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400800" cy="4572000"/>
  <p:notesSz cx="6858000" cy="9144000"/>
  <p:defaultTextStyle>
    <a:defPPr>
      <a:defRPr lang="en-US"/>
    </a:defPPr>
    <a:lvl1pPr marL="0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5868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1737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07605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43473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79343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15211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51079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86948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2" y="-144"/>
      </p:cViewPr>
      <p:guideLst>
        <p:guide orient="horz" pos="1440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9525B-E771-1748-B195-2FADF52F55C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85800"/>
            <a:ext cx="4800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D11DB-6C79-5649-9447-96594100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4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5868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1737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07605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43473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79343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5211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1079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86948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685800"/>
            <a:ext cx="4800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D11DB-6C79-5649-9447-9659410099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20283"/>
            <a:ext cx="544068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2590800"/>
            <a:ext cx="448056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5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1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7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3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9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15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1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86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8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83092"/>
            <a:ext cx="144018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83092"/>
            <a:ext cx="421386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5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2937933"/>
            <a:ext cx="5440680" cy="908050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1937809"/>
            <a:ext cx="5440680" cy="100012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58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17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076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4347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7934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1521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5107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869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3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066801"/>
            <a:ext cx="2827020" cy="30173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066801"/>
            <a:ext cx="2827020" cy="30173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1023409"/>
            <a:ext cx="2828131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5868" indent="0">
              <a:buNone/>
              <a:defRPr sz="1500" b="1"/>
            </a:lvl2pPr>
            <a:lvl3pPr marL="671737" indent="0">
              <a:buNone/>
              <a:defRPr sz="1300" b="1"/>
            </a:lvl3pPr>
            <a:lvl4pPr marL="1007605" indent="0">
              <a:buNone/>
              <a:defRPr sz="1200" b="1"/>
            </a:lvl4pPr>
            <a:lvl5pPr marL="1343473" indent="0">
              <a:buNone/>
              <a:defRPr sz="1200" b="1"/>
            </a:lvl5pPr>
            <a:lvl6pPr marL="1679343" indent="0">
              <a:buNone/>
              <a:defRPr sz="1200" b="1"/>
            </a:lvl6pPr>
            <a:lvl7pPr marL="2015211" indent="0">
              <a:buNone/>
              <a:defRPr sz="1200" b="1"/>
            </a:lvl7pPr>
            <a:lvl8pPr marL="2351079" indent="0">
              <a:buNone/>
              <a:defRPr sz="1200" b="1"/>
            </a:lvl8pPr>
            <a:lvl9pPr marL="268694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1449917"/>
            <a:ext cx="2828131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1023409"/>
            <a:ext cx="2829243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5868" indent="0">
              <a:buNone/>
              <a:defRPr sz="1500" b="1"/>
            </a:lvl2pPr>
            <a:lvl3pPr marL="671737" indent="0">
              <a:buNone/>
              <a:defRPr sz="1300" b="1"/>
            </a:lvl3pPr>
            <a:lvl4pPr marL="1007605" indent="0">
              <a:buNone/>
              <a:defRPr sz="1200" b="1"/>
            </a:lvl4pPr>
            <a:lvl5pPr marL="1343473" indent="0">
              <a:buNone/>
              <a:defRPr sz="1200" b="1"/>
            </a:lvl5pPr>
            <a:lvl6pPr marL="1679343" indent="0">
              <a:buNone/>
              <a:defRPr sz="1200" b="1"/>
            </a:lvl6pPr>
            <a:lvl7pPr marL="2015211" indent="0">
              <a:buNone/>
              <a:defRPr sz="1200" b="1"/>
            </a:lvl7pPr>
            <a:lvl8pPr marL="2351079" indent="0">
              <a:buNone/>
              <a:defRPr sz="1200" b="1"/>
            </a:lvl8pPr>
            <a:lvl9pPr marL="268694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1449917"/>
            <a:ext cx="2829243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82033"/>
            <a:ext cx="2105820" cy="7747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182034"/>
            <a:ext cx="3578225" cy="3902075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956734"/>
            <a:ext cx="2105820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35868" indent="0">
              <a:buNone/>
              <a:defRPr sz="900"/>
            </a:lvl2pPr>
            <a:lvl3pPr marL="671737" indent="0">
              <a:buNone/>
              <a:defRPr sz="800"/>
            </a:lvl3pPr>
            <a:lvl4pPr marL="1007605" indent="0">
              <a:buNone/>
              <a:defRPr sz="700"/>
            </a:lvl4pPr>
            <a:lvl5pPr marL="1343473" indent="0">
              <a:buNone/>
              <a:defRPr sz="700"/>
            </a:lvl5pPr>
            <a:lvl6pPr marL="1679343" indent="0">
              <a:buNone/>
              <a:defRPr sz="700"/>
            </a:lvl6pPr>
            <a:lvl7pPr marL="2015211" indent="0">
              <a:buNone/>
              <a:defRPr sz="700"/>
            </a:lvl7pPr>
            <a:lvl8pPr marL="2351079" indent="0">
              <a:buNone/>
              <a:defRPr sz="700"/>
            </a:lvl8pPr>
            <a:lvl9pPr marL="268694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5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1" y="3200400"/>
            <a:ext cx="3840480" cy="37782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1" y="408517"/>
            <a:ext cx="3840480" cy="2743200"/>
          </a:xfrm>
        </p:spPr>
        <p:txBody>
          <a:bodyPr/>
          <a:lstStyle>
            <a:lvl1pPr marL="0" indent="0">
              <a:buNone/>
              <a:defRPr sz="2300"/>
            </a:lvl1pPr>
            <a:lvl2pPr marL="335868" indent="0">
              <a:buNone/>
              <a:defRPr sz="2100"/>
            </a:lvl2pPr>
            <a:lvl3pPr marL="671737" indent="0">
              <a:buNone/>
              <a:defRPr sz="1800"/>
            </a:lvl3pPr>
            <a:lvl4pPr marL="1007605" indent="0">
              <a:buNone/>
              <a:defRPr sz="1500"/>
            </a:lvl4pPr>
            <a:lvl5pPr marL="1343473" indent="0">
              <a:buNone/>
              <a:defRPr sz="1500"/>
            </a:lvl5pPr>
            <a:lvl6pPr marL="1679343" indent="0">
              <a:buNone/>
              <a:defRPr sz="1500"/>
            </a:lvl6pPr>
            <a:lvl7pPr marL="2015211" indent="0">
              <a:buNone/>
              <a:defRPr sz="1500"/>
            </a:lvl7pPr>
            <a:lvl8pPr marL="2351079" indent="0">
              <a:buNone/>
              <a:defRPr sz="1500"/>
            </a:lvl8pPr>
            <a:lvl9pPr marL="2686948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1" y="3578225"/>
            <a:ext cx="384048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35868" indent="0">
              <a:buNone/>
              <a:defRPr sz="900"/>
            </a:lvl2pPr>
            <a:lvl3pPr marL="671737" indent="0">
              <a:buNone/>
              <a:defRPr sz="800"/>
            </a:lvl3pPr>
            <a:lvl4pPr marL="1007605" indent="0">
              <a:buNone/>
              <a:defRPr sz="700"/>
            </a:lvl4pPr>
            <a:lvl5pPr marL="1343473" indent="0">
              <a:buNone/>
              <a:defRPr sz="700"/>
            </a:lvl5pPr>
            <a:lvl6pPr marL="1679343" indent="0">
              <a:buNone/>
              <a:defRPr sz="700"/>
            </a:lvl6pPr>
            <a:lvl7pPr marL="2015211" indent="0">
              <a:buNone/>
              <a:defRPr sz="700"/>
            </a:lvl7pPr>
            <a:lvl8pPr marL="2351079" indent="0">
              <a:buNone/>
              <a:defRPr sz="700"/>
            </a:lvl8pPr>
            <a:lvl9pPr marL="268694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5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83092"/>
            <a:ext cx="5760720" cy="762000"/>
          </a:xfrm>
          <a:prstGeom prst="rect">
            <a:avLst/>
          </a:prstGeom>
        </p:spPr>
        <p:txBody>
          <a:bodyPr vert="horz" lIns="67173" tIns="33587" rIns="67173" bIns="335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066801"/>
            <a:ext cx="5760720" cy="3017308"/>
          </a:xfrm>
          <a:prstGeom prst="rect">
            <a:avLst/>
          </a:prstGeom>
        </p:spPr>
        <p:txBody>
          <a:bodyPr vert="horz" lIns="67173" tIns="33587" rIns="67173" bIns="33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4237567"/>
            <a:ext cx="1493520" cy="243417"/>
          </a:xfrm>
          <a:prstGeom prst="rect">
            <a:avLst/>
          </a:prstGeom>
        </p:spPr>
        <p:txBody>
          <a:bodyPr vert="horz" lIns="67173" tIns="33587" rIns="67173" bIns="3358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F2963-52DC-1748-9FF3-B3928C015C58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4237567"/>
            <a:ext cx="2026920" cy="243417"/>
          </a:xfrm>
          <a:prstGeom prst="rect">
            <a:avLst/>
          </a:prstGeom>
        </p:spPr>
        <p:txBody>
          <a:bodyPr vert="horz" lIns="67173" tIns="33587" rIns="67173" bIns="3358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4237567"/>
            <a:ext cx="1493520" cy="243417"/>
          </a:xfrm>
          <a:prstGeom prst="rect">
            <a:avLst/>
          </a:prstGeom>
        </p:spPr>
        <p:txBody>
          <a:bodyPr vert="horz" lIns="67173" tIns="33587" rIns="67173" bIns="3358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02" indent="-251902" algn="l" defTabSz="33586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5786" indent="-209918" algn="l" defTabSz="335868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71" indent="-167934" algn="l" defTabSz="33586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39" indent="-167934" algn="l" defTabSz="335868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408" indent="-167934" algn="l" defTabSz="335868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47277" indent="-167934" algn="l" defTabSz="33586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83145" indent="-167934" algn="l" defTabSz="33586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19013" indent="-167934" algn="l" defTabSz="33586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54882" indent="-167934" algn="l" defTabSz="33586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5868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1737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7605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473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9343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211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079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86948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homeHVA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6" y="2247238"/>
            <a:ext cx="3038462" cy="2327462"/>
          </a:xfrm>
          <a:prstGeom prst="rect">
            <a:avLst/>
          </a:prstGeom>
        </p:spPr>
      </p:pic>
      <p:pic>
        <p:nvPicPr>
          <p:cNvPr id="71" name="Picture 70" descr="personGo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42" y="1442934"/>
            <a:ext cx="396778" cy="670264"/>
          </a:xfrm>
          <a:prstGeom prst="rect">
            <a:avLst/>
          </a:prstGeom>
        </p:spPr>
      </p:pic>
      <p:pic>
        <p:nvPicPr>
          <p:cNvPr id="72" name="Picture 71" descr="offic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9" b="8678"/>
          <a:stretch/>
        </p:blipFill>
        <p:spPr>
          <a:xfrm>
            <a:off x="3762402" y="2415047"/>
            <a:ext cx="2543854" cy="201644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928003" y="1384354"/>
            <a:ext cx="140516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Exporting Sensor and Controller Data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1222" y="1104116"/>
            <a:ext cx="51949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Energy Management and Control System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84599" y="1808954"/>
            <a:ext cx="1434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Chilled- and Hot-Water Reset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7" name="Picture 76" descr="RFIDSenso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402" y="1832423"/>
            <a:ext cx="487680" cy="487680"/>
          </a:xfrm>
          <a:prstGeom prst="rect">
            <a:avLst/>
          </a:prstGeom>
        </p:spPr>
      </p:pic>
      <p:sp>
        <p:nvSpPr>
          <p:cNvPr id="78" name="Round Same Side Corner Rectangle 77"/>
          <p:cNvSpPr/>
          <p:nvPr/>
        </p:nvSpPr>
        <p:spPr>
          <a:xfrm>
            <a:off x="30454" y="1146646"/>
            <a:ext cx="6275801" cy="1099099"/>
          </a:xfrm>
          <a:prstGeom prst="round2Same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728055" y="1808148"/>
            <a:ext cx="15329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Thermostat Control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47367" y="65616"/>
            <a:ext cx="1726241" cy="10496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23802" y="343521"/>
            <a:ext cx="8950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Energy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Efficiency 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305821" y="65391"/>
            <a:ext cx="1726241" cy="10496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728055" y="369009"/>
            <a:ext cx="9259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High-level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Comfort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4558745" y="49486"/>
            <a:ext cx="1726241" cy="10496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952588" y="327616"/>
            <a:ext cx="11205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Environment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Friendliness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05726" y="1551687"/>
            <a:ext cx="530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…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756" y="1910262"/>
            <a:ext cx="10671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Scheduling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" name="Picture 1" descr="Scheduling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1" y="1389105"/>
            <a:ext cx="463929" cy="463929"/>
          </a:xfrm>
          <a:prstGeom prst="rect">
            <a:avLst/>
          </a:prstGeom>
        </p:spPr>
      </p:pic>
      <p:pic>
        <p:nvPicPr>
          <p:cNvPr id="3" name="Picture 2" descr="Vacuum-Hot-Water-Chiller-for-heating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4"/>
          <a:stretch/>
        </p:blipFill>
        <p:spPr>
          <a:xfrm>
            <a:off x="1817181" y="1388867"/>
            <a:ext cx="536753" cy="464167"/>
          </a:xfrm>
          <a:prstGeom prst="rect">
            <a:avLst/>
          </a:prstGeom>
        </p:spPr>
      </p:pic>
      <p:pic>
        <p:nvPicPr>
          <p:cNvPr id="4" name="Picture 3" descr="Thermostats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16617" r="24774" b="15843"/>
          <a:stretch/>
        </p:blipFill>
        <p:spPr>
          <a:xfrm>
            <a:off x="3215070" y="1381823"/>
            <a:ext cx="506115" cy="4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5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30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Huijuan Shao</dc:creator>
  <cp:lastModifiedBy>Huijuan Shao</cp:lastModifiedBy>
  <cp:revision>13</cp:revision>
  <dcterms:created xsi:type="dcterms:W3CDTF">2016-11-02T20:09:30Z</dcterms:created>
  <dcterms:modified xsi:type="dcterms:W3CDTF">2016-11-03T21:51:20Z</dcterms:modified>
</cp:coreProperties>
</file>