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8542d0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8542d0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8542d0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8542d0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8542d0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8542d0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542d0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542d0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8542d02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8542d02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on irregular migration out of Africa to Europe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019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Huijun Cui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10.29.2018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percentage comparison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71" y="1397350"/>
            <a:ext cx="4189749" cy="32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450" y="1454713"/>
            <a:ext cx="4425801" cy="3178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736300" y="286625"/>
            <a:ext cx="31764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type distribution in homeland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94858" cy="256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377" y="2571750"/>
            <a:ext cx="5493626" cy="25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229600" y="2865300"/>
            <a:ext cx="31764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type distribution in Europe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612175" y="831175"/>
            <a:ext cx="3959700" cy="16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</a:t>
            </a:r>
            <a:r>
              <a:rPr lang="en" sz="6000"/>
              <a:t>catter plot</a:t>
            </a:r>
            <a:endParaRPr sz="60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04275" y="2571750"/>
            <a:ext cx="39597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correlation relationship between the profession classes in home countries and europe countries. The bigger number means the lower social classes. </a:t>
            </a:r>
            <a:endParaRPr sz="18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205" y="612887"/>
            <a:ext cx="4038396" cy="39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647725" y="2908000"/>
            <a:ext cx="3361500" cy="18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Percentage of financial support from relatives abroad</a:t>
            </a:r>
            <a:endParaRPr sz="3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75" y="320200"/>
            <a:ext cx="4576502" cy="247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450" y="2279275"/>
            <a:ext cx="4576502" cy="25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275" y="320200"/>
            <a:ext cx="2753100" cy="1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1549700" y="1912600"/>
            <a:ext cx="6044606" cy="878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