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0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0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slide1070.xml" ContentType="application/vnd.openxmlformats-officedocument.presentationml.slide+xml"/>
  <Override PartName="/ppt/slides/slide1071.xml" ContentType="application/vnd.openxmlformats-officedocument.presentationml.slide+xml"/>
  <Override PartName="/ppt/slides/slide1072.xml" ContentType="application/vnd.openxmlformats-officedocument.presentationml.slide+xml"/>
  <Override PartName="/ppt/slides/slide1073.xml" ContentType="application/vnd.openxmlformats-officedocument.presentationml.slide+xml"/>
  <Override PartName="/ppt/slides/slide1074.xml" ContentType="application/vnd.openxmlformats-officedocument.presentationml.slide+xml"/>
  <Override PartName="/ppt/slides/slide1075.xml" ContentType="application/vnd.openxmlformats-officedocument.presentationml.slide+xml"/>
  <Override PartName="/ppt/slides/slide1076.xml" ContentType="application/vnd.openxmlformats-officedocument.presentationml.slide+xml"/>
  <Override PartName="/ppt/slides/slide1077.xml" ContentType="application/vnd.openxmlformats-officedocument.presentationml.slide+xml"/>
  <Override PartName="/ppt/slides/slide1078.xml" ContentType="application/vnd.openxmlformats-officedocument.presentationml.slide+xml"/>
  <Override PartName="/ppt/slides/slide1079.xml" ContentType="application/vnd.openxmlformats-officedocument.presentationml.slide+xml"/>
  <Override PartName="/ppt/slides/slide1080.xml" ContentType="application/vnd.openxmlformats-officedocument.presentationml.slide+xml"/>
  <Override PartName="/ppt/slides/slide1081.xml" ContentType="application/vnd.openxmlformats-officedocument.presentationml.slide+xml"/>
  <Override PartName="/ppt/slides/slide1082.xml" ContentType="application/vnd.openxmlformats-officedocument.presentationml.slide+xml"/>
  <Override PartName="/ppt/slides/slide1083.xml" ContentType="application/vnd.openxmlformats-officedocument.presentationml.slide+xml"/>
  <Override PartName="/ppt/slides/slide1084.xml" ContentType="application/vnd.openxmlformats-officedocument.presentationml.slide+xml"/>
  <Override PartName="/ppt/slides/slide1085.xml" ContentType="application/vnd.openxmlformats-officedocument.presentationml.slide+xml"/>
  <Override PartName="/ppt/slides/slide1086.xml" ContentType="application/vnd.openxmlformats-officedocument.presentationml.slide+xml"/>
  <Override PartName="/ppt/slides/slide1087.xml" ContentType="application/vnd.openxmlformats-officedocument.presentationml.slide+xml"/>
  <Override PartName="/ppt/slides/slide1088.xml" ContentType="application/vnd.openxmlformats-officedocument.presentationml.slide+xml"/>
  <Override PartName="/ppt/slides/slide1089.xml" ContentType="application/vnd.openxmlformats-officedocument.presentationml.slide+xml"/>
  <Override PartName="/ppt/slides/slide1090.xml" ContentType="application/vnd.openxmlformats-officedocument.presentationml.slide+xml"/>
  <Override PartName="/ppt/slides/slide1091.xml" ContentType="application/vnd.openxmlformats-officedocument.presentationml.slide+xml"/>
  <Override PartName="/ppt/slides/slide1092.xml" ContentType="application/vnd.openxmlformats-officedocument.presentationml.slide+xml"/>
  <Override PartName="/ppt/slides/slide1093.xml" ContentType="application/vnd.openxmlformats-officedocument.presentationml.slide+xml"/>
  <Override PartName="/ppt/slides/slide1094.xml" ContentType="application/vnd.openxmlformats-officedocument.presentationml.slide+xml"/>
  <Override PartName="/ppt/slides/slide1095.xml" ContentType="application/vnd.openxmlformats-officedocument.presentationml.slide+xml"/>
  <Override PartName="/ppt/slides/slide1096.xml" ContentType="application/vnd.openxmlformats-officedocument.presentationml.slide+xml"/>
  <Override PartName="/ppt/slides/slide1097.xml" ContentType="application/vnd.openxmlformats-officedocument.presentationml.slide+xml"/>
  <Override PartName="/ppt/slides/slide1098.xml" ContentType="application/vnd.openxmlformats-officedocument.presentationml.slide+xml"/>
  <Override PartName="/ppt/slides/slide1099.xml" ContentType="application/vnd.openxmlformats-officedocument.presentationml.slide+xml"/>
  <Override PartName="/ppt/slides/slide1100.xml" ContentType="application/vnd.openxmlformats-officedocument.presentationml.slide+xml"/>
  <Override PartName="/ppt/slides/slide1101.xml" ContentType="application/vnd.openxmlformats-officedocument.presentationml.slide+xml"/>
  <Override PartName="/ppt/slides/slide1102.xml" ContentType="application/vnd.openxmlformats-officedocument.presentationml.slide+xml"/>
  <Override PartName="/ppt/slides/slide1103.xml" ContentType="application/vnd.openxmlformats-officedocument.presentationml.slide+xml"/>
  <Override PartName="/ppt/slides/slide1104.xml" ContentType="application/vnd.openxmlformats-officedocument.presentationml.slide+xml"/>
  <Override PartName="/ppt/slides/slide1105.xml" ContentType="application/vnd.openxmlformats-officedocument.presentationml.slide+xml"/>
  <Override PartName="/ppt/slides/slide1106.xml" ContentType="application/vnd.openxmlformats-officedocument.presentationml.slide+xml"/>
  <Override PartName="/ppt/slides/slide1107.xml" ContentType="application/vnd.openxmlformats-officedocument.presentationml.slide+xml"/>
  <Override PartName="/ppt/slides/slide1108.xml" ContentType="application/vnd.openxmlformats-officedocument.presentationml.slide+xml"/>
  <Override PartName="/ppt/slides/slide1109.xml" ContentType="application/vnd.openxmlformats-officedocument.presentationml.slide+xml"/>
  <Override PartName="/ppt/slides/slide1110.xml" ContentType="application/vnd.openxmlformats-officedocument.presentationml.slide+xml"/>
  <Override PartName="/ppt/slides/slide1111.xml" ContentType="application/vnd.openxmlformats-officedocument.presentationml.slide+xml"/>
  <Override PartName="/ppt/slides/slide1112.xml" ContentType="application/vnd.openxmlformats-officedocument.presentationml.slide+xml"/>
  <Override PartName="/ppt/slides/slide1113.xml" ContentType="application/vnd.openxmlformats-officedocument.presentationml.slide+xml"/>
  <Override PartName="/ppt/slides/slide1114.xml" ContentType="application/vnd.openxmlformats-officedocument.presentationml.slide+xml"/>
  <Override PartName="/ppt/slides/slide1115.xml" ContentType="application/vnd.openxmlformats-officedocument.presentationml.slide+xml"/>
  <Override PartName="/ppt/slides/slide1116.xml" ContentType="application/vnd.openxmlformats-officedocument.presentationml.slide+xml"/>
  <Override PartName="/ppt/slides/slide1117.xml" ContentType="application/vnd.openxmlformats-officedocument.presentationml.slide+xml"/>
  <Override PartName="/ppt/slides/slide1118.xml" ContentType="application/vnd.openxmlformats-officedocument.presentationml.slide+xml"/>
  <Override PartName="/ppt/slides/slide1119.xml" ContentType="application/vnd.openxmlformats-officedocument.presentationml.slide+xml"/>
  <Override PartName="/ppt/slides/slide1120.xml" ContentType="application/vnd.openxmlformats-officedocument.presentationml.slide+xml"/>
  <Override PartName="/ppt/slides/slide1121.xml" ContentType="application/vnd.openxmlformats-officedocument.presentationml.slide+xml"/>
  <Override PartName="/ppt/slides/slide1122.xml" ContentType="application/vnd.openxmlformats-officedocument.presentationml.slide+xml"/>
  <Override PartName="/ppt/slides/slide1123.xml" ContentType="application/vnd.openxmlformats-officedocument.presentationml.slide+xml"/>
  <Override PartName="/ppt/slides/slide1124.xml" ContentType="application/vnd.openxmlformats-officedocument.presentationml.slide+xml"/>
  <Override PartName="/ppt/slides/slide1125.xml" ContentType="application/vnd.openxmlformats-officedocument.presentationml.slide+xml"/>
  <Override PartName="/ppt/slides/slide1126.xml" ContentType="application/vnd.openxmlformats-officedocument.presentationml.slide+xml"/>
  <Override PartName="/ppt/slides/slide1127.xml" ContentType="application/vnd.openxmlformats-officedocument.presentationml.slide+xml"/>
  <Override PartName="/ppt/slides/slide1128.xml" ContentType="application/vnd.openxmlformats-officedocument.presentationml.slide+xml"/>
  <Override PartName="/ppt/slides/slide1129.xml" ContentType="application/vnd.openxmlformats-officedocument.presentationml.slide+xml"/>
  <Override PartName="/ppt/slides/slide1130.xml" ContentType="application/vnd.openxmlformats-officedocument.presentationml.slide+xml"/>
  <Override PartName="/ppt/slides/slide1131.xml" ContentType="application/vnd.openxmlformats-officedocument.presentationml.slide+xml"/>
  <Override PartName="/ppt/slides/slide1132.xml" ContentType="application/vnd.openxmlformats-officedocument.presentationml.slide+xml"/>
  <Override PartName="/ppt/slides/slide1133.xml" ContentType="application/vnd.openxmlformats-officedocument.presentationml.slide+xml"/>
  <Override PartName="/ppt/slides/slide1134.xml" ContentType="application/vnd.openxmlformats-officedocument.presentationml.slide+xml"/>
  <Override PartName="/ppt/slides/slide1135.xml" ContentType="application/vnd.openxmlformats-officedocument.presentationml.slide+xml"/>
  <Override PartName="/ppt/slides/slide1136.xml" ContentType="application/vnd.openxmlformats-officedocument.presentationml.slide+xml"/>
  <Override PartName="/ppt/slides/slide1137.xml" ContentType="application/vnd.openxmlformats-officedocument.presentationml.slide+xml"/>
  <Override PartName="/ppt/slides/slide1138.xml" ContentType="application/vnd.openxmlformats-officedocument.presentationml.slide+xml"/>
  <Override PartName="/ppt/slides/slide1139.xml" ContentType="application/vnd.openxmlformats-officedocument.presentationml.slide+xml"/>
  <Override PartName="/ppt/slides/slide1140.xml" ContentType="application/vnd.openxmlformats-officedocument.presentationml.slide+xml"/>
  <Override PartName="/ppt/slides/slide1141.xml" ContentType="application/vnd.openxmlformats-officedocument.presentationml.slide+xml"/>
  <Override PartName="/ppt/slides/slide1142.xml" ContentType="application/vnd.openxmlformats-officedocument.presentationml.slide+xml"/>
  <Override PartName="/ppt/slides/slide1143.xml" ContentType="application/vnd.openxmlformats-officedocument.presentationml.slide+xml"/>
  <Override PartName="/ppt/slides/slide1144.xml" ContentType="application/vnd.openxmlformats-officedocument.presentationml.slide+xml"/>
  <Override PartName="/ppt/slides/slide1145.xml" ContentType="application/vnd.openxmlformats-officedocument.presentationml.slide+xml"/>
  <Override PartName="/ppt/slides/slide1146.xml" ContentType="application/vnd.openxmlformats-officedocument.presentationml.slide+xml"/>
  <Override PartName="/ppt/slides/slide1147.xml" ContentType="application/vnd.openxmlformats-officedocument.presentationml.slide+xml"/>
  <Override PartName="/ppt/slides/slide1148.xml" ContentType="application/vnd.openxmlformats-officedocument.presentationml.slide+xml"/>
  <Override PartName="/ppt/slides/slide1149.xml" ContentType="application/vnd.openxmlformats-officedocument.presentationml.slide+xml"/>
  <Override PartName="/ppt/slides/slide1150.xml" ContentType="application/vnd.openxmlformats-officedocument.presentationml.slide+xml"/>
  <Override PartName="/ppt/slides/slide1151.xml" ContentType="application/vnd.openxmlformats-officedocument.presentationml.slide+xml"/>
  <Override PartName="/ppt/slides/slide1152.xml" ContentType="application/vnd.openxmlformats-officedocument.presentationml.slide+xml"/>
  <Override PartName="/ppt/slides/slide1153.xml" ContentType="application/vnd.openxmlformats-officedocument.presentationml.slide+xml"/>
  <Override PartName="/ppt/slides/slide1154.xml" ContentType="application/vnd.openxmlformats-officedocument.presentationml.slide+xml"/>
  <Override PartName="/ppt/slides/slide1155.xml" ContentType="application/vnd.openxmlformats-officedocument.presentationml.slide+xml"/>
  <Override PartName="/ppt/slides/slide1156.xml" ContentType="application/vnd.openxmlformats-officedocument.presentationml.slide+xml"/>
  <Override PartName="/ppt/slides/slide1157.xml" ContentType="application/vnd.openxmlformats-officedocument.presentationml.slide+xml"/>
  <Override PartName="/ppt/slides/slide1158.xml" ContentType="application/vnd.openxmlformats-officedocument.presentationml.slide+xml"/>
  <Override PartName="/ppt/slides/slide1159.xml" ContentType="application/vnd.openxmlformats-officedocument.presentationml.slide+xml"/>
  <Override PartName="/ppt/slides/slide1160.xml" ContentType="application/vnd.openxmlformats-officedocument.presentationml.slide+xml"/>
  <Override PartName="/ppt/slides/slide1161.xml" ContentType="application/vnd.openxmlformats-officedocument.presentationml.slide+xml"/>
  <Override PartName="/ppt/slides/slide1162.xml" ContentType="application/vnd.openxmlformats-officedocument.presentationml.slide+xml"/>
  <Override PartName="/ppt/slides/slide1163.xml" ContentType="application/vnd.openxmlformats-officedocument.presentationml.slide+xml"/>
  <Override PartName="/ppt/slides/slide1164.xml" ContentType="application/vnd.openxmlformats-officedocument.presentationml.slide+xml"/>
  <Override PartName="/ppt/slides/slide1165.xml" ContentType="application/vnd.openxmlformats-officedocument.presentationml.slide+xml"/>
  <Override PartName="/ppt/slides/slide1166.xml" ContentType="application/vnd.openxmlformats-officedocument.presentationml.slide+xml"/>
  <Override PartName="/ppt/slides/slide1167.xml" ContentType="application/vnd.openxmlformats-officedocument.presentationml.slide+xml"/>
  <Override PartName="/ppt/slides/slide1168.xml" ContentType="application/vnd.openxmlformats-officedocument.presentationml.slide+xml"/>
  <Override PartName="/ppt/slides/slide1169.xml" ContentType="application/vnd.openxmlformats-officedocument.presentationml.slide+xml"/>
  <Override PartName="/ppt/slides/slide1170.xml" ContentType="application/vnd.openxmlformats-officedocument.presentationml.slide+xml"/>
  <Override PartName="/ppt/slides/slide1171.xml" ContentType="application/vnd.openxmlformats-officedocument.presentationml.slide+xml"/>
  <Override PartName="/ppt/slides/slide1172.xml" ContentType="application/vnd.openxmlformats-officedocument.presentationml.slide+xml"/>
  <Override PartName="/ppt/slides/slide1173.xml" ContentType="application/vnd.openxmlformats-officedocument.presentationml.slide+xml"/>
  <Override PartName="/ppt/slides/slide1174.xml" ContentType="application/vnd.openxmlformats-officedocument.presentationml.slide+xml"/>
  <Override PartName="/ppt/slides/slide1175.xml" ContentType="application/vnd.openxmlformats-officedocument.presentationml.slide+xml"/>
  <Override PartName="/ppt/slides/slide1176.xml" ContentType="application/vnd.openxmlformats-officedocument.presentationml.slide+xml"/>
  <Override PartName="/ppt/slides/slide1177.xml" ContentType="application/vnd.openxmlformats-officedocument.presentationml.slide+xml"/>
  <Override PartName="/ppt/slides/slide1178.xml" ContentType="application/vnd.openxmlformats-officedocument.presentationml.slide+xml"/>
  <Override PartName="/ppt/slides/slide1179.xml" ContentType="application/vnd.openxmlformats-officedocument.presentationml.slide+xml"/>
  <Override PartName="/ppt/slides/slide1180.xml" ContentType="application/vnd.openxmlformats-officedocument.presentationml.slide+xml"/>
  <Override PartName="/ppt/slides/slide1181.xml" ContentType="application/vnd.openxmlformats-officedocument.presentationml.slide+xml"/>
  <Override PartName="/ppt/slides/slide1182.xml" ContentType="application/vnd.openxmlformats-officedocument.presentationml.slide+xml"/>
  <Override PartName="/ppt/slides/slide1183.xml" ContentType="application/vnd.openxmlformats-officedocument.presentationml.slide+xml"/>
  <Override PartName="/ppt/slides/slide1184.xml" ContentType="application/vnd.openxmlformats-officedocument.presentationml.slide+xml"/>
  <Override PartName="/ppt/slides/slide1185.xml" ContentType="application/vnd.openxmlformats-officedocument.presentationml.slide+xml"/>
  <Override PartName="/ppt/slides/slide1186.xml" ContentType="application/vnd.openxmlformats-officedocument.presentationml.slide+xml"/>
  <Override PartName="/ppt/slides/slide1187.xml" ContentType="application/vnd.openxmlformats-officedocument.presentationml.slide+xml"/>
  <Override PartName="/ppt/slides/slide1188.xml" ContentType="application/vnd.openxmlformats-officedocument.presentationml.slide+xml"/>
  <Override PartName="/ppt/slides/slide1189.xml" ContentType="application/vnd.openxmlformats-officedocument.presentationml.slide+xml"/>
  <Override PartName="/ppt/slides/slide1190.xml" ContentType="application/vnd.openxmlformats-officedocument.presentationml.slide+xml"/>
  <Override PartName="/ppt/slides/slide1191.xml" ContentType="application/vnd.openxmlformats-officedocument.presentationml.slide+xml"/>
  <Override PartName="/ppt/slides/slide1192.xml" ContentType="application/vnd.openxmlformats-officedocument.presentationml.slide+xml"/>
  <Override PartName="/ppt/slides/slide1193.xml" ContentType="application/vnd.openxmlformats-officedocument.presentationml.slide+xml"/>
  <Override PartName="/ppt/slides/slide1194.xml" ContentType="application/vnd.openxmlformats-officedocument.presentationml.slide+xml"/>
  <Override PartName="/ppt/slides/slide1195.xml" ContentType="application/vnd.openxmlformats-officedocument.presentationml.slide+xml"/>
  <Override PartName="/ppt/slides/slide1196.xml" ContentType="application/vnd.openxmlformats-officedocument.presentationml.slide+xml"/>
  <Override PartName="/ppt/slides/slide1197.xml" ContentType="application/vnd.openxmlformats-officedocument.presentationml.slide+xml"/>
  <Override PartName="/ppt/slides/slide1198.xml" ContentType="application/vnd.openxmlformats-officedocument.presentationml.slide+xml"/>
  <Override PartName="/ppt/slides/slide1199.xml" ContentType="application/vnd.openxmlformats-officedocument.presentationml.slide+xml"/>
  <Override PartName="/ppt/slides/slide1200.xml" ContentType="application/vnd.openxmlformats-officedocument.presentationml.slide+xml"/>
  <Override PartName="/ppt/slides/slide1201.xml" ContentType="application/vnd.openxmlformats-officedocument.presentationml.slide+xml"/>
  <Override PartName="/ppt/slides/slide1202.xml" ContentType="application/vnd.openxmlformats-officedocument.presentationml.slide+xml"/>
  <Override PartName="/ppt/slides/slide1203.xml" ContentType="application/vnd.openxmlformats-officedocument.presentationml.slide+xml"/>
  <Override PartName="/ppt/slides/slide1204.xml" ContentType="application/vnd.openxmlformats-officedocument.presentationml.slide+xml"/>
  <Override PartName="/ppt/slides/slide1205.xml" ContentType="application/vnd.openxmlformats-officedocument.presentationml.slide+xml"/>
  <Override PartName="/ppt/slides/slide1206.xml" ContentType="application/vnd.openxmlformats-officedocument.presentationml.slide+xml"/>
  <Override PartName="/ppt/slides/slide1207.xml" ContentType="application/vnd.openxmlformats-officedocument.presentationml.slide+xml"/>
  <Override PartName="/ppt/slides/slide1208.xml" ContentType="application/vnd.openxmlformats-officedocument.presentationml.slide+xml"/>
  <Override PartName="/ppt/slides/slide1209.xml" ContentType="application/vnd.openxmlformats-officedocument.presentationml.slide+xml"/>
  <Override PartName="/ppt/slides/slide1210.xml" ContentType="application/vnd.openxmlformats-officedocument.presentationml.slide+xml"/>
  <Override PartName="/ppt/slides/slide1211.xml" ContentType="application/vnd.openxmlformats-officedocument.presentationml.slide+xml"/>
  <Override PartName="/ppt/slides/slide1212.xml" ContentType="application/vnd.openxmlformats-officedocument.presentationml.slide+xml"/>
  <Override PartName="/ppt/slides/slide1213.xml" ContentType="application/vnd.openxmlformats-officedocument.presentationml.slide+xml"/>
  <Override PartName="/ppt/slides/slide1214.xml" ContentType="application/vnd.openxmlformats-officedocument.presentationml.slide+xml"/>
  <Override PartName="/ppt/slides/slide1215.xml" ContentType="application/vnd.openxmlformats-officedocument.presentationml.slide+xml"/>
  <Override PartName="/ppt/slides/slide1216.xml" ContentType="application/vnd.openxmlformats-officedocument.presentationml.slide+xml"/>
  <Override PartName="/ppt/slides/slide1217.xml" ContentType="application/vnd.openxmlformats-officedocument.presentationml.slide+xml"/>
  <Override PartName="/ppt/slides/slide1218.xml" ContentType="application/vnd.openxmlformats-officedocument.presentationml.slide+xml"/>
  <Override PartName="/ppt/slides/slide1219.xml" ContentType="application/vnd.openxmlformats-officedocument.presentationml.slide+xml"/>
  <Override PartName="/ppt/slides/slide1220.xml" ContentType="application/vnd.openxmlformats-officedocument.presentationml.slide+xml"/>
  <Override PartName="/ppt/slides/slide1221.xml" ContentType="application/vnd.openxmlformats-officedocument.presentationml.slide+xml"/>
  <Override PartName="/ppt/slides/slide1222.xml" ContentType="application/vnd.openxmlformats-officedocument.presentationml.slide+xml"/>
  <Override PartName="/ppt/slides/slide1223.xml" ContentType="application/vnd.openxmlformats-officedocument.presentationml.slide+xml"/>
  <Override PartName="/ppt/slides/slide1224.xml" ContentType="application/vnd.openxmlformats-officedocument.presentationml.slide+xml"/>
  <Override PartName="/ppt/slides/slide1225.xml" ContentType="application/vnd.openxmlformats-officedocument.presentationml.slide+xml"/>
  <Override PartName="/ppt/slides/slide1226.xml" ContentType="application/vnd.openxmlformats-officedocument.presentationml.slide+xml"/>
  <Override PartName="/ppt/slides/slide1227.xml" ContentType="application/vnd.openxmlformats-officedocument.presentationml.slide+xml"/>
  <Override PartName="/ppt/slides/slide1228.xml" ContentType="application/vnd.openxmlformats-officedocument.presentationml.slide+xml"/>
  <Override PartName="/ppt/slides/slide1229.xml" ContentType="application/vnd.openxmlformats-officedocument.presentationml.slide+xml"/>
  <Override PartName="/ppt/slides/slide1230.xml" ContentType="application/vnd.openxmlformats-officedocument.presentationml.slide+xml"/>
  <Override PartName="/ppt/slides/slide1231.xml" ContentType="application/vnd.openxmlformats-officedocument.presentationml.slide+xml"/>
  <Override PartName="/ppt/slides/slide1232.xml" ContentType="application/vnd.openxmlformats-officedocument.presentationml.slide+xml"/>
  <Override PartName="/ppt/slides/slide1233.xml" ContentType="application/vnd.openxmlformats-officedocument.presentationml.slide+xml"/>
  <Override PartName="/ppt/slides/slide1234.xml" ContentType="application/vnd.openxmlformats-officedocument.presentationml.slide+xml"/>
  <Override PartName="/ppt/slides/slide1235.xml" ContentType="application/vnd.openxmlformats-officedocument.presentationml.slide+xml"/>
  <Override PartName="/ppt/slides/slide1236.xml" ContentType="application/vnd.openxmlformats-officedocument.presentationml.slide+xml"/>
  <Override PartName="/ppt/slides/slide1237.xml" ContentType="application/vnd.openxmlformats-officedocument.presentationml.slide+xml"/>
  <Override PartName="/ppt/slides/slide1238.xml" ContentType="application/vnd.openxmlformats-officedocument.presentationml.slide+xml"/>
  <Override PartName="/ppt/slides/slide1239.xml" ContentType="application/vnd.openxmlformats-officedocument.presentationml.slide+xml"/>
  <Override PartName="/ppt/slides/slide1240.xml" ContentType="application/vnd.openxmlformats-officedocument.presentationml.slide+xml"/>
  <Override PartName="/ppt/slides/slide1241.xml" ContentType="application/vnd.openxmlformats-officedocument.presentationml.slide+xml"/>
  <Override PartName="/ppt/slides/slide1242.xml" ContentType="application/vnd.openxmlformats-officedocument.presentationml.slide+xml"/>
  <Override PartName="/ppt/slides/slide1243.xml" ContentType="application/vnd.openxmlformats-officedocument.presentationml.slide+xml"/>
  <Override PartName="/ppt/slides/slide1244.xml" ContentType="application/vnd.openxmlformats-officedocument.presentationml.slide+xml"/>
  <Override PartName="/ppt/slides/slide1245.xml" ContentType="application/vnd.openxmlformats-officedocument.presentationml.slide+xml"/>
  <Override PartName="/ppt/slides/slide1246.xml" ContentType="application/vnd.openxmlformats-officedocument.presentationml.slide+xml"/>
  <Override PartName="/ppt/slides/slide1247.xml" ContentType="application/vnd.openxmlformats-officedocument.presentationml.slide+xml"/>
  <Override PartName="/ppt/slides/slide1248.xml" ContentType="application/vnd.openxmlformats-officedocument.presentationml.slide+xml"/>
  <Override PartName="/ppt/slides/slide1249.xml" ContentType="application/vnd.openxmlformats-officedocument.presentationml.slide+xml"/>
  <Override PartName="/ppt/slides/slide1250.xml" ContentType="application/vnd.openxmlformats-officedocument.presentationml.slide+xml"/>
  <Override PartName="/ppt/slides/slide1251.xml" ContentType="application/vnd.openxmlformats-officedocument.presentationml.slide+xml"/>
  <Override PartName="/ppt/slides/slide1252.xml" ContentType="application/vnd.openxmlformats-officedocument.presentationml.slide+xml"/>
  <Override PartName="/ppt/slides/slide1253.xml" ContentType="application/vnd.openxmlformats-officedocument.presentationml.slide+xml"/>
  <Override PartName="/ppt/slides/slide1254.xml" ContentType="application/vnd.openxmlformats-officedocument.presentationml.slide+xml"/>
  <Override PartName="/ppt/slides/slide1255.xml" ContentType="application/vnd.openxmlformats-officedocument.presentationml.slide+xml"/>
  <Override PartName="/ppt/slides/slide1256.xml" ContentType="application/vnd.openxmlformats-officedocument.presentationml.slide+xml"/>
  <Override PartName="/ppt/slides/slide1257.xml" ContentType="application/vnd.openxmlformats-officedocument.presentationml.slide+xml"/>
  <Override PartName="/ppt/slides/slide1258.xml" ContentType="application/vnd.openxmlformats-officedocument.presentationml.slide+xml"/>
  <Override PartName="/ppt/slides/slide1259.xml" ContentType="application/vnd.openxmlformats-officedocument.presentationml.slide+xml"/>
  <Override PartName="/ppt/slides/slide1260.xml" ContentType="application/vnd.openxmlformats-officedocument.presentationml.slide+xml"/>
  <Override PartName="/ppt/slides/slide1261.xml" ContentType="application/vnd.openxmlformats-officedocument.presentationml.slide+xml"/>
  <Override PartName="/ppt/slides/slide1262.xml" ContentType="application/vnd.openxmlformats-officedocument.presentationml.slide+xml"/>
  <Override PartName="/ppt/slides/slide1263.xml" ContentType="application/vnd.openxmlformats-officedocument.presentationml.slide+xml"/>
  <Override PartName="/ppt/slides/slide1264.xml" ContentType="application/vnd.openxmlformats-officedocument.presentationml.slide+xml"/>
  <Override PartName="/ppt/slides/slide1265.xml" ContentType="application/vnd.openxmlformats-officedocument.presentationml.slide+xml"/>
  <Override PartName="/ppt/slides/slide1266.xml" ContentType="application/vnd.openxmlformats-officedocument.presentationml.slide+xml"/>
  <Override PartName="/ppt/slides/slide1267.xml" ContentType="application/vnd.openxmlformats-officedocument.presentationml.slide+xml"/>
  <Override PartName="/ppt/slides/slide1268.xml" ContentType="application/vnd.openxmlformats-officedocument.presentationml.slide+xml"/>
  <Override PartName="/ppt/slides/slide1269.xml" ContentType="application/vnd.openxmlformats-officedocument.presentationml.slide+xml"/>
  <Override PartName="/ppt/slides/slide1270.xml" ContentType="application/vnd.openxmlformats-officedocument.presentationml.slide+xml"/>
  <Override PartName="/ppt/slides/slide1271.xml" ContentType="application/vnd.openxmlformats-officedocument.presentationml.slide+xml"/>
  <Override PartName="/ppt/slides/slide1272.xml" ContentType="application/vnd.openxmlformats-officedocument.presentationml.slide+xml"/>
  <Override PartName="/ppt/slides/slide1273.xml" ContentType="application/vnd.openxmlformats-officedocument.presentationml.slide+xml"/>
  <Override PartName="/ppt/slides/slide1274.xml" ContentType="application/vnd.openxmlformats-officedocument.presentationml.slide+xml"/>
  <Override PartName="/ppt/slides/slide1275.xml" ContentType="application/vnd.openxmlformats-officedocument.presentationml.slide+xml"/>
  <Override PartName="/ppt/slides/slide1276.xml" ContentType="application/vnd.openxmlformats-officedocument.presentationml.slide+xml"/>
  <Override PartName="/ppt/slides/slide1277.xml" ContentType="application/vnd.openxmlformats-officedocument.presentationml.slide+xml"/>
  <Override PartName="/ppt/slides/slide1278.xml" ContentType="application/vnd.openxmlformats-officedocument.presentationml.slide+xml"/>
  <Override PartName="/ppt/slides/slide1279.xml" ContentType="application/vnd.openxmlformats-officedocument.presentationml.slide+xml"/>
  <Override PartName="/ppt/slides/slide1280.xml" ContentType="application/vnd.openxmlformats-officedocument.presentationml.slide+xml"/>
  <Override PartName="/ppt/slides/slide1281.xml" ContentType="application/vnd.openxmlformats-officedocument.presentationml.slide+xml"/>
  <Override PartName="/ppt/slides/slide1282.xml" ContentType="application/vnd.openxmlformats-officedocument.presentationml.slide+xml"/>
  <Override PartName="/ppt/slides/slide1283.xml" ContentType="application/vnd.openxmlformats-officedocument.presentationml.slide+xml"/>
  <Override PartName="/ppt/slides/slide1284.xml" ContentType="application/vnd.openxmlformats-officedocument.presentationml.slide+xml"/>
  <Override PartName="/ppt/slides/slide1285.xml" ContentType="application/vnd.openxmlformats-officedocument.presentationml.slide+xml"/>
  <Override PartName="/ppt/slides/slide1286.xml" ContentType="application/vnd.openxmlformats-officedocument.presentationml.slide+xml"/>
  <Override PartName="/ppt/slides/slide1287.xml" ContentType="application/vnd.openxmlformats-officedocument.presentationml.slide+xml"/>
  <Override PartName="/ppt/slides/slide1288.xml" ContentType="application/vnd.openxmlformats-officedocument.presentationml.slide+xml"/>
  <Override PartName="/ppt/slides/slide1289.xml" ContentType="application/vnd.openxmlformats-officedocument.presentationml.slide+xml"/>
  <Override PartName="/ppt/slides/slide1290.xml" ContentType="application/vnd.openxmlformats-officedocument.presentationml.slide+xml"/>
  <Override PartName="/ppt/slides/slide1291.xml" ContentType="application/vnd.openxmlformats-officedocument.presentationml.slide+xml"/>
  <Override PartName="/ppt/slides/slide1292.xml" ContentType="application/vnd.openxmlformats-officedocument.presentationml.slide+xml"/>
  <Override PartName="/ppt/slides/slide1293.xml" ContentType="application/vnd.openxmlformats-officedocument.presentationml.slide+xml"/>
  <Override PartName="/ppt/slides/slide1294.xml" ContentType="application/vnd.openxmlformats-officedocument.presentationml.slide+xml"/>
  <Override PartName="/ppt/slides/slide1295.xml" ContentType="application/vnd.openxmlformats-officedocument.presentationml.slide+xml"/>
  <Override PartName="/ppt/slides/slide1296.xml" ContentType="application/vnd.openxmlformats-officedocument.presentationml.slide+xml"/>
  <Override PartName="/ppt/slides/slide1297.xml" ContentType="application/vnd.openxmlformats-officedocument.presentationml.slide+xml"/>
  <Override PartName="/ppt/slides/slide1298.xml" ContentType="application/vnd.openxmlformats-officedocument.presentationml.slide+xml"/>
  <Override PartName="/ppt/slides/slide1299.xml" ContentType="application/vnd.openxmlformats-officedocument.presentationml.slide+xml"/>
  <Override PartName="/ppt/slides/slide1300.xml" ContentType="application/vnd.openxmlformats-officedocument.presentationml.slide+xml"/>
  <Override PartName="/ppt/slides/slide1301.xml" ContentType="application/vnd.openxmlformats-officedocument.presentationml.slide+xml"/>
  <Override PartName="/ppt/slides/slide1302.xml" ContentType="application/vnd.openxmlformats-officedocument.presentationml.slide+xml"/>
  <Override PartName="/ppt/slides/slide1303.xml" ContentType="application/vnd.openxmlformats-officedocument.presentationml.slide+xml"/>
  <Override PartName="/ppt/slides/slide1304.xml" ContentType="application/vnd.openxmlformats-officedocument.presentationml.slide+xml"/>
  <Override PartName="/ppt/slides/slide1305.xml" ContentType="application/vnd.openxmlformats-officedocument.presentationml.slide+xml"/>
  <Override PartName="/ppt/slides/slide1306.xml" ContentType="application/vnd.openxmlformats-officedocument.presentationml.slide+xml"/>
  <Override PartName="/ppt/slides/slide1307.xml" ContentType="application/vnd.openxmlformats-officedocument.presentationml.slide+xml"/>
  <Override PartName="/ppt/slides/slide1308.xml" ContentType="application/vnd.openxmlformats-officedocument.presentationml.slide+xml"/>
  <Override PartName="/ppt/slides/slide1309.xml" ContentType="application/vnd.openxmlformats-officedocument.presentationml.slide+xml"/>
  <Override PartName="/ppt/slides/slide1310.xml" ContentType="application/vnd.openxmlformats-officedocument.presentationml.slide+xml"/>
  <Override PartName="/ppt/slides/slide1311.xml" ContentType="application/vnd.openxmlformats-officedocument.presentationml.slide+xml"/>
  <Override PartName="/ppt/slides/slide1312.xml" ContentType="application/vnd.openxmlformats-officedocument.presentationml.slide+xml"/>
  <Override PartName="/ppt/slides/slide1313.xml" ContentType="application/vnd.openxmlformats-officedocument.presentationml.slide+xml"/>
  <Override PartName="/ppt/slides/slide1314.xml" ContentType="application/vnd.openxmlformats-officedocument.presentationml.slide+xml"/>
  <Override PartName="/ppt/slides/slide1315.xml" ContentType="application/vnd.openxmlformats-officedocument.presentationml.slide+xml"/>
  <Override PartName="/ppt/slides/slide1316.xml" ContentType="application/vnd.openxmlformats-officedocument.presentationml.slide+xml"/>
  <Override PartName="/ppt/slides/slide1317.xml" ContentType="application/vnd.openxmlformats-officedocument.presentationml.slide+xml"/>
  <Override PartName="/ppt/slides/slide1318.xml" ContentType="application/vnd.openxmlformats-officedocument.presentationml.slide+xml"/>
  <Override PartName="/ppt/slides/slide1319.xml" ContentType="application/vnd.openxmlformats-officedocument.presentationml.slide+xml"/>
  <Override PartName="/ppt/slides/slide1320.xml" ContentType="application/vnd.openxmlformats-officedocument.presentationml.slide+xml"/>
  <Override PartName="/ppt/slides/slide1321.xml" ContentType="application/vnd.openxmlformats-officedocument.presentationml.slide+xml"/>
  <Override PartName="/ppt/slides/slide1322.xml" ContentType="application/vnd.openxmlformats-officedocument.presentationml.slide+xml"/>
  <Override PartName="/ppt/slides/slide1323.xml" ContentType="application/vnd.openxmlformats-officedocument.presentationml.slide+xml"/>
  <Override PartName="/ppt/slides/slide1324.xml" ContentType="application/vnd.openxmlformats-officedocument.presentationml.slide+xml"/>
  <Override PartName="/ppt/slides/slide1325.xml" ContentType="application/vnd.openxmlformats-officedocument.presentationml.slide+xml"/>
  <Override PartName="/ppt/slides/slide1326.xml" ContentType="application/vnd.openxmlformats-officedocument.presentationml.slide+xml"/>
  <Override PartName="/ppt/slides/slide1327.xml" ContentType="application/vnd.openxmlformats-officedocument.presentationml.slide+xml"/>
  <Override PartName="/ppt/slides/slide1328.xml" ContentType="application/vnd.openxmlformats-officedocument.presentationml.slide+xml"/>
  <Override PartName="/ppt/slides/slide1329.xml" ContentType="application/vnd.openxmlformats-officedocument.presentationml.slide+xml"/>
  <Override PartName="/ppt/slides/slide1330.xml" ContentType="application/vnd.openxmlformats-officedocument.presentationml.slide+xml"/>
  <Override PartName="/ppt/slides/slide1331.xml" ContentType="application/vnd.openxmlformats-officedocument.presentationml.slide+xml"/>
  <Override PartName="/ppt/slides/slide1332.xml" ContentType="application/vnd.openxmlformats-officedocument.presentationml.slide+xml"/>
  <Override PartName="/ppt/slides/slide1333.xml" ContentType="application/vnd.openxmlformats-officedocument.presentationml.slide+xml"/>
  <Override PartName="/ppt/slides/slide1334.xml" ContentType="application/vnd.openxmlformats-officedocument.presentationml.slide+xml"/>
  <Override PartName="/ppt/slides/slide1335.xml" ContentType="application/vnd.openxmlformats-officedocument.presentationml.slide+xml"/>
  <Override PartName="/ppt/slides/slide1336.xml" ContentType="application/vnd.openxmlformats-officedocument.presentationml.slide+xml"/>
  <Override PartName="/ppt/slides/slide1337.xml" ContentType="application/vnd.openxmlformats-officedocument.presentationml.slide+xml"/>
  <Override PartName="/ppt/slides/slide1338.xml" ContentType="application/vnd.openxmlformats-officedocument.presentationml.slide+xml"/>
  <Override PartName="/ppt/slides/slide1339.xml" ContentType="application/vnd.openxmlformats-officedocument.presentationml.slide+xml"/>
  <Override PartName="/ppt/slides/slide1340.xml" ContentType="application/vnd.openxmlformats-officedocument.presentationml.slide+xml"/>
  <Override PartName="/ppt/slides/slide1341.xml" ContentType="application/vnd.openxmlformats-officedocument.presentationml.slide+xml"/>
  <Override PartName="/ppt/slides/slide1342.xml" ContentType="application/vnd.openxmlformats-officedocument.presentationml.slide+xml"/>
  <Override PartName="/ppt/slides/slide1343.xml" ContentType="application/vnd.openxmlformats-officedocument.presentationml.slide+xml"/>
  <Override PartName="/ppt/slides/slide1344.xml" ContentType="application/vnd.openxmlformats-officedocument.presentationml.slide+xml"/>
  <Override PartName="/ppt/slides/slide1345.xml" ContentType="application/vnd.openxmlformats-officedocument.presentationml.slide+xml"/>
  <Override PartName="/ppt/slides/slide1346.xml" ContentType="application/vnd.openxmlformats-officedocument.presentationml.slide+xml"/>
  <Override PartName="/ppt/slides/slide1347.xml" ContentType="application/vnd.openxmlformats-officedocument.presentationml.slide+xml"/>
  <Override PartName="/ppt/slides/slide1348.xml" ContentType="application/vnd.openxmlformats-officedocument.presentationml.slide+xml"/>
  <Override PartName="/ppt/slides/slide1349.xml" ContentType="application/vnd.openxmlformats-officedocument.presentationml.slide+xml"/>
  <Override PartName="/ppt/slides/slide1350.xml" ContentType="application/vnd.openxmlformats-officedocument.presentationml.slide+xml"/>
  <Override PartName="/ppt/slides/slide1351.xml" ContentType="application/vnd.openxmlformats-officedocument.presentationml.slide+xml"/>
  <Override PartName="/ppt/slides/slide1352.xml" ContentType="application/vnd.openxmlformats-officedocument.presentationml.slide+xml"/>
  <Override PartName="/ppt/slides/slide1353.xml" ContentType="application/vnd.openxmlformats-officedocument.presentationml.slide+xml"/>
  <Override PartName="/ppt/slides/slide1354.xml" ContentType="application/vnd.openxmlformats-officedocument.presentationml.slide+xml"/>
  <Override PartName="/ppt/slides/slide1355.xml" ContentType="application/vnd.openxmlformats-officedocument.presentationml.slide+xml"/>
  <Override PartName="/ppt/slides/slide1356.xml" ContentType="application/vnd.openxmlformats-officedocument.presentationml.slide+xml"/>
  <Override PartName="/ppt/slides/slide1357.xml" ContentType="application/vnd.openxmlformats-officedocument.presentationml.slide+xml"/>
  <Override PartName="/ppt/slides/slide1358.xml" ContentType="application/vnd.openxmlformats-officedocument.presentationml.slide+xml"/>
  <Override PartName="/ppt/slides/slide1359.xml" ContentType="application/vnd.openxmlformats-officedocument.presentationml.slide+xml"/>
  <Override PartName="/ppt/slides/slide1360.xml" ContentType="application/vnd.openxmlformats-officedocument.presentationml.slide+xml"/>
  <Override PartName="/ppt/slides/slide1361.xml" ContentType="application/vnd.openxmlformats-officedocument.presentationml.slide+xml"/>
  <Override PartName="/ppt/slides/slide1362.xml" ContentType="application/vnd.openxmlformats-officedocument.presentationml.slide+xml"/>
  <Override PartName="/ppt/slides/slide1363.xml" ContentType="application/vnd.openxmlformats-officedocument.presentationml.slide+xml"/>
  <Override PartName="/ppt/slides/slide1364.xml" ContentType="application/vnd.openxmlformats-officedocument.presentationml.slide+xml"/>
  <Override PartName="/ppt/slides/slide1365.xml" ContentType="application/vnd.openxmlformats-officedocument.presentationml.slide+xml"/>
  <Override PartName="/ppt/slides/slide1366.xml" ContentType="application/vnd.openxmlformats-officedocument.presentationml.slide+xml"/>
  <Override PartName="/ppt/slides/slide1367.xml" ContentType="application/vnd.openxmlformats-officedocument.presentationml.slide+xml"/>
  <Override PartName="/ppt/slides/slide1368.xml" ContentType="application/vnd.openxmlformats-officedocument.presentationml.slide+xml"/>
  <Override PartName="/ppt/slides/slide1369.xml" ContentType="application/vnd.openxmlformats-officedocument.presentationml.slide+xml"/>
  <Override PartName="/ppt/slides/slide1370.xml" ContentType="application/vnd.openxmlformats-officedocument.presentationml.slide+xml"/>
  <Override PartName="/ppt/slides/slide1371.xml" ContentType="application/vnd.openxmlformats-officedocument.presentationml.slide+xml"/>
  <Override PartName="/ppt/slides/slide1372.xml" ContentType="application/vnd.openxmlformats-officedocument.presentationml.slide+xml"/>
  <Override PartName="/ppt/slides/slide1373.xml" ContentType="application/vnd.openxmlformats-officedocument.presentationml.slide+xml"/>
  <Override PartName="/ppt/slides/slide1374.xml" ContentType="application/vnd.openxmlformats-officedocument.presentationml.slide+xml"/>
  <Override PartName="/ppt/slides/slide1375.xml" ContentType="application/vnd.openxmlformats-officedocument.presentationml.slide+xml"/>
  <Override PartName="/ppt/slides/slide1376.xml" ContentType="application/vnd.openxmlformats-officedocument.presentationml.slide+xml"/>
  <Override PartName="/ppt/slides/slide1377.xml" ContentType="application/vnd.openxmlformats-officedocument.presentationml.slide+xml"/>
  <Override PartName="/ppt/slides/slide1378.xml" ContentType="application/vnd.openxmlformats-officedocument.presentationml.slide+xml"/>
  <Override PartName="/ppt/slides/slide1379.xml" ContentType="application/vnd.openxmlformats-officedocument.presentationml.slide+xml"/>
  <Override PartName="/ppt/slides/slide1380.xml" ContentType="application/vnd.openxmlformats-officedocument.presentationml.slide+xml"/>
  <Override PartName="/ppt/slides/slide1381.xml" ContentType="application/vnd.openxmlformats-officedocument.presentationml.slide+xml"/>
  <Override PartName="/ppt/slides/slide1382.xml" ContentType="application/vnd.openxmlformats-officedocument.presentationml.slide+xml"/>
  <Override PartName="/ppt/slides/slide1383.xml" ContentType="application/vnd.openxmlformats-officedocument.presentationml.slide+xml"/>
  <Override PartName="/ppt/slides/slide1384.xml" ContentType="application/vnd.openxmlformats-officedocument.presentationml.slide+xml"/>
  <Override PartName="/ppt/slides/slide1385.xml" ContentType="application/vnd.openxmlformats-officedocument.presentationml.slide+xml"/>
  <Override PartName="/ppt/slides/slide1386.xml" ContentType="application/vnd.openxmlformats-officedocument.presentationml.slide+xml"/>
  <Override PartName="/ppt/slides/slide1387.xml" ContentType="application/vnd.openxmlformats-officedocument.presentationml.slide+xml"/>
  <Override PartName="/ppt/slides/slide1388.xml" ContentType="application/vnd.openxmlformats-officedocument.presentationml.slide+xml"/>
  <Override PartName="/ppt/slides/slide1389.xml" ContentType="application/vnd.openxmlformats-officedocument.presentationml.slide+xml"/>
  <Override PartName="/ppt/slides/slide1390.xml" ContentType="application/vnd.openxmlformats-officedocument.presentationml.slide+xml"/>
  <Override PartName="/ppt/slides/slide1391.xml" ContentType="application/vnd.openxmlformats-officedocument.presentationml.slide+xml"/>
  <Override PartName="/ppt/slides/slide1392.xml" ContentType="application/vnd.openxmlformats-officedocument.presentationml.slide+xml"/>
  <Override PartName="/ppt/slides/slide1393.xml" ContentType="application/vnd.openxmlformats-officedocument.presentationml.slide+xml"/>
  <Override PartName="/ppt/slides/slide1394.xml" ContentType="application/vnd.openxmlformats-officedocument.presentationml.slide+xml"/>
  <Override PartName="/ppt/slides/slide1395.xml" ContentType="application/vnd.openxmlformats-officedocument.presentationml.slide+xml"/>
  <Override PartName="/ppt/slides/slide1396.xml" ContentType="application/vnd.openxmlformats-officedocument.presentationml.slide+xml"/>
  <Override PartName="/ppt/slides/slide1397.xml" ContentType="application/vnd.openxmlformats-officedocument.presentationml.slide+xml"/>
  <Override PartName="/ppt/slides/slide1398.xml" ContentType="application/vnd.openxmlformats-officedocument.presentationml.slide+xml"/>
  <Override PartName="/ppt/slides/slide1399.xml" ContentType="application/vnd.openxmlformats-officedocument.presentationml.slide+xml"/>
  <Override PartName="/ppt/slides/slide1400.xml" ContentType="application/vnd.openxmlformats-officedocument.presentationml.slide+xml"/>
  <Override PartName="/ppt/slides/slide1401.xml" ContentType="application/vnd.openxmlformats-officedocument.presentationml.slide+xml"/>
  <Override PartName="/ppt/slides/slide1402.xml" ContentType="application/vnd.openxmlformats-officedocument.presentationml.slide+xml"/>
  <Override PartName="/ppt/slides/slide1403.xml" ContentType="application/vnd.openxmlformats-officedocument.presentationml.slide+xml"/>
  <Override PartName="/ppt/slides/slide1404.xml" ContentType="application/vnd.openxmlformats-officedocument.presentationml.slide+xml"/>
  <Override PartName="/ppt/slides/slide1405.xml" ContentType="application/vnd.openxmlformats-officedocument.presentationml.slide+xml"/>
  <Override PartName="/ppt/slides/slide1406.xml" ContentType="application/vnd.openxmlformats-officedocument.presentationml.slide+xml"/>
  <Override PartName="/ppt/slides/slide1407.xml" ContentType="application/vnd.openxmlformats-officedocument.presentationml.slide+xml"/>
  <Override PartName="/ppt/slides/slide1408.xml" ContentType="application/vnd.openxmlformats-officedocument.presentationml.slide+xml"/>
  <Override PartName="/ppt/slides/slide1409.xml" ContentType="application/vnd.openxmlformats-officedocument.presentationml.slide+xml"/>
  <Override PartName="/ppt/slides/slide1410.xml" ContentType="application/vnd.openxmlformats-officedocument.presentationml.slide+xml"/>
  <Override PartName="/ppt/slides/slide1411.xml" ContentType="application/vnd.openxmlformats-officedocument.presentationml.slide+xml"/>
  <Override PartName="/ppt/slides/slide1412.xml" ContentType="application/vnd.openxmlformats-officedocument.presentationml.slide+xml"/>
  <Override PartName="/ppt/slides/slide1413.xml" ContentType="application/vnd.openxmlformats-officedocument.presentationml.slide+xml"/>
  <Override PartName="/ppt/slides/slide1414.xml" ContentType="application/vnd.openxmlformats-officedocument.presentationml.slide+xml"/>
  <Override PartName="/ppt/slides/slide1415.xml" ContentType="application/vnd.openxmlformats-officedocument.presentationml.slide+xml"/>
  <Override PartName="/ppt/slides/slide1416.xml" ContentType="application/vnd.openxmlformats-officedocument.presentationml.slide+xml"/>
  <Override PartName="/ppt/slides/slide1417.xml" ContentType="application/vnd.openxmlformats-officedocument.presentationml.slide+xml"/>
  <Override PartName="/ppt/slides/slide1418.xml" ContentType="application/vnd.openxmlformats-officedocument.presentationml.slide+xml"/>
  <Override PartName="/ppt/slides/slide1419.xml" ContentType="application/vnd.openxmlformats-officedocument.presentationml.slide+xml"/>
  <Override PartName="/ppt/slides/slide1420.xml" ContentType="application/vnd.openxmlformats-officedocument.presentationml.slide+xml"/>
  <Override PartName="/ppt/slides/slide1421.xml" ContentType="application/vnd.openxmlformats-officedocument.presentationml.slide+xml"/>
  <Override PartName="/ppt/slides/slide1422.xml" ContentType="application/vnd.openxmlformats-officedocument.presentationml.slide+xml"/>
  <Override PartName="/ppt/slides/slide1423.xml" ContentType="application/vnd.openxmlformats-officedocument.presentationml.slide+xml"/>
  <Override PartName="/ppt/slides/slide1424.xml" ContentType="application/vnd.openxmlformats-officedocument.presentationml.slide+xml"/>
  <Override PartName="/ppt/slides/slide1425.xml" ContentType="application/vnd.openxmlformats-officedocument.presentationml.slide+xml"/>
  <Override PartName="/ppt/slides/slide1426.xml" ContentType="application/vnd.openxmlformats-officedocument.presentationml.slide+xml"/>
  <Override PartName="/ppt/slides/slide1427.xml" ContentType="application/vnd.openxmlformats-officedocument.presentationml.slide+xml"/>
  <Override PartName="/ppt/slides/slide1428.xml" ContentType="application/vnd.openxmlformats-officedocument.presentationml.slide+xml"/>
  <Override PartName="/ppt/slides/slide1429.xml" ContentType="application/vnd.openxmlformats-officedocument.presentationml.slide+xml"/>
  <Override PartName="/ppt/slides/slide1430.xml" ContentType="application/vnd.openxmlformats-officedocument.presentationml.slide+xml"/>
  <Override PartName="/ppt/slides/slide1431.xml" ContentType="application/vnd.openxmlformats-officedocument.presentationml.slide+xml"/>
  <Override PartName="/ppt/slides/slide1432.xml" ContentType="application/vnd.openxmlformats-officedocument.presentationml.slide+xml"/>
  <Override PartName="/ppt/slides/slide1433.xml" ContentType="application/vnd.openxmlformats-officedocument.presentationml.slide+xml"/>
  <Override PartName="/ppt/slides/slide1434.xml" ContentType="application/vnd.openxmlformats-officedocument.presentationml.slide+xml"/>
  <Override PartName="/ppt/slides/slide1435.xml" ContentType="application/vnd.openxmlformats-officedocument.presentationml.slide+xml"/>
  <Override PartName="/ppt/slides/slide1436.xml" ContentType="application/vnd.openxmlformats-officedocument.presentationml.slide+xml"/>
  <Override PartName="/ppt/slides/slide1437.xml" ContentType="application/vnd.openxmlformats-officedocument.presentationml.slide+xml"/>
  <Override PartName="/ppt/slides/slide1438.xml" ContentType="application/vnd.openxmlformats-officedocument.presentationml.slide+xml"/>
  <Override PartName="/ppt/slides/slide1439.xml" ContentType="application/vnd.openxmlformats-officedocument.presentationml.slide+xml"/>
  <Override PartName="/ppt/slides/slide1440.xml" ContentType="application/vnd.openxmlformats-officedocument.presentationml.slide+xml"/>
  <Override PartName="/ppt/slides/slide1441.xml" ContentType="application/vnd.openxmlformats-officedocument.presentationml.slide+xml"/>
  <Override PartName="/ppt/slides/slide1442.xml" ContentType="application/vnd.openxmlformats-officedocument.presentationml.slide+xml"/>
  <Override PartName="/ppt/slides/slide1443.xml" ContentType="application/vnd.openxmlformats-officedocument.presentationml.slide+xml"/>
  <Override PartName="/ppt/slides/slide1444.xml" ContentType="application/vnd.openxmlformats-officedocument.presentationml.slide+xml"/>
  <Override PartName="/ppt/slides/slide1445.xml" ContentType="application/vnd.openxmlformats-officedocument.presentationml.slide+xml"/>
  <Override PartName="/ppt/slides/slide1446.xml" ContentType="application/vnd.openxmlformats-officedocument.presentationml.slide+xml"/>
  <Override PartName="/ppt/slides/slide1447.xml" ContentType="application/vnd.openxmlformats-officedocument.presentationml.slide+xml"/>
  <Override PartName="/ppt/slides/slide1448.xml" ContentType="application/vnd.openxmlformats-officedocument.presentationml.slide+xml"/>
  <Override PartName="/ppt/slides/slide1449.xml" ContentType="application/vnd.openxmlformats-officedocument.presentationml.slide+xml"/>
  <Override PartName="/ppt/slides/slide1450.xml" ContentType="application/vnd.openxmlformats-officedocument.presentationml.slide+xml"/>
  <Override PartName="/ppt/slides/slide1451.xml" ContentType="application/vnd.openxmlformats-officedocument.presentationml.slide+xml"/>
  <Override PartName="/ppt/slides/slide1452.xml" ContentType="application/vnd.openxmlformats-officedocument.presentationml.slide+xml"/>
  <Override PartName="/ppt/slides/slide1453.xml" ContentType="application/vnd.openxmlformats-officedocument.presentationml.slide+xml"/>
  <Override PartName="/ppt/slides/slide1454.xml" ContentType="application/vnd.openxmlformats-officedocument.presentationml.slide+xml"/>
  <Override PartName="/ppt/slides/slide1455.xml" ContentType="application/vnd.openxmlformats-officedocument.presentationml.slide+xml"/>
  <Override PartName="/ppt/slides/slide1456.xml" ContentType="application/vnd.openxmlformats-officedocument.presentationml.slide+xml"/>
  <Override PartName="/ppt/slides/slide1457.xml" ContentType="application/vnd.openxmlformats-officedocument.presentationml.slide+xml"/>
  <Override PartName="/ppt/slides/slide1458.xml" ContentType="application/vnd.openxmlformats-officedocument.presentationml.slide+xml"/>
  <Override PartName="/ppt/slides/slide1459.xml" ContentType="application/vnd.openxmlformats-officedocument.presentationml.slide+xml"/>
  <Override PartName="/ppt/slides/slide1460.xml" ContentType="application/vnd.openxmlformats-officedocument.presentationml.slide+xml"/>
  <Override PartName="/ppt/slides/slide1461.xml" ContentType="application/vnd.openxmlformats-officedocument.presentationml.slide+xml"/>
  <Override PartName="/ppt/slides/slide1462.xml" ContentType="application/vnd.openxmlformats-officedocument.presentationml.slide+xml"/>
  <Override PartName="/ppt/slides/slide1463.xml" ContentType="application/vnd.openxmlformats-officedocument.presentationml.slide+xml"/>
  <Override PartName="/ppt/slides/slide1464.xml" ContentType="application/vnd.openxmlformats-officedocument.presentationml.slide+xml"/>
  <Override PartName="/ppt/slides/slide1465.xml" ContentType="application/vnd.openxmlformats-officedocument.presentationml.slide+xml"/>
  <Override PartName="/ppt/slides/slide1466.xml" ContentType="application/vnd.openxmlformats-officedocument.presentationml.slide+xml"/>
  <Override PartName="/ppt/slides/slide1467.xml" ContentType="application/vnd.openxmlformats-officedocument.presentationml.slide+xml"/>
  <Override PartName="/ppt/slides/slide1468.xml" ContentType="application/vnd.openxmlformats-officedocument.presentationml.slide+xml"/>
  <Override PartName="/ppt/slides/slide1469.xml" ContentType="application/vnd.openxmlformats-officedocument.presentationml.slide+xml"/>
  <Override PartName="/ppt/slides/slide1470.xml" ContentType="application/vnd.openxmlformats-officedocument.presentationml.slide+xml"/>
  <Override PartName="/ppt/slides/slide1471.xml" ContentType="application/vnd.openxmlformats-officedocument.presentationml.slide+xml"/>
  <Override PartName="/ppt/slides/slide1472.xml" ContentType="application/vnd.openxmlformats-officedocument.presentationml.slide+xml"/>
  <Override PartName="/ppt/slides/slide1473.xml" ContentType="application/vnd.openxmlformats-officedocument.presentationml.slide+xml"/>
  <Override PartName="/ppt/slides/slide1474.xml" ContentType="application/vnd.openxmlformats-officedocument.presentationml.slide+xml"/>
  <Override PartName="/ppt/slides/slide1475.xml" ContentType="application/vnd.openxmlformats-officedocument.presentationml.slide+xml"/>
  <Override PartName="/ppt/slides/slide1476.xml" ContentType="application/vnd.openxmlformats-officedocument.presentationml.slide+xml"/>
  <Override PartName="/ppt/slides/slide1477.xml" ContentType="application/vnd.openxmlformats-officedocument.presentationml.slide+xml"/>
  <Override PartName="/ppt/slides/slide1478.xml" ContentType="application/vnd.openxmlformats-officedocument.presentationml.slide+xml"/>
  <Override PartName="/ppt/slides/slide1479.xml" ContentType="application/vnd.openxmlformats-officedocument.presentationml.slide+xml"/>
  <Override PartName="/ppt/slides/slide1480.xml" ContentType="application/vnd.openxmlformats-officedocument.presentationml.slide+xml"/>
  <Override PartName="/ppt/slides/slide1481.xml" ContentType="application/vnd.openxmlformats-officedocument.presentationml.slide+xml"/>
  <Override PartName="/ppt/slides/slide1482.xml" ContentType="application/vnd.openxmlformats-officedocument.presentationml.slide+xml"/>
  <Override PartName="/ppt/slides/slide1483.xml" ContentType="application/vnd.openxmlformats-officedocument.presentationml.slide+xml"/>
  <Override PartName="/ppt/slides/slide1484.xml" ContentType="application/vnd.openxmlformats-officedocument.presentationml.slide+xml"/>
  <Override PartName="/ppt/slides/slide1485.xml" ContentType="application/vnd.openxmlformats-officedocument.presentationml.slide+xml"/>
  <Override PartName="/ppt/slides/slide1486.xml" ContentType="application/vnd.openxmlformats-officedocument.presentationml.slide+xml"/>
  <Override PartName="/ppt/slides/slide1487.xml" ContentType="application/vnd.openxmlformats-officedocument.presentationml.slide+xml"/>
  <Override PartName="/ppt/slides/slide1488.xml" ContentType="application/vnd.openxmlformats-officedocument.presentationml.slide+xml"/>
  <Override PartName="/ppt/slides/slide1489.xml" ContentType="application/vnd.openxmlformats-officedocument.presentationml.slide+xml"/>
  <Override PartName="/ppt/slides/slide1490.xml" ContentType="application/vnd.openxmlformats-officedocument.presentationml.slide+xml"/>
  <Override PartName="/ppt/slides/slide1491.xml" ContentType="application/vnd.openxmlformats-officedocument.presentationml.slide+xml"/>
  <Override PartName="/ppt/slides/slide1492.xml" ContentType="application/vnd.openxmlformats-officedocument.presentationml.slide+xml"/>
  <Override PartName="/ppt/slides/slide1493.xml" ContentType="application/vnd.openxmlformats-officedocument.presentationml.slide+xml"/>
  <Override PartName="/ppt/slides/slide1494.xml" ContentType="application/vnd.openxmlformats-officedocument.presentationml.slide+xml"/>
  <Override PartName="/ppt/slides/slide1495.xml" ContentType="application/vnd.openxmlformats-officedocument.presentationml.slide+xml"/>
  <Override PartName="/ppt/slides/slide1496.xml" ContentType="application/vnd.openxmlformats-officedocument.presentationml.slide+xml"/>
  <Override PartName="/ppt/slides/slide1497.xml" ContentType="application/vnd.openxmlformats-officedocument.presentationml.slide+xml"/>
  <Override PartName="/ppt/slides/slide1498.xml" ContentType="application/vnd.openxmlformats-officedocument.presentationml.slide+xml"/>
  <Override PartName="/ppt/slides/slide1499.xml" ContentType="application/vnd.openxmlformats-officedocument.presentationml.slide+xml"/>
  <Override PartName="/ppt/slides/slide1500.xml" ContentType="application/vnd.openxmlformats-officedocument.presentationml.slide+xml"/>
  <Override PartName="/ppt/slides/slide1501.xml" ContentType="application/vnd.openxmlformats-officedocument.presentationml.slide+xml"/>
  <Override PartName="/ppt/slides/slide15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  <p:sldId id="539" r:id="rId284"/>
    <p:sldId id="540" r:id="rId285"/>
    <p:sldId id="541" r:id="rId286"/>
    <p:sldId id="542" r:id="rId287"/>
    <p:sldId id="543" r:id="rId288"/>
    <p:sldId id="544" r:id="rId289"/>
    <p:sldId id="545" r:id="rId290"/>
    <p:sldId id="546" r:id="rId291"/>
    <p:sldId id="547" r:id="rId292"/>
    <p:sldId id="548" r:id="rId293"/>
    <p:sldId id="549" r:id="rId294"/>
    <p:sldId id="550" r:id="rId295"/>
    <p:sldId id="551" r:id="rId296"/>
    <p:sldId id="552" r:id="rId297"/>
    <p:sldId id="553" r:id="rId298"/>
    <p:sldId id="554" r:id="rId299"/>
    <p:sldId id="555" r:id="rId300"/>
    <p:sldId id="556" r:id="rId301"/>
    <p:sldId id="557" r:id="rId302"/>
    <p:sldId id="558" r:id="rId303"/>
    <p:sldId id="559" r:id="rId304"/>
    <p:sldId id="560" r:id="rId305"/>
    <p:sldId id="561" r:id="rId306"/>
    <p:sldId id="562" r:id="rId307"/>
    <p:sldId id="563" r:id="rId308"/>
    <p:sldId id="564" r:id="rId309"/>
    <p:sldId id="565" r:id="rId310"/>
    <p:sldId id="566" r:id="rId311"/>
    <p:sldId id="567" r:id="rId312"/>
    <p:sldId id="568" r:id="rId313"/>
    <p:sldId id="569" r:id="rId314"/>
    <p:sldId id="570" r:id="rId315"/>
    <p:sldId id="571" r:id="rId316"/>
    <p:sldId id="572" r:id="rId317"/>
    <p:sldId id="573" r:id="rId318"/>
    <p:sldId id="574" r:id="rId319"/>
    <p:sldId id="575" r:id="rId320"/>
    <p:sldId id="576" r:id="rId321"/>
    <p:sldId id="577" r:id="rId322"/>
    <p:sldId id="578" r:id="rId323"/>
    <p:sldId id="579" r:id="rId324"/>
    <p:sldId id="580" r:id="rId325"/>
    <p:sldId id="581" r:id="rId326"/>
    <p:sldId id="582" r:id="rId327"/>
    <p:sldId id="583" r:id="rId328"/>
    <p:sldId id="584" r:id="rId329"/>
    <p:sldId id="585" r:id="rId330"/>
    <p:sldId id="586" r:id="rId331"/>
    <p:sldId id="587" r:id="rId332"/>
    <p:sldId id="588" r:id="rId333"/>
    <p:sldId id="589" r:id="rId334"/>
    <p:sldId id="590" r:id="rId335"/>
    <p:sldId id="591" r:id="rId336"/>
    <p:sldId id="592" r:id="rId337"/>
    <p:sldId id="593" r:id="rId338"/>
    <p:sldId id="594" r:id="rId339"/>
    <p:sldId id="595" r:id="rId340"/>
    <p:sldId id="596" r:id="rId341"/>
    <p:sldId id="597" r:id="rId342"/>
    <p:sldId id="598" r:id="rId343"/>
    <p:sldId id="599" r:id="rId344"/>
    <p:sldId id="600" r:id="rId345"/>
    <p:sldId id="601" r:id="rId346"/>
    <p:sldId id="602" r:id="rId347"/>
    <p:sldId id="603" r:id="rId348"/>
    <p:sldId id="604" r:id="rId349"/>
    <p:sldId id="605" r:id="rId350"/>
    <p:sldId id="606" r:id="rId351"/>
    <p:sldId id="607" r:id="rId352"/>
    <p:sldId id="608" r:id="rId353"/>
    <p:sldId id="609" r:id="rId354"/>
    <p:sldId id="610" r:id="rId355"/>
    <p:sldId id="611" r:id="rId356"/>
    <p:sldId id="612" r:id="rId357"/>
    <p:sldId id="613" r:id="rId358"/>
    <p:sldId id="614" r:id="rId359"/>
    <p:sldId id="615" r:id="rId360"/>
    <p:sldId id="616" r:id="rId361"/>
    <p:sldId id="617" r:id="rId362"/>
    <p:sldId id="618" r:id="rId363"/>
    <p:sldId id="619" r:id="rId364"/>
    <p:sldId id="620" r:id="rId365"/>
    <p:sldId id="621" r:id="rId366"/>
    <p:sldId id="622" r:id="rId367"/>
    <p:sldId id="623" r:id="rId368"/>
    <p:sldId id="624" r:id="rId369"/>
    <p:sldId id="625" r:id="rId370"/>
    <p:sldId id="626" r:id="rId371"/>
    <p:sldId id="627" r:id="rId372"/>
    <p:sldId id="628" r:id="rId373"/>
    <p:sldId id="629" r:id="rId374"/>
    <p:sldId id="630" r:id="rId375"/>
    <p:sldId id="631" r:id="rId376"/>
    <p:sldId id="632" r:id="rId377"/>
    <p:sldId id="633" r:id="rId378"/>
    <p:sldId id="634" r:id="rId379"/>
    <p:sldId id="635" r:id="rId380"/>
    <p:sldId id="636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  <p:sldId id="682" r:id="rId427"/>
    <p:sldId id="683" r:id="rId428"/>
    <p:sldId id="684" r:id="rId429"/>
    <p:sldId id="685" r:id="rId430"/>
    <p:sldId id="686" r:id="rId431"/>
    <p:sldId id="687" r:id="rId432"/>
    <p:sldId id="688" r:id="rId433"/>
    <p:sldId id="689" r:id="rId434"/>
    <p:sldId id="690" r:id="rId435"/>
    <p:sldId id="691" r:id="rId436"/>
    <p:sldId id="692" r:id="rId437"/>
    <p:sldId id="693" r:id="rId438"/>
    <p:sldId id="694" r:id="rId439"/>
    <p:sldId id="695" r:id="rId440"/>
    <p:sldId id="696" r:id="rId441"/>
    <p:sldId id="697" r:id="rId442"/>
    <p:sldId id="698" r:id="rId443"/>
    <p:sldId id="699" r:id="rId444"/>
    <p:sldId id="700" r:id="rId445"/>
    <p:sldId id="701" r:id="rId446"/>
    <p:sldId id="702" r:id="rId447"/>
    <p:sldId id="703" r:id="rId448"/>
    <p:sldId id="704" r:id="rId449"/>
    <p:sldId id="705" r:id="rId450"/>
    <p:sldId id="706" r:id="rId451"/>
    <p:sldId id="707" r:id="rId452"/>
    <p:sldId id="708" r:id="rId453"/>
    <p:sldId id="709" r:id="rId454"/>
    <p:sldId id="710" r:id="rId455"/>
    <p:sldId id="711" r:id="rId456"/>
    <p:sldId id="712" r:id="rId457"/>
    <p:sldId id="713" r:id="rId458"/>
    <p:sldId id="714" r:id="rId459"/>
    <p:sldId id="715" r:id="rId460"/>
    <p:sldId id="716" r:id="rId461"/>
    <p:sldId id="717" r:id="rId462"/>
    <p:sldId id="718" r:id="rId463"/>
    <p:sldId id="719" r:id="rId464"/>
    <p:sldId id="720" r:id="rId465"/>
    <p:sldId id="721" r:id="rId466"/>
    <p:sldId id="722" r:id="rId467"/>
    <p:sldId id="723" r:id="rId468"/>
    <p:sldId id="724" r:id="rId469"/>
    <p:sldId id="725" r:id="rId470"/>
    <p:sldId id="726" r:id="rId471"/>
    <p:sldId id="727" r:id="rId472"/>
    <p:sldId id="728" r:id="rId473"/>
    <p:sldId id="729" r:id="rId474"/>
    <p:sldId id="730" r:id="rId475"/>
    <p:sldId id="731" r:id="rId476"/>
    <p:sldId id="732" r:id="rId477"/>
    <p:sldId id="733" r:id="rId478"/>
    <p:sldId id="734" r:id="rId479"/>
    <p:sldId id="735" r:id="rId480"/>
    <p:sldId id="736" r:id="rId481"/>
    <p:sldId id="737" r:id="rId482"/>
    <p:sldId id="738" r:id="rId483"/>
    <p:sldId id="739" r:id="rId484"/>
    <p:sldId id="740" r:id="rId485"/>
    <p:sldId id="741" r:id="rId486"/>
    <p:sldId id="742" r:id="rId487"/>
    <p:sldId id="743" r:id="rId488"/>
    <p:sldId id="744" r:id="rId489"/>
    <p:sldId id="745" r:id="rId490"/>
    <p:sldId id="746" r:id="rId491"/>
    <p:sldId id="747" r:id="rId492"/>
    <p:sldId id="748" r:id="rId493"/>
    <p:sldId id="749" r:id="rId494"/>
    <p:sldId id="750" r:id="rId495"/>
    <p:sldId id="751" r:id="rId496"/>
    <p:sldId id="752" r:id="rId497"/>
    <p:sldId id="753" r:id="rId498"/>
    <p:sldId id="754" r:id="rId499"/>
    <p:sldId id="755" r:id="rId500"/>
    <p:sldId id="756" r:id="rId501"/>
    <p:sldId id="757" r:id="rId502"/>
    <p:sldId id="758" r:id="rId503"/>
    <p:sldId id="759" r:id="rId504"/>
    <p:sldId id="760" r:id="rId505"/>
    <p:sldId id="761" r:id="rId506"/>
    <p:sldId id="762" r:id="rId507"/>
    <p:sldId id="763" r:id="rId508"/>
    <p:sldId id="764" r:id="rId509"/>
    <p:sldId id="765" r:id="rId510"/>
    <p:sldId id="766" r:id="rId511"/>
    <p:sldId id="767" r:id="rId512"/>
    <p:sldId id="768" r:id="rId513"/>
    <p:sldId id="769" r:id="rId514"/>
    <p:sldId id="770" r:id="rId515"/>
    <p:sldId id="771" r:id="rId516"/>
    <p:sldId id="772" r:id="rId517"/>
    <p:sldId id="773" r:id="rId518"/>
    <p:sldId id="774" r:id="rId519"/>
    <p:sldId id="775" r:id="rId520"/>
    <p:sldId id="776" r:id="rId521"/>
    <p:sldId id="777" r:id="rId522"/>
    <p:sldId id="778" r:id="rId523"/>
    <p:sldId id="779" r:id="rId524"/>
    <p:sldId id="780" r:id="rId525"/>
    <p:sldId id="781" r:id="rId526"/>
    <p:sldId id="782" r:id="rId527"/>
    <p:sldId id="783" r:id="rId528"/>
    <p:sldId id="784" r:id="rId529"/>
    <p:sldId id="785" r:id="rId530"/>
    <p:sldId id="786" r:id="rId531"/>
    <p:sldId id="787" r:id="rId532"/>
    <p:sldId id="788" r:id="rId533"/>
    <p:sldId id="789" r:id="rId534"/>
    <p:sldId id="790" r:id="rId535"/>
    <p:sldId id="791" r:id="rId536"/>
    <p:sldId id="792" r:id="rId537"/>
    <p:sldId id="793" r:id="rId538"/>
    <p:sldId id="794" r:id="rId539"/>
    <p:sldId id="795" r:id="rId540"/>
    <p:sldId id="796" r:id="rId541"/>
    <p:sldId id="797" r:id="rId542"/>
    <p:sldId id="798" r:id="rId543"/>
    <p:sldId id="799" r:id="rId544"/>
    <p:sldId id="800" r:id="rId545"/>
    <p:sldId id="801" r:id="rId546"/>
    <p:sldId id="802" r:id="rId547"/>
    <p:sldId id="803" r:id="rId548"/>
    <p:sldId id="804" r:id="rId549"/>
    <p:sldId id="805" r:id="rId550"/>
    <p:sldId id="806" r:id="rId551"/>
    <p:sldId id="807" r:id="rId552"/>
    <p:sldId id="808" r:id="rId553"/>
    <p:sldId id="809" r:id="rId554"/>
    <p:sldId id="810" r:id="rId555"/>
    <p:sldId id="811" r:id="rId556"/>
    <p:sldId id="812" r:id="rId557"/>
    <p:sldId id="813" r:id="rId558"/>
    <p:sldId id="814" r:id="rId559"/>
    <p:sldId id="815" r:id="rId560"/>
    <p:sldId id="816" r:id="rId561"/>
    <p:sldId id="817" r:id="rId562"/>
    <p:sldId id="818" r:id="rId563"/>
    <p:sldId id="819" r:id="rId564"/>
    <p:sldId id="820" r:id="rId565"/>
    <p:sldId id="821" r:id="rId566"/>
    <p:sldId id="822" r:id="rId567"/>
    <p:sldId id="823" r:id="rId568"/>
    <p:sldId id="824" r:id="rId569"/>
    <p:sldId id="825" r:id="rId570"/>
    <p:sldId id="826" r:id="rId571"/>
    <p:sldId id="827" r:id="rId572"/>
    <p:sldId id="828" r:id="rId573"/>
    <p:sldId id="829" r:id="rId574"/>
    <p:sldId id="830" r:id="rId575"/>
    <p:sldId id="831" r:id="rId576"/>
    <p:sldId id="832" r:id="rId577"/>
    <p:sldId id="833" r:id="rId578"/>
    <p:sldId id="834" r:id="rId579"/>
    <p:sldId id="835" r:id="rId580"/>
    <p:sldId id="836" r:id="rId581"/>
    <p:sldId id="837" r:id="rId582"/>
    <p:sldId id="838" r:id="rId583"/>
    <p:sldId id="839" r:id="rId584"/>
    <p:sldId id="840" r:id="rId585"/>
    <p:sldId id="841" r:id="rId586"/>
    <p:sldId id="842" r:id="rId587"/>
    <p:sldId id="843" r:id="rId588"/>
    <p:sldId id="844" r:id="rId589"/>
    <p:sldId id="845" r:id="rId590"/>
    <p:sldId id="846" r:id="rId591"/>
    <p:sldId id="847" r:id="rId592"/>
    <p:sldId id="848" r:id="rId593"/>
    <p:sldId id="849" r:id="rId594"/>
    <p:sldId id="850" r:id="rId595"/>
    <p:sldId id="851" r:id="rId596"/>
    <p:sldId id="852" r:id="rId597"/>
    <p:sldId id="853" r:id="rId598"/>
    <p:sldId id="854" r:id="rId599"/>
    <p:sldId id="855" r:id="rId600"/>
    <p:sldId id="856" r:id="rId601"/>
    <p:sldId id="857" r:id="rId602"/>
    <p:sldId id="858" r:id="rId603"/>
    <p:sldId id="859" r:id="rId604"/>
    <p:sldId id="860" r:id="rId605"/>
    <p:sldId id="861" r:id="rId606"/>
    <p:sldId id="862" r:id="rId607"/>
    <p:sldId id="863" r:id="rId608"/>
    <p:sldId id="864" r:id="rId609"/>
    <p:sldId id="865" r:id="rId610"/>
    <p:sldId id="866" r:id="rId611"/>
    <p:sldId id="867" r:id="rId612"/>
    <p:sldId id="868" r:id="rId613"/>
    <p:sldId id="869" r:id="rId614"/>
    <p:sldId id="870" r:id="rId615"/>
    <p:sldId id="871" r:id="rId616"/>
    <p:sldId id="872" r:id="rId617"/>
    <p:sldId id="873" r:id="rId618"/>
    <p:sldId id="874" r:id="rId619"/>
    <p:sldId id="875" r:id="rId620"/>
    <p:sldId id="876" r:id="rId621"/>
    <p:sldId id="877" r:id="rId622"/>
    <p:sldId id="878" r:id="rId623"/>
    <p:sldId id="879" r:id="rId624"/>
    <p:sldId id="880" r:id="rId625"/>
    <p:sldId id="881" r:id="rId626"/>
    <p:sldId id="882" r:id="rId627"/>
    <p:sldId id="883" r:id="rId628"/>
    <p:sldId id="884" r:id="rId629"/>
    <p:sldId id="885" r:id="rId630"/>
    <p:sldId id="886" r:id="rId631"/>
    <p:sldId id="887" r:id="rId632"/>
    <p:sldId id="888" r:id="rId633"/>
    <p:sldId id="889" r:id="rId634"/>
    <p:sldId id="890" r:id="rId635"/>
    <p:sldId id="891" r:id="rId636"/>
    <p:sldId id="892" r:id="rId637"/>
    <p:sldId id="893" r:id="rId638"/>
    <p:sldId id="894" r:id="rId639"/>
    <p:sldId id="895" r:id="rId640"/>
    <p:sldId id="896" r:id="rId641"/>
    <p:sldId id="897" r:id="rId642"/>
    <p:sldId id="898" r:id="rId643"/>
    <p:sldId id="899" r:id="rId644"/>
    <p:sldId id="900" r:id="rId645"/>
    <p:sldId id="901" r:id="rId646"/>
    <p:sldId id="902" r:id="rId647"/>
    <p:sldId id="903" r:id="rId648"/>
    <p:sldId id="904" r:id="rId649"/>
    <p:sldId id="905" r:id="rId650"/>
    <p:sldId id="906" r:id="rId651"/>
    <p:sldId id="907" r:id="rId652"/>
    <p:sldId id="908" r:id="rId653"/>
    <p:sldId id="909" r:id="rId654"/>
    <p:sldId id="910" r:id="rId655"/>
    <p:sldId id="911" r:id="rId656"/>
    <p:sldId id="912" r:id="rId657"/>
    <p:sldId id="913" r:id="rId658"/>
    <p:sldId id="914" r:id="rId659"/>
    <p:sldId id="915" r:id="rId660"/>
    <p:sldId id="916" r:id="rId661"/>
    <p:sldId id="917" r:id="rId662"/>
    <p:sldId id="918" r:id="rId663"/>
    <p:sldId id="919" r:id="rId664"/>
    <p:sldId id="920" r:id="rId665"/>
    <p:sldId id="921" r:id="rId666"/>
    <p:sldId id="922" r:id="rId667"/>
    <p:sldId id="923" r:id="rId668"/>
    <p:sldId id="924" r:id="rId669"/>
    <p:sldId id="925" r:id="rId670"/>
    <p:sldId id="926" r:id="rId671"/>
    <p:sldId id="927" r:id="rId672"/>
    <p:sldId id="928" r:id="rId673"/>
    <p:sldId id="929" r:id="rId674"/>
    <p:sldId id="930" r:id="rId675"/>
    <p:sldId id="931" r:id="rId676"/>
    <p:sldId id="932" r:id="rId677"/>
    <p:sldId id="933" r:id="rId678"/>
    <p:sldId id="934" r:id="rId679"/>
    <p:sldId id="935" r:id="rId680"/>
    <p:sldId id="936" r:id="rId681"/>
    <p:sldId id="937" r:id="rId682"/>
    <p:sldId id="938" r:id="rId683"/>
    <p:sldId id="939" r:id="rId684"/>
    <p:sldId id="940" r:id="rId685"/>
    <p:sldId id="941" r:id="rId686"/>
    <p:sldId id="942" r:id="rId687"/>
    <p:sldId id="943" r:id="rId688"/>
    <p:sldId id="944" r:id="rId689"/>
    <p:sldId id="945" r:id="rId690"/>
    <p:sldId id="946" r:id="rId691"/>
    <p:sldId id="947" r:id="rId692"/>
    <p:sldId id="948" r:id="rId693"/>
    <p:sldId id="949" r:id="rId694"/>
    <p:sldId id="950" r:id="rId695"/>
    <p:sldId id="951" r:id="rId696"/>
    <p:sldId id="952" r:id="rId697"/>
    <p:sldId id="953" r:id="rId698"/>
    <p:sldId id="954" r:id="rId699"/>
    <p:sldId id="955" r:id="rId700"/>
    <p:sldId id="956" r:id="rId701"/>
    <p:sldId id="957" r:id="rId702"/>
    <p:sldId id="958" r:id="rId703"/>
    <p:sldId id="959" r:id="rId704"/>
    <p:sldId id="960" r:id="rId705"/>
    <p:sldId id="961" r:id="rId706"/>
    <p:sldId id="962" r:id="rId707"/>
    <p:sldId id="963" r:id="rId708"/>
    <p:sldId id="964" r:id="rId709"/>
    <p:sldId id="965" r:id="rId710"/>
    <p:sldId id="966" r:id="rId711"/>
    <p:sldId id="967" r:id="rId712"/>
    <p:sldId id="968" r:id="rId713"/>
    <p:sldId id="969" r:id="rId714"/>
    <p:sldId id="970" r:id="rId715"/>
    <p:sldId id="971" r:id="rId716"/>
    <p:sldId id="972" r:id="rId717"/>
    <p:sldId id="973" r:id="rId718"/>
    <p:sldId id="974" r:id="rId719"/>
    <p:sldId id="975" r:id="rId720"/>
    <p:sldId id="976" r:id="rId721"/>
    <p:sldId id="977" r:id="rId722"/>
    <p:sldId id="978" r:id="rId723"/>
    <p:sldId id="979" r:id="rId724"/>
    <p:sldId id="980" r:id="rId725"/>
    <p:sldId id="981" r:id="rId726"/>
    <p:sldId id="982" r:id="rId727"/>
    <p:sldId id="983" r:id="rId728"/>
    <p:sldId id="984" r:id="rId729"/>
    <p:sldId id="985" r:id="rId730"/>
    <p:sldId id="986" r:id="rId731"/>
    <p:sldId id="987" r:id="rId732"/>
    <p:sldId id="988" r:id="rId733"/>
    <p:sldId id="989" r:id="rId734"/>
    <p:sldId id="990" r:id="rId735"/>
    <p:sldId id="991" r:id="rId736"/>
    <p:sldId id="992" r:id="rId737"/>
    <p:sldId id="993" r:id="rId738"/>
    <p:sldId id="994" r:id="rId739"/>
    <p:sldId id="995" r:id="rId740"/>
    <p:sldId id="996" r:id="rId741"/>
    <p:sldId id="997" r:id="rId742"/>
    <p:sldId id="998" r:id="rId743"/>
    <p:sldId id="999" r:id="rId744"/>
    <p:sldId id="1000" r:id="rId745"/>
    <p:sldId id="1001" r:id="rId746"/>
    <p:sldId id="1002" r:id="rId747"/>
    <p:sldId id="1003" r:id="rId748"/>
    <p:sldId id="1004" r:id="rId749"/>
    <p:sldId id="1005" r:id="rId750"/>
    <p:sldId id="1006" r:id="rId751"/>
    <p:sldId id="1007" r:id="rId752"/>
    <p:sldId id="1008" r:id="rId753"/>
    <p:sldId id="1009" r:id="rId754"/>
    <p:sldId id="1010" r:id="rId755"/>
    <p:sldId id="1011" r:id="rId756"/>
    <p:sldId id="1012" r:id="rId757"/>
    <p:sldId id="1013" r:id="rId758"/>
    <p:sldId id="1014" r:id="rId759"/>
    <p:sldId id="1015" r:id="rId760"/>
    <p:sldId id="1016" r:id="rId761"/>
    <p:sldId id="1017" r:id="rId762"/>
    <p:sldId id="1018" r:id="rId763"/>
    <p:sldId id="1019" r:id="rId764"/>
    <p:sldId id="1020" r:id="rId765"/>
    <p:sldId id="1021" r:id="rId766"/>
    <p:sldId id="1022" r:id="rId767"/>
    <p:sldId id="1023" r:id="rId768"/>
    <p:sldId id="1024" r:id="rId769"/>
    <p:sldId id="1025" r:id="rId770"/>
    <p:sldId id="1026" r:id="rId771"/>
    <p:sldId id="1027" r:id="rId772"/>
    <p:sldId id="1028" r:id="rId773"/>
    <p:sldId id="1029" r:id="rId774"/>
    <p:sldId id="1030" r:id="rId775"/>
    <p:sldId id="1031" r:id="rId776"/>
    <p:sldId id="1032" r:id="rId777"/>
    <p:sldId id="1033" r:id="rId778"/>
    <p:sldId id="1034" r:id="rId779"/>
    <p:sldId id="1035" r:id="rId780"/>
    <p:sldId id="1036" r:id="rId781"/>
    <p:sldId id="1037" r:id="rId782"/>
    <p:sldId id="1038" r:id="rId783"/>
    <p:sldId id="1039" r:id="rId784"/>
    <p:sldId id="1040" r:id="rId785"/>
    <p:sldId id="1041" r:id="rId786"/>
    <p:sldId id="1042" r:id="rId787"/>
    <p:sldId id="1043" r:id="rId788"/>
    <p:sldId id="1044" r:id="rId789"/>
    <p:sldId id="1045" r:id="rId790"/>
    <p:sldId id="1046" r:id="rId791"/>
    <p:sldId id="1047" r:id="rId792"/>
    <p:sldId id="1048" r:id="rId793"/>
    <p:sldId id="1049" r:id="rId794"/>
    <p:sldId id="1050" r:id="rId795"/>
    <p:sldId id="1051" r:id="rId796"/>
    <p:sldId id="1052" r:id="rId797"/>
    <p:sldId id="1053" r:id="rId798"/>
    <p:sldId id="1054" r:id="rId799"/>
    <p:sldId id="1055" r:id="rId800"/>
    <p:sldId id="1056" r:id="rId801"/>
    <p:sldId id="1057" r:id="rId802"/>
    <p:sldId id="1058" r:id="rId803"/>
    <p:sldId id="1059" r:id="rId804"/>
    <p:sldId id="1060" r:id="rId805"/>
    <p:sldId id="1061" r:id="rId806"/>
    <p:sldId id="1062" r:id="rId807"/>
    <p:sldId id="1063" r:id="rId808"/>
    <p:sldId id="1064" r:id="rId809"/>
    <p:sldId id="1065" r:id="rId810"/>
    <p:sldId id="1066" r:id="rId811"/>
    <p:sldId id="1067" r:id="rId812"/>
    <p:sldId id="1068" r:id="rId813"/>
    <p:sldId id="1069" r:id="rId814"/>
    <p:sldId id="1070" r:id="rId815"/>
    <p:sldId id="1071" r:id="rId816"/>
    <p:sldId id="1072" r:id="rId817"/>
    <p:sldId id="1073" r:id="rId818"/>
    <p:sldId id="1074" r:id="rId819"/>
    <p:sldId id="1075" r:id="rId820"/>
    <p:sldId id="1076" r:id="rId821"/>
    <p:sldId id="1077" r:id="rId822"/>
    <p:sldId id="1078" r:id="rId823"/>
    <p:sldId id="1079" r:id="rId824"/>
    <p:sldId id="1080" r:id="rId825"/>
    <p:sldId id="1081" r:id="rId826"/>
    <p:sldId id="1082" r:id="rId827"/>
    <p:sldId id="1083" r:id="rId828"/>
    <p:sldId id="1084" r:id="rId829"/>
    <p:sldId id="1085" r:id="rId830"/>
    <p:sldId id="1086" r:id="rId831"/>
    <p:sldId id="1087" r:id="rId832"/>
    <p:sldId id="1088" r:id="rId833"/>
    <p:sldId id="1089" r:id="rId834"/>
    <p:sldId id="1090" r:id="rId835"/>
    <p:sldId id="1091" r:id="rId836"/>
    <p:sldId id="1092" r:id="rId837"/>
    <p:sldId id="1093" r:id="rId838"/>
    <p:sldId id="1094" r:id="rId839"/>
    <p:sldId id="1095" r:id="rId840"/>
    <p:sldId id="1096" r:id="rId841"/>
    <p:sldId id="1097" r:id="rId842"/>
    <p:sldId id="1098" r:id="rId843"/>
    <p:sldId id="1099" r:id="rId844"/>
    <p:sldId id="1100" r:id="rId845"/>
    <p:sldId id="1101" r:id="rId846"/>
    <p:sldId id="1102" r:id="rId847"/>
    <p:sldId id="1103" r:id="rId848"/>
    <p:sldId id="1104" r:id="rId849"/>
    <p:sldId id="1105" r:id="rId850"/>
    <p:sldId id="1106" r:id="rId851"/>
    <p:sldId id="1107" r:id="rId852"/>
    <p:sldId id="1108" r:id="rId853"/>
    <p:sldId id="1109" r:id="rId854"/>
    <p:sldId id="1110" r:id="rId855"/>
    <p:sldId id="1111" r:id="rId856"/>
    <p:sldId id="1112" r:id="rId857"/>
    <p:sldId id="1113" r:id="rId858"/>
    <p:sldId id="1114" r:id="rId859"/>
    <p:sldId id="1115" r:id="rId860"/>
    <p:sldId id="1116" r:id="rId861"/>
    <p:sldId id="1117" r:id="rId862"/>
    <p:sldId id="1118" r:id="rId863"/>
    <p:sldId id="1119" r:id="rId864"/>
    <p:sldId id="1120" r:id="rId865"/>
    <p:sldId id="1121" r:id="rId866"/>
    <p:sldId id="1122" r:id="rId867"/>
    <p:sldId id="1123" r:id="rId868"/>
    <p:sldId id="1124" r:id="rId869"/>
    <p:sldId id="1125" r:id="rId870"/>
    <p:sldId id="1126" r:id="rId871"/>
    <p:sldId id="1127" r:id="rId872"/>
    <p:sldId id="1128" r:id="rId873"/>
    <p:sldId id="1129" r:id="rId874"/>
    <p:sldId id="1130" r:id="rId875"/>
    <p:sldId id="1131" r:id="rId876"/>
    <p:sldId id="1132" r:id="rId877"/>
    <p:sldId id="1133" r:id="rId878"/>
    <p:sldId id="1134" r:id="rId879"/>
    <p:sldId id="1135" r:id="rId880"/>
    <p:sldId id="1136" r:id="rId881"/>
    <p:sldId id="1137" r:id="rId882"/>
    <p:sldId id="1138" r:id="rId883"/>
    <p:sldId id="1139" r:id="rId884"/>
    <p:sldId id="1140" r:id="rId885"/>
    <p:sldId id="1141" r:id="rId886"/>
    <p:sldId id="1142" r:id="rId887"/>
    <p:sldId id="1143" r:id="rId888"/>
    <p:sldId id="1144" r:id="rId889"/>
    <p:sldId id="1145" r:id="rId890"/>
    <p:sldId id="1146" r:id="rId891"/>
    <p:sldId id="1147" r:id="rId892"/>
    <p:sldId id="1148" r:id="rId893"/>
    <p:sldId id="1149" r:id="rId894"/>
    <p:sldId id="1150" r:id="rId895"/>
    <p:sldId id="1151" r:id="rId896"/>
    <p:sldId id="1152" r:id="rId897"/>
    <p:sldId id="1153" r:id="rId898"/>
    <p:sldId id="1154" r:id="rId899"/>
    <p:sldId id="1155" r:id="rId900"/>
    <p:sldId id="1156" r:id="rId901"/>
    <p:sldId id="1157" r:id="rId902"/>
    <p:sldId id="1158" r:id="rId903"/>
    <p:sldId id="1159" r:id="rId904"/>
    <p:sldId id="1160" r:id="rId905"/>
    <p:sldId id="1161" r:id="rId906"/>
    <p:sldId id="1162" r:id="rId907"/>
    <p:sldId id="1163" r:id="rId908"/>
    <p:sldId id="1164" r:id="rId909"/>
    <p:sldId id="1165" r:id="rId910"/>
    <p:sldId id="1166" r:id="rId911"/>
    <p:sldId id="1167" r:id="rId912"/>
    <p:sldId id="1168" r:id="rId913"/>
    <p:sldId id="1169" r:id="rId914"/>
    <p:sldId id="1170" r:id="rId915"/>
    <p:sldId id="1171" r:id="rId916"/>
    <p:sldId id="1172" r:id="rId917"/>
    <p:sldId id="1173" r:id="rId918"/>
    <p:sldId id="1174" r:id="rId919"/>
    <p:sldId id="1175" r:id="rId920"/>
    <p:sldId id="1176" r:id="rId921"/>
    <p:sldId id="1177" r:id="rId922"/>
    <p:sldId id="1178" r:id="rId923"/>
    <p:sldId id="1179" r:id="rId924"/>
    <p:sldId id="1180" r:id="rId925"/>
    <p:sldId id="1181" r:id="rId926"/>
    <p:sldId id="1182" r:id="rId927"/>
    <p:sldId id="1183" r:id="rId928"/>
    <p:sldId id="1184" r:id="rId929"/>
    <p:sldId id="1185" r:id="rId930"/>
    <p:sldId id="1186" r:id="rId931"/>
    <p:sldId id="1187" r:id="rId932"/>
    <p:sldId id="1188" r:id="rId933"/>
    <p:sldId id="1189" r:id="rId934"/>
    <p:sldId id="1190" r:id="rId935"/>
    <p:sldId id="1191" r:id="rId936"/>
    <p:sldId id="1192" r:id="rId937"/>
    <p:sldId id="1193" r:id="rId938"/>
    <p:sldId id="1194" r:id="rId939"/>
    <p:sldId id="1195" r:id="rId940"/>
    <p:sldId id="1196" r:id="rId941"/>
    <p:sldId id="1197" r:id="rId942"/>
    <p:sldId id="1198" r:id="rId943"/>
    <p:sldId id="1199" r:id="rId944"/>
    <p:sldId id="1200" r:id="rId945"/>
    <p:sldId id="1201" r:id="rId946"/>
    <p:sldId id="1202" r:id="rId947"/>
    <p:sldId id="1203" r:id="rId948"/>
    <p:sldId id="1204" r:id="rId949"/>
    <p:sldId id="1205" r:id="rId950"/>
    <p:sldId id="1206" r:id="rId951"/>
    <p:sldId id="1207" r:id="rId952"/>
    <p:sldId id="1208" r:id="rId953"/>
    <p:sldId id="1209" r:id="rId954"/>
    <p:sldId id="1210" r:id="rId955"/>
    <p:sldId id="1211" r:id="rId956"/>
    <p:sldId id="1212" r:id="rId957"/>
    <p:sldId id="1213" r:id="rId958"/>
    <p:sldId id="1214" r:id="rId959"/>
    <p:sldId id="1215" r:id="rId960"/>
    <p:sldId id="1216" r:id="rId961"/>
    <p:sldId id="1217" r:id="rId962"/>
    <p:sldId id="1218" r:id="rId963"/>
    <p:sldId id="1219" r:id="rId964"/>
    <p:sldId id="1220" r:id="rId965"/>
    <p:sldId id="1221" r:id="rId966"/>
    <p:sldId id="1222" r:id="rId967"/>
    <p:sldId id="1223" r:id="rId968"/>
    <p:sldId id="1224" r:id="rId969"/>
    <p:sldId id="1225" r:id="rId970"/>
    <p:sldId id="1226" r:id="rId971"/>
    <p:sldId id="1227" r:id="rId972"/>
    <p:sldId id="1228" r:id="rId973"/>
    <p:sldId id="1229" r:id="rId974"/>
    <p:sldId id="1230" r:id="rId975"/>
    <p:sldId id="1231" r:id="rId976"/>
    <p:sldId id="1232" r:id="rId977"/>
    <p:sldId id="1233" r:id="rId978"/>
    <p:sldId id="1234" r:id="rId979"/>
    <p:sldId id="1235" r:id="rId980"/>
    <p:sldId id="1236" r:id="rId981"/>
    <p:sldId id="1237" r:id="rId982"/>
    <p:sldId id="1238" r:id="rId983"/>
    <p:sldId id="1239" r:id="rId984"/>
    <p:sldId id="1240" r:id="rId985"/>
    <p:sldId id="1241" r:id="rId986"/>
    <p:sldId id="1242" r:id="rId987"/>
    <p:sldId id="1243" r:id="rId988"/>
    <p:sldId id="1244" r:id="rId989"/>
    <p:sldId id="1245" r:id="rId990"/>
    <p:sldId id="1246" r:id="rId991"/>
    <p:sldId id="1247" r:id="rId992"/>
    <p:sldId id="1248" r:id="rId993"/>
    <p:sldId id="1249" r:id="rId994"/>
    <p:sldId id="1250" r:id="rId995"/>
    <p:sldId id="1251" r:id="rId996"/>
    <p:sldId id="1252" r:id="rId997"/>
    <p:sldId id="1253" r:id="rId998"/>
    <p:sldId id="1254" r:id="rId999"/>
    <p:sldId id="1255" r:id="rId1000"/>
    <p:sldId id="1256" r:id="rId1001"/>
    <p:sldId id="1257" r:id="rId1002"/>
    <p:sldId id="1258" r:id="rId1003"/>
    <p:sldId id="1259" r:id="rId1004"/>
    <p:sldId id="1260" r:id="rId1005"/>
    <p:sldId id="1261" r:id="rId1006"/>
    <p:sldId id="1262" r:id="rId1007"/>
    <p:sldId id="1263" r:id="rId1008"/>
    <p:sldId id="1264" r:id="rId1009"/>
    <p:sldId id="1265" r:id="rId1010"/>
    <p:sldId id="1266" r:id="rId1011"/>
    <p:sldId id="1267" r:id="rId1012"/>
    <p:sldId id="1268" r:id="rId1013"/>
    <p:sldId id="1269" r:id="rId1014"/>
    <p:sldId id="1270" r:id="rId1015"/>
    <p:sldId id="1271" r:id="rId1016"/>
    <p:sldId id="1272" r:id="rId1017"/>
    <p:sldId id="1273" r:id="rId1018"/>
    <p:sldId id="1274" r:id="rId1019"/>
    <p:sldId id="1275" r:id="rId1020"/>
    <p:sldId id="1276" r:id="rId1021"/>
    <p:sldId id="1277" r:id="rId1022"/>
    <p:sldId id="1278" r:id="rId1023"/>
    <p:sldId id="1279" r:id="rId1024"/>
    <p:sldId id="1280" r:id="rId1025"/>
    <p:sldId id="1281" r:id="rId1026"/>
    <p:sldId id="1282" r:id="rId1027"/>
    <p:sldId id="1283" r:id="rId1028"/>
    <p:sldId id="1284" r:id="rId1029"/>
    <p:sldId id="1285" r:id="rId1030"/>
    <p:sldId id="1286" r:id="rId1031"/>
    <p:sldId id="1287" r:id="rId1032"/>
    <p:sldId id="1288" r:id="rId1033"/>
    <p:sldId id="1289" r:id="rId1034"/>
    <p:sldId id="1290" r:id="rId1035"/>
    <p:sldId id="1291" r:id="rId1036"/>
    <p:sldId id="1292" r:id="rId1037"/>
    <p:sldId id="1293" r:id="rId1038"/>
    <p:sldId id="1294" r:id="rId1039"/>
    <p:sldId id="1295" r:id="rId1040"/>
    <p:sldId id="1296" r:id="rId1041"/>
    <p:sldId id="1297" r:id="rId1042"/>
    <p:sldId id="1298" r:id="rId1043"/>
    <p:sldId id="1299" r:id="rId1044"/>
    <p:sldId id="1300" r:id="rId1045"/>
    <p:sldId id="1301" r:id="rId1046"/>
    <p:sldId id="1302" r:id="rId1047"/>
    <p:sldId id="1303" r:id="rId1048"/>
    <p:sldId id="1304" r:id="rId1049"/>
    <p:sldId id="1305" r:id="rId1050"/>
    <p:sldId id="1306" r:id="rId1051"/>
    <p:sldId id="1307" r:id="rId1052"/>
    <p:sldId id="1308" r:id="rId1053"/>
    <p:sldId id="1309" r:id="rId1054"/>
    <p:sldId id="1310" r:id="rId1055"/>
    <p:sldId id="1311" r:id="rId1056"/>
    <p:sldId id="1312" r:id="rId1057"/>
    <p:sldId id="1313" r:id="rId1058"/>
    <p:sldId id="1314" r:id="rId1059"/>
    <p:sldId id="1315" r:id="rId1060"/>
    <p:sldId id="1316" r:id="rId1061"/>
    <p:sldId id="1317" r:id="rId1062"/>
    <p:sldId id="1318" r:id="rId1063"/>
    <p:sldId id="1319" r:id="rId1064"/>
    <p:sldId id="1320" r:id="rId1065"/>
    <p:sldId id="1321" r:id="rId1066"/>
    <p:sldId id="1322" r:id="rId1067"/>
    <p:sldId id="1323" r:id="rId1068"/>
    <p:sldId id="1324" r:id="rId1069"/>
    <p:sldId id="1325" r:id="rId1070"/>
    <p:sldId id="1326" r:id="rId1071"/>
    <p:sldId id="1327" r:id="rId1072"/>
    <p:sldId id="1328" r:id="rId1073"/>
    <p:sldId id="1329" r:id="rId1074"/>
    <p:sldId id="1330" r:id="rId1075"/>
    <p:sldId id="1331" r:id="rId1076"/>
    <p:sldId id="1332" r:id="rId1077"/>
    <p:sldId id="1333" r:id="rId1078"/>
    <p:sldId id="1334" r:id="rId1079"/>
    <p:sldId id="1335" r:id="rId1080"/>
    <p:sldId id="1336" r:id="rId1081"/>
    <p:sldId id="1337" r:id="rId1082"/>
    <p:sldId id="1338" r:id="rId1083"/>
    <p:sldId id="1339" r:id="rId1084"/>
    <p:sldId id="1340" r:id="rId1085"/>
    <p:sldId id="1341" r:id="rId1086"/>
    <p:sldId id="1342" r:id="rId1087"/>
    <p:sldId id="1343" r:id="rId1088"/>
    <p:sldId id="1344" r:id="rId1089"/>
    <p:sldId id="1345" r:id="rId1090"/>
    <p:sldId id="1346" r:id="rId1091"/>
    <p:sldId id="1347" r:id="rId1092"/>
    <p:sldId id="1348" r:id="rId1093"/>
    <p:sldId id="1349" r:id="rId1094"/>
    <p:sldId id="1350" r:id="rId1095"/>
    <p:sldId id="1351" r:id="rId1096"/>
    <p:sldId id="1352" r:id="rId1097"/>
    <p:sldId id="1353" r:id="rId1098"/>
    <p:sldId id="1354" r:id="rId1099"/>
    <p:sldId id="1355" r:id="rId1100"/>
    <p:sldId id="1356" r:id="rId1101"/>
    <p:sldId id="1357" r:id="rId1102"/>
    <p:sldId id="1358" r:id="rId1103"/>
    <p:sldId id="1359" r:id="rId1104"/>
    <p:sldId id="1360" r:id="rId1105"/>
    <p:sldId id="1361" r:id="rId1106"/>
    <p:sldId id="1362" r:id="rId1107"/>
    <p:sldId id="1363" r:id="rId1108"/>
    <p:sldId id="1364" r:id="rId1109"/>
    <p:sldId id="1365" r:id="rId1110"/>
    <p:sldId id="1366" r:id="rId1111"/>
    <p:sldId id="1367" r:id="rId1112"/>
    <p:sldId id="1368" r:id="rId1113"/>
    <p:sldId id="1369" r:id="rId1114"/>
    <p:sldId id="1370" r:id="rId1115"/>
    <p:sldId id="1371" r:id="rId1116"/>
    <p:sldId id="1372" r:id="rId1117"/>
    <p:sldId id="1373" r:id="rId1118"/>
    <p:sldId id="1374" r:id="rId1119"/>
    <p:sldId id="1375" r:id="rId1120"/>
    <p:sldId id="1376" r:id="rId1121"/>
    <p:sldId id="1377" r:id="rId1122"/>
    <p:sldId id="1378" r:id="rId1123"/>
    <p:sldId id="1379" r:id="rId1124"/>
    <p:sldId id="1380" r:id="rId1125"/>
    <p:sldId id="1381" r:id="rId1126"/>
    <p:sldId id="1382" r:id="rId1127"/>
    <p:sldId id="1383" r:id="rId1128"/>
    <p:sldId id="1384" r:id="rId1129"/>
    <p:sldId id="1385" r:id="rId1130"/>
    <p:sldId id="1386" r:id="rId1131"/>
    <p:sldId id="1387" r:id="rId1132"/>
    <p:sldId id="1388" r:id="rId1133"/>
    <p:sldId id="1389" r:id="rId1134"/>
    <p:sldId id="1390" r:id="rId1135"/>
    <p:sldId id="1391" r:id="rId1136"/>
    <p:sldId id="1392" r:id="rId1137"/>
    <p:sldId id="1393" r:id="rId1138"/>
    <p:sldId id="1394" r:id="rId1139"/>
    <p:sldId id="1395" r:id="rId1140"/>
    <p:sldId id="1396" r:id="rId1141"/>
    <p:sldId id="1397" r:id="rId1142"/>
    <p:sldId id="1398" r:id="rId1143"/>
    <p:sldId id="1399" r:id="rId1144"/>
    <p:sldId id="1400" r:id="rId1145"/>
    <p:sldId id="1401" r:id="rId1146"/>
    <p:sldId id="1402" r:id="rId1147"/>
    <p:sldId id="1403" r:id="rId1148"/>
    <p:sldId id="1404" r:id="rId1149"/>
    <p:sldId id="1405" r:id="rId1150"/>
    <p:sldId id="1406" r:id="rId1151"/>
    <p:sldId id="1407" r:id="rId1152"/>
    <p:sldId id="1408" r:id="rId1153"/>
    <p:sldId id="1409" r:id="rId1154"/>
    <p:sldId id="1410" r:id="rId1155"/>
    <p:sldId id="1411" r:id="rId1156"/>
    <p:sldId id="1412" r:id="rId1157"/>
    <p:sldId id="1413" r:id="rId1158"/>
    <p:sldId id="1414" r:id="rId1159"/>
    <p:sldId id="1415" r:id="rId1160"/>
    <p:sldId id="1416" r:id="rId1161"/>
    <p:sldId id="1417" r:id="rId1162"/>
    <p:sldId id="1418" r:id="rId1163"/>
    <p:sldId id="1419" r:id="rId1164"/>
    <p:sldId id="1420" r:id="rId1165"/>
    <p:sldId id="1421" r:id="rId1166"/>
    <p:sldId id="1422" r:id="rId1167"/>
    <p:sldId id="1423" r:id="rId1168"/>
    <p:sldId id="1424" r:id="rId1169"/>
    <p:sldId id="1425" r:id="rId1170"/>
    <p:sldId id="1426" r:id="rId1171"/>
    <p:sldId id="1427" r:id="rId1172"/>
    <p:sldId id="1428" r:id="rId1173"/>
    <p:sldId id="1429" r:id="rId1174"/>
    <p:sldId id="1430" r:id="rId1175"/>
    <p:sldId id="1431" r:id="rId1176"/>
    <p:sldId id="1432" r:id="rId1177"/>
    <p:sldId id="1433" r:id="rId1178"/>
    <p:sldId id="1434" r:id="rId1179"/>
    <p:sldId id="1435" r:id="rId1180"/>
    <p:sldId id="1436" r:id="rId1181"/>
    <p:sldId id="1437" r:id="rId1182"/>
    <p:sldId id="1438" r:id="rId1183"/>
    <p:sldId id="1439" r:id="rId1184"/>
    <p:sldId id="1440" r:id="rId1185"/>
    <p:sldId id="1441" r:id="rId1186"/>
    <p:sldId id="1442" r:id="rId1187"/>
    <p:sldId id="1443" r:id="rId1188"/>
    <p:sldId id="1444" r:id="rId1189"/>
    <p:sldId id="1445" r:id="rId1190"/>
    <p:sldId id="1446" r:id="rId1191"/>
    <p:sldId id="1447" r:id="rId1192"/>
    <p:sldId id="1448" r:id="rId1193"/>
    <p:sldId id="1449" r:id="rId1194"/>
    <p:sldId id="1450" r:id="rId1195"/>
    <p:sldId id="1451" r:id="rId1196"/>
    <p:sldId id="1452" r:id="rId1197"/>
    <p:sldId id="1453" r:id="rId1198"/>
    <p:sldId id="1454" r:id="rId1199"/>
    <p:sldId id="1455" r:id="rId1200"/>
    <p:sldId id="1456" r:id="rId1201"/>
    <p:sldId id="1457" r:id="rId1202"/>
    <p:sldId id="1458" r:id="rId1203"/>
    <p:sldId id="1459" r:id="rId1204"/>
    <p:sldId id="1460" r:id="rId1205"/>
    <p:sldId id="1461" r:id="rId1206"/>
    <p:sldId id="1462" r:id="rId1207"/>
    <p:sldId id="1463" r:id="rId1208"/>
    <p:sldId id="1464" r:id="rId1209"/>
    <p:sldId id="1465" r:id="rId1210"/>
    <p:sldId id="1466" r:id="rId1211"/>
    <p:sldId id="1467" r:id="rId1212"/>
    <p:sldId id="1468" r:id="rId1213"/>
    <p:sldId id="1469" r:id="rId1214"/>
    <p:sldId id="1470" r:id="rId1215"/>
    <p:sldId id="1471" r:id="rId1216"/>
    <p:sldId id="1472" r:id="rId1217"/>
    <p:sldId id="1473" r:id="rId1218"/>
    <p:sldId id="1474" r:id="rId1219"/>
    <p:sldId id="1475" r:id="rId1220"/>
    <p:sldId id="1476" r:id="rId1221"/>
    <p:sldId id="1477" r:id="rId1222"/>
    <p:sldId id="1478" r:id="rId1223"/>
    <p:sldId id="1479" r:id="rId1224"/>
    <p:sldId id="1480" r:id="rId1225"/>
    <p:sldId id="1481" r:id="rId1226"/>
    <p:sldId id="1482" r:id="rId1227"/>
    <p:sldId id="1483" r:id="rId1228"/>
    <p:sldId id="1484" r:id="rId1229"/>
    <p:sldId id="1485" r:id="rId1230"/>
    <p:sldId id="1486" r:id="rId1231"/>
    <p:sldId id="1487" r:id="rId1232"/>
    <p:sldId id="1488" r:id="rId1233"/>
    <p:sldId id="1489" r:id="rId1234"/>
    <p:sldId id="1490" r:id="rId1235"/>
    <p:sldId id="1491" r:id="rId1236"/>
    <p:sldId id="1492" r:id="rId1237"/>
    <p:sldId id="1493" r:id="rId1238"/>
    <p:sldId id="1494" r:id="rId1239"/>
    <p:sldId id="1495" r:id="rId1240"/>
    <p:sldId id="1496" r:id="rId1241"/>
    <p:sldId id="1497" r:id="rId1242"/>
    <p:sldId id="1498" r:id="rId1243"/>
    <p:sldId id="1499" r:id="rId1244"/>
    <p:sldId id="1500" r:id="rId1245"/>
    <p:sldId id="1501" r:id="rId1246"/>
    <p:sldId id="1502" r:id="rId1247"/>
    <p:sldId id="1503" r:id="rId1248"/>
    <p:sldId id="1504" r:id="rId1249"/>
    <p:sldId id="1505" r:id="rId1250"/>
    <p:sldId id="1506" r:id="rId1251"/>
    <p:sldId id="1507" r:id="rId1252"/>
    <p:sldId id="1508" r:id="rId1253"/>
    <p:sldId id="1509" r:id="rId1254"/>
    <p:sldId id="1510" r:id="rId1255"/>
    <p:sldId id="1511" r:id="rId1256"/>
    <p:sldId id="1512" r:id="rId1257"/>
    <p:sldId id="1513" r:id="rId1258"/>
    <p:sldId id="1514" r:id="rId1259"/>
    <p:sldId id="1515" r:id="rId1260"/>
    <p:sldId id="1516" r:id="rId1261"/>
    <p:sldId id="1517" r:id="rId1262"/>
    <p:sldId id="1518" r:id="rId1263"/>
    <p:sldId id="1519" r:id="rId1264"/>
    <p:sldId id="1520" r:id="rId1265"/>
    <p:sldId id="1521" r:id="rId1266"/>
    <p:sldId id="1522" r:id="rId1267"/>
    <p:sldId id="1523" r:id="rId1268"/>
    <p:sldId id="1524" r:id="rId1269"/>
    <p:sldId id="1525" r:id="rId1270"/>
    <p:sldId id="1526" r:id="rId1271"/>
    <p:sldId id="1527" r:id="rId1272"/>
    <p:sldId id="1528" r:id="rId1273"/>
    <p:sldId id="1529" r:id="rId1274"/>
    <p:sldId id="1530" r:id="rId1275"/>
    <p:sldId id="1531" r:id="rId1276"/>
    <p:sldId id="1532" r:id="rId1277"/>
    <p:sldId id="1533" r:id="rId1278"/>
    <p:sldId id="1534" r:id="rId1279"/>
    <p:sldId id="1535" r:id="rId1280"/>
    <p:sldId id="1536" r:id="rId1281"/>
    <p:sldId id="1537" r:id="rId1282"/>
    <p:sldId id="1538" r:id="rId1283"/>
    <p:sldId id="1539" r:id="rId1284"/>
    <p:sldId id="1540" r:id="rId1285"/>
    <p:sldId id="1541" r:id="rId1286"/>
    <p:sldId id="1542" r:id="rId1287"/>
    <p:sldId id="1543" r:id="rId1288"/>
    <p:sldId id="1544" r:id="rId1289"/>
    <p:sldId id="1545" r:id="rId1290"/>
    <p:sldId id="1546" r:id="rId1291"/>
    <p:sldId id="1547" r:id="rId1292"/>
    <p:sldId id="1548" r:id="rId1293"/>
    <p:sldId id="1549" r:id="rId1294"/>
    <p:sldId id="1550" r:id="rId1295"/>
    <p:sldId id="1551" r:id="rId1296"/>
    <p:sldId id="1552" r:id="rId1297"/>
    <p:sldId id="1553" r:id="rId1298"/>
    <p:sldId id="1554" r:id="rId1299"/>
    <p:sldId id="1555" r:id="rId1300"/>
    <p:sldId id="1556" r:id="rId1301"/>
    <p:sldId id="1557" r:id="rId1302"/>
    <p:sldId id="1558" r:id="rId1303"/>
    <p:sldId id="1559" r:id="rId1304"/>
    <p:sldId id="1560" r:id="rId1305"/>
    <p:sldId id="1561" r:id="rId1306"/>
    <p:sldId id="1562" r:id="rId1307"/>
    <p:sldId id="1563" r:id="rId1308"/>
    <p:sldId id="1564" r:id="rId1309"/>
    <p:sldId id="1565" r:id="rId1310"/>
    <p:sldId id="1566" r:id="rId1311"/>
    <p:sldId id="1567" r:id="rId1312"/>
    <p:sldId id="1568" r:id="rId1313"/>
    <p:sldId id="1569" r:id="rId1314"/>
    <p:sldId id="1570" r:id="rId1315"/>
    <p:sldId id="1571" r:id="rId1316"/>
    <p:sldId id="1572" r:id="rId1317"/>
    <p:sldId id="1573" r:id="rId1318"/>
    <p:sldId id="1574" r:id="rId1319"/>
    <p:sldId id="1575" r:id="rId1320"/>
    <p:sldId id="1576" r:id="rId1321"/>
    <p:sldId id="1577" r:id="rId1322"/>
    <p:sldId id="1578" r:id="rId1323"/>
    <p:sldId id="1579" r:id="rId1324"/>
    <p:sldId id="1580" r:id="rId1325"/>
    <p:sldId id="1581" r:id="rId1326"/>
    <p:sldId id="1582" r:id="rId1327"/>
    <p:sldId id="1583" r:id="rId1328"/>
    <p:sldId id="1584" r:id="rId1329"/>
    <p:sldId id="1585" r:id="rId1330"/>
    <p:sldId id="1586" r:id="rId1331"/>
    <p:sldId id="1587" r:id="rId1332"/>
    <p:sldId id="1588" r:id="rId1333"/>
    <p:sldId id="1589" r:id="rId1334"/>
    <p:sldId id="1590" r:id="rId1335"/>
    <p:sldId id="1591" r:id="rId1336"/>
    <p:sldId id="1592" r:id="rId1337"/>
    <p:sldId id="1593" r:id="rId1338"/>
    <p:sldId id="1594" r:id="rId1339"/>
    <p:sldId id="1595" r:id="rId1340"/>
    <p:sldId id="1596" r:id="rId1341"/>
    <p:sldId id="1597" r:id="rId1342"/>
    <p:sldId id="1598" r:id="rId1343"/>
    <p:sldId id="1599" r:id="rId1344"/>
    <p:sldId id="1600" r:id="rId1345"/>
    <p:sldId id="1601" r:id="rId1346"/>
    <p:sldId id="1602" r:id="rId1347"/>
    <p:sldId id="1603" r:id="rId1348"/>
    <p:sldId id="1604" r:id="rId1349"/>
    <p:sldId id="1605" r:id="rId1350"/>
    <p:sldId id="1606" r:id="rId1351"/>
    <p:sldId id="1607" r:id="rId1352"/>
    <p:sldId id="1608" r:id="rId1353"/>
    <p:sldId id="1609" r:id="rId1354"/>
    <p:sldId id="1610" r:id="rId1355"/>
    <p:sldId id="1611" r:id="rId1356"/>
    <p:sldId id="1612" r:id="rId1357"/>
    <p:sldId id="1613" r:id="rId1358"/>
    <p:sldId id="1614" r:id="rId1359"/>
    <p:sldId id="1615" r:id="rId1360"/>
    <p:sldId id="1616" r:id="rId1361"/>
    <p:sldId id="1617" r:id="rId1362"/>
    <p:sldId id="1618" r:id="rId1363"/>
    <p:sldId id="1619" r:id="rId1364"/>
    <p:sldId id="1620" r:id="rId1365"/>
    <p:sldId id="1621" r:id="rId1366"/>
    <p:sldId id="1622" r:id="rId1367"/>
    <p:sldId id="1623" r:id="rId1368"/>
    <p:sldId id="1624" r:id="rId1369"/>
    <p:sldId id="1625" r:id="rId1370"/>
    <p:sldId id="1626" r:id="rId1371"/>
    <p:sldId id="1627" r:id="rId1372"/>
    <p:sldId id="1628" r:id="rId1373"/>
    <p:sldId id="1629" r:id="rId1374"/>
    <p:sldId id="1630" r:id="rId1375"/>
    <p:sldId id="1631" r:id="rId1376"/>
    <p:sldId id="1632" r:id="rId1377"/>
    <p:sldId id="1633" r:id="rId1378"/>
    <p:sldId id="1634" r:id="rId1379"/>
    <p:sldId id="1635" r:id="rId1380"/>
    <p:sldId id="1636" r:id="rId1381"/>
    <p:sldId id="1637" r:id="rId1382"/>
    <p:sldId id="1638" r:id="rId1383"/>
    <p:sldId id="1639" r:id="rId1384"/>
    <p:sldId id="1640" r:id="rId1385"/>
    <p:sldId id="1641" r:id="rId1386"/>
    <p:sldId id="1642" r:id="rId1387"/>
    <p:sldId id="1643" r:id="rId1388"/>
    <p:sldId id="1644" r:id="rId1389"/>
    <p:sldId id="1645" r:id="rId1390"/>
    <p:sldId id="1646" r:id="rId1391"/>
    <p:sldId id="1647" r:id="rId1392"/>
    <p:sldId id="1648" r:id="rId1393"/>
    <p:sldId id="1649" r:id="rId1394"/>
    <p:sldId id="1650" r:id="rId1395"/>
    <p:sldId id="1651" r:id="rId1396"/>
    <p:sldId id="1652" r:id="rId1397"/>
    <p:sldId id="1653" r:id="rId1398"/>
    <p:sldId id="1654" r:id="rId1399"/>
    <p:sldId id="1655" r:id="rId1400"/>
    <p:sldId id="1656" r:id="rId1401"/>
    <p:sldId id="1657" r:id="rId1402"/>
    <p:sldId id="1658" r:id="rId1403"/>
    <p:sldId id="1659" r:id="rId1404"/>
    <p:sldId id="1660" r:id="rId1405"/>
    <p:sldId id="1661" r:id="rId1406"/>
    <p:sldId id="1662" r:id="rId1407"/>
    <p:sldId id="1663" r:id="rId1408"/>
    <p:sldId id="1664" r:id="rId1409"/>
    <p:sldId id="1665" r:id="rId1410"/>
    <p:sldId id="1666" r:id="rId1411"/>
    <p:sldId id="1667" r:id="rId1412"/>
    <p:sldId id="1668" r:id="rId1413"/>
    <p:sldId id="1669" r:id="rId1414"/>
    <p:sldId id="1670" r:id="rId1415"/>
    <p:sldId id="1671" r:id="rId1416"/>
    <p:sldId id="1672" r:id="rId1417"/>
    <p:sldId id="1673" r:id="rId1418"/>
    <p:sldId id="1674" r:id="rId1419"/>
    <p:sldId id="1675" r:id="rId1420"/>
    <p:sldId id="1676" r:id="rId1421"/>
    <p:sldId id="1677" r:id="rId1422"/>
    <p:sldId id="1678" r:id="rId1423"/>
    <p:sldId id="1679" r:id="rId1424"/>
    <p:sldId id="1680" r:id="rId1425"/>
    <p:sldId id="1681" r:id="rId1426"/>
    <p:sldId id="1682" r:id="rId1427"/>
    <p:sldId id="1683" r:id="rId1428"/>
    <p:sldId id="1684" r:id="rId1429"/>
    <p:sldId id="1685" r:id="rId1430"/>
    <p:sldId id="1686" r:id="rId1431"/>
    <p:sldId id="1687" r:id="rId1432"/>
    <p:sldId id="1688" r:id="rId1433"/>
    <p:sldId id="1689" r:id="rId1434"/>
    <p:sldId id="1690" r:id="rId1435"/>
    <p:sldId id="1691" r:id="rId1436"/>
    <p:sldId id="1692" r:id="rId1437"/>
    <p:sldId id="1693" r:id="rId1438"/>
    <p:sldId id="1694" r:id="rId1439"/>
    <p:sldId id="1695" r:id="rId1440"/>
    <p:sldId id="1696" r:id="rId1441"/>
    <p:sldId id="1697" r:id="rId1442"/>
    <p:sldId id="1698" r:id="rId1443"/>
    <p:sldId id="1699" r:id="rId1444"/>
    <p:sldId id="1700" r:id="rId1445"/>
    <p:sldId id="1701" r:id="rId1446"/>
    <p:sldId id="1702" r:id="rId1447"/>
    <p:sldId id="1703" r:id="rId1448"/>
    <p:sldId id="1704" r:id="rId1449"/>
    <p:sldId id="1705" r:id="rId1450"/>
    <p:sldId id="1706" r:id="rId1451"/>
    <p:sldId id="1707" r:id="rId1452"/>
    <p:sldId id="1708" r:id="rId1453"/>
    <p:sldId id="1709" r:id="rId1454"/>
    <p:sldId id="1710" r:id="rId1455"/>
    <p:sldId id="1711" r:id="rId1456"/>
    <p:sldId id="1712" r:id="rId1457"/>
    <p:sldId id="1713" r:id="rId1458"/>
    <p:sldId id="1714" r:id="rId1459"/>
    <p:sldId id="1715" r:id="rId1460"/>
    <p:sldId id="1716" r:id="rId1461"/>
    <p:sldId id="1717" r:id="rId1462"/>
    <p:sldId id="1718" r:id="rId1463"/>
    <p:sldId id="1719" r:id="rId1464"/>
    <p:sldId id="1720" r:id="rId1465"/>
    <p:sldId id="1721" r:id="rId1466"/>
    <p:sldId id="1722" r:id="rId1467"/>
    <p:sldId id="1723" r:id="rId1468"/>
    <p:sldId id="1724" r:id="rId1469"/>
    <p:sldId id="1725" r:id="rId1470"/>
    <p:sldId id="1726" r:id="rId1471"/>
    <p:sldId id="1727" r:id="rId1472"/>
    <p:sldId id="1728" r:id="rId1473"/>
    <p:sldId id="1729" r:id="rId1474"/>
    <p:sldId id="1730" r:id="rId1475"/>
    <p:sldId id="1731" r:id="rId1476"/>
    <p:sldId id="1732" r:id="rId1477"/>
    <p:sldId id="1733" r:id="rId1478"/>
    <p:sldId id="1734" r:id="rId1479"/>
    <p:sldId id="1735" r:id="rId1480"/>
    <p:sldId id="1736" r:id="rId1481"/>
    <p:sldId id="1737" r:id="rId1482"/>
    <p:sldId id="1738" r:id="rId1483"/>
    <p:sldId id="1739" r:id="rId1484"/>
    <p:sldId id="1740" r:id="rId1485"/>
    <p:sldId id="1741" r:id="rId1486"/>
    <p:sldId id="1742" r:id="rId1487"/>
    <p:sldId id="1743" r:id="rId1488"/>
    <p:sldId id="1744" r:id="rId1489"/>
    <p:sldId id="1745" r:id="rId1490"/>
    <p:sldId id="1746" r:id="rId1491"/>
    <p:sldId id="1747" r:id="rId1492"/>
    <p:sldId id="1748" r:id="rId1493"/>
    <p:sldId id="1749" r:id="rId1494"/>
    <p:sldId id="1750" r:id="rId1495"/>
    <p:sldId id="1751" r:id="rId1496"/>
    <p:sldId id="1752" r:id="rId1497"/>
    <p:sldId id="1753" r:id="rId1498"/>
    <p:sldId id="1754" r:id="rId1499"/>
    <p:sldId id="1755" r:id="rId1500"/>
    <p:sldId id="1756" r:id="rId1501"/>
    <p:sldId id="1757" r:id="rId1502"/>
    <p:sldId id="1758" r:id="rId1503"/>
  </p:sldIdLst>
  <p:sldSz cx="12192000" cy="6858000"/>
  <p:notesSz cx="6858000" cy="9144000"/>
  <p:embeddedFontLst>
    <p:embeddedFont>
      <p:font typeface="Square721 BT" panose="020B0504020202060204" pitchFamily="34" charset="0"/>
      <p:regular r:id="rId1504"/>
      <p:bold r:id="rId150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90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232"/>
    <a:srgbClr val="FD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1399" Type="http://schemas.openxmlformats.org/officeDocument/2006/relationships/slide" Target="slides/slide139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161" Type="http://schemas.openxmlformats.org/officeDocument/2006/relationships/slide" Target="slides/slide1160.xml"/><Relationship Id="rId1259" Type="http://schemas.openxmlformats.org/officeDocument/2006/relationships/slide" Target="slides/slide1258.xml"/><Relationship Id="rId1466" Type="http://schemas.openxmlformats.org/officeDocument/2006/relationships/slide" Target="slides/slide1465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1119" Type="http://schemas.openxmlformats.org/officeDocument/2006/relationships/slide" Target="slides/slide1118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1326" Type="http://schemas.openxmlformats.org/officeDocument/2006/relationships/slide" Target="slides/slide1325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172" Type="http://schemas.openxmlformats.org/officeDocument/2006/relationships/slide" Target="slides/slide117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1032" Type="http://schemas.openxmlformats.org/officeDocument/2006/relationships/slide" Target="slides/slide1031.xml"/><Relationship Id="rId1477" Type="http://schemas.openxmlformats.org/officeDocument/2006/relationships/slide" Target="slides/slide147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1337" Type="http://schemas.openxmlformats.org/officeDocument/2006/relationships/slide" Target="slides/slide133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183" Type="http://schemas.openxmlformats.org/officeDocument/2006/relationships/slide" Target="slides/slide1182.xml"/><Relationship Id="rId1390" Type="http://schemas.openxmlformats.org/officeDocument/2006/relationships/slide" Target="slides/slide1389.xml"/><Relationship Id="rId1404" Type="http://schemas.openxmlformats.org/officeDocument/2006/relationships/slide" Target="slides/slide1403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1043" Type="http://schemas.openxmlformats.org/officeDocument/2006/relationships/slide" Target="slides/slide1042.xml"/><Relationship Id="rId1488" Type="http://schemas.openxmlformats.org/officeDocument/2006/relationships/slide" Target="slides/slide148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1250" Type="http://schemas.openxmlformats.org/officeDocument/2006/relationships/slide" Target="slides/slide1249.xml"/><Relationship Id="rId1348" Type="http://schemas.openxmlformats.org/officeDocument/2006/relationships/slide" Target="slides/slide1347.xml"/><Relationship Id="rId357" Type="http://schemas.openxmlformats.org/officeDocument/2006/relationships/slide" Target="slides/slide356.xml"/><Relationship Id="rId1110" Type="http://schemas.openxmlformats.org/officeDocument/2006/relationships/slide" Target="slides/slide1109.xml"/><Relationship Id="rId1194" Type="http://schemas.openxmlformats.org/officeDocument/2006/relationships/slide" Target="slides/slide1193.xml"/><Relationship Id="rId1208" Type="http://schemas.openxmlformats.org/officeDocument/2006/relationships/slide" Target="slides/slide1207.xml"/><Relationship Id="rId1415" Type="http://schemas.openxmlformats.org/officeDocument/2006/relationships/slide" Target="slides/slide1414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1499" Type="http://schemas.openxmlformats.org/officeDocument/2006/relationships/slide" Target="slides/slide149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1054" Type="http://schemas.openxmlformats.org/officeDocument/2006/relationships/slide" Target="slides/slide1053.xml"/><Relationship Id="rId1261" Type="http://schemas.openxmlformats.org/officeDocument/2006/relationships/slide" Target="slides/slide1260.xml"/><Relationship Id="rId1359" Type="http://schemas.openxmlformats.org/officeDocument/2006/relationships/slide" Target="slides/slide135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1121" Type="http://schemas.openxmlformats.org/officeDocument/2006/relationships/slide" Target="slides/slide1120.xml"/><Relationship Id="rId1219" Type="http://schemas.openxmlformats.org/officeDocument/2006/relationships/slide" Target="slides/slide1218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1426" Type="http://schemas.openxmlformats.org/officeDocument/2006/relationships/slide" Target="slides/slide1425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1065" Type="http://schemas.openxmlformats.org/officeDocument/2006/relationships/slide" Target="slides/slide1064.xml"/><Relationship Id="rId1272" Type="http://schemas.openxmlformats.org/officeDocument/2006/relationships/slide" Target="slides/slide127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1132" Type="http://schemas.openxmlformats.org/officeDocument/2006/relationships/slide" Target="slides/slide113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1437" Type="http://schemas.openxmlformats.org/officeDocument/2006/relationships/slide" Target="slides/slide143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1076" Type="http://schemas.openxmlformats.org/officeDocument/2006/relationships/slide" Target="slides/slide1075.xml"/><Relationship Id="rId1283" Type="http://schemas.openxmlformats.org/officeDocument/2006/relationships/slide" Target="slides/slide1282.xml"/><Relationship Id="rId1490" Type="http://schemas.openxmlformats.org/officeDocument/2006/relationships/slide" Target="slides/slide1489.xml"/><Relationship Id="rId1504" Type="http://schemas.openxmlformats.org/officeDocument/2006/relationships/font" Target="fonts/font1.fntdata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1143" Type="http://schemas.openxmlformats.org/officeDocument/2006/relationships/slide" Target="slides/slide1142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350" Type="http://schemas.openxmlformats.org/officeDocument/2006/relationships/slide" Target="slides/slide1349.xml"/><Relationship Id="rId1448" Type="http://schemas.openxmlformats.org/officeDocument/2006/relationships/slide" Target="slides/slide144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slide" Target="slides/slide1002.xml"/><Relationship Id="rId1087" Type="http://schemas.openxmlformats.org/officeDocument/2006/relationships/slide" Target="slides/slide1086.xml"/><Relationship Id="rId1210" Type="http://schemas.openxmlformats.org/officeDocument/2006/relationships/slide" Target="slides/slide1209.xml"/><Relationship Id="rId1294" Type="http://schemas.openxmlformats.org/officeDocument/2006/relationships/slide" Target="slides/slide1293.xml"/><Relationship Id="rId1308" Type="http://schemas.openxmlformats.org/officeDocument/2006/relationships/slide" Target="slides/slide1307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1154" Type="http://schemas.openxmlformats.org/officeDocument/2006/relationships/slide" Target="slides/slide1153.xml"/><Relationship Id="rId1361" Type="http://schemas.openxmlformats.org/officeDocument/2006/relationships/slide" Target="slides/slide1360.xml"/><Relationship Id="rId1459" Type="http://schemas.openxmlformats.org/officeDocument/2006/relationships/slide" Target="slides/slide1458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1221" Type="http://schemas.openxmlformats.org/officeDocument/2006/relationships/slide" Target="slides/slide1220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1098" Type="http://schemas.openxmlformats.org/officeDocument/2006/relationships/slide" Target="slides/slide1097.xml"/><Relationship Id="rId1319" Type="http://schemas.openxmlformats.org/officeDocument/2006/relationships/slide" Target="slides/slide1318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165" Type="http://schemas.openxmlformats.org/officeDocument/2006/relationships/slide" Target="slides/slide1164.xml"/><Relationship Id="rId1372" Type="http://schemas.openxmlformats.org/officeDocument/2006/relationships/slide" Target="slides/slide137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1232" Type="http://schemas.openxmlformats.org/officeDocument/2006/relationships/slide" Target="slides/slide123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176" Type="http://schemas.openxmlformats.org/officeDocument/2006/relationships/slide" Target="slides/slide1175.xml"/><Relationship Id="rId1383" Type="http://schemas.openxmlformats.org/officeDocument/2006/relationships/slide" Target="slides/slide138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1036" Type="http://schemas.openxmlformats.org/officeDocument/2006/relationships/slide" Target="slides/slide1035.xml"/><Relationship Id="rId1243" Type="http://schemas.openxmlformats.org/officeDocument/2006/relationships/slide" Target="slides/slide1242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1450" Type="http://schemas.openxmlformats.org/officeDocument/2006/relationships/slide" Target="slides/slide1449.xml"/><Relationship Id="rId252" Type="http://schemas.openxmlformats.org/officeDocument/2006/relationships/slide" Target="slides/slide251.xml"/><Relationship Id="rId1103" Type="http://schemas.openxmlformats.org/officeDocument/2006/relationships/slide" Target="slides/slide1102.xml"/><Relationship Id="rId1187" Type="http://schemas.openxmlformats.org/officeDocument/2006/relationships/slide" Target="slides/slide1186.xml"/><Relationship Id="rId1310" Type="http://schemas.openxmlformats.org/officeDocument/2006/relationships/slide" Target="slides/slide1309.xml"/><Relationship Id="rId1408" Type="http://schemas.openxmlformats.org/officeDocument/2006/relationships/slide" Target="slides/slide1407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394" Type="http://schemas.openxmlformats.org/officeDocument/2006/relationships/slide" Target="slides/slide139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1047" Type="http://schemas.openxmlformats.org/officeDocument/2006/relationships/slide" Target="slides/slide1046.xml"/><Relationship Id="rId1254" Type="http://schemas.openxmlformats.org/officeDocument/2006/relationships/slide" Target="slides/slide1253.xml"/><Relationship Id="rId1461" Type="http://schemas.openxmlformats.org/officeDocument/2006/relationships/slide" Target="slides/slide146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1114" Type="http://schemas.openxmlformats.org/officeDocument/2006/relationships/slide" Target="slides/slide1113.xml"/><Relationship Id="rId1321" Type="http://schemas.openxmlformats.org/officeDocument/2006/relationships/slide" Target="slides/slide1320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1198" Type="http://schemas.openxmlformats.org/officeDocument/2006/relationships/slide" Target="slides/slide1197.xml"/><Relationship Id="rId1419" Type="http://schemas.openxmlformats.org/officeDocument/2006/relationships/slide" Target="slides/slide1418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1058" Type="http://schemas.openxmlformats.org/officeDocument/2006/relationships/slide" Target="slides/slide1057.xml"/><Relationship Id="rId1265" Type="http://schemas.openxmlformats.org/officeDocument/2006/relationships/slide" Target="slides/slide1264.xml"/><Relationship Id="rId1472" Type="http://schemas.openxmlformats.org/officeDocument/2006/relationships/slide" Target="slides/slide147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1125" Type="http://schemas.openxmlformats.org/officeDocument/2006/relationships/slide" Target="slides/slide1124.xml"/><Relationship Id="rId1332" Type="http://schemas.openxmlformats.org/officeDocument/2006/relationships/slide" Target="slides/slide133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1069" Type="http://schemas.openxmlformats.org/officeDocument/2006/relationships/slide" Target="slides/slide1068.xml"/><Relationship Id="rId1276" Type="http://schemas.openxmlformats.org/officeDocument/2006/relationships/slide" Target="slides/slide1275.xml"/><Relationship Id="rId1483" Type="http://schemas.openxmlformats.org/officeDocument/2006/relationships/slide" Target="slides/slide1482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1136" Type="http://schemas.openxmlformats.org/officeDocument/2006/relationships/slide" Target="slides/slide113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343" Type="http://schemas.openxmlformats.org/officeDocument/2006/relationships/slide" Target="slides/slide1342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1203" Type="http://schemas.openxmlformats.org/officeDocument/2006/relationships/slide" Target="slides/slide1202.xml"/><Relationship Id="rId1287" Type="http://schemas.openxmlformats.org/officeDocument/2006/relationships/slide" Target="slides/slide1286.xml"/><Relationship Id="rId1410" Type="http://schemas.openxmlformats.org/officeDocument/2006/relationships/slide" Target="slides/slide1409.xml"/><Relationship Id="rId1508" Type="http://schemas.openxmlformats.org/officeDocument/2006/relationships/theme" Target="theme/theme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864" Type="http://schemas.openxmlformats.org/officeDocument/2006/relationships/slide" Target="slides/slide863.xml"/><Relationship Id="rId1494" Type="http://schemas.openxmlformats.org/officeDocument/2006/relationships/slide" Target="slides/slide1493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931" Type="http://schemas.openxmlformats.org/officeDocument/2006/relationships/slide" Target="slides/slide930.xml"/><Relationship Id="rId1147" Type="http://schemas.openxmlformats.org/officeDocument/2006/relationships/slide" Target="slides/slide1146.xml"/><Relationship Id="rId1354" Type="http://schemas.openxmlformats.org/officeDocument/2006/relationships/slide" Target="slides/slide135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1007" Type="http://schemas.openxmlformats.org/officeDocument/2006/relationships/slide" Target="slides/slide1006.xml"/><Relationship Id="rId1214" Type="http://schemas.openxmlformats.org/officeDocument/2006/relationships/slide" Target="slides/slide1213.xml"/><Relationship Id="rId1421" Type="http://schemas.openxmlformats.org/officeDocument/2006/relationships/slide" Target="slides/slide1420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75" Type="http://schemas.openxmlformats.org/officeDocument/2006/relationships/slide" Target="slides/slide874.xml"/><Relationship Id="rId1060" Type="http://schemas.openxmlformats.org/officeDocument/2006/relationships/slide" Target="slides/slide1059.xml"/><Relationship Id="rId1298" Type="http://schemas.openxmlformats.org/officeDocument/2006/relationships/slide" Target="slides/slide129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42" Type="http://schemas.openxmlformats.org/officeDocument/2006/relationships/slide" Target="slides/slide941.xml"/><Relationship Id="rId1158" Type="http://schemas.openxmlformats.org/officeDocument/2006/relationships/slide" Target="slides/slide1157.xml"/><Relationship Id="rId1365" Type="http://schemas.openxmlformats.org/officeDocument/2006/relationships/slide" Target="slides/slide136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1018" Type="http://schemas.openxmlformats.org/officeDocument/2006/relationships/slide" Target="slides/slide1017.xml"/><Relationship Id="rId1225" Type="http://schemas.openxmlformats.org/officeDocument/2006/relationships/slide" Target="slides/slide1224.xml"/><Relationship Id="rId1432" Type="http://schemas.openxmlformats.org/officeDocument/2006/relationships/slide" Target="slides/slide1431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071" Type="http://schemas.openxmlformats.org/officeDocument/2006/relationships/slide" Target="slides/slide1070.xml"/><Relationship Id="rId1169" Type="http://schemas.openxmlformats.org/officeDocument/2006/relationships/slide" Target="slides/slide1168.xml"/><Relationship Id="rId1376" Type="http://schemas.openxmlformats.org/officeDocument/2006/relationships/slide" Target="slides/slide137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953" Type="http://schemas.openxmlformats.org/officeDocument/2006/relationships/slide" Target="slides/slide952.xml"/><Relationship Id="rId1029" Type="http://schemas.openxmlformats.org/officeDocument/2006/relationships/slide" Target="slides/slide1028.xml"/><Relationship Id="rId1236" Type="http://schemas.openxmlformats.org/officeDocument/2006/relationships/slide" Target="slides/slide1235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1443" Type="http://schemas.openxmlformats.org/officeDocument/2006/relationships/slide" Target="slides/slide144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897" Type="http://schemas.openxmlformats.org/officeDocument/2006/relationships/slide" Target="slides/slide896.xml"/><Relationship Id="rId1082" Type="http://schemas.openxmlformats.org/officeDocument/2006/relationships/slide" Target="slides/slide1081.xml"/><Relationship Id="rId1303" Type="http://schemas.openxmlformats.org/officeDocument/2006/relationships/slide" Target="slides/slide1302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64" Type="http://schemas.openxmlformats.org/officeDocument/2006/relationships/slide" Target="slides/slide963.xml"/><Relationship Id="rId1387" Type="http://schemas.openxmlformats.org/officeDocument/2006/relationships/slide" Target="slides/slide138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1247" Type="http://schemas.openxmlformats.org/officeDocument/2006/relationships/slide" Target="slides/slide1246.xml"/><Relationship Id="rId1454" Type="http://schemas.openxmlformats.org/officeDocument/2006/relationships/slide" Target="slides/slide145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093" Type="http://schemas.openxmlformats.org/officeDocument/2006/relationships/slide" Target="slides/slide1092.xml"/><Relationship Id="rId1107" Type="http://schemas.openxmlformats.org/officeDocument/2006/relationships/slide" Target="slides/slide1106.xml"/><Relationship Id="rId1314" Type="http://schemas.openxmlformats.org/officeDocument/2006/relationships/slide" Target="slides/slide1313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975" Type="http://schemas.openxmlformats.org/officeDocument/2006/relationships/slide" Target="slides/slide974.xml"/><Relationship Id="rId1160" Type="http://schemas.openxmlformats.org/officeDocument/2006/relationships/slide" Target="slides/slide1159.xml"/><Relationship Id="rId1398" Type="http://schemas.openxmlformats.org/officeDocument/2006/relationships/slide" Target="slides/slide139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1258" Type="http://schemas.openxmlformats.org/officeDocument/2006/relationships/slide" Target="slides/slide1257.xml"/><Relationship Id="rId1465" Type="http://schemas.openxmlformats.org/officeDocument/2006/relationships/slide" Target="slides/slide1464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020" Type="http://schemas.openxmlformats.org/officeDocument/2006/relationships/slide" Target="slides/slide1019.xml"/><Relationship Id="rId1118" Type="http://schemas.openxmlformats.org/officeDocument/2006/relationships/slide" Target="slides/slide1117.xml"/><Relationship Id="rId1325" Type="http://schemas.openxmlformats.org/officeDocument/2006/relationships/slide" Target="slides/slide1324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171" Type="http://schemas.openxmlformats.org/officeDocument/2006/relationships/slide" Target="slides/slide1170.xml"/><Relationship Id="rId1269" Type="http://schemas.openxmlformats.org/officeDocument/2006/relationships/slide" Target="slides/slide1268.xml"/><Relationship Id="rId1476" Type="http://schemas.openxmlformats.org/officeDocument/2006/relationships/slide" Target="slides/slide1475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846" Type="http://schemas.openxmlformats.org/officeDocument/2006/relationships/slide" Target="slides/slide845.xml"/><Relationship Id="rId1031" Type="http://schemas.openxmlformats.org/officeDocument/2006/relationships/slide" Target="slides/slide1030.xml"/><Relationship Id="rId1129" Type="http://schemas.openxmlformats.org/officeDocument/2006/relationships/slide" Target="slides/slide1128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913" Type="http://schemas.openxmlformats.org/officeDocument/2006/relationships/slide" Target="slides/slide912.xml"/><Relationship Id="rId1336" Type="http://schemas.openxmlformats.org/officeDocument/2006/relationships/slide" Target="slides/slide133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997" Type="http://schemas.openxmlformats.org/officeDocument/2006/relationships/slide" Target="slides/slide996.xml"/><Relationship Id="rId1182" Type="http://schemas.openxmlformats.org/officeDocument/2006/relationships/slide" Target="slides/slide1181.xml"/><Relationship Id="rId1403" Type="http://schemas.openxmlformats.org/officeDocument/2006/relationships/slide" Target="slides/slide1402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1042" Type="http://schemas.openxmlformats.org/officeDocument/2006/relationships/slide" Target="slides/slide1041.xml"/><Relationship Id="rId1487" Type="http://schemas.openxmlformats.org/officeDocument/2006/relationships/slide" Target="slides/slide1486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924" Type="http://schemas.openxmlformats.org/officeDocument/2006/relationships/slide" Target="slides/slide923.xml"/><Relationship Id="rId1347" Type="http://schemas.openxmlformats.org/officeDocument/2006/relationships/slide" Target="slides/slide134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1193" Type="http://schemas.openxmlformats.org/officeDocument/2006/relationships/slide" Target="slides/slide1192.xml"/><Relationship Id="rId1207" Type="http://schemas.openxmlformats.org/officeDocument/2006/relationships/slide" Target="slides/slide1206.xml"/><Relationship Id="rId1414" Type="http://schemas.openxmlformats.org/officeDocument/2006/relationships/slide" Target="slides/slide1413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68" Type="http://schemas.openxmlformats.org/officeDocument/2006/relationships/slide" Target="slides/slide867.xml"/><Relationship Id="rId1053" Type="http://schemas.openxmlformats.org/officeDocument/2006/relationships/slide" Target="slides/slide1052.xml"/><Relationship Id="rId1260" Type="http://schemas.openxmlformats.org/officeDocument/2006/relationships/slide" Target="slides/slide1259.xml"/><Relationship Id="rId1498" Type="http://schemas.openxmlformats.org/officeDocument/2006/relationships/slide" Target="slides/slide1497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1358" Type="http://schemas.openxmlformats.org/officeDocument/2006/relationships/slide" Target="slides/slide135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1120" Type="http://schemas.openxmlformats.org/officeDocument/2006/relationships/slide" Target="slides/slide1119.xml"/><Relationship Id="rId1218" Type="http://schemas.openxmlformats.org/officeDocument/2006/relationships/slide" Target="slides/slide1217.xml"/><Relationship Id="rId1425" Type="http://schemas.openxmlformats.org/officeDocument/2006/relationships/slide" Target="slides/slide1424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79" Type="http://schemas.openxmlformats.org/officeDocument/2006/relationships/slide" Target="slides/slide878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1064" Type="http://schemas.openxmlformats.org/officeDocument/2006/relationships/slide" Target="slides/slide1063.xml"/><Relationship Id="rId1271" Type="http://schemas.openxmlformats.org/officeDocument/2006/relationships/slide" Target="slides/slide1270.xml"/><Relationship Id="rId1369" Type="http://schemas.openxmlformats.org/officeDocument/2006/relationships/slide" Target="slides/slide136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946" Type="http://schemas.openxmlformats.org/officeDocument/2006/relationships/slide" Target="slides/slide945.xml"/><Relationship Id="rId1131" Type="http://schemas.openxmlformats.org/officeDocument/2006/relationships/slide" Target="slides/slide1130.xml"/><Relationship Id="rId1229" Type="http://schemas.openxmlformats.org/officeDocument/2006/relationships/slide" Target="slides/slide1228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1436" Type="http://schemas.openxmlformats.org/officeDocument/2006/relationships/slide" Target="slides/slide143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1075" Type="http://schemas.openxmlformats.org/officeDocument/2006/relationships/slide" Target="slides/slide1074.xml"/><Relationship Id="rId1282" Type="http://schemas.openxmlformats.org/officeDocument/2006/relationships/slide" Target="slides/slide1281.xml"/><Relationship Id="rId1503" Type="http://schemas.openxmlformats.org/officeDocument/2006/relationships/slide" Target="slides/slide1502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1142" Type="http://schemas.openxmlformats.org/officeDocument/2006/relationships/slide" Target="slides/slide114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1002" Type="http://schemas.openxmlformats.org/officeDocument/2006/relationships/slide" Target="slides/slide1001.xml"/><Relationship Id="rId1447" Type="http://schemas.openxmlformats.org/officeDocument/2006/relationships/slide" Target="slides/slide144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086" Type="http://schemas.openxmlformats.org/officeDocument/2006/relationships/slide" Target="slides/slide1085.xml"/><Relationship Id="rId1293" Type="http://schemas.openxmlformats.org/officeDocument/2006/relationships/slide" Target="slides/slide1292.xml"/><Relationship Id="rId1307" Type="http://schemas.openxmlformats.org/officeDocument/2006/relationships/slide" Target="slides/slide13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968" Type="http://schemas.openxmlformats.org/officeDocument/2006/relationships/slide" Target="slides/slide967.xml"/><Relationship Id="rId1153" Type="http://schemas.openxmlformats.org/officeDocument/2006/relationships/slide" Target="slides/slide1152.xml"/><Relationship Id="rId97" Type="http://schemas.openxmlformats.org/officeDocument/2006/relationships/slide" Target="slides/slide96.xml"/><Relationship Id="rId730" Type="http://schemas.openxmlformats.org/officeDocument/2006/relationships/slide" Target="slides/slide729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360" Type="http://schemas.openxmlformats.org/officeDocument/2006/relationships/slide" Target="slides/slide1359.xml"/><Relationship Id="rId1458" Type="http://schemas.openxmlformats.org/officeDocument/2006/relationships/slide" Target="slides/slide1457.xml"/><Relationship Id="rId162" Type="http://schemas.openxmlformats.org/officeDocument/2006/relationships/slide" Target="slides/slide161.xml"/><Relationship Id="rId467" Type="http://schemas.openxmlformats.org/officeDocument/2006/relationships/slide" Target="slides/slide466.xml"/><Relationship Id="rId1097" Type="http://schemas.openxmlformats.org/officeDocument/2006/relationships/slide" Target="slides/slide1096.xml"/><Relationship Id="rId1220" Type="http://schemas.openxmlformats.org/officeDocument/2006/relationships/slide" Target="slides/slide1219.xml"/><Relationship Id="rId1318" Type="http://schemas.openxmlformats.org/officeDocument/2006/relationships/slide" Target="slides/slide1317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327" Type="http://schemas.openxmlformats.org/officeDocument/2006/relationships/slide" Target="slides/slide326.xml"/><Relationship Id="rId534" Type="http://schemas.openxmlformats.org/officeDocument/2006/relationships/slide" Target="slides/slide533.xml"/><Relationship Id="rId741" Type="http://schemas.openxmlformats.org/officeDocument/2006/relationships/slide" Target="slides/slide740.xml"/><Relationship Id="rId839" Type="http://schemas.openxmlformats.org/officeDocument/2006/relationships/slide" Target="slides/slide838.xml"/><Relationship Id="rId1164" Type="http://schemas.openxmlformats.org/officeDocument/2006/relationships/slide" Target="slides/slide1163.xml"/><Relationship Id="rId1371" Type="http://schemas.openxmlformats.org/officeDocument/2006/relationships/slide" Target="slides/slide1370.xml"/><Relationship Id="rId1469" Type="http://schemas.openxmlformats.org/officeDocument/2006/relationships/slide" Target="slides/slide1468.xml"/><Relationship Id="rId173" Type="http://schemas.openxmlformats.org/officeDocument/2006/relationships/slide" Target="slides/slide172.xml"/><Relationship Id="rId380" Type="http://schemas.openxmlformats.org/officeDocument/2006/relationships/slide" Target="slides/slide379.xml"/><Relationship Id="rId601" Type="http://schemas.openxmlformats.org/officeDocument/2006/relationships/slide" Target="slides/slide600.xml"/><Relationship Id="rId1024" Type="http://schemas.openxmlformats.org/officeDocument/2006/relationships/slide" Target="slides/slide1023.xml"/><Relationship Id="rId1231" Type="http://schemas.openxmlformats.org/officeDocument/2006/relationships/slide" Target="slides/slide123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1329" Type="http://schemas.openxmlformats.org/officeDocument/2006/relationships/slide" Target="slides/slide1328.xml"/><Relationship Id="rId35" Type="http://schemas.openxmlformats.org/officeDocument/2006/relationships/slide" Target="slides/slide34.xml"/><Relationship Id="rId100" Type="http://schemas.openxmlformats.org/officeDocument/2006/relationships/slide" Target="slides/slide99.xml"/><Relationship Id="rId338" Type="http://schemas.openxmlformats.org/officeDocument/2006/relationships/slide" Target="slides/slide337.xml"/><Relationship Id="rId545" Type="http://schemas.openxmlformats.org/officeDocument/2006/relationships/slide" Target="slides/slide544.xml"/><Relationship Id="rId752" Type="http://schemas.openxmlformats.org/officeDocument/2006/relationships/slide" Target="slides/slide751.xml"/><Relationship Id="rId1175" Type="http://schemas.openxmlformats.org/officeDocument/2006/relationships/slide" Target="slides/slide1174.xml"/><Relationship Id="rId1382" Type="http://schemas.openxmlformats.org/officeDocument/2006/relationships/slide" Target="slides/slide138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612" Type="http://schemas.openxmlformats.org/officeDocument/2006/relationships/slide" Target="slides/slide611.xml"/><Relationship Id="rId1035" Type="http://schemas.openxmlformats.org/officeDocument/2006/relationships/slide" Target="slides/slide1034.xml"/><Relationship Id="rId1242" Type="http://schemas.openxmlformats.org/officeDocument/2006/relationships/slide" Target="slides/slide124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96" Type="http://schemas.openxmlformats.org/officeDocument/2006/relationships/slide" Target="slides/slide695.xml"/><Relationship Id="rId917" Type="http://schemas.openxmlformats.org/officeDocument/2006/relationships/slide" Target="slides/slide916.xml"/><Relationship Id="rId1102" Type="http://schemas.openxmlformats.org/officeDocument/2006/relationships/slide" Target="slides/slide1101.xml"/><Relationship Id="rId46" Type="http://schemas.openxmlformats.org/officeDocument/2006/relationships/slide" Target="slides/slide45.xml"/><Relationship Id="rId349" Type="http://schemas.openxmlformats.org/officeDocument/2006/relationships/slide" Target="slides/slide348.xml"/><Relationship Id="rId556" Type="http://schemas.openxmlformats.org/officeDocument/2006/relationships/slide" Target="slides/slide555.xml"/><Relationship Id="rId763" Type="http://schemas.openxmlformats.org/officeDocument/2006/relationships/slide" Target="slides/slide762.xml"/><Relationship Id="rId1186" Type="http://schemas.openxmlformats.org/officeDocument/2006/relationships/slide" Target="slides/slide1185.xml"/><Relationship Id="rId1393" Type="http://schemas.openxmlformats.org/officeDocument/2006/relationships/slide" Target="slides/slide1392.xml"/><Relationship Id="rId1407" Type="http://schemas.openxmlformats.org/officeDocument/2006/relationships/slide" Target="slides/slide1406.xml"/><Relationship Id="rId111" Type="http://schemas.openxmlformats.org/officeDocument/2006/relationships/slide" Target="slides/slide110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416" Type="http://schemas.openxmlformats.org/officeDocument/2006/relationships/slide" Target="slides/slide415.xml"/><Relationship Id="rId970" Type="http://schemas.openxmlformats.org/officeDocument/2006/relationships/slide" Target="slides/slide969.xml"/><Relationship Id="rId1046" Type="http://schemas.openxmlformats.org/officeDocument/2006/relationships/slide" Target="slides/slide1045.xml"/><Relationship Id="rId1253" Type="http://schemas.openxmlformats.org/officeDocument/2006/relationships/slide" Target="slides/slide1252.xml"/><Relationship Id="rId623" Type="http://schemas.openxmlformats.org/officeDocument/2006/relationships/slide" Target="slides/slide622.xml"/><Relationship Id="rId830" Type="http://schemas.openxmlformats.org/officeDocument/2006/relationships/slide" Target="slides/slide829.xml"/><Relationship Id="rId928" Type="http://schemas.openxmlformats.org/officeDocument/2006/relationships/slide" Target="slides/slide927.xml"/><Relationship Id="rId1460" Type="http://schemas.openxmlformats.org/officeDocument/2006/relationships/slide" Target="slides/slide1459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567" Type="http://schemas.openxmlformats.org/officeDocument/2006/relationships/slide" Target="slides/slide566.xml"/><Relationship Id="rId1113" Type="http://schemas.openxmlformats.org/officeDocument/2006/relationships/slide" Target="slides/slide1112.xml"/><Relationship Id="rId1197" Type="http://schemas.openxmlformats.org/officeDocument/2006/relationships/slide" Target="slides/slide1196.xml"/><Relationship Id="rId1320" Type="http://schemas.openxmlformats.org/officeDocument/2006/relationships/slide" Target="slides/slide1319.xml"/><Relationship Id="rId1418" Type="http://schemas.openxmlformats.org/officeDocument/2006/relationships/slide" Target="slides/slide1417.xml"/><Relationship Id="rId122" Type="http://schemas.openxmlformats.org/officeDocument/2006/relationships/slide" Target="slides/slide121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57" Type="http://schemas.openxmlformats.org/officeDocument/2006/relationships/slide" Target="slides/slide1056.xml"/><Relationship Id="rId427" Type="http://schemas.openxmlformats.org/officeDocument/2006/relationships/slide" Target="slides/slide426.xml"/><Relationship Id="rId634" Type="http://schemas.openxmlformats.org/officeDocument/2006/relationships/slide" Target="slides/slide633.xml"/><Relationship Id="rId841" Type="http://schemas.openxmlformats.org/officeDocument/2006/relationships/slide" Target="slides/slide840.xml"/><Relationship Id="rId1264" Type="http://schemas.openxmlformats.org/officeDocument/2006/relationships/slide" Target="slides/slide1263.xml"/><Relationship Id="rId1471" Type="http://schemas.openxmlformats.org/officeDocument/2006/relationships/slide" Target="slides/slide1470.xml"/><Relationship Id="rId273" Type="http://schemas.openxmlformats.org/officeDocument/2006/relationships/slide" Target="slides/slide272.xml"/><Relationship Id="rId480" Type="http://schemas.openxmlformats.org/officeDocument/2006/relationships/slide" Target="slides/slide479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1124" Type="http://schemas.openxmlformats.org/officeDocument/2006/relationships/slide" Target="slides/slide1123.xml"/><Relationship Id="rId1331" Type="http://schemas.openxmlformats.org/officeDocument/2006/relationships/slide" Target="slides/slide133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85" Type="http://schemas.openxmlformats.org/officeDocument/2006/relationships/slide" Target="slides/slide784.xml"/><Relationship Id="rId992" Type="http://schemas.openxmlformats.org/officeDocument/2006/relationships/slide" Target="slides/slide991.xml"/><Relationship Id="rId1429" Type="http://schemas.openxmlformats.org/officeDocument/2006/relationships/slide" Target="slides/slide1428.xml"/><Relationship Id="rId200" Type="http://schemas.openxmlformats.org/officeDocument/2006/relationships/slide" Target="slides/slide199.xml"/><Relationship Id="rId438" Type="http://schemas.openxmlformats.org/officeDocument/2006/relationships/slide" Target="slides/slide437.xml"/><Relationship Id="rId645" Type="http://schemas.openxmlformats.org/officeDocument/2006/relationships/slide" Target="slides/slide644.xml"/><Relationship Id="rId852" Type="http://schemas.openxmlformats.org/officeDocument/2006/relationships/slide" Target="slides/slide851.xml"/><Relationship Id="rId1068" Type="http://schemas.openxmlformats.org/officeDocument/2006/relationships/slide" Target="slides/slide1067.xml"/><Relationship Id="rId1275" Type="http://schemas.openxmlformats.org/officeDocument/2006/relationships/slide" Target="slides/slide1274.xml"/><Relationship Id="rId1482" Type="http://schemas.openxmlformats.org/officeDocument/2006/relationships/slide" Target="slides/slide148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1135" Type="http://schemas.openxmlformats.org/officeDocument/2006/relationships/slide" Target="slides/slide1134.xml"/><Relationship Id="rId1342" Type="http://schemas.openxmlformats.org/officeDocument/2006/relationships/slide" Target="slides/slide1341.xml"/><Relationship Id="rId79" Type="http://schemas.openxmlformats.org/officeDocument/2006/relationships/slide" Target="slides/slide78.xml"/><Relationship Id="rId144" Type="http://schemas.openxmlformats.org/officeDocument/2006/relationships/slide" Target="slides/slide143.xml"/><Relationship Id="rId589" Type="http://schemas.openxmlformats.org/officeDocument/2006/relationships/slide" Target="slides/slide588.xml"/><Relationship Id="rId796" Type="http://schemas.openxmlformats.org/officeDocument/2006/relationships/slide" Target="slides/slide795.xml"/><Relationship Id="rId1202" Type="http://schemas.openxmlformats.org/officeDocument/2006/relationships/slide" Target="slides/slide1201.xml"/><Relationship Id="rId351" Type="http://schemas.openxmlformats.org/officeDocument/2006/relationships/slide" Target="slides/slide350.xml"/><Relationship Id="rId449" Type="http://schemas.openxmlformats.org/officeDocument/2006/relationships/slide" Target="slides/slide448.xml"/><Relationship Id="rId656" Type="http://schemas.openxmlformats.org/officeDocument/2006/relationships/slide" Target="slides/slide655.xml"/><Relationship Id="rId863" Type="http://schemas.openxmlformats.org/officeDocument/2006/relationships/slide" Target="slides/slide862.xml"/><Relationship Id="rId1079" Type="http://schemas.openxmlformats.org/officeDocument/2006/relationships/slide" Target="slides/slide1078.xml"/><Relationship Id="rId1286" Type="http://schemas.openxmlformats.org/officeDocument/2006/relationships/slide" Target="slides/slide1285.xml"/><Relationship Id="rId1493" Type="http://schemas.openxmlformats.org/officeDocument/2006/relationships/slide" Target="slides/slide1492.xml"/><Relationship Id="rId1507" Type="http://schemas.openxmlformats.org/officeDocument/2006/relationships/viewProps" Target="viewProps.xml"/><Relationship Id="rId211" Type="http://schemas.openxmlformats.org/officeDocument/2006/relationships/slide" Target="slides/slide210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516" Type="http://schemas.openxmlformats.org/officeDocument/2006/relationships/slide" Target="slides/slide515.xml"/><Relationship Id="rId1146" Type="http://schemas.openxmlformats.org/officeDocument/2006/relationships/slide" Target="slides/slide1145.xml"/><Relationship Id="rId723" Type="http://schemas.openxmlformats.org/officeDocument/2006/relationships/slide" Target="slides/slide722.xml"/><Relationship Id="rId930" Type="http://schemas.openxmlformats.org/officeDocument/2006/relationships/slide" Target="slides/slide929.xml"/><Relationship Id="rId1006" Type="http://schemas.openxmlformats.org/officeDocument/2006/relationships/slide" Target="slides/slide1005.xml"/><Relationship Id="rId1353" Type="http://schemas.openxmlformats.org/officeDocument/2006/relationships/slide" Target="slides/slide1352.xml"/><Relationship Id="rId155" Type="http://schemas.openxmlformats.org/officeDocument/2006/relationships/slide" Target="slides/slide154.xml"/><Relationship Id="rId362" Type="http://schemas.openxmlformats.org/officeDocument/2006/relationships/slide" Target="slides/slide361.xml"/><Relationship Id="rId1213" Type="http://schemas.openxmlformats.org/officeDocument/2006/relationships/slide" Target="slides/slide1212.xml"/><Relationship Id="rId1297" Type="http://schemas.openxmlformats.org/officeDocument/2006/relationships/slide" Target="slides/slide1296.xml"/><Relationship Id="rId1420" Type="http://schemas.openxmlformats.org/officeDocument/2006/relationships/slide" Target="slides/slide1419.xml"/><Relationship Id="rId222" Type="http://schemas.openxmlformats.org/officeDocument/2006/relationships/slide" Target="slides/slide221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27" Type="http://schemas.openxmlformats.org/officeDocument/2006/relationships/slide" Target="slides/slide526.xml"/><Relationship Id="rId734" Type="http://schemas.openxmlformats.org/officeDocument/2006/relationships/slide" Target="slides/slide733.xml"/><Relationship Id="rId941" Type="http://schemas.openxmlformats.org/officeDocument/2006/relationships/slide" Target="slides/slide940.xml"/><Relationship Id="rId1157" Type="http://schemas.openxmlformats.org/officeDocument/2006/relationships/slide" Target="slides/slide1156.xml"/><Relationship Id="rId1364" Type="http://schemas.openxmlformats.org/officeDocument/2006/relationships/slide" Target="slides/slide1363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73" Type="http://schemas.openxmlformats.org/officeDocument/2006/relationships/slide" Target="slides/slide372.xml"/><Relationship Id="rId580" Type="http://schemas.openxmlformats.org/officeDocument/2006/relationships/slide" Target="slides/slide579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224" Type="http://schemas.openxmlformats.org/officeDocument/2006/relationships/slide" Target="slides/slide1223.xml"/><Relationship Id="rId1431" Type="http://schemas.openxmlformats.org/officeDocument/2006/relationships/slide" Target="slides/slide143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85" Type="http://schemas.openxmlformats.org/officeDocument/2006/relationships/slide" Target="slides/slide884.xml"/><Relationship Id="rId1070" Type="http://schemas.openxmlformats.org/officeDocument/2006/relationships/slide" Target="slides/slide1069.xml"/><Relationship Id="rId28" Type="http://schemas.openxmlformats.org/officeDocument/2006/relationships/slide" Target="slides/slide27.xml"/><Relationship Id="rId300" Type="http://schemas.openxmlformats.org/officeDocument/2006/relationships/slide" Target="slides/slide299.xml"/><Relationship Id="rId538" Type="http://schemas.openxmlformats.org/officeDocument/2006/relationships/slide" Target="slides/slide537.xml"/><Relationship Id="rId745" Type="http://schemas.openxmlformats.org/officeDocument/2006/relationships/slide" Target="slides/slide744.xml"/><Relationship Id="rId952" Type="http://schemas.openxmlformats.org/officeDocument/2006/relationships/slide" Target="slides/slide951.xml"/><Relationship Id="rId1168" Type="http://schemas.openxmlformats.org/officeDocument/2006/relationships/slide" Target="slides/slide1167.xml"/><Relationship Id="rId1375" Type="http://schemas.openxmlformats.org/officeDocument/2006/relationships/slide" Target="slides/slide1374.xml"/><Relationship Id="rId81" Type="http://schemas.openxmlformats.org/officeDocument/2006/relationships/slide" Target="slides/slide80.xml"/><Relationship Id="rId177" Type="http://schemas.openxmlformats.org/officeDocument/2006/relationships/slide" Target="slides/slide176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812" Type="http://schemas.openxmlformats.org/officeDocument/2006/relationships/slide" Target="slides/slide811.xml"/><Relationship Id="rId1028" Type="http://schemas.openxmlformats.org/officeDocument/2006/relationships/slide" Target="slides/slide1027.xml"/><Relationship Id="rId1235" Type="http://schemas.openxmlformats.org/officeDocument/2006/relationships/slide" Target="slides/slide1234.xml"/><Relationship Id="rId1442" Type="http://schemas.openxmlformats.org/officeDocument/2006/relationships/slide" Target="slides/slide1441.xml"/><Relationship Id="rId244" Type="http://schemas.openxmlformats.org/officeDocument/2006/relationships/slide" Target="slides/slide243.xml"/><Relationship Id="rId689" Type="http://schemas.openxmlformats.org/officeDocument/2006/relationships/slide" Target="slides/slide688.xml"/><Relationship Id="rId896" Type="http://schemas.openxmlformats.org/officeDocument/2006/relationships/slide" Target="slides/slide895.xml"/><Relationship Id="rId1081" Type="http://schemas.openxmlformats.org/officeDocument/2006/relationships/slide" Target="slides/slide1080.xml"/><Relationship Id="rId1302" Type="http://schemas.openxmlformats.org/officeDocument/2006/relationships/slide" Target="slides/slide1301.xml"/><Relationship Id="rId39" Type="http://schemas.openxmlformats.org/officeDocument/2006/relationships/slide" Target="slides/slide38.xml"/><Relationship Id="rId451" Type="http://schemas.openxmlformats.org/officeDocument/2006/relationships/slide" Target="slides/slide450.xml"/><Relationship Id="rId549" Type="http://schemas.openxmlformats.org/officeDocument/2006/relationships/slide" Target="slides/slide548.xml"/><Relationship Id="rId756" Type="http://schemas.openxmlformats.org/officeDocument/2006/relationships/slide" Target="slides/slide755.xml"/><Relationship Id="rId1179" Type="http://schemas.openxmlformats.org/officeDocument/2006/relationships/slide" Target="slides/slide1178.xml"/><Relationship Id="rId1386" Type="http://schemas.openxmlformats.org/officeDocument/2006/relationships/slide" Target="slides/slide1385.xml"/><Relationship Id="rId104" Type="http://schemas.openxmlformats.org/officeDocument/2006/relationships/slide" Target="slides/slide103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63" Type="http://schemas.openxmlformats.org/officeDocument/2006/relationships/slide" Target="slides/slide962.xml"/><Relationship Id="rId1039" Type="http://schemas.openxmlformats.org/officeDocument/2006/relationships/slide" Target="slides/slide1038.xml"/><Relationship Id="rId1246" Type="http://schemas.openxmlformats.org/officeDocument/2006/relationships/slide" Target="slides/slide1245.xml"/><Relationship Id="rId92" Type="http://schemas.openxmlformats.org/officeDocument/2006/relationships/slide" Target="slides/slide91.xml"/><Relationship Id="rId616" Type="http://schemas.openxmlformats.org/officeDocument/2006/relationships/slide" Target="slides/slide615.xml"/><Relationship Id="rId823" Type="http://schemas.openxmlformats.org/officeDocument/2006/relationships/slide" Target="slides/slide822.xml"/><Relationship Id="rId1453" Type="http://schemas.openxmlformats.org/officeDocument/2006/relationships/slide" Target="slides/slide1452.xml"/><Relationship Id="rId255" Type="http://schemas.openxmlformats.org/officeDocument/2006/relationships/slide" Target="slides/slide254.xml"/><Relationship Id="rId462" Type="http://schemas.openxmlformats.org/officeDocument/2006/relationships/slide" Target="slides/slide461.xml"/><Relationship Id="rId1092" Type="http://schemas.openxmlformats.org/officeDocument/2006/relationships/slide" Target="slides/slide1091.xml"/><Relationship Id="rId1106" Type="http://schemas.openxmlformats.org/officeDocument/2006/relationships/slide" Target="slides/slide1105.xml"/><Relationship Id="rId1313" Type="http://schemas.openxmlformats.org/officeDocument/2006/relationships/slide" Target="slides/slide1312.xml"/><Relationship Id="rId1397" Type="http://schemas.openxmlformats.org/officeDocument/2006/relationships/slide" Target="slides/slide1396.xml"/><Relationship Id="rId115" Type="http://schemas.openxmlformats.org/officeDocument/2006/relationships/slide" Target="slides/slide114.xml"/><Relationship Id="rId322" Type="http://schemas.openxmlformats.org/officeDocument/2006/relationships/slide" Target="slides/slide321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99" Type="http://schemas.openxmlformats.org/officeDocument/2006/relationships/slide" Target="slides/slide198.xml"/><Relationship Id="rId627" Type="http://schemas.openxmlformats.org/officeDocument/2006/relationships/slide" Target="slides/slide626.xml"/><Relationship Id="rId834" Type="http://schemas.openxmlformats.org/officeDocument/2006/relationships/slide" Target="slides/slide833.xml"/><Relationship Id="rId1257" Type="http://schemas.openxmlformats.org/officeDocument/2006/relationships/slide" Target="slides/slide1256.xml"/><Relationship Id="rId1464" Type="http://schemas.openxmlformats.org/officeDocument/2006/relationships/slide" Target="slides/slide1463.xml"/><Relationship Id="rId266" Type="http://schemas.openxmlformats.org/officeDocument/2006/relationships/slide" Target="slides/slide265.xml"/><Relationship Id="rId473" Type="http://schemas.openxmlformats.org/officeDocument/2006/relationships/slide" Target="slides/slide472.xml"/><Relationship Id="rId680" Type="http://schemas.openxmlformats.org/officeDocument/2006/relationships/slide" Target="slides/slide679.xml"/><Relationship Id="rId901" Type="http://schemas.openxmlformats.org/officeDocument/2006/relationships/slide" Target="slides/slide900.xml"/><Relationship Id="rId1117" Type="http://schemas.openxmlformats.org/officeDocument/2006/relationships/slide" Target="slides/slide1116.xml"/><Relationship Id="rId1324" Type="http://schemas.openxmlformats.org/officeDocument/2006/relationships/slide" Target="slides/slide1323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85" Type="http://schemas.openxmlformats.org/officeDocument/2006/relationships/slide" Target="slides/slide984.xml"/><Relationship Id="rId1170" Type="http://schemas.openxmlformats.org/officeDocument/2006/relationships/slide" Target="slides/slide1169.xml"/><Relationship Id="rId638" Type="http://schemas.openxmlformats.org/officeDocument/2006/relationships/slide" Target="slides/slide637.xml"/><Relationship Id="rId845" Type="http://schemas.openxmlformats.org/officeDocument/2006/relationships/slide" Target="slides/slide844.xml"/><Relationship Id="rId1030" Type="http://schemas.openxmlformats.org/officeDocument/2006/relationships/slide" Target="slides/slide1029.xml"/><Relationship Id="rId1268" Type="http://schemas.openxmlformats.org/officeDocument/2006/relationships/slide" Target="slides/slide1267.xml"/><Relationship Id="rId1475" Type="http://schemas.openxmlformats.org/officeDocument/2006/relationships/slide" Target="slides/slide147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128" Type="http://schemas.openxmlformats.org/officeDocument/2006/relationships/slide" Target="slides/slide1127.xml"/><Relationship Id="rId1335" Type="http://schemas.openxmlformats.org/officeDocument/2006/relationships/slide" Target="slides/slide1334.xml"/><Relationship Id="rId137" Type="http://schemas.openxmlformats.org/officeDocument/2006/relationships/slide" Target="slides/slide136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551" Type="http://schemas.openxmlformats.org/officeDocument/2006/relationships/slide" Target="slides/slide550.xml"/><Relationship Id="rId649" Type="http://schemas.openxmlformats.org/officeDocument/2006/relationships/slide" Target="slides/slide648.xml"/><Relationship Id="rId856" Type="http://schemas.openxmlformats.org/officeDocument/2006/relationships/slide" Target="slides/slide855.xml"/><Relationship Id="rId1181" Type="http://schemas.openxmlformats.org/officeDocument/2006/relationships/slide" Target="slides/slide1180.xml"/><Relationship Id="rId1279" Type="http://schemas.openxmlformats.org/officeDocument/2006/relationships/slide" Target="slides/slide1278.xml"/><Relationship Id="rId1402" Type="http://schemas.openxmlformats.org/officeDocument/2006/relationships/slide" Target="slides/slide1401.xml"/><Relationship Id="rId1486" Type="http://schemas.openxmlformats.org/officeDocument/2006/relationships/slide" Target="slides/slide14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41" Type="http://schemas.openxmlformats.org/officeDocument/2006/relationships/slide" Target="slides/slide1040.xml"/><Relationship Id="rId1083" Type="http://schemas.openxmlformats.org/officeDocument/2006/relationships/slide" Target="slides/slide1082.xml"/><Relationship Id="rId1139" Type="http://schemas.openxmlformats.org/officeDocument/2006/relationships/slide" Target="slides/slide1138.xml"/><Relationship Id="rId1290" Type="http://schemas.openxmlformats.org/officeDocument/2006/relationships/slide" Target="slides/slide1289.xml"/><Relationship Id="rId1304" Type="http://schemas.openxmlformats.org/officeDocument/2006/relationships/slide" Target="slides/slide1303.xml"/><Relationship Id="rId1346" Type="http://schemas.openxmlformats.org/officeDocument/2006/relationships/slide" Target="slides/slide1345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150" Type="http://schemas.openxmlformats.org/officeDocument/2006/relationships/slide" Target="slides/slide1149.xml"/><Relationship Id="rId1388" Type="http://schemas.openxmlformats.org/officeDocument/2006/relationships/slide" Target="slides/slide138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1192" Type="http://schemas.openxmlformats.org/officeDocument/2006/relationships/slide" Target="slides/slide1191.xml"/><Relationship Id="rId1206" Type="http://schemas.openxmlformats.org/officeDocument/2006/relationships/slide" Target="slides/slide1205.xml"/><Relationship Id="rId1248" Type="http://schemas.openxmlformats.org/officeDocument/2006/relationships/slide" Target="slides/slide1247.xml"/><Relationship Id="rId1413" Type="http://schemas.openxmlformats.org/officeDocument/2006/relationships/slide" Target="slides/slide1412.xml"/><Relationship Id="rId1455" Type="http://schemas.openxmlformats.org/officeDocument/2006/relationships/slide" Target="slides/slide145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1010" Type="http://schemas.openxmlformats.org/officeDocument/2006/relationships/slide" Target="slides/slide1009.xml"/><Relationship Id="rId1052" Type="http://schemas.openxmlformats.org/officeDocument/2006/relationships/slide" Target="slides/slide1051.xml"/><Relationship Id="rId1094" Type="http://schemas.openxmlformats.org/officeDocument/2006/relationships/slide" Target="slides/slide1093.xml"/><Relationship Id="rId1108" Type="http://schemas.openxmlformats.org/officeDocument/2006/relationships/slide" Target="slides/slide1107.xml"/><Relationship Id="rId1315" Type="http://schemas.openxmlformats.org/officeDocument/2006/relationships/slide" Target="slides/slide1314.xml"/><Relationship Id="rId1497" Type="http://schemas.openxmlformats.org/officeDocument/2006/relationships/slide" Target="slides/slide1496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1357" Type="http://schemas.openxmlformats.org/officeDocument/2006/relationships/slide" Target="slides/slide135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1217" Type="http://schemas.openxmlformats.org/officeDocument/2006/relationships/slide" Target="slides/slide1216.xml"/><Relationship Id="rId1424" Type="http://schemas.openxmlformats.org/officeDocument/2006/relationships/slide" Target="slides/slide1423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1063" Type="http://schemas.openxmlformats.org/officeDocument/2006/relationships/slide" Target="slides/slide1062.xml"/><Relationship Id="rId1270" Type="http://schemas.openxmlformats.org/officeDocument/2006/relationships/slide" Target="slides/slide1269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1368" Type="http://schemas.openxmlformats.org/officeDocument/2006/relationships/slide" Target="slides/slide136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1130" Type="http://schemas.openxmlformats.org/officeDocument/2006/relationships/slide" Target="slides/slide1129.xml"/><Relationship Id="rId1228" Type="http://schemas.openxmlformats.org/officeDocument/2006/relationships/slide" Target="slides/slide1227.xml"/><Relationship Id="rId1435" Type="http://schemas.openxmlformats.org/officeDocument/2006/relationships/slide" Target="slides/slide143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1074" Type="http://schemas.openxmlformats.org/officeDocument/2006/relationships/slide" Target="slides/slide1073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1281" Type="http://schemas.openxmlformats.org/officeDocument/2006/relationships/slide" Target="slides/slide1280.xml"/><Relationship Id="rId1379" Type="http://schemas.openxmlformats.org/officeDocument/2006/relationships/slide" Target="slides/slide1378.xml"/><Relationship Id="rId1502" Type="http://schemas.openxmlformats.org/officeDocument/2006/relationships/slide" Target="slides/slide1501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1141" Type="http://schemas.openxmlformats.org/officeDocument/2006/relationships/slide" Target="slides/slide1140.xml"/><Relationship Id="rId1239" Type="http://schemas.openxmlformats.org/officeDocument/2006/relationships/slide" Target="slides/slide12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1446" Type="http://schemas.openxmlformats.org/officeDocument/2006/relationships/slide" Target="slides/slide144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085" Type="http://schemas.openxmlformats.org/officeDocument/2006/relationships/slide" Target="slides/slide1084.xml"/><Relationship Id="rId1292" Type="http://schemas.openxmlformats.org/officeDocument/2006/relationships/slide" Target="slides/slide1291.xml"/><Relationship Id="rId1306" Type="http://schemas.openxmlformats.org/officeDocument/2006/relationships/slide" Target="slides/slide1305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1152" Type="http://schemas.openxmlformats.org/officeDocument/2006/relationships/slide" Target="slides/slide115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1457" Type="http://schemas.openxmlformats.org/officeDocument/2006/relationships/slide" Target="slides/slide145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1096" Type="http://schemas.openxmlformats.org/officeDocument/2006/relationships/slide" Target="slides/slide1095.xml"/><Relationship Id="rId1317" Type="http://schemas.openxmlformats.org/officeDocument/2006/relationships/slide" Target="slides/slide1316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1163" Type="http://schemas.openxmlformats.org/officeDocument/2006/relationships/slide" Target="slides/slide1162.xml"/><Relationship Id="rId1370" Type="http://schemas.openxmlformats.org/officeDocument/2006/relationships/slide" Target="slides/slide1369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468" Type="http://schemas.openxmlformats.org/officeDocument/2006/relationships/slide" Target="slides/slide1467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1230" Type="http://schemas.openxmlformats.org/officeDocument/2006/relationships/slide" Target="slides/slide1229.xml"/><Relationship Id="rId1328" Type="http://schemas.openxmlformats.org/officeDocument/2006/relationships/slide" Target="slides/slide1327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174" Type="http://schemas.openxmlformats.org/officeDocument/2006/relationships/slide" Target="slides/slide1173.xml"/><Relationship Id="rId1381" Type="http://schemas.openxmlformats.org/officeDocument/2006/relationships/slide" Target="slides/slide1380.xml"/><Relationship Id="rId1479" Type="http://schemas.openxmlformats.org/officeDocument/2006/relationships/slide" Target="slides/slide147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1034" Type="http://schemas.openxmlformats.org/officeDocument/2006/relationships/slide" Target="slides/slide1033.xml"/><Relationship Id="rId1241" Type="http://schemas.openxmlformats.org/officeDocument/2006/relationships/slide" Target="slides/slide1240.xml"/><Relationship Id="rId1339" Type="http://schemas.openxmlformats.org/officeDocument/2006/relationships/slide" Target="slides/slide1338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1101" Type="http://schemas.openxmlformats.org/officeDocument/2006/relationships/slide" Target="slides/slide1100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185" Type="http://schemas.openxmlformats.org/officeDocument/2006/relationships/slide" Target="slides/slide1184.xml"/><Relationship Id="rId1392" Type="http://schemas.openxmlformats.org/officeDocument/2006/relationships/slide" Target="slides/slide1391.xml"/><Relationship Id="rId1406" Type="http://schemas.openxmlformats.org/officeDocument/2006/relationships/slide" Target="slides/slide1405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1045" Type="http://schemas.openxmlformats.org/officeDocument/2006/relationships/slide" Target="slides/slide1044.xml"/><Relationship Id="rId1252" Type="http://schemas.openxmlformats.org/officeDocument/2006/relationships/slide" Target="slides/slide125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1112" Type="http://schemas.openxmlformats.org/officeDocument/2006/relationships/slide" Target="slides/slide1111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196" Type="http://schemas.openxmlformats.org/officeDocument/2006/relationships/slide" Target="slides/slide1195.xml"/><Relationship Id="rId1417" Type="http://schemas.openxmlformats.org/officeDocument/2006/relationships/slide" Target="slides/slide1416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1056" Type="http://schemas.openxmlformats.org/officeDocument/2006/relationships/slide" Target="slides/slide1055.xml"/><Relationship Id="rId1263" Type="http://schemas.openxmlformats.org/officeDocument/2006/relationships/slide" Target="slides/slide1262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1470" Type="http://schemas.openxmlformats.org/officeDocument/2006/relationships/slide" Target="slides/slide1469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123" Type="http://schemas.openxmlformats.org/officeDocument/2006/relationships/slide" Target="slides/slide1122.xml"/><Relationship Id="rId1330" Type="http://schemas.openxmlformats.org/officeDocument/2006/relationships/slide" Target="slides/slide1329.xml"/><Relationship Id="rId1428" Type="http://schemas.openxmlformats.org/officeDocument/2006/relationships/slide" Target="slides/slide1427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1067" Type="http://schemas.openxmlformats.org/officeDocument/2006/relationships/slide" Target="slides/slide1066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1274" Type="http://schemas.openxmlformats.org/officeDocument/2006/relationships/slide" Target="slides/slide1273.xml"/><Relationship Id="rId1481" Type="http://schemas.openxmlformats.org/officeDocument/2006/relationships/slide" Target="slides/slide148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1134" Type="http://schemas.openxmlformats.org/officeDocument/2006/relationships/slide" Target="slides/slide1133.xml"/><Relationship Id="rId1341" Type="http://schemas.openxmlformats.org/officeDocument/2006/relationships/slide" Target="slides/slide134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1201" Type="http://schemas.openxmlformats.org/officeDocument/2006/relationships/slide" Target="slides/slide1200.xml"/><Relationship Id="rId1439" Type="http://schemas.openxmlformats.org/officeDocument/2006/relationships/slide" Target="slides/slide143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1078" Type="http://schemas.openxmlformats.org/officeDocument/2006/relationships/slide" Target="slides/slide1077.xml"/><Relationship Id="rId1285" Type="http://schemas.openxmlformats.org/officeDocument/2006/relationships/slide" Target="slides/slide1284.xml"/><Relationship Id="rId1492" Type="http://schemas.openxmlformats.org/officeDocument/2006/relationships/slide" Target="slides/slide1491.xml"/><Relationship Id="rId1506" Type="http://schemas.openxmlformats.org/officeDocument/2006/relationships/presProps" Target="presProps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1145" Type="http://schemas.openxmlformats.org/officeDocument/2006/relationships/slide" Target="slides/slide1144.xml"/><Relationship Id="rId1352" Type="http://schemas.openxmlformats.org/officeDocument/2006/relationships/slide" Target="slides/slide135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1212" Type="http://schemas.openxmlformats.org/officeDocument/2006/relationships/slide" Target="slides/slide1211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089" Type="http://schemas.openxmlformats.org/officeDocument/2006/relationships/slide" Target="slides/slide1088.xml"/><Relationship Id="rId1296" Type="http://schemas.openxmlformats.org/officeDocument/2006/relationships/slide" Target="slides/slide129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1156" Type="http://schemas.openxmlformats.org/officeDocument/2006/relationships/slide" Target="slides/slide1155.xml"/><Relationship Id="rId1363" Type="http://schemas.openxmlformats.org/officeDocument/2006/relationships/slide" Target="slides/slide1362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1223" Type="http://schemas.openxmlformats.org/officeDocument/2006/relationships/slide" Target="slides/slide1222.xml"/><Relationship Id="rId1430" Type="http://schemas.openxmlformats.org/officeDocument/2006/relationships/slide" Target="slides/slide142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1167" Type="http://schemas.openxmlformats.org/officeDocument/2006/relationships/slide" Target="slides/slide1166.xml"/><Relationship Id="rId1374" Type="http://schemas.openxmlformats.org/officeDocument/2006/relationships/slide" Target="slides/slide137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slide" Target="slides/slide1026.xml"/><Relationship Id="rId1234" Type="http://schemas.openxmlformats.org/officeDocument/2006/relationships/slide" Target="slides/slide1233.xml"/><Relationship Id="rId1441" Type="http://schemas.openxmlformats.org/officeDocument/2006/relationships/slide" Target="slides/slide144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1080" Type="http://schemas.openxmlformats.org/officeDocument/2006/relationships/slide" Target="slides/slide1079.xml"/><Relationship Id="rId1301" Type="http://schemas.openxmlformats.org/officeDocument/2006/relationships/slide" Target="slides/slide1300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1178" Type="http://schemas.openxmlformats.org/officeDocument/2006/relationships/slide" Target="slides/slide1177.xml"/><Relationship Id="rId1385" Type="http://schemas.openxmlformats.org/officeDocument/2006/relationships/slide" Target="slides/slide138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1038" Type="http://schemas.openxmlformats.org/officeDocument/2006/relationships/slide" Target="slides/slide1037.xml"/><Relationship Id="rId1245" Type="http://schemas.openxmlformats.org/officeDocument/2006/relationships/slide" Target="slides/slide1244.xml"/><Relationship Id="rId1452" Type="http://schemas.openxmlformats.org/officeDocument/2006/relationships/slide" Target="slides/slide145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1091" Type="http://schemas.openxmlformats.org/officeDocument/2006/relationships/slide" Target="slides/slide1090.xml"/><Relationship Id="rId1105" Type="http://schemas.openxmlformats.org/officeDocument/2006/relationships/slide" Target="slides/slide1104.xml"/><Relationship Id="rId1312" Type="http://schemas.openxmlformats.org/officeDocument/2006/relationships/slide" Target="slides/slide1311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189" Type="http://schemas.openxmlformats.org/officeDocument/2006/relationships/slide" Target="slides/slide1188.xml"/><Relationship Id="rId1396" Type="http://schemas.openxmlformats.org/officeDocument/2006/relationships/slide" Target="slides/slide139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49" Type="http://schemas.openxmlformats.org/officeDocument/2006/relationships/slide" Target="slides/slide1048.xml"/><Relationship Id="rId1256" Type="http://schemas.openxmlformats.org/officeDocument/2006/relationships/slide" Target="slides/slide1255.xml"/><Relationship Id="rId833" Type="http://schemas.openxmlformats.org/officeDocument/2006/relationships/slide" Target="slides/slide832.xml"/><Relationship Id="rId1116" Type="http://schemas.openxmlformats.org/officeDocument/2006/relationships/slide" Target="slides/slide1115.xml"/><Relationship Id="rId1463" Type="http://schemas.openxmlformats.org/officeDocument/2006/relationships/slide" Target="slides/slide1462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900" Type="http://schemas.openxmlformats.org/officeDocument/2006/relationships/slide" Target="slides/slide899.xml"/><Relationship Id="rId1323" Type="http://schemas.openxmlformats.org/officeDocument/2006/relationships/slide" Target="slides/slide1322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637" Type="http://schemas.openxmlformats.org/officeDocument/2006/relationships/slide" Target="slides/slide636.xml"/><Relationship Id="rId844" Type="http://schemas.openxmlformats.org/officeDocument/2006/relationships/slide" Target="slides/slide843.xml"/><Relationship Id="rId1267" Type="http://schemas.openxmlformats.org/officeDocument/2006/relationships/slide" Target="slides/slide1266.xml"/><Relationship Id="rId1474" Type="http://schemas.openxmlformats.org/officeDocument/2006/relationships/slide" Target="slides/slide1473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911" Type="http://schemas.openxmlformats.org/officeDocument/2006/relationships/slide" Target="slides/slide910.xml"/><Relationship Id="rId1127" Type="http://schemas.openxmlformats.org/officeDocument/2006/relationships/slide" Target="slides/slide1126.xml"/><Relationship Id="rId1334" Type="http://schemas.openxmlformats.org/officeDocument/2006/relationships/slide" Target="slides/slide133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95" Type="http://schemas.openxmlformats.org/officeDocument/2006/relationships/slide" Target="slides/slide994.xml"/><Relationship Id="rId1180" Type="http://schemas.openxmlformats.org/officeDocument/2006/relationships/slide" Target="slides/slide1179.xml"/><Relationship Id="rId1401" Type="http://schemas.openxmlformats.org/officeDocument/2006/relationships/slide" Target="slides/slide1400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855" Type="http://schemas.openxmlformats.org/officeDocument/2006/relationships/slide" Target="slides/slide854.xml"/><Relationship Id="rId1040" Type="http://schemas.openxmlformats.org/officeDocument/2006/relationships/slide" Target="slides/slide1039.xml"/><Relationship Id="rId1278" Type="http://schemas.openxmlformats.org/officeDocument/2006/relationships/slide" Target="slides/slide1277.xml"/><Relationship Id="rId1485" Type="http://schemas.openxmlformats.org/officeDocument/2006/relationships/slide" Target="slides/slide148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922" Type="http://schemas.openxmlformats.org/officeDocument/2006/relationships/slide" Target="slides/slide921.xml"/><Relationship Id="rId1138" Type="http://schemas.openxmlformats.org/officeDocument/2006/relationships/slide" Target="slides/slide1137.xml"/><Relationship Id="rId1345" Type="http://schemas.openxmlformats.org/officeDocument/2006/relationships/slide" Target="slides/slide134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1191" Type="http://schemas.openxmlformats.org/officeDocument/2006/relationships/slide" Target="slides/slide1190.xml"/><Relationship Id="rId1205" Type="http://schemas.openxmlformats.org/officeDocument/2006/relationships/slide" Target="slides/slide1204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866" Type="http://schemas.openxmlformats.org/officeDocument/2006/relationships/slide" Target="slides/slide865.xml"/><Relationship Id="rId1289" Type="http://schemas.openxmlformats.org/officeDocument/2006/relationships/slide" Target="slides/slide1288.xml"/><Relationship Id="rId1412" Type="http://schemas.openxmlformats.org/officeDocument/2006/relationships/slide" Target="slides/slide1411.xml"/><Relationship Id="rId1496" Type="http://schemas.openxmlformats.org/officeDocument/2006/relationships/slide" Target="slides/slide1495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051" Type="http://schemas.openxmlformats.org/officeDocument/2006/relationships/slide" Target="slides/slide1050.xml"/><Relationship Id="rId1149" Type="http://schemas.openxmlformats.org/officeDocument/2006/relationships/slide" Target="slides/slide1148.xml"/><Relationship Id="rId1356" Type="http://schemas.openxmlformats.org/officeDocument/2006/relationships/slide" Target="slides/slide1355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933" Type="http://schemas.openxmlformats.org/officeDocument/2006/relationships/slide" Target="slides/slide932.xml"/><Relationship Id="rId1009" Type="http://schemas.openxmlformats.org/officeDocument/2006/relationships/slide" Target="slides/slide1008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1216" Type="http://schemas.openxmlformats.org/officeDocument/2006/relationships/slide" Target="slides/slide1215.xml"/><Relationship Id="rId1423" Type="http://schemas.openxmlformats.org/officeDocument/2006/relationships/slide" Target="slides/slide1422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877" Type="http://schemas.openxmlformats.org/officeDocument/2006/relationships/slide" Target="slides/slide876.xml"/><Relationship Id="rId1062" Type="http://schemas.openxmlformats.org/officeDocument/2006/relationships/slide" Target="slides/slide1061.xml"/><Relationship Id="rId737" Type="http://schemas.openxmlformats.org/officeDocument/2006/relationships/slide" Target="slides/slide736.xml"/><Relationship Id="rId944" Type="http://schemas.openxmlformats.org/officeDocument/2006/relationships/slide" Target="slides/slide943.xml"/><Relationship Id="rId1367" Type="http://schemas.openxmlformats.org/officeDocument/2006/relationships/slide" Target="slides/slide136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1227" Type="http://schemas.openxmlformats.org/officeDocument/2006/relationships/slide" Target="slides/slide1226.xml"/><Relationship Id="rId1434" Type="http://schemas.openxmlformats.org/officeDocument/2006/relationships/slide" Target="slides/slide143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88" Type="http://schemas.openxmlformats.org/officeDocument/2006/relationships/slide" Target="slides/slide887.xml"/><Relationship Id="rId1073" Type="http://schemas.openxmlformats.org/officeDocument/2006/relationships/slide" Target="slides/slide1072.xml"/><Relationship Id="rId1280" Type="http://schemas.openxmlformats.org/officeDocument/2006/relationships/slide" Target="slides/slide1279.xml"/><Relationship Id="rId1501" Type="http://schemas.openxmlformats.org/officeDocument/2006/relationships/slide" Target="slides/slide1500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955" Type="http://schemas.openxmlformats.org/officeDocument/2006/relationships/slide" Target="slides/slide954.xml"/><Relationship Id="rId1140" Type="http://schemas.openxmlformats.org/officeDocument/2006/relationships/slide" Target="slides/slide1139.xml"/><Relationship Id="rId1378" Type="http://schemas.openxmlformats.org/officeDocument/2006/relationships/slide" Target="slides/slide137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1238" Type="http://schemas.openxmlformats.org/officeDocument/2006/relationships/slide" Target="slides/slide1237.xml"/><Relationship Id="rId1445" Type="http://schemas.openxmlformats.org/officeDocument/2006/relationships/slide" Target="slides/slide1444.xml"/><Relationship Id="rId247" Type="http://schemas.openxmlformats.org/officeDocument/2006/relationships/slide" Target="slides/slide24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84" Type="http://schemas.openxmlformats.org/officeDocument/2006/relationships/slide" Target="slides/slide1083.xml"/><Relationship Id="rId1305" Type="http://schemas.openxmlformats.org/officeDocument/2006/relationships/slide" Target="slides/slide1304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966" Type="http://schemas.openxmlformats.org/officeDocument/2006/relationships/slide" Target="slides/slide965.xml"/><Relationship Id="rId1291" Type="http://schemas.openxmlformats.org/officeDocument/2006/relationships/slide" Target="slides/slide1290.xml"/><Relationship Id="rId1389" Type="http://schemas.openxmlformats.org/officeDocument/2006/relationships/slide" Target="slides/slide138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1151" Type="http://schemas.openxmlformats.org/officeDocument/2006/relationships/slide" Target="slides/slide1150.xml"/><Relationship Id="rId1249" Type="http://schemas.openxmlformats.org/officeDocument/2006/relationships/slide" Target="slides/slide12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1011" Type="http://schemas.openxmlformats.org/officeDocument/2006/relationships/slide" Target="slides/slide1010.xml"/><Relationship Id="rId1109" Type="http://schemas.openxmlformats.org/officeDocument/2006/relationships/slide" Target="slides/slide1108.xml"/><Relationship Id="rId1456" Type="http://schemas.openxmlformats.org/officeDocument/2006/relationships/slide" Target="slides/slide145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1095" Type="http://schemas.openxmlformats.org/officeDocument/2006/relationships/slide" Target="slides/slide1094.xml"/><Relationship Id="rId1316" Type="http://schemas.openxmlformats.org/officeDocument/2006/relationships/slide" Target="slides/slide1315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977" Type="http://schemas.openxmlformats.org/officeDocument/2006/relationships/slide" Target="slides/slide976.xml"/><Relationship Id="rId1162" Type="http://schemas.openxmlformats.org/officeDocument/2006/relationships/slide" Target="slides/slide1161.xml"/><Relationship Id="rId171" Type="http://schemas.openxmlformats.org/officeDocument/2006/relationships/slide" Target="slides/slide170.xml"/><Relationship Id="rId837" Type="http://schemas.openxmlformats.org/officeDocument/2006/relationships/slide" Target="slides/slide836.xml"/><Relationship Id="rId1022" Type="http://schemas.openxmlformats.org/officeDocument/2006/relationships/slide" Target="slides/slide1021.xml"/><Relationship Id="rId1467" Type="http://schemas.openxmlformats.org/officeDocument/2006/relationships/slide" Target="slides/slide1466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1327" Type="http://schemas.openxmlformats.org/officeDocument/2006/relationships/slide" Target="slides/slide1326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988" Type="http://schemas.openxmlformats.org/officeDocument/2006/relationships/slide" Target="slides/slide987.xml"/><Relationship Id="rId1173" Type="http://schemas.openxmlformats.org/officeDocument/2006/relationships/slide" Target="slides/slide1172.xml"/><Relationship Id="rId1380" Type="http://schemas.openxmlformats.org/officeDocument/2006/relationships/slide" Target="slides/slide1379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848" Type="http://schemas.openxmlformats.org/officeDocument/2006/relationships/slide" Target="slides/slide847.xml"/><Relationship Id="rId1033" Type="http://schemas.openxmlformats.org/officeDocument/2006/relationships/slide" Target="slides/slide1032.xml"/><Relationship Id="rId1478" Type="http://schemas.openxmlformats.org/officeDocument/2006/relationships/slide" Target="slides/slide1477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1240" Type="http://schemas.openxmlformats.org/officeDocument/2006/relationships/slide" Target="slides/slide1239.xml"/><Relationship Id="rId1338" Type="http://schemas.openxmlformats.org/officeDocument/2006/relationships/slide" Target="slides/slide1337.xml"/><Relationship Id="rId347" Type="http://schemas.openxmlformats.org/officeDocument/2006/relationships/slide" Target="slides/slide346.xml"/><Relationship Id="rId999" Type="http://schemas.openxmlformats.org/officeDocument/2006/relationships/slide" Target="slides/slide998.xml"/><Relationship Id="rId1100" Type="http://schemas.openxmlformats.org/officeDocument/2006/relationships/slide" Target="slides/slide1099.xml"/><Relationship Id="rId1184" Type="http://schemas.openxmlformats.org/officeDocument/2006/relationships/slide" Target="slides/slide1183.xml"/><Relationship Id="rId1405" Type="http://schemas.openxmlformats.org/officeDocument/2006/relationships/slide" Target="slides/slide1404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859" Type="http://schemas.openxmlformats.org/officeDocument/2006/relationships/slide" Target="slides/slide858.xml"/><Relationship Id="rId1391" Type="http://schemas.openxmlformats.org/officeDocument/2006/relationships/slide" Target="slides/slide1390.xml"/><Relationship Id="rId1489" Type="http://schemas.openxmlformats.org/officeDocument/2006/relationships/slide" Target="slides/slide14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1044" Type="http://schemas.openxmlformats.org/officeDocument/2006/relationships/slide" Target="slides/slide1043.xml"/><Relationship Id="rId1251" Type="http://schemas.openxmlformats.org/officeDocument/2006/relationships/slide" Target="slides/slide1250.xml"/><Relationship Id="rId1349" Type="http://schemas.openxmlformats.org/officeDocument/2006/relationships/slide" Target="slides/slide1348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1111" Type="http://schemas.openxmlformats.org/officeDocument/2006/relationships/slide" Target="slides/slide1110.xml"/><Relationship Id="rId55" Type="http://schemas.openxmlformats.org/officeDocument/2006/relationships/slide" Target="slides/slide54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72" Type="http://schemas.openxmlformats.org/officeDocument/2006/relationships/slide" Target="slides/slide771.xml"/><Relationship Id="rId1195" Type="http://schemas.openxmlformats.org/officeDocument/2006/relationships/slide" Target="slides/slide1194.xml"/><Relationship Id="rId1209" Type="http://schemas.openxmlformats.org/officeDocument/2006/relationships/slide" Target="slides/slide1208.xml"/><Relationship Id="rId1416" Type="http://schemas.openxmlformats.org/officeDocument/2006/relationships/slide" Target="slides/slide1415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632" Type="http://schemas.openxmlformats.org/officeDocument/2006/relationships/slide" Target="slides/slide631.xml"/><Relationship Id="rId1055" Type="http://schemas.openxmlformats.org/officeDocument/2006/relationships/slide" Target="slides/slide1054.xml"/><Relationship Id="rId1262" Type="http://schemas.openxmlformats.org/officeDocument/2006/relationships/slide" Target="slides/slide1261.xml"/><Relationship Id="rId271" Type="http://schemas.openxmlformats.org/officeDocument/2006/relationships/slide" Target="slides/slide270.xml"/><Relationship Id="rId937" Type="http://schemas.openxmlformats.org/officeDocument/2006/relationships/slide" Target="slides/slide936.xml"/><Relationship Id="rId1122" Type="http://schemas.openxmlformats.org/officeDocument/2006/relationships/slide" Target="slides/slide1121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69" Type="http://schemas.openxmlformats.org/officeDocument/2006/relationships/slide" Target="slides/slide368.xml"/><Relationship Id="rId576" Type="http://schemas.openxmlformats.org/officeDocument/2006/relationships/slide" Target="slides/slide575.xml"/><Relationship Id="rId783" Type="http://schemas.openxmlformats.org/officeDocument/2006/relationships/slide" Target="slides/slide782.xml"/><Relationship Id="rId990" Type="http://schemas.openxmlformats.org/officeDocument/2006/relationships/slide" Target="slides/slide989.xml"/><Relationship Id="rId1427" Type="http://schemas.openxmlformats.org/officeDocument/2006/relationships/slide" Target="slides/slide1426.xml"/><Relationship Id="rId229" Type="http://schemas.openxmlformats.org/officeDocument/2006/relationships/slide" Target="slides/slide228.xml"/><Relationship Id="rId436" Type="http://schemas.openxmlformats.org/officeDocument/2006/relationships/slide" Target="slides/slide435.xml"/><Relationship Id="rId643" Type="http://schemas.openxmlformats.org/officeDocument/2006/relationships/slide" Target="slides/slide642.xml"/><Relationship Id="rId1066" Type="http://schemas.openxmlformats.org/officeDocument/2006/relationships/slide" Target="slides/slide1065.xml"/><Relationship Id="rId1273" Type="http://schemas.openxmlformats.org/officeDocument/2006/relationships/slide" Target="slides/slide1272.xml"/><Relationship Id="rId1480" Type="http://schemas.openxmlformats.org/officeDocument/2006/relationships/slide" Target="slides/slide1479.xml"/><Relationship Id="rId850" Type="http://schemas.openxmlformats.org/officeDocument/2006/relationships/slide" Target="slides/slide849.xml"/><Relationship Id="rId948" Type="http://schemas.openxmlformats.org/officeDocument/2006/relationships/slide" Target="slides/slide947.xml"/><Relationship Id="rId1133" Type="http://schemas.openxmlformats.org/officeDocument/2006/relationships/slide" Target="slides/slide1132.xml"/><Relationship Id="rId77" Type="http://schemas.openxmlformats.org/officeDocument/2006/relationships/slide" Target="slides/slide76.xml"/><Relationship Id="rId282" Type="http://schemas.openxmlformats.org/officeDocument/2006/relationships/slide" Target="slides/slide281.xml"/><Relationship Id="rId503" Type="http://schemas.openxmlformats.org/officeDocument/2006/relationships/slide" Target="slides/slide502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808" Type="http://schemas.openxmlformats.org/officeDocument/2006/relationships/slide" Target="slides/slide807.xml"/><Relationship Id="rId1340" Type="http://schemas.openxmlformats.org/officeDocument/2006/relationships/slide" Target="slides/slide1339.xml"/><Relationship Id="rId1438" Type="http://schemas.openxmlformats.org/officeDocument/2006/relationships/slide" Target="slides/slide14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447" Type="http://schemas.openxmlformats.org/officeDocument/2006/relationships/slide" Target="slides/slide446.xml"/><Relationship Id="rId794" Type="http://schemas.openxmlformats.org/officeDocument/2006/relationships/slide" Target="slides/slide793.xml"/><Relationship Id="rId1077" Type="http://schemas.openxmlformats.org/officeDocument/2006/relationships/slide" Target="slides/slide1076.xml"/><Relationship Id="rId1200" Type="http://schemas.openxmlformats.org/officeDocument/2006/relationships/slide" Target="slides/slide1199.xml"/><Relationship Id="rId654" Type="http://schemas.openxmlformats.org/officeDocument/2006/relationships/slide" Target="slides/slide653.xml"/><Relationship Id="rId861" Type="http://schemas.openxmlformats.org/officeDocument/2006/relationships/slide" Target="slides/slide860.xml"/><Relationship Id="rId959" Type="http://schemas.openxmlformats.org/officeDocument/2006/relationships/slide" Target="slides/slide958.xml"/><Relationship Id="rId1284" Type="http://schemas.openxmlformats.org/officeDocument/2006/relationships/slide" Target="slides/slide1283.xml"/><Relationship Id="rId1491" Type="http://schemas.openxmlformats.org/officeDocument/2006/relationships/slide" Target="slides/slide1490.xml"/><Relationship Id="rId1505" Type="http://schemas.openxmlformats.org/officeDocument/2006/relationships/font" Target="fonts/font2.fntdata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514" Type="http://schemas.openxmlformats.org/officeDocument/2006/relationships/slide" Target="slides/slide513.xml"/><Relationship Id="rId721" Type="http://schemas.openxmlformats.org/officeDocument/2006/relationships/slide" Target="slides/slide720.xml"/><Relationship Id="rId1144" Type="http://schemas.openxmlformats.org/officeDocument/2006/relationships/slide" Target="slides/slide1143.xml"/><Relationship Id="rId1351" Type="http://schemas.openxmlformats.org/officeDocument/2006/relationships/slide" Target="slides/slide1350.xml"/><Relationship Id="rId1449" Type="http://schemas.openxmlformats.org/officeDocument/2006/relationships/slide" Target="slides/slide1448.xml"/><Relationship Id="rId88" Type="http://schemas.openxmlformats.org/officeDocument/2006/relationships/slide" Target="slides/slide87.xml"/><Relationship Id="rId153" Type="http://schemas.openxmlformats.org/officeDocument/2006/relationships/slide" Target="slides/slide152.xml"/><Relationship Id="rId360" Type="http://schemas.openxmlformats.org/officeDocument/2006/relationships/slide" Target="slides/slide359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1004" Type="http://schemas.openxmlformats.org/officeDocument/2006/relationships/slide" Target="slides/slide1003.xml"/><Relationship Id="rId1211" Type="http://schemas.openxmlformats.org/officeDocument/2006/relationships/slide" Target="slides/slide1210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65" Type="http://schemas.openxmlformats.org/officeDocument/2006/relationships/slide" Target="slides/slide664.xml"/><Relationship Id="rId872" Type="http://schemas.openxmlformats.org/officeDocument/2006/relationships/slide" Target="slides/slide871.xml"/><Relationship Id="rId1088" Type="http://schemas.openxmlformats.org/officeDocument/2006/relationships/slide" Target="slides/slide1087.xml"/><Relationship Id="rId1295" Type="http://schemas.openxmlformats.org/officeDocument/2006/relationships/slide" Target="slides/slide1294.xml"/><Relationship Id="rId1309" Type="http://schemas.openxmlformats.org/officeDocument/2006/relationships/slide" Target="slides/slide1308.xml"/><Relationship Id="rId15" Type="http://schemas.openxmlformats.org/officeDocument/2006/relationships/slide" Target="slides/slide14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732" Type="http://schemas.openxmlformats.org/officeDocument/2006/relationships/slide" Target="slides/slide731.xml"/><Relationship Id="rId1155" Type="http://schemas.openxmlformats.org/officeDocument/2006/relationships/slide" Target="slides/slide1154.xml"/><Relationship Id="rId1362" Type="http://schemas.openxmlformats.org/officeDocument/2006/relationships/slide" Target="slides/slide1361.xml"/><Relationship Id="rId99" Type="http://schemas.openxmlformats.org/officeDocument/2006/relationships/slide" Target="slides/slide98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1015" Type="http://schemas.openxmlformats.org/officeDocument/2006/relationships/slide" Target="slides/slide1014.xml"/><Relationship Id="rId1222" Type="http://schemas.openxmlformats.org/officeDocument/2006/relationships/slide" Target="slides/slide1221.xml"/><Relationship Id="rId469" Type="http://schemas.openxmlformats.org/officeDocument/2006/relationships/slide" Target="slides/slide468.xml"/><Relationship Id="rId676" Type="http://schemas.openxmlformats.org/officeDocument/2006/relationships/slide" Target="slides/slide675.xml"/><Relationship Id="rId883" Type="http://schemas.openxmlformats.org/officeDocument/2006/relationships/slide" Target="slides/slide882.xml"/><Relationship Id="rId1099" Type="http://schemas.openxmlformats.org/officeDocument/2006/relationships/slide" Target="slides/slide109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329" Type="http://schemas.openxmlformats.org/officeDocument/2006/relationships/slide" Target="slides/slide328.xml"/><Relationship Id="rId536" Type="http://schemas.openxmlformats.org/officeDocument/2006/relationships/slide" Target="slides/slide535.xml"/><Relationship Id="rId1166" Type="http://schemas.openxmlformats.org/officeDocument/2006/relationships/slide" Target="slides/slide1165.xml"/><Relationship Id="rId1373" Type="http://schemas.openxmlformats.org/officeDocument/2006/relationships/slide" Target="slides/slide1372.xml"/><Relationship Id="rId175" Type="http://schemas.openxmlformats.org/officeDocument/2006/relationships/slide" Target="slides/slide174.xml"/><Relationship Id="rId743" Type="http://schemas.openxmlformats.org/officeDocument/2006/relationships/slide" Target="slides/slide742.xml"/><Relationship Id="rId950" Type="http://schemas.openxmlformats.org/officeDocument/2006/relationships/slide" Target="slides/slide949.xml"/><Relationship Id="rId1026" Type="http://schemas.openxmlformats.org/officeDocument/2006/relationships/slide" Target="slides/slide1025.xml"/><Relationship Id="rId382" Type="http://schemas.openxmlformats.org/officeDocument/2006/relationships/slide" Target="slides/slide381.xml"/><Relationship Id="rId603" Type="http://schemas.openxmlformats.org/officeDocument/2006/relationships/slide" Target="slides/slide602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908" Type="http://schemas.openxmlformats.org/officeDocument/2006/relationships/slide" Target="slides/slide907.xml"/><Relationship Id="rId1233" Type="http://schemas.openxmlformats.org/officeDocument/2006/relationships/slide" Target="slides/slide1232.xml"/><Relationship Id="rId1440" Type="http://schemas.openxmlformats.org/officeDocument/2006/relationships/slide" Target="slides/slide1439.xml"/><Relationship Id="rId242" Type="http://schemas.openxmlformats.org/officeDocument/2006/relationships/slide" Target="slides/slide241.xml"/><Relationship Id="rId894" Type="http://schemas.openxmlformats.org/officeDocument/2006/relationships/slide" Target="slides/slide893.xml"/><Relationship Id="rId1177" Type="http://schemas.openxmlformats.org/officeDocument/2006/relationships/slide" Target="slides/slide1176.xml"/><Relationship Id="rId1300" Type="http://schemas.openxmlformats.org/officeDocument/2006/relationships/slide" Target="slides/slide1299.xml"/><Relationship Id="rId37" Type="http://schemas.openxmlformats.org/officeDocument/2006/relationships/slide" Target="slides/slide36.xml"/><Relationship Id="rId102" Type="http://schemas.openxmlformats.org/officeDocument/2006/relationships/slide" Target="slides/slide101.xml"/><Relationship Id="rId547" Type="http://schemas.openxmlformats.org/officeDocument/2006/relationships/slide" Target="slides/slide546.xml"/><Relationship Id="rId754" Type="http://schemas.openxmlformats.org/officeDocument/2006/relationships/slide" Target="slides/slide753.xml"/><Relationship Id="rId961" Type="http://schemas.openxmlformats.org/officeDocument/2006/relationships/slide" Target="slides/slide960.xml"/><Relationship Id="rId1384" Type="http://schemas.openxmlformats.org/officeDocument/2006/relationships/slide" Target="slides/slide138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614" Type="http://schemas.openxmlformats.org/officeDocument/2006/relationships/slide" Target="slides/slide613.xml"/><Relationship Id="rId821" Type="http://schemas.openxmlformats.org/officeDocument/2006/relationships/slide" Target="slides/slide820.xml"/><Relationship Id="rId1037" Type="http://schemas.openxmlformats.org/officeDocument/2006/relationships/slide" Target="slides/slide1036.xml"/><Relationship Id="rId1244" Type="http://schemas.openxmlformats.org/officeDocument/2006/relationships/slide" Target="slides/slide1243.xml"/><Relationship Id="rId1451" Type="http://schemas.openxmlformats.org/officeDocument/2006/relationships/slide" Target="slides/slide1450.xml"/><Relationship Id="rId253" Type="http://schemas.openxmlformats.org/officeDocument/2006/relationships/slide" Target="slides/slide252.xml"/><Relationship Id="rId460" Type="http://schemas.openxmlformats.org/officeDocument/2006/relationships/slide" Target="slides/slide459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1090" Type="http://schemas.openxmlformats.org/officeDocument/2006/relationships/slide" Target="slides/slide1089.xml"/><Relationship Id="rId1104" Type="http://schemas.openxmlformats.org/officeDocument/2006/relationships/slide" Target="slides/slide1103.xml"/><Relationship Id="rId1311" Type="http://schemas.openxmlformats.org/officeDocument/2006/relationships/slide" Target="slides/slide1310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65" Type="http://schemas.openxmlformats.org/officeDocument/2006/relationships/slide" Target="slides/slide764.xml"/><Relationship Id="rId972" Type="http://schemas.openxmlformats.org/officeDocument/2006/relationships/slide" Target="slides/slide971.xml"/><Relationship Id="rId1188" Type="http://schemas.openxmlformats.org/officeDocument/2006/relationships/slide" Target="slides/slide1187.xml"/><Relationship Id="rId1395" Type="http://schemas.openxmlformats.org/officeDocument/2006/relationships/slide" Target="slides/slide1394.xml"/><Relationship Id="rId1409" Type="http://schemas.openxmlformats.org/officeDocument/2006/relationships/slide" Target="slides/slide1408.xml"/><Relationship Id="rId197" Type="http://schemas.openxmlformats.org/officeDocument/2006/relationships/slide" Target="slides/slide196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1048" Type="http://schemas.openxmlformats.org/officeDocument/2006/relationships/slide" Target="slides/slide1047.xml"/><Relationship Id="rId1255" Type="http://schemas.openxmlformats.org/officeDocument/2006/relationships/slide" Target="slides/slide1254.xml"/><Relationship Id="rId1462" Type="http://schemas.openxmlformats.org/officeDocument/2006/relationships/slide" Target="slides/slide146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115" Type="http://schemas.openxmlformats.org/officeDocument/2006/relationships/slide" Target="slides/slide1114.xml"/><Relationship Id="rId1322" Type="http://schemas.openxmlformats.org/officeDocument/2006/relationships/slide" Target="slides/slide1321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69" Type="http://schemas.openxmlformats.org/officeDocument/2006/relationships/slide" Target="slides/slide568.xml"/><Relationship Id="rId776" Type="http://schemas.openxmlformats.org/officeDocument/2006/relationships/slide" Target="slides/slide775.xml"/><Relationship Id="rId983" Type="http://schemas.openxmlformats.org/officeDocument/2006/relationships/slide" Target="slides/slide982.xml"/><Relationship Id="rId1199" Type="http://schemas.openxmlformats.org/officeDocument/2006/relationships/slide" Target="slides/slide1198.xml"/><Relationship Id="rId331" Type="http://schemas.openxmlformats.org/officeDocument/2006/relationships/slide" Target="slides/slide330.xml"/><Relationship Id="rId429" Type="http://schemas.openxmlformats.org/officeDocument/2006/relationships/slide" Target="slides/slide428.xml"/><Relationship Id="rId636" Type="http://schemas.openxmlformats.org/officeDocument/2006/relationships/slide" Target="slides/slide635.xml"/><Relationship Id="rId1059" Type="http://schemas.openxmlformats.org/officeDocument/2006/relationships/slide" Target="slides/slide1058.xml"/><Relationship Id="rId1266" Type="http://schemas.openxmlformats.org/officeDocument/2006/relationships/slide" Target="slides/slide1265.xml"/><Relationship Id="rId1473" Type="http://schemas.openxmlformats.org/officeDocument/2006/relationships/slide" Target="slides/slide1472.xml"/><Relationship Id="rId843" Type="http://schemas.openxmlformats.org/officeDocument/2006/relationships/slide" Target="slides/slide842.xml"/><Relationship Id="rId1126" Type="http://schemas.openxmlformats.org/officeDocument/2006/relationships/slide" Target="slides/slide1125.xml"/><Relationship Id="rId275" Type="http://schemas.openxmlformats.org/officeDocument/2006/relationships/slide" Target="slides/slide274.xml"/><Relationship Id="rId482" Type="http://schemas.openxmlformats.org/officeDocument/2006/relationships/slide" Target="slides/slide481.xml"/><Relationship Id="rId703" Type="http://schemas.openxmlformats.org/officeDocument/2006/relationships/slide" Target="slides/slide702.xml"/><Relationship Id="rId910" Type="http://schemas.openxmlformats.org/officeDocument/2006/relationships/slide" Target="slides/slide909.xml"/><Relationship Id="rId1333" Type="http://schemas.openxmlformats.org/officeDocument/2006/relationships/slide" Target="slides/slide1332.xml"/><Relationship Id="rId135" Type="http://schemas.openxmlformats.org/officeDocument/2006/relationships/slide" Target="slides/slide134.xml"/><Relationship Id="rId342" Type="http://schemas.openxmlformats.org/officeDocument/2006/relationships/slide" Target="slides/slide341.xml"/><Relationship Id="rId787" Type="http://schemas.openxmlformats.org/officeDocument/2006/relationships/slide" Target="slides/slide786.xml"/><Relationship Id="rId994" Type="http://schemas.openxmlformats.org/officeDocument/2006/relationships/slide" Target="slides/slide993.xml"/><Relationship Id="rId1400" Type="http://schemas.openxmlformats.org/officeDocument/2006/relationships/slide" Target="slides/slide1399.xml"/><Relationship Id="rId202" Type="http://schemas.openxmlformats.org/officeDocument/2006/relationships/slide" Target="slides/slide201.xml"/><Relationship Id="rId647" Type="http://schemas.openxmlformats.org/officeDocument/2006/relationships/slide" Target="slides/slide646.xml"/><Relationship Id="rId854" Type="http://schemas.openxmlformats.org/officeDocument/2006/relationships/slide" Target="slides/slide853.xml"/><Relationship Id="rId1277" Type="http://schemas.openxmlformats.org/officeDocument/2006/relationships/slide" Target="slides/slide1276.xml"/><Relationship Id="rId1484" Type="http://schemas.openxmlformats.org/officeDocument/2006/relationships/slide" Target="slides/slide1483.xml"/><Relationship Id="rId286" Type="http://schemas.openxmlformats.org/officeDocument/2006/relationships/slide" Target="slides/slide285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714" Type="http://schemas.openxmlformats.org/officeDocument/2006/relationships/slide" Target="slides/slide713.xml"/><Relationship Id="rId921" Type="http://schemas.openxmlformats.org/officeDocument/2006/relationships/slide" Target="slides/slide920.xml"/><Relationship Id="rId1137" Type="http://schemas.openxmlformats.org/officeDocument/2006/relationships/slide" Target="slides/slide1136.xml"/><Relationship Id="rId1344" Type="http://schemas.openxmlformats.org/officeDocument/2006/relationships/slide" Target="slides/slide1343.xml"/><Relationship Id="rId50" Type="http://schemas.openxmlformats.org/officeDocument/2006/relationships/slide" Target="slides/slide49.xml"/><Relationship Id="rId146" Type="http://schemas.openxmlformats.org/officeDocument/2006/relationships/slide" Target="slides/slide145.xml"/><Relationship Id="rId353" Type="http://schemas.openxmlformats.org/officeDocument/2006/relationships/slide" Target="slides/slide352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1190" Type="http://schemas.openxmlformats.org/officeDocument/2006/relationships/slide" Target="slides/slide1189.xml"/><Relationship Id="rId1204" Type="http://schemas.openxmlformats.org/officeDocument/2006/relationships/slide" Target="slides/slide1203.xml"/><Relationship Id="rId1411" Type="http://schemas.openxmlformats.org/officeDocument/2006/relationships/slide" Target="slides/slide1410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58" Type="http://schemas.openxmlformats.org/officeDocument/2006/relationships/slide" Target="slides/slide657.xml"/><Relationship Id="rId865" Type="http://schemas.openxmlformats.org/officeDocument/2006/relationships/slide" Target="slides/slide864.xml"/><Relationship Id="rId1050" Type="http://schemas.openxmlformats.org/officeDocument/2006/relationships/slide" Target="slides/slide1049.xml"/><Relationship Id="rId1288" Type="http://schemas.openxmlformats.org/officeDocument/2006/relationships/slide" Target="slides/slide1287.xml"/><Relationship Id="rId1495" Type="http://schemas.openxmlformats.org/officeDocument/2006/relationships/slide" Target="slides/slide1494.xml"/><Relationship Id="rId1509" Type="http://schemas.openxmlformats.org/officeDocument/2006/relationships/tableStyles" Target="tableStyles.xml"/><Relationship Id="rId297" Type="http://schemas.openxmlformats.org/officeDocument/2006/relationships/slide" Target="slides/slide296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48" Type="http://schemas.openxmlformats.org/officeDocument/2006/relationships/slide" Target="slides/slide1147.xml"/><Relationship Id="rId1355" Type="http://schemas.openxmlformats.org/officeDocument/2006/relationships/slide" Target="slides/slide1354.xml"/><Relationship Id="rId157" Type="http://schemas.openxmlformats.org/officeDocument/2006/relationships/slide" Target="slides/slide156.xml"/><Relationship Id="rId364" Type="http://schemas.openxmlformats.org/officeDocument/2006/relationships/slide" Target="slides/slide363.xml"/><Relationship Id="rId1008" Type="http://schemas.openxmlformats.org/officeDocument/2006/relationships/slide" Target="slides/slide1007.xml"/><Relationship Id="rId1215" Type="http://schemas.openxmlformats.org/officeDocument/2006/relationships/slide" Target="slides/slide1214.xml"/><Relationship Id="rId1422" Type="http://schemas.openxmlformats.org/officeDocument/2006/relationships/slide" Target="slides/slide1421.xml"/><Relationship Id="rId61" Type="http://schemas.openxmlformats.org/officeDocument/2006/relationships/slide" Target="slides/slide60.xml"/><Relationship Id="rId571" Type="http://schemas.openxmlformats.org/officeDocument/2006/relationships/slide" Target="slides/slide570.xml"/><Relationship Id="rId669" Type="http://schemas.openxmlformats.org/officeDocument/2006/relationships/slide" Target="slides/slide668.xml"/><Relationship Id="rId876" Type="http://schemas.openxmlformats.org/officeDocument/2006/relationships/slide" Target="slides/slide875.xml"/><Relationship Id="rId1299" Type="http://schemas.openxmlformats.org/officeDocument/2006/relationships/slide" Target="slides/slide129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431" Type="http://schemas.openxmlformats.org/officeDocument/2006/relationships/slide" Target="slides/slide430.xml"/><Relationship Id="rId529" Type="http://schemas.openxmlformats.org/officeDocument/2006/relationships/slide" Target="slides/slide528.xml"/><Relationship Id="rId736" Type="http://schemas.openxmlformats.org/officeDocument/2006/relationships/slide" Target="slides/slide735.xml"/><Relationship Id="rId1061" Type="http://schemas.openxmlformats.org/officeDocument/2006/relationships/slide" Target="slides/slide1060.xml"/><Relationship Id="rId1159" Type="http://schemas.openxmlformats.org/officeDocument/2006/relationships/slide" Target="slides/slide1158.xml"/><Relationship Id="rId1366" Type="http://schemas.openxmlformats.org/officeDocument/2006/relationships/slide" Target="slides/slide1365.xml"/><Relationship Id="rId168" Type="http://schemas.openxmlformats.org/officeDocument/2006/relationships/slide" Target="slides/slide167.xml"/><Relationship Id="rId943" Type="http://schemas.openxmlformats.org/officeDocument/2006/relationships/slide" Target="slides/slide942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803" Type="http://schemas.openxmlformats.org/officeDocument/2006/relationships/slide" Target="slides/slide802.xml"/><Relationship Id="rId1226" Type="http://schemas.openxmlformats.org/officeDocument/2006/relationships/slide" Target="slides/slide1225.xml"/><Relationship Id="rId1433" Type="http://schemas.openxmlformats.org/officeDocument/2006/relationships/slide" Target="slides/slide143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442" Type="http://schemas.openxmlformats.org/officeDocument/2006/relationships/slide" Target="slides/slide441.xml"/><Relationship Id="rId887" Type="http://schemas.openxmlformats.org/officeDocument/2006/relationships/slide" Target="slides/slide886.xml"/><Relationship Id="rId1072" Type="http://schemas.openxmlformats.org/officeDocument/2006/relationships/slide" Target="slides/slide1071.xml"/><Relationship Id="rId1500" Type="http://schemas.openxmlformats.org/officeDocument/2006/relationships/slide" Target="slides/slide1499.xml"/><Relationship Id="rId302" Type="http://schemas.openxmlformats.org/officeDocument/2006/relationships/slide" Target="slides/slide301.xml"/><Relationship Id="rId747" Type="http://schemas.openxmlformats.org/officeDocument/2006/relationships/slide" Target="slides/slide746.xml"/><Relationship Id="rId954" Type="http://schemas.openxmlformats.org/officeDocument/2006/relationships/slide" Target="slides/slide953.xml"/><Relationship Id="rId1377" Type="http://schemas.openxmlformats.org/officeDocument/2006/relationships/slide" Target="slides/slide1376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814" Type="http://schemas.openxmlformats.org/officeDocument/2006/relationships/slide" Target="slides/slide813.xml"/><Relationship Id="rId1237" Type="http://schemas.openxmlformats.org/officeDocument/2006/relationships/slide" Target="slides/slide1236.xml"/><Relationship Id="rId1444" Type="http://schemas.openxmlformats.org/officeDocument/2006/relationships/slide" Target="slides/slide144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5470-4CCC-405D-B2CC-0FB8EFAC1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D65D1-1BAC-4FD2-A020-75BD08F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4F6A8-E72A-4A77-80A7-5F6B0639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677EA-716F-41D2-9957-90A92C5F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57D47-DFD7-4C26-83D8-8766E04A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1F54E-6902-415C-A5B5-83E99799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FF168-BD82-481A-B8EA-28EDEFCD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BCB93-F007-4F5A-A4AD-845D85B9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B9D88-77A7-484F-A826-B2AEDF4C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E705F-1569-47C4-A81E-3132FF05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ACA98-6E61-4777-9951-5320D347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FA340-057F-45AC-B950-BBA5A39D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DF62A-62DB-4882-B1D4-4E9EFE8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C29B2-B865-44C7-8783-0535E8D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F441-5DE6-45F8-870C-C0FC876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ing">
    <p:bg>
      <p:bgPr>
        <a:solidFill>
          <a:srgbClr val="F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38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ming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04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9302-8623-4603-9A2B-A65D0F4E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8FD33-728A-4C8E-92A4-23F15ED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8C460-1CC6-43D4-B84D-A6DC2A10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AAC4-D35D-4027-B1DE-5C631948799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75A46-6FD2-4210-8323-1DD2B82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12B61-A164-4729-98DD-1455C780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372B-5EAF-494C-9A88-D0BC185F5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C9C4-C6F0-43A5-8A7F-CDC699A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2D46-1D37-4DF2-8758-6678BCD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B1D75-C415-484B-97FA-0C4807B4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6F226-6A5E-4D00-B842-39F054C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A9F45-176C-4F03-B84F-707D6726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D1ED-D2F9-4067-80F6-375C3A8C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C7E59-FF97-4720-A48A-EB61C467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60D7-9425-43EA-A748-D05AAF8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181B-AE8F-4091-9B72-4922BDA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EB3E-E5E7-423D-80C0-8FA0546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9DE3-E0EB-421D-B275-F658DC9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C742A-0F8C-46A5-AAE5-CF8FE85F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F53CD-E60C-490C-A013-246F544F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0559D-35B6-4125-AD81-223DB558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2336-0F95-4FB2-BDEA-7EF25027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1B22E-709E-4246-B1BA-89D8DB7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CDA8-9FF1-4B54-9A10-07484E3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F177F-A190-42C8-BA9D-7C17BDAE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2CD7B-9779-4990-AEE8-6EC08339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225E1-651E-4B53-B6F3-2AC10F4B7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248958-8686-4C8D-8682-980B37F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E3EC8-D0DF-4043-88C3-CCA91EF3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5DB1B-7061-4942-BFD2-23AC4794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FC506-69D5-498B-BC36-20405456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F67A-122B-4C9C-BDC0-F4616C1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82117A-EC32-4C34-8239-A6D7BF51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F7DEF-9BB6-4788-87E7-4CF5C61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03DAF-EEF4-45EA-A9DD-C095021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0DA7C-7977-40D5-BFCC-B76FFF57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08B5E-37DA-474A-AFFF-F5ECA7B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8AEDF-4C15-4090-94FA-49B99E22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02C7-617D-4FCD-BA8C-FCA8DDBA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62C12-BAF1-4198-AA9A-63486EBE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8CB6-3B93-4573-9089-69A86D23F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C271-C5E3-474B-92E3-1B273433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E363C-1E05-47AE-B9F8-50BAE44B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EC6E1-2DC2-4200-90C8-B2246892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35B2-4127-4A5E-B8E1-2C8C3E7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85575-C101-47A1-8F99-5E6299B9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16871-1F0C-4206-9D1F-23453F52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9B64C-4794-427F-B9DC-F460143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7A248-BB97-44BD-B3DB-BF7B2F3C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704C-C4B8-4EC8-8B91-91E73ED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588E5-8B0C-4545-9578-09D6A394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21C31-B55A-48D0-9711-84AAF623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23D25-92E5-4D4E-903C-6999CA76B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7B079-9EBB-49C9-ADFC-9B04133E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5535C-C6A7-47DD-ACA0-5A8858CBA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263E-5980-4855-8A23-6FCA99E3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25:00	</a:t>
            </a:r>
          </a:p>
        </p:txBody>
      </p:sp>
    </p:spTree>
    <p:extLst>
      <p:ext uri="{BB962C8B-B14F-4D97-AF65-F5344CB8AC3E}">
        <p14:creationId xmlns:p14="http://schemas.microsoft.com/office/powerpoint/2010/main" val="154181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B698-B547-4AC9-8C9A-A65CD0F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24:51	</a:t>
            </a:r>
          </a:p>
        </p:txBody>
      </p:sp>
    </p:spTree>
    <p:extLst>
      <p:ext uri="{BB962C8B-B14F-4D97-AF65-F5344CB8AC3E}">
        <p14:creationId xmlns:p14="http://schemas.microsoft.com/office/powerpoint/2010/main" val="15645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7FE4-ADFE-4C60-A336-7C3688F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23:21	</a:t>
            </a:r>
          </a:p>
        </p:txBody>
      </p:sp>
    </p:spTree>
    <p:extLst>
      <p:ext uri="{BB962C8B-B14F-4D97-AF65-F5344CB8AC3E}">
        <p14:creationId xmlns:p14="http://schemas.microsoft.com/office/powerpoint/2010/main" val="9194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8D41A-6D02-4C0E-8F36-89728DD8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08:21	</a:t>
            </a:r>
          </a:p>
        </p:txBody>
      </p:sp>
    </p:spTree>
    <p:extLst>
      <p:ext uri="{BB962C8B-B14F-4D97-AF65-F5344CB8AC3E}">
        <p14:creationId xmlns:p14="http://schemas.microsoft.com/office/powerpoint/2010/main" val="15614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5EC34-6BE4-417C-B77A-2F229CDE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08:20	</a:t>
            </a:r>
          </a:p>
        </p:txBody>
      </p:sp>
    </p:spTree>
    <p:extLst>
      <p:ext uri="{BB962C8B-B14F-4D97-AF65-F5344CB8AC3E}">
        <p14:creationId xmlns:p14="http://schemas.microsoft.com/office/powerpoint/2010/main" val="29749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EEEE9-AB4D-4385-8011-6367070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08:19	</a:t>
            </a:r>
          </a:p>
        </p:txBody>
      </p:sp>
    </p:spTree>
    <p:extLst>
      <p:ext uri="{BB962C8B-B14F-4D97-AF65-F5344CB8AC3E}">
        <p14:creationId xmlns:p14="http://schemas.microsoft.com/office/powerpoint/2010/main" val="8944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EDA1-ABC1-44FB-8E67-8E49B8B6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08:18	</a:t>
            </a:r>
          </a:p>
        </p:txBody>
      </p:sp>
    </p:spTree>
    <p:extLst>
      <p:ext uri="{BB962C8B-B14F-4D97-AF65-F5344CB8AC3E}">
        <p14:creationId xmlns:p14="http://schemas.microsoft.com/office/powerpoint/2010/main" val="14682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32D7-0DE1-4348-AC52-D049ED6A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08:17	</a:t>
            </a:r>
          </a:p>
        </p:txBody>
      </p:sp>
    </p:spTree>
    <p:extLst>
      <p:ext uri="{BB962C8B-B14F-4D97-AF65-F5344CB8AC3E}">
        <p14:creationId xmlns:p14="http://schemas.microsoft.com/office/powerpoint/2010/main" val="6660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86C9-5069-48DE-A0F9-C41DE45F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08:16	</a:t>
            </a:r>
          </a:p>
        </p:txBody>
      </p:sp>
    </p:spTree>
    <p:extLst>
      <p:ext uri="{BB962C8B-B14F-4D97-AF65-F5344CB8AC3E}">
        <p14:creationId xmlns:p14="http://schemas.microsoft.com/office/powerpoint/2010/main" val="20796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FF91-8B0F-4D05-AE7F-E9121686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08:15	</a:t>
            </a:r>
          </a:p>
        </p:txBody>
      </p:sp>
    </p:spTree>
    <p:extLst>
      <p:ext uri="{BB962C8B-B14F-4D97-AF65-F5344CB8AC3E}">
        <p14:creationId xmlns:p14="http://schemas.microsoft.com/office/powerpoint/2010/main" val="38157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53631-9380-4D44-A7AD-96E48727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08:14	</a:t>
            </a:r>
          </a:p>
        </p:txBody>
      </p:sp>
    </p:spTree>
    <p:extLst>
      <p:ext uri="{BB962C8B-B14F-4D97-AF65-F5344CB8AC3E}">
        <p14:creationId xmlns:p14="http://schemas.microsoft.com/office/powerpoint/2010/main" val="16453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D6A4-EB18-4176-89D4-B228155F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08:13	</a:t>
            </a:r>
          </a:p>
        </p:txBody>
      </p:sp>
    </p:spTree>
    <p:extLst>
      <p:ext uri="{BB962C8B-B14F-4D97-AF65-F5344CB8AC3E}">
        <p14:creationId xmlns:p14="http://schemas.microsoft.com/office/powerpoint/2010/main" val="23936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5820-A788-42B8-B587-BA5A0A90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08:12	</a:t>
            </a:r>
          </a:p>
        </p:txBody>
      </p:sp>
    </p:spTree>
    <p:extLst>
      <p:ext uri="{BB962C8B-B14F-4D97-AF65-F5344CB8AC3E}">
        <p14:creationId xmlns:p14="http://schemas.microsoft.com/office/powerpoint/2010/main" val="2188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1E0AE-2113-4F1F-B2F8-5077A695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23:20	</a:t>
            </a:r>
          </a:p>
        </p:txBody>
      </p:sp>
    </p:spTree>
    <p:extLst>
      <p:ext uri="{BB962C8B-B14F-4D97-AF65-F5344CB8AC3E}">
        <p14:creationId xmlns:p14="http://schemas.microsoft.com/office/powerpoint/2010/main" val="3947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D7BCB-4705-445A-8E10-27CE02CD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08:11	</a:t>
            </a:r>
          </a:p>
        </p:txBody>
      </p:sp>
    </p:spTree>
    <p:extLst>
      <p:ext uri="{BB962C8B-B14F-4D97-AF65-F5344CB8AC3E}">
        <p14:creationId xmlns:p14="http://schemas.microsoft.com/office/powerpoint/2010/main" val="28944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2EAE-2DB7-483A-83FD-BD65DCE6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08:10	</a:t>
            </a:r>
          </a:p>
        </p:txBody>
      </p:sp>
    </p:spTree>
    <p:extLst>
      <p:ext uri="{BB962C8B-B14F-4D97-AF65-F5344CB8AC3E}">
        <p14:creationId xmlns:p14="http://schemas.microsoft.com/office/powerpoint/2010/main" val="20932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29252-3DC9-49A3-802A-26B1EEEB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08:09	</a:t>
            </a:r>
          </a:p>
        </p:txBody>
      </p:sp>
    </p:spTree>
    <p:extLst>
      <p:ext uri="{BB962C8B-B14F-4D97-AF65-F5344CB8AC3E}">
        <p14:creationId xmlns:p14="http://schemas.microsoft.com/office/powerpoint/2010/main" val="18662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580D-3742-41BA-8B20-AFACCD0E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08:08	</a:t>
            </a:r>
          </a:p>
        </p:txBody>
      </p:sp>
    </p:spTree>
    <p:extLst>
      <p:ext uri="{BB962C8B-B14F-4D97-AF65-F5344CB8AC3E}">
        <p14:creationId xmlns:p14="http://schemas.microsoft.com/office/powerpoint/2010/main" val="21809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BA527-BDEE-4BE1-9A5D-CA30901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08:07	</a:t>
            </a:r>
          </a:p>
        </p:txBody>
      </p:sp>
    </p:spTree>
    <p:extLst>
      <p:ext uri="{BB962C8B-B14F-4D97-AF65-F5344CB8AC3E}">
        <p14:creationId xmlns:p14="http://schemas.microsoft.com/office/powerpoint/2010/main" val="29191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1761-45E3-41A9-A08F-2782276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08:06	</a:t>
            </a:r>
          </a:p>
        </p:txBody>
      </p:sp>
    </p:spTree>
    <p:extLst>
      <p:ext uri="{BB962C8B-B14F-4D97-AF65-F5344CB8AC3E}">
        <p14:creationId xmlns:p14="http://schemas.microsoft.com/office/powerpoint/2010/main" val="20036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0A04-237E-45FF-A672-E27F0979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08:05	</a:t>
            </a:r>
          </a:p>
        </p:txBody>
      </p:sp>
    </p:spTree>
    <p:extLst>
      <p:ext uri="{BB962C8B-B14F-4D97-AF65-F5344CB8AC3E}">
        <p14:creationId xmlns:p14="http://schemas.microsoft.com/office/powerpoint/2010/main" val="385920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F3538-F198-4DB2-A57B-7670F1B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08:04	</a:t>
            </a:r>
          </a:p>
        </p:txBody>
      </p:sp>
    </p:spTree>
    <p:extLst>
      <p:ext uri="{BB962C8B-B14F-4D97-AF65-F5344CB8AC3E}">
        <p14:creationId xmlns:p14="http://schemas.microsoft.com/office/powerpoint/2010/main" val="14731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6C499-ABCA-4F01-96B7-37F13CB0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08:03	</a:t>
            </a:r>
          </a:p>
        </p:txBody>
      </p:sp>
    </p:spTree>
    <p:extLst>
      <p:ext uri="{BB962C8B-B14F-4D97-AF65-F5344CB8AC3E}">
        <p14:creationId xmlns:p14="http://schemas.microsoft.com/office/powerpoint/2010/main" val="15244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288B-E1B2-49AF-A665-0433F5D8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08:02	</a:t>
            </a:r>
          </a:p>
        </p:txBody>
      </p:sp>
    </p:spTree>
    <p:extLst>
      <p:ext uri="{BB962C8B-B14F-4D97-AF65-F5344CB8AC3E}">
        <p14:creationId xmlns:p14="http://schemas.microsoft.com/office/powerpoint/2010/main" val="1986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8BA90-28F0-4E70-9057-8B8C15C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23:19	</a:t>
            </a:r>
          </a:p>
        </p:txBody>
      </p:sp>
    </p:spTree>
    <p:extLst>
      <p:ext uri="{BB962C8B-B14F-4D97-AF65-F5344CB8AC3E}">
        <p14:creationId xmlns:p14="http://schemas.microsoft.com/office/powerpoint/2010/main" val="41545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AA053-A672-4600-B515-0F7DC678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08:01	</a:t>
            </a:r>
          </a:p>
        </p:txBody>
      </p:sp>
    </p:spTree>
    <p:extLst>
      <p:ext uri="{BB962C8B-B14F-4D97-AF65-F5344CB8AC3E}">
        <p14:creationId xmlns:p14="http://schemas.microsoft.com/office/powerpoint/2010/main" val="13317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4B896-E8F6-442B-90EF-CF43D424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08:00	</a:t>
            </a:r>
          </a:p>
        </p:txBody>
      </p:sp>
    </p:spTree>
    <p:extLst>
      <p:ext uri="{BB962C8B-B14F-4D97-AF65-F5344CB8AC3E}">
        <p14:creationId xmlns:p14="http://schemas.microsoft.com/office/powerpoint/2010/main" val="6504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609C-BD8A-496A-988F-075F8044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07:59	</a:t>
            </a:r>
          </a:p>
        </p:txBody>
      </p:sp>
    </p:spTree>
    <p:extLst>
      <p:ext uri="{BB962C8B-B14F-4D97-AF65-F5344CB8AC3E}">
        <p14:creationId xmlns:p14="http://schemas.microsoft.com/office/powerpoint/2010/main" val="186697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07FA3-B5E5-4C4F-BA9F-785560A9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07:58	</a:t>
            </a:r>
          </a:p>
        </p:txBody>
      </p:sp>
    </p:spTree>
    <p:extLst>
      <p:ext uri="{BB962C8B-B14F-4D97-AF65-F5344CB8AC3E}">
        <p14:creationId xmlns:p14="http://schemas.microsoft.com/office/powerpoint/2010/main" val="24321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C88DA-9AA5-4393-985F-DF1B3443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07:57	</a:t>
            </a:r>
          </a:p>
        </p:txBody>
      </p:sp>
    </p:spTree>
    <p:extLst>
      <p:ext uri="{BB962C8B-B14F-4D97-AF65-F5344CB8AC3E}">
        <p14:creationId xmlns:p14="http://schemas.microsoft.com/office/powerpoint/2010/main" val="20794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EF82-5F45-4B89-B9BF-32837FA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07:56	</a:t>
            </a:r>
          </a:p>
        </p:txBody>
      </p:sp>
    </p:spTree>
    <p:extLst>
      <p:ext uri="{BB962C8B-B14F-4D97-AF65-F5344CB8AC3E}">
        <p14:creationId xmlns:p14="http://schemas.microsoft.com/office/powerpoint/2010/main" val="37734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9599-7DD6-4466-B475-E25FF358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07:55	</a:t>
            </a:r>
          </a:p>
        </p:txBody>
      </p:sp>
    </p:spTree>
    <p:extLst>
      <p:ext uri="{BB962C8B-B14F-4D97-AF65-F5344CB8AC3E}">
        <p14:creationId xmlns:p14="http://schemas.microsoft.com/office/powerpoint/2010/main" val="13065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0CC9-4156-4E30-9DFB-29868402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07:54	</a:t>
            </a:r>
          </a:p>
        </p:txBody>
      </p:sp>
    </p:spTree>
    <p:extLst>
      <p:ext uri="{BB962C8B-B14F-4D97-AF65-F5344CB8AC3E}">
        <p14:creationId xmlns:p14="http://schemas.microsoft.com/office/powerpoint/2010/main" val="3858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F3E0-5299-4EEF-A3A3-E785F577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07:53	</a:t>
            </a:r>
          </a:p>
        </p:txBody>
      </p:sp>
    </p:spTree>
    <p:extLst>
      <p:ext uri="{BB962C8B-B14F-4D97-AF65-F5344CB8AC3E}">
        <p14:creationId xmlns:p14="http://schemas.microsoft.com/office/powerpoint/2010/main" val="25522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F827-68FC-4B25-9D46-87EA2257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07:52	</a:t>
            </a:r>
          </a:p>
        </p:txBody>
      </p:sp>
    </p:spTree>
    <p:extLst>
      <p:ext uri="{BB962C8B-B14F-4D97-AF65-F5344CB8AC3E}">
        <p14:creationId xmlns:p14="http://schemas.microsoft.com/office/powerpoint/2010/main" val="32362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5866-01AF-40E3-927B-2078D059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23:18	</a:t>
            </a:r>
          </a:p>
        </p:txBody>
      </p:sp>
    </p:spTree>
    <p:extLst>
      <p:ext uri="{BB962C8B-B14F-4D97-AF65-F5344CB8AC3E}">
        <p14:creationId xmlns:p14="http://schemas.microsoft.com/office/powerpoint/2010/main" val="29237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F315-7259-450D-9562-30F4252E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07:51	</a:t>
            </a:r>
          </a:p>
        </p:txBody>
      </p:sp>
    </p:spTree>
    <p:extLst>
      <p:ext uri="{BB962C8B-B14F-4D97-AF65-F5344CB8AC3E}">
        <p14:creationId xmlns:p14="http://schemas.microsoft.com/office/powerpoint/2010/main" val="37757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50C2-6F82-4A40-96F0-7FA59A5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07:50	</a:t>
            </a:r>
          </a:p>
        </p:txBody>
      </p:sp>
    </p:spTree>
    <p:extLst>
      <p:ext uri="{BB962C8B-B14F-4D97-AF65-F5344CB8AC3E}">
        <p14:creationId xmlns:p14="http://schemas.microsoft.com/office/powerpoint/2010/main" val="321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5C54-80B7-4459-9A81-656FE54C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07:49	</a:t>
            </a:r>
          </a:p>
        </p:txBody>
      </p:sp>
    </p:spTree>
    <p:extLst>
      <p:ext uri="{BB962C8B-B14F-4D97-AF65-F5344CB8AC3E}">
        <p14:creationId xmlns:p14="http://schemas.microsoft.com/office/powerpoint/2010/main" val="13317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F6EE9-FBC0-40ED-9670-3B00DE58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07:48	</a:t>
            </a:r>
          </a:p>
        </p:txBody>
      </p:sp>
    </p:spTree>
    <p:extLst>
      <p:ext uri="{BB962C8B-B14F-4D97-AF65-F5344CB8AC3E}">
        <p14:creationId xmlns:p14="http://schemas.microsoft.com/office/powerpoint/2010/main" val="2033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7A2E-5F33-411F-86D7-2D1E205B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07:47	</a:t>
            </a:r>
          </a:p>
        </p:txBody>
      </p:sp>
    </p:spTree>
    <p:extLst>
      <p:ext uri="{BB962C8B-B14F-4D97-AF65-F5344CB8AC3E}">
        <p14:creationId xmlns:p14="http://schemas.microsoft.com/office/powerpoint/2010/main" val="383335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BDA6-C8B3-4EB3-A85F-C1B24C2C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07:46	</a:t>
            </a:r>
          </a:p>
        </p:txBody>
      </p:sp>
    </p:spTree>
    <p:extLst>
      <p:ext uri="{BB962C8B-B14F-4D97-AF65-F5344CB8AC3E}">
        <p14:creationId xmlns:p14="http://schemas.microsoft.com/office/powerpoint/2010/main" val="3651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95B63-8241-4FC1-AE5F-06559AD9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07:45	</a:t>
            </a:r>
          </a:p>
        </p:txBody>
      </p:sp>
    </p:spTree>
    <p:extLst>
      <p:ext uri="{BB962C8B-B14F-4D97-AF65-F5344CB8AC3E}">
        <p14:creationId xmlns:p14="http://schemas.microsoft.com/office/powerpoint/2010/main" val="26002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C3F7C-237E-420C-B671-DD36FA30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07:44	</a:t>
            </a:r>
          </a:p>
        </p:txBody>
      </p:sp>
    </p:spTree>
    <p:extLst>
      <p:ext uri="{BB962C8B-B14F-4D97-AF65-F5344CB8AC3E}">
        <p14:creationId xmlns:p14="http://schemas.microsoft.com/office/powerpoint/2010/main" val="540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B675-CFD8-4B27-B862-E7E45C6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07:43	</a:t>
            </a:r>
          </a:p>
        </p:txBody>
      </p:sp>
    </p:spTree>
    <p:extLst>
      <p:ext uri="{BB962C8B-B14F-4D97-AF65-F5344CB8AC3E}">
        <p14:creationId xmlns:p14="http://schemas.microsoft.com/office/powerpoint/2010/main" val="7593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33E06-D328-4DE4-B98D-8D94D39E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07:42	</a:t>
            </a:r>
          </a:p>
        </p:txBody>
      </p:sp>
    </p:spTree>
    <p:extLst>
      <p:ext uri="{BB962C8B-B14F-4D97-AF65-F5344CB8AC3E}">
        <p14:creationId xmlns:p14="http://schemas.microsoft.com/office/powerpoint/2010/main" val="25623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A64A-DEB1-4E18-A637-1B426F1F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23:17	</a:t>
            </a:r>
          </a:p>
        </p:txBody>
      </p:sp>
    </p:spTree>
    <p:extLst>
      <p:ext uri="{BB962C8B-B14F-4D97-AF65-F5344CB8AC3E}">
        <p14:creationId xmlns:p14="http://schemas.microsoft.com/office/powerpoint/2010/main" val="34850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C4E7-35DF-45E6-B0C3-8E99C303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07:41	</a:t>
            </a:r>
          </a:p>
        </p:txBody>
      </p:sp>
    </p:spTree>
    <p:extLst>
      <p:ext uri="{BB962C8B-B14F-4D97-AF65-F5344CB8AC3E}">
        <p14:creationId xmlns:p14="http://schemas.microsoft.com/office/powerpoint/2010/main" val="41711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FAC7-ACEB-49FF-B399-F1C0A8CD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07:40	</a:t>
            </a:r>
          </a:p>
        </p:txBody>
      </p:sp>
    </p:spTree>
    <p:extLst>
      <p:ext uri="{BB962C8B-B14F-4D97-AF65-F5344CB8AC3E}">
        <p14:creationId xmlns:p14="http://schemas.microsoft.com/office/powerpoint/2010/main" val="8199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E3A6-6D71-4CF9-BCEB-94F136A5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07:39	</a:t>
            </a:r>
          </a:p>
        </p:txBody>
      </p:sp>
    </p:spTree>
    <p:extLst>
      <p:ext uri="{BB962C8B-B14F-4D97-AF65-F5344CB8AC3E}">
        <p14:creationId xmlns:p14="http://schemas.microsoft.com/office/powerpoint/2010/main" val="40019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B5C8-4518-4993-B7BD-BE82C4A4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07:38	</a:t>
            </a:r>
          </a:p>
        </p:txBody>
      </p:sp>
    </p:spTree>
    <p:extLst>
      <p:ext uri="{BB962C8B-B14F-4D97-AF65-F5344CB8AC3E}">
        <p14:creationId xmlns:p14="http://schemas.microsoft.com/office/powerpoint/2010/main" val="719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F9D4-E949-4C96-A55A-1DA85F2E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07:37	</a:t>
            </a:r>
          </a:p>
        </p:txBody>
      </p:sp>
    </p:spTree>
    <p:extLst>
      <p:ext uri="{BB962C8B-B14F-4D97-AF65-F5344CB8AC3E}">
        <p14:creationId xmlns:p14="http://schemas.microsoft.com/office/powerpoint/2010/main" val="17412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37820-B166-4A27-8441-7292D972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07:36	</a:t>
            </a:r>
          </a:p>
        </p:txBody>
      </p:sp>
    </p:spTree>
    <p:extLst>
      <p:ext uri="{BB962C8B-B14F-4D97-AF65-F5344CB8AC3E}">
        <p14:creationId xmlns:p14="http://schemas.microsoft.com/office/powerpoint/2010/main" val="27143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8FAF-A5B1-4F79-A267-CF185C7B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07:35	</a:t>
            </a:r>
          </a:p>
        </p:txBody>
      </p:sp>
    </p:spTree>
    <p:extLst>
      <p:ext uri="{BB962C8B-B14F-4D97-AF65-F5344CB8AC3E}">
        <p14:creationId xmlns:p14="http://schemas.microsoft.com/office/powerpoint/2010/main" val="3095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88F1C-4CF0-4CB5-A30C-FA6F0F4E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07:34	</a:t>
            </a:r>
          </a:p>
        </p:txBody>
      </p:sp>
    </p:spTree>
    <p:extLst>
      <p:ext uri="{BB962C8B-B14F-4D97-AF65-F5344CB8AC3E}">
        <p14:creationId xmlns:p14="http://schemas.microsoft.com/office/powerpoint/2010/main" val="12320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CDF5-D1FB-4839-A6FB-D86FDD5F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07:33	</a:t>
            </a:r>
          </a:p>
        </p:txBody>
      </p:sp>
    </p:spTree>
    <p:extLst>
      <p:ext uri="{BB962C8B-B14F-4D97-AF65-F5344CB8AC3E}">
        <p14:creationId xmlns:p14="http://schemas.microsoft.com/office/powerpoint/2010/main" val="24958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BF941-E065-48F3-8D0D-9A837C8B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07:32	</a:t>
            </a:r>
          </a:p>
        </p:txBody>
      </p:sp>
    </p:spTree>
    <p:extLst>
      <p:ext uri="{BB962C8B-B14F-4D97-AF65-F5344CB8AC3E}">
        <p14:creationId xmlns:p14="http://schemas.microsoft.com/office/powerpoint/2010/main" val="29852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EAAA-845A-4828-B0F5-36C339F7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23:16	</a:t>
            </a:r>
          </a:p>
        </p:txBody>
      </p:sp>
    </p:spTree>
    <p:extLst>
      <p:ext uri="{BB962C8B-B14F-4D97-AF65-F5344CB8AC3E}">
        <p14:creationId xmlns:p14="http://schemas.microsoft.com/office/powerpoint/2010/main" val="18600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38E8-5215-41C5-AAC2-ACB475C0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07:31	</a:t>
            </a:r>
          </a:p>
        </p:txBody>
      </p:sp>
    </p:spTree>
    <p:extLst>
      <p:ext uri="{BB962C8B-B14F-4D97-AF65-F5344CB8AC3E}">
        <p14:creationId xmlns:p14="http://schemas.microsoft.com/office/powerpoint/2010/main" val="3374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397B4-CCC8-496D-8FAE-AE96069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07:30	</a:t>
            </a:r>
          </a:p>
        </p:txBody>
      </p:sp>
    </p:spTree>
    <p:extLst>
      <p:ext uri="{BB962C8B-B14F-4D97-AF65-F5344CB8AC3E}">
        <p14:creationId xmlns:p14="http://schemas.microsoft.com/office/powerpoint/2010/main" val="13130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9377-1533-4286-9BD7-003DC76A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07:29	</a:t>
            </a:r>
          </a:p>
        </p:txBody>
      </p:sp>
    </p:spTree>
    <p:extLst>
      <p:ext uri="{BB962C8B-B14F-4D97-AF65-F5344CB8AC3E}">
        <p14:creationId xmlns:p14="http://schemas.microsoft.com/office/powerpoint/2010/main" val="6132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0C184-181D-413B-8947-7FE9CB2A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07:28	</a:t>
            </a:r>
          </a:p>
        </p:txBody>
      </p:sp>
    </p:spTree>
    <p:extLst>
      <p:ext uri="{BB962C8B-B14F-4D97-AF65-F5344CB8AC3E}">
        <p14:creationId xmlns:p14="http://schemas.microsoft.com/office/powerpoint/2010/main" val="40721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8B73A-7F49-48FD-B248-15D9A8FE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07:27	</a:t>
            </a:r>
          </a:p>
        </p:txBody>
      </p:sp>
    </p:spTree>
    <p:extLst>
      <p:ext uri="{BB962C8B-B14F-4D97-AF65-F5344CB8AC3E}">
        <p14:creationId xmlns:p14="http://schemas.microsoft.com/office/powerpoint/2010/main" val="42583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14F7-8A68-4654-B41D-2A3C209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07:26	</a:t>
            </a:r>
          </a:p>
        </p:txBody>
      </p:sp>
    </p:spTree>
    <p:extLst>
      <p:ext uri="{BB962C8B-B14F-4D97-AF65-F5344CB8AC3E}">
        <p14:creationId xmlns:p14="http://schemas.microsoft.com/office/powerpoint/2010/main" val="1095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D67F0-D7C2-4759-B148-C8F578B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07:25	</a:t>
            </a:r>
          </a:p>
        </p:txBody>
      </p:sp>
    </p:spTree>
    <p:extLst>
      <p:ext uri="{BB962C8B-B14F-4D97-AF65-F5344CB8AC3E}">
        <p14:creationId xmlns:p14="http://schemas.microsoft.com/office/powerpoint/2010/main" val="13426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FAFF1-DBBE-4258-8E13-D3699497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07:24	</a:t>
            </a:r>
          </a:p>
        </p:txBody>
      </p:sp>
    </p:spTree>
    <p:extLst>
      <p:ext uri="{BB962C8B-B14F-4D97-AF65-F5344CB8AC3E}">
        <p14:creationId xmlns:p14="http://schemas.microsoft.com/office/powerpoint/2010/main" val="6437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D62E4-31D7-4A47-9C00-452A17AC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07:23	</a:t>
            </a:r>
          </a:p>
        </p:txBody>
      </p:sp>
    </p:spTree>
    <p:extLst>
      <p:ext uri="{BB962C8B-B14F-4D97-AF65-F5344CB8AC3E}">
        <p14:creationId xmlns:p14="http://schemas.microsoft.com/office/powerpoint/2010/main" val="1100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C7A7E-8174-4B7F-B891-C1473010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07:22	</a:t>
            </a:r>
          </a:p>
        </p:txBody>
      </p:sp>
    </p:spTree>
    <p:extLst>
      <p:ext uri="{BB962C8B-B14F-4D97-AF65-F5344CB8AC3E}">
        <p14:creationId xmlns:p14="http://schemas.microsoft.com/office/powerpoint/2010/main" val="39237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36092-0DA0-417A-84EC-ED518E8E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23:15	</a:t>
            </a:r>
          </a:p>
        </p:txBody>
      </p:sp>
    </p:spTree>
    <p:extLst>
      <p:ext uri="{BB962C8B-B14F-4D97-AF65-F5344CB8AC3E}">
        <p14:creationId xmlns:p14="http://schemas.microsoft.com/office/powerpoint/2010/main" val="7703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D65A3-1D04-4BE9-BEAD-E0A646F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07:21	</a:t>
            </a:r>
          </a:p>
        </p:txBody>
      </p:sp>
    </p:spTree>
    <p:extLst>
      <p:ext uri="{BB962C8B-B14F-4D97-AF65-F5344CB8AC3E}">
        <p14:creationId xmlns:p14="http://schemas.microsoft.com/office/powerpoint/2010/main" val="36237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9983-3912-4820-8DA2-4708D165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07:20	</a:t>
            </a:r>
          </a:p>
        </p:txBody>
      </p:sp>
    </p:spTree>
    <p:extLst>
      <p:ext uri="{BB962C8B-B14F-4D97-AF65-F5344CB8AC3E}">
        <p14:creationId xmlns:p14="http://schemas.microsoft.com/office/powerpoint/2010/main" val="15498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A5767-8010-4C98-9EE9-85992F4E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07:19	</a:t>
            </a:r>
          </a:p>
        </p:txBody>
      </p:sp>
    </p:spTree>
    <p:extLst>
      <p:ext uri="{BB962C8B-B14F-4D97-AF65-F5344CB8AC3E}">
        <p14:creationId xmlns:p14="http://schemas.microsoft.com/office/powerpoint/2010/main" val="13634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C1D9E-5C1B-4161-BB1C-40D24C4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07:18	</a:t>
            </a:r>
          </a:p>
        </p:txBody>
      </p:sp>
    </p:spTree>
    <p:extLst>
      <p:ext uri="{BB962C8B-B14F-4D97-AF65-F5344CB8AC3E}">
        <p14:creationId xmlns:p14="http://schemas.microsoft.com/office/powerpoint/2010/main" val="34192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842AF-D55B-4D64-A7A1-89FD7AFB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07:17	</a:t>
            </a:r>
          </a:p>
        </p:txBody>
      </p:sp>
    </p:spTree>
    <p:extLst>
      <p:ext uri="{BB962C8B-B14F-4D97-AF65-F5344CB8AC3E}">
        <p14:creationId xmlns:p14="http://schemas.microsoft.com/office/powerpoint/2010/main" val="15703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89B63-10A3-427C-90D2-AF74A59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07:16	</a:t>
            </a:r>
          </a:p>
        </p:txBody>
      </p:sp>
    </p:spTree>
    <p:extLst>
      <p:ext uri="{BB962C8B-B14F-4D97-AF65-F5344CB8AC3E}">
        <p14:creationId xmlns:p14="http://schemas.microsoft.com/office/powerpoint/2010/main" val="35841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E785-23FF-4362-A113-A6C9C60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07:15	</a:t>
            </a:r>
          </a:p>
        </p:txBody>
      </p:sp>
    </p:spTree>
    <p:extLst>
      <p:ext uri="{BB962C8B-B14F-4D97-AF65-F5344CB8AC3E}">
        <p14:creationId xmlns:p14="http://schemas.microsoft.com/office/powerpoint/2010/main" val="21101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4B725-8531-4DFB-A77F-140059C8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07:14	</a:t>
            </a:r>
          </a:p>
        </p:txBody>
      </p:sp>
    </p:spTree>
    <p:extLst>
      <p:ext uri="{BB962C8B-B14F-4D97-AF65-F5344CB8AC3E}">
        <p14:creationId xmlns:p14="http://schemas.microsoft.com/office/powerpoint/2010/main" val="3021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0289-B993-4260-A3A1-2AA7539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07:13	</a:t>
            </a:r>
          </a:p>
        </p:txBody>
      </p:sp>
    </p:spTree>
    <p:extLst>
      <p:ext uri="{BB962C8B-B14F-4D97-AF65-F5344CB8AC3E}">
        <p14:creationId xmlns:p14="http://schemas.microsoft.com/office/powerpoint/2010/main" val="19974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462F-08A9-43CB-9938-791FA012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07:12	</a:t>
            </a:r>
          </a:p>
        </p:txBody>
      </p:sp>
    </p:spTree>
    <p:extLst>
      <p:ext uri="{BB962C8B-B14F-4D97-AF65-F5344CB8AC3E}">
        <p14:creationId xmlns:p14="http://schemas.microsoft.com/office/powerpoint/2010/main" val="24876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CA3C-BD96-4DCE-8E59-42FC8C84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23:14	</a:t>
            </a:r>
          </a:p>
        </p:txBody>
      </p:sp>
    </p:spTree>
    <p:extLst>
      <p:ext uri="{BB962C8B-B14F-4D97-AF65-F5344CB8AC3E}">
        <p14:creationId xmlns:p14="http://schemas.microsoft.com/office/powerpoint/2010/main" val="100553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6E2AE-FEB9-422A-8894-EB95167F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07:11	</a:t>
            </a:r>
          </a:p>
        </p:txBody>
      </p:sp>
    </p:spTree>
    <p:extLst>
      <p:ext uri="{BB962C8B-B14F-4D97-AF65-F5344CB8AC3E}">
        <p14:creationId xmlns:p14="http://schemas.microsoft.com/office/powerpoint/2010/main" val="25301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82072-AE8E-458C-A443-F8F1CB2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07:10	</a:t>
            </a:r>
          </a:p>
        </p:txBody>
      </p:sp>
    </p:spTree>
    <p:extLst>
      <p:ext uri="{BB962C8B-B14F-4D97-AF65-F5344CB8AC3E}">
        <p14:creationId xmlns:p14="http://schemas.microsoft.com/office/powerpoint/2010/main" val="38649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D2C6A-6096-4542-A0FF-292ECF97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07:09	</a:t>
            </a:r>
          </a:p>
        </p:txBody>
      </p:sp>
    </p:spTree>
    <p:extLst>
      <p:ext uri="{BB962C8B-B14F-4D97-AF65-F5344CB8AC3E}">
        <p14:creationId xmlns:p14="http://schemas.microsoft.com/office/powerpoint/2010/main" val="31505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E12C-3380-4727-BB51-0F0AA002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07:08	</a:t>
            </a:r>
          </a:p>
        </p:txBody>
      </p:sp>
    </p:spTree>
    <p:extLst>
      <p:ext uri="{BB962C8B-B14F-4D97-AF65-F5344CB8AC3E}">
        <p14:creationId xmlns:p14="http://schemas.microsoft.com/office/powerpoint/2010/main" val="19738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7167E-8D6C-4537-8E37-9FC2BED8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07:07	</a:t>
            </a:r>
          </a:p>
        </p:txBody>
      </p:sp>
    </p:spTree>
    <p:extLst>
      <p:ext uri="{BB962C8B-B14F-4D97-AF65-F5344CB8AC3E}">
        <p14:creationId xmlns:p14="http://schemas.microsoft.com/office/powerpoint/2010/main" val="40838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EC3EB-6AD9-45CC-9B21-55B7365B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07:06	</a:t>
            </a:r>
          </a:p>
        </p:txBody>
      </p:sp>
    </p:spTree>
    <p:extLst>
      <p:ext uri="{BB962C8B-B14F-4D97-AF65-F5344CB8AC3E}">
        <p14:creationId xmlns:p14="http://schemas.microsoft.com/office/powerpoint/2010/main" val="22206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CD64D-070E-447B-8583-86A99F8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07:05	</a:t>
            </a:r>
          </a:p>
        </p:txBody>
      </p:sp>
    </p:spTree>
    <p:extLst>
      <p:ext uri="{BB962C8B-B14F-4D97-AF65-F5344CB8AC3E}">
        <p14:creationId xmlns:p14="http://schemas.microsoft.com/office/powerpoint/2010/main" val="550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22AE-CF50-49B0-B0DD-3892D27C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07:04	</a:t>
            </a:r>
          </a:p>
        </p:txBody>
      </p:sp>
    </p:spTree>
    <p:extLst>
      <p:ext uri="{BB962C8B-B14F-4D97-AF65-F5344CB8AC3E}">
        <p14:creationId xmlns:p14="http://schemas.microsoft.com/office/powerpoint/2010/main" val="488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D8C1-8666-430F-B68E-3C0BC352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07:03	</a:t>
            </a:r>
          </a:p>
        </p:txBody>
      </p:sp>
    </p:spTree>
    <p:extLst>
      <p:ext uri="{BB962C8B-B14F-4D97-AF65-F5344CB8AC3E}">
        <p14:creationId xmlns:p14="http://schemas.microsoft.com/office/powerpoint/2010/main" val="22945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5078-AA28-4B7C-BEFE-F932D9A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07:02	</a:t>
            </a:r>
          </a:p>
        </p:txBody>
      </p:sp>
    </p:spTree>
    <p:extLst>
      <p:ext uri="{BB962C8B-B14F-4D97-AF65-F5344CB8AC3E}">
        <p14:creationId xmlns:p14="http://schemas.microsoft.com/office/powerpoint/2010/main" val="20342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B899E-886A-4157-A1BF-5228BD7A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23:13	</a:t>
            </a:r>
          </a:p>
        </p:txBody>
      </p:sp>
    </p:spTree>
    <p:extLst>
      <p:ext uri="{BB962C8B-B14F-4D97-AF65-F5344CB8AC3E}">
        <p14:creationId xmlns:p14="http://schemas.microsoft.com/office/powerpoint/2010/main" val="16462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2B28-0207-45DC-8980-7C1FC3E7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07:01	</a:t>
            </a:r>
          </a:p>
        </p:txBody>
      </p:sp>
    </p:spTree>
    <p:extLst>
      <p:ext uri="{BB962C8B-B14F-4D97-AF65-F5344CB8AC3E}">
        <p14:creationId xmlns:p14="http://schemas.microsoft.com/office/powerpoint/2010/main" val="27039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4038-FE6A-4E04-AE33-DE6B3B0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07:00	</a:t>
            </a:r>
          </a:p>
        </p:txBody>
      </p:sp>
    </p:spTree>
    <p:extLst>
      <p:ext uri="{BB962C8B-B14F-4D97-AF65-F5344CB8AC3E}">
        <p14:creationId xmlns:p14="http://schemas.microsoft.com/office/powerpoint/2010/main" val="77159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051C-7218-4D19-AE7A-2A210150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06:59	</a:t>
            </a:r>
          </a:p>
        </p:txBody>
      </p:sp>
    </p:spTree>
    <p:extLst>
      <p:ext uri="{BB962C8B-B14F-4D97-AF65-F5344CB8AC3E}">
        <p14:creationId xmlns:p14="http://schemas.microsoft.com/office/powerpoint/2010/main" val="28282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882D-43E2-4E2A-B3F1-7B839F9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06:58	</a:t>
            </a:r>
          </a:p>
        </p:txBody>
      </p:sp>
    </p:spTree>
    <p:extLst>
      <p:ext uri="{BB962C8B-B14F-4D97-AF65-F5344CB8AC3E}">
        <p14:creationId xmlns:p14="http://schemas.microsoft.com/office/powerpoint/2010/main" val="31281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ECD73-FA39-4A77-8758-8221FDD6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06:57	</a:t>
            </a:r>
          </a:p>
        </p:txBody>
      </p:sp>
    </p:spTree>
    <p:extLst>
      <p:ext uri="{BB962C8B-B14F-4D97-AF65-F5344CB8AC3E}">
        <p14:creationId xmlns:p14="http://schemas.microsoft.com/office/powerpoint/2010/main" val="3940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3B16-7694-46EF-9063-2BDE96D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06:56	</a:t>
            </a:r>
          </a:p>
        </p:txBody>
      </p:sp>
    </p:spTree>
    <p:extLst>
      <p:ext uri="{BB962C8B-B14F-4D97-AF65-F5344CB8AC3E}">
        <p14:creationId xmlns:p14="http://schemas.microsoft.com/office/powerpoint/2010/main" val="1790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0318A-BFB1-4197-AEF3-B977968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06:55	</a:t>
            </a:r>
          </a:p>
        </p:txBody>
      </p:sp>
    </p:spTree>
    <p:extLst>
      <p:ext uri="{BB962C8B-B14F-4D97-AF65-F5344CB8AC3E}">
        <p14:creationId xmlns:p14="http://schemas.microsoft.com/office/powerpoint/2010/main" val="9615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105A-ED40-4634-A3B3-F93EFFA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06:54	</a:t>
            </a:r>
          </a:p>
        </p:txBody>
      </p:sp>
    </p:spTree>
    <p:extLst>
      <p:ext uri="{BB962C8B-B14F-4D97-AF65-F5344CB8AC3E}">
        <p14:creationId xmlns:p14="http://schemas.microsoft.com/office/powerpoint/2010/main" val="232349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49EA-7D14-48D9-8DA9-84B0F21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06:53	</a:t>
            </a:r>
          </a:p>
        </p:txBody>
      </p:sp>
    </p:spTree>
    <p:extLst>
      <p:ext uri="{BB962C8B-B14F-4D97-AF65-F5344CB8AC3E}">
        <p14:creationId xmlns:p14="http://schemas.microsoft.com/office/powerpoint/2010/main" val="11826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FA10-0FA8-4839-A00D-B378D727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06:52	</a:t>
            </a:r>
          </a:p>
        </p:txBody>
      </p:sp>
    </p:spTree>
    <p:extLst>
      <p:ext uri="{BB962C8B-B14F-4D97-AF65-F5344CB8AC3E}">
        <p14:creationId xmlns:p14="http://schemas.microsoft.com/office/powerpoint/2010/main" val="29182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05C6-9E9F-48DE-A577-4FA50AE7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23:12	</a:t>
            </a:r>
          </a:p>
        </p:txBody>
      </p:sp>
    </p:spTree>
    <p:extLst>
      <p:ext uri="{BB962C8B-B14F-4D97-AF65-F5344CB8AC3E}">
        <p14:creationId xmlns:p14="http://schemas.microsoft.com/office/powerpoint/2010/main" val="371268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C771-E076-4263-95AB-2C01CE5F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06:51	</a:t>
            </a:r>
          </a:p>
        </p:txBody>
      </p:sp>
    </p:spTree>
    <p:extLst>
      <p:ext uri="{BB962C8B-B14F-4D97-AF65-F5344CB8AC3E}">
        <p14:creationId xmlns:p14="http://schemas.microsoft.com/office/powerpoint/2010/main" val="23661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BEF3-E078-4E30-B6E2-852AF530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06:50	</a:t>
            </a:r>
          </a:p>
        </p:txBody>
      </p:sp>
    </p:spTree>
    <p:extLst>
      <p:ext uri="{BB962C8B-B14F-4D97-AF65-F5344CB8AC3E}">
        <p14:creationId xmlns:p14="http://schemas.microsoft.com/office/powerpoint/2010/main" val="302098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335C8-67D2-4351-ADFA-3A4798BB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06:49	</a:t>
            </a:r>
          </a:p>
        </p:txBody>
      </p:sp>
    </p:spTree>
    <p:extLst>
      <p:ext uri="{BB962C8B-B14F-4D97-AF65-F5344CB8AC3E}">
        <p14:creationId xmlns:p14="http://schemas.microsoft.com/office/powerpoint/2010/main" val="29907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88B8-4276-4131-BEBF-FA36650A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06:48	</a:t>
            </a:r>
          </a:p>
        </p:txBody>
      </p:sp>
    </p:spTree>
    <p:extLst>
      <p:ext uri="{BB962C8B-B14F-4D97-AF65-F5344CB8AC3E}">
        <p14:creationId xmlns:p14="http://schemas.microsoft.com/office/powerpoint/2010/main" val="3348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88F3-4BFA-4BE6-B2C4-2B8F285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06:47	</a:t>
            </a:r>
          </a:p>
        </p:txBody>
      </p:sp>
    </p:spTree>
    <p:extLst>
      <p:ext uri="{BB962C8B-B14F-4D97-AF65-F5344CB8AC3E}">
        <p14:creationId xmlns:p14="http://schemas.microsoft.com/office/powerpoint/2010/main" val="16457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DDC8-2C34-4447-8214-D83C43AB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06:46	</a:t>
            </a:r>
          </a:p>
        </p:txBody>
      </p:sp>
    </p:spTree>
    <p:extLst>
      <p:ext uri="{BB962C8B-B14F-4D97-AF65-F5344CB8AC3E}">
        <p14:creationId xmlns:p14="http://schemas.microsoft.com/office/powerpoint/2010/main" val="20140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82A1D-F389-4233-9844-8AB7CEB4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06:45	</a:t>
            </a:r>
          </a:p>
        </p:txBody>
      </p:sp>
    </p:spTree>
    <p:extLst>
      <p:ext uri="{BB962C8B-B14F-4D97-AF65-F5344CB8AC3E}">
        <p14:creationId xmlns:p14="http://schemas.microsoft.com/office/powerpoint/2010/main" val="8359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6DC63-D0E7-4075-8E14-01916478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06:44	</a:t>
            </a:r>
          </a:p>
        </p:txBody>
      </p:sp>
    </p:spTree>
    <p:extLst>
      <p:ext uri="{BB962C8B-B14F-4D97-AF65-F5344CB8AC3E}">
        <p14:creationId xmlns:p14="http://schemas.microsoft.com/office/powerpoint/2010/main" val="11994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3802-24EB-4D7E-90ED-74F25D4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06:43	</a:t>
            </a:r>
          </a:p>
        </p:txBody>
      </p:sp>
    </p:spTree>
    <p:extLst>
      <p:ext uri="{BB962C8B-B14F-4D97-AF65-F5344CB8AC3E}">
        <p14:creationId xmlns:p14="http://schemas.microsoft.com/office/powerpoint/2010/main" val="11494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07C4-8DC3-4315-9EEF-85D87DDA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06:42	</a:t>
            </a:r>
          </a:p>
        </p:txBody>
      </p:sp>
    </p:spTree>
    <p:extLst>
      <p:ext uri="{BB962C8B-B14F-4D97-AF65-F5344CB8AC3E}">
        <p14:creationId xmlns:p14="http://schemas.microsoft.com/office/powerpoint/2010/main" val="38227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9C9F1-ACA1-4FC5-938F-E37E5650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24:50	</a:t>
            </a:r>
          </a:p>
        </p:txBody>
      </p:sp>
    </p:spTree>
    <p:extLst>
      <p:ext uri="{BB962C8B-B14F-4D97-AF65-F5344CB8AC3E}">
        <p14:creationId xmlns:p14="http://schemas.microsoft.com/office/powerpoint/2010/main" val="35807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D215-070D-4CC2-91EA-E2D73616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23:11	</a:t>
            </a:r>
          </a:p>
        </p:txBody>
      </p:sp>
    </p:spTree>
    <p:extLst>
      <p:ext uri="{BB962C8B-B14F-4D97-AF65-F5344CB8AC3E}">
        <p14:creationId xmlns:p14="http://schemas.microsoft.com/office/powerpoint/2010/main" val="6851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305A-6073-4856-BB17-E098A2E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06:41	</a:t>
            </a:r>
          </a:p>
        </p:txBody>
      </p:sp>
    </p:spTree>
    <p:extLst>
      <p:ext uri="{BB962C8B-B14F-4D97-AF65-F5344CB8AC3E}">
        <p14:creationId xmlns:p14="http://schemas.microsoft.com/office/powerpoint/2010/main" val="127199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39271-2D39-4FA9-9157-FDB38A6F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06:40	</a:t>
            </a:r>
          </a:p>
        </p:txBody>
      </p:sp>
    </p:spTree>
    <p:extLst>
      <p:ext uri="{BB962C8B-B14F-4D97-AF65-F5344CB8AC3E}">
        <p14:creationId xmlns:p14="http://schemas.microsoft.com/office/powerpoint/2010/main" val="22199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B7D33-E589-483B-ACEB-2DC6EE2D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06:39	</a:t>
            </a:r>
          </a:p>
        </p:txBody>
      </p:sp>
    </p:spTree>
    <p:extLst>
      <p:ext uri="{BB962C8B-B14F-4D97-AF65-F5344CB8AC3E}">
        <p14:creationId xmlns:p14="http://schemas.microsoft.com/office/powerpoint/2010/main" val="15093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1E96-F6D8-420C-A9EF-C4E7873A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06:38	</a:t>
            </a:r>
          </a:p>
        </p:txBody>
      </p:sp>
    </p:spTree>
    <p:extLst>
      <p:ext uri="{BB962C8B-B14F-4D97-AF65-F5344CB8AC3E}">
        <p14:creationId xmlns:p14="http://schemas.microsoft.com/office/powerpoint/2010/main" val="32640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3FA3-84ED-4B78-B0D0-6DDA7001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06:37	</a:t>
            </a:r>
          </a:p>
        </p:txBody>
      </p:sp>
    </p:spTree>
    <p:extLst>
      <p:ext uri="{BB962C8B-B14F-4D97-AF65-F5344CB8AC3E}">
        <p14:creationId xmlns:p14="http://schemas.microsoft.com/office/powerpoint/2010/main" val="5198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C56F-E031-424D-A653-DC0C4204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06:36	</a:t>
            </a:r>
          </a:p>
        </p:txBody>
      </p:sp>
    </p:spTree>
    <p:extLst>
      <p:ext uri="{BB962C8B-B14F-4D97-AF65-F5344CB8AC3E}">
        <p14:creationId xmlns:p14="http://schemas.microsoft.com/office/powerpoint/2010/main" val="1094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3B4C-E682-4212-9714-C702BE49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06:35	</a:t>
            </a:r>
          </a:p>
        </p:txBody>
      </p:sp>
    </p:spTree>
    <p:extLst>
      <p:ext uri="{BB962C8B-B14F-4D97-AF65-F5344CB8AC3E}">
        <p14:creationId xmlns:p14="http://schemas.microsoft.com/office/powerpoint/2010/main" val="15971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D9F1B-4CFF-4073-BAAD-2526198E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06:34	</a:t>
            </a:r>
          </a:p>
        </p:txBody>
      </p:sp>
    </p:spTree>
    <p:extLst>
      <p:ext uri="{BB962C8B-B14F-4D97-AF65-F5344CB8AC3E}">
        <p14:creationId xmlns:p14="http://schemas.microsoft.com/office/powerpoint/2010/main" val="24489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7F94-4925-44AD-ABDE-29A6CE6F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06:33	</a:t>
            </a:r>
          </a:p>
        </p:txBody>
      </p:sp>
    </p:spTree>
    <p:extLst>
      <p:ext uri="{BB962C8B-B14F-4D97-AF65-F5344CB8AC3E}">
        <p14:creationId xmlns:p14="http://schemas.microsoft.com/office/powerpoint/2010/main" val="27076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8EF83-1912-4336-AFB1-B0921E2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06:32	</a:t>
            </a:r>
          </a:p>
        </p:txBody>
      </p:sp>
    </p:spTree>
    <p:extLst>
      <p:ext uri="{BB962C8B-B14F-4D97-AF65-F5344CB8AC3E}">
        <p14:creationId xmlns:p14="http://schemas.microsoft.com/office/powerpoint/2010/main" val="7813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61-FB12-4674-AFE2-2E3B4110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23:10	</a:t>
            </a:r>
          </a:p>
        </p:txBody>
      </p:sp>
    </p:spTree>
    <p:extLst>
      <p:ext uri="{BB962C8B-B14F-4D97-AF65-F5344CB8AC3E}">
        <p14:creationId xmlns:p14="http://schemas.microsoft.com/office/powerpoint/2010/main" val="14214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83CAD-F398-451D-B32A-E2677284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06:31	</a:t>
            </a:r>
          </a:p>
        </p:txBody>
      </p:sp>
    </p:spTree>
    <p:extLst>
      <p:ext uri="{BB962C8B-B14F-4D97-AF65-F5344CB8AC3E}">
        <p14:creationId xmlns:p14="http://schemas.microsoft.com/office/powerpoint/2010/main" val="42336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23EC-5A6C-4047-82BA-DA2BF4D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06:30	</a:t>
            </a:r>
          </a:p>
        </p:txBody>
      </p:sp>
    </p:spTree>
    <p:extLst>
      <p:ext uri="{BB962C8B-B14F-4D97-AF65-F5344CB8AC3E}">
        <p14:creationId xmlns:p14="http://schemas.microsoft.com/office/powerpoint/2010/main" val="14105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C3D7-11BE-48C4-BABA-18C1501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06:29	</a:t>
            </a:r>
          </a:p>
        </p:txBody>
      </p:sp>
    </p:spTree>
    <p:extLst>
      <p:ext uri="{BB962C8B-B14F-4D97-AF65-F5344CB8AC3E}">
        <p14:creationId xmlns:p14="http://schemas.microsoft.com/office/powerpoint/2010/main" val="35415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6F6D-3E61-4906-AA4E-B45F6437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06:28	</a:t>
            </a:r>
          </a:p>
        </p:txBody>
      </p:sp>
    </p:spTree>
    <p:extLst>
      <p:ext uri="{BB962C8B-B14F-4D97-AF65-F5344CB8AC3E}">
        <p14:creationId xmlns:p14="http://schemas.microsoft.com/office/powerpoint/2010/main" val="12161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85A6F-D7B6-47FE-9F3F-FC98CDAE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06:27	</a:t>
            </a:r>
          </a:p>
        </p:txBody>
      </p:sp>
    </p:spTree>
    <p:extLst>
      <p:ext uri="{BB962C8B-B14F-4D97-AF65-F5344CB8AC3E}">
        <p14:creationId xmlns:p14="http://schemas.microsoft.com/office/powerpoint/2010/main" val="14610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5021-D481-436B-88EE-A4323268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06:26	</a:t>
            </a:r>
          </a:p>
        </p:txBody>
      </p:sp>
    </p:spTree>
    <p:extLst>
      <p:ext uri="{BB962C8B-B14F-4D97-AF65-F5344CB8AC3E}">
        <p14:creationId xmlns:p14="http://schemas.microsoft.com/office/powerpoint/2010/main" val="26753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B1F87-34E4-4419-BEF7-6DAB1168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06:25	</a:t>
            </a:r>
          </a:p>
        </p:txBody>
      </p:sp>
    </p:spTree>
    <p:extLst>
      <p:ext uri="{BB962C8B-B14F-4D97-AF65-F5344CB8AC3E}">
        <p14:creationId xmlns:p14="http://schemas.microsoft.com/office/powerpoint/2010/main" val="29854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A6D80-5BD8-4411-89C3-46C74B6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06:24	</a:t>
            </a:r>
          </a:p>
        </p:txBody>
      </p:sp>
    </p:spTree>
    <p:extLst>
      <p:ext uri="{BB962C8B-B14F-4D97-AF65-F5344CB8AC3E}">
        <p14:creationId xmlns:p14="http://schemas.microsoft.com/office/powerpoint/2010/main" val="39048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E135-167E-4FE4-8AB2-EC64337C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06:23	</a:t>
            </a:r>
          </a:p>
        </p:txBody>
      </p:sp>
    </p:spTree>
    <p:extLst>
      <p:ext uri="{BB962C8B-B14F-4D97-AF65-F5344CB8AC3E}">
        <p14:creationId xmlns:p14="http://schemas.microsoft.com/office/powerpoint/2010/main" val="15656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9B05-2708-4C20-BC28-FC697F09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06:22	</a:t>
            </a:r>
          </a:p>
        </p:txBody>
      </p:sp>
    </p:spTree>
    <p:extLst>
      <p:ext uri="{BB962C8B-B14F-4D97-AF65-F5344CB8AC3E}">
        <p14:creationId xmlns:p14="http://schemas.microsoft.com/office/powerpoint/2010/main" val="40957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101B4-3135-444E-A130-6974E27B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23:09	</a:t>
            </a:r>
          </a:p>
        </p:txBody>
      </p:sp>
    </p:spTree>
    <p:extLst>
      <p:ext uri="{BB962C8B-B14F-4D97-AF65-F5344CB8AC3E}">
        <p14:creationId xmlns:p14="http://schemas.microsoft.com/office/powerpoint/2010/main" val="18826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859D-C36C-478D-8270-BB68559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06:21	</a:t>
            </a:r>
          </a:p>
        </p:txBody>
      </p:sp>
    </p:spTree>
    <p:extLst>
      <p:ext uri="{BB962C8B-B14F-4D97-AF65-F5344CB8AC3E}">
        <p14:creationId xmlns:p14="http://schemas.microsoft.com/office/powerpoint/2010/main" val="7953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99743-6614-43A5-9978-917CFA2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06:20	</a:t>
            </a:r>
          </a:p>
        </p:txBody>
      </p:sp>
    </p:spTree>
    <p:extLst>
      <p:ext uri="{BB962C8B-B14F-4D97-AF65-F5344CB8AC3E}">
        <p14:creationId xmlns:p14="http://schemas.microsoft.com/office/powerpoint/2010/main" val="15212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7FE24-F749-4164-8CC0-66A714F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06:19	</a:t>
            </a:r>
          </a:p>
        </p:txBody>
      </p:sp>
    </p:spTree>
    <p:extLst>
      <p:ext uri="{BB962C8B-B14F-4D97-AF65-F5344CB8AC3E}">
        <p14:creationId xmlns:p14="http://schemas.microsoft.com/office/powerpoint/2010/main" val="36305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8CCE-3434-42E1-9C9E-149D362F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06:18	</a:t>
            </a:r>
          </a:p>
        </p:txBody>
      </p:sp>
    </p:spTree>
    <p:extLst>
      <p:ext uri="{BB962C8B-B14F-4D97-AF65-F5344CB8AC3E}">
        <p14:creationId xmlns:p14="http://schemas.microsoft.com/office/powerpoint/2010/main" val="2416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0632-07E4-4AE6-B896-B0287CCA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06:17	</a:t>
            </a:r>
          </a:p>
        </p:txBody>
      </p:sp>
    </p:spTree>
    <p:extLst>
      <p:ext uri="{BB962C8B-B14F-4D97-AF65-F5344CB8AC3E}">
        <p14:creationId xmlns:p14="http://schemas.microsoft.com/office/powerpoint/2010/main" val="180651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6357-85E7-4B9A-BB96-07D6A413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06:16	</a:t>
            </a:r>
          </a:p>
        </p:txBody>
      </p:sp>
    </p:spTree>
    <p:extLst>
      <p:ext uri="{BB962C8B-B14F-4D97-AF65-F5344CB8AC3E}">
        <p14:creationId xmlns:p14="http://schemas.microsoft.com/office/powerpoint/2010/main" val="19848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DF4C8-F982-4AD3-8B0D-BB6F7F51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06:15	</a:t>
            </a:r>
          </a:p>
        </p:txBody>
      </p:sp>
    </p:spTree>
    <p:extLst>
      <p:ext uri="{BB962C8B-B14F-4D97-AF65-F5344CB8AC3E}">
        <p14:creationId xmlns:p14="http://schemas.microsoft.com/office/powerpoint/2010/main" val="15778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0E19-BFFC-4892-A0C0-1CD7938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06:14	</a:t>
            </a:r>
          </a:p>
        </p:txBody>
      </p:sp>
    </p:spTree>
    <p:extLst>
      <p:ext uri="{BB962C8B-B14F-4D97-AF65-F5344CB8AC3E}">
        <p14:creationId xmlns:p14="http://schemas.microsoft.com/office/powerpoint/2010/main" val="11203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A449D-661A-40D7-93A5-4C68AB05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06:13	</a:t>
            </a:r>
          </a:p>
        </p:txBody>
      </p:sp>
    </p:spTree>
    <p:extLst>
      <p:ext uri="{BB962C8B-B14F-4D97-AF65-F5344CB8AC3E}">
        <p14:creationId xmlns:p14="http://schemas.microsoft.com/office/powerpoint/2010/main" val="31735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BA255-8C8A-4639-AF6F-AE44229F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06:12	</a:t>
            </a:r>
          </a:p>
        </p:txBody>
      </p:sp>
    </p:spTree>
    <p:extLst>
      <p:ext uri="{BB962C8B-B14F-4D97-AF65-F5344CB8AC3E}">
        <p14:creationId xmlns:p14="http://schemas.microsoft.com/office/powerpoint/2010/main" val="278248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5AAA-9FF4-427F-B64B-5C262CFD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23:08	</a:t>
            </a:r>
          </a:p>
        </p:txBody>
      </p:sp>
    </p:spTree>
    <p:extLst>
      <p:ext uri="{BB962C8B-B14F-4D97-AF65-F5344CB8AC3E}">
        <p14:creationId xmlns:p14="http://schemas.microsoft.com/office/powerpoint/2010/main" val="14367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361D8-A025-4AD9-A097-C79B615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06:11	</a:t>
            </a:r>
          </a:p>
        </p:txBody>
      </p:sp>
    </p:spTree>
    <p:extLst>
      <p:ext uri="{BB962C8B-B14F-4D97-AF65-F5344CB8AC3E}">
        <p14:creationId xmlns:p14="http://schemas.microsoft.com/office/powerpoint/2010/main" val="34921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F3B6-38D7-4BB5-81FF-CB8518DC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06:10	</a:t>
            </a:r>
          </a:p>
        </p:txBody>
      </p:sp>
    </p:spTree>
    <p:extLst>
      <p:ext uri="{BB962C8B-B14F-4D97-AF65-F5344CB8AC3E}">
        <p14:creationId xmlns:p14="http://schemas.microsoft.com/office/powerpoint/2010/main" val="18001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5BA2B-5F57-4174-BD22-10669F37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06:09	</a:t>
            </a:r>
          </a:p>
        </p:txBody>
      </p:sp>
    </p:spTree>
    <p:extLst>
      <p:ext uri="{BB962C8B-B14F-4D97-AF65-F5344CB8AC3E}">
        <p14:creationId xmlns:p14="http://schemas.microsoft.com/office/powerpoint/2010/main" val="34511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44008-7950-4B37-93CF-FE313E2A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06:08	</a:t>
            </a:r>
          </a:p>
        </p:txBody>
      </p:sp>
    </p:spTree>
    <p:extLst>
      <p:ext uri="{BB962C8B-B14F-4D97-AF65-F5344CB8AC3E}">
        <p14:creationId xmlns:p14="http://schemas.microsoft.com/office/powerpoint/2010/main" val="42667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6F3C4-52F9-4245-A578-4ED030C3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06:07	</a:t>
            </a:r>
          </a:p>
        </p:txBody>
      </p:sp>
    </p:spTree>
    <p:extLst>
      <p:ext uri="{BB962C8B-B14F-4D97-AF65-F5344CB8AC3E}">
        <p14:creationId xmlns:p14="http://schemas.microsoft.com/office/powerpoint/2010/main" val="10815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04FB-410C-4ACB-B9FD-40C579EA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06:06	</a:t>
            </a:r>
          </a:p>
        </p:txBody>
      </p:sp>
    </p:spTree>
    <p:extLst>
      <p:ext uri="{BB962C8B-B14F-4D97-AF65-F5344CB8AC3E}">
        <p14:creationId xmlns:p14="http://schemas.microsoft.com/office/powerpoint/2010/main" val="31685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70DC3-5B30-4A34-A888-92372416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06:05	</a:t>
            </a:r>
          </a:p>
        </p:txBody>
      </p:sp>
    </p:spTree>
    <p:extLst>
      <p:ext uri="{BB962C8B-B14F-4D97-AF65-F5344CB8AC3E}">
        <p14:creationId xmlns:p14="http://schemas.microsoft.com/office/powerpoint/2010/main" val="30318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E855-B1B6-4E9A-AB20-856DAC1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06:04	</a:t>
            </a:r>
          </a:p>
        </p:txBody>
      </p:sp>
    </p:spTree>
    <p:extLst>
      <p:ext uri="{BB962C8B-B14F-4D97-AF65-F5344CB8AC3E}">
        <p14:creationId xmlns:p14="http://schemas.microsoft.com/office/powerpoint/2010/main" val="1425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28B8-9FEA-490C-B233-356BC15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06:03	</a:t>
            </a:r>
          </a:p>
        </p:txBody>
      </p:sp>
    </p:spTree>
    <p:extLst>
      <p:ext uri="{BB962C8B-B14F-4D97-AF65-F5344CB8AC3E}">
        <p14:creationId xmlns:p14="http://schemas.microsoft.com/office/powerpoint/2010/main" val="38940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8DECE-C5ED-42F8-B35F-DE0B9B4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06:02	</a:t>
            </a:r>
          </a:p>
        </p:txBody>
      </p:sp>
    </p:spTree>
    <p:extLst>
      <p:ext uri="{BB962C8B-B14F-4D97-AF65-F5344CB8AC3E}">
        <p14:creationId xmlns:p14="http://schemas.microsoft.com/office/powerpoint/2010/main" val="12645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FE64-0A44-4060-8250-972FFA96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23:07	</a:t>
            </a:r>
          </a:p>
        </p:txBody>
      </p:sp>
    </p:spTree>
    <p:extLst>
      <p:ext uri="{BB962C8B-B14F-4D97-AF65-F5344CB8AC3E}">
        <p14:creationId xmlns:p14="http://schemas.microsoft.com/office/powerpoint/2010/main" val="36596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72D2-3B83-46C8-BA45-B388A6BE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06:01	</a:t>
            </a:r>
          </a:p>
        </p:txBody>
      </p:sp>
    </p:spTree>
    <p:extLst>
      <p:ext uri="{BB962C8B-B14F-4D97-AF65-F5344CB8AC3E}">
        <p14:creationId xmlns:p14="http://schemas.microsoft.com/office/powerpoint/2010/main" val="39400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B9D1F-5771-4D8E-BCBB-9662A621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06:00	</a:t>
            </a:r>
          </a:p>
        </p:txBody>
      </p:sp>
    </p:spTree>
    <p:extLst>
      <p:ext uri="{BB962C8B-B14F-4D97-AF65-F5344CB8AC3E}">
        <p14:creationId xmlns:p14="http://schemas.microsoft.com/office/powerpoint/2010/main" val="40929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CEE1-5B8D-4652-A034-042D7CB5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05:59	</a:t>
            </a:r>
          </a:p>
        </p:txBody>
      </p:sp>
    </p:spTree>
    <p:extLst>
      <p:ext uri="{BB962C8B-B14F-4D97-AF65-F5344CB8AC3E}">
        <p14:creationId xmlns:p14="http://schemas.microsoft.com/office/powerpoint/2010/main" val="16680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D502-7D4C-43D8-B011-551A8959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05:58	</a:t>
            </a:r>
          </a:p>
        </p:txBody>
      </p:sp>
    </p:spTree>
    <p:extLst>
      <p:ext uri="{BB962C8B-B14F-4D97-AF65-F5344CB8AC3E}">
        <p14:creationId xmlns:p14="http://schemas.microsoft.com/office/powerpoint/2010/main" val="5107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0507F-C9F0-4F75-BCC2-3464B6B3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05:57	</a:t>
            </a:r>
          </a:p>
        </p:txBody>
      </p:sp>
    </p:spTree>
    <p:extLst>
      <p:ext uri="{BB962C8B-B14F-4D97-AF65-F5344CB8AC3E}">
        <p14:creationId xmlns:p14="http://schemas.microsoft.com/office/powerpoint/2010/main" val="2483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C6A1-47A3-4C33-B3E2-E0F9E2D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05:56	</a:t>
            </a:r>
          </a:p>
        </p:txBody>
      </p:sp>
    </p:spTree>
    <p:extLst>
      <p:ext uri="{BB962C8B-B14F-4D97-AF65-F5344CB8AC3E}">
        <p14:creationId xmlns:p14="http://schemas.microsoft.com/office/powerpoint/2010/main" val="38045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C8F81-FCA2-4199-9876-94255F6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05:55	</a:t>
            </a:r>
          </a:p>
        </p:txBody>
      </p:sp>
    </p:spTree>
    <p:extLst>
      <p:ext uri="{BB962C8B-B14F-4D97-AF65-F5344CB8AC3E}">
        <p14:creationId xmlns:p14="http://schemas.microsoft.com/office/powerpoint/2010/main" val="35964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FC212-0AAF-4515-B7B2-DC491ABD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05:54	</a:t>
            </a:r>
          </a:p>
        </p:txBody>
      </p:sp>
    </p:spTree>
    <p:extLst>
      <p:ext uri="{BB962C8B-B14F-4D97-AF65-F5344CB8AC3E}">
        <p14:creationId xmlns:p14="http://schemas.microsoft.com/office/powerpoint/2010/main" val="35642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018A-D6FA-4D9D-9F8D-B4675457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05:53	</a:t>
            </a:r>
          </a:p>
        </p:txBody>
      </p:sp>
    </p:spTree>
    <p:extLst>
      <p:ext uri="{BB962C8B-B14F-4D97-AF65-F5344CB8AC3E}">
        <p14:creationId xmlns:p14="http://schemas.microsoft.com/office/powerpoint/2010/main" val="229641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6380-5304-4657-98DC-0FF34EB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05:52	</a:t>
            </a:r>
          </a:p>
        </p:txBody>
      </p:sp>
    </p:spTree>
    <p:extLst>
      <p:ext uri="{BB962C8B-B14F-4D97-AF65-F5344CB8AC3E}">
        <p14:creationId xmlns:p14="http://schemas.microsoft.com/office/powerpoint/2010/main" val="7508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6B61-CB24-4170-B503-C528E756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23:06	</a:t>
            </a:r>
          </a:p>
        </p:txBody>
      </p:sp>
    </p:spTree>
    <p:extLst>
      <p:ext uri="{BB962C8B-B14F-4D97-AF65-F5344CB8AC3E}">
        <p14:creationId xmlns:p14="http://schemas.microsoft.com/office/powerpoint/2010/main" val="12672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C7FF-D5E4-40B1-BF21-DBF9A576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05:51	</a:t>
            </a:r>
          </a:p>
        </p:txBody>
      </p:sp>
    </p:spTree>
    <p:extLst>
      <p:ext uri="{BB962C8B-B14F-4D97-AF65-F5344CB8AC3E}">
        <p14:creationId xmlns:p14="http://schemas.microsoft.com/office/powerpoint/2010/main" val="7467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A5FBB-F379-4F33-8684-54AAB2F6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05:50	</a:t>
            </a:r>
          </a:p>
        </p:txBody>
      </p:sp>
    </p:spTree>
    <p:extLst>
      <p:ext uri="{BB962C8B-B14F-4D97-AF65-F5344CB8AC3E}">
        <p14:creationId xmlns:p14="http://schemas.microsoft.com/office/powerpoint/2010/main" val="21362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9FA3C-9DC7-40FC-8F1D-517124EB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05:49	</a:t>
            </a:r>
          </a:p>
        </p:txBody>
      </p:sp>
    </p:spTree>
    <p:extLst>
      <p:ext uri="{BB962C8B-B14F-4D97-AF65-F5344CB8AC3E}">
        <p14:creationId xmlns:p14="http://schemas.microsoft.com/office/powerpoint/2010/main" val="22930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DE33-11C0-4DDA-9A9D-821B796C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05:48	</a:t>
            </a:r>
          </a:p>
        </p:txBody>
      </p:sp>
    </p:spTree>
    <p:extLst>
      <p:ext uri="{BB962C8B-B14F-4D97-AF65-F5344CB8AC3E}">
        <p14:creationId xmlns:p14="http://schemas.microsoft.com/office/powerpoint/2010/main" val="6839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1300-00AB-4D52-BAC6-8018CA4B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05:47	</a:t>
            </a:r>
          </a:p>
        </p:txBody>
      </p:sp>
    </p:spTree>
    <p:extLst>
      <p:ext uri="{BB962C8B-B14F-4D97-AF65-F5344CB8AC3E}">
        <p14:creationId xmlns:p14="http://schemas.microsoft.com/office/powerpoint/2010/main" val="130911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8F94-BC36-42BA-A858-E0CFC73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05:46	</a:t>
            </a:r>
          </a:p>
        </p:txBody>
      </p:sp>
    </p:spTree>
    <p:extLst>
      <p:ext uri="{BB962C8B-B14F-4D97-AF65-F5344CB8AC3E}">
        <p14:creationId xmlns:p14="http://schemas.microsoft.com/office/powerpoint/2010/main" val="29040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E52E-2289-413D-9286-5333AE9B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05:45	</a:t>
            </a:r>
          </a:p>
        </p:txBody>
      </p:sp>
    </p:spTree>
    <p:extLst>
      <p:ext uri="{BB962C8B-B14F-4D97-AF65-F5344CB8AC3E}">
        <p14:creationId xmlns:p14="http://schemas.microsoft.com/office/powerpoint/2010/main" val="23260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908D-8384-430D-B43D-26020A79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05:44	</a:t>
            </a:r>
          </a:p>
        </p:txBody>
      </p:sp>
    </p:spTree>
    <p:extLst>
      <p:ext uri="{BB962C8B-B14F-4D97-AF65-F5344CB8AC3E}">
        <p14:creationId xmlns:p14="http://schemas.microsoft.com/office/powerpoint/2010/main" val="11726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9FDE-8E35-4330-80AE-773BDC85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05:43	</a:t>
            </a:r>
          </a:p>
        </p:txBody>
      </p:sp>
    </p:spTree>
    <p:extLst>
      <p:ext uri="{BB962C8B-B14F-4D97-AF65-F5344CB8AC3E}">
        <p14:creationId xmlns:p14="http://schemas.microsoft.com/office/powerpoint/2010/main" val="39026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6FD4-432A-412A-8450-A40390B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05:42	</a:t>
            </a:r>
          </a:p>
        </p:txBody>
      </p:sp>
    </p:spTree>
    <p:extLst>
      <p:ext uri="{BB962C8B-B14F-4D97-AF65-F5344CB8AC3E}">
        <p14:creationId xmlns:p14="http://schemas.microsoft.com/office/powerpoint/2010/main" val="33481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69B6-DD19-46E7-89D7-AE95AA53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23:05	</a:t>
            </a:r>
          </a:p>
        </p:txBody>
      </p:sp>
    </p:spTree>
    <p:extLst>
      <p:ext uri="{BB962C8B-B14F-4D97-AF65-F5344CB8AC3E}">
        <p14:creationId xmlns:p14="http://schemas.microsoft.com/office/powerpoint/2010/main" val="2462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6E514-5BEF-4E18-9A81-38556D2C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05:41	</a:t>
            </a:r>
          </a:p>
        </p:txBody>
      </p:sp>
    </p:spTree>
    <p:extLst>
      <p:ext uri="{BB962C8B-B14F-4D97-AF65-F5344CB8AC3E}">
        <p14:creationId xmlns:p14="http://schemas.microsoft.com/office/powerpoint/2010/main" val="2450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950B7-AB54-4DDA-98CA-79B6B036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05:40	</a:t>
            </a:r>
          </a:p>
        </p:txBody>
      </p:sp>
    </p:spTree>
    <p:extLst>
      <p:ext uri="{BB962C8B-B14F-4D97-AF65-F5344CB8AC3E}">
        <p14:creationId xmlns:p14="http://schemas.microsoft.com/office/powerpoint/2010/main" val="34102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168F-9592-41FB-8F07-AAB6346E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05:39	</a:t>
            </a:r>
          </a:p>
        </p:txBody>
      </p:sp>
    </p:spTree>
    <p:extLst>
      <p:ext uri="{BB962C8B-B14F-4D97-AF65-F5344CB8AC3E}">
        <p14:creationId xmlns:p14="http://schemas.microsoft.com/office/powerpoint/2010/main" val="27162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8D7B-A708-46D5-9BED-47F98D22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05:38	</a:t>
            </a:r>
          </a:p>
        </p:txBody>
      </p:sp>
    </p:spTree>
    <p:extLst>
      <p:ext uri="{BB962C8B-B14F-4D97-AF65-F5344CB8AC3E}">
        <p14:creationId xmlns:p14="http://schemas.microsoft.com/office/powerpoint/2010/main" val="13089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B6498-8A92-48ED-9FDD-BE036A9E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05:37	</a:t>
            </a:r>
          </a:p>
        </p:txBody>
      </p:sp>
    </p:spTree>
    <p:extLst>
      <p:ext uri="{BB962C8B-B14F-4D97-AF65-F5344CB8AC3E}">
        <p14:creationId xmlns:p14="http://schemas.microsoft.com/office/powerpoint/2010/main" val="23036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E64F4-9153-434A-B6CB-552EAD7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05:36	</a:t>
            </a:r>
          </a:p>
        </p:txBody>
      </p:sp>
    </p:spTree>
    <p:extLst>
      <p:ext uri="{BB962C8B-B14F-4D97-AF65-F5344CB8AC3E}">
        <p14:creationId xmlns:p14="http://schemas.microsoft.com/office/powerpoint/2010/main" val="24336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36DF-D9E2-4098-B353-20CD5C53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05:35	</a:t>
            </a:r>
          </a:p>
        </p:txBody>
      </p:sp>
    </p:spTree>
    <p:extLst>
      <p:ext uri="{BB962C8B-B14F-4D97-AF65-F5344CB8AC3E}">
        <p14:creationId xmlns:p14="http://schemas.microsoft.com/office/powerpoint/2010/main" val="22390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265B-DCB3-4814-A213-050ED1B5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05:34	</a:t>
            </a:r>
          </a:p>
        </p:txBody>
      </p:sp>
    </p:spTree>
    <p:extLst>
      <p:ext uri="{BB962C8B-B14F-4D97-AF65-F5344CB8AC3E}">
        <p14:creationId xmlns:p14="http://schemas.microsoft.com/office/powerpoint/2010/main" val="33343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11BEA-A03B-4585-AA44-6D1AA100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05:33	</a:t>
            </a:r>
          </a:p>
        </p:txBody>
      </p:sp>
    </p:spTree>
    <p:extLst>
      <p:ext uri="{BB962C8B-B14F-4D97-AF65-F5344CB8AC3E}">
        <p14:creationId xmlns:p14="http://schemas.microsoft.com/office/powerpoint/2010/main" val="3494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5D27E-B5DF-4860-9A27-2523A509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05:32	</a:t>
            </a:r>
          </a:p>
        </p:txBody>
      </p:sp>
    </p:spTree>
    <p:extLst>
      <p:ext uri="{BB962C8B-B14F-4D97-AF65-F5344CB8AC3E}">
        <p14:creationId xmlns:p14="http://schemas.microsoft.com/office/powerpoint/2010/main" val="16790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5B29D-2A8B-4E17-8685-EE6D202D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23:04	</a:t>
            </a:r>
          </a:p>
        </p:txBody>
      </p:sp>
    </p:spTree>
    <p:extLst>
      <p:ext uri="{BB962C8B-B14F-4D97-AF65-F5344CB8AC3E}">
        <p14:creationId xmlns:p14="http://schemas.microsoft.com/office/powerpoint/2010/main" val="294726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D019-1699-42AE-A899-7749C88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05:31	</a:t>
            </a:r>
          </a:p>
        </p:txBody>
      </p:sp>
    </p:spTree>
    <p:extLst>
      <p:ext uri="{BB962C8B-B14F-4D97-AF65-F5344CB8AC3E}">
        <p14:creationId xmlns:p14="http://schemas.microsoft.com/office/powerpoint/2010/main" val="4071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AB3E-8C24-4C2D-AA1A-663C1F8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05:30	</a:t>
            </a:r>
          </a:p>
        </p:txBody>
      </p:sp>
    </p:spTree>
    <p:extLst>
      <p:ext uri="{BB962C8B-B14F-4D97-AF65-F5344CB8AC3E}">
        <p14:creationId xmlns:p14="http://schemas.microsoft.com/office/powerpoint/2010/main" val="15113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CDAE-24F5-40A6-853B-F9D55EA6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05:29	</a:t>
            </a:r>
          </a:p>
        </p:txBody>
      </p:sp>
    </p:spTree>
    <p:extLst>
      <p:ext uri="{BB962C8B-B14F-4D97-AF65-F5344CB8AC3E}">
        <p14:creationId xmlns:p14="http://schemas.microsoft.com/office/powerpoint/2010/main" val="26769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FE4AD-D28C-488E-8C5F-3AE1767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05:28	</a:t>
            </a:r>
          </a:p>
        </p:txBody>
      </p:sp>
    </p:spTree>
    <p:extLst>
      <p:ext uri="{BB962C8B-B14F-4D97-AF65-F5344CB8AC3E}">
        <p14:creationId xmlns:p14="http://schemas.microsoft.com/office/powerpoint/2010/main" val="28046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E667-CC36-4245-AB52-322860C7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05:27	</a:t>
            </a:r>
          </a:p>
        </p:txBody>
      </p:sp>
    </p:spTree>
    <p:extLst>
      <p:ext uri="{BB962C8B-B14F-4D97-AF65-F5344CB8AC3E}">
        <p14:creationId xmlns:p14="http://schemas.microsoft.com/office/powerpoint/2010/main" val="20194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B7F9D-D95A-41B2-8841-E98D77A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05:26	</a:t>
            </a:r>
          </a:p>
        </p:txBody>
      </p:sp>
    </p:spTree>
    <p:extLst>
      <p:ext uri="{BB962C8B-B14F-4D97-AF65-F5344CB8AC3E}">
        <p14:creationId xmlns:p14="http://schemas.microsoft.com/office/powerpoint/2010/main" val="1299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F76AD-223E-4DED-83ED-FA4FC91F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05:25	</a:t>
            </a:r>
          </a:p>
        </p:txBody>
      </p:sp>
    </p:spTree>
    <p:extLst>
      <p:ext uri="{BB962C8B-B14F-4D97-AF65-F5344CB8AC3E}">
        <p14:creationId xmlns:p14="http://schemas.microsoft.com/office/powerpoint/2010/main" val="32602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7443-DF7C-4490-8340-4BBC9FA7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05:24	</a:t>
            </a:r>
          </a:p>
        </p:txBody>
      </p:sp>
    </p:spTree>
    <p:extLst>
      <p:ext uri="{BB962C8B-B14F-4D97-AF65-F5344CB8AC3E}">
        <p14:creationId xmlns:p14="http://schemas.microsoft.com/office/powerpoint/2010/main" val="34301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C84DC-4A12-40F1-B010-66C2EDE4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05:23	</a:t>
            </a:r>
          </a:p>
        </p:txBody>
      </p:sp>
    </p:spTree>
    <p:extLst>
      <p:ext uri="{BB962C8B-B14F-4D97-AF65-F5344CB8AC3E}">
        <p14:creationId xmlns:p14="http://schemas.microsoft.com/office/powerpoint/2010/main" val="19259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5063-A666-4F74-AC89-DC6A19A7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05:22	</a:t>
            </a:r>
          </a:p>
        </p:txBody>
      </p:sp>
    </p:spTree>
    <p:extLst>
      <p:ext uri="{BB962C8B-B14F-4D97-AF65-F5344CB8AC3E}">
        <p14:creationId xmlns:p14="http://schemas.microsoft.com/office/powerpoint/2010/main" val="34481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7519-8C86-4D72-84A7-73C8185A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23:03	</a:t>
            </a:r>
          </a:p>
        </p:txBody>
      </p:sp>
    </p:spTree>
    <p:extLst>
      <p:ext uri="{BB962C8B-B14F-4D97-AF65-F5344CB8AC3E}">
        <p14:creationId xmlns:p14="http://schemas.microsoft.com/office/powerpoint/2010/main" val="30769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15A97-563C-46C6-B11D-D5740978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05:21	</a:t>
            </a:r>
          </a:p>
        </p:txBody>
      </p:sp>
    </p:spTree>
    <p:extLst>
      <p:ext uri="{BB962C8B-B14F-4D97-AF65-F5344CB8AC3E}">
        <p14:creationId xmlns:p14="http://schemas.microsoft.com/office/powerpoint/2010/main" val="22426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61EB-340B-4E3E-A239-9DB6F1A1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05:20	</a:t>
            </a:r>
          </a:p>
        </p:txBody>
      </p:sp>
    </p:spTree>
    <p:extLst>
      <p:ext uri="{BB962C8B-B14F-4D97-AF65-F5344CB8AC3E}">
        <p14:creationId xmlns:p14="http://schemas.microsoft.com/office/powerpoint/2010/main" val="30804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191C-756D-438E-BC30-DD932BB3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05:19	</a:t>
            </a:r>
          </a:p>
        </p:txBody>
      </p:sp>
    </p:spTree>
    <p:extLst>
      <p:ext uri="{BB962C8B-B14F-4D97-AF65-F5344CB8AC3E}">
        <p14:creationId xmlns:p14="http://schemas.microsoft.com/office/powerpoint/2010/main" val="8035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E1F-CF0A-4309-9469-162B487F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05:18	</a:t>
            </a:r>
          </a:p>
        </p:txBody>
      </p:sp>
    </p:spTree>
    <p:extLst>
      <p:ext uri="{BB962C8B-B14F-4D97-AF65-F5344CB8AC3E}">
        <p14:creationId xmlns:p14="http://schemas.microsoft.com/office/powerpoint/2010/main" val="42574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ABA4D-46AF-4B63-B12E-E888DABD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05:17	</a:t>
            </a:r>
          </a:p>
        </p:txBody>
      </p:sp>
    </p:spTree>
    <p:extLst>
      <p:ext uri="{BB962C8B-B14F-4D97-AF65-F5344CB8AC3E}">
        <p14:creationId xmlns:p14="http://schemas.microsoft.com/office/powerpoint/2010/main" val="3267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BBFB0-CDE4-4DD9-ACF3-F5DCDAD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05:16	</a:t>
            </a:r>
          </a:p>
        </p:txBody>
      </p:sp>
    </p:spTree>
    <p:extLst>
      <p:ext uri="{BB962C8B-B14F-4D97-AF65-F5344CB8AC3E}">
        <p14:creationId xmlns:p14="http://schemas.microsoft.com/office/powerpoint/2010/main" val="28259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88121-A6A2-4D82-911A-E40FED52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05:15	</a:t>
            </a:r>
          </a:p>
        </p:txBody>
      </p:sp>
    </p:spTree>
    <p:extLst>
      <p:ext uri="{BB962C8B-B14F-4D97-AF65-F5344CB8AC3E}">
        <p14:creationId xmlns:p14="http://schemas.microsoft.com/office/powerpoint/2010/main" val="37444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1162-E6F3-497F-BDC0-73DFDF71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05:14	</a:t>
            </a:r>
          </a:p>
        </p:txBody>
      </p:sp>
    </p:spTree>
    <p:extLst>
      <p:ext uri="{BB962C8B-B14F-4D97-AF65-F5344CB8AC3E}">
        <p14:creationId xmlns:p14="http://schemas.microsoft.com/office/powerpoint/2010/main" val="17318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4AE7-1DE6-4683-A8EC-7DE3DD76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05:13	</a:t>
            </a:r>
          </a:p>
        </p:txBody>
      </p:sp>
    </p:spTree>
    <p:extLst>
      <p:ext uri="{BB962C8B-B14F-4D97-AF65-F5344CB8AC3E}">
        <p14:creationId xmlns:p14="http://schemas.microsoft.com/office/powerpoint/2010/main" val="14430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F5AD-5CBB-446E-A76E-76292C4C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05:12	</a:t>
            </a:r>
          </a:p>
        </p:txBody>
      </p:sp>
    </p:spTree>
    <p:extLst>
      <p:ext uri="{BB962C8B-B14F-4D97-AF65-F5344CB8AC3E}">
        <p14:creationId xmlns:p14="http://schemas.microsoft.com/office/powerpoint/2010/main" val="36399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5CA43-54DA-4A13-BDA3-BA51C02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23:02	</a:t>
            </a:r>
          </a:p>
        </p:txBody>
      </p:sp>
    </p:spTree>
    <p:extLst>
      <p:ext uri="{BB962C8B-B14F-4D97-AF65-F5344CB8AC3E}">
        <p14:creationId xmlns:p14="http://schemas.microsoft.com/office/powerpoint/2010/main" val="20722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17FD4-7590-4C50-A1FA-EC4A40C5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05:11	</a:t>
            </a:r>
          </a:p>
        </p:txBody>
      </p:sp>
    </p:spTree>
    <p:extLst>
      <p:ext uri="{BB962C8B-B14F-4D97-AF65-F5344CB8AC3E}">
        <p14:creationId xmlns:p14="http://schemas.microsoft.com/office/powerpoint/2010/main" val="379026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54A0E-380F-436D-B054-20E5600E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05:10	</a:t>
            </a:r>
          </a:p>
        </p:txBody>
      </p:sp>
    </p:spTree>
    <p:extLst>
      <p:ext uri="{BB962C8B-B14F-4D97-AF65-F5344CB8AC3E}">
        <p14:creationId xmlns:p14="http://schemas.microsoft.com/office/powerpoint/2010/main" val="896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4DA53-8113-4650-949D-4D5103C0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05:09	</a:t>
            </a:r>
          </a:p>
        </p:txBody>
      </p:sp>
    </p:spTree>
    <p:extLst>
      <p:ext uri="{BB962C8B-B14F-4D97-AF65-F5344CB8AC3E}">
        <p14:creationId xmlns:p14="http://schemas.microsoft.com/office/powerpoint/2010/main" val="13365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33CC6-E956-432B-BA6D-96FC1E4C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05:08	</a:t>
            </a:r>
          </a:p>
        </p:txBody>
      </p:sp>
    </p:spTree>
    <p:extLst>
      <p:ext uri="{BB962C8B-B14F-4D97-AF65-F5344CB8AC3E}">
        <p14:creationId xmlns:p14="http://schemas.microsoft.com/office/powerpoint/2010/main" val="3226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E2B2-2683-4D46-AA27-2F560DE2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05:07	</a:t>
            </a:r>
          </a:p>
        </p:txBody>
      </p:sp>
    </p:spTree>
    <p:extLst>
      <p:ext uri="{BB962C8B-B14F-4D97-AF65-F5344CB8AC3E}">
        <p14:creationId xmlns:p14="http://schemas.microsoft.com/office/powerpoint/2010/main" val="9543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6C8C-7420-4CC7-ABF5-615646D9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05:06	</a:t>
            </a:r>
          </a:p>
        </p:txBody>
      </p:sp>
    </p:spTree>
    <p:extLst>
      <p:ext uri="{BB962C8B-B14F-4D97-AF65-F5344CB8AC3E}">
        <p14:creationId xmlns:p14="http://schemas.microsoft.com/office/powerpoint/2010/main" val="6971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5B63-67AC-4250-803F-A1681EC7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05:05	</a:t>
            </a:r>
          </a:p>
        </p:txBody>
      </p:sp>
    </p:spTree>
    <p:extLst>
      <p:ext uri="{BB962C8B-B14F-4D97-AF65-F5344CB8AC3E}">
        <p14:creationId xmlns:p14="http://schemas.microsoft.com/office/powerpoint/2010/main" val="20442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F57B1-8011-47AB-9298-8511EF69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05:04	</a:t>
            </a:r>
          </a:p>
        </p:txBody>
      </p:sp>
    </p:spTree>
    <p:extLst>
      <p:ext uri="{BB962C8B-B14F-4D97-AF65-F5344CB8AC3E}">
        <p14:creationId xmlns:p14="http://schemas.microsoft.com/office/powerpoint/2010/main" val="10472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517EB-C1E1-4240-AB52-827BA877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05:03	</a:t>
            </a:r>
          </a:p>
        </p:txBody>
      </p:sp>
    </p:spTree>
    <p:extLst>
      <p:ext uri="{BB962C8B-B14F-4D97-AF65-F5344CB8AC3E}">
        <p14:creationId xmlns:p14="http://schemas.microsoft.com/office/powerpoint/2010/main" val="1023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8884E-2747-4FD6-8F97-8C744CD7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05:02	</a:t>
            </a:r>
          </a:p>
        </p:txBody>
      </p:sp>
    </p:spTree>
    <p:extLst>
      <p:ext uri="{BB962C8B-B14F-4D97-AF65-F5344CB8AC3E}">
        <p14:creationId xmlns:p14="http://schemas.microsoft.com/office/powerpoint/2010/main" val="11674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EC76C-2116-4EB2-9011-C44BB0B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24:49	</a:t>
            </a:r>
          </a:p>
        </p:txBody>
      </p:sp>
    </p:spTree>
    <p:extLst>
      <p:ext uri="{BB962C8B-B14F-4D97-AF65-F5344CB8AC3E}">
        <p14:creationId xmlns:p14="http://schemas.microsoft.com/office/powerpoint/2010/main" val="22673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7FB0D-ED96-42A5-9E99-B9EE7759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23:01	</a:t>
            </a:r>
          </a:p>
        </p:txBody>
      </p:sp>
    </p:spTree>
    <p:extLst>
      <p:ext uri="{BB962C8B-B14F-4D97-AF65-F5344CB8AC3E}">
        <p14:creationId xmlns:p14="http://schemas.microsoft.com/office/powerpoint/2010/main" val="14304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1C30-E5C4-444A-9D41-376FF7FC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05:01	</a:t>
            </a:r>
          </a:p>
        </p:txBody>
      </p:sp>
    </p:spTree>
    <p:extLst>
      <p:ext uri="{BB962C8B-B14F-4D97-AF65-F5344CB8AC3E}">
        <p14:creationId xmlns:p14="http://schemas.microsoft.com/office/powerpoint/2010/main" val="26917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60BBC-32C6-431C-AB84-50A3CD5B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05:00	</a:t>
            </a:r>
          </a:p>
        </p:txBody>
      </p:sp>
    </p:spTree>
    <p:extLst>
      <p:ext uri="{BB962C8B-B14F-4D97-AF65-F5344CB8AC3E}">
        <p14:creationId xmlns:p14="http://schemas.microsoft.com/office/powerpoint/2010/main" val="6778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BF911-9EAD-492F-9907-855BA78C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04:59	</a:t>
            </a:r>
          </a:p>
        </p:txBody>
      </p:sp>
    </p:spTree>
    <p:extLst>
      <p:ext uri="{BB962C8B-B14F-4D97-AF65-F5344CB8AC3E}">
        <p14:creationId xmlns:p14="http://schemas.microsoft.com/office/powerpoint/2010/main" val="20491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627E7-DEB2-4BDC-9B97-854E90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04:58	</a:t>
            </a:r>
          </a:p>
        </p:txBody>
      </p:sp>
    </p:spTree>
    <p:extLst>
      <p:ext uri="{BB962C8B-B14F-4D97-AF65-F5344CB8AC3E}">
        <p14:creationId xmlns:p14="http://schemas.microsoft.com/office/powerpoint/2010/main" val="34841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90CDB-2C89-405F-8D34-63DA2DB8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04:57	</a:t>
            </a:r>
          </a:p>
        </p:txBody>
      </p:sp>
    </p:spTree>
    <p:extLst>
      <p:ext uri="{BB962C8B-B14F-4D97-AF65-F5344CB8AC3E}">
        <p14:creationId xmlns:p14="http://schemas.microsoft.com/office/powerpoint/2010/main" val="2442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3A0-4C63-41A5-8986-3BE591A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04:56	</a:t>
            </a:r>
          </a:p>
        </p:txBody>
      </p:sp>
    </p:spTree>
    <p:extLst>
      <p:ext uri="{BB962C8B-B14F-4D97-AF65-F5344CB8AC3E}">
        <p14:creationId xmlns:p14="http://schemas.microsoft.com/office/powerpoint/2010/main" val="24543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3023-BBF0-4A88-9E78-93D4B5F6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04:55	</a:t>
            </a:r>
          </a:p>
        </p:txBody>
      </p:sp>
    </p:spTree>
    <p:extLst>
      <p:ext uri="{BB962C8B-B14F-4D97-AF65-F5344CB8AC3E}">
        <p14:creationId xmlns:p14="http://schemas.microsoft.com/office/powerpoint/2010/main" val="3672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36EE1-A55D-4D5C-B0D6-78FA126B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04:54	</a:t>
            </a:r>
          </a:p>
        </p:txBody>
      </p:sp>
    </p:spTree>
    <p:extLst>
      <p:ext uri="{BB962C8B-B14F-4D97-AF65-F5344CB8AC3E}">
        <p14:creationId xmlns:p14="http://schemas.microsoft.com/office/powerpoint/2010/main" val="28662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D5E0-D4CC-430B-A8A4-EF56B2BF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04:53	</a:t>
            </a:r>
          </a:p>
        </p:txBody>
      </p:sp>
    </p:spTree>
    <p:extLst>
      <p:ext uri="{BB962C8B-B14F-4D97-AF65-F5344CB8AC3E}">
        <p14:creationId xmlns:p14="http://schemas.microsoft.com/office/powerpoint/2010/main" val="36451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141E-BCEC-4B94-8AD8-B84652C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04:52	</a:t>
            </a:r>
          </a:p>
        </p:txBody>
      </p:sp>
    </p:spTree>
    <p:extLst>
      <p:ext uri="{BB962C8B-B14F-4D97-AF65-F5344CB8AC3E}">
        <p14:creationId xmlns:p14="http://schemas.microsoft.com/office/powerpoint/2010/main" val="758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530B-5159-45F7-B2CF-2B309B5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23:00	</a:t>
            </a:r>
          </a:p>
        </p:txBody>
      </p:sp>
    </p:spTree>
    <p:extLst>
      <p:ext uri="{BB962C8B-B14F-4D97-AF65-F5344CB8AC3E}">
        <p14:creationId xmlns:p14="http://schemas.microsoft.com/office/powerpoint/2010/main" val="1292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A9D8-1851-451E-84A9-62086AFB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04:51	</a:t>
            </a:r>
          </a:p>
        </p:txBody>
      </p:sp>
    </p:spTree>
    <p:extLst>
      <p:ext uri="{BB962C8B-B14F-4D97-AF65-F5344CB8AC3E}">
        <p14:creationId xmlns:p14="http://schemas.microsoft.com/office/powerpoint/2010/main" val="38466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9109-CBBC-4A61-85D4-BBB69D88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04:50	</a:t>
            </a:r>
          </a:p>
        </p:txBody>
      </p:sp>
    </p:spTree>
    <p:extLst>
      <p:ext uri="{BB962C8B-B14F-4D97-AF65-F5344CB8AC3E}">
        <p14:creationId xmlns:p14="http://schemas.microsoft.com/office/powerpoint/2010/main" val="11493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C616-4F17-4C7D-9E1A-37302DBB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04:49	</a:t>
            </a:r>
          </a:p>
        </p:txBody>
      </p:sp>
    </p:spTree>
    <p:extLst>
      <p:ext uri="{BB962C8B-B14F-4D97-AF65-F5344CB8AC3E}">
        <p14:creationId xmlns:p14="http://schemas.microsoft.com/office/powerpoint/2010/main" val="22509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01BB-C80B-43CF-88DE-84FEAB9E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04:48	</a:t>
            </a:r>
          </a:p>
        </p:txBody>
      </p:sp>
    </p:spTree>
    <p:extLst>
      <p:ext uri="{BB962C8B-B14F-4D97-AF65-F5344CB8AC3E}">
        <p14:creationId xmlns:p14="http://schemas.microsoft.com/office/powerpoint/2010/main" val="3631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AD1F7-9FA0-4C42-95FE-52E67B03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04:47	</a:t>
            </a:r>
          </a:p>
        </p:txBody>
      </p:sp>
    </p:spTree>
    <p:extLst>
      <p:ext uri="{BB962C8B-B14F-4D97-AF65-F5344CB8AC3E}">
        <p14:creationId xmlns:p14="http://schemas.microsoft.com/office/powerpoint/2010/main" val="40138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6750-060F-4017-BE6E-531AD8D2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04:46	</a:t>
            </a:r>
          </a:p>
        </p:txBody>
      </p:sp>
    </p:spTree>
    <p:extLst>
      <p:ext uri="{BB962C8B-B14F-4D97-AF65-F5344CB8AC3E}">
        <p14:creationId xmlns:p14="http://schemas.microsoft.com/office/powerpoint/2010/main" val="26760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13F63-1E5F-4BF8-85DC-9496372C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04:45	</a:t>
            </a:r>
          </a:p>
        </p:txBody>
      </p:sp>
    </p:spTree>
    <p:extLst>
      <p:ext uri="{BB962C8B-B14F-4D97-AF65-F5344CB8AC3E}">
        <p14:creationId xmlns:p14="http://schemas.microsoft.com/office/powerpoint/2010/main" val="20085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649B-1C93-4DDA-A124-2C683D83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04:44	</a:t>
            </a:r>
          </a:p>
        </p:txBody>
      </p:sp>
    </p:spTree>
    <p:extLst>
      <p:ext uri="{BB962C8B-B14F-4D97-AF65-F5344CB8AC3E}">
        <p14:creationId xmlns:p14="http://schemas.microsoft.com/office/powerpoint/2010/main" val="6596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B34B-58E1-4800-979F-7C182A84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04:43	</a:t>
            </a:r>
          </a:p>
        </p:txBody>
      </p:sp>
    </p:spTree>
    <p:extLst>
      <p:ext uri="{BB962C8B-B14F-4D97-AF65-F5344CB8AC3E}">
        <p14:creationId xmlns:p14="http://schemas.microsoft.com/office/powerpoint/2010/main" val="42204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C341-ECA4-4CE0-91A9-C7646D29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04:42	</a:t>
            </a:r>
          </a:p>
        </p:txBody>
      </p:sp>
    </p:spTree>
    <p:extLst>
      <p:ext uri="{BB962C8B-B14F-4D97-AF65-F5344CB8AC3E}">
        <p14:creationId xmlns:p14="http://schemas.microsoft.com/office/powerpoint/2010/main" val="41171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292B7-8A9C-403D-AD62-4475931F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22:59	</a:t>
            </a:r>
          </a:p>
        </p:txBody>
      </p:sp>
    </p:spTree>
    <p:extLst>
      <p:ext uri="{BB962C8B-B14F-4D97-AF65-F5344CB8AC3E}">
        <p14:creationId xmlns:p14="http://schemas.microsoft.com/office/powerpoint/2010/main" val="15724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75E58-0159-4326-83AC-3AA93875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04:41	</a:t>
            </a:r>
          </a:p>
        </p:txBody>
      </p:sp>
    </p:spTree>
    <p:extLst>
      <p:ext uri="{BB962C8B-B14F-4D97-AF65-F5344CB8AC3E}">
        <p14:creationId xmlns:p14="http://schemas.microsoft.com/office/powerpoint/2010/main" val="31339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685D-EB80-43C2-B4B0-A0BFBFAC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04:40	</a:t>
            </a:r>
          </a:p>
        </p:txBody>
      </p:sp>
    </p:spTree>
    <p:extLst>
      <p:ext uri="{BB962C8B-B14F-4D97-AF65-F5344CB8AC3E}">
        <p14:creationId xmlns:p14="http://schemas.microsoft.com/office/powerpoint/2010/main" val="39290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5ED2-14F2-4F82-BF43-3550A7E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04:39	</a:t>
            </a:r>
          </a:p>
        </p:txBody>
      </p:sp>
    </p:spTree>
    <p:extLst>
      <p:ext uri="{BB962C8B-B14F-4D97-AF65-F5344CB8AC3E}">
        <p14:creationId xmlns:p14="http://schemas.microsoft.com/office/powerpoint/2010/main" val="23008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DEB4-9B63-408E-9BD7-4D836339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04:38	</a:t>
            </a:r>
          </a:p>
        </p:txBody>
      </p:sp>
    </p:spTree>
    <p:extLst>
      <p:ext uri="{BB962C8B-B14F-4D97-AF65-F5344CB8AC3E}">
        <p14:creationId xmlns:p14="http://schemas.microsoft.com/office/powerpoint/2010/main" val="11662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079DE-5DCE-42EB-8300-07F56894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04:37	</a:t>
            </a:r>
          </a:p>
        </p:txBody>
      </p:sp>
    </p:spTree>
    <p:extLst>
      <p:ext uri="{BB962C8B-B14F-4D97-AF65-F5344CB8AC3E}">
        <p14:creationId xmlns:p14="http://schemas.microsoft.com/office/powerpoint/2010/main" val="2681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6344-1980-4C6B-8982-5B1AD284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04:36	</a:t>
            </a:r>
          </a:p>
        </p:txBody>
      </p:sp>
    </p:spTree>
    <p:extLst>
      <p:ext uri="{BB962C8B-B14F-4D97-AF65-F5344CB8AC3E}">
        <p14:creationId xmlns:p14="http://schemas.microsoft.com/office/powerpoint/2010/main" val="961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BDAF8-7C1E-4212-8099-7BC4768F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04:35	</a:t>
            </a:r>
          </a:p>
        </p:txBody>
      </p:sp>
    </p:spTree>
    <p:extLst>
      <p:ext uri="{BB962C8B-B14F-4D97-AF65-F5344CB8AC3E}">
        <p14:creationId xmlns:p14="http://schemas.microsoft.com/office/powerpoint/2010/main" val="17049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E1EF9-EA53-4C89-AC3C-D328D9A8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04:34	</a:t>
            </a:r>
          </a:p>
        </p:txBody>
      </p:sp>
    </p:spTree>
    <p:extLst>
      <p:ext uri="{BB962C8B-B14F-4D97-AF65-F5344CB8AC3E}">
        <p14:creationId xmlns:p14="http://schemas.microsoft.com/office/powerpoint/2010/main" val="156859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99C8-5E6D-419A-A0D3-EB4B3FAF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04:33	</a:t>
            </a:r>
          </a:p>
        </p:txBody>
      </p:sp>
    </p:spTree>
    <p:extLst>
      <p:ext uri="{BB962C8B-B14F-4D97-AF65-F5344CB8AC3E}">
        <p14:creationId xmlns:p14="http://schemas.microsoft.com/office/powerpoint/2010/main" val="308213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489C-55B7-4BB0-900A-53920FDA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04:32	</a:t>
            </a:r>
          </a:p>
        </p:txBody>
      </p:sp>
    </p:spTree>
    <p:extLst>
      <p:ext uri="{BB962C8B-B14F-4D97-AF65-F5344CB8AC3E}">
        <p14:creationId xmlns:p14="http://schemas.microsoft.com/office/powerpoint/2010/main" val="6387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5C9A0-AD7C-43B4-8F03-97AF7CC6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22:58	</a:t>
            </a:r>
          </a:p>
        </p:txBody>
      </p:sp>
    </p:spTree>
    <p:extLst>
      <p:ext uri="{BB962C8B-B14F-4D97-AF65-F5344CB8AC3E}">
        <p14:creationId xmlns:p14="http://schemas.microsoft.com/office/powerpoint/2010/main" val="33567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1D2AF-C11C-42AE-B9E9-547385BF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04:31	</a:t>
            </a:r>
          </a:p>
        </p:txBody>
      </p:sp>
    </p:spTree>
    <p:extLst>
      <p:ext uri="{BB962C8B-B14F-4D97-AF65-F5344CB8AC3E}">
        <p14:creationId xmlns:p14="http://schemas.microsoft.com/office/powerpoint/2010/main" val="40094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F6BF-3C05-43D3-8F39-B68B3EB7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04:30	</a:t>
            </a:r>
          </a:p>
        </p:txBody>
      </p:sp>
    </p:spTree>
    <p:extLst>
      <p:ext uri="{BB962C8B-B14F-4D97-AF65-F5344CB8AC3E}">
        <p14:creationId xmlns:p14="http://schemas.microsoft.com/office/powerpoint/2010/main" val="25559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4C127-E70D-4426-82EB-E64659EC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04:29	</a:t>
            </a:r>
          </a:p>
        </p:txBody>
      </p:sp>
    </p:spTree>
    <p:extLst>
      <p:ext uri="{BB962C8B-B14F-4D97-AF65-F5344CB8AC3E}">
        <p14:creationId xmlns:p14="http://schemas.microsoft.com/office/powerpoint/2010/main" val="26878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CBF4-A9F5-4971-A13C-7B8A246F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04:28	</a:t>
            </a:r>
          </a:p>
        </p:txBody>
      </p:sp>
    </p:spTree>
    <p:extLst>
      <p:ext uri="{BB962C8B-B14F-4D97-AF65-F5344CB8AC3E}">
        <p14:creationId xmlns:p14="http://schemas.microsoft.com/office/powerpoint/2010/main" val="21063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406F9-B186-4DF6-A770-F401718D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04:27	</a:t>
            </a:r>
          </a:p>
        </p:txBody>
      </p:sp>
    </p:spTree>
    <p:extLst>
      <p:ext uri="{BB962C8B-B14F-4D97-AF65-F5344CB8AC3E}">
        <p14:creationId xmlns:p14="http://schemas.microsoft.com/office/powerpoint/2010/main" val="24230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D896-FE9A-410D-8E2C-EC16A39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04:26	</a:t>
            </a:r>
          </a:p>
        </p:txBody>
      </p:sp>
    </p:spTree>
    <p:extLst>
      <p:ext uri="{BB962C8B-B14F-4D97-AF65-F5344CB8AC3E}">
        <p14:creationId xmlns:p14="http://schemas.microsoft.com/office/powerpoint/2010/main" val="221925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53CD-75D4-442A-B6FA-36130A5E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04:25	</a:t>
            </a:r>
          </a:p>
        </p:txBody>
      </p:sp>
    </p:spTree>
    <p:extLst>
      <p:ext uri="{BB962C8B-B14F-4D97-AF65-F5344CB8AC3E}">
        <p14:creationId xmlns:p14="http://schemas.microsoft.com/office/powerpoint/2010/main" val="41984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C6AA-A004-49F8-94BA-562A7FBA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04:24	</a:t>
            </a:r>
          </a:p>
        </p:txBody>
      </p:sp>
    </p:spTree>
    <p:extLst>
      <p:ext uri="{BB962C8B-B14F-4D97-AF65-F5344CB8AC3E}">
        <p14:creationId xmlns:p14="http://schemas.microsoft.com/office/powerpoint/2010/main" val="17648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C7972-2269-413D-9C66-CB1253AE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04:23	</a:t>
            </a:r>
          </a:p>
        </p:txBody>
      </p:sp>
    </p:spTree>
    <p:extLst>
      <p:ext uri="{BB962C8B-B14F-4D97-AF65-F5344CB8AC3E}">
        <p14:creationId xmlns:p14="http://schemas.microsoft.com/office/powerpoint/2010/main" val="11072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5D14-8973-40A5-8CAB-B969017B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04:22	</a:t>
            </a:r>
          </a:p>
        </p:txBody>
      </p:sp>
    </p:spTree>
    <p:extLst>
      <p:ext uri="{BB962C8B-B14F-4D97-AF65-F5344CB8AC3E}">
        <p14:creationId xmlns:p14="http://schemas.microsoft.com/office/powerpoint/2010/main" val="14057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F96D6-F72E-4862-8427-E4FF792C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22:57	</a:t>
            </a:r>
          </a:p>
        </p:txBody>
      </p:sp>
    </p:spTree>
    <p:extLst>
      <p:ext uri="{BB962C8B-B14F-4D97-AF65-F5344CB8AC3E}">
        <p14:creationId xmlns:p14="http://schemas.microsoft.com/office/powerpoint/2010/main" val="17816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1A800-D846-4E71-84E4-31EBA2AD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04:21	</a:t>
            </a:r>
          </a:p>
        </p:txBody>
      </p:sp>
    </p:spTree>
    <p:extLst>
      <p:ext uri="{BB962C8B-B14F-4D97-AF65-F5344CB8AC3E}">
        <p14:creationId xmlns:p14="http://schemas.microsoft.com/office/powerpoint/2010/main" val="2885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349D-01CB-4D25-9104-08C3C7D9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04:20	</a:t>
            </a:r>
          </a:p>
        </p:txBody>
      </p:sp>
    </p:spTree>
    <p:extLst>
      <p:ext uri="{BB962C8B-B14F-4D97-AF65-F5344CB8AC3E}">
        <p14:creationId xmlns:p14="http://schemas.microsoft.com/office/powerpoint/2010/main" val="24090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BA03-FA32-4DFF-91AF-2D1DD671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04:19	</a:t>
            </a:r>
          </a:p>
        </p:txBody>
      </p:sp>
    </p:spTree>
    <p:extLst>
      <p:ext uri="{BB962C8B-B14F-4D97-AF65-F5344CB8AC3E}">
        <p14:creationId xmlns:p14="http://schemas.microsoft.com/office/powerpoint/2010/main" val="357119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5E73E-E9EB-4019-BBCD-C89E84D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04:18	</a:t>
            </a:r>
          </a:p>
        </p:txBody>
      </p:sp>
    </p:spTree>
    <p:extLst>
      <p:ext uri="{BB962C8B-B14F-4D97-AF65-F5344CB8AC3E}">
        <p14:creationId xmlns:p14="http://schemas.microsoft.com/office/powerpoint/2010/main" val="10553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6849-AEBA-4757-A531-0FD81713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04:17	</a:t>
            </a:r>
          </a:p>
        </p:txBody>
      </p:sp>
    </p:spTree>
    <p:extLst>
      <p:ext uri="{BB962C8B-B14F-4D97-AF65-F5344CB8AC3E}">
        <p14:creationId xmlns:p14="http://schemas.microsoft.com/office/powerpoint/2010/main" val="5738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36355-3DD8-4A57-BFB5-42AB4145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04:16	</a:t>
            </a:r>
          </a:p>
        </p:txBody>
      </p:sp>
    </p:spTree>
    <p:extLst>
      <p:ext uri="{BB962C8B-B14F-4D97-AF65-F5344CB8AC3E}">
        <p14:creationId xmlns:p14="http://schemas.microsoft.com/office/powerpoint/2010/main" val="34158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7F398-6701-4DBE-A9DE-788ACF6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04:15	</a:t>
            </a:r>
          </a:p>
        </p:txBody>
      </p:sp>
    </p:spTree>
    <p:extLst>
      <p:ext uri="{BB962C8B-B14F-4D97-AF65-F5344CB8AC3E}">
        <p14:creationId xmlns:p14="http://schemas.microsoft.com/office/powerpoint/2010/main" val="4050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C237B-AB5F-40C6-BA13-AEF8C82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04:14	</a:t>
            </a:r>
          </a:p>
        </p:txBody>
      </p:sp>
    </p:spTree>
    <p:extLst>
      <p:ext uri="{BB962C8B-B14F-4D97-AF65-F5344CB8AC3E}">
        <p14:creationId xmlns:p14="http://schemas.microsoft.com/office/powerpoint/2010/main" val="9984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E8FD8-6445-4CA1-A186-AB00AD9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04:13	</a:t>
            </a:r>
          </a:p>
        </p:txBody>
      </p:sp>
    </p:spTree>
    <p:extLst>
      <p:ext uri="{BB962C8B-B14F-4D97-AF65-F5344CB8AC3E}">
        <p14:creationId xmlns:p14="http://schemas.microsoft.com/office/powerpoint/2010/main" val="36133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790E4-DD12-4414-96ED-5A033B98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04:12	</a:t>
            </a:r>
          </a:p>
        </p:txBody>
      </p:sp>
    </p:spTree>
    <p:extLst>
      <p:ext uri="{BB962C8B-B14F-4D97-AF65-F5344CB8AC3E}">
        <p14:creationId xmlns:p14="http://schemas.microsoft.com/office/powerpoint/2010/main" val="3311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B28C3-7BE8-47FB-9CDF-46BAB616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22:56	</a:t>
            </a:r>
          </a:p>
        </p:txBody>
      </p:sp>
    </p:spTree>
    <p:extLst>
      <p:ext uri="{BB962C8B-B14F-4D97-AF65-F5344CB8AC3E}">
        <p14:creationId xmlns:p14="http://schemas.microsoft.com/office/powerpoint/2010/main" val="40905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FB653-59CF-4D13-8C24-52CDBFFD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04:11	</a:t>
            </a:r>
          </a:p>
        </p:txBody>
      </p:sp>
    </p:spTree>
    <p:extLst>
      <p:ext uri="{BB962C8B-B14F-4D97-AF65-F5344CB8AC3E}">
        <p14:creationId xmlns:p14="http://schemas.microsoft.com/office/powerpoint/2010/main" val="42881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5E17-67DB-4A66-830A-77380B40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04:10	</a:t>
            </a:r>
          </a:p>
        </p:txBody>
      </p:sp>
    </p:spTree>
    <p:extLst>
      <p:ext uri="{BB962C8B-B14F-4D97-AF65-F5344CB8AC3E}">
        <p14:creationId xmlns:p14="http://schemas.microsoft.com/office/powerpoint/2010/main" val="42881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B5259-B853-4BAB-AC87-FFE97C44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04:09	</a:t>
            </a:r>
          </a:p>
        </p:txBody>
      </p:sp>
    </p:spTree>
    <p:extLst>
      <p:ext uri="{BB962C8B-B14F-4D97-AF65-F5344CB8AC3E}">
        <p14:creationId xmlns:p14="http://schemas.microsoft.com/office/powerpoint/2010/main" val="34146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919E-18EE-45EF-A948-D83BDBAE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04:08	</a:t>
            </a:r>
          </a:p>
        </p:txBody>
      </p:sp>
    </p:spTree>
    <p:extLst>
      <p:ext uri="{BB962C8B-B14F-4D97-AF65-F5344CB8AC3E}">
        <p14:creationId xmlns:p14="http://schemas.microsoft.com/office/powerpoint/2010/main" val="33085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3FA3-32B5-4512-9BF7-670A16B3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04:07	</a:t>
            </a:r>
          </a:p>
        </p:txBody>
      </p:sp>
    </p:spTree>
    <p:extLst>
      <p:ext uri="{BB962C8B-B14F-4D97-AF65-F5344CB8AC3E}">
        <p14:creationId xmlns:p14="http://schemas.microsoft.com/office/powerpoint/2010/main" val="16355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DEF1-CA92-447F-9CEB-BBEE85D1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04:06	</a:t>
            </a:r>
          </a:p>
        </p:txBody>
      </p:sp>
    </p:spTree>
    <p:extLst>
      <p:ext uri="{BB962C8B-B14F-4D97-AF65-F5344CB8AC3E}">
        <p14:creationId xmlns:p14="http://schemas.microsoft.com/office/powerpoint/2010/main" val="42323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88D2C-1AE0-473A-A911-FC56E986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04:05	</a:t>
            </a:r>
          </a:p>
        </p:txBody>
      </p:sp>
    </p:spTree>
    <p:extLst>
      <p:ext uri="{BB962C8B-B14F-4D97-AF65-F5344CB8AC3E}">
        <p14:creationId xmlns:p14="http://schemas.microsoft.com/office/powerpoint/2010/main" val="12774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8826-386D-46EA-80FC-B20E07E8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04:04	</a:t>
            </a:r>
          </a:p>
        </p:txBody>
      </p:sp>
    </p:spTree>
    <p:extLst>
      <p:ext uri="{BB962C8B-B14F-4D97-AF65-F5344CB8AC3E}">
        <p14:creationId xmlns:p14="http://schemas.microsoft.com/office/powerpoint/2010/main" val="3988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81AF8-952E-4989-86CB-B341DA81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04:03	</a:t>
            </a:r>
          </a:p>
        </p:txBody>
      </p:sp>
    </p:spTree>
    <p:extLst>
      <p:ext uri="{BB962C8B-B14F-4D97-AF65-F5344CB8AC3E}">
        <p14:creationId xmlns:p14="http://schemas.microsoft.com/office/powerpoint/2010/main" val="39062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5FC9-0E7A-4E00-8A17-E458485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04:02	</a:t>
            </a:r>
          </a:p>
        </p:txBody>
      </p:sp>
    </p:spTree>
    <p:extLst>
      <p:ext uri="{BB962C8B-B14F-4D97-AF65-F5344CB8AC3E}">
        <p14:creationId xmlns:p14="http://schemas.microsoft.com/office/powerpoint/2010/main" val="393815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9F3B-BA66-44E3-A61D-DEFA1E5F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22:55	</a:t>
            </a:r>
          </a:p>
        </p:txBody>
      </p:sp>
    </p:spTree>
    <p:extLst>
      <p:ext uri="{BB962C8B-B14F-4D97-AF65-F5344CB8AC3E}">
        <p14:creationId xmlns:p14="http://schemas.microsoft.com/office/powerpoint/2010/main" val="15342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178F-CAD6-4F4E-978C-AC5A269B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04:01	</a:t>
            </a:r>
          </a:p>
        </p:txBody>
      </p:sp>
    </p:spTree>
    <p:extLst>
      <p:ext uri="{BB962C8B-B14F-4D97-AF65-F5344CB8AC3E}">
        <p14:creationId xmlns:p14="http://schemas.microsoft.com/office/powerpoint/2010/main" val="33469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D20D-07EA-4CC3-AE5A-BF1B901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04:00	</a:t>
            </a:r>
          </a:p>
        </p:txBody>
      </p:sp>
    </p:spTree>
    <p:extLst>
      <p:ext uri="{BB962C8B-B14F-4D97-AF65-F5344CB8AC3E}">
        <p14:creationId xmlns:p14="http://schemas.microsoft.com/office/powerpoint/2010/main" val="8547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8509E-57DB-42E9-ADCD-3965806A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03:59	</a:t>
            </a:r>
          </a:p>
        </p:txBody>
      </p:sp>
    </p:spTree>
    <p:extLst>
      <p:ext uri="{BB962C8B-B14F-4D97-AF65-F5344CB8AC3E}">
        <p14:creationId xmlns:p14="http://schemas.microsoft.com/office/powerpoint/2010/main" val="19737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8589-ABE9-438A-9096-17438A4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03:58	</a:t>
            </a:r>
          </a:p>
        </p:txBody>
      </p:sp>
    </p:spTree>
    <p:extLst>
      <p:ext uri="{BB962C8B-B14F-4D97-AF65-F5344CB8AC3E}">
        <p14:creationId xmlns:p14="http://schemas.microsoft.com/office/powerpoint/2010/main" val="21868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12653-BD9E-4107-AC89-B89528E3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03:57	</a:t>
            </a:r>
          </a:p>
        </p:txBody>
      </p:sp>
    </p:spTree>
    <p:extLst>
      <p:ext uri="{BB962C8B-B14F-4D97-AF65-F5344CB8AC3E}">
        <p14:creationId xmlns:p14="http://schemas.microsoft.com/office/powerpoint/2010/main" val="2552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B66B6-0D99-4DF5-B01E-58F59A5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03:56	</a:t>
            </a:r>
          </a:p>
        </p:txBody>
      </p:sp>
    </p:spTree>
    <p:extLst>
      <p:ext uri="{BB962C8B-B14F-4D97-AF65-F5344CB8AC3E}">
        <p14:creationId xmlns:p14="http://schemas.microsoft.com/office/powerpoint/2010/main" val="35003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32FC-20F2-4394-A856-59722FD9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03:55	</a:t>
            </a:r>
          </a:p>
        </p:txBody>
      </p:sp>
    </p:spTree>
    <p:extLst>
      <p:ext uri="{BB962C8B-B14F-4D97-AF65-F5344CB8AC3E}">
        <p14:creationId xmlns:p14="http://schemas.microsoft.com/office/powerpoint/2010/main" val="4404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43838-2D7E-4AF3-886A-A7C3A2D6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03:54	</a:t>
            </a:r>
          </a:p>
        </p:txBody>
      </p:sp>
    </p:spTree>
    <p:extLst>
      <p:ext uri="{BB962C8B-B14F-4D97-AF65-F5344CB8AC3E}">
        <p14:creationId xmlns:p14="http://schemas.microsoft.com/office/powerpoint/2010/main" val="12496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90C5C-1FE1-4F0A-8891-4608EA37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03:53	</a:t>
            </a:r>
          </a:p>
        </p:txBody>
      </p:sp>
    </p:spTree>
    <p:extLst>
      <p:ext uri="{BB962C8B-B14F-4D97-AF65-F5344CB8AC3E}">
        <p14:creationId xmlns:p14="http://schemas.microsoft.com/office/powerpoint/2010/main" val="26116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2E71-70DE-4C4E-8D70-C28BF89D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03:52	</a:t>
            </a:r>
          </a:p>
        </p:txBody>
      </p:sp>
    </p:spTree>
    <p:extLst>
      <p:ext uri="{BB962C8B-B14F-4D97-AF65-F5344CB8AC3E}">
        <p14:creationId xmlns:p14="http://schemas.microsoft.com/office/powerpoint/2010/main" val="11652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19A3-E667-4748-BF49-800186A4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22:54	</a:t>
            </a:r>
          </a:p>
        </p:txBody>
      </p:sp>
    </p:spTree>
    <p:extLst>
      <p:ext uri="{BB962C8B-B14F-4D97-AF65-F5344CB8AC3E}">
        <p14:creationId xmlns:p14="http://schemas.microsoft.com/office/powerpoint/2010/main" val="31549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A7CF-FC43-4D1D-AA8E-84831124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03:51	</a:t>
            </a:r>
          </a:p>
        </p:txBody>
      </p:sp>
    </p:spTree>
    <p:extLst>
      <p:ext uri="{BB962C8B-B14F-4D97-AF65-F5344CB8AC3E}">
        <p14:creationId xmlns:p14="http://schemas.microsoft.com/office/powerpoint/2010/main" val="34499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0C3FF-10D1-4CD3-B00A-62B3AEE9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03:50	</a:t>
            </a:r>
          </a:p>
        </p:txBody>
      </p:sp>
    </p:spTree>
    <p:extLst>
      <p:ext uri="{BB962C8B-B14F-4D97-AF65-F5344CB8AC3E}">
        <p14:creationId xmlns:p14="http://schemas.microsoft.com/office/powerpoint/2010/main" val="40835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09967-B5CB-4B9E-96B8-9E83F72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03:49	</a:t>
            </a:r>
          </a:p>
        </p:txBody>
      </p:sp>
    </p:spTree>
    <p:extLst>
      <p:ext uri="{BB962C8B-B14F-4D97-AF65-F5344CB8AC3E}">
        <p14:creationId xmlns:p14="http://schemas.microsoft.com/office/powerpoint/2010/main" val="421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3544-E4E5-4C71-ADC4-CD8FA03C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03:48	</a:t>
            </a:r>
          </a:p>
        </p:txBody>
      </p:sp>
    </p:spTree>
    <p:extLst>
      <p:ext uri="{BB962C8B-B14F-4D97-AF65-F5344CB8AC3E}">
        <p14:creationId xmlns:p14="http://schemas.microsoft.com/office/powerpoint/2010/main" val="36699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11283-B072-4771-A7C2-304DF238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03:47	</a:t>
            </a:r>
          </a:p>
        </p:txBody>
      </p:sp>
    </p:spTree>
    <p:extLst>
      <p:ext uri="{BB962C8B-B14F-4D97-AF65-F5344CB8AC3E}">
        <p14:creationId xmlns:p14="http://schemas.microsoft.com/office/powerpoint/2010/main" val="3274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EF214-BA6B-4F0E-A61B-9382AA15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03:46	</a:t>
            </a:r>
          </a:p>
        </p:txBody>
      </p:sp>
    </p:spTree>
    <p:extLst>
      <p:ext uri="{BB962C8B-B14F-4D97-AF65-F5344CB8AC3E}">
        <p14:creationId xmlns:p14="http://schemas.microsoft.com/office/powerpoint/2010/main" val="2521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7D3E-8FD7-46E1-9C7C-C2DC78E6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03:45	</a:t>
            </a:r>
          </a:p>
        </p:txBody>
      </p:sp>
    </p:spTree>
    <p:extLst>
      <p:ext uri="{BB962C8B-B14F-4D97-AF65-F5344CB8AC3E}">
        <p14:creationId xmlns:p14="http://schemas.microsoft.com/office/powerpoint/2010/main" val="5760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3598-4B86-401B-8628-7A82CB9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03:44	</a:t>
            </a:r>
          </a:p>
        </p:txBody>
      </p:sp>
    </p:spTree>
    <p:extLst>
      <p:ext uri="{BB962C8B-B14F-4D97-AF65-F5344CB8AC3E}">
        <p14:creationId xmlns:p14="http://schemas.microsoft.com/office/powerpoint/2010/main" val="9442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FD0A4-F93D-4F86-97F1-53C7C9D9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03:43	</a:t>
            </a:r>
          </a:p>
        </p:txBody>
      </p:sp>
    </p:spTree>
    <p:extLst>
      <p:ext uri="{BB962C8B-B14F-4D97-AF65-F5344CB8AC3E}">
        <p14:creationId xmlns:p14="http://schemas.microsoft.com/office/powerpoint/2010/main" val="22223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B05C-F734-4D2B-AD75-2EC395B3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03:42	</a:t>
            </a:r>
          </a:p>
        </p:txBody>
      </p:sp>
    </p:spTree>
    <p:extLst>
      <p:ext uri="{BB962C8B-B14F-4D97-AF65-F5344CB8AC3E}">
        <p14:creationId xmlns:p14="http://schemas.microsoft.com/office/powerpoint/2010/main" val="767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6F2F6-4A47-4471-9614-73D86D3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22:53	</a:t>
            </a:r>
          </a:p>
        </p:txBody>
      </p:sp>
    </p:spTree>
    <p:extLst>
      <p:ext uri="{BB962C8B-B14F-4D97-AF65-F5344CB8AC3E}">
        <p14:creationId xmlns:p14="http://schemas.microsoft.com/office/powerpoint/2010/main" val="32217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4518-CF24-4C00-811E-4CBF713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03:41	</a:t>
            </a:r>
          </a:p>
        </p:txBody>
      </p:sp>
    </p:spTree>
    <p:extLst>
      <p:ext uri="{BB962C8B-B14F-4D97-AF65-F5344CB8AC3E}">
        <p14:creationId xmlns:p14="http://schemas.microsoft.com/office/powerpoint/2010/main" val="6647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3FE48-5B70-4FD8-80D1-D24B60AD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03:40	</a:t>
            </a:r>
          </a:p>
        </p:txBody>
      </p:sp>
    </p:spTree>
    <p:extLst>
      <p:ext uri="{BB962C8B-B14F-4D97-AF65-F5344CB8AC3E}">
        <p14:creationId xmlns:p14="http://schemas.microsoft.com/office/powerpoint/2010/main" val="21283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2CB7-B84F-46DE-9FDC-BDCF4AE1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03:39	</a:t>
            </a:r>
          </a:p>
        </p:txBody>
      </p:sp>
    </p:spTree>
    <p:extLst>
      <p:ext uri="{BB962C8B-B14F-4D97-AF65-F5344CB8AC3E}">
        <p14:creationId xmlns:p14="http://schemas.microsoft.com/office/powerpoint/2010/main" val="356860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12287-9BCE-42AA-808D-BCAC14DE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03:38	</a:t>
            </a:r>
          </a:p>
        </p:txBody>
      </p:sp>
    </p:spTree>
    <p:extLst>
      <p:ext uri="{BB962C8B-B14F-4D97-AF65-F5344CB8AC3E}">
        <p14:creationId xmlns:p14="http://schemas.microsoft.com/office/powerpoint/2010/main" val="35000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74BA-6BAB-42F3-B710-4C2F2727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03:37	</a:t>
            </a:r>
          </a:p>
        </p:txBody>
      </p:sp>
    </p:spTree>
    <p:extLst>
      <p:ext uri="{BB962C8B-B14F-4D97-AF65-F5344CB8AC3E}">
        <p14:creationId xmlns:p14="http://schemas.microsoft.com/office/powerpoint/2010/main" val="30004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A1028-E763-4487-8E4A-19CB0E6A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03:36	</a:t>
            </a:r>
          </a:p>
        </p:txBody>
      </p:sp>
    </p:spTree>
    <p:extLst>
      <p:ext uri="{BB962C8B-B14F-4D97-AF65-F5344CB8AC3E}">
        <p14:creationId xmlns:p14="http://schemas.microsoft.com/office/powerpoint/2010/main" val="6975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31CCD-4D2F-40E4-BB93-3A3DCBC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03:35	</a:t>
            </a:r>
          </a:p>
        </p:txBody>
      </p:sp>
    </p:spTree>
    <p:extLst>
      <p:ext uri="{BB962C8B-B14F-4D97-AF65-F5344CB8AC3E}">
        <p14:creationId xmlns:p14="http://schemas.microsoft.com/office/powerpoint/2010/main" val="5001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A3FB7-0DE1-4BE4-A975-B82BB8CD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03:34	</a:t>
            </a:r>
          </a:p>
        </p:txBody>
      </p:sp>
    </p:spTree>
    <p:extLst>
      <p:ext uri="{BB962C8B-B14F-4D97-AF65-F5344CB8AC3E}">
        <p14:creationId xmlns:p14="http://schemas.microsoft.com/office/powerpoint/2010/main" val="18965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52797-FA82-4D50-8877-28A8DF9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03:33	</a:t>
            </a:r>
          </a:p>
        </p:txBody>
      </p:sp>
    </p:spTree>
    <p:extLst>
      <p:ext uri="{BB962C8B-B14F-4D97-AF65-F5344CB8AC3E}">
        <p14:creationId xmlns:p14="http://schemas.microsoft.com/office/powerpoint/2010/main" val="32043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7847-3E8F-4E10-8562-5D792F38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03:32	</a:t>
            </a:r>
          </a:p>
        </p:txBody>
      </p:sp>
    </p:spTree>
    <p:extLst>
      <p:ext uri="{BB962C8B-B14F-4D97-AF65-F5344CB8AC3E}">
        <p14:creationId xmlns:p14="http://schemas.microsoft.com/office/powerpoint/2010/main" val="28804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5879F-3749-4859-8BF7-ED994093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22:52	</a:t>
            </a:r>
          </a:p>
        </p:txBody>
      </p:sp>
    </p:spTree>
    <p:extLst>
      <p:ext uri="{BB962C8B-B14F-4D97-AF65-F5344CB8AC3E}">
        <p14:creationId xmlns:p14="http://schemas.microsoft.com/office/powerpoint/2010/main" val="14318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CF8E5-97D3-40D1-8DB3-1D6D8110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03:31	</a:t>
            </a:r>
          </a:p>
        </p:txBody>
      </p:sp>
    </p:spTree>
    <p:extLst>
      <p:ext uri="{BB962C8B-B14F-4D97-AF65-F5344CB8AC3E}">
        <p14:creationId xmlns:p14="http://schemas.microsoft.com/office/powerpoint/2010/main" val="24714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4734A-8C58-46C8-9822-1CE5A65F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03:30	</a:t>
            </a:r>
          </a:p>
        </p:txBody>
      </p:sp>
    </p:spTree>
    <p:extLst>
      <p:ext uri="{BB962C8B-B14F-4D97-AF65-F5344CB8AC3E}">
        <p14:creationId xmlns:p14="http://schemas.microsoft.com/office/powerpoint/2010/main" val="33560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93ACF-ADFB-492A-BFD8-86821360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03:29	</a:t>
            </a:r>
          </a:p>
        </p:txBody>
      </p:sp>
    </p:spTree>
    <p:extLst>
      <p:ext uri="{BB962C8B-B14F-4D97-AF65-F5344CB8AC3E}">
        <p14:creationId xmlns:p14="http://schemas.microsoft.com/office/powerpoint/2010/main" val="35914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F2446-499A-4C87-BAE2-15D06445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03:28	</a:t>
            </a:r>
          </a:p>
        </p:txBody>
      </p:sp>
    </p:spTree>
    <p:extLst>
      <p:ext uri="{BB962C8B-B14F-4D97-AF65-F5344CB8AC3E}">
        <p14:creationId xmlns:p14="http://schemas.microsoft.com/office/powerpoint/2010/main" val="25586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026E-E596-43FF-B1F9-103C400B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03:27	</a:t>
            </a:r>
          </a:p>
        </p:txBody>
      </p:sp>
    </p:spTree>
    <p:extLst>
      <p:ext uri="{BB962C8B-B14F-4D97-AF65-F5344CB8AC3E}">
        <p14:creationId xmlns:p14="http://schemas.microsoft.com/office/powerpoint/2010/main" val="32707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0019-F5FD-4C95-B49C-95B143E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03:26	</a:t>
            </a:r>
          </a:p>
        </p:txBody>
      </p:sp>
    </p:spTree>
    <p:extLst>
      <p:ext uri="{BB962C8B-B14F-4D97-AF65-F5344CB8AC3E}">
        <p14:creationId xmlns:p14="http://schemas.microsoft.com/office/powerpoint/2010/main" val="17100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C3224-BA72-4851-9F88-98FA0803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03:25	</a:t>
            </a:r>
          </a:p>
        </p:txBody>
      </p:sp>
    </p:spTree>
    <p:extLst>
      <p:ext uri="{BB962C8B-B14F-4D97-AF65-F5344CB8AC3E}">
        <p14:creationId xmlns:p14="http://schemas.microsoft.com/office/powerpoint/2010/main" val="20210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BB9F4-4720-44BF-B0A1-7F27BBDC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03:24	</a:t>
            </a:r>
          </a:p>
        </p:txBody>
      </p:sp>
    </p:spTree>
    <p:extLst>
      <p:ext uri="{BB962C8B-B14F-4D97-AF65-F5344CB8AC3E}">
        <p14:creationId xmlns:p14="http://schemas.microsoft.com/office/powerpoint/2010/main" val="42109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71826-710B-4D1B-8490-1B1A6EC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03:23	</a:t>
            </a:r>
          </a:p>
        </p:txBody>
      </p:sp>
    </p:spTree>
    <p:extLst>
      <p:ext uri="{BB962C8B-B14F-4D97-AF65-F5344CB8AC3E}">
        <p14:creationId xmlns:p14="http://schemas.microsoft.com/office/powerpoint/2010/main" val="19371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9726F-70D0-4D4D-B55C-B190C822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03:22	</a:t>
            </a:r>
          </a:p>
        </p:txBody>
      </p:sp>
    </p:spTree>
    <p:extLst>
      <p:ext uri="{BB962C8B-B14F-4D97-AF65-F5344CB8AC3E}">
        <p14:creationId xmlns:p14="http://schemas.microsoft.com/office/powerpoint/2010/main" val="2885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B58AD-BC2B-4572-8CF8-7FF554B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24:48	</a:t>
            </a:r>
          </a:p>
        </p:txBody>
      </p:sp>
    </p:spTree>
    <p:extLst>
      <p:ext uri="{BB962C8B-B14F-4D97-AF65-F5344CB8AC3E}">
        <p14:creationId xmlns:p14="http://schemas.microsoft.com/office/powerpoint/2010/main" val="2701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FF65-0203-4964-B87A-EFC486D7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22:51	</a:t>
            </a:r>
          </a:p>
        </p:txBody>
      </p:sp>
    </p:spTree>
    <p:extLst>
      <p:ext uri="{BB962C8B-B14F-4D97-AF65-F5344CB8AC3E}">
        <p14:creationId xmlns:p14="http://schemas.microsoft.com/office/powerpoint/2010/main" val="20505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ABE33-A4FE-42E1-8D4E-7B2619CF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03:21	</a:t>
            </a:r>
          </a:p>
        </p:txBody>
      </p:sp>
    </p:spTree>
    <p:extLst>
      <p:ext uri="{BB962C8B-B14F-4D97-AF65-F5344CB8AC3E}">
        <p14:creationId xmlns:p14="http://schemas.microsoft.com/office/powerpoint/2010/main" val="31224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B9BB5-838E-4CF5-8632-A087D0C9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03:20	</a:t>
            </a:r>
          </a:p>
        </p:txBody>
      </p:sp>
    </p:spTree>
    <p:extLst>
      <p:ext uri="{BB962C8B-B14F-4D97-AF65-F5344CB8AC3E}">
        <p14:creationId xmlns:p14="http://schemas.microsoft.com/office/powerpoint/2010/main" val="29511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17A0E-B69E-4A6B-95D3-C0FF3855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03:19	</a:t>
            </a:r>
          </a:p>
        </p:txBody>
      </p:sp>
    </p:spTree>
    <p:extLst>
      <p:ext uri="{BB962C8B-B14F-4D97-AF65-F5344CB8AC3E}">
        <p14:creationId xmlns:p14="http://schemas.microsoft.com/office/powerpoint/2010/main" val="16381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5C38-0216-4856-BDC5-F4028A53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03:18	</a:t>
            </a:r>
          </a:p>
        </p:txBody>
      </p:sp>
    </p:spTree>
    <p:extLst>
      <p:ext uri="{BB962C8B-B14F-4D97-AF65-F5344CB8AC3E}">
        <p14:creationId xmlns:p14="http://schemas.microsoft.com/office/powerpoint/2010/main" val="14275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D71D-6F96-4A84-8CB7-4DACE08A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03:17	</a:t>
            </a:r>
          </a:p>
        </p:txBody>
      </p:sp>
    </p:spTree>
    <p:extLst>
      <p:ext uri="{BB962C8B-B14F-4D97-AF65-F5344CB8AC3E}">
        <p14:creationId xmlns:p14="http://schemas.microsoft.com/office/powerpoint/2010/main" val="21540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E121-21CC-4E91-9758-6AA40D29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03:16	</a:t>
            </a:r>
          </a:p>
        </p:txBody>
      </p:sp>
    </p:spTree>
    <p:extLst>
      <p:ext uri="{BB962C8B-B14F-4D97-AF65-F5344CB8AC3E}">
        <p14:creationId xmlns:p14="http://schemas.microsoft.com/office/powerpoint/2010/main" val="41039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9B8C3-DA94-4A1F-B104-32F18C9B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03:15	</a:t>
            </a:r>
          </a:p>
        </p:txBody>
      </p:sp>
    </p:spTree>
    <p:extLst>
      <p:ext uri="{BB962C8B-B14F-4D97-AF65-F5344CB8AC3E}">
        <p14:creationId xmlns:p14="http://schemas.microsoft.com/office/powerpoint/2010/main" val="264572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153F-ADCF-42F7-B2D9-86F56CFE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03:14	</a:t>
            </a:r>
          </a:p>
        </p:txBody>
      </p:sp>
    </p:spTree>
    <p:extLst>
      <p:ext uri="{BB962C8B-B14F-4D97-AF65-F5344CB8AC3E}">
        <p14:creationId xmlns:p14="http://schemas.microsoft.com/office/powerpoint/2010/main" val="29372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1F7B-7754-4C68-A9F6-A9E2EF2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03:13	</a:t>
            </a:r>
          </a:p>
        </p:txBody>
      </p:sp>
    </p:spTree>
    <p:extLst>
      <p:ext uri="{BB962C8B-B14F-4D97-AF65-F5344CB8AC3E}">
        <p14:creationId xmlns:p14="http://schemas.microsoft.com/office/powerpoint/2010/main" val="6780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8C68F-F30F-4DD2-A712-729F8652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03:12	</a:t>
            </a:r>
          </a:p>
        </p:txBody>
      </p:sp>
    </p:spTree>
    <p:extLst>
      <p:ext uri="{BB962C8B-B14F-4D97-AF65-F5344CB8AC3E}">
        <p14:creationId xmlns:p14="http://schemas.microsoft.com/office/powerpoint/2010/main" val="40623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9588-DBFE-4731-97C9-BEAEFE9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22:50	</a:t>
            </a:r>
          </a:p>
        </p:txBody>
      </p:sp>
    </p:spTree>
    <p:extLst>
      <p:ext uri="{BB962C8B-B14F-4D97-AF65-F5344CB8AC3E}">
        <p14:creationId xmlns:p14="http://schemas.microsoft.com/office/powerpoint/2010/main" val="3941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FFDBB-9DA0-45E7-85B5-33A55E5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03:11	</a:t>
            </a:r>
          </a:p>
        </p:txBody>
      </p:sp>
    </p:spTree>
    <p:extLst>
      <p:ext uri="{BB962C8B-B14F-4D97-AF65-F5344CB8AC3E}">
        <p14:creationId xmlns:p14="http://schemas.microsoft.com/office/powerpoint/2010/main" val="29659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DCF24-92A9-4C1C-A1EF-4836FBF4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03:10	</a:t>
            </a:r>
          </a:p>
        </p:txBody>
      </p:sp>
    </p:spTree>
    <p:extLst>
      <p:ext uri="{BB962C8B-B14F-4D97-AF65-F5344CB8AC3E}">
        <p14:creationId xmlns:p14="http://schemas.microsoft.com/office/powerpoint/2010/main" val="31907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825-0845-480D-BC86-C10B413A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03:09	</a:t>
            </a:r>
          </a:p>
        </p:txBody>
      </p:sp>
    </p:spTree>
    <p:extLst>
      <p:ext uri="{BB962C8B-B14F-4D97-AF65-F5344CB8AC3E}">
        <p14:creationId xmlns:p14="http://schemas.microsoft.com/office/powerpoint/2010/main" val="15179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34C05-942A-4F62-9F8A-B9009148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03:08	</a:t>
            </a:r>
          </a:p>
        </p:txBody>
      </p:sp>
    </p:spTree>
    <p:extLst>
      <p:ext uri="{BB962C8B-B14F-4D97-AF65-F5344CB8AC3E}">
        <p14:creationId xmlns:p14="http://schemas.microsoft.com/office/powerpoint/2010/main" val="19350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FFBD-CA2B-4FE3-B908-9E046759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03:07	</a:t>
            </a:r>
          </a:p>
        </p:txBody>
      </p:sp>
    </p:spTree>
    <p:extLst>
      <p:ext uri="{BB962C8B-B14F-4D97-AF65-F5344CB8AC3E}">
        <p14:creationId xmlns:p14="http://schemas.microsoft.com/office/powerpoint/2010/main" val="15027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0367-2F50-408A-922A-33CF4023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03:06	</a:t>
            </a:r>
          </a:p>
        </p:txBody>
      </p:sp>
    </p:spTree>
    <p:extLst>
      <p:ext uri="{BB962C8B-B14F-4D97-AF65-F5344CB8AC3E}">
        <p14:creationId xmlns:p14="http://schemas.microsoft.com/office/powerpoint/2010/main" val="12667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C4CA7-7B62-4226-B75C-A7C9862F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03:05	</a:t>
            </a:r>
          </a:p>
        </p:txBody>
      </p:sp>
    </p:spTree>
    <p:extLst>
      <p:ext uri="{BB962C8B-B14F-4D97-AF65-F5344CB8AC3E}">
        <p14:creationId xmlns:p14="http://schemas.microsoft.com/office/powerpoint/2010/main" val="3750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53C1-4834-47FB-9FE9-C8B2887A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03:04	</a:t>
            </a:r>
          </a:p>
        </p:txBody>
      </p:sp>
    </p:spTree>
    <p:extLst>
      <p:ext uri="{BB962C8B-B14F-4D97-AF65-F5344CB8AC3E}">
        <p14:creationId xmlns:p14="http://schemas.microsoft.com/office/powerpoint/2010/main" val="10012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69D9-6BBE-4FF8-AD65-3BF751D5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03:03	</a:t>
            </a:r>
          </a:p>
        </p:txBody>
      </p:sp>
    </p:spTree>
    <p:extLst>
      <p:ext uri="{BB962C8B-B14F-4D97-AF65-F5344CB8AC3E}">
        <p14:creationId xmlns:p14="http://schemas.microsoft.com/office/powerpoint/2010/main" val="23123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AF06-11B9-426E-ACA0-C9233757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03:02	</a:t>
            </a:r>
          </a:p>
        </p:txBody>
      </p:sp>
    </p:spTree>
    <p:extLst>
      <p:ext uri="{BB962C8B-B14F-4D97-AF65-F5344CB8AC3E}">
        <p14:creationId xmlns:p14="http://schemas.microsoft.com/office/powerpoint/2010/main" val="335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9C8F7-53D0-4119-90DF-02CCB58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22:49	</a:t>
            </a:r>
          </a:p>
        </p:txBody>
      </p:sp>
    </p:spTree>
    <p:extLst>
      <p:ext uri="{BB962C8B-B14F-4D97-AF65-F5344CB8AC3E}">
        <p14:creationId xmlns:p14="http://schemas.microsoft.com/office/powerpoint/2010/main" val="32194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A3AC1-773D-40EC-A8FF-9918AC3D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03:01	</a:t>
            </a:r>
          </a:p>
        </p:txBody>
      </p:sp>
    </p:spTree>
    <p:extLst>
      <p:ext uri="{BB962C8B-B14F-4D97-AF65-F5344CB8AC3E}">
        <p14:creationId xmlns:p14="http://schemas.microsoft.com/office/powerpoint/2010/main" val="9008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D796-7253-4E65-B2ED-57423221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03:00	</a:t>
            </a:r>
          </a:p>
        </p:txBody>
      </p:sp>
    </p:spTree>
    <p:extLst>
      <p:ext uri="{BB962C8B-B14F-4D97-AF65-F5344CB8AC3E}">
        <p14:creationId xmlns:p14="http://schemas.microsoft.com/office/powerpoint/2010/main" val="26958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2FEEE-0423-486F-86CD-66778EB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02:59	</a:t>
            </a:r>
          </a:p>
        </p:txBody>
      </p:sp>
    </p:spTree>
    <p:extLst>
      <p:ext uri="{BB962C8B-B14F-4D97-AF65-F5344CB8AC3E}">
        <p14:creationId xmlns:p14="http://schemas.microsoft.com/office/powerpoint/2010/main" val="35833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040D-AA97-4A34-BCA2-1CECCCE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02:58	</a:t>
            </a:r>
          </a:p>
        </p:txBody>
      </p:sp>
    </p:spTree>
    <p:extLst>
      <p:ext uri="{BB962C8B-B14F-4D97-AF65-F5344CB8AC3E}">
        <p14:creationId xmlns:p14="http://schemas.microsoft.com/office/powerpoint/2010/main" val="2897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0AE3-6C72-4C3D-871A-74F95C9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02:57	</a:t>
            </a:r>
          </a:p>
        </p:txBody>
      </p:sp>
    </p:spTree>
    <p:extLst>
      <p:ext uri="{BB962C8B-B14F-4D97-AF65-F5344CB8AC3E}">
        <p14:creationId xmlns:p14="http://schemas.microsoft.com/office/powerpoint/2010/main" val="23915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FC80-70F6-4933-AD29-CB321C2A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02:56	</a:t>
            </a:r>
          </a:p>
        </p:txBody>
      </p:sp>
    </p:spTree>
    <p:extLst>
      <p:ext uri="{BB962C8B-B14F-4D97-AF65-F5344CB8AC3E}">
        <p14:creationId xmlns:p14="http://schemas.microsoft.com/office/powerpoint/2010/main" val="11650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D5E3-3238-400A-81E1-64CFA797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02:55	</a:t>
            </a:r>
          </a:p>
        </p:txBody>
      </p:sp>
    </p:spTree>
    <p:extLst>
      <p:ext uri="{BB962C8B-B14F-4D97-AF65-F5344CB8AC3E}">
        <p14:creationId xmlns:p14="http://schemas.microsoft.com/office/powerpoint/2010/main" val="16907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83E31-55AD-42D1-8C23-CB2923CA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02:54	</a:t>
            </a:r>
          </a:p>
        </p:txBody>
      </p:sp>
    </p:spTree>
    <p:extLst>
      <p:ext uri="{BB962C8B-B14F-4D97-AF65-F5344CB8AC3E}">
        <p14:creationId xmlns:p14="http://schemas.microsoft.com/office/powerpoint/2010/main" val="2190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39041-5FD5-4C97-9694-155625B3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02:53	</a:t>
            </a:r>
          </a:p>
        </p:txBody>
      </p:sp>
    </p:spTree>
    <p:extLst>
      <p:ext uri="{BB962C8B-B14F-4D97-AF65-F5344CB8AC3E}">
        <p14:creationId xmlns:p14="http://schemas.microsoft.com/office/powerpoint/2010/main" val="16879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A8297-7D1F-42AB-8CEA-F7BCA22F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02:52	</a:t>
            </a:r>
          </a:p>
        </p:txBody>
      </p:sp>
    </p:spTree>
    <p:extLst>
      <p:ext uri="{BB962C8B-B14F-4D97-AF65-F5344CB8AC3E}">
        <p14:creationId xmlns:p14="http://schemas.microsoft.com/office/powerpoint/2010/main" val="371756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E677-ED6F-4F9C-A3F6-19BA8F19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22:48	</a:t>
            </a:r>
          </a:p>
        </p:txBody>
      </p:sp>
    </p:spTree>
    <p:extLst>
      <p:ext uri="{BB962C8B-B14F-4D97-AF65-F5344CB8AC3E}">
        <p14:creationId xmlns:p14="http://schemas.microsoft.com/office/powerpoint/2010/main" val="38232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BE7A-F962-46E5-A4A8-FC4AD699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02:51	</a:t>
            </a:r>
          </a:p>
        </p:txBody>
      </p:sp>
    </p:spTree>
    <p:extLst>
      <p:ext uri="{BB962C8B-B14F-4D97-AF65-F5344CB8AC3E}">
        <p14:creationId xmlns:p14="http://schemas.microsoft.com/office/powerpoint/2010/main" val="6780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87E14-C82E-4DB3-82E7-E1C9893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02:50	</a:t>
            </a:r>
          </a:p>
        </p:txBody>
      </p:sp>
    </p:spTree>
    <p:extLst>
      <p:ext uri="{BB962C8B-B14F-4D97-AF65-F5344CB8AC3E}">
        <p14:creationId xmlns:p14="http://schemas.microsoft.com/office/powerpoint/2010/main" val="4702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D4E1-A5E5-42C1-B53E-455C7CEF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02:49	</a:t>
            </a:r>
          </a:p>
        </p:txBody>
      </p:sp>
    </p:spTree>
    <p:extLst>
      <p:ext uri="{BB962C8B-B14F-4D97-AF65-F5344CB8AC3E}">
        <p14:creationId xmlns:p14="http://schemas.microsoft.com/office/powerpoint/2010/main" val="10904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6E3-8217-4B6F-B7FE-32BF2638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02:48	</a:t>
            </a:r>
          </a:p>
        </p:txBody>
      </p:sp>
    </p:spTree>
    <p:extLst>
      <p:ext uri="{BB962C8B-B14F-4D97-AF65-F5344CB8AC3E}">
        <p14:creationId xmlns:p14="http://schemas.microsoft.com/office/powerpoint/2010/main" val="19997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3A1B5-23F0-4D59-B05E-E069C763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02:47	</a:t>
            </a:r>
          </a:p>
        </p:txBody>
      </p:sp>
    </p:spTree>
    <p:extLst>
      <p:ext uri="{BB962C8B-B14F-4D97-AF65-F5344CB8AC3E}">
        <p14:creationId xmlns:p14="http://schemas.microsoft.com/office/powerpoint/2010/main" val="20372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F0FF9-C0BD-41FB-B5CA-8577FFAB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02:46	</a:t>
            </a:r>
          </a:p>
        </p:txBody>
      </p:sp>
    </p:spTree>
    <p:extLst>
      <p:ext uri="{BB962C8B-B14F-4D97-AF65-F5344CB8AC3E}">
        <p14:creationId xmlns:p14="http://schemas.microsoft.com/office/powerpoint/2010/main" val="42888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B1CBE-5499-4012-88C4-338F4A86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02:45	</a:t>
            </a:r>
          </a:p>
        </p:txBody>
      </p:sp>
    </p:spTree>
    <p:extLst>
      <p:ext uri="{BB962C8B-B14F-4D97-AF65-F5344CB8AC3E}">
        <p14:creationId xmlns:p14="http://schemas.microsoft.com/office/powerpoint/2010/main" val="27651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C36F-3E76-4286-B6F6-5F5366FD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02:44	</a:t>
            </a:r>
          </a:p>
        </p:txBody>
      </p:sp>
    </p:spTree>
    <p:extLst>
      <p:ext uri="{BB962C8B-B14F-4D97-AF65-F5344CB8AC3E}">
        <p14:creationId xmlns:p14="http://schemas.microsoft.com/office/powerpoint/2010/main" val="571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E2608-0319-4584-98F0-B9BCBA65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02:43	</a:t>
            </a:r>
          </a:p>
        </p:txBody>
      </p:sp>
    </p:spTree>
    <p:extLst>
      <p:ext uri="{BB962C8B-B14F-4D97-AF65-F5344CB8AC3E}">
        <p14:creationId xmlns:p14="http://schemas.microsoft.com/office/powerpoint/2010/main" val="32234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FBCA-91C1-4761-BA7B-8D95DA91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02:42	</a:t>
            </a:r>
          </a:p>
        </p:txBody>
      </p:sp>
    </p:spTree>
    <p:extLst>
      <p:ext uri="{BB962C8B-B14F-4D97-AF65-F5344CB8AC3E}">
        <p14:creationId xmlns:p14="http://schemas.microsoft.com/office/powerpoint/2010/main" val="42805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66CE-BD5E-43A6-A037-E6C1392C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22:47	</a:t>
            </a:r>
          </a:p>
        </p:txBody>
      </p:sp>
    </p:spTree>
    <p:extLst>
      <p:ext uri="{BB962C8B-B14F-4D97-AF65-F5344CB8AC3E}">
        <p14:creationId xmlns:p14="http://schemas.microsoft.com/office/powerpoint/2010/main" val="206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19EFD-F4F0-4433-9044-BA34AC2C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02:41	</a:t>
            </a:r>
          </a:p>
        </p:txBody>
      </p:sp>
    </p:spTree>
    <p:extLst>
      <p:ext uri="{BB962C8B-B14F-4D97-AF65-F5344CB8AC3E}">
        <p14:creationId xmlns:p14="http://schemas.microsoft.com/office/powerpoint/2010/main" val="19786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BD5C7-B8FC-4C58-92EE-1607674C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02:40	</a:t>
            </a:r>
          </a:p>
        </p:txBody>
      </p:sp>
    </p:spTree>
    <p:extLst>
      <p:ext uri="{BB962C8B-B14F-4D97-AF65-F5344CB8AC3E}">
        <p14:creationId xmlns:p14="http://schemas.microsoft.com/office/powerpoint/2010/main" val="3002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3C19-3785-471D-B591-352EAA9C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02:39	</a:t>
            </a:r>
          </a:p>
        </p:txBody>
      </p:sp>
    </p:spTree>
    <p:extLst>
      <p:ext uri="{BB962C8B-B14F-4D97-AF65-F5344CB8AC3E}">
        <p14:creationId xmlns:p14="http://schemas.microsoft.com/office/powerpoint/2010/main" val="18345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3FBC-C139-4792-B13D-3FEF7B67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02:38	</a:t>
            </a:r>
          </a:p>
        </p:txBody>
      </p:sp>
    </p:spTree>
    <p:extLst>
      <p:ext uri="{BB962C8B-B14F-4D97-AF65-F5344CB8AC3E}">
        <p14:creationId xmlns:p14="http://schemas.microsoft.com/office/powerpoint/2010/main" val="735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9EFE-F0B5-431D-A38C-4C3975DC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02:37	</a:t>
            </a:r>
          </a:p>
        </p:txBody>
      </p:sp>
    </p:spTree>
    <p:extLst>
      <p:ext uri="{BB962C8B-B14F-4D97-AF65-F5344CB8AC3E}">
        <p14:creationId xmlns:p14="http://schemas.microsoft.com/office/powerpoint/2010/main" val="18207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E9C5-4832-455B-8A96-61004A01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02:36	</a:t>
            </a:r>
          </a:p>
        </p:txBody>
      </p:sp>
    </p:spTree>
    <p:extLst>
      <p:ext uri="{BB962C8B-B14F-4D97-AF65-F5344CB8AC3E}">
        <p14:creationId xmlns:p14="http://schemas.microsoft.com/office/powerpoint/2010/main" val="16544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D124-686F-4795-AFF9-F8843685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02:35	</a:t>
            </a:r>
          </a:p>
        </p:txBody>
      </p:sp>
    </p:spTree>
    <p:extLst>
      <p:ext uri="{BB962C8B-B14F-4D97-AF65-F5344CB8AC3E}">
        <p14:creationId xmlns:p14="http://schemas.microsoft.com/office/powerpoint/2010/main" val="26350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543C0-D04A-49EE-B917-4AD8CEE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02:34	</a:t>
            </a:r>
          </a:p>
        </p:txBody>
      </p:sp>
    </p:spTree>
    <p:extLst>
      <p:ext uri="{BB962C8B-B14F-4D97-AF65-F5344CB8AC3E}">
        <p14:creationId xmlns:p14="http://schemas.microsoft.com/office/powerpoint/2010/main" val="2694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181E-8EDF-4045-9E6F-D16AD9D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02:33	</a:t>
            </a:r>
          </a:p>
        </p:txBody>
      </p:sp>
    </p:spTree>
    <p:extLst>
      <p:ext uri="{BB962C8B-B14F-4D97-AF65-F5344CB8AC3E}">
        <p14:creationId xmlns:p14="http://schemas.microsoft.com/office/powerpoint/2010/main" val="9124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B12E-8319-4F5C-9E50-A635628C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02:32	</a:t>
            </a:r>
          </a:p>
        </p:txBody>
      </p:sp>
    </p:spTree>
    <p:extLst>
      <p:ext uri="{BB962C8B-B14F-4D97-AF65-F5344CB8AC3E}">
        <p14:creationId xmlns:p14="http://schemas.microsoft.com/office/powerpoint/2010/main" val="9416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86C16-D988-488F-B985-F8002186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22:46	</a:t>
            </a:r>
          </a:p>
        </p:txBody>
      </p:sp>
    </p:spTree>
    <p:extLst>
      <p:ext uri="{BB962C8B-B14F-4D97-AF65-F5344CB8AC3E}">
        <p14:creationId xmlns:p14="http://schemas.microsoft.com/office/powerpoint/2010/main" val="19329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94D9D-A7ED-4A7E-AC5D-798F3BD7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02:31	</a:t>
            </a:r>
          </a:p>
        </p:txBody>
      </p:sp>
    </p:spTree>
    <p:extLst>
      <p:ext uri="{BB962C8B-B14F-4D97-AF65-F5344CB8AC3E}">
        <p14:creationId xmlns:p14="http://schemas.microsoft.com/office/powerpoint/2010/main" val="32350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2F060-A3A2-4785-92CF-BB35005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02:30	</a:t>
            </a:r>
          </a:p>
        </p:txBody>
      </p:sp>
    </p:spTree>
    <p:extLst>
      <p:ext uri="{BB962C8B-B14F-4D97-AF65-F5344CB8AC3E}">
        <p14:creationId xmlns:p14="http://schemas.microsoft.com/office/powerpoint/2010/main" val="7141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AFA74-E15B-482D-9FCA-9AB2285E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02:29	</a:t>
            </a:r>
          </a:p>
        </p:txBody>
      </p:sp>
    </p:spTree>
    <p:extLst>
      <p:ext uri="{BB962C8B-B14F-4D97-AF65-F5344CB8AC3E}">
        <p14:creationId xmlns:p14="http://schemas.microsoft.com/office/powerpoint/2010/main" val="125280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6F68-C94B-4909-BB33-EFDB194F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02:28	</a:t>
            </a:r>
          </a:p>
        </p:txBody>
      </p:sp>
    </p:spTree>
    <p:extLst>
      <p:ext uri="{BB962C8B-B14F-4D97-AF65-F5344CB8AC3E}">
        <p14:creationId xmlns:p14="http://schemas.microsoft.com/office/powerpoint/2010/main" val="15734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1AFA-981B-495E-A008-A4C224D3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02:27	</a:t>
            </a:r>
          </a:p>
        </p:txBody>
      </p:sp>
    </p:spTree>
    <p:extLst>
      <p:ext uri="{BB962C8B-B14F-4D97-AF65-F5344CB8AC3E}">
        <p14:creationId xmlns:p14="http://schemas.microsoft.com/office/powerpoint/2010/main" val="18011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07BFF-30D2-4986-B30E-D89E9A0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02:26	</a:t>
            </a:r>
          </a:p>
        </p:txBody>
      </p:sp>
    </p:spTree>
    <p:extLst>
      <p:ext uri="{BB962C8B-B14F-4D97-AF65-F5344CB8AC3E}">
        <p14:creationId xmlns:p14="http://schemas.microsoft.com/office/powerpoint/2010/main" val="24940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5706-96FF-4D4A-9D04-C3F7F259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02:25	</a:t>
            </a:r>
          </a:p>
        </p:txBody>
      </p:sp>
    </p:spTree>
    <p:extLst>
      <p:ext uri="{BB962C8B-B14F-4D97-AF65-F5344CB8AC3E}">
        <p14:creationId xmlns:p14="http://schemas.microsoft.com/office/powerpoint/2010/main" val="12025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BE551-1C33-4875-A128-4343863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02:24	</a:t>
            </a:r>
          </a:p>
        </p:txBody>
      </p:sp>
    </p:spTree>
    <p:extLst>
      <p:ext uri="{BB962C8B-B14F-4D97-AF65-F5344CB8AC3E}">
        <p14:creationId xmlns:p14="http://schemas.microsoft.com/office/powerpoint/2010/main" val="27023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8DC2-D137-4330-9C2B-B46C08F9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02:23	</a:t>
            </a:r>
          </a:p>
        </p:txBody>
      </p:sp>
    </p:spTree>
    <p:extLst>
      <p:ext uri="{BB962C8B-B14F-4D97-AF65-F5344CB8AC3E}">
        <p14:creationId xmlns:p14="http://schemas.microsoft.com/office/powerpoint/2010/main" val="33833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5A86-6594-4A96-A491-9AA23DB1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02:22	</a:t>
            </a:r>
          </a:p>
        </p:txBody>
      </p:sp>
    </p:spTree>
    <p:extLst>
      <p:ext uri="{BB962C8B-B14F-4D97-AF65-F5344CB8AC3E}">
        <p14:creationId xmlns:p14="http://schemas.microsoft.com/office/powerpoint/2010/main" val="18514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6944D-271D-4968-95A7-B6733125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22:45	</a:t>
            </a:r>
          </a:p>
        </p:txBody>
      </p:sp>
    </p:spTree>
    <p:extLst>
      <p:ext uri="{BB962C8B-B14F-4D97-AF65-F5344CB8AC3E}">
        <p14:creationId xmlns:p14="http://schemas.microsoft.com/office/powerpoint/2010/main" val="15515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F5941-212F-46F4-9329-1981D25A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02:21	</a:t>
            </a:r>
          </a:p>
        </p:txBody>
      </p:sp>
    </p:spTree>
    <p:extLst>
      <p:ext uri="{BB962C8B-B14F-4D97-AF65-F5344CB8AC3E}">
        <p14:creationId xmlns:p14="http://schemas.microsoft.com/office/powerpoint/2010/main" val="14273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9D07-82EE-402A-98AF-2CE8B9CF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02:20	</a:t>
            </a:r>
          </a:p>
        </p:txBody>
      </p:sp>
    </p:spTree>
    <p:extLst>
      <p:ext uri="{BB962C8B-B14F-4D97-AF65-F5344CB8AC3E}">
        <p14:creationId xmlns:p14="http://schemas.microsoft.com/office/powerpoint/2010/main" val="16127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4E474-8442-4661-9330-7F7B485B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02:19	</a:t>
            </a:r>
          </a:p>
        </p:txBody>
      </p:sp>
    </p:spTree>
    <p:extLst>
      <p:ext uri="{BB962C8B-B14F-4D97-AF65-F5344CB8AC3E}">
        <p14:creationId xmlns:p14="http://schemas.microsoft.com/office/powerpoint/2010/main" val="16729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3BF7-0FCA-46E1-8B13-02CF1713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02:18	</a:t>
            </a:r>
          </a:p>
        </p:txBody>
      </p:sp>
    </p:spTree>
    <p:extLst>
      <p:ext uri="{BB962C8B-B14F-4D97-AF65-F5344CB8AC3E}">
        <p14:creationId xmlns:p14="http://schemas.microsoft.com/office/powerpoint/2010/main" val="40562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A7848-B02A-41FF-A0FB-94DDC793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02:17	</a:t>
            </a:r>
          </a:p>
        </p:txBody>
      </p:sp>
    </p:spTree>
    <p:extLst>
      <p:ext uri="{BB962C8B-B14F-4D97-AF65-F5344CB8AC3E}">
        <p14:creationId xmlns:p14="http://schemas.microsoft.com/office/powerpoint/2010/main" val="32845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F9BAE-113B-4043-90FC-7626CB4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02:16	</a:t>
            </a:r>
          </a:p>
        </p:txBody>
      </p:sp>
    </p:spTree>
    <p:extLst>
      <p:ext uri="{BB962C8B-B14F-4D97-AF65-F5344CB8AC3E}">
        <p14:creationId xmlns:p14="http://schemas.microsoft.com/office/powerpoint/2010/main" val="7191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4314-2240-4CCB-985F-9378B6C9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02:15	</a:t>
            </a:r>
          </a:p>
        </p:txBody>
      </p:sp>
    </p:spTree>
    <p:extLst>
      <p:ext uri="{BB962C8B-B14F-4D97-AF65-F5344CB8AC3E}">
        <p14:creationId xmlns:p14="http://schemas.microsoft.com/office/powerpoint/2010/main" val="39479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D3F1-FB8D-427D-9849-B554858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02:14	</a:t>
            </a:r>
          </a:p>
        </p:txBody>
      </p:sp>
    </p:spTree>
    <p:extLst>
      <p:ext uri="{BB962C8B-B14F-4D97-AF65-F5344CB8AC3E}">
        <p14:creationId xmlns:p14="http://schemas.microsoft.com/office/powerpoint/2010/main" val="312593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4681-E6AC-452E-91BF-C77E360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02:13	</a:t>
            </a:r>
          </a:p>
        </p:txBody>
      </p:sp>
    </p:spTree>
    <p:extLst>
      <p:ext uri="{BB962C8B-B14F-4D97-AF65-F5344CB8AC3E}">
        <p14:creationId xmlns:p14="http://schemas.microsoft.com/office/powerpoint/2010/main" val="14271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731A-01CC-4642-9A8F-93A9D0B0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02:12	</a:t>
            </a:r>
          </a:p>
        </p:txBody>
      </p:sp>
    </p:spTree>
    <p:extLst>
      <p:ext uri="{BB962C8B-B14F-4D97-AF65-F5344CB8AC3E}">
        <p14:creationId xmlns:p14="http://schemas.microsoft.com/office/powerpoint/2010/main" val="7892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5AF8-BBFB-4D33-819C-91C6A4E7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22:44	</a:t>
            </a:r>
          </a:p>
        </p:txBody>
      </p:sp>
    </p:spTree>
    <p:extLst>
      <p:ext uri="{BB962C8B-B14F-4D97-AF65-F5344CB8AC3E}">
        <p14:creationId xmlns:p14="http://schemas.microsoft.com/office/powerpoint/2010/main" val="15646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2302-1334-4ADA-BD8A-D7BFF09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02:11	</a:t>
            </a:r>
          </a:p>
        </p:txBody>
      </p:sp>
    </p:spTree>
    <p:extLst>
      <p:ext uri="{BB962C8B-B14F-4D97-AF65-F5344CB8AC3E}">
        <p14:creationId xmlns:p14="http://schemas.microsoft.com/office/powerpoint/2010/main" val="24749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43CE4-2158-43B9-9C66-D64AD376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02:10	</a:t>
            </a:r>
          </a:p>
        </p:txBody>
      </p:sp>
    </p:spTree>
    <p:extLst>
      <p:ext uri="{BB962C8B-B14F-4D97-AF65-F5344CB8AC3E}">
        <p14:creationId xmlns:p14="http://schemas.microsoft.com/office/powerpoint/2010/main" val="22609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05E2-31B2-4D6F-A4F6-213FE7E0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02:09	</a:t>
            </a:r>
          </a:p>
        </p:txBody>
      </p:sp>
    </p:spTree>
    <p:extLst>
      <p:ext uri="{BB962C8B-B14F-4D97-AF65-F5344CB8AC3E}">
        <p14:creationId xmlns:p14="http://schemas.microsoft.com/office/powerpoint/2010/main" val="3022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03DB2-3C2E-48A3-938B-2BBAC62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02:08	</a:t>
            </a:r>
          </a:p>
        </p:txBody>
      </p:sp>
    </p:spTree>
    <p:extLst>
      <p:ext uri="{BB962C8B-B14F-4D97-AF65-F5344CB8AC3E}">
        <p14:creationId xmlns:p14="http://schemas.microsoft.com/office/powerpoint/2010/main" val="6343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D67CF-0A87-4ED6-8A46-77E4031D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02:07	</a:t>
            </a:r>
          </a:p>
        </p:txBody>
      </p:sp>
    </p:spTree>
    <p:extLst>
      <p:ext uri="{BB962C8B-B14F-4D97-AF65-F5344CB8AC3E}">
        <p14:creationId xmlns:p14="http://schemas.microsoft.com/office/powerpoint/2010/main" val="8285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1FF42-597B-4AB5-8A15-68159CC7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02:06	</a:t>
            </a:r>
          </a:p>
        </p:txBody>
      </p:sp>
    </p:spTree>
    <p:extLst>
      <p:ext uri="{BB962C8B-B14F-4D97-AF65-F5344CB8AC3E}">
        <p14:creationId xmlns:p14="http://schemas.microsoft.com/office/powerpoint/2010/main" val="7112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0C5E3-220B-4763-9480-20D4AD08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02:05	</a:t>
            </a:r>
          </a:p>
        </p:txBody>
      </p:sp>
    </p:spTree>
    <p:extLst>
      <p:ext uri="{BB962C8B-B14F-4D97-AF65-F5344CB8AC3E}">
        <p14:creationId xmlns:p14="http://schemas.microsoft.com/office/powerpoint/2010/main" val="17360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A8CC-6794-4502-B2F6-EAADF0EE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02:04	</a:t>
            </a:r>
          </a:p>
        </p:txBody>
      </p:sp>
    </p:spTree>
    <p:extLst>
      <p:ext uri="{BB962C8B-B14F-4D97-AF65-F5344CB8AC3E}">
        <p14:creationId xmlns:p14="http://schemas.microsoft.com/office/powerpoint/2010/main" val="18415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D390-F640-4E95-8AF3-90F477F3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02:03	</a:t>
            </a:r>
          </a:p>
        </p:txBody>
      </p:sp>
    </p:spTree>
    <p:extLst>
      <p:ext uri="{BB962C8B-B14F-4D97-AF65-F5344CB8AC3E}">
        <p14:creationId xmlns:p14="http://schemas.microsoft.com/office/powerpoint/2010/main" val="783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4E5A6-47C5-4DB3-A758-E1D96A68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02:02	</a:t>
            </a:r>
          </a:p>
        </p:txBody>
      </p:sp>
    </p:spTree>
    <p:extLst>
      <p:ext uri="{BB962C8B-B14F-4D97-AF65-F5344CB8AC3E}">
        <p14:creationId xmlns:p14="http://schemas.microsoft.com/office/powerpoint/2010/main" val="5053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8D1B-9A9D-461C-B473-CDE73DE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22:43	</a:t>
            </a:r>
          </a:p>
        </p:txBody>
      </p:sp>
    </p:spTree>
    <p:extLst>
      <p:ext uri="{BB962C8B-B14F-4D97-AF65-F5344CB8AC3E}">
        <p14:creationId xmlns:p14="http://schemas.microsoft.com/office/powerpoint/2010/main" val="25182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022C-27FA-4CC2-BA5F-C2E9335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02:01	</a:t>
            </a:r>
          </a:p>
        </p:txBody>
      </p:sp>
    </p:spTree>
    <p:extLst>
      <p:ext uri="{BB962C8B-B14F-4D97-AF65-F5344CB8AC3E}">
        <p14:creationId xmlns:p14="http://schemas.microsoft.com/office/powerpoint/2010/main" val="12489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1AE3-47D5-4C3B-B0E2-E7952D5A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02:00	</a:t>
            </a:r>
          </a:p>
        </p:txBody>
      </p:sp>
    </p:spTree>
    <p:extLst>
      <p:ext uri="{BB962C8B-B14F-4D97-AF65-F5344CB8AC3E}">
        <p14:creationId xmlns:p14="http://schemas.microsoft.com/office/powerpoint/2010/main" val="20103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A681-B0D5-455E-82D1-172A2444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01:59	</a:t>
            </a:r>
          </a:p>
        </p:txBody>
      </p:sp>
    </p:spTree>
    <p:extLst>
      <p:ext uri="{BB962C8B-B14F-4D97-AF65-F5344CB8AC3E}">
        <p14:creationId xmlns:p14="http://schemas.microsoft.com/office/powerpoint/2010/main" val="34235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AA5D-BFAB-4B42-844C-A960AE50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01:58	</a:t>
            </a:r>
          </a:p>
        </p:txBody>
      </p:sp>
    </p:spTree>
    <p:extLst>
      <p:ext uri="{BB962C8B-B14F-4D97-AF65-F5344CB8AC3E}">
        <p14:creationId xmlns:p14="http://schemas.microsoft.com/office/powerpoint/2010/main" val="24668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01918-E95C-4C2B-BD0D-72130AF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01:57	</a:t>
            </a:r>
          </a:p>
        </p:txBody>
      </p:sp>
    </p:spTree>
    <p:extLst>
      <p:ext uri="{BB962C8B-B14F-4D97-AF65-F5344CB8AC3E}">
        <p14:creationId xmlns:p14="http://schemas.microsoft.com/office/powerpoint/2010/main" val="33717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3BD98-26A3-48DB-86A4-9ACD249E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01:56	</a:t>
            </a:r>
          </a:p>
        </p:txBody>
      </p:sp>
    </p:spTree>
    <p:extLst>
      <p:ext uri="{BB962C8B-B14F-4D97-AF65-F5344CB8AC3E}">
        <p14:creationId xmlns:p14="http://schemas.microsoft.com/office/powerpoint/2010/main" val="38607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C3583-0401-4084-A2A1-E939808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01:55	</a:t>
            </a:r>
          </a:p>
        </p:txBody>
      </p:sp>
    </p:spTree>
    <p:extLst>
      <p:ext uri="{BB962C8B-B14F-4D97-AF65-F5344CB8AC3E}">
        <p14:creationId xmlns:p14="http://schemas.microsoft.com/office/powerpoint/2010/main" val="37793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FDB2-A8CF-4BFF-9051-5E625FC1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01:54	</a:t>
            </a:r>
          </a:p>
        </p:txBody>
      </p:sp>
    </p:spTree>
    <p:extLst>
      <p:ext uri="{BB962C8B-B14F-4D97-AF65-F5344CB8AC3E}">
        <p14:creationId xmlns:p14="http://schemas.microsoft.com/office/powerpoint/2010/main" val="41258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6939B-575A-48E4-93BB-07EEFB61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01:53	</a:t>
            </a:r>
          </a:p>
        </p:txBody>
      </p:sp>
    </p:spTree>
    <p:extLst>
      <p:ext uri="{BB962C8B-B14F-4D97-AF65-F5344CB8AC3E}">
        <p14:creationId xmlns:p14="http://schemas.microsoft.com/office/powerpoint/2010/main" val="1015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31B1-AD92-4010-A3E6-04DE23B6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01:52	</a:t>
            </a:r>
          </a:p>
        </p:txBody>
      </p:sp>
    </p:spTree>
    <p:extLst>
      <p:ext uri="{BB962C8B-B14F-4D97-AF65-F5344CB8AC3E}">
        <p14:creationId xmlns:p14="http://schemas.microsoft.com/office/powerpoint/2010/main" val="32867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FE73B-E12E-4778-989D-E9A4BC35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22:42	</a:t>
            </a:r>
          </a:p>
        </p:txBody>
      </p:sp>
    </p:spTree>
    <p:extLst>
      <p:ext uri="{BB962C8B-B14F-4D97-AF65-F5344CB8AC3E}">
        <p14:creationId xmlns:p14="http://schemas.microsoft.com/office/powerpoint/2010/main" val="7804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B2CC-472F-4B96-9F46-BA5DD6C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01:51	</a:t>
            </a:r>
          </a:p>
        </p:txBody>
      </p:sp>
    </p:spTree>
    <p:extLst>
      <p:ext uri="{BB962C8B-B14F-4D97-AF65-F5344CB8AC3E}">
        <p14:creationId xmlns:p14="http://schemas.microsoft.com/office/powerpoint/2010/main" val="193137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E67E-6674-4FDC-8151-CF1338ED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01:50	</a:t>
            </a:r>
          </a:p>
        </p:txBody>
      </p:sp>
    </p:spTree>
    <p:extLst>
      <p:ext uri="{BB962C8B-B14F-4D97-AF65-F5344CB8AC3E}">
        <p14:creationId xmlns:p14="http://schemas.microsoft.com/office/powerpoint/2010/main" val="627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99B3-53C1-48D0-A14A-A00BBC3E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01:49	</a:t>
            </a:r>
          </a:p>
        </p:txBody>
      </p:sp>
    </p:spTree>
    <p:extLst>
      <p:ext uri="{BB962C8B-B14F-4D97-AF65-F5344CB8AC3E}">
        <p14:creationId xmlns:p14="http://schemas.microsoft.com/office/powerpoint/2010/main" val="5194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EBA6-2C93-4FD5-81F6-4E7B6CA6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01:48	</a:t>
            </a:r>
          </a:p>
        </p:txBody>
      </p:sp>
    </p:spTree>
    <p:extLst>
      <p:ext uri="{BB962C8B-B14F-4D97-AF65-F5344CB8AC3E}">
        <p14:creationId xmlns:p14="http://schemas.microsoft.com/office/powerpoint/2010/main" val="13838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1B0C-5AD1-49B2-8138-530C92A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01:47	</a:t>
            </a:r>
          </a:p>
        </p:txBody>
      </p:sp>
    </p:spTree>
    <p:extLst>
      <p:ext uri="{BB962C8B-B14F-4D97-AF65-F5344CB8AC3E}">
        <p14:creationId xmlns:p14="http://schemas.microsoft.com/office/powerpoint/2010/main" val="16421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009C8-F029-45C7-B3C4-3B7B835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01:46	</a:t>
            </a:r>
          </a:p>
        </p:txBody>
      </p:sp>
    </p:spTree>
    <p:extLst>
      <p:ext uri="{BB962C8B-B14F-4D97-AF65-F5344CB8AC3E}">
        <p14:creationId xmlns:p14="http://schemas.microsoft.com/office/powerpoint/2010/main" val="3032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DAD27-8500-48DE-AB0F-DB68E6F4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01:45	</a:t>
            </a:r>
          </a:p>
        </p:txBody>
      </p:sp>
    </p:spTree>
    <p:extLst>
      <p:ext uri="{BB962C8B-B14F-4D97-AF65-F5344CB8AC3E}">
        <p14:creationId xmlns:p14="http://schemas.microsoft.com/office/powerpoint/2010/main" val="8159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E5B8-BCD2-4DE3-90D6-38140456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01:44	</a:t>
            </a:r>
          </a:p>
        </p:txBody>
      </p:sp>
    </p:spTree>
    <p:extLst>
      <p:ext uri="{BB962C8B-B14F-4D97-AF65-F5344CB8AC3E}">
        <p14:creationId xmlns:p14="http://schemas.microsoft.com/office/powerpoint/2010/main" val="16569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E9E9-3C59-4D14-B426-60B863D0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01:43	</a:t>
            </a:r>
          </a:p>
        </p:txBody>
      </p:sp>
    </p:spTree>
    <p:extLst>
      <p:ext uri="{BB962C8B-B14F-4D97-AF65-F5344CB8AC3E}">
        <p14:creationId xmlns:p14="http://schemas.microsoft.com/office/powerpoint/2010/main" val="9935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7E83-456F-4704-B2CE-24A2277F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01:42	</a:t>
            </a:r>
          </a:p>
        </p:txBody>
      </p:sp>
    </p:spTree>
    <p:extLst>
      <p:ext uri="{BB962C8B-B14F-4D97-AF65-F5344CB8AC3E}">
        <p14:creationId xmlns:p14="http://schemas.microsoft.com/office/powerpoint/2010/main" val="535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F830-456F-41C6-BD6F-D8203A28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24:47	</a:t>
            </a:r>
          </a:p>
        </p:txBody>
      </p:sp>
    </p:spTree>
    <p:extLst>
      <p:ext uri="{BB962C8B-B14F-4D97-AF65-F5344CB8AC3E}">
        <p14:creationId xmlns:p14="http://schemas.microsoft.com/office/powerpoint/2010/main" val="6410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8A22-C2CC-4171-8BDC-4001B5B2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22:41	</a:t>
            </a:r>
          </a:p>
        </p:txBody>
      </p:sp>
    </p:spTree>
    <p:extLst>
      <p:ext uri="{BB962C8B-B14F-4D97-AF65-F5344CB8AC3E}">
        <p14:creationId xmlns:p14="http://schemas.microsoft.com/office/powerpoint/2010/main" val="38275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A88E-4A8D-41F4-B91D-55BF94A6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01:41	</a:t>
            </a:r>
          </a:p>
        </p:txBody>
      </p:sp>
    </p:spTree>
    <p:extLst>
      <p:ext uri="{BB962C8B-B14F-4D97-AF65-F5344CB8AC3E}">
        <p14:creationId xmlns:p14="http://schemas.microsoft.com/office/powerpoint/2010/main" val="27539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4062D-4892-448A-9E94-3491701D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01:40	</a:t>
            </a:r>
          </a:p>
        </p:txBody>
      </p:sp>
    </p:spTree>
    <p:extLst>
      <p:ext uri="{BB962C8B-B14F-4D97-AF65-F5344CB8AC3E}">
        <p14:creationId xmlns:p14="http://schemas.microsoft.com/office/powerpoint/2010/main" val="35971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257A3-3293-49B7-8572-D7E16AC7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01:39	</a:t>
            </a:r>
          </a:p>
        </p:txBody>
      </p:sp>
    </p:spTree>
    <p:extLst>
      <p:ext uri="{BB962C8B-B14F-4D97-AF65-F5344CB8AC3E}">
        <p14:creationId xmlns:p14="http://schemas.microsoft.com/office/powerpoint/2010/main" val="42108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94E5-708B-4182-8B3C-4B64327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01:38	</a:t>
            </a:r>
          </a:p>
        </p:txBody>
      </p:sp>
    </p:spTree>
    <p:extLst>
      <p:ext uri="{BB962C8B-B14F-4D97-AF65-F5344CB8AC3E}">
        <p14:creationId xmlns:p14="http://schemas.microsoft.com/office/powerpoint/2010/main" val="542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B16B-B580-4E45-BEC1-CE7BAA4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01:37	</a:t>
            </a:r>
          </a:p>
        </p:txBody>
      </p:sp>
    </p:spTree>
    <p:extLst>
      <p:ext uri="{BB962C8B-B14F-4D97-AF65-F5344CB8AC3E}">
        <p14:creationId xmlns:p14="http://schemas.microsoft.com/office/powerpoint/2010/main" val="16985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E1C9-C77F-464C-8685-B44CAD8E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01:36	</a:t>
            </a:r>
          </a:p>
        </p:txBody>
      </p:sp>
    </p:spTree>
    <p:extLst>
      <p:ext uri="{BB962C8B-B14F-4D97-AF65-F5344CB8AC3E}">
        <p14:creationId xmlns:p14="http://schemas.microsoft.com/office/powerpoint/2010/main" val="23578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41B6A-6679-472C-BD14-CBEB38AC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01:35	</a:t>
            </a:r>
          </a:p>
        </p:txBody>
      </p:sp>
    </p:spTree>
    <p:extLst>
      <p:ext uri="{BB962C8B-B14F-4D97-AF65-F5344CB8AC3E}">
        <p14:creationId xmlns:p14="http://schemas.microsoft.com/office/powerpoint/2010/main" val="25812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DCB7-96D7-43D6-959B-0979EFF2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01:34	</a:t>
            </a:r>
          </a:p>
        </p:txBody>
      </p:sp>
    </p:spTree>
    <p:extLst>
      <p:ext uri="{BB962C8B-B14F-4D97-AF65-F5344CB8AC3E}">
        <p14:creationId xmlns:p14="http://schemas.microsoft.com/office/powerpoint/2010/main" val="20477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95CA1-36C6-4AAD-8449-7959E1B2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01:33	</a:t>
            </a:r>
          </a:p>
        </p:txBody>
      </p:sp>
    </p:spTree>
    <p:extLst>
      <p:ext uri="{BB962C8B-B14F-4D97-AF65-F5344CB8AC3E}">
        <p14:creationId xmlns:p14="http://schemas.microsoft.com/office/powerpoint/2010/main" val="24138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B6F65-48F5-445E-9A8D-DF8FBF11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01:32	</a:t>
            </a:r>
          </a:p>
        </p:txBody>
      </p:sp>
    </p:spTree>
    <p:extLst>
      <p:ext uri="{BB962C8B-B14F-4D97-AF65-F5344CB8AC3E}">
        <p14:creationId xmlns:p14="http://schemas.microsoft.com/office/powerpoint/2010/main" val="3733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95E4-4761-4FB8-9A04-169B4CC1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22:40	</a:t>
            </a:r>
          </a:p>
        </p:txBody>
      </p:sp>
    </p:spTree>
    <p:extLst>
      <p:ext uri="{BB962C8B-B14F-4D97-AF65-F5344CB8AC3E}">
        <p14:creationId xmlns:p14="http://schemas.microsoft.com/office/powerpoint/2010/main" val="26302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4509-049C-4EB3-B684-F1981D90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01:31	</a:t>
            </a:r>
          </a:p>
        </p:txBody>
      </p:sp>
    </p:spTree>
    <p:extLst>
      <p:ext uri="{BB962C8B-B14F-4D97-AF65-F5344CB8AC3E}">
        <p14:creationId xmlns:p14="http://schemas.microsoft.com/office/powerpoint/2010/main" val="27855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09BE-6376-4999-99DF-7707D95C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01:30	</a:t>
            </a:r>
          </a:p>
        </p:txBody>
      </p:sp>
    </p:spTree>
    <p:extLst>
      <p:ext uri="{BB962C8B-B14F-4D97-AF65-F5344CB8AC3E}">
        <p14:creationId xmlns:p14="http://schemas.microsoft.com/office/powerpoint/2010/main" val="36747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5380-BCF4-4D3B-902A-42E5FC7F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01:29	</a:t>
            </a:r>
          </a:p>
        </p:txBody>
      </p:sp>
    </p:spTree>
    <p:extLst>
      <p:ext uri="{BB962C8B-B14F-4D97-AF65-F5344CB8AC3E}">
        <p14:creationId xmlns:p14="http://schemas.microsoft.com/office/powerpoint/2010/main" val="24167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62C84-67BC-48A4-8350-7FAF306C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01:28	</a:t>
            </a:r>
          </a:p>
        </p:txBody>
      </p:sp>
    </p:spTree>
    <p:extLst>
      <p:ext uri="{BB962C8B-B14F-4D97-AF65-F5344CB8AC3E}">
        <p14:creationId xmlns:p14="http://schemas.microsoft.com/office/powerpoint/2010/main" val="385819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FC38-1D96-4DAF-9B53-8B67D960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01:27	</a:t>
            </a:r>
          </a:p>
        </p:txBody>
      </p:sp>
    </p:spTree>
    <p:extLst>
      <p:ext uri="{BB962C8B-B14F-4D97-AF65-F5344CB8AC3E}">
        <p14:creationId xmlns:p14="http://schemas.microsoft.com/office/powerpoint/2010/main" val="9955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D5D9-0D81-4605-ACB8-43256003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01:26	</a:t>
            </a:r>
          </a:p>
        </p:txBody>
      </p:sp>
    </p:spTree>
    <p:extLst>
      <p:ext uri="{BB962C8B-B14F-4D97-AF65-F5344CB8AC3E}">
        <p14:creationId xmlns:p14="http://schemas.microsoft.com/office/powerpoint/2010/main" val="35165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CBFD-8899-41CA-BC4B-6CEED0D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01:25	</a:t>
            </a:r>
          </a:p>
        </p:txBody>
      </p:sp>
    </p:spTree>
    <p:extLst>
      <p:ext uri="{BB962C8B-B14F-4D97-AF65-F5344CB8AC3E}">
        <p14:creationId xmlns:p14="http://schemas.microsoft.com/office/powerpoint/2010/main" val="1518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EF077-9F8A-4439-8D2F-2185C685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01:24	</a:t>
            </a:r>
          </a:p>
        </p:txBody>
      </p:sp>
    </p:spTree>
    <p:extLst>
      <p:ext uri="{BB962C8B-B14F-4D97-AF65-F5344CB8AC3E}">
        <p14:creationId xmlns:p14="http://schemas.microsoft.com/office/powerpoint/2010/main" val="122476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A21D-19D8-4305-A483-05352F1D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01:23	</a:t>
            </a:r>
          </a:p>
        </p:txBody>
      </p:sp>
    </p:spTree>
    <p:extLst>
      <p:ext uri="{BB962C8B-B14F-4D97-AF65-F5344CB8AC3E}">
        <p14:creationId xmlns:p14="http://schemas.microsoft.com/office/powerpoint/2010/main" val="982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E1EE5-4D23-4A3C-B09E-BDCC977A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01:22	</a:t>
            </a:r>
          </a:p>
        </p:txBody>
      </p:sp>
    </p:spTree>
    <p:extLst>
      <p:ext uri="{BB962C8B-B14F-4D97-AF65-F5344CB8AC3E}">
        <p14:creationId xmlns:p14="http://schemas.microsoft.com/office/powerpoint/2010/main" val="2404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3E2E5-AF3A-420F-B2F3-56A82C06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22:39	</a:t>
            </a:r>
          </a:p>
        </p:txBody>
      </p:sp>
    </p:spTree>
    <p:extLst>
      <p:ext uri="{BB962C8B-B14F-4D97-AF65-F5344CB8AC3E}">
        <p14:creationId xmlns:p14="http://schemas.microsoft.com/office/powerpoint/2010/main" val="12257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4627B-01C1-4612-9D1E-27469842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01:21	</a:t>
            </a:r>
          </a:p>
        </p:txBody>
      </p:sp>
    </p:spTree>
    <p:extLst>
      <p:ext uri="{BB962C8B-B14F-4D97-AF65-F5344CB8AC3E}">
        <p14:creationId xmlns:p14="http://schemas.microsoft.com/office/powerpoint/2010/main" val="33567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85758-B843-4B09-8E08-1FE87C3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01:20	</a:t>
            </a:r>
          </a:p>
        </p:txBody>
      </p:sp>
    </p:spTree>
    <p:extLst>
      <p:ext uri="{BB962C8B-B14F-4D97-AF65-F5344CB8AC3E}">
        <p14:creationId xmlns:p14="http://schemas.microsoft.com/office/powerpoint/2010/main" val="299129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FFFC5-CD6B-4281-81F4-50D597BC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01:19	</a:t>
            </a:r>
          </a:p>
        </p:txBody>
      </p:sp>
    </p:spTree>
    <p:extLst>
      <p:ext uri="{BB962C8B-B14F-4D97-AF65-F5344CB8AC3E}">
        <p14:creationId xmlns:p14="http://schemas.microsoft.com/office/powerpoint/2010/main" val="7602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7678-A24F-4220-9462-12BCA3A2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01:18	</a:t>
            </a:r>
          </a:p>
        </p:txBody>
      </p:sp>
    </p:spTree>
    <p:extLst>
      <p:ext uri="{BB962C8B-B14F-4D97-AF65-F5344CB8AC3E}">
        <p14:creationId xmlns:p14="http://schemas.microsoft.com/office/powerpoint/2010/main" val="2647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463C-E5AF-43FE-BB67-ABC4BCD8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01:17	</a:t>
            </a:r>
          </a:p>
        </p:txBody>
      </p:sp>
    </p:spTree>
    <p:extLst>
      <p:ext uri="{BB962C8B-B14F-4D97-AF65-F5344CB8AC3E}">
        <p14:creationId xmlns:p14="http://schemas.microsoft.com/office/powerpoint/2010/main" val="22706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88832-CCA5-4D3F-848E-26AFE5D6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01:16	</a:t>
            </a:r>
          </a:p>
        </p:txBody>
      </p:sp>
    </p:spTree>
    <p:extLst>
      <p:ext uri="{BB962C8B-B14F-4D97-AF65-F5344CB8AC3E}">
        <p14:creationId xmlns:p14="http://schemas.microsoft.com/office/powerpoint/2010/main" val="13226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9C77-8F24-4F51-B540-CA14A8F9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01:15	</a:t>
            </a:r>
          </a:p>
        </p:txBody>
      </p:sp>
    </p:spTree>
    <p:extLst>
      <p:ext uri="{BB962C8B-B14F-4D97-AF65-F5344CB8AC3E}">
        <p14:creationId xmlns:p14="http://schemas.microsoft.com/office/powerpoint/2010/main" val="27334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330C4-C62F-4278-8130-3B4FE82F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01:14	</a:t>
            </a:r>
          </a:p>
        </p:txBody>
      </p:sp>
    </p:spTree>
    <p:extLst>
      <p:ext uri="{BB962C8B-B14F-4D97-AF65-F5344CB8AC3E}">
        <p14:creationId xmlns:p14="http://schemas.microsoft.com/office/powerpoint/2010/main" val="29280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24CF-0D6C-4B9F-B400-3E571077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01:13	</a:t>
            </a:r>
          </a:p>
        </p:txBody>
      </p:sp>
    </p:spTree>
    <p:extLst>
      <p:ext uri="{BB962C8B-B14F-4D97-AF65-F5344CB8AC3E}">
        <p14:creationId xmlns:p14="http://schemas.microsoft.com/office/powerpoint/2010/main" val="387041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3CA5-45A5-4EBB-851D-F1A41DD7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01:12	</a:t>
            </a:r>
          </a:p>
        </p:txBody>
      </p:sp>
    </p:spTree>
    <p:extLst>
      <p:ext uri="{BB962C8B-B14F-4D97-AF65-F5344CB8AC3E}">
        <p14:creationId xmlns:p14="http://schemas.microsoft.com/office/powerpoint/2010/main" val="36945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F3B3D-7577-4B9F-A529-509FC473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22:38	</a:t>
            </a:r>
          </a:p>
        </p:txBody>
      </p:sp>
    </p:spTree>
    <p:extLst>
      <p:ext uri="{BB962C8B-B14F-4D97-AF65-F5344CB8AC3E}">
        <p14:creationId xmlns:p14="http://schemas.microsoft.com/office/powerpoint/2010/main" val="11841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B0339-986A-4CF4-8FF6-0F98082F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01:11	</a:t>
            </a:r>
          </a:p>
        </p:txBody>
      </p:sp>
    </p:spTree>
    <p:extLst>
      <p:ext uri="{BB962C8B-B14F-4D97-AF65-F5344CB8AC3E}">
        <p14:creationId xmlns:p14="http://schemas.microsoft.com/office/powerpoint/2010/main" val="7739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E827-4343-46E4-930E-636CB78E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01:10	</a:t>
            </a:r>
          </a:p>
        </p:txBody>
      </p:sp>
    </p:spTree>
    <p:extLst>
      <p:ext uri="{BB962C8B-B14F-4D97-AF65-F5344CB8AC3E}">
        <p14:creationId xmlns:p14="http://schemas.microsoft.com/office/powerpoint/2010/main" val="10482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8075-1444-4EAE-8420-E66D0F21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01:09	</a:t>
            </a:r>
          </a:p>
        </p:txBody>
      </p:sp>
    </p:spTree>
    <p:extLst>
      <p:ext uri="{BB962C8B-B14F-4D97-AF65-F5344CB8AC3E}">
        <p14:creationId xmlns:p14="http://schemas.microsoft.com/office/powerpoint/2010/main" val="24923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B728-F004-40DA-BDC4-2D2AEC79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01:08	</a:t>
            </a:r>
          </a:p>
        </p:txBody>
      </p:sp>
    </p:spTree>
    <p:extLst>
      <p:ext uri="{BB962C8B-B14F-4D97-AF65-F5344CB8AC3E}">
        <p14:creationId xmlns:p14="http://schemas.microsoft.com/office/powerpoint/2010/main" val="36830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EF5A-1AC4-418F-9CCF-CED5C29C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01:07	</a:t>
            </a:r>
          </a:p>
        </p:txBody>
      </p:sp>
    </p:spTree>
    <p:extLst>
      <p:ext uri="{BB962C8B-B14F-4D97-AF65-F5344CB8AC3E}">
        <p14:creationId xmlns:p14="http://schemas.microsoft.com/office/powerpoint/2010/main" val="17855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C1227-C220-4CAE-AE06-D26492E9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01:06	</a:t>
            </a:r>
          </a:p>
        </p:txBody>
      </p:sp>
    </p:spTree>
    <p:extLst>
      <p:ext uri="{BB962C8B-B14F-4D97-AF65-F5344CB8AC3E}">
        <p14:creationId xmlns:p14="http://schemas.microsoft.com/office/powerpoint/2010/main" val="9615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06238-B79B-4474-9242-6267B101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01:05	</a:t>
            </a:r>
          </a:p>
        </p:txBody>
      </p:sp>
    </p:spTree>
    <p:extLst>
      <p:ext uri="{BB962C8B-B14F-4D97-AF65-F5344CB8AC3E}">
        <p14:creationId xmlns:p14="http://schemas.microsoft.com/office/powerpoint/2010/main" val="1456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F3FEA-8037-4022-A9AD-B09E627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01:04	</a:t>
            </a:r>
          </a:p>
        </p:txBody>
      </p:sp>
    </p:spTree>
    <p:extLst>
      <p:ext uri="{BB962C8B-B14F-4D97-AF65-F5344CB8AC3E}">
        <p14:creationId xmlns:p14="http://schemas.microsoft.com/office/powerpoint/2010/main" val="9666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1881A-D48C-441B-8AEF-3F174BA6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01:03	</a:t>
            </a:r>
          </a:p>
        </p:txBody>
      </p:sp>
    </p:spTree>
    <p:extLst>
      <p:ext uri="{BB962C8B-B14F-4D97-AF65-F5344CB8AC3E}">
        <p14:creationId xmlns:p14="http://schemas.microsoft.com/office/powerpoint/2010/main" val="39379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AE75-46D3-4E5F-B9D3-550E6BA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01:02	</a:t>
            </a:r>
          </a:p>
        </p:txBody>
      </p:sp>
    </p:spTree>
    <p:extLst>
      <p:ext uri="{BB962C8B-B14F-4D97-AF65-F5344CB8AC3E}">
        <p14:creationId xmlns:p14="http://schemas.microsoft.com/office/powerpoint/2010/main" val="6307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6A953-F346-4544-BFDA-17509234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22:37	</a:t>
            </a:r>
          </a:p>
        </p:txBody>
      </p:sp>
    </p:spTree>
    <p:extLst>
      <p:ext uri="{BB962C8B-B14F-4D97-AF65-F5344CB8AC3E}">
        <p14:creationId xmlns:p14="http://schemas.microsoft.com/office/powerpoint/2010/main" val="3097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FB3A7-6573-4C78-A10B-8A0D7DA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01:01	</a:t>
            </a:r>
          </a:p>
        </p:txBody>
      </p:sp>
    </p:spTree>
    <p:extLst>
      <p:ext uri="{BB962C8B-B14F-4D97-AF65-F5344CB8AC3E}">
        <p14:creationId xmlns:p14="http://schemas.microsoft.com/office/powerpoint/2010/main" val="9008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65D50-2B42-4321-9115-4BDE9AC8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01:00	</a:t>
            </a:r>
          </a:p>
        </p:txBody>
      </p:sp>
    </p:spTree>
    <p:extLst>
      <p:ext uri="{BB962C8B-B14F-4D97-AF65-F5344CB8AC3E}">
        <p14:creationId xmlns:p14="http://schemas.microsoft.com/office/powerpoint/2010/main" val="38969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5999C-517A-46C2-8C16-E1A9BE7D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00:59	</a:t>
            </a:r>
          </a:p>
        </p:txBody>
      </p:sp>
    </p:spTree>
    <p:extLst>
      <p:ext uri="{BB962C8B-B14F-4D97-AF65-F5344CB8AC3E}">
        <p14:creationId xmlns:p14="http://schemas.microsoft.com/office/powerpoint/2010/main" val="24871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EAEAE-88EB-466C-8F6D-40EEB770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00:58	</a:t>
            </a:r>
          </a:p>
        </p:txBody>
      </p:sp>
    </p:spTree>
    <p:extLst>
      <p:ext uri="{BB962C8B-B14F-4D97-AF65-F5344CB8AC3E}">
        <p14:creationId xmlns:p14="http://schemas.microsoft.com/office/powerpoint/2010/main" val="6285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497A-12BA-4637-8C2B-B0681AAE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00:57	</a:t>
            </a:r>
          </a:p>
        </p:txBody>
      </p:sp>
    </p:spTree>
    <p:extLst>
      <p:ext uri="{BB962C8B-B14F-4D97-AF65-F5344CB8AC3E}">
        <p14:creationId xmlns:p14="http://schemas.microsoft.com/office/powerpoint/2010/main" val="29518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082DC-B5A5-460C-B04F-5847C4C9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00:56	</a:t>
            </a:r>
          </a:p>
        </p:txBody>
      </p:sp>
    </p:spTree>
    <p:extLst>
      <p:ext uri="{BB962C8B-B14F-4D97-AF65-F5344CB8AC3E}">
        <p14:creationId xmlns:p14="http://schemas.microsoft.com/office/powerpoint/2010/main" val="1148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68C6-F01C-409F-898E-795B8021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00:55	</a:t>
            </a:r>
          </a:p>
        </p:txBody>
      </p:sp>
    </p:spTree>
    <p:extLst>
      <p:ext uri="{BB962C8B-B14F-4D97-AF65-F5344CB8AC3E}">
        <p14:creationId xmlns:p14="http://schemas.microsoft.com/office/powerpoint/2010/main" val="7247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5396-1E9E-4702-ADF1-D3ACF108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00:54	</a:t>
            </a:r>
          </a:p>
        </p:txBody>
      </p:sp>
    </p:spTree>
    <p:extLst>
      <p:ext uri="{BB962C8B-B14F-4D97-AF65-F5344CB8AC3E}">
        <p14:creationId xmlns:p14="http://schemas.microsoft.com/office/powerpoint/2010/main" val="26682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FB6D-F564-4DAE-9E68-8B2EEA7E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00:53	</a:t>
            </a:r>
          </a:p>
        </p:txBody>
      </p:sp>
    </p:spTree>
    <p:extLst>
      <p:ext uri="{BB962C8B-B14F-4D97-AF65-F5344CB8AC3E}">
        <p14:creationId xmlns:p14="http://schemas.microsoft.com/office/powerpoint/2010/main" val="7087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D3600-C16F-4FCC-9623-385C6C25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00:52	</a:t>
            </a:r>
          </a:p>
        </p:txBody>
      </p:sp>
    </p:spTree>
    <p:extLst>
      <p:ext uri="{BB962C8B-B14F-4D97-AF65-F5344CB8AC3E}">
        <p14:creationId xmlns:p14="http://schemas.microsoft.com/office/powerpoint/2010/main" val="18531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0EF1-FA38-4A94-969F-72573644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22:36	</a:t>
            </a:r>
          </a:p>
        </p:txBody>
      </p:sp>
    </p:spTree>
    <p:extLst>
      <p:ext uri="{BB962C8B-B14F-4D97-AF65-F5344CB8AC3E}">
        <p14:creationId xmlns:p14="http://schemas.microsoft.com/office/powerpoint/2010/main" val="4552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58E9-001E-459A-8510-C6ACC8A4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00:51	</a:t>
            </a:r>
          </a:p>
        </p:txBody>
      </p:sp>
    </p:spTree>
    <p:extLst>
      <p:ext uri="{BB962C8B-B14F-4D97-AF65-F5344CB8AC3E}">
        <p14:creationId xmlns:p14="http://schemas.microsoft.com/office/powerpoint/2010/main" val="23046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48275-3A5C-4CD7-9FB2-96368D76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00:50	</a:t>
            </a:r>
          </a:p>
        </p:txBody>
      </p:sp>
    </p:spTree>
    <p:extLst>
      <p:ext uri="{BB962C8B-B14F-4D97-AF65-F5344CB8AC3E}">
        <p14:creationId xmlns:p14="http://schemas.microsoft.com/office/powerpoint/2010/main" val="1628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AF475-D1C5-462B-B821-625B29E9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00:49	</a:t>
            </a:r>
          </a:p>
        </p:txBody>
      </p:sp>
    </p:spTree>
    <p:extLst>
      <p:ext uri="{BB962C8B-B14F-4D97-AF65-F5344CB8AC3E}">
        <p14:creationId xmlns:p14="http://schemas.microsoft.com/office/powerpoint/2010/main" val="42013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33F48-A404-4ACC-932D-6BC7837C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00:48	</a:t>
            </a:r>
          </a:p>
        </p:txBody>
      </p:sp>
    </p:spTree>
    <p:extLst>
      <p:ext uri="{BB962C8B-B14F-4D97-AF65-F5344CB8AC3E}">
        <p14:creationId xmlns:p14="http://schemas.microsoft.com/office/powerpoint/2010/main" val="36602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D9AC-A13D-49A2-B0C7-37B79867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00:47	</a:t>
            </a:r>
          </a:p>
        </p:txBody>
      </p:sp>
    </p:spTree>
    <p:extLst>
      <p:ext uri="{BB962C8B-B14F-4D97-AF65-F5344CB8AC3E}">
        <p14:creationId xmlns:p14="http://schemas.microsoft.com/office/powerpoint/2010/main" val="35022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A3F2-47E1-4E8C-BC99-2F5B28A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00:46	</a:t>
            </a:r>
          </a:p>
        </p:txBody>
      </p:sp>
    </p:spTree>
    <p:extLst>
      <p:ext uri="{BB962C8B-B14F-4D97-AF65-F5344CB8AC3E}">
        <p14:creationId xmlns:p14="http://schemas.microsoft.com/office/powerpoint/2010/main" val="29904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00330-E63F-4D52-8C4F-39EC6298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00:45	</a:t>
            </a:r>
          </a:p>
        </p:txBody>
      </p:sp>
    </p:spTree>
    <p:extLst>
      <p:ext uri="{BB962C8B-B14F-4D97-AF65-F5344CB8AC3E}">
        <p14:creationId xmlns:p14="http://schemas.microsoft.com/office/powerpoint/2010/main" val="24557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7BE49-ED0F-4B06-BA85-2791B0A2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00:44	</a:t>
            </a:r>
          </a:p>
        </p:txBody>
      </p:sp>
    </p:spTree>
    <p:extLst>
      <p:ext uri="{BB962C8B-B14F-4D97-AF65-F5344CB8AC3E}">
        <p14:creationId xmlns:p14="http://schemas.microsoft.com/office/powerpoint/2010/main" val="35513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63B5-1AC8-4D03-AFA8-D8AC717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00:43	</a:t>
            </a:r>
          </a:p>
        </p:txBody>
      </p:sp>
    </p:spTree>
    <p:extLst>
      <p:ext uri="{BB962C8B-B14F-4D97-AF65-F5344CB8AC3E}">
        <p14:creationId xmlns:p14="http://schemas.microsoft.com/office/powerpoint/2010/main" val="8080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BA637-F29C-47D4-96B1-6A54418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00:42	</a:t>
            </a:r>
          </a:p>
        </p:txBody>
      </p:sp>
    </p:spTree>
    <p:extLst>
      <p:ext uri="{BB962C8B-B14F-4D97-AF65-F5344CB8AC3E}">
        <p14:creationId xmlns:p14="http://schemas.microsoft.com/office/powerpoint/2010/main" val="33948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838B-D8E2-46D3-96CC-E55786F1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22:35	</a:t>
            </a:r>
          </a:p>
        </p:txBody>
      </p:sp>
    </p:spTree>
    <p:extLst>
      <p:ext uri="{BB962C8B-B14F-4D97-AF65-F5344CB8AC3E}">
        <p14:creationId xmlns:p14="http://schemas.microsoft.com/office/powerpoint/2010/main" val="38158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3C8B-3B3D-4737-B999-E2EBA487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00:41	</a:t>
            </a:r>
          </a:p>
        </p:txBody>
      </p:sp>
    </p:spTree>
    <p:extLst>
      <p:ext uri="{BB962C8B-B14F-4D97-AF65-F5344CB8AC3E}">
        <p14:creationId xmlns:p14="http://schemas.microsoft.com/office/powerpoint/2010/main" val="115699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4890-88F7-464A-A52C-FCF10273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00:40	</a:t>
            </a:r>
          </a:p>
        </p:txBody>
      </p:sp>
    </p:spTree>
    <p:extLst>
      <p:ext uri="{BB962C8B-B14F-4D97-AF65-F5344CB8AC3E}">
        <p14:creationId xmlns:p14="http://schemas.microsoft.com/office/powerpoint/2010/main" val="20268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E50F1-99D8-4CC9-97DD-5BE5064C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00:39	</a:t>
            </a:r>
          </a:p>
        </p:txBody>
      </p:sp>
    </p:spTree>
    <p:extLst>
      <p:ext uri="{BB962C8B-B14F-4D97-AF65-F5344CB8AC3E}">
        <p14:creationId xmlns:p14="http://schemas.microsoft.com/office/powerpoint/2010/main" val="8895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F632-B757-4D70-92C0-C5FFF50B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00:38	</a:t>
            </a:r>
          </a:p>
        </p:txBody>
      </p:sp>
    </p:spTree>
    <p:extLst>
      <p:ext uri="{BB962C8B-B14F-4D97-AF65-F5344CB8AC3E}">
        <p14:creationId xmlns:p14="http://schemas.microsoft.com/office/powerpoint/2010/main" val="40855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D9624-63BD-4C8C-AFE5-AA75AEEC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00:37	</a:t>
            </a:r>
          </a:p>
        </p:txBody>
      </p:sp>
    </p:spTree>
    <p:extLst>
      <p:ext uri="{BB962C8B-B14F-4D97-AF65-F5344CB8AC3E}">
        <p14:creationId xmlns:p14="http://schemas.microsoft.com/office/powerpoint/2010/main" val="82769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00D65-8EA9-4A9F-8E27-0E54EBE0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00:36	</a:t>
            </a:r>
          </a:p>
        </p:txBody>
      </p:sp>
    </p:spTree>
    <p:extLst>
      <p:ext uri="{BB962C8B-B14F-4D97-AF65-F5344CB8AC3E}">
        <p14:creationId xmlns:p14="http://schemas.microsoft.com/office/powerpoint/2010/main" val="1792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467A5-1A3B-48CD-8822-09F75F5C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00:35	</a:t>
            </a:r>
          </a:p>
        </p:txBody>
      </p:sp>
    </p:spTree>
    <p:extLst>
      <p:ext uri="{BB962C8B-B14F-4D97-AF65-F5344CB8AC3E}">
        <p14:creationId xmlns:p14="http://schemas.microsoft.com/office/powerpoint/2010/main" val="4189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AED86-51A5-4F28-882F-D0A5F7B8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00:34	</a:t>
            </a:r>
          </a:p>
        </p:txBody>
      </p:sp>
    </p:spTree>
    <p:extLst>
      <p:ext uri="{BB962C8B-B14F-4D97-AF65-F5344CB8AC3E}">
        <p14:creationId xmlns:p14="http://schemas.microsoft.com/office/powerpoint/2010/main" val="1942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1245-7D54-42F9-BDEE-D0515F4F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00:33	</a:t>
            </a:r>
          </a:p>
        </p:txBody>
      </p:sp>
    </p:spTree>
    <p:extLst>
      <p:ext uri="{BB962C8B-B14F-4D97-AF65-F5344CB8AC3E}">
        <p14:creationId xmlns:p14="http://schemas.microsoft.com/office/powerpoint/2010/main" val="1545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A5500-FBF8-441E-B5FE-B1FA188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00:32	</a:t>
            </a:r>
          </a:p>
        </p:txBody>
      </p:sp>
    </p:spTree>
    <p:extLst>
      <p:ext uri="{BB962C8B-B14F-4D97-AF65-F5344CB8AC3E}">
        <p14:creationId xmlns:p14="http://schemas.microsoft.com/office/powerpoint/2010/main" val="8908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AAC5-49D4-46A4-B057-A0AB8D7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22:34	</a:t>
            </a:r>
          </a:p>
        </p:txBody>
      </p:sp>
    </p:spTree>
    <p:extLst>
      <p:ext uri="{BB962C8B-B14F-4D97-AF65-F5344CB8AC3E}">
        <p14:creationId xmlns:p14="http://schemas.microsoft.com/office/powerpoint/2010/main" val="29913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59700-7FEC-418D-BB5D-39240760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00:31	</a:t>
            </a:r>
          </a:p>
        </p:txBody>
      </p:sp>
    </p:spTree>
    <p:extLst>
      <p:ext uri="{BB962C8B-B14F-4D97-AF65-F5344CB8AC3E}">
        <p14:creationId xmlns:p14="http://schemas.microsoft.com/office/powerpoint/2010/main" val="24619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C8759-7091-4781-AA94-2CB276D9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00:30	</a:t>
            </a:r>
          </a:p>
        </p:txBody>
      </p:sp>
    </p:spTree>
    <p:extLst>
      <p:ext uri="{BB962C8B-B14F-4D97-AF65-F5344CB8AC3E}">
        <p14:creationId xmlns:p14="http://schemas.microsoft.com/office/powerpoint/2010/main" val="35593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C66E0-2033-4E90-B199-909E7634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00:29	</a:t>
            </a:r>
          </a:p>
        </p:txBody>
      </p:sp>
    </p:spTree>
    <p:extLst>
      <p:ext uri="{BB962C8B-B14F-4D97-AF65-F5344CB8AC3E}">
        <p14:creationId xmlns:p14="http://schemas.microsoft.com/office/powerpoint/2010/main" val="17087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8DD8F-B6D9-499F-ACBC-EE75B40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00:28	</a:t>
            </a:r>
          </a:p>
        </p:txBody>
      </p:sp>
    </p:spTree>
    <p:extLst>
      <p:ext uri="{BB962C8B-B14F-4D97-AF65-F5344CB8AC3E}">
        <p14:creationId xmlns:p14="http://schemas.microsoft.com/office/powerpoint/2010/main" val="15773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541AF-67E6-43AE-BE9C-390382B2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00:27	</a:t>
            </a:r>
          </a:p>
        </p:txBody>
      </p:sp>
    </p:spTree>
    <p:extLst>
      <p:ext uri="{BB962C8B-B14F-4D97-AF65-F5344CB8AC3E}">
        <p14:creationId xmlns:p14="http://schemas.microsoft.com/office/powerpoint/2010/main" val="5049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D8BA-10D1-4057-84D0-9EB78397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00:26	</a:t>
            </a:r>
          </a:p>
        </p:txBody>
      </p:sp>
    </p:spTree>
    <p:extLst>
      <p:ext uri="{BB962C8B-B14F-4D97-AF65-F5344CB8AC3E}">
        <p14:creationId xmlns:p14="http://schemas.microsoft.com/office/powerpoint/2010/main" val="367298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85F4-4C1C-4575-9257-2D793574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00:25	</a:t>
            </a:r>
          </a:p>
        </p:txBody>
      </p:sp>
    </p:spTree>
    <p:extLst>
      <p:ext uri="{BB962C8B-B14F-4D97-AF65-F5344CB8AC3E}">
        <p14:creationId xmlns:p14="http://schemas.microsoft.com/office/powerpoint/2010/main" val="26135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1E5-DD10-4FEE-BFA1-56C0A99F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00:24	</a:t>
            </a:r>
          </a:p>
        </p:txBody>
      </p:sp>
    </p:spTree>
    <p:extLst>
      <p:ext uri="{BB962C8B-B14F-4D97-AF65-F5344CB8AC3E}">
        <p14:creationId xmlns:p14="http://schemas.microsoft.com/office/powerpoint/2010/main" val="8997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0E582-0352-45D2-B3DA-738F3EC7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00:23	</a:t>
            </a:r>
          </a:p>
        </p:txBody>
      </p:sp>
    </p:spTree>
    <p:extLst>
      <p:ext uri="{BB962C8B-B14F-4D97-AF65-F5344CB8AC3E}">
        <p14:creationId xmlns:p14="http://schemas.microsoft.com/office/powerpoint/2010/main" val="16458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277E5-37AA-465C-A949-3E24E95C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00:22	</a:t>
            </a:r>
          </a:p>
        </p:txBody>
      </p:sp>
    </p:spTree>
    <p:extLst>
      <p:ext uri="{BB962C8B-B14F-4D97-AF65-F5344CB8AC3E}">
        <p14:creationId xmlns:p14="http://schemas.microsoft.com/office/powerpoint/2010/main" val="39602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203F8-B088-4912-9584-828775C8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22:33	</a:t>
            </a:r>
          </a:p>
        </p:txBody>
      </p:sp>
    </p:spTree>
    <p:extLst>
      <p:ext uri="{BB962C8B-B14F-4D97-AF65-F5344CB8AC3E}">
        <p14:creationId xmlns:p14="http://schemas.microsoft.com/office/powerpoint/2010/main" val="20090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03820-71A5-4A8F-B317-1126E3F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00:21	</a:t>
            </a:r>
          </a:p>
        </p:txBody>
      </p:sp>
    </p:spTree>
    <p:extLst>
      <p:ext uri="{BB962C8B-B14F-4D97-AF65-F5344CB8AC3E}">
        <p14:creationId xmlns:p14="http://schemas.microsoft.com/office/powerpoint/2010/main" val="30230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C20F-5B30-45D8-A2A3-CFF10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00:20	</a:t>
            </a:r>
          </a:p>
        </p:txBody>
      </p:sp>
    </p:spTree>
    <p:extLst>
      <p:ext uri="{BB962C8B-B14F-4D97-AF65-F5344CB8AC3E}">
        <p14:creationId xmlns:p14="http://schemas.microsoft.com/office/powerpoint/2010/main" val="2305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0BFEE-E261-4614-83D9-78021D0A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00:19	</a:t>
            </a:r>
          </a:p>
        </p:txBody>
      </p:sp>
    </p:spTree>
    <p:extLst>
      <p:ext uri="{BB962C8B-B14F-4D97-AF65-F5344CB8AC3E}">
        <p14:creationId xmlns:p14="http://schemas.microsoft.com/office/powerpoint/2010/main" val="18847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10653-8E5C-4BF0-8DCF-4C024C63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00:18	</a:t>
            </a:r>
          </a:p>
        </p:txBody>
      </p:sp>
    </p:spTree>
    <p:extLst>
      <p:ext uri="{BB962C8B-B14F-4D97-AF65-F5344CB8AC3E}">
        <p14:creationId xmlns:p14="http://schemas.microsoft.com/office/powerpoint/2010/main" val="25512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A3E1-34E3-4805-AFB0-6DEF57C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00:17	</a:t>
            </a:r>
          </a:p>
        </p:txBody>
      </p:sp>
    </p:spTree>
    <p:extLst>
      <p:ext uri="{BB962C8B-B14F-4D97-AF65-F5344CB8AC3E}">
        <p14:creationId xmlns:p14="http://schemas.microsoft.com/office/powerpoint/2010/main" val="20219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A354-C5F0-4CB6-BEE6-492796F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00:16	</a:t>
            </a:r>
          </a:p>
        </p:txBody>
      </p:sp>
    </p:spTree>
    <p:extLst>
      <p:ext uri="{BB962C8B-B14F-4D97-AF65-F5344CB8AC3E}">
        <p14:creationId xmlns:p14="http://schemas.microsoft.com/office/powerpoint/2010/main" val="26052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3A031-0F2D-40D0-9D4A-D8C66137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00:15	</a:t>
            </a:r>
          </a:p>
        </p:txBody>
      </p:sp>
    </p:spTree>
    <p:extLst>
      <p:ext uri="{BB962C8B-B14F-4D97-AF65-F5344CB8AC3E}">
        <p14:creationId xmlns:p14="http://schemas.microsoft.com/office/powerpoint/2010/main" val="14193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D9ED6-4CAB-4257-BF92-1BFA2ACB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00:14	</a:t>
            </a:r>
          </a:p>
        </p:txBody>
      </p:sp>
    </p:spTree>
    <p:extLst>
      <p:ext uri="{BB962C8B-B14F-4D97-AF65-F5344CB8AC3E}">
        <p14:creationId xmlns:p14="http://schemas.microsoft.com/office/powerpoint/2010/main" val="2892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25C7-64C1-4DD0-A188-1483E3B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00:13	</a:t>
            </a:r>
          </a:p>
        </p:txBody>
      </p:sp>
    </p:spTree>
    <p:extLst>
      <p:ext uri="{BB962C8B-B14F-4D97-AF65-F5344CB8AC3E}">
        <p14:creationId xmlns:p14="http://schemas.microsoft.com/office/powerpoint/2010/main" val="26740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59DBF-551B-417F-ABAB-2B3DCED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00:12	</a:t>
            </a:r>
          </a:p>
        </p:txBody>
      </p:sp>
    </p:spTree>
    <p:extLst>
      <p:ext uri="{BB962C8B-B14F-4D97-AF65-F5344CB8AC3E}">
        <p14:creationId xmlns:p14="http://schemas.microsoft.com/office/powerpoint/2010/main" val="1862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555CE-27E7-4E63-A912-A28B81D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22:32	</a:t>
            </a:r>
          </a:p>
        </p:txBody>
      </p:sp>
    </p:spTree>
    <p:extLst>
      <p:ext uri="{BB962C8B-B14F-4D97-AF65-F5344CB8AC3E}">
        <p14:creationId xmlns:p14="http://schemas.microsoft.com/office/powerpoint/2010/main" val="4156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24991-661D-48CC-923F-BF16376C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00:11	</a:t>
            </a:r>
          </a:p>
        </p:txBody>
      </p:sp>
    </p:spTree>
    <p:extLst>
      <p:ext uri="{BB962C8B-B14F-4D97-AF65-F5344CB8AC3E}">
        <p14:creationId xmlns:p14="http://schemas.microsoft.com/office/powerpoint/2010/main" val="222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096A2-79B9-40B0-9FDE-EA3DBDB1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00:10	</a:t>
            </a:r>
          </a:p>
        </p:txBody>
      </p:sp>
    </p:spTree>
    <p:extLst>
      <p:ext uri="{BB962C8B-B14F-4D97-AF65-F5344CB8AC3E}">
        <p14:creationId xmlns:p14="http://schemas.microsoft.com/office/powerpoint/2010/main" val="3380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7326F-DA7E-409F-9D80-43E15F71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00:09	</a:t>
            </a:r>
          </a:p>
        </p:txBody>
      </p:sp>
    </p:spTree>
    <p:extLst>
      <p:ext uri="{BB962C8B-B14F-4D97-AF65-F5344CB8AC3E}">
        <p14:creationId xmlns:p14="http://schemas.microsoft.com/office/powerpoint/2010/main" val="13915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CCC0-2230-4400-834A-B3EFC31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00:08	</a:t>
            </a:r>
          </a:p>
        </p:txBody>
      </p:sp>
    </p:spTree>
    <p:extLst>
      <p:ext uri="{BB962C8B-B14F-4D97-AF65-F5344CB8AC3E}">
        <p14:creationId xmlns:p14="http://schemas.microsoft.com/office/powerpoint/2010/main" val="178220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B78A-6E3C-434B-AE0A-BF59076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00:07	</a:t>
            </a:r>
          </a:p>
        </p:txBody>
      </p:sp>
    </p:spTree>
    <p:extLst>
      <p:ext uri="{BB962C8B-B14F-4D97-AF65-F5344CB8AC3E}">
        <p14:creationId xmlns:p14="http://schemas.microsoft.com/office/powerpoint/2010/main" val="3048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5672E-BD64-4ED0-9AAD-12004AA3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00:06	</a:t>
            </a:r>
          </a:p>
        </p:txBody>
      </p:sp>
    </p:spTree>
    <p:extLst>
      <p:ext uri="{BB962C8B-B14F-4D97-AF65-F5344CB8AC3E}">
        <p14:creationId xmlns:p14="http://schemas.microsoft.com/office/powerpoint/2010/main" val="31809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1811-F166-4EF9-9928-4916B55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00:05	</a:t>
            </a:r>
          </a:p>
        </p:txBody>
      </p:sp>
    </p:spTree>
    <p:extLst>
      <p:ext uri="{BB962C8B-B14F-4D97-AF65-F5344CB8AC3E}">
        <p14:creationId xmlns:p14="http://schemas.microsoft.com/office/powerpoint/2010/main" val="2120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D3C-D441-4B74-8AFB-926E67C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00:04	</a:t>
            </a:r>
          </a:p>
        </p:txBody>
      </p:sp>
    </p:spTree>
    <p:extLst>
      <p:ext uri="{BB962C8B-B14F-4D97-AF65-F5344CB8AC3E}">
        <p14:creationId xmlns:p14="http://schemas.microsoft.com/office/powerpoint/2010/main" val="944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4D85-88F9-4A4D-A091-21866FBF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00:03	</a:t>
            </a:r>
          </a:p>
        </p:txBody>
      </p:sp>
    </p:spTree>
    <p:extLst>
      <p:ext uri="{BB962C8B-B14F-4D97-AF65-F5344CB8AC3E}">
        <p14:creationId xmlns:p14="http://schemas.microsoft.com/office/powerpoint/2010/main" val="11080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BE109-64F3-410D-B149-7D937AC7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00:02	</a:t>
            </a:r>
          </a:p>
        </p:txBody>
      </p:sp>
    </p:spTree>
    <p:extLst>
      <p:ext uri="{BB962C8B-B14F-4D97-AF65-F5344CB8AC3E}">
        <p14:creationId xmlns:p14="http://schemas.microsoft.com/office/powerpoint/2010/main" val="10443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E251E-F737-44B4-AA52-0DC28BA4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24:46	</a:t>
            </a:r>
          </a:p>
        </p:txBody>
      </p:sp>
    </p:spTree>
    <p:extLst>
      <p:ext uri="{BB962C8B-B14F-4D97-AF65-F5344CB8AC3E}">
        <p14:creationId xmlns:p14="http://schemas.microsoft.com/office/powerpoint/2010/main" val="503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CE7EA-AD21-4FD1-8062-1D619A6D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22:31	</a:t>
            </a:r>
          </a:p>
        </p:txBody>
      </p:sp>
    </p:spTree>
    <p:extLst>
      <p:ext uri="{BB962C8B-B14F-4D97-AF65-F5344CB8AC3E}">
        <p14:creationId xmlns:p14="http://schemas.microsoft.com/office/powerpoint/2010/main" val="21207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0D-6A45-4848-9294-B94FFAF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00:01	</a:t>
            </a:r>
          </a:p>
        </p:txBody>
      </p:sp>
    </p:spTree>
    <p:extLst>
      <p:ext uri="{BB962C8B-B14F-4D97-AF65-F5344CB8AC3E}">
        <p14:creationId xmlns:p14="http://schemas.microsoft.com/office/powerpoint/2010/main" val="18814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8621-D737-474F-B7C1-FABF6CE1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00:00	</a:t>
            </a:r>
          </a:p>
        </p:txBody>
      </p:sp>
    </p:spTree>
    <p:extLst>
      <p:ext uri="{BB962C8B-B14F-4D97-AF65-F5344CB8AC3E}">
        <p14:creationId xmlns:p14="http://schemas.microsoft.com/office/powerpoint/2010/main" val="20514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A5613E8-219F-45BA-B397-BD3241C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600" dirty="0"/>
              <a:t>Time Up!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330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EAEA-9727-4501-815F-21969A3F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22:30	</a:t>
            </a:r>
          </a:p>
        </p:txBody>
      </p:sp>
    </p:spTree>
    <p:extLst>
      <p:ext uri="{BB962C8B-B14F-4D97-AF65-F5344CB8AC3E}">
        <p14:creationId xmlns:p14="http://schemas.microsoft.com/office/powerpoint/2010/main" val="27896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A186-5C50-4134-8D69-EC2D6C48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22:29	</a:t>
            </a:r>
          </a:p>
        </p:txBody>
      </p:sp>
    </p:spTree>
    <p:extLst>
      <p:ext uri="{BB962C8B-B14F-4D97-AF65-F5344CB8AC3E}">
        <p14:creationId xmlns:p14="http://schemas.microsoft.com/office/powerpoint/2010/main" val="5863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05DC5-2F1F-4FD6-8ACB-38EEC5F2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22:28	</a:t>
            </a:r>
          </a:p>
        </p:txBody>
      </p:sp>
    </p:spTree>
    <p:extLst>
      <p:ext uri="{BB962C8B-B14F-4D97-AF65-F5344CB8AC3E}">
        <p14:creationId xmlns:p14="http://schemas.microsoft.com/office/powerpoint/2010/main" val="10548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16822-25EC-4698-9B6B-512BADF8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22:27	</a:t>
            </a:r>
          </a:p>
        </p:txBody>
      </p:sp>
    </p:spTree>
    <p:extLst>
      <p:ext uri="{BB962C8B-B14F-4D97-AF65-F5344CB8AC3E}">
        <p14:creationId xmlns:p14="http://schemas.microsoft.com/office/powerpoint/2010/main" val="12897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12F6-5699-4186-AF02-CB6F02B7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22:26	</a:t>
            </a:r>
          </a:p>
        </p:txBody>
      </p:sp>
    </p:spTree>
    <p:extLst>
      <p:ext uri="{BB962C8B-B14F-4D97-AF65-F5344CB8AC3E}">
        <p14:creationId xmlns:p14="http://schemas.microsoft.com/office/powerpoint/2010/main" val="29007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7CB7C-7079-45B1-9328-E1F14DC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22:25	</a:t>
            </a:r>
          </a:p>
        </p:txBody>
      </p:sp>
    </p:spTree>
    <p:extLst>
      <p:ext uri="{BB962C8B-B14F-4D97-AF65-F5344CB8AC3E}">
        <p14:creationId xmlns:p14="http://schemas.microsoft.com/office/powerpoint/2010/main" val="6841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B11AB-4A34-49A3-8A2A-188EA485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22:24	</a:t>
            </a:r>
          </a:p>
        </p:txBody>
      </p:sp>
    </p:spTree>
    <p:extLst>
      <p:ext uri="{BB962C8B-B14F-4D97-AF65-F5344CB8AC3E}">
        <p14:creationId xmlns:p14="http://schemas.microsoft.com/office/powerpoint/2010/main" val="25577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F707-F59B-4854-B432-723621D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22:23	</a:t>
            </a:r>
          </a:p>
        </p:txBody>
      </p:sp>
    </p:spTree>
    <p:extLst>
      <p:ext uri="{BB962C8B-B14F-4D97-AF65-F5344CB8AC3E}">
        <p14:creationId xmlns:p14="http://schemas.microsoft.com/office/powerpoint/2010/main" val="22986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57EB7-9F6D-4854-931A-05424F47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22:22	</a:t>
            </a:r>
          </a:p>
        </p:txBody>
      </p:sp>
    </p:spTree>
    <p:extLst>
      <p:ext uri="{BB962C8B-B14F-4D97-AF65-F5344CB8AC3E}">
        <p14:creationId xmlns:p14="http://schemas.microsoft.com/office/powerpoint/2010/main" val="19977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3878B-77AD-48AF-B1CE-46AAA570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24:45	</a:t>
            </a:r>
          </a:p>
        </p:txBody>
      </p:sp>
    </p:spTree>
    <p:extLst>
      <p:ext uri="{BB962C8B-B14F-4D97-AF65-F5344CB8AC3E}">
        <p14:creationId xmlns:p14="http://schemas.microsoft.com/office/powerpoint/2010/main" val="33599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0E43-9B3E-4EF4-B95E-E3DAFAD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22:21	</a:t>
            </a:r>
          </a:p>
        </p:txBody>
      </p:sp>
    </p:spTree>
    <p:extLst>
      <p:ext uri="{BB962C8B-B14F-4D97-AF65-F5344CB8AC3E}">
        <p14:creationId xmlns:p14="http://schemas.microsoft.com/office/powerpoint/2010/main" val="40624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931B-B6B9-426A-9618-8E00EEB4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22:20	</a:t>
            </a:r>
          </a:p>
        </p:txBody>
      </p:sp>
    </p:spTree>
    <p:extLst>
      <p:ext uri="{BB962C8B-B14F-4D97-AF65-F5344CB8AC3E}">
        <p14:creationId xmlns:p14="http://schemas.microsoft.com/office/powerpoint/2010/main" val="1231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793C9-A8AC-46B6-B15A-314C34FD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22:19	</a:t>
            </a:r>
          </a:p>
        </p:txBody>
      </p:sp>
    </p:spTree>
    <p:extLst>
      <p:ext uri="{BB962C8B-B14F-4D97-AF65-F5344CB8AC3E}">
        <p14:creationId xmlns:p14="http://schemas.microsoft.com/office/powerpoint/2010/main" val="30970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3AFCA-6FED-4D9C-8122-FC3EAB34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22:18	</a:t>
            </a:r>
          </a:p>
        </p:txBody>
      </p:sp>
    </p:spTree>
    <p:extLst>
      <p:ext uri="{BB962C8B-B14F-4D97-AF65-F5344CB8AC3E}">
        <p14:creationId xmlns:p14="http://schemas.microsoft.com/office/powerpoint/2010/main" val="13714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9F98F-CE38-4B9B-875B-67872C9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22:17	</a:t>
            </a:r>
          </a:p>
        </p:txBody>
      </p:sp>
    </p:spTree>
    <p:extLst>
      <p:ext uri="{BB962C8B-B14F-4D97-AF65-F5344CB8AC3E}">
        <p14:creationId xmlns:p14="http://schemas.microsoft.com/office/powerpoint/2010/main" val="32083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D95BA-AAFC-402E-B85F-8BE58C87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22:16	</a:t>
            </a:r>
          </a:p>
        </p:txBody>
      </p:sp>
    </p:spTree>
    <p:extLst>
      <p:ext uri="{BB962C8B-B14F-4D97-AF65-F5344CB8AC3E}">
        <p14:creationId xmlns:p14="http://schemas.microsoft.com/office/powerpoint/2010/main" val="28837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1D4E5-29B4-4940-9B78-74729F4B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22:15	</a:t>
            </a:r>
          </a:p>
        </p:txBody>
      </p:sp>
    </p:spTree>
    <p:extLst>
      <p:ext uri="{BB962C8B-B14F-4D97-AF65-F5344CB8AC3E}">
        <p14:creationId xmlns:p14="http://schemas.microsoft.com/office/powerpoint/2010/main" val="28998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200A-BDBE-469A-AFD9-E62A59AF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22:14	</a:t>
            </a:r>
          </a:p>
        </p:txBody>
      </p:sp>
    </p:spTree>
    <p:extLst>
      <p:ext uri="{BB962C8B-B14F-4D97-AF65-F5344CB8AC3E}">
        <p14:creationId xmlns:p14="http://schemas.microsoft.com/office/powerpoint/2010/main" val="6499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5510-EFC6-408D-9380-8C2F30F5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22:13	</a:t>
            </a:r>
          </a:p>
        </p:txBody>
      </p:sp>
    </p:spTree>
    <p:extLst>
      <p:ext uri="{BB962C8B-B14F-4D97-AF65-F5344CB8AC3E}">
        <p14:creationId xmlns:p14="http://schemas.microsoft.com/office/powerpoint/2010/main" val="1010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2389-ABCD-4060-B94B-4F7C9682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22:12	</a:t>
            </a:r>
          </a:p>
        </p:txBody>
      </p:sp>
    </p:spTree>
    <p:extLst>
      <p:ext uri="{BB962C8B-B14F-4D97-AF65-F5344CB8AC3E}">
        <p14:creationId xmlns:p14="http://schemas.microsoft.com/office/powerpoint/2010/main" val="40443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449A7-DD17-458B-8233-D7F23A9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24:44	</a:t>
            </a:r>
          </a:p>
        </p:txBody>
      </p:sp>
    </p:spTree>
    <p:extLst>
      <p:ext uri="{BB962C8B-B14F-4D97-AF65-F5344CB8AC3E}">
        <p14:creationId xmlns:p14="http://schemas.microsoft.com/office/powerpoint/2010/main" val="1670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1F129-373F-4ED4-9FCA-652340D2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22:11	</a:t>
            </a:r>
          </a:p>
        </p:txBody>
      </p:sp>
    </p:spTree>
    <p:extLst>
      <p:ext uri="{BB962C8B-B14F-4D97-AF65-F5344CB8AC3E}">
        <p14:creationId xmlns:p14="http://schemas.microsoft.com/office/powerpoint/2010/main" val="11938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D827D-D478-4996-8361-8D498880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22:10	</a:t>
            </a:r>
          </a:p>
        </p:txBody>
      </p:sp>
    </p:spTree>
    <p:extLst>
      <p:ext uri="{BB962C8B-B14F-4D97-AF65-F5344CB8AC3E}">
        <p14:creationId xmlns:p14="http://schemas.microsoft.com/office/powerpoint/2010/main" val="11158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5438-49C9-45A5-A53C-A4093D82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22:09	</a:t>
            </a:r>
          </a:p>
        </p:txBody>
      </p:sp>
    </p:spTree>
    <p:extLst>
      <p:ext uri="{BB962C8B-B14F-4D97-AF65-F5344CB8AC3E}">
        <p14:creationId xmlns:p14="http://schemas.microsoft.com/office/powerpoint/2010/main" val="36626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78490-E309-4E85-9477-52DF7434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22:08	</a:t>
            </a:r>
          </a:p>
        </p:txBody>
      </p:sp>
    </p:spTree>
    <p:extLst>
      <p:ext uri="{BB962C8B-B14F-4D97-AF65-F5344CB8AC3E}">
        <p14:creationId xmlns:p14="http://schemas.microsoft.com/office/powerpoint/2010/main" val="6935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0DB5-E8C0-4E63-9764-7D7118AA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22:07	</a:t>
            </a:r>
          </a:p>
        </p:txBody>
      </p:sp>
    </p:spTree>
    <p:extLst>
      <p:ext uri="{BB962C8B-B14F-4D97-AF65-F5344CB8AC3E}">
        <p14:creationId xmlns:p14="http://schemas.microsoft.com/office/powerpoint/2010/main" val="21465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24342-2788-4B72-86D0-293AD7C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22:06	</a:t>
            </a:r>
          </a:p>
        </p:txBody>
      </p:sp>
    </p:spTree>
    <p:extLst>
      <p:ext uri="{BB962C8B-B14F-4D97-AF65-F5344CB8AC3E}">
        <p14:creationId xmlns:p14="http://schemas.microsoft.com/office/powerpoint/2010/main" val="38275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F4DF6-C0EF-41FD-A4E9-DA6EB0F7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22:05	</a:t>
            </a:r>
          </a:p>
        </p:txBody>
      </p:sp>
    </p:spTree>
    <p:extLst>
      <p:ext uri="{BB962C8B-B14F-4D97-AF65-F5344CB8AC3E}">
        <p14:creationId xmlns:p14="http://schemas.microsoft.com/office/powerpoint/2010/main" val="40626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F9DC-5818-40A2-B453-9E1876F2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22:04	</a:t>
            </a:r>
          </a:p>
        </p:txBody>
      </p:sp>
    </p:spTree>
    <p:extLst>
      <p:ext uri="{BB962C8B-B14F-4D97-AF65-F5344CB8AC3E}">
        <p14:creationId xmlns:p14="http://schemas.microsoft.com/office/powerpoint/2010/main" val="41609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243C-CEE5-43E3-B909-8BF5A329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22:03	</a:t>
            </a:r>
          </a:p>
        </p:txBody>
      </p:sp>
    </p:spTree>
    <p:extLst>
      <p:ext uri="{BB962C8B-B14F-4D97-AF65-F5344CB8AC3E}">
        <p14:creationId xmlns:p14="http://schemas.microsoft.com/office/powerpoint/2010/main" val="5805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F315-976C-4F4E-A47B-203E7D1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22:02	</a:t>
            </a:r>
          </a:p>
        </p:txBody>
      </p:sp>
    </p:spTree>
    <p:extLst>
      <p:ext uri="{BB962C8B-B14F-4D97-AF65-F5344CB8AC3E}">
        <p14:creationId xmlns:p14="http://schemas.microsoft.com/office/powerpoint/2010/main" val="24796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A5289-DAC0-4A3E-A625-C98A645F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24:43	</a:t>
            </a:r>
          </a:p>
        </p:txBody>
      </p:sp>
    </p:spTree>
    <p:extLst>
      <p:ext uri="{BB962C8B-B14F-4D97-AF65-F5344CB8AC3E}">
        <p14:creationId xmlns:p14="http://schemas.microsoft.com/office/powerpoint/2010/main" val="13418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8011B-EA48-486B-B257-C0A5C632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22:01	</a:t>
            </a:r>
          </a:p>
        </p:txBody>
      </p:sp>
    </p:spTree>
    <p:extLst>
      <p:ext uri="{BB962C8B-B14F-4D97-AF65-F5344CB8AC3E}">
        <p14:creationId xmlns:p14="http://schemas.microsoft.com/office/powerpoint/2010/main" val="209682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0125-5A8D-4B91-8E06-109CCDF1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22:00	</a:t>
            </a:r>
          </a:p>
        </p:txBody>
      </p:sp>
    </p:spTree>
    <p:extLst>
      <p:ext uri="{BB962C8B-B14F-4D97-AF65-F5344CB8AC3E}">
        <p14:creationId xmlns:p14="http://schemas.microsoft.com/office/powerpoint/2010/main" val="207865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B7CD-3A92-4CE6-96C7-FF34C2E1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21:59	</a:t>
            </a:r>
          </a:p>
        </p:txBody>
      </p:sp>
    </p:spTree>
    <p:extLst>
      <p:ext uri="{BB962C8B-B14F-4D97-AF65-F5344CB8AC3E}">
        <p14:creationId xmlns:p14="http://schemas.microsoft.com/office/powerpoint/2010/main" val="23492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5B5FA-C7B1-480D-824D-4372C354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21:58	</a:t>
            </a:r>
          </a:p>
        </p:txBody>
      </p:sp>
    </p:spTree>
    <p:extLst>
      <p:ext uri="{BB962C8B-B14F-4D97-AF65-F5344CB8AC3E}">
        <p14:creationId xmlns:p14="http://schemas.microsoft.com/office/powerpoint/2010/main" val="12719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F85B-49AE-4175-A817-730EDCB4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21:57	</a:t>
            </a:r>
          </a:p>
        </p:txBody>
      </p:sp>
    </p:spTree>
    <p:extLst>
      <p:ext uri="{BB962C8B-B14F-4D97-AF65-F5344CB8AC3E}">
        <p14:creationId xmlns:p14="http://schemas.microsoft.com/office/powerpoint/2010/main" val="37895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D5911-8DBB-41ED-A092-25014971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21:56	</a:t>
            </a:r>
          </a:p>
        </p:txBody>
      </p:sp>
    </p:spTree>
    <p:extLst>
      <p:ext uri="{BB962C8B-B14F-4D97-AF65-F5344CB8AC3E}">
        <p14:creationId xmlns:p14="http://schemas.microsoft.com/office/powerpoint/2010/main" val="15369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305B0-6D7B-482B-93E3-4C372EDF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21:55	</a:t>
            </a:r>
          </a:p>
        </p:txBody>
      </p:sp>
    </p:spTree>
    <p:extLst>
      <p:ext uri="{BB962C8B-B14F-4D97-AF65-F5344CB8AC3E}">
        <p14:creationId xmlns:p14="http://schemas.microsoft.com/office/powerpoint/2010/main" val="32106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3533-10EA-4D18-8A4D-180B1076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21:54	</a:t>
            </a:r>
          </a:p>
        </p:txBody>
      </p:sp>
    </p:spTree>
    <p:extLst>
      <p:ext uri="{BB962C8B-B14F-4D97-AF65-F5344CB8AC3E}">
        <p14:creationId xmlns:p14="http://schemas.microsoft.com/office/powerpoint/2010/main" val="5225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172B-38B8-407B-AEBE-95D98E56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21:53	</a:t>
            </a:r>
          </a:p>
        </p:txBody>
      </p:sp>
    </p:spTree>
    <p:extLst>
      <p:ext uri="{BB962C8B-B14F-4D97-AF65-F5344CB8AC3E}">
        <p14:creationId xmlns:p14="http://schemas.microsoft.com/office/powerpoint/2010/main" val="30012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54D42-FB73-4D76-B783-1CB47F86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21:52	</a:t>
            </a:r>
          </a:p>
        </p:txBody>
      </p:sp>
    </p:spTree>
    <p:extLst>
      <p:ext uri="{BB962C8B-B14F-4D97-AF65-F5344CB8AC3E}">
        <p14:creationId xmlns:p14="http://schemas.microsoft.com/office/powerpoint/2010/main" val="35312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403B-B084-45E6-87E3-E31728A0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24:42	</a:t>
            </a:r>
          </a:p>
        </p:txBody>
      </p:sp>
    </p:spTree>
    <p:extLst>
      <p:ext uri="{BB962C8B-B14F-4D97-AF65-F5344CB8AC3E}">
        <p14:creationId xmlns:p14="http://schemas.microsoft.com/office/powerpoint/2010/main" val="13491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3748-BA8F-4287-800F-37F658F2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21:51	</a:t>
            </a:r>
          </a:p>
        </p:txBody>
      </p:sp>
    </p:spTree>
    <p:extLst>
      <p:ext uri="{BB962C8B-B14F-4D97-AF65-F5344CB8AC3E}">
        <p14:creationId xmlns:p14="http://schemas.microsoft.com/office/powerpoint/2010/main" val="21617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A69D-0AFA-4CEF-9F3E-D0F44477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21:50	</a:t>
            </a:r>
          </a:p>
        </p:txBody>
      </p:sp>
    </p:spTree>
    <p:extLst>
      <p:ext uri="{BB962C8B-B14F-4D97-AF65-F5344CB8AC3E}">
        <p14:creationId xmlns:p14="http://schemas.microsoft.com/office/powerpoint/2010/main" val="26649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0C650-77DC-44AD-9EA1-4DE84CB8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21:49	</a:t>
            </a:r>
          </a:p>
        </p:txBody>
      </p:sp>
    </p:spTree>
    <p:extLst>
      <p:ext uri="{BB962C8B-B14F-4D97-AF65-F5344CB8AC3E}">
        <p14:creationId xmlns:p14="http://schemas.microsoft.com/office/powerpoint/2010/main" val="22194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B9A7E-99D7-4EF6-BBC8-01D3724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21:48	</a:t>
            </a:r>
          </a:p>
        </p:txBody>
      </p:sp>
    </p:spTree>
    <p:extLst>
      <p:ext uri="{BB962C8B-B14F-4D97-AF65-F5344CB8AC3E}">
        <p14:creationId xmlns:p14="http://schemas.microsoft.com/office/powerpoint/2010/main" val="960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6A95C-6593-43EA-BB73-E4C62C53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21:47	</a:t>
            </a:r>
          </a:p>
        </p:txBody>
      </p:sp>
    </p:spTree>
    <p:extLst>
      <p:ext uri="{BB962C8B-B14F-4D97-AF65-F5344CB8AC3E}">
        <p14:creationId xmlns:p14="http://schemas.microsoft.com/office/powerpoint/2010/main" val="28238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2FE78-F3D5-453E-8ED8-CC93ED25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21:46	</a:t>
            </a:r>
          </a:p>
        </p:txBody>
      </p:sp>
    </p:spTree>
    <p:extLst>
      <p:ext uri="{BB962C8B-B14F-4D97-AF65-F5344CB8AC3E}">
        <p14:creationId xmlns:p14="http://schemas.microsoft.com/office/powerpoint/2010/main" val="10448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A25D-7D23-4186-8AAD-A242EC9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21:45	</a:t>
            </a:r>
          </a:p>
        </p:txBody>
      </p:sp>
    </p:spTree>
    <p:extLst>
      <p:ext uri="{BB962C8B-B14F-4D97-AF65-F5344CB8AC3E}">
        <p14:creationId xmlns:p14="http://schemas.microsoft.com/office/powerpoint/2010/main" val="35403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F0CD3-1B1F-4C58-8C02-C58508C0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21:44	</a:t>
            </a:r>
          </a:p>
        </p:txBody>
      </p:sp>
    </p:spTree>
    <p:extLst>
      <p:ext uri="{BB962C8B-B14F-4D97-AF65-F5344CB8AC3E}">
        <p14:creationId xmlns:p14="http://schemas.microsoft.com/office/powerpoint/2010/main" val="341225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758B0-070E-47D8-8357-C6B1F6F8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21:43	</a:t>
            </a:r>
          </a:p>
        </p:txBody>
      </p:sp>
    </p:spTree>
    <p:extLst>
      <p:ext uri="{BB962C8B-B14F-4D97-AF65-F5344CB8AC3E}">
        <p14:creationId xmlns:p14="http://schemas.microsoft.com/office/powerpoint/2010/main" val="24858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C959-0715-4C23-97CD-A669E760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21:42	</a:t>
            </a:r>
          </a:p>
        </p:txBody>
      </p:sp>
    </p:spTree>
    <p:extLst>
      <p:ext uri="{BB962C8B-B14F-4D97-AF65-F5344CB8AC3E}">
        <p14:creationId xmlns:p14="http://schemas.microsoft.com/office/powerpoint/2010/main" val="42308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F90F5-D122-467A-A81C-9DB4CDB3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24:59	</a:t>
            </a:r>
          </a:p>
        </p:txBody>
      </p:sp>
    </p:spTree>
    <p:extLst>
      <p:ext uri="{BB962C8B-B14F-4D97-AF65-F5344CB8AC3E}">
        <p14:creationId xmlns:p14="http://schemas.microsoft.com/office/powerpoint/2010/main" val="10361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11BC3-BA08-4DCF-8689-D46B1D1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24:41	</a:t>
            </a:r>
          </a:p>
        </p:txBody>
      </p:sp>
    </p:spTree>
    <p:extLst>
      <p:ext uri="{BB962C8B-B14F-4D97-AF65-F5344CB8AC3E}">
        <p14:creationId xmlns:p14="http://schemas.microsoft.com/office/powerpoint/2010/main" val="16925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49410-1915-465D-A81E-3F9ED87B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21:41	</a:t>
            </a:r>
          </a:p>
        </p:txBody>
      </p:sp>
    </p:spTree>
    <p:extLst>
      <p:ext uri="{BB962C8B-B14F-4D97-AF65-F5344CB8AC3E}">
        <p14:creationId xmlns:p14="http://schemas.microsoft.com/office/powerpoint/2010/main" val="5174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8E26D-8BC9-4FFC-B828-88D4DD0E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21:40	</a:t>
            </a:r>
          </a:p>
        </p:txBody>
      </p:sp>
    </p:spTree>
    <p:extLst>
      <p:ext uri="{BB962C8B-B14F-4D97-AF65-F5344CB8AC3E}">
        <p14:creationId xmlns:p14="http://schemas.microsoft.com/office/powerpoint/2010/main" val="41728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C4811-4F13-4367-B0CD-7F299AF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21:39	</a:t>
            </a:r>
          </a:p>
        </p:txBody>
      </p:sp>
    </p:spTree>
    <p:extLst>
      <p:ext uri="{BB962C8B-B14F-4D97-AF65-F5344CB8AC3E}">
        <p14:creationId xmlns:p14="http://schemas.microsoft.com/office/powerpoint/2010/main" val="9468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7438E-BA5C-4B66-9B86-E18633AB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21:38	</a:t>
            </a:r>
          </a:p>
        </p:txBody>
      </p:sp>
    </p:spTree>
    <p:extLst>
      <p:ext uri="{BB962C8B-B14F-4D97-AF65-F5344CB8AC3E}">
        <p14:creationId xmlns:p14="http://schemas.microsoft.com/office/powerpoint/2010/main" val="14282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CCFF-4592-40FE-B263-DA2471BA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21:37	</a:t>
            </a:r>
          </a:p>
        </p:txBody>
      </p:sp>
    </p:spTree>
    <p:extLst>
      <p:ext uri="{BB962C8B-B14F-4D97-AF65-F5344CB8AC3E}">
        <p14:creationId xmlns:p14="http://schemas.microsoft.com/office/powerpoint/2010/main" val="14430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745B-B6A7-4E26-8307-C56837E3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21:36	</a:t>
            </a:r>
          </a:p>
        </p:txBody>
      </p:sp>
    </p:spTree>
    <p:extLst>
      <p:ext uri="{BB962C8B-B14F-4D97-AF65-F5344CB8AC3E}">
        <p14:creationId xmlns:p14="http://schemas.microsoft.com/office/powerpoint/2010/main" val="30226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51992-3A7B-4181-AEAB-50E64094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21:35	</a:t>
            </a:r>
          </a:p>
        </p:txBody>
      </p:sp>
    </p:spTree>
    <p:extLst>
      <p:ext uri="{BB962C8B-B14F-4D97-AF65-F5344CB8AC3E}">
        <p14:creationId xmlns:p14="http://schemas.microsoft.com/office/powerpoint/2010/main" val="3134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842A-644E-4E89-8B41-20B584D6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21:34	</a:t>
            </a:r>
          </a:p>
        </p:txBody>
      </p:sp>
    </p:spTree>
    <p:extLst>
      <p:ext uri="{BB962C8B-B14F-4D97-AF65-F5344CB8AC3E}">
        <p14:creationId xmlns:p14="http://schemas.microsoft.com/office/powerpoint/2010/main" val="25254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EFEA9-DFF4-4614-A65A-A2E1C03D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21:33	</a:t>
            </a:r>
          </a:p>
        </p:txBody>
      </p:sp>
    </p:spTree>
    <p:extLst>
      <p:ext uri="{BB962C8B-B14F-4D97-AF65-F5344CB8AC3E}">
        <p14:creationId xmlns:p14="http://schemas.microsoft.com/office/powerpoint/2010/main" val="31292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B788B-CD57-4B9B-89A3-87CA31DE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21:32	</a:t>
            </a:r>
          </a:p>
        </p:txBody>
      </p:sp>
    </p:spTree>
    <p:extLst>
      <p:ext uri="{BB962C8B-B14F-4D97-AF65-F5344CB8AC3E}">
        <p14:creationId xmlns:p14="http://schemas.microsoft.com/office/powerpoint/2010/main" val="2358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0BCF-0EA8-42A7-9670-2FEA42E8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24:40	</a:t>
            </a:r>
          </a:p>
        </p:txBody>
      </p:sp>
    </p:spTree>
    <p:extLst>
      <p:ext uri="{BB962C8B-B14F-4D97-AF65-F5344CB8AC3E}">
        <p14:creationId xmlns:p14="http://schemas.microsoft.com/office/powerpoint/2010/main" val="41807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2E9B-C84B-410C-AC0D-A1D7DE0B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21:31	</a:t>
            </a:r>
          </a:p>
        </p:txBody>
      </p:sp>
    </p:spTree>
    <p:extLst>
      <p:ext uri="{BB962C8B-B14F-4D97-AF65-F5344CB8AC3E}">
        <p14:creationId xmlns:p14="http://schemas.microsoft.com/office/powerpoint/2010/main" val="39177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B4D3-E0FC-4166-BB30-CA34294B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21:30	</a:t>
            </a:r>
          </a:p>
        </p:txBody>
      </p:sp>
    </p:spTree>
    <p:extLst>
      <p:ext uri="{BB962C8B-B14F-4D97-AF65-F5344CB8AC3E}">
        <p14:creationId xmlns:p14="http://schemas.microsoft.com/office/powerpoint/2010/main" val="23681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0291-7EE2-47FA-8E2B-59807C05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21:29	</a:t>
            </a:r>
          </a:p>
        </p:txBody>
      </p:sp>
    </p:spTree>
    <p:extLst>
      <p:ext uri="{BB962C8B-B14F-4D97-AF65-F5344CB8AC3E}">
        <p14:creationId xmlns:p14="http://schemas.microsoft.com/office/powerpoint/2010/main" val="20763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1D73-5BC5-4F54-97A3-CA8F1A9F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21:28	</a:t>
            </a:r>
          </a:p>
        </p:txBody>
      </p:sp>
    </p:spTree>
    <p:extLst>
      <p:ext uri="{BB962C8B-B14F-4D97-AF65-F5344CB8AC3E}">
        <p14:creationId xmlns:p14="http://schemas.microsoft.com/office/powerpoint/2010/main" val="33830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57D3D-A5A9-4A8D-9E36-BD88DE28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21:27	</a:t>
            </a:r>
          </a:p>
        </p:txBody>
      </p:sp>
    </p:spTree>
    <p:extLst>
      <p:ext uri="{BB962C8B-B14F-4D97-AF65-F5344CB8AC3E}">
        <p14:creationId xmlns:p14="http://schemas.microsoft.com/office/powerpoint/2010/main" val="12968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E1026-7D37-4523-82A7-72A40E66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21:26	</a:t>
            </a:r>
          </a:p>
        </p:txBody>
      </p:sp>
    </p:spTree>
    <p:extLst>
      <p:ext uri="{BB962C8B-B14F-4D97-AF65-F5344CB8AC3E}">
        <p14:creationId xmlns:p14="http://schemas.microsoft.com/office/powerpoint/2010/main" val="18941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E838E-8CF4-4DFC-9003-6E632825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21:25	</a:t>
            </a:r>
          </a:p>
        </p:txBody>
      </p:sp>
    </p:spTree>
    <p:extLst>
      <p:ext uri="{BB962C8B-B14F-4D97-AF65-F5344CB8AC3E}">
        <p14:creationId xmlns:p14="http://schemas.microsoft.com/office/powerpoint/2010/main" val="16469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4507-96AC-47B4-BBDB-2F052151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21:24	</a:t>
            </a:r>
          </a:p>
        </p:txBody>
      </p:sp>
    </p:spTree>
    <p:extLst>
      <p:ext uri="{BB962C8B-B14F-4D97-AF65-F5344CB8AC3E}">
        <p14:creationId xmlns:p14="http://schemas.microsoft.com/office/powerpoint/2010/main" val="158803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5A05B-9AB4-4C06-A613-287300AE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21:23	</a:t>
            </a:r>
          </a:p>
        </p:txBody>
      </p:sp>
    </p:spTree>
    <p:extLst>
      <p:ext uri="{BB962C8B-B14F-4D97-AF65-F5344CB8AC3E}">
        <p14:creationId xmlns:p14="http://schemas.microsoft.com/office/powerpoint/2010/main" val="39518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A118-B356-4BF6-AC36-536DED6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21:22	</a:t>
            </a:r>
          </a:p>
        </p:txBody>
      </p:sp>
    </p:spTree>
    <p:extLst>
      <p:ext uri="{BB962C8B-B14F-4D97-AF65-F5344CB8AC3E}">
        <p14:creationId xmlns:p14="http://schemas.microsoft.com/office/powerpoint/2010/main" val="4023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7DCC-6B07-4365-A6B7-53B8A8B6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24:39	</a:t>
            </a:r>
          </a:p>
        </p:txBody>
      </p:sp>
    </p:spTree>
    <p:extLst>
      <p:ext uri="{BB962C8B-B14F-4D97-AF65-F5344CB8AC3E}">
        <p14:creationId xmlns:p14="http://schemas.microsoft.com/office/powerpoint/2010/main" val="6061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7ECAA-2601-4516-BC04-8053D396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21:21	</a:t>
            </a:r>
          </a:p>
        </p:txBody>
      </p:sp>
    </p:spTree>
    <p:extLst>
      <p:ext uri="{BB962C8B-B14F-4D97-AF65-F5344CB8AC3E}">
        <p14:creationId xmlns:p14="http://schemas.microsoft.com/office/powerpoint/2010/main" val="34707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EB947-CA09-4171-995E-6B84DB3C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21:20	</a:t>
            </a:r>
          </a:p>
        </p:txBody>
      </p:sp>
    </p:spTree>
    <p:extLst>
      <p:ext uri="{BB962C8B-B14F-4D97-AF65-F5344CB8AC3E}">
        <p14:creationId xmlns:p14="http://schemas.microsoft.com/office/powerpoint/2010/main" val="22281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D67C-4E75-4E64-96BE-7569E1D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21:19	</a:t>
            </a:r>
          </a:p>
        </p:txBody>
      </p:sp>
    </p:spTree>
    <p:extLst>
      <p:ext uri="{BB962C8B-B14F-4D97-AF65-F5344CB8AC3E}">
        <p14:creationId xmlns:p14="http://schemas.microsoft.com/office/powerpoint/2010/main" val="9133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11C73-5DF5-4A76-BC74-38DC311F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21:18	</a:t>
            </a:r>
          </a:p>
        </p:txBody>
      </p:sp>
    </p:spTree>
    <p:extLst>
      <p:ext uri="{BB962C8B-B14F-4D97-AF65-F5344CB8AC3E}">
        <p14:creationId xmlns:p14="http://schemas.microsoft.com/office/powerpoint/2010/main" val="23858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62042-1041-4A38-B8AF-84EC0F6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21:17	</a:t>
            </a:r>
          </a:p>
        </p:txBody>
      </p:sp>
    </p:spTree>
    <p:extLst>
      <p:ext uri="{BB962C8B-B14F-4D97-AF65-F5344CB8AC3E}">
        <p14:creationId xmlns:p14="http://schemas.microsoft.com/office/powerpoint/2010/main" val="7269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9143-4B3D-4D4D-A73C-FC7DCA2E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21:16	</a:t>
            </a:r>
          </a:p>
        </p:txBody>
      </p:sp>
    </p:spTree>
    <p:extLst>
      <p:ext uri="{BB962C8B-B14F-4D97-AF65-F5344CB8AC3E}">
        <p14:creationId xmlns:p14="http://schemas.microsoft.com/office/powerpoint/2010/main" val="2418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BF35-4B1D-4E07-A21D-F3563831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21:15	</a:t>
            </a:r>
          </a:p>
        </p:txBody>
      </p:sp>
    </p:spTree>
    <p:extLst>
      <p:ext uri="{BB962C8B-B14F-4D97-AF65-F5344CB8AC3E}">
        <p14:creationId xmlns:p14="http://schemas.microsoft.com/office/powerpoint/2010/main" val="11416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4E8D4-9FB1-486A-8A05-279D0C9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21:14	</a:t>
            </a:r>
          </a:p>
        </p:txBody>
      </p:sp>
    </p:spTree>
    <p:extLst>
      <p:ext uri="{BB962C8B-B14F-4D97-AF65-F5344CB8AC3E}">
        <p14:creationId xmlns:p14="http://schemas.microsoft.com/office/powerpoint/2010/main" val="29948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BC1B-9F16-45CD-9821-B43F6D6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21:13	</a:t>
            </a:r>
          </a:p>
        </p:txBody>
      </p:sp>
    </p:spTree>
    <p:extLst>
      <p:ext uri="{BB962C8B-B14F-4D97-AF65-F5344CB8AC3E}">
        <p14:creationId xmlns:p14="http://schemas.microsoft.com/office/powerpoint/2010/main" val="268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65D5-94E9-416D-BEBF-B28587E0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21:12	</a:t>
            </a:r>
          </a:p>
        </p:txBody>
      </p:sp>
    </p:spTree>
    <p:extLst>
      <p:ext uri="{BB962C8B-B14F-4D97-AF65-F5344CB8AC3E}">
        <p14:creationId xmlns:p14="http://schemas.microsoft.com/office/powerpoint/2010/main" val="3635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B640-6D82-413E-B8A6-D4869764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24:38	</a:t>
            </a:r>
          </a:p>
        </p:txBody>
      </p:sp>
    </p:spTree>
    <p:extLst>
      <p:ext uri="{BB962C8B-B14F-4D97-AF65-F5344CB8AC3E}">
        <p14:creationId xmlns:p14="http://schemas.microsoft.com/office/powerpoint/2010/main" val="4827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D35D-E98C-4A06-9EDA-0EDC304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21:11	</a:t>
            </a:r>
          </a:p>
        </p:txBody>
      </p:sp>
    </p:spTree>
    <p:extLst>
      <p:ext uri="{BB962C8B-B14F-4D97-AF65-F5344CB8AC3E}">
        <p14:creationId xmlns:p14="http://schemas.microsoft.com/office/powerpoint/2010/main" val="2772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DBBC-EFEE-4524-BBBE-174D73C8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21:10	</a:t>
            </a:r>
          </a:p>
        </p:txBody>
      </p:sp>
    </p:spTree>
    <p:extLst>
      <p:ext uri="{BB962C8B-B14F-4D97-AF65-F5344CB8AC3E}">
        <p14:creationId xmlns:p14="http://schemas.microsoft.com/office/powerpoint/2010/main" val="40173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2A5F-777C-4B16-8C4F-4124D46F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21:09	</a:t>
            </a:r>
          </a:p>
        </p:txBody>
      </p:sp>
    </p:spTree>
    <p:extLst>
      <p:ext uri="{BB962C8B-B14F-4D97-AF65-F5344CB8AC3E}">
        <p14:creationId xmlns:p14="http://schemas.microsoft.com/office/powerpoint/2010/main" val="23837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B47B-A49D-4B81-AD5A-83CA6DE7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21:08	</a:t>
            </a:r>
          </a:p>
        </p:txBody>
      </p:sp>
    </p:spTree>
    <p:extLst>
      <p:ext uri="{BB962C8B-B14F-4D97-AF65-F5344CB8AC3E}">
        <p14:creationId xmlns:p14="http://schemas.microsoft.com/office/powerpoint/2010/main" val="39381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4514-2118-4AA0-A78D-1DF355CE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21:07	</a:t>
            </a:r>
          </a:p>
        </p:txBody>
      </p:sp>
    </p:spTree>
    <p:extLst>
      <p:ext uri="{BB962C8B-B14F-4D97-AF65-F5344CB8AC3E}">
        <p14:creationId xmlns:p14="http://schemas.microsoft.com/office/powerpoint/2010/main" val="39049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41AF2-0F4F-49DC-8200-3FADFC4A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21:06	</a:t>
            </a:r>
          </a:p>
        </p:txBody>
      </p:sp>
    </p:spTree>
    <p:extLst>
      <p:ext uri="{BB962C8B-B14F-4D97-AF65-F5344CB8AC3E}">
        <p14:creationId xmlns:p14="http://schemas.microsoft.com/office/powerpoint/2010/main" val="15227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C764-D79D-4969-BAB7-46BC611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21:05	</a:t>
            </a:r>
          </a:p>
        </p:txBody>
      </p:sp>
    </p:spTree>
    <p:extLst>
      <p:ext uri="{BB962C8B-B14F-4D97-AF65-F5344CB8AC3E}">
        <p14:creationId xmlns:p14="http://schemas.microsoft.com/office/powerpoint/2010/main" val="84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6397B-280F-4715-A712-5A2D0656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21:04	</a:t>
            </a:r>
          </a:p>
        </p:txBody>
      </p:sp>
    </p:spTree>
    <p:extLst>
      <p:ext uri="{BB962C8B-B14F-4D97-AF65-F5344CB8AC3E}">
        <p14:creationId xmlns:p14="http://schemas.microsoft.com/office/powerpoint/2010/main" val="22568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F22C9-CF26-49B6-83A0-7B75BE6A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21:03	</a:t>
            </a:r>
          </a:p>
        </p:txBody>
      </p:sp>
    </p:spTree>
    <p:extLst>
      <p:ext uri="{BB962C8B-B14F-4D97-AF65-F5344CB8AC3E}">
        <p14:creationId xmlns:p14="http://schemas.microsoft.com/office/powerpoint/2010/main" val="16070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3129E-4CC1-4D79-8EC3-209B77B3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21:02	</a:t>
            </a:r>
          </a:p>
        </p:txBody>
      </p:sp>
    </p:spTree>
    <p:extLst>
      <p:ext uri="{BB962C8B-B14F-4D97-AF65-F5344CB8AC3E}">
        <p14:creationId xmlns:p14="http://schemas.microsoft.com/office/powerpoint/2010/main" val="26457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0093-2154-43D4-9A53-E124CFF1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24:37	</a:t>
            </a:r>
          </a:p>
        </p:txBody>
      </p:sp>
    </p:spTree>
    <p:extLst>
      <p:ext uri="{BB962C8B-B14F-4D97-AF65-F5344CB8AC3E}">
        <p14:creationId xmlns:p14="http://schemas.microsoft.com/office/powerpoint/2010/main" val="17950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EEAEA-6D0C-44E7-A6CD-6EB622A7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21:01	</a:t>
            </a:r>
          </a:p>
        </p:txBody>
      </p:sp>
    </p:spTree>
    <p:extLst>
      <p:ext uri="{BB962C8B-B14F-4D97-AF65-F5344CB8AC3E}">
        <p14:creationId xmlns:p14="http://schemas.microsoft.com/office/powerpoint/2010/main" val="22439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E97A-9473-469E-A27E-0DBDA4B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21:00	</a:t>
            </a:r>
          </a:p>
        </p:txBody>
      </p:sp>
    </p:spTree>
    <p:extLst>
      <p:ext uri="{BB962C8B-B14F-4D97-AF65-F5344CB8AC3E}">
        <p14:creationId xmlns:p14="http://schemas.microsoft.com/office/powerpoint/2010/main" val="11911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BCF4-2543-44D9-9565-5B003999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20:59	</a:t>
            </a:r>
          </a:p>
        </p:txBody>
      </p:sp>
    </p:spTree>
    <p:extLst>
      <p:ext uri="{BB962C8B-B14F-4D97-AF65-F5344CB8AC3E}">
        <p14:creationId xmlns:p14="http://schemas.microsoft.com/office/powerpoint/2010/main" val="27893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B4F74-36DD-462F-A764-92EF0D8A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20:58	</a:t>
            </a:r>
          </a:p>
        </p:txBody>
      </p:sp>
    </p:spTree>
    <p:extLst>
      <p:ext uri="{BB962C8B-B14F-4D97-AF65-F5344CB8AC3E}">
        <p14:creationId xmlns:p14="http://schemas.microsoft.com/office/powerpoint/2010/main" val="30778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72322-37D0-48BD-9095-434EA37D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20:57	</a:t>
            </a:r>
          </a:p>
        </p:txBody>
      </p:sp>
    </p:spTree>
    <p:extLst>
      <p:ext uri="{BB962C8B-B14F-4D97-AF65-F5344CB8AC3E}">
        <p14:creationId xmlns:p14="http://schemas.microsoft.com/office/powerpoint/2010/main" val="6493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6C8C7-0717-4BE9-8CDD-082751D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20:56	</a:t>
            </a:r>
          </a:p>
        </p:txBody>
      </p:sp>
    </p:spTree>
    <p:extLst>
      <p:ext uri="{BB962C8B-B14F-4D97-AF65-F5344CB8AC3E}">
        <p14:creationId xmlns:p14="http://schemas.microsoft.com/office/powerpoint/2010/main" val="26777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CA35-0C7D-4208-BC8A-F4EBB1B5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20:55	</a:t>
            </a:r>
          </a:p>
        </p:txBody>
      </p:sp>
    </p:spTree>
    <p:extLst>
      <p:ext uri="{BB962C8B-B14F-4D97-AF65-F5344CB8AC3E}">
        <p14:creationId xmlns:p14="http://schemas.microsoft.com/office/powerpoint/2010/main" val="26265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B0CF7-3819-4E22-9F1A-07230A16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20:54	</a:t>
            </a:r>
          </a:p>
        </p:txBody>
      </p:sp>
    </p:spTree>
    <p:extLst>
      <p:ext uri="{BB962C8B-B14F-4D97-AF65-F5344CB8AC3E}">
        <p14:creationId xmlns:p14="http://schemas.microsoft.com/office/powerpoint/2010/main" val="18204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8EF9-A017-410B-A134-0C01F24B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20:53	</a:t>
            </a:r>
          </a:p>
        </p:txBody>
      </p:sp>
    </p:spTree>
    <p:extLst>
      <p:ext uri="{BB962C8B-B14F-4D97-AF65-F5344CB8AC3E}">
        <p14:creationId xmlns:p14="http://schemas.microsoft.com/office/powerpoint/2010/main" val="32977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1DC14-E477-4B1F-A259-14073C13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20:52	</a:t>
            </a:r>
          </a:p>
        </p:txBody>
      </p:sp>
    </p:spTree>
    <p:extLst>
      <p:ext uri="{BB962C8B-B14F-4D97-AF65-F5344CB8AC3E}">
        <p14:creationId xmlns:p14="http://schemas.microsoft.com/office/powerpoint/2010/main" val="20434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CBC92-1AE4-4866-BABE-67D02C4F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24:36	</a:t>
            </a:r>
          </a:p>
        </p:txBody>
      </p:sp>
    </p:spTree>
    <p:extLst>
      <p:ext uri="{BB962C8B-B14F-4D97-AF65-F5344CB8AC3E}">
        <p14:creationId xmlns:p14="http://schemas.microsoft.com/office/powerpoint/2010/main" val="71469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B0909-1A08-4A01-82CA-237816B0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20:51	</a:t>
            </a:r>
          </a:p>
        </p:txBody>
      </p:sp>
    </p:spTree>
    <p:extLst>
      <p:ext uri="{BB962C8B-B14F-4D97-AF65-F5344CB8AC3E}">
        <p14:creationId xmlns:p14="http://schemas.microsoft.com/office/powerpoint/2010/main" val="40772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B7427-72DB-432B-A87F-2CAD8E42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20:50	</a:t>
            </a:r>
          </a:p>
        </p:txBody>
      </p:sp>
    </p:spTree>
    <p:extLst>
      <p:ext uri="{BB962C8B-B14F-4D97-AF65-F5344CB8AC3E}">
        <p14:creationId xmlns:p14="http://schemas.microsoft.com/office/powerpoint/2010/main" val="38074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A1E0-F31D-4A10-A72C-0BEEEE92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20:49	</a:t>
            </a:r>
          </a:p>
        </p:txBody>
      </p:sp>
    </p:spTree>
    <p:extLst>
      <p:ext uri="{BB962C8B-B14F-4D97-AF65-F5344CB8AC3E}">
        <p14:creationId xmlns:p14="http://schemas.microsoft.com/office/powerpoint/2010/main" val="15966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DDEEA-1625-4CEC-804C-12E0C93C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20:48	</a:t>
            </a:r>
          </a:p>
        </p:txBody>
      </p:sp>
    </p:spTree>
    <p:extLst>
      <p:ext uri="{BB962C8B-B14F-4D97-AF65-F5344CB8AC3E}">
        <p14:creationId xmlns:p14="http://schemas.microsoft.com/office/powerpoint/2010/main" val="1348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D95A-CEFB-442C-8A95-4847EEC0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20:47	</a:t>
            </a:r>
          </a:p>
        </p:txBody>
      </p:sp>
    </p:spTree>
    <p:extLst>
      <p:ext uri="{BB962C8B-B14F-4D97-AF65-F5344CB8AC3E}">
        <p14:creationId xmlns:p14="http://schemas.microsoft.com/office/powerpoint/2010/main" val="671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EA8D-3978-4358-8D4C-3AC13F4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20:46	</a:t>
            </a:r>
          </a:p>
        </p:txBody>
      </p:sp>
    </p:spTree>
    <p:extLst>
      <p:ext uri="{BB962C8B-B14F-4D97-AF65-F5344CB8AC3E}">
        <p14:creationId xmlns:p14="http://schemas.microsoft.com/office/powerpoint/2010/main" val="21921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02C06-1B08-472C-9643-1A61ACD0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20:45	</a:t>
            </a:r>
          </a:p>
        </p:txBody>
      </p:sp>
    </p:spTree>
    <p:extLst>
      <p:ext uri="{BB962C8B-B14F-4D97-AF65-F5344CB8AC3E}">
        <p14:creationId xmlns:p14="http://schemas.microsoft.com/office/powerpoint/2010/main" val="23244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2A2E-0F14-4CDF-B904-1E92980B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20:44	</a:t>
            </a:r>
          </a:p>
        </p:txBody>
      </p:sp>
    </p:spTree>
    <p:extLst>
      <p:ext uri="{BB962C8B-B14F-4D97-AF65-F5344CB8AC3E}">
        <p14:creationId xmlns:p14="http://schemas.microsoft.com/office/powerpoint/2010/main" val="18284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5DD6A-C571-481C-9479-3E5A0FFD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20:43	</a:t>
            </a:r>
          </a:p>
        </p:txBody>
      </p:sp>
    </p:spTree>
    <p:extLst>
      <p:ext uri="{BB962C8B-B14F-4D97-AF65-F5344CB8AC3E}">
        <p14:creationId xmlns:p14="http://schemas.microsoft.com/office/powerpoint/2010/main" val="40627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882A-F4BD-4B78-A701-6E7AD0D2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20:42	</a:t>
            </a:r>
          </a:p>
        </p:txBody>
      </p:sp>
    </p:spTree>
    <p:extLst>
      <p:ext uri="{BB962C8B-B14F-4D97-AF65-F5344CB8AC3E}">
        <p14:creationId xmlns:p14="http://schemas.microsoft.com/office/powerpoint/2010/main" val="22049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7861B-4AC2-4C81-8CF8-018F1A87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24:35	</a:t>
            </a:r>
          </a:p>
        </p:txBody>
      </p:sp>
    </p:spTree>
    <p:extLst>
      <p:ext uri="{BB962C8B-B14F-4D97-AF65-F5344CB8AC3E}">
        <p14:creationId xmlns:p14="http://schemas.microsoft.com/office/powerpoint/2010/main" val="13642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67E0A-7DB4-4CDD-B712-DDC230AA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20:41	</a:t>
            </a:r>
          </a:p>
        </p:txBody>
      </p:sp>
    </p:spTree>
    <p:extLst>
      <p:ext uri="{BB962C8B-B14F-4D97-AF65-F5344CB8AC3E}">
        <p14:creationId xmlns:p14="http://schemas.microsoft.com/office/powerpoint/2010/main" val="12790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A131F-C15A-484C-9C47-BE4DD3F9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20:40	</a:t>
            </a:r>
          </a:p>
        </p:txBody>
      </p:sp>
    </p:spTree>
    <p:extLst>
      <p:ext uri="{BB962C8B-B14F-4D97-AF65-F5344CB8AC3E}">
        <p14:creationId xmlns:p14="http://schemas.microsoft.com/office/powerpoint/2010/main" val="7759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4DD6-A7F7-423C-A7C2-43CC6776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20:39	</a:t>
            </a:r>
          </a:p>
        </p:txBody>
      </p:sp>
    </p:spTree>
    <p:extLst>
      <p:ext uri="{BB962C8B-B14F-4D97-AF65-F5344CB8AC3E}">
        <p14:creationId xmlns:p14="http://schemas.microsoft.com/office/powerpoint/2010/main" val="34165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4F1A-A768-49C4-BC0B-951D957C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20:38	</a:t>
            </a:r>
          </a:p>
        </p:txBody>
      </p:sp>
    </p:spTree>
    <p:extLst>
      <p:ext uri="{BB962C8B-B14F-4D97-AF65-F5344CB8AC3E}">
        <p14:creationId xmlns:p14="http://schemas.microsoft.com/office/powerpoint/2010/main" val="22300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22BD-D91A-4ABD-A616-5384C7C5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20:37	</a:t>
            </a:r>
          </a:p>
        </p:txBody>
      </p:sp>
    </p:spTree>
    <p:extLst>
      <p:ext uri="{BB962C8B-B14F-4D97-AF65-F5344CB8AC3E}">
        <p14:creationId xmlns:p14="http://schemas.microsoft.com/office/powerpoint/2010/main" val="29867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5FA8C-F5D0-4CDD-9ABB-CF5CCCE4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20:36	</a:t>
            </a:r>
          </a:p>
        </p:txBody>
      </p:sp>
    </p:spTree>
    <p:extLst>
      <p:ext uri="{BB962C8B-B14F-4D97-AF65-F5344CB8AC3E}">
        <p14:creationId xmlns:p14="http://schemas.microsoft.com/office/powerpoint/2010/main" val="26279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89AD-480F-49D4-87BC-FDDBF1FF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20:35	</a:t>
            </a:r>
          </a:p>
        </p:txBody>
      </p:sp>
    </p:spTree>
    <p:extLst>
      <p:ext uri="{BB962C8B-B14F-4D97-AF65-F5344CB8AC3E}">
        <p14:creationId xmlns:p14="http://schemas.microsoft.com/office/powerpoint/2010/main" val="15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3CC7-90F4-4B60-8ABE-AA7615BD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20:34	</a:t>
            </a:r>
          </a:p>
        </p:txBody>
      </p:sp>
    </p:spTree>
    <p:extLst>
      <p:ext uri="{BB962C8B-B14F-4D97-AF65-F5344CB8AC3E}">
        <p14:creationId xmlns:p14="http://schemas.microsoft.com/office/powerpoint/2010/main" val="25315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0D8C-E623-4530-9E9E-3C406A31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20:33	</a:t>
            </a:r>
          </a:p>
        </p:txBody>
      </p:sp>
    </p:spTree>
    <p:extLst>
      <p:ext uri="{BB962C8B-B14F-4D97-AF65-F5344CB8AC3E}">
        <p14:creationId xmlns:p14="http://schemas.microsoft.com/office/powerpoint/2010/main" val="203865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3F81-BC91-4F44-86B7-FDF59AC9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20:32	</a:t>
            </a:r>
          </a:p>
        </p:txBody>
      </p:sp>
    </p:spTree>
    <p:extLst>
      <p:ext uri="{BB962C8B-B14F-4D97-AF65-F5344CB8AC3E}">
        <p14:creationId xmlns:p14="http://schemas.microsoft.com/office/powerpoint/2010/main" val="1127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B992E-75AA-45B0-B190-FFA50229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24:34	</a:t>
            </a:r>
          </a:p>
        </p:txBody>
      </p:sp>
    </p:spTree>
    <p:extLst>
      <p:ext uri="{BB962C8B-B14F-4D97-AF65-F5344CB8AC3E}">
        <p14:creationId xmlns:p14="http://schemas.microsoft.com/office/powerpoint/2010/main" val="37807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B85B-BEA6-437D-A538-849D1A8C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20:31	</a:t>
            </a:r>
          </a:p>
        </p:txBody>
      </p:sp>
    </p:spTree>
    <p:extLst>
      <p:ext uri="{BB962C8B-B14F-4D97-AF65-F5344CB8AC3E}">
        <p14:creationId xmlns:p14="http://schemas.microsoft.com/office/powerpoint/2010/main" val="27710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7A14-31E9-4C3D-B8B5-95C3AD8F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20:30	</a:t>
            </a:r>
          </a:p>
        </p:txBody>
      </p:sp>
    </p:spTree>
    <p:extLst>
      <p:ext uri="{BB962C8B-B14F-4D97-AF65-F5344CB8AC3E}">
        <p14:creationId xmlns:p14="http://schemas.microsoft.com/office/powerpoint/2010/main" val="112167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00D61-B864-474D-AD10-E4FB1325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20:29	</a:t>
            </a:r>
          </a:p>
        </p:txBody>
      </p:sp>
    </p:spTree>
    <p:extLst>
      <p:ext uri="{BB962C8B-B14F-4D97-AF65-F5344CB8AC3E}">
        <p14:creationId xmlns:p14="http://schemas.microsoft.com/office/powerpoint/2010/main" val="2737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771CE-E7D4-446A-BFDB-CB256C5B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20:28	</a:t>
            </a:r>
          </a:p>
        </p:txBody>
      </p:sp>
    </p:spTree>
    <p:extLst>
      <p:ext uri="{BB962C8B-B14F-4D97-AF65-F5344CB8AC3E}">
        <p14:creationId xmlns:p14="http://schemas.microsoft.com/office/powerpoint/2010/main" val="10217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0888-25B9-4F87-AE90-CEE8B748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20:27	</a:t>
            </a:r>
          </a:p>
        </p:txBody>
      </p:sp>
    </p:spTree>
    <p:extLst>
      <p:ext uri="{BB962C8B-B14F-4D97-AF65-F5344CB8AC3E}">
        <p14:creationId xmlns:p14="http://schemas.microsoft.com/office/powerpoint/2010/main" val="157660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5FA76-81C3-42A2-BA6A-5CDC14D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20:26	</a:t>
            </a:r>
          </a:p>
        </p:txBody>
      </p:sp>
    </p:spTree>
    <p:extLst>
      <p:ext uri="{BB962C8B-B14F-4D97-AF65-F5344CB8AC3E}">
        <p14:creationId xmlns:p14="http://schemas.microsoft.com/office/powerpoint/2010/main" val="10784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C7CDA-FA35-4AEB-99AE-DA95B5D4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20:25	</a:t>
            </a:r>
          </a:p>
        </p:txBody>
      </p:sp>
    </p:spTree>
    <p:extLst>
      <p:ext uri="{BB962C8B-B14F-4D97-AF65-F5344CB8AC3E}">
        <p14:creationId xmlns:p14="http://schemas.microsoft.com/office/powerpoint/2010/main" val="395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9F22-455D-4104-8FB4-39CE2278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20:24	</a:t>
            </a:r>
          </a:p>
        </p:txBody>
      </p:sp>
    </p:spTree>
    <p:extLst>
      <p:ext uri="{BB962C8B-B14F-4D97-AF65-F5344CB8AC3E}">
        <p14:creationId xmlns:p14="http://schemas.microsoft.com/office/powerpoint/2010/main" val="32455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39CC9-2D8F-404A-8564-1D9A5E0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20:23	</a:t>
            </a:r>
          </a:p>
        </p:txBody>
      </p:sp>
    </p:spTree>
    <p:extLst>
      <p:ext uri="{BB962C8B-B14F-4D97-AF65-F5344CB8AC3E}">
        <p14:creationId xmlns:p14="http://schemas.microsoft.com/office/powerpoint/2010/main" val="7026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9D481-D79C-4F9C-AD5D-B1170690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20:22	</a:t>
            </a:r>
          </a:p>
        </p:txBody>
      </p:sp>
    </p:spTree>
    <p:extLst>
      <p:ext uri="{BB962C8B-B14F-4D97-AF65-F5344CB8AC3E}">
        <p14:creationId xmlns:p14="http://schemas.microsoft.com/office/powerpoint/2010/main" val="17211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7876-63EE-4110-BAE1-9101E346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24:33	</a:t>
            </a:r>
          </a:p>
        </p:txBody>
      </p:sp>
    </p:spTree>
    <p:extLst>
      <p:ext uri="{BB962C8B-B14F-4D97-AF65-F5344CB8AC3E}">
        <p14:creationId xmlns:p14="http://schemas.microsoft.com/office/powerpoint/2010/main" val="14316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5F0DA-4802-46DA-8663-094A763C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20:21	</a:t>
            </a:r>
          </a:p>
        </p:txBody>
      </p:sp>
    </p:spTree>
    <p:extLst>
      <p:ext uri="{BB962C8B-B14F-4D97-AF65-F5344CB8AC3E}">
        <p14:creationId xmlns:p14="http://schemas.microsoft.com/office/powerpoint/2010/main" val="29917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D452-1B2E-4999-B29C-0B875FE8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20:20	</a:t>
            </a:r>
          </a:p>
        </p:txBody>
      </p:sp>
    </p:spTree>
    <p:extLst>
      <p:ext uri="{BB962C8B-B14F-4D97-AF65-F5344CB8AC3E}">
        <p14:creationId xmlns:p14="http://schemas.microsoft.com/office/powerpoint/2010/main" val="2102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334EB-4AAC-4A85-A429-AB54E408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20:19	</a:t>
            </a:r>
          </a:p>
        </p:txBody>
      </p:sp>
    </p:spTree>
    <p:extLst>
      <p:ext uri="{BB962C8B-B14F-4D97-AF65-F5344CB8AC3E}">
        <p14:creationId xmlns:p14="http://schemas.microsoft.com/office/powerpoint/2010/main" val="13709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FF184-348A-47F3-A487-B21D5238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20:18	</a:t>
            </a:r>
          </a:p>
        </p:txBody>
      </p:sp>
    </p:spTree>
    <p:extLst>
      <p:ext uri="{BB962C8B-B14F-4D97-AF65-F5344CB8AC3E}">
        <p14:creationId xmlns:p14="http://schemas.microsoft.com/office/powerpoint/2010/main" val="9164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D78AB-5149-49F6-905F-2D25272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20:17	</a:t>
            </a:r>
          </a:p>
        </p:txBody>
      </p:sp>
    </p:spTree>
    <p:extLst>
      <p:ext uri="{BB962C8B-B14F-4D97-AF65-F5344CB8AC3E}">
        <p14:creationId xmlns:p14="http://schemas.microsoft.com/office/powerpoint/2010/main" val="16033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596F-FE2D-47F5-A17B-E64A2AD3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20:16	</a:t>
            </a:r>
          </a:p>
        </p:txBody>
      </p:sp>
    </p:spTree>
    <p:extLst>
      <p:ext uri="{BB962C8B-B14F-4D97-AF65-F5344CB8AC3E}">
        <p14:creationId xmlns:p14="http://schemas.microsoft.com/office/powerpoint/2010/main" val="35064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65A5B-05B7-409A-9B25-3AA1D2FC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20:15	</a:t>
            </a:r>
          </a:p>
        </p:txBody>
      </p:sp>
    </p:spTree>
    <p:extLst>
      <p:ext uri="{BB962C8B-B14F-4D97-AF65-F5344CB8AC3E}">
        <p14:creationId xmlns:p14="http://schemas.microsoft.com/office/powerpoint/2010/main" val="5757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2EA1-6685-4A5C-A127-4AAA04EC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20:14	</a:t>
            </a:r>
          </a:p>
        </p:txBody>
      </p:sp>
    </p:spTree>
    <p:extLst>
      <p:ext uri="{BB962C8B-B14F-4D97-AF65-F5344CB8AC3E}">
        <p14:creationId xmlns:p14="http://schemas.microsoft.com/office/powerpoint/2010/main" val="9677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E745F-FD09-4F75-8BC6-BA18C117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20:13	</a:t>
            </a:r>
          </a:p>
        </p:txBody>
      </p:sp>
    </p:spTree>
    <p:extLst>
      <p:ext uri="{BB962C8B-B14F-4D97-AF65-F5344CB8AC3E}">
        <p14:creationId xmlns:p14="http://schemas.microsoft.com/office/powerpoint/2010/main" val="9946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7564-818A-483E-89CE-2F17797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20:12	</a:t>
            </a:r>
          </a:p>
        </p:txBody>
      </p:sp>
    </p:spTree>
    <p:extLst>
      <p:ext uri="{BB962C8B-B14F-4D97-AF65-F5344CB8AC3E}">
        <p14:creationId xmlns:p14="http://schemas.microsoft.com/office/powerpoint/2010/main" val="39204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B72D-CBC5-4C37-8855-D4B48A6A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24:32	</a:t>
            </a:r>
          </a:p>
        </p:txBody>
      </p:sp>
    </p:spTree>
    <p:extLst>
      <p:ext uri="{BB962C8B-B14F-4D97-AF65-F5344CB8AC3E}">
        <p14:creationId xmlns:p14="http://schemas.microsoft.com/office/powerpoint/2010/main" val="12137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D88A-91EC-40F4-B205-01837B33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20:11	</a:t>
            </a:r>
          </a:p>
        </p:txBody>
      </p:sp>
    </p:spTree>
    <p:extLst>
      <p:ext uri="{BB962C8B-B14F-4D97-AF65-F5344CB8AC3E}">
        <p14:creationId xmlns:p14="http://schemas.microsoft.com/office/powerpoint/2010/main" val="12359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4AA92-354B-4019-B7BE-109955D9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20:10	</a:t>
            </a:r>
          </a:p>
        </p:txBody>
      </p:sp>
    </p:spTree>
    <p:extLst>
      <p:ext uri="{BB962C8B-B14F-4D97-AF65-F5344CB8AC3E}">
        <p14:creationId xmlns:p14="http://schemas.microsoft.com/office/powerpoint/2010/main" val="33867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602B-FD25-4CF9-8ABD-8373744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20:09	</a:t>
            </a:r>
          </a:p>
        </p:txBody>
      </p:sp>
    </p:spTree>
    <p:extLst>
      <p:ext uri="{BB962C8B-B14F-4D97-AF65-F5344CB8AC3E}">
        <p14:creationId xmlns:p14="http://schemas.microsoft.com/office/powerpoint/2010/main" val="14280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5D3E1-ADA9-40FF-860B-4BBCE2DE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20:08	</a:t>
            </a:r>
          </a:p>
        </p:txBody>
      </p:sp>
    </p:spTree>
    <p:extLst>
      <p:ext uri="{BB962C8B-B14F-4D97-AF65-F5344CB8AC3E}">
        <p14:creationId xmlns:p14="http://schemas.microsoft.com/office/powerpoint/2010/main" val="23073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4D65-AC29-433D-91C3-A8AF67D8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20:07	</a:t>
            </a:r>
          </a:p>
        </p:txBody>
      </p:sp>
    </p:spTree>
    <p:extLst>
      <p:ext uri="{BB962C8B-B14F-4D97-AF65-F5344CB8AC3E}">
        <p14:creationId xmlns:p14="http://schemas.microsoft.com/office/powerpoint/2010/main" val="35639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84C73-ABAB-42BB-8B75-AF4E2093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20:06	</a:t>
            </a:r>
          </a:p>
        </p:txBody>
      </p:sp>
    </p:spTree>
    <p:extLst>
      <p:ext uri="{BB962C8B-B14F-4D97-AF65-F5344CB8AC3E}">
        <p14:creationId xmlns:p14="http://schemas.microsoft.com/office/powerpoint/2010/main" val="15890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EB9F1-7FDD-4969-86D1-54FB2566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20:05	</a:t>
            </a:r>
          </a:p>
        </p:txBody>
      </p:sp>
    </p:spTree>
    <p:extLst>
      <p:ext uri="{BB962C8B-B14F-4D97-AF65-F5344CB8AC3E}">
        <p14:creationId xmlns:p14="http://schemas.microsoft.com/office/powerpoint/2010/main" val="26350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ED13F-A3B3-4AF8-BC20-9E63AB95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20:04	</a:t>
            </a:r>
          </a:p>
        </p:txBody>
      </p:sp>
    </p:spTree>
    <p:extLst>
      <p:ext uri="{BB962C8B-B14F-4D97-AF65-F5344CB8AC3E}">
        <p14:creationId xmlns:p14="http://schemas.microsoft.com/office/powerpoint/2010/main" val="4270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763F-F73E-4118-B069-24B1E01E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20:03	</a:t>
            </a:r>
          </a:p>
        </p:txBody>
      </p:sp>
    </p:spTree>
    <p:extLst>
      <p:ext uri="{BB962C8B-B14F-4D97-AF65-F5344CB8AC3E}">
        <p14:creationId xmlns:p14="http://schemas.microsoft.com/office/powerpoint/2010/main" val="18791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ACEFB-02DF-4D40-8D8A-A91BC1F3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20:02	</a:t>
            </a:r>
          </a:p>
        </p:txBody>
      </p:sp>
    </p:spTree>
    <p:extLst>
      <p:ext uri="{BB962C8B-B14F-4D97-AF65-F5344CB8AC3E}">
        <p14:creationId xmlns:p14="http://schemas.microsoft.com/office/powerpoint/2010/main" val="3149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AEE25-7C62-48CC-A012-03F0063C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24:58	</a:t>
            </a:r>
          </a:p>
        </p:txBody>
      </p:sp>
    </p:spTree>
    <p:extLst>
      <p:ext uri="{BB962C8B-B14F-4D97-AF65-F5344CB8AC3E}">
        <p14:creationId xmlns:p14="http://schemas.microsoft.com/office/powerpoint/2010/main" val="4285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02877-559A-4B18-B42D-0D244161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24:31	</a:t>
            </a:r>
          </a:p>
        </p:txBody>
      </p:sp>
    </p:spTree>
    <p:extLst>
      <p:ext uri="{BB962C8B-B14F-4D97-AF65-F5344CB8AC3E}">
        <p14:creationId xmlns:p14="http://schemas.microsoft.com/office/powerpoint/2010/main" val="34913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505CC-1BBD-40BE-8199-59B59DD5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20:01	</a:t>
            </a:r>
          </a:p>
        </p:txBody>
      </p:sp>
    </p:spTree>
    <p:extLst>
      <p:ext uri="{BB962C8B-B14F-4D97-AF65-F5344CB8AC3E}">
        <p14:creationId xmlns:p14="http://schemas.microsoft.com/office/powerpoint/2010/main" val="14933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A66B-B9EE-4D0F-AFDD-D7D7B23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20:00	</a:t>
            </a:r>
          </a:p>
        </p:txBody>
      </p:sp>
    </p:spTree>
    <p:extLst>
      <p:ext uri="{BB962C8B-B14F-4D97-AF65-F5344CB8AC3E}">
        <p14:creationId xmlns:p14="http://schemas.microsoft.com/office/powerpoint/2010/main" val="22015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5F974-F92A-4345-915E-675E68D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19:59	</a:t>
            </a:r>
          </a:p>
        </p:txBody>
      </p:sp>
    </p:spTree>
    <p:extLst>
      <p:ext uri="{BB962C8B-B14F-4D97-AF65-F5344CB8AC3E}">
        <p14:creationId xmlns:p14="http://schemas.microsoft.com/office/powerpoint/2010/main" val="8741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BC0B-8F97-4DC6-A7C0-20CF3E41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19:58	</a:t>
            </a:r>
          </a:p>
        </p:txBody>
      </p:sp>
    </p:spTree>
    <p:extLst>
      <p:ext uri="{BB962C8B-B14F-4D97-AF65-F5344CB8AC3E}">
        <p14:creationId xmlns:p14="http://schemas.microsoft.com/office/powerpoint/2010/main" val="11788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BE014-3EDB-4C09-AEF6-0921EC62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19:57	</a:t>
            </a:r>
          </a:p>
        </p:txBody>
      </p:sp>
    </p:spTree>
    <p:extLst>
      <p:ext uri="{BB962C8B-B14F-4D97-AF65-F5344CB8AC3E}">
        <p14:creationId xmlns:p14="http://schemas.microsoft.com/office/powerpoint/2010/main" val="18780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1C3E-DE3C-4241-B005-AF6DCDFE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19:56	</a:t>
            </a:r>
          </a:p>
        </p:txBody>
      </p:sp>
    </p:spTree>
    <p:extLst>
      <p:ext uri="{BB962C8B-B14F-4D97-AF65-F5344CB8AC3E}">
        <p14:creationId xmlns:p14="http://schemas.microsoft.com/office/powerpoint/2010/main" val="2561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94CB-5A51-40AD-9B3F-4E7D45FF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19:55	</a:t>
            </a:r>
          </a:p>
        </p:txBody>
      </p:sp>
    </p:spTree>
    <p:extLst>
      <p:ext uri="{BB962C8B-B14F-4D97-AF65-F5344CB8AC3E}">
        <p14:creationId xmlns:p14="http://schemas.microsoft.com/office/powerpoint/2010/main" val="34799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E734-43D0-4EB2-A068-D38A791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19:54	</a:t>
            </a:r>
          </a:p>
        </p:txBody>
      </p:sp>
    </p:spTree>
    <p:extLst>
      <p:ext uri="{BB962C8B-B14F-4D97-AF65-F5344CB8AC3E}">
        <p14:creationId xmlns:p14="http://schemas.microsoft.com/office/powerpoint/2010/main" val="39157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1778-06F2-4C72-A8A8-463E4D6B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19:53	</a:t>
            </a:r>
          </a:p>
        </p:txBody>
      </p:sp>
    </p:spTree>
    <p:extLst>
      <p:ext uri="{BB962C8B-B14F-4D97-AF65-F5344CB8AC3E}">
        <p14:creationId xmlns:p14="http://schemas.microsoft.com/office/powerpoint/2010/main" val="42352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E91A9-5399-4B25-903F-F25761A4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19:52	</a:t>
            </a:r>
          </a:p>
        </p:txBody>
      </p:sp>
    </p:spTree>
    <p:extLst>
      <p:ext uri="{BB962C8B-B14F-4D97-AF65-F5344CB8AC3E}">
        <p14:creationId xmlns:p14="http://schemas.microsoft.com/office/powerpoint/2010/main" val="285636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42D6-8904-47E0-B2CE-C8652E74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24:30	</a:t>
            </a:r>
          </a:p>
        </p:txBody>
      </p:sp>
    </p:spTree>
    <p:extLst>
      <p:ext uri="{BB962C8B-B14F-4D97-AF65-F5344CB8AC3E}">
        <p14:creationId xmlns:p14="http://schemas.microsoft.com/office/powerpoint/2010/main" val="34012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5559-D1C1-46B6-A25E-450ACFF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19:51	</a:t>
            </a:r>
          </a:p>
        </p:txBody>
      </p:sp>
    </p:spTree>
    <p:extLst>
      <p:ext uri="{BB962C8B-B14F-4D97-AF65-F5344CB8AC3E}">
        <p14:creationId xmlns:p14="http://schemas.microsoft.com/office/powerpoint/2010/main" val="1512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3FC1-476E-41A2-BDD1-872D73D2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19:50	</a:t>
            </a:r>
          </a:p>
        </p:txBody>
      </p:sp>
    </p:spTree>
    <p:extLst>
      <p:ext uri="{BB962C8B-B14F-4D97-AF65-F5344CB8AC3E}">
        <p14:creationId xmlns:p14="http://schemas.microsoft.com/office/powerpoint/2010/main" val="5862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677C-C23A-4490-B3CA-446B1697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19:49	</a:t>
            </a:r>
          </a:p>
        </p:txBody>
      </p:sp>
    </p:spTree>
    <p:extLst>
      <p:ext uri="{BB962C8B-B14F-4D97-AF65-F5344CB8AC3E}">
        <p14:creationId xmlns:p14="http://schemas.microsoft.com/office/powerpoint/2010/main" val="82587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919D-B9D2-4F05-AE8F-5BD64ED3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19:48	</a:t>
            </a:r>
          </a:p>
        </p:txBody>
      </p:sp>
    </p:spTree>
    <p:extLst>
      <p:ext uri="{BB962C8B-B14F-4D97-AF65-F5344CB8AC3E}">
        <p14:creationId xmlns:p14="http://schemas.microsoft.com/office/powerpoint/2010/main" val="207621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4742-532F-469A-B3D8-B085E1B7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19:47	</a:t>
            </a:r>
          </a:p>
        </p:txBody>
      </p:sp>
    </p:spTree>
    <p:extLst>
      <p:ext uri="{BB962C8B-B14F-4D97-AF65-F5344CB8AC3E}">
        <p14:creationId xmlns:p14="http://schemas.microsoft.com/office/powerpoint/2010/main" val="1787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72AE6-08E1-435D-BD72-8E44B796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19:46	</a:t>
            </a:r>
          </a:p>
        </p:txBody>
      </p:sp>
    </p:spTree>
    <p:extLst>
      <p:ext uri="{BB962C8B-B14F-4D97-AF65-F5344CB8AC3E}">
        <p14:creationId xmlns:p14="http://schemas.microsoft.com/office/powerpoint/2010/main" val="14918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57B0-B396-4497-8E2D-738300F5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19:45	</a:t>
            </a:r>
          </a:p>
        </p:txBody>
      </p:sp>
    </p:spTree>
    <p:extLst>
      <p:ext uri="{BB962C8B-B14F-4D97-AF65-F5344CB8AC3E}">
        <p14:creationId xmlns:p14="http://schemas.microsoft.com/office/powerpoint/2010/main" val="38654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CC6D4-EB62-4413-AB65-5C9E531D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19:44	</a:t>
            </a:r>
          </a:p>
        </p:txBody>
      </p:sp>
    </p:spTree>
    <p:extLst>
      <p:ext uri="{BB962C8B-B14F-4D97-AF65-F5344CB8AC3E}">
        <p14:creationId xmlns:p14="http://schemas.microsoft.com/office/powerpoint/2010/main" val="14608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2DDE4-5F27-4B29-9693-7948239F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19:43	</a:t>
            </a:r>
          </a:p>
        </p:txBody>
      </p:sp>
    </p:spTree>
    <p:extLst>
      <p:ext uri="{BB962C8B-B14F-4D97-AF65-F5344CB8AC3E}">
        <p14:creationId xmlns:p14="http://schemas.microsoft.com/office/powerpoint/2010/main" val="23450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687EE-C418-4735-814B-6FDE9516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19:42	</a:t>
            </a:r>
          </a:p>
        </p:txBody>
      </p:sp>
    </p:spTree>
    <p:extLst>
      <p:ext uri="{BB962C8B-B14F-4D97-AF65-F5344CB8AC3E}">
        <p14:creationId xmlns:p14="http://schemas.microsoft.com/office/powerpoint/2010/main" val="19056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FD95-097D-4E2B-A372-8534D2F3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24:29	</a:t>
            </a:r>
          </a:p>
        </p:txBody>
      </p:sp>
    </p:spTree>
    <p:extLst>
      <p:ext uri="{BB962C8B-B14F-4D97-AF65-F5344CB8AC3E}">
        <p14:creationId xmlns:p14="http://schemas.microsoft.com/office/powerpoint/2010/main" val="38524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35E06-EC2B-4F7F-BD07-896F656D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19:41	</a:t>
            </a:r>
          </a:p>
        </p:txBody>
      </p:sp>
    </p:spTree>
    <p:extLst>
      <p:ext uri="{BB962C8B-B14F-4D97-AF65-F5344CB8AC3E}">
        <p14:creationId xmlns:p14="http://schemas.microsoft.com/office/powerpoint/2010/main" val="41057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709B0-7626-4926-8A0C-4A2F6E38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19:40	</a:t>
            </a:r>
          </a:p>
        </p:txBody>
      </p:sp>
    </p:spTree>
    <p:extLst>
      <p:ext uri="{BB962C8B-B14F-4D97-AF65-F5344CB8AC3E}">
        <p14:creationId xmlns:p14="http://schemas.microsoft.com/office/powerpoint/2010/main" val="15330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36A8B-C26F-4BE4-A48E-F76067DB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19:39	</a:t>
            </a:r>
          </a:p>
        </p:txBody>
      </p:sp>
    </p:spTree>
    <p:extLst>
      <p:ext uri="{BB962C8B-B14F-4D97-AF65-F5344CB8AC3E}">
        <p14:creationId xmlns:p14="http://schemas.microsoft.com/office/powerpoint/2010/main" val="20510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7205-8E07-47BC-BF02-9EAE8EE1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19:38	</a:t>
            </a:r>
          </a:p>
        </p:txBody>
      </p:sp>
    </p:spTree>
    <p:extLst>
      <p:ext uri="{BB962C8B-B14F-4D97-AF65-F5344CB8AC3E}">
        <p14:creationId xmlns:p14="http://schemas.microsoft.com/office/powerpoint/2010/main" val="9221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14B2-4FD2-4476-9471-0C44FE6F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19:37	</a:t>
            </a:r>
          </a:p>
        </p:txBody>
      </p:sp>
    </p:spTree>
    <p:extLst>
      <p:ext uri="{BB962C8B-B14F-4D97-AF65-F5344CB8AC3E}">
        <p14:creationId xmlns:p14="http://schemas.microsoft.com/office/powerpoint/2010/main" val="22963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BE93-B52E-44DC-81E4-0BDFD8B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19:36	</a:t>
            </a:r>
          </a:p>
        </p:txBody>
      </p:sp>
    </p:spTree>
    <p:extLst>
      <p:ext uri="{BB962C8B-B14F-4D97-AF65-F5344CB8AC3E}">
        <p14:creationId xmlns:p14="http://schemas.microsoft.com/office/powerpoint/2010/main" val="32782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6F1C0-3B1C-441E-BAB1-73E72D8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19:35	</a:t>
            </a:r>
          </a:p>
        </p:txBody>
      </p:sp>
    </p:spTree>
    <p:extLst>
      <p:ext uri="{BB962C8B-B14F-4D97-AF65-F5344CB8AC3E}">
        <p14:creationId xmlns:p14="http://schemas.microsoft.com/office/powerpoint/2010/main" val="25915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8B1FA-9531-4436-B485-7708A7E1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19:34	</a:t>
            </a:r>
          </a:p>
        </p:txBody>
      </p:sp>
    </p:spTree>
    <p:extLst>
      <p:ext uri="{BB962C8B-B14F-4D97-AF65-F5344CB8AC3E}">
        <p14:creationId xmlns:p14="http://schemas.microsoft.com/office/powerpoint/2010/main" val="40246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2E041-54A9-4C4C-B53A-21DBE098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19:33	</a:t>
            </a:r>
          </a:p>
        </p:txBody>
      </p:sp>
    </p:spTree>
    <p:extLst>
      <p:ext uri="{BB962C8B-B14F-4D97-AF65-F5344CB8AC3E}">
        <p14:creationId xmlns:p14="http://schemas.microsoft.com/office/powerpoint/2010/main" val="29350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4452-5125-4F2F-8145-871EE58F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19:32	</a:t>
            </a:r>
          </a:p>
        </p:txBody>
      </p:sp>
    </p:spTree>
    <p:extLst>
      <p:ext uri="{BB962C8B-B14F-4D97-AF65-F5344CB8AC3E}">
        <p14:creationId xmlns:p14="http://schemas.microsoft.com/office/powerpoint/2010/main" val="40061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3542B-F23B-4316-A3AB-B22E8BD1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24:28	</a:t>
            </a:r>
          </a:p>
        </p:txBody>
      </p:sp>
    </p:spTree>
    <p:extLst>
      <p:ext uri="{BB962C8B-B14F-4D97-AF65-F5344CB8AC3E}">
        <p14:creationId xmlns:p14="http://schemas.microsoft.com/office/powerpoint/2010/main" val="26244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41C71-22DB-4890-96C3-6F9574D5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19:31	</a:t>
            </a:r>
          </a:p>
        </p:txBody>
      </p:sp>
    </p:spTree>
    <p:extLst>
      <p:ext uri="{BB962C8B-B14F-4D97-AF65-F5344CB8AC3E}">
        <p14:creationId xmlns:p14="http://schemas.microsoft.com/office/powerpoint/2010/main" val="16145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458DF-A748-4C73-BEFD-8696BD9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19:30	</a:t>
            </a:r>
          </a:p>
        </p:txBody>
      </p:sp>
    </p:spTree>
    <p:extLst>
      <p:ext uri="{BB962C8B-B14F-4D97-AF65-F5344CB8AC3E}">
        <p14:creationId xmlns:p14="http://schemas.microsoft.com/office/powerpoint/2010/main" val="4442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C83E8-45B4-44F6-AAB9-E855ED3C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19:29	</a:t>
            </a:r>
          </a:p>
        </p:txBody>
      </p:sp>
    </p:spTree>
    <p:extLst>
      <p:ext uri="{BB962C8B-B14F-4D97-AF65-F5344CB8AC3E}">
        <p14:creationId xmlns:p14="http://schemas.microsoft.com/office/powerpoint/2010/main" val="24177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767D3-434D-4086-87A3-986A8BC9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19:28	</a:t>
            </a:r>
          </a:p>
        </p:txBody>
      </p:sp>
    </p:spTree>
    <p:extLst>
      <p:ext uri="{BB962C8B-B14F-4D97-AF65-F5344CB8AC3E}">
        <p14:creationId xmlns:p14="http://schemas.microsoft.com/office/powerpoint/2010/main" val="12676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B956C-8EE5-44E1-8AA8-7B21E3E6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19:27	</a:t>
            </a:r>
          </a:p>
        </p:txBody>
      </p:sp>
    </p:spTree>
    <p:extLst>
      <p:ext uri="{BB962C8B-B14F-4D97-AF65-F5344CB8AC3E}">
        <p14:creationId xmlns:p14="http://schemas.microsoft.com/office/powerpoint/2010/main" val="30480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20B19-4D1F-43DC-BA78-5A708032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19:26	</a:t>
            </a:r>
          </a:p>
        </p:txBody>
      </p:sp>
    </p:spTree>
    <p:extLst>
      <p:ext uri="{BB962C8B-B14F-4D97-AF65-F5344CB8AC3E}">
        <p14:creationId xmlns:p14="http://schemas.microsoft.com/office/powerpoint/2010/main" val="32905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44457-40EA-4F2A-931D-AE28D45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19:25	</a:t>
            </a:r>
          </a:p>
        </p:txBody>
      </p:sp>
    </p:spTree>
    <p:extLst>
      <p:ext uri="{BB962C8B-B14F-4D97-AF65-F5344CB8AC3E}">
        <p14:creationId xmlns:p14="http://schemas.microsoft.com/office/powerpoint/2010/main" val="363123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5ABB3-8449-4BEE-9368-A97F6D6D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19:24	</a:t>
            </a:r>
          </a:p>
        </p:txBody>
      </p:sp>
    </p:spTree>
    <p:extLst>
      <p:ext uri="{BB962C8B-B14F-4D97-AF65-F5344CB8AC3E}">
        <p14:creationId xmlns:p14="http://schemas.microsoft.com/office/powerpoint/2010/main" val="26902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B363-9A63-4609-B640-F9C8CF74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19:23	</a:t>
            </a:r>
          </a:p>
        </p:txBody>
      </p:sp>
    </p:spTree>
    <p:extLst>
      <p:ext uri="{BB962C8B-B14F-4D97-AF65-F5344CB8AC3E}">
        <p14:creationId xmlns:p14="http://schemas.microsoft.com/office/powerpoint/2010/main" val="9815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EAD7D-4265-4A72-BEEC-54D40F76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19:22	</a:t>
            </a:r>
          </a:p>
        </p:txBody>
      </p:sp>
    </p:spTree>
    <p:extLst>
      <p:ext uri="{BB962C8B-B14F-4D97-AF65-F5344CB8AC3E}">
        <p14:creationId xmlns:p14="http://schemas.microsoft.com/office/powerpoint/2010/main" val="12678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C8195-B5CE-4049-85C5-927E8C64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24:27	</a:t>
            </a:r>
          </a:p>
        </p:txBody>
      </p:sp>
    </p:spTree>
    <p:extLst>
      <p:ext uri="{BB962C8B-B14F-4D97-AF65-F5344CB8AC3E}">
        <p14:creationId xmlns:p14="http://schemas.microsoft.com/office/powerpoint/2010/main" val="38817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99E8-9769-4744-B1EC-22856CF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19:21	</a:t>
            </a:r>
          </a:p>
        </p:txBody>
      </p:sp>
    </p:spTree>
    <p:extLst>
      <p:ext uri="{BB962C8B-B14F-4D97-AF65-F5344CB8AC3E}">
        <p14:creationId xmlns:p14="http://schemas.microsoft.com/office/powerpoint/2010/main" val="7435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DA148-6D40-4DB8-914B-A1E0911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19:20	</a:t>
            </a:r>
          </a:p>
        </p:txBody>
      </p:sp>
    </p:spTree>
    <p:extLst>
      <p:ext uri="{BB962C8B-B14F-4D97-AF65-F5344CB8AC3E}">
        <p14:creationId xmlns:p14="http://schemas.microsoft.com/office/powerpoint/2010/main" val="36828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2E75-7D88-47CB-B0CB-327BB1BD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19:19	</a:t>
            </a:r>
          </a:p>
        </p:txBody>
      </p:sp>
    </p:spTree>
    <p:extLst>
      <p:ext uri="{BB962C8B-B14F-4D97-AF65-F5344CB8AC3E}">
        <p14:creationId xmlns:p14="http://schemas.microsoft.com/office/powerpoint/2010/main" val="40950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544C-52E7-4163-A7EF-095DD91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19:18	</a:t>
            </a:r>
          </a:p>
        </p:txBody>
      </p:sp>
    </p:spTree>
    <p:extLst>
      <p:ext uri="{BB962C8B-B14F-4D97-AF65-F5344CB8AC3E}">
        <p14:creationId xmlns:p14="http://schemas.microsoft.com/office/powerpoint/2010/main" val="27079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691E-0DC9-4359-9062-B80D526A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19:17	</a:t>
            </a:r>
          </a:p>
        </p:txBody>
      </p:sp>
    </p:spTree>
    <p:extLst>
      <p:ext uri="{BB962C8B-B14F-4D97-AF65-F5344CB8AC3E}">
        <p14:creationId xmlns:p14="http://schemas.microsoft.com/office/powerpoint/2010/main" val="31391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02F7-637A-4A1E-AA0A-361729D4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19:16	</a:t>
            </a:r>
          </a:p>
        </p:txBody>
      </p:sp>
    </p:spTree>
    <p:extLst>
      <p:ext uri="{BB962C8B-B14F-4D97-AF65-F5344CB8AC3E}">
        <p14:creationId xmlns:p14="http://schemas.microsoft.com/office/powerpoint/2010/main" val="18654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5952-5FF7-444F-9321-429A08DE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19:15	</a:t>
            </a:r>
          </a:p>
        </p:txBody>
      </p:sp>
    </p:spTree>
    <p:extLst>
      <p:ext uri="{BB962C8B-B14F-4D97-AF65-F5344CB8AC3E}">
        <p14:creationId xmlns:p14="http://schemas.microsoft.com/office/powerpoint/2010/main" val="21611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6409-A312-40E2-AE45-15564DF8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19:14	</a:t>
            </a:r>
          </a:p>
        </p:txBody>
      </p:sp>
    </p:spTree>
    <p:extLst>
      <p:ext uri="{BB962C8B-B14F-4D97-AF65-F5344CB8AC3E}">
        <p14:creationId xmlns:p14="http://schemas.microsoft.com/office/powerpoint/2010/main" val="2149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84380-B1A6-4094-A63A-3D9632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19:13	</a:t>
            </a:r>
          </a:p>
        </p:txBody>
      </p:sp>
    </p:spTree>
    <p:extLst>
      <p:ext uri="{BB962C8B-B14F-4D97-AF65-F5344CB8AC3E}">
        <p14:creationId xmlns:p14="http://schemas.microsoft.com/office/powerpoint/2010/main" val="20455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1CDC4-14F6-4448-B230-6A8ED16B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19:12	</a:t>
            </a:r>
          </a:p>
        </p:txBody>
      </p:sp>
    </p:spTree>
    <p:extLst>
      <p:ext uri="{BB962C8B-B14F-4D97-AF65-F5344CB8AC3E}">
        <p14:creationId xmlns:p14="http://schemas.microsoft.com/office/powerpoint/2010/main" val="16796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1E8AC-F569-4791-83DA-B1045991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24:26	</a:t>
            </a:r>
          </a:p>
        </p:txBody>
      </p:sp>
    </p:spTree>
    <p:extLst>
      <p:ext uri="{BB962C8B-B14F-4D97-AF65-F5344CB8AC3E}">
        <p14:creationId xmlns:p14="http://schemas.microsoft.com/office/powerpoint/2010/main" val="1724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AFE8A-1F87-4453-9CB1-93C1C258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19:11	</a:t>
            </a:r>
          </a:p>
        </p:txBody>
      </p:sp>
    </p:spTree>
    <p:extLst>
      <p:ext uri="{BB962C8B-B14F-4D97-AF65-F5344CB8AC3E}">
        <p14:creationId xmlns:p14="http://schemas.microsoft.com/office/powerpoint/2010/main" val="804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F21A-B791-4D14-BA00-174F2AD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19:10	</a:t>
            </a:r>
          </a:p>
        </p:txBody>
      </p:sp>
    </p:spTree>
    <p:extLst>
      <p:ext uri="{BB962C8B-B14F-4D97-AF65-F5344CB8AC3E}">
        <p14:creationId xmlns:p14="http://schemas.microsoft.com/office/powerpoint/2010/main" val="11179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8151-FE10-4345-94C5-B70667A6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19:09	</a:t>
            </a:r>
          </a:p>
        </p:txBody>
      </p:sp>
    </p:spTree>
    <p:extLst>
      <p:ext uri="{BB962C8B-B14F-4D97-AF65-F5344CB8AC3E}">
        <p14:creationId xmlns:p14="http://schemas.microsoft.com/office/powerpoint/2010/main" val="9475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2B6A-7308-4B55-9434-B002FBBF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19:08	</a:t>
            </a:r>
          </a:p>
        </p:txBody>
      </p:sp>
    </p:spTree>
    <p:extLst>
      <p:ext uri="{BB962C8B-B14F-4D97-AF65-F5344CB8AC3E}">
        <p14:creationId xmlns:p14="http://schemas.microsoft.com/office/powerpoint/2010/main" val="966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8A2C3-55F6-4531-81E0-5B0ACF72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19:07	</a:t>
            </a:r>
          </a:p>
        </p:txBody>
      </p:sp>
    </p:spTree>
    <p:extLst>
      <p:ext uri="{BB962C8B-B14F-4D97-AF65-F5344CB8AC3E}">
        <p14:creationId xmlns:p14="http://schemas.microsoft.com/office/powerpoint/2010/main" val="9104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04E7-7098-4C25-A6F2-711C017B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19:06	</a:t>
            </a:r>
          </a:p>
        </p:txBody>
      </p:sp>
    </p:spTree>
    <p:extLst>
      <p:ext uri="{BB962C8B-B14F-4D97-AF65-F5344CB8AC3E}">
        <p14:creationId xmlns:p14="http://schemas.microsoft.com/office/powerpoint/2010/main" val="18044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71364-20D4-4B40-85B4-2D6E7A96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19:05	</a:t>
            </a:r>
          </a:p>
        </p:txBody>
      </p:sp>
    </p:spTree>
    <p:extLst>
      <p:ext uri="{BB962C8B-B14F-4D97-AF65-F5344CB8AC3E}">
        <p14:creationId xmlns:p14="http://schemas.microsoft.com/office/powerpoint/2010/main" val="40194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2CD9-423D-48FD-821E-1D69CAE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19:04	</a:t>
            </a:r>
          </a:p>
        </p:txBody>
      </p:sp>
    </p:spTree>
    <p:extLst>
      <p:ext uri="{BB962C8B-B14F-4D97-AF65-F5344CB8AC3E}">
        <p14:creationId xmlns:p14="http://schemas.microsoft.com/office/powerpoint/2010/main" val="21974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52C4-6872-4850-BC8C-6B7B11EE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19:03	</a:t>
            </a:r>
          </a:p>
        </p:txBody>
      </p:sp>
    </p:spTree>
    <p:extLst>
      <p:ext uri="{BB962C8B-B14F-4D97-AF65-F5344CB8AC3E}">
        <p14:creationId xmlns:p14="http://schemas.microsoft.com/office/powerpoint/2010/main" val="13928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731C0-84F1-4766-A6ED-248C5C97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19:02	</a:t>
            </a:r>
          </a:p>
        </p:txBody>
      </p:sp>
    </p:spTree>
    <p:extLst>
      <p:ext uri="{BB962C8B-B14F-4D97-AF65-F5344CB8AC3E}">
        <p14:creationId xmlns:p14="http://schemas.microsoft.com/office/powerpoint/2010/main" val="25570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780A5-32AA-435B-AE9B-67F49445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24:25	</a:t>
            </a:r>
          </a:p>
        </p:txBody>
      </p:sp>
    </p:spTree>
    <p:extLst>
      <p:ext uri="{BB962C8B-B14F-4D97-AF65-F5344CB8AC3E}">
        <p14:creationId xmlns:p14="http://schemas.microsoft.com/office/powerpoint/2010/main" val="9175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DB726-79A3-460E-92D5-40C2A43C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19:01	</a:t>
            </a:r>
          </a:p>
        </p:txBody>
      </p:sp>
    </p:spTree>
    <p:extLst>
      <p:ext uri="{BB962C8B-B14F-4D97-AF65-F5344CB8AC3E}">
        <p14:creationId xmlns:p14="http://schemas.microsoft.com/office/powerpoint/2010/main" val="8519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CE93-31B5-4B30-8159-0D65A165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19:00	</a:t>
            </a:r>
          </a:p>
        </p:txBody>
      </p:sp>
    </p:spTree>
    <p:extLst>
      <p:ext uri="{BB962C8B-B14F-4D97-AF65-F5344CB8AC3E}">
        <p14:creationId xmlns:p14="http://schemas.microsoft.com/office/powerpoint/2010/main" val="31075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7C826-114D-4755-8707-E09161F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18:59	</a:t>
            </a:r>
          </a:p>
        </p:txBody>
      </p:sp>
    </p:spTree>
    <p:extLst>
      <p:ext uri="{BB962C8B-B14F-4D97-AF65-F5344CB8AC3E}">
        <p14:creationId xmlns:p14="http://schemas.microsoft.com/office/powerpoint/2010/main" val="33491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F37EA-03BF-4DE7-BF36-7EC7309E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18:58	</a:t>
            </a:r>
          </a:p>
        </p:txBody>
      </p:sp>
    </p:spTree>
    <p:extLst>
      <p:ext uri="{BB962C8B-B14F-4D97-AF65-F5344CB8AC3E}">
        <p14:creationId xmlns:p14="http://schemas.microsoft.com/office/powerpoint/2010/main" val="16948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BCA0-17F2-4A99-97DF-48E77ABB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18:57	</a:t>
            </a:r>
          </a:p>
        </p:txBody>
      </p:sp>
    </p:spTree>
    <p:extLst>
      <p:ext uri="{BB962C8B-B14F-4D97-AF65-F5344CB8AC3E}">
        <p14:creationId xmlns:p14="http://schemas.microsoft.com/office/powerpoint/2010/main" val="11801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40B1-672C-4118-B8F3-76E8CE5E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18:56	</a:t>
            </a:r>
          </a:p>
        </p:txBody>
      </p:sp>
    </p:spTree>
    <p:extLst>
      <p:ext uri="{BB962C8B-B14F-4D97-AF65-F5344CB8AC3E}">
        <p14:creationId xmlns:p14="http://schemas.microsoft.com/office/powerpoint/2010/main" val="21135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47D75-0291-41E9-8A90-F5C65D4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18:55	</a:t>
            </a:r>
          </a:p>
        </p:txBody>
      </p:sp>
    </p:spTree>
    <p:extLst>
      <p:ext uri="{BB962C8B-B14F-4D97-AF65-F5344CB8AC3E}">
        <p14:creationId xmlns:p14="http://schemas.microsoft.com/office/powerpoint/2010/main" val="27521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A512C-84A1-41DF-A636-93502B87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18:54	</a:t>
            </a:r>
          </a:p>
        </p:txBody>
      </p:sp>
    </p:spTree>
    <p:extLst>
      <p:ext uri="{BB962C8B-B14F-4D97-AF65-F5344CB8AC3E}">
        <p14:creationId xmlns:p14="http://schemas.microsoft.com/office/powerpoint/2010/main" val="35229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53BCC-C53F-49FB-B839-CF7E210B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18:53	</a:t>
            </a:r>
          </a:p>
        </p:txBody>
      </p:sp>
    </p:spTree>
    <p:extLst>
      <p:ext uri="{BB962C8B-B14F-4D97-AF65-F5344CB8AC3E}">
        <p14:creationId xmlns:p14="http://schemas.microsoft.com/office/powerpoint/2010/main" val="28672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F9A0-853C-45B1-BCF3-9DAC6AD3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18:52	</a:t>
            </a:r>
          </a:p>
        </p:txBody>
      </p:sp>
    </p:spTree>
    <p:extLst>
      <p:ext uri="{BB962C8B-B14F-4D97-AF65-F5344CB8AC3E}">
        <p14:creationId xmlns:p14="http://schemas.microsoft.com/office/powerpoint/2010/main" val="29346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47FB-6B5B-43ED-B22A-FB239CB7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24:24	</a:t>
            </a:r>
          </a:p>
        </p:txBody>
      </p:sp>
    </p:spTree>
    <p:extLst>
      <p:ext uri="{BB962C8B-B14F-4D97-AF65-F5344CB8AC3E}">
        <p14:creationId xmlns:p14="http://schemas.microsoft.com/office/powerpoint/2010/main" val="1479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42E9-6984-4958-97A6-A32FEFB5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18:51	</a:t>
            </a:r>
          </a:p>
        </p:txBody>
      </p:sp>
    </p:spTree>
    <p:extLst>
      <p:ext uri="{BB962C8B-B14F-4D97-AF65-F5344CB8AC3E}">
        <p14:creationId xmlns:p14="http://schemas.microsoft.com/office/powerpoint/2010/main" val="37357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652A4-64DF-4E81-9868-0D885928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18:50	</a:t>
            </a:r>
          </a:p>
        </p:txBody>
      </p:sp>
    </p:spTree>
    <p:extLst>
      <p:ext uri="{BB962C8B-B14F-4D97-AF65-F5344CB8AC3E}">
        <p14:creationId xmlns:p14="http://schemas.microsoft.com/office/powerpoint/2010/main" val="18475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A3EFA-E7EF-4E33-9BA5-83E04030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18:49	</a:t>
            </a:r>
          </a:p>
        </p:txBody>
      </p:sp>
    </p:spTree>
    <p:extLst>
      <p:ext uri="{BB962C8B-B14F-4D97-AF65-F5344CB8AC3E}">
        <p14:creationId xmlns:p14="http://schemas.microsoft.com/office/powerpoint/2010/main" val="38366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1C29E-ECCF-4E8D-84C1-33BC2F63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18:48	</a:t>
            </a:r>
          </a:p>
        </p:txBody>
      </p:sp>
    </p:spTree>
    <p:extLst>
      <p:ext uri="{BB962C8B-B14F-4D97-AF65-F5344CB8AC3E}">
        <p14:creationId xmlns:p14="http://schemas.microsoft.com/office/powerpoint/2010/main" val="24617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8F723-013B-40DF-BD70-5E9414A0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18:47	</a:t>
            </a:r>
          </a:p>
        </p:txBody>
      </p:sp>
    </p:spTree>
    <p:extLst>
      <p:ext uri="{BB962C8B-B14F-4D97-AF65-F5344CB8AC3E}">
        <p14:creationId xmlns:p14="http://schemas.microsoft.com/office/powerpoint/2010/main" val="40676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85D8-ABB0-4FF6-AF39-A72A969E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18:46	</a:t>
            </a:r>
          </a:p>
        </p:txBody>
      </p:sp>
    </p:spTree>
    <p:extLst>
      <p:ext uri="{BB962C8B-B14F-4D97-AF65-F5344CB8AC3E}">
        <p14:creationId xmlns:p14="http://schemas.microsoft.com/office/powerpoint/2010/main" val="8563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C133-92FC-42A7-BFF8-9EC1E7C9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18:45	</a:t>
            </a:r>
          </a:p>
        </p:txBody>
      </p:sp>
    </p:spTree>
    <p:extLst>
      <p:ext uri="{BB962C8B-B14F-4D97-AF65-F5344CB8AC3E}">
        <p14:creationId xmlns:p14="http://schemas.microsoft.com/office/powerpoint/2010/main" val="120887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85DA0-412B-4511-848F-9439DE97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18:44	</a:t>
            </a:r>
          </a:p>
        </p:txBody>
      </p:sp>
    </p:spTree>
    <p:extLst>
      <p:ext uri="{BB962C8B-B14F-4D97-AF65-F5344CB8AC3E}">
        <p14:creationId xmlns:p14="http://schemas.microsoft.com/office/powerpoint/2010/main" val="95119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A5AB-F152-4E84-B3B9-44EA4EEE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18:43	</a:t>
            </a:r>
          </a:p>
        </p:txBody>
      </p:sp>
    </p:spTree>
    <p:extLst>
      <p:ext uri="{BB962C8B-B14F-4D97-AF65-F5344CB8AC3E}">
        <p14:creationId xmlns:p14="http://schemas.microsoft.com/office/powerpoint/2010/main" val="27158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2FC7-6914-4B2D-99BF-0A9FA1AB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18:42	</a:t>
            </a:r>
          </a:p>
        </p:txBody>
      </p:sp>
    </p:spTree>
    <p:extLst>
      <p:ext uri="{BB962C8B-B14F-4D97-AF65-F5344CB8AC3E}">
        <p14:creationId xmlns:p14="http://schemas.microsoft.com/office/powerpoint/2010/main" val="2902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9B92-C869-4D37-BB0D-6032ABB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24:23	</a:t>
            </a:r>
          </a:p>
        </p:txBody>
      </p:sp>
    </p:spTree>
    <p:extLst>
      <p:ext uri="{BB962C8B-B14F-4D97-AF65-F5344CB8AC3E}">
        <p14:creationId xmlns:p14="http://schemas.microsoft.com/office/powerpoint/2010/main" val="27192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A2B94-14FF-4BB5-AF57-67654F47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18:41	</a:t>
            </a:r>
          </a:p>
        </p:txBody>
      </p:sp>
    </p:spTree>
    <p:extLst>
      <p:ext uri="{BB962C8B-B14F-4D97-AF65-F5344CB8AC3E}">
        <p14:creationId xmlns:p14="http://schemas.microsoft.com/office/powerpoint/2010/main" val="17816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64E2C-DC3B-4E9F-8188-08890EE5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18:40	</a:t>
            </a:r>
          </a:p>
        </p:txBody>
      </p:sp>
    </p:spTree>
    <p:extLst>
      <p:ext uri="{BB962C8B-B14F-4D97-AF65-F5344CB8AC3E}">
        <p14:creationId xmlns:p14="http://schemas.microsoft.com/office/powerpoint/2010/main" val="4045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0BF91-37B8-4D41-869B-33708F7D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18:39	</a:t>
            </a:r>
          </a:p>
        </p:txBody>
      </p:sp>
    </p:spTree>
    <p:extLst>
      <p:ext uri="{BB962C8B-B14F-4D97-AF65-F5344CB8AC3E}">
        <p14:creationId xmlns:p14="http://schemas.microsoft.com/office/powerpoint/2010/main" val="11939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E8CF3-C41C-4904-8D96-0A97067C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18:38	</a:t>
            </a:r>
          </a:p>
        </p:txBody>
      </p:sp>
    </p:spTree>
    <p:extLst>
      <p:ext uri="{BB962C8B-B14F-4D97-AF65-F5344CB8AC3E}">
        <p14:creationId xmlns:p14="http://schemas.microsoft.com/office/powerpoint/2010/main" val="38192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2181F-E08C-464F-BDDD-9984808D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18:37	</a:t>
            </a:r>
          </a:p>
        </p:txBody>
      </p:sp>
    </p:spTree>
    <p:extLst>
      <p:ext uri="{BB962C8B-B14F-4D97-AF65-F5344CB8AC3E}">
        <p14:creationId xmlns:p14="http://schemas.microsoft.com/office/powerpoint/2010/main" val="34834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C278D-F574-4076-93F6-E15A18C7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18:36	</a:t>
            </a:r>
          </a:p>
        </p:txBody>
      </p:sp>
    </p:spTree>
    <p:extLst>
      <p:ext uri="{BB962C8B-B14F-4D97-AF65-F5344CB8AC3E}">
        <p14:creationId xmlns:p14="http://schemas.microsoft.com/office/powerpoint/2010/main" val="19748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7FF23-48F7-4C2B-8C0C-6071F52D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18:35	</a:t>
            </a:r>
          </a:p>
        </p:txBody>
      </p:sp>
    </p:spTree>
    <p:extLst>
      <p:ext uri="{BB962C8B-B14F-4D97-AF65-F5344CB8AC3E}">
        <p14:creationId xmlns:p14="http://schemas.microsoft.com/office/powerpoint/2010/main" val="5627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6837A-AED6-4D0B-A682-37E2774B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18:34	</a:t>
            </a:r>
          </a:p>
        </p:txBody>
      </p:sp>
    </p:spTree>
    <p:extLst>
      <p:ext uri="{BB962C8B-B14F-4D97-AF65-F5344CB8AC3E}">
        <p14:creationId xmlns:p14="http://schemas.microsoft.com/office/powerpoint/2010/main" val="41341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EE99C-BF1B-49F6-8F95-E0F23758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18:33	</a:t>
            </a:r>
          </a:p>
        </p:txBody>
      </p:sp>
    </p:spTree>
    <p:extLst>
      <p:ext uri="{BB962C8B-B14F-4D97-AF65-F5344CB8AC3E}">
        <p14:creationId xmlns:p14="http://schemas.microsoft.com/office/powerpoint/2010/main" val="33989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FE276-95EA-40F1-8AA8-8E67E4F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18:32	</a:t>
            </a:r>
          </a:p>
        </p:txBody>
      </p:sp>
    </p:spTree>
    <p:extLst>
      <p:ext uri="{BB962C8B-B14F-4D97-AF65-F5344CB8AC3E}">
        <p14:creationId xmlns:p14="http://schemas.microsoft.com/office/powerpoint/2010/main" val="24267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1338-7A14-4070-9A02-10FB118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24:22	</a:t>
            </a:r>
          </a:p>
        </p:txBody>
      </p:sp>
    </p:spTree>
    <p:extLst>
      <p:ext uri="{BB962C8B-B14F-4D97-AF65-F5344CB8AC3E}">
        <p14:creationId xmlns:p14="http://schemas.microsoft.com/office/powerpoint/2010/main" val="29241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17AD-1CA2-4A64-9375-4B03FF8B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18:31	</a:t>
            </a:r>
          </a:p>
        </p:txBody>
      </p:sp>
    </p:spTree>
    <p:extLst>
      <p:ext uri="{BB962C8B-B14F-4D97-AF65-F5344CB8AC3E}">
        <p14:creationId xmlns:p14="http://schemas.microsoft.com/office/powerpoint/2010/main" val="20027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5F0AE-4C98-41DF-A1A9-B17AD1EF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18:30	</a:t>
            </a:r>
          </a:p>
        </p:txBody>
      </p:sp>
    </p:spTree>
    <p:extLst>
      <p:ext uri="{BB962C8B-B14F-4D97-AF65-F5344CB8AC3E}">
        <p14:creationId xmlns:p14="http://schemas.microsoft.com/office/powerpoint/2010/main" val="123183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E4B54-4E3A-4208-B787-41305EE9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18:29	</a:t>
            </a:r>
          </a:p>
        </p:txBody>
      </p:sp>
    </p:spTree>
    <p:extLst>
      <p:ext uri="{BB962C8B-B14F-4D97-AF65-F5344CB8AC3E}">
        <p14:creationId xmlns:p14="http://schemas.microsoft.com/office/powerpoint/2010/main" val="28947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7235-7DB4-40E0-8341-08097D70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18:28	</a:t>
            </a:r>
          </a:p>
        </p:txBody>
      </p:sp>
    </p:spTree>
    <p:extLst>
      <p:ext uri="{BB962C8B-B14F-4D97-AF65-F5344CB8AC3E}">
        <p14:creationId xmlns:p14="http://schemas.microsoft.com/office/powerpoint/2010/main" val="35064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67B3F-A677-4A64-8611-1112589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18:27	</a:t>
            </a:r>
          </a:p>
        </p:txBody>
      </p:sp>
    </p:spTree>
    <p:extLst>
      <p:ext uri="{BB962C8B-B14F-4D97-AF65-F5344CB8AC3E}">
        <p14:creationId xmlns:p14="http://schemas.microsoft.com/office/powerpoint/2010/main" val="133227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5F5E8-1ADA-48B6-BC22-99266C1D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18:26	</a:t>
            </a:r>
          </a:p>
        </p:txBody>
      </p:sp>
    </p:spTree>
    <p:extLst>
      <p:ext uri="{BB962C8B-B14F-4D97-AF65-F5344CB8AC3E}">
        <p14:creationId xmlns:p14="http://schemas.microsoft.com/office/powerpoint/2010/main" val="93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066B-101C-4097-8E5E-12343B59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18:25	</a:t>
            </a:r>
          </a:p>
        </p:txBody>
      </p:sp>
    </p:spTree>
    <p:extLst>
      <p:ext uri="{BB962C8B-B14F-4D97-AF65-F5344CB8AC3E}">
        <p14:creationId xmlns:p14="http://schemas.microsoft.com/office/powerpoint/2010/main" val="3250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FB055-CE9E-43DC-AE6A-9BD367D0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18:24	</a:t>
            </a:r>
          </a:p>
        </p:txBody>
      </p:sp>
    </p:spTree>
    <p:extLst>
      <p:ext uri="{BB962C8B-B14F-4D97-AF65-F5344CB8AC3E}">
        <p14:creationId xmlns:p14="http://schemas.microsoft.com/office/powerpoint/2010/main" val="35878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3854C-3B0C-4BB9-AFB5-3161295A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18:23	</a:t>
            </a:r>
          </a:p>
        </p:txBody>
      </p:sp>
    </p:spTree>
    <p:extLst>
      <p:ext uri="{BB962C8B-B14F-4D97-AF65-F5344CB8AC3E}">
        <p14:creationId xmlns:p14="http://schemas.microsoft.com/office/powerpoint/2010/main" val="38574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BF9-F86D-4114-8EF2-EB1D6849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18:22	</a:t>
            </a:r>
          </a:p>
        </p:txBody>
      </p:sp>
    </p:spTree>
    <p:extLst>
      <p:ext uri="{BB962C8B-B14F-4D97-AF65-F5344CB8AC3E}">
        <p14:creationId xmlns:p14="http://schemas.microsoft.com/office/powerpoint/2010/main" val="4264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EBB9-3653-45EC-9233-56F8B12F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24:57	</a:t>
            </a:r>
          </a:p>
        </p:txBody>
      </p:sp>
    </p:spTree>
    <p:extLst>
      <p:ext uri="{BB962C8B-B14F-4D97-AF65-F5344CB8AC3E}">
        <p14:creationId xmlns:p14="http://schemas.microsoft.com/office/powerpoint/2010/main" val="33358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B102-6074-482A-AA1A-13D63883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24:21	</a:t>
            </a:r>
          </a:p>
        </p:txBody>
      </p:sp>
    </p:spTree>
    <p:extLst>
      <p:ext uri="{BB962C8B-B14F-4D97-AF65-F5344CB8AC3E}">
        <p14:creationId xmlns:p14="http://schemas.microsoft.com/office/powerpoint/2010/main" val="28382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F098-F524-414E-8EF1-D2F5313A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18:21	</a:t>
            </a:r>
          </a:p>
        </p:txBody>
      </p:sp>
    </p:spTree>
    <p:extLst>
      <p:ext uri="{BB962C8B-B14F-4D97-AF65-F5344CB8AC3E}">
        <p14:creationId xmlns:p14="http://schemas.microsoft.com/office/powerpoint/2010/main" val="4352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120E-EB86-473B-B1ED-4D5B404D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18:20	</a:t>
            </a:r>
          </a:p>
        </p:txBody>
      </p:sp>
    </p:spTree>
    <p:extLst>
      <p:ext uri="{BB962C8B-B14F-4D97-AF65-F5344CB8AC3E}">
        <p14:creationId xmlns:p14="http://schemas.microsoft.com/office/powerpoint/2010/main" val="36241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994B0-C1E5-4139-9F54-25207988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18:19	</a:t>
            </a:r>
          </a:p>
        </p:txBody>
      </p:sp>
    </p:spTree>
    <p:extLst>
      <p:ext uri="{BB962C8B-B14F-4D97-AF65-F5344CB8AC3E}">
        <p14:creationId xmlns:p14="http://schemas.microsoft.com/office/powerpoint/2010/main" val="28716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0F1BE-1B72-488E-B579-CBD2104A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18:18	</a:t>
            </a:r>
          </a:p>
        </p:txBody>
      </p:sp>
    </p:spTree>
    <p:extLst>
      <p:ext uri="{BB962C8B-B14F-4D97-AF65-F5344CB8AC3E}">
        <p14:creationId xmlns:p14="http://schemas.microsoft.com/office/powerpoint/2010/main" val="23585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26E1-390F-4FD5-9506-58F30C7E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18:17	</a:t>
            </a:r>
          </a:p>
        </p:txBody>
      </p:sp>
    </p:spTree>
    <p:extLst>
      <p:ext uri="{BB962C8B-B14F-4D97-AF65-F5344CB8AC3E}">
        <p14:creationId xmlns:p14="http://schemas.microsoft.com/office/powerpoint/2010/main" val="868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4C4C3-4B7A-436E-A779-3640449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18:16	</a:t>
            </a:r>
          </a:p>
        </p:txBody>
      </p:sp>
    </p:spTree>
    <p:extLst>
      <p:ext uri="{BB962C8B-B14F-4D97-AF65-F5344CB8AC3E}">
        <p14:creationId xmlns:p14="http://schemas.microsoft.com/office/powerpoint/2010/main" val="25341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AEA10-75F2-438B-B1AA-BAB698F0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18:15	</a:t>
            </a:r>
          </a:p>
        </p:txBody>
      </p:sp>
    </p:spTree>
    <p:extLst>
      <p:ext uri="{BB962C8B-B14F-4D97-AF65-F5344CB8AC3E}">
        <p14:creationId xmlns:p14="http://schemas.microsoft.com/office/powerpoint/2010/main" val="291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0EA59-0292-4618-AFB7-3169CFDD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18:14	</a:t>
            </a:r>
          </a:p>
        </p:txBody>
      </p:sp>
    </p:spTree>
    <p:extLst>
      <p:ext uri="{BB962C8B-B14F-4D97-AF65-F5344CB8AC3E}">
        <p14:creationId xmlns:p14="http://schemas.microsoft.com/office/powerpoint/2010/main" val="16406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6EEA3-AFE6-4177-8DB9-9F0C47D8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18:13	</a:t>
            </a:r>
          </a:p>
        </p:txBody>
      </p:sp>
    </p:spTree>
    <p:extLst>
      <p:ext uri="{BB962C8B-B14F-4D97-AF65-F5344CB8AC3E}">
        <p14:creationId xmlns:p14="http://schemas.microsoft.com/office/powerpoint/2010/main" val="10790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F7FF-CCEE-48BD-A694-9343C2B1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18:12	</a:t>
            </a:r>
          </a:p>
        </p:txBody>
      </p:sp>
    </p:spTree>
    <p:extLst>
      <p:ext uri="{BB962C8B-B14F-4D97-AF65-F5344CB8AC3E}">
        <p14:creationId xmlns:p14="http://schemas.microsoft.com/office/powerpoint/2010/main" val="43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D58E-21D2-4594-96DD-91B9710B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24:20	</a:t>
            </a:r>
          </a:p>
        </p:txBody>
      </p:sp>
    </p:spTree>
    <p:extLst>
      <p:ext uri="{BB962C8B-B14F-4D97-AF65-F5344CB8AC3E}">
        <p14:creationId xmlns:p14="http://schemas.microsoft.com/office/powerpoint/2010/main" val="33366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41CE-68BA-438A-A24B-DA8CBE0C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18:11	</a:t>
            </a:r>
          </a:p>
        </p:txBody>
      </p:sp>
    </p:spTree>
    <p:extLst>
      <p:ext uri="{BB962C8B-B14F-4D97-AF65-F5344CB8AC3E}">
        <p14:creationId xmlns:p14="http://schemas.microsoft.com/office/powerpoint/2010/main" val="41489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57F7-9CDD-409C-9C27-84ADDFB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18:10	</a:t>
            </a:r>
          </a:p>
        </p:txBody>
      </p:sp>
    </p:spTree>
    <p:extLst>
      <p:ext uri="{BB962C8B-B14F-4D97-AF65-F5344CB8AC3E}">
        <p14:creationId xmlns:p14="http://schemas.microsoft.com/office/powerpoint/2010/main" val="4554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B12BF-18E3-4749-9FB1-6C67D34E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18:09	</a:t>
            </a:r>
          </a:p>
        </p:txBody>
      </p:sp>
    </p:spTree>
    <p:extLst>
      <p:ext uri="{BB962C8B-B14F-4D97-AF65-F5344CB8AC3E}">
        <p14:creationId xmlns:p14="http://schemas.microsoft.com/office/powerpoint/2010/main" val="15962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6B5E2-4C47-4591-997D-020C4C1F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18:08	</a:t>
            </a:r>
          </a:p>
        </p:txBody>
      </p:sp>
    </p:spTree>
    <p:extLst>
      <p:ext uri="{BB962C8B-B14F-4D97-AF65-F5344CB8AC3E}">
        <p14:creationId xmlns:p14="http://schemas.microsoft.com/office/powerpoint/2010/main" val="2169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EE61-90C5-4D5E-9DA4-0B884C0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18:07	</a:t>
            </a:r>
          </a:p>
        </p:txBody>
      </p:sp>
    </p:spTree>
    <p:extLst>
      <p:ext uri="{BB962C8B-B14F-4D97-AF65-F5344CB8AC3E}">
        <p14:creationId xmlns:p14="http://schemas.microsoft.com/office/powerpoint/2010/main" val="39614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A09F4-E7BF-4D7D-96D3-E437DCF8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18:06	</a:t>
            </a:r>
          </a:p>
        </p:txBody>
      </p:sp>
    </p:spTree>
    <p:extLst>
      <p:ext uri="{BB962C8B-B14F-4D97-AF65-F5344CB8AC3E}">
        <p14:creationId xmlns:p14="http://schemas.microsoft.com/office/powerpoint/2010/main" val="24502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18010-2318-45CD-A007-B37252E4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18:05	</a:t>
            </a:r>
          </a:p>
        </p:txBody>
      </p:sp>
    </p:spTree>
    <p:extLst>
      <p:ext uri="{BB962C8B-B14F-4D97-AF65-F5344CB8AC3E}">
        <p14:creationId xmlns:p14="http://schemas.microsoft.com/office/powerpoint/2010/main" val="4412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CA0CE-DB04-43E4-A1C5-73BF1F16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18:04	</a:t>
            </a:r>
          </a:p>
        </p:txBody>
      </p:sp>
    </p:spTree>
    <p:extLst>
      <p:ext uri="{BB962C8B-B14F-4D97-AF65-F5344CB8AC3E}">
        <p14:creationId xmlns:p14="http://schemas.microsoft.com/office/powerpoint/2010/main" val="212515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378A5-0C90-4F78-A7C1-77F1AC3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18:03	</a:t>
            </a:r>
          </a:p>
        </p:txBody>
      </p:sp>
    </p:spTree>
    <p:extLst>
      <p:ext uri="{BB962C8B-B14F-4D97-AF65-F5344CB8AC3E}">
        <p14:creationId xmlns:p14="http://schemas.microsoft.com/office/powerpoint/2010/main" val="40977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90E1-DB5E-410E-AC0C-8093F2CF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18:02	</a:t>
            </a:r>
          </a:p>
        </p:txBody>
      </p:sp>
    </p:spTree>
    <p:extLst>
      <p:ext uri="{BB962C8B-B14F-4D97-AF65-F5344CB8AC3E}">
        <p14:creationId xmlns:p14="http://schemas.microsoft.com/office/powerpoint/2010/main" val="39726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A141A-74B4-4269-B56E-4CA2709C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24:19	</a:t>
            </a:r>
          </a:p>
        </p:txBody>
      </p:sp>
    </p:spTree>
    <p:extLst>
      <p:ext uri="{BB962C8B-B14F-4D97-AF65-F5344CB8AC3E}">
        <p14:creationId xmlns:p14="http://schemas.microsoft.com/office/powerpoint/2010/main" val="14371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EE8FD-4AEE-43A0-94DF-4993E9C0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18:01	</a:t>
            </a:r>
          </a:p>
        </p:txBody>
      </p:sp>
    </p:spTree>
    <p:extLst>
      <p:ext uri="{BB962C8B-B14F-4D97-AF65-F5344CB8AC3E}">
        <p14:creationId xmlns:p14="http://schemas.microsoft.com/office/powerpoint/2010/main" val="31635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44CD-E137-47A7-80F0-5EAFFE66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18:00	</a:t>
            </a:r>
          </a:p>
        </p:txBody>
      </p:sp>
    </p:spTree>
    <p:extLst>
      <p:ext uri="{BB962C8B-B14F-4D97-AF65-F5344CB8AC3E}">
        <p14:creationId xmlns:p14="http://schemas.microsoft.com/office/powerpoint/2010/main" val="35221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8B21-9F2E-4ECE-A90E-445B7F66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17:59	</a:t>
            </a:r>
          </a:p>
        </p:txBody>
      </p:sp>
    </p:spTree>
    <p:extLst>
      <p:ext uri="{BB962C8B-B14F-4D97-AF65-F5344CB8AC3E}">
        <p14:creationId xmlns:p14="http://schemas.microsoft.com/office/powerpoint/2010/main" val="547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FDF33-5B16-4409-9574-7D7DE4B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17:58	</a:t>
            </a:r>
          </a:p>
        </p:txBody>
      </p:sp>
    </p:spTree>
    <p:extLst>
      <p:ext uri="{BB962C8B-B14F-4D97-AF65-F5344CB8AC3E}">
        <p14:creationId xmlns:p14="http://schemas.microsoft.com/office/powerpoint/2010/main" val="4154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DD04-7B24-4A75-83B9-82C64BA7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17:57	</a:t>
            </a:r>
          </a:p>
        </p:txBody>
      </p:sp>
    </p:spTree>
    <p:extLst>
      <p:ext uri="{BB962C8B-B14F-4D97-AF65-F5344CB8AC3E}">
        <p14:creationId xmlns:p14="http://schemas.microsoft.com/office/powerpoint/2010/main" val="39682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1D74-502F-4322-B3FC-01A33D57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17:56	</a:t>
            </a:r>
          </a:p>
        </p:txBody>
      </p:sp>
    </p:spTree>
    <p:extLst>
      <p:ext uri="{BB962C8B-B14F-4D97-AF65-F5344CB8AC3E}">
        <p14:creationId xmlns:p14="http://schemas.microsoft.com/office/powerpoint/2010/main" val="28151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0DF0-A779-404B-ADB8-B45C7C56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17:55	</a:t>
            </a:r>
          </a:p>
        </p:txBody>
      </p:sp>
    </p:spTree>
    <p:extLst>
      <p:ext uri="{BB962C8B-B14F-4D97-AF65-F5344CB8AC3E}">
        <p14:creationId xmlns:p14="http://schemas.microsoft.com/office/powerpoint/2010/main" val="28300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F2F3C-1D7E-4108-9F7A-25736AF7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17:54	</a:t>
            </a:r>
          </a:p>
        </p:txBody>
      </p:sp>
    </p:spTree>
    <p:extLst>
      <p:ext uri="{BB962C8B-B14F-4D97-AF65-F5344CB8AC3E}">
        <p14:creationId xmlns:p14="http://schemas.microsoft.com/office/powerpoint/2010/main" val="31414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321B-D625-46E4-BE51-1F7ECC43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17:53	</a:t>
            </a:r>
          </a:p>
        </p:txBody>
      </p:sp>
    </p:spTree>
    <p:extLst>
      <p:ext uri="{BB962C8B-B14F-4D97-AF65-F5344CB8AC3E}">
        <p14:creationId xmlns:p14="http://schemas.microsoft.com/office/powerpoint/2010/main" val="1134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2E19-F032-48A2-9F3E-3679E991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17:52	</a:t>
            </a:r>
          </a:p>
        </p:txBody>
      </p:sp>
    </p:spTree>
    <p:extLst>
      <p:ext uri="{BB962C8B-B14F-4D97-AF65-F5344CB8AC3E}">
        <p14:creationId xmlns:p14="http://schemas.microsoft.com/office/powerpoint/2010/main" val="21332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39C4-5B55-42F9-B46D-EF31BAD5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24:18	</a:t>
            </a:r>
          </a:p>
        </p:txBody>
      </p:sp>
    </p:spTree>
    <p:extLst>
      <p:ext uri="{BB962C8B-B14F-4D97-AF65-F5344CB8AC3E}">
        <p14:creationId xmlns:p14="http://schemas.microsoft.com/office/powerpoint/2010/main" val="18754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B1FA-B1F0-4C03-992B-A9F86BE1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17:51	</a:t>
            </a:r>
          </a:p>
        </p:txBody>
      </p:sp>
    </p:spTree>
    <p:extLst>
      <p:ext uri="{BB962C8B-B14F-4D97-AF65-F5344CB8AC3E}">
        <p14:creationId xmlns:p14="http://schemas.microsoft.com/office/powerpoint/2010/main" val="337642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76DB-6EFD-463E-980E-83082CFD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17:50	</a:t>
            </a:r>
          </a:p>
        </p:txBody>
      </p:sp>
    </p:spTree>
    <p:extLst>
      <p:ext uri="{BB962C8B-B14F-4D97-AF65-F5344CB8AC3E}">
        <p14:creationId xmlns:p14="http://schemas.microsoft.com/office/powerpoint/2010/main" val="35716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72148-5204-41E8-A2E7-41A677C4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17:49	</a:t>
            </a:r>
          </a:p>
        </p:txBody>
      </p:sp>
    </p:spTree>
    <p:extLst>
      <p:ext uri="{BB962C8B-B14F-4D97-AF65-F5344CB8AC3E}">
        <p14:creationId xmlns:p14="http://schemas.microsoft.com/office/powerpoint/2010/main" val="26900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E3B94-1614-46CF-883B-D46346DA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17:48	</a:t>
            </a:r>
          </a:p>
        </p:txBody>
      </p:sp>
    </p:spTree>
    <p:extLst>
      <p:ext uri="{BB962C8B-B14F-4D97-AF65-F5344CB8AC3E}">
        <p14:creationId xmlns:p14="http://schemas.microsoft.com/office/powerpoint/2010/main" val="5487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5B39-2D77-4AA8-9BBA-94F02600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17:47	</a:t>
            </a:r>
          </a:p>
        </p:txBody>
      </p:sp>
    </p:spTree>
    <p:extLst>
      <p:ext uri="{BB962C8B-B14F-4D97-AF65-F5344CB8AC3E}">
        <p14:creationId xmlns:p14="http://schemas.microsoft.com/office/powerpoint/2010/main" val="29559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4639-9B0D-483F-9353-6E1903CA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17:46	</a:t>
            </a:r>
          </a:p>
        </p:txBody>
      </p:sp>
    </p:spTree>
    <p:extLst>
      <p:ext uri="{BB962C8B-B14F-4D97-AF65-F5344CB8AC3E}">
        <p14:creationId xmlns:p14="http://schemas.microsoft.com/office/powerpoint/2010/main" val="17391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9ABC-4E60-47F6-A514-ACEFF3AD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17:45	</a:t>
            </a:r>
          </a:p>
        </p:txBody>
      </p:sp>
    </p:spTree>
    <p:extLst>
      <p:ext uri="{BB962C8B-B14F-4D97-AF65-F5344CB8AC3E}">
        <p14:creationId xmlns:p14="http://schemas.microsoft.com/office/powerpoint/2010/main" val="25339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A465-012D-4E7F-AA3E-28F77108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17:44	</a:t>
            </a:r>
          </a:p>
        </p:txBody>
      </p:sp>
    </p:spTree>
    <p:extLst>
      <p:ext uri="{BB962C8B-B14F-4D97-AF65-F5344CB8AC3E}">
        <p14:creationId xmlns:p14="http://schemas.microsoft.com/office/powerpoint/2010/main" val="20371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B83A-5E0E-46DD-99A7-E9528938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17:43	</a:t>
            </a:r>
          </a:p>
        </p:txBody>
      </p:sp>
    </p:spTree>
    <p:extLst>
      <p:ext uri="{BB962C8B-B14F-4D97-AF65-F5344CB8AC3E}">
        <p14:creationId xmlns:p14="http://schemas.microsoft.com/office/powerpoint/2010/main" val="23075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D34E2-02D7-4F5E-AC8D-13CC1D08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17:42	</a:t>
            </a:r>
          </a:p>
        </p:txBody>
      </p:sp>
    </p:spTree>
    <p:extLst>
      <p:ext uri="{BB962C8B-B14F-4D97-AF65-F5344CB8AC3E}">
        <p14:creationId xmlns:p14="http://schemas.microsoft.com/office/powerpoint/2010/main" val="4280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87679-86B0-4939-BD5D-53B8C814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24:17	</a:t>
            </a:r>
          </a:p>
        </p:txBody>
      </p:sp>
    </p:spTree>
    <p:extLst>
      <p:ext uri="{BB962C8B-B14F-4D97-AF65-F5344CB8AC3E}">
        <p14:creationId xmlns:p14="http://schemas.microsoft.com/office/powerpoint/2010/main" val="20741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B3F72-CB63-421E-8A12-571F4595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17:41	</a:t>
            </a:r>
          </a:p>
        </p:txBody>
      </p:sp>
    </p:spTree>
    <p:extLst>
      <p:ext uri="{BB962C8B-B14F-4D97-AF65-F5344CB8AC3E}">
        <p14:creationId xmlns:p14="http://schemas.microsoft.com/office/powerpoint/2010/main" val="8443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B96F-62BB-482B-921A-22633BD4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17:40	</a:t>
            </a:r>
          </a:p>
        </p:txBody>
      </p:sp>
    </p:spTree>
    <p:extLst>
      <p:ext uri="{BB962C8B-B14F-4D97-AF65-F5344CB8AC3E}">
        <p14:creationId xmlns:p14="http://schemas.microsoft.com/office/powerpoint/2010/main" val="32870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0B76-E088-420B-8562-0EDCA480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17:39	</a:t>
            </a:r>
          </a:p>
        </p:txBody>
      </p:sp>
    </p:spTree>
    <p:extLst>
      <p:ext uri="{BB962C8B-B14F-4D97-AF65-F5344CB8AC3E}">
        <p14:creationId xmlns:p14="http://schemas.microsoft.com/office/powerpoint/2010/main" val="16551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4E89D-57F7-40C1-8134-31796C59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17:38	</a:t>
            </a:r>
          </a:p>
        </p:txBody>
      </p:sp>
    </p:spTree>
    <p:extLst>
      <p:ext uri="{BB962C8B-B14F-4D97-AF65-F5344CB8AC3E}">
        <p14:creationId xmlns:p14="http://schemas.microsoft.com/office/powerpoint/2010/main" val="26992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C7972-B2D0-4B1C-AFEE-8BA781A4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17:37	</a:t>
            </a:r>
          </a:p>
        </p:txBody>
      </p:sp>
    </p:spTree>
    <p:extLst>
      <p:ext uri="{BB962C8B-B14F-4D97-AF65-F5344CB8AC3E}">
        <p14:creationId xmlns:p14="http://schemas.microsoft.com/office/powerpoint/2010/main" val="17787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FA9F2-D697-4542-9CB0-B19C5374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17:36	</a:t>
            </a:r>
          </a:p>
        </p:txBody>
      </p:sp>
    </p:spTree>
    <p:extLst>
      <p:ext uri="{BB962C8B-B14F-4D97-AF65-F5344CB8AC3E}">
        <p14:creationId xmlns:p14="http://schemas.microsoft.com/office/powerpoint/2010/main" val="37667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237AA-6ECE-4626-B7EC-5689F950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17:35	</a:t>
            </a:r>
          </a:p>
        </p:txBody>
      </p:sp>
    </p:spTree>
    <p:extLst>
      <p:ext uri="{BB962C8B-B14F-4D97-AF65-F5344CB8AC3E}">
        <p14:creationId xmlns:p14="http://schemas.microsoft.com/office/powerpoint/2010/main" val="36812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E5FC0-4D82-49C2-87BF-115CDE7A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17:34	</a:t>
            </a:r>
          </a:p>
        </p:txBody>
      </p:sp>
    </p:spTree>
    <p:extLst>
      <p:ext uri="{BB962C8B-B14F-4D97-AF65-F5344CB8AC3E}">
        <p14:creationId xmlns:p14="http://schemas.microsoft.com/office/powerpoint/2010/main" val="14046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DFEE-E7F2-4EC6-A830-A28FD4C4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17:33	</a:t>
            </a:r>
          </a:p>
        </p:txBody>
      </p:sp>
    </p:spTree>
    <p:extLst>
      <p:ext uri="{BB962C8B-B14F-4D97-AF65-F5344CB8AC3E}">
        <p14:creationId xmlns:p14="http://schemas.microsoft.com/office/powerpoint/2010/main" val="31786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78D9-F8BA-4BD1-A027-8B5554C5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17:32	</a:t>
            </a:r>
          </a:p>
        </p:txBody>
      </p:sp>
    </p:spTree>
    <p:extLst>
      <p:ext uri="{BB962C8B-B14F-4D97-AF65-F5344CB8AC3E}">
        <p14:creationId xmlns:p14="http://schemas.microsoft.com/office/powerpoint/2010/main" val="262843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43D3F-0C6E-4591-9CDD-0A51B188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24:16	</a:t>
            </a:r>
          </a:p>
        </p:txBody>
      </p:sp>
    </p:spTree>
    <p:extLst>
      <p:ext uri="{BB962C8B-B14F-4D97-AF65-F5344CB8AC3E}">
        <p14:creationId xmlns:p14="http://schemas.microsoft.com/office/powerpoint/2010/main" val="18946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815F8-6350-4E8F-9363-F4A0B70C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17:31	</a:t>
            </a:r>
          </a:p>
        </p:txBody>
      </p:sp>
    </p:spTree>
    <p:extLst>
      <p:ext uri="{BB962C8B-B14F-4D97-AF65-F5344CB8AC3E}">
        <p14:creationId xmlns:p14="http://schemas.microsoft.com/office/powerpoint/2010/main" val="21631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6FE24-6566-4777-BEF2-0412FEA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17:30	</a:t>
            </a:r>
          </a:p>
        </p:txBody>
      </p:sp>
    </p:spTree>
    <p:extLst>
      <p:ext uri="{BB962C8B-B14F-4D97-AF65-F5344CB8AC3E}">
        <p14:creationId xmlns:p14="http://schemas.microsoft.com/office/powerpoint/2010/main" val="8653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B62FE-949F-4780-96A1-7AFD5BE9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17:29	</a:t>
            </a:r>
          </a:p>
        </p:txBody>
      </p:sp>
    </p:spTree>
    <p:extLst>
      <p:ext uri="{BB962C8B-B14F-4D97-AF65-F5344CB8AC3E}">
        <p14:creationId xmlns:p14="http://schemas.microsoft.com/office/powerpoint/2010/main" val="23336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72773-A989-4A7F-B692-9DD19707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17:28	</a:t>
            </a:r>
          </a:p>
        </p:txBody>
      </p:sp>
    </p:spTree>
    <p:extLst>
      <p:ext uri="{BB962C8B-B14F-4D97-AF65-F5344CB8AC3E}">
        <p14:creationId xmlns:p14="http://schemas.microsoft.com/office/powerpoint/2010/main" val="11372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35059-61B6-4520-AA02-38819BAE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17:27	</a:t>
            </a:r>
          </a:p>
        </p:txBody>
      </p:sp>
    </p:spTree>
    <p:extLst>
      <p:ext uri="{BB962C8B-B14F-4D97-AF65-F5344CB8AC3E}">
        <p14:creationId xmlns:p14="http://schemas.microsoft.com/office/powerpoint/2010/main" val="2706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D7F5D-B44F-421F-8511-0C5FA250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17:26	</a:t>
            </a:r>
          </a:p>
        </p:txBody>
      </p:sp>
    </p:spTree>
    <p:extLst>
      <p:ext uri="{BB962C8B-B14F-4D97-AF65-F5344CB8AC3E}">
        <p14:creationId xmlns:p14="http://schemas.microsoft.com/office/powerpoint/2010/main" val="23450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EB90-280E-4FD7-9F87-45F9DDE6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17:25	</a:t>
            </a:r>
          </a:p>
        </p:txBody>
      </p:sp>
    </p:spTree>
    <p:extLst>
      <p:ext uri="{BB962C8B-B14F-4D97-AF65-F5344CB8AC3E}">
        <p14:creationId xmlns:p14="http://schemas.microsoft.com/office/powerpoint/2010/main" val="4087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D7D84-B3C4-40EE-9D46-B3DD0C9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17:24	</a:t>
            </a:r>
          </a:p>
        </p:txBody>
      </p:sp>
    </p:spTree>
    <p:extLst>
      <p:ext uri="{BB962C8B-B14F-4D97-AF65-F5344CB8AC3E}">
        <p14:creationId xmlns:p14="http://schemas.microsoft.com/office/powerpoint/2010/main" val="37373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A0B2-EBB5-47CB-9608-3D3D0CE5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17:23	</a:t>
            </a:r>
          </a:p>
        </p:txBody>
      </p:sp>
    </p:spTree>
    <p:extLst>
      <p:ext uri="{BB962C8B-B14F-4D97-AF65-F5344CB8AC3E}">
        <p14:creationId xmlns:p14="http://schemas.microsoft.com/office/powerpoint/2010/main" val="24019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6E04-1EE0-4F9B-9036-5D23CE0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17:22	</a:t>
            </a:r>
          </a:p>
        </p:txBody>
      </p:sp>
    </p:spTree>
    <p:extLst>
      <p:ext uri="{BB962C8B-B14F-4D97-AF65-F5344CB8AC3E}">
        <p14:creationId xmlns:p14="http://schemas.microsoft.com/office/powerpoint/2010/main" val="33476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72FD7-980C-4BFF-9548-419AFCA1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24:15	</a:t>
            </a:r>
          </a:p>
        </p:txBody>
      </p:sp>
    </p:spTree>
    <p:extLst>
      <p:ext uri="{BB962C8B-B14F-4D97-AF65-F5344CB8AC3E}">
        <p14:creationId xmlns:p14="http://schemas.microsoft.com/office/powerpoint/2010/main" val="19581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F4ED4-B021-43D3-9E29-1D1E73A4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17:21	</a:t>
            </a:r>
          </a:p>
        </p:txBody>
      </p:sp>
    </p:spTree>
    <p:extLst>
      <p:ext uri="{BB962C8B-B14F-4D97-AF65-F5344CB8AC3E}">
        <p14:creationId xmlns:p14="http://schemas.microsoft.com/office/powerpoint/2010/main" val="4145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B20E-AD12-4EC8-AA32-0DEFC35E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17:20	</a:t>
            </a:r>
          </a:p>
        </p:txBody>
      </p:sp>
    </p:spTree>
    <p:extLst>
      <p:ext uri="{BB962C8B-B14F-4D97-AF65-F5344CB8AC3E}">
        <p14:creationId xmlns:p14="http://schemas.microsoft.com/office/powerpoint/2010/main" val="11448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E6E82-58B3-41AB-8C64-D49E220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17:19	</a:t>
            </a:r>
          </a:p>
        </p:txBody>
      </p:sp>
    </p:spTree>
    <p:extLst>
      <p:ext uri="{BB962C8B-B14F-4D97-AF65-F5344CB8AC3E}">
        <p14:creationId xmlns:p14="http://schemas.microsoft.com/office/powerpoint/2010/main" val="8988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C3EB6-C2CC-4689-9161-DEBDFD32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17:18	</a:t>
            </a:r>
          </a:p>
        </p:txBody>
      </p:sp>
    </p:spTree>
    <p:extLst>
      <p:ext uri="{BB962C8B-B14F-4D97-AF65-F5344CB8AC3E}">
        <p14:creationId xmlns:p14="http://schemas.microsoft.com/office/powerpoint/2010/main" val="27357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AF828-EE32-4FBF-A250-8A33A42A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17:17	</a:t>
            </a:r>
          </a:p>
        </p:txBody>
      </p:sp>
    </p:spTree>
    <p:extLst>
      <p:ext uri="{BB962C8B-B14F-4D97-AF65-F5344CB8AC3E}">
        <p14:creationId xmlns:p14="http://schemas.microsoft.com/office/powerpoint/2010/main" val="4386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FBC16-BA01-432E-AAAE-F45F3923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17:16	</a:t>
            </a:r>
          </a:p>
        </p:txBody>
      </p:sp>
    </p:spTree>
    <p:extLst>
      <p:ext uri="{BB962C8B-B14F-4D97-AF65-F5344CB8AC3E}">
        <p14:creationId xmlns:p14="http://schemas.microsoft.com/office/powerpoint/2010/main" val="24601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6E28-9704-496E-84BD-B4A5C15B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17:15	</a:t>
            </a:r>
          </a:p>
        </p:txBody>
      </p:sp>
    </p:spTree>
    <p:extLst>
      <p:ext uri="{BB962C8B-B14F-4D97-AF65-F5344CB8AC3E}">
        <p14:creationId xmlns:p14="http://schemas.microsoft.com/office/powerpoint/2010/main" val="32872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23C3-2A4F-432F-80CB-F445C132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17:14	</a:t>
            </a:r>
          </a:p>
        </p:txBody>
      </p:sp>
    </p:spTree>
    <p:extLst>
      <p:ext uri="{BB962C8B-B14F-4D97-AF65-F5344CB8AC3E}">
        <p14:creationId xmlns:p14="http://schemas.microsoft.com/office/powerpoint/2010/main" val="25455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908D0-9204-443C-A114-CA04535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17:13	</a:t>
            </a:r>
          </a:p>
        </p:txBody>
      </p:sp>
    </p:spTree>
    <p:extLst>
      <p:ext uri="{BB962C8B-B14F-4D97-AF65-F5344CB8AC3E}">
        <p14:creationId xmlns:p14="http://schemas.microsoft.com/office/powerpoint/2010/main" val="33192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CDAF3-0FFF-4F98-B75F-DAEB60B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17:12	</a:t>
            </a:r>
          </a:p>
        </p:txBody>
      </p:sp>
    </p:spTree>
    <p:extLst>
      <p:ext uri="{BB962C8B-B14F-4D97-AF65-F5344CB8AC3E}">
        <p14:creationId xmlns:p14="http://schemas.microsoft.com/office/powerpoint/2010/main" val="27474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0BA45-A816-459D-8CBF-9A549C6B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24:14	</a:t>
            </a:r>
          </a:p>
        </p:txBody>
      </p:sp>
    </p:spTree>
    <p:extLst>
      <p:ext uri="{BB962C8B-B14F-4D97-AF65-F5344CB8AC3E}">
        <p14:creationId xmlns:p14="http://schemas.microsoft.com/office/powerpoint/2010/main" val="28960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2AD7B-ED0B-4279-B176-1F155CC6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17:11	</a:t>
            </a:r>
          </a:p>
        </p:txBody>
      </p:sp>
    </p:spTree>
    <p:extLst>
      <p:ext uri="{BB962C8B-B14F-4D97-AF65-F5344CB8AC3E}">
        <p14:creationId xmlns:p14="http://schemas.microsoft.com/office/powerpoint/2010/main" val="28805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090C-EBB8-4F97-BAE8-1142414C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17:10	</a:t>
            </a:r>
          </a:p>
        </p:txBody>
      </p:sp>
    </p:spTree>
    <p:extLst>
      <p:ext uri="{BB962C8B-B14F-4D97-AF65-F5344CB8AC3E}">
        <p14:creationId xmlns:p14="http://schemas.microsoft.com/office/powerpoint/2010/main" val="16879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56962-7A30-416D-8018-65CA054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17:09	</a:t>
            </a:r>
          </a:p>
        </p:txBody>
      </p:sp>
    </p:spTree>
    <p:extLst>
      <p:ext uri="{BB962C8B-B14F-4D97-AF65-F5344CB8AC3E}">
        <p14:creationId xmlns:p14="http://schemas.microsoft.com/office/powerpoint/2010/main" val="21500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FCF23-BC0A-41D5-88B4-FF2E02C9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17:08	</a:t>
            </a:r>
          </a:p>
        </p:txBody>
      </p:sp>
    </p:spTree>
    <p:extLst>
      <p:ext uri="{BB962C8B-B14F-4D97-AF65-F5344CB8AC3E}">
        <p14:creationId xmlns:p14="http://schemas.microsoft.com/office/powerpoint/2010/main" val="5492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95AB-675C-4463-A4FD-887F752F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17:07	</a:t>
            </a:r>
          </a:p>
        </p:txBody>
      </p:sp>
    </p:spTree>
    <p:extLst>
      <p:ext uri="{BB962C8B-B14F-4D97-AF65-F5344CB8AC3E}">
        <p14:creationId xmlns:p14="http://schemas.microsoft.com/office/powerpoint/2010/main" val="17113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DCC4-32F1-4F1E-9041-8714EF47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17:06	</a:t>
            </a:r>
          </a:p>
        </p:txBody>
      </p:sp>
    </p:spTree>
    <p:extLst>
      <p:ext uri="{BB962C8B-B14F-4D97-AF65-F5344CB8AC3E}">
        <p14:creationId xmlns:p14="http://schemas.microsoft.com/office/powerpoint/2010/main" val="11971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A608-5BD9-4926-A434-1760FC1C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17:05	</a:t>
            </a:r>
          </a:p>
        </p:txBody>
      </p:sp>
    </p:spTree>
    <p:extLst>
      <p:ext uri="{BB962C8B-B14F-4D97-AF65-F5344CB8AC3E}">
        <p14:creationId xmlns:p14="http://schemas.microsoft.com/office/powerpoint/2010/main" val="31758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2F6DB-91A7-4980-823C-A3B12BD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17:04	</a:t>
            </a:r>
          </a:p>
        </p:txBody>
      </p:sp>
    </p:spTree>
    <p:extLst>
      <p:ext uri="{BB962C8B-B14F-4D97-AF65-F5344CB8AC3E}">
        <p14:creationId xmlns:p14="http://schemas.microsoft.com/office/powerpoint/2010/main" val="415712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289D0-B563-4877-8E3E-23AF582E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17:03	</a:t>
            </a:r>
          </a:p>
        </p:txBody>
      </p:sp>
    </p:spTree>
    <p:extLst>
      <p:ext uri="{BB962C8B-B14F-4D97-AF65-F5344CB8AC3E}">
        <p14:creationId xmlns:p14="http://schemas.microsoft.com/office/powerpoint/2010/main" val="26811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0DA2-A5E6-476B-9031-07245A73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17:02	</a:t>
            </a:r>
          </a:p>
        </p:txBody>
      </p:sp>
    </p:spTree>
    <p:extLst>
      <p:ext uri="{BB962C8B-B14F-4D97-AF65-F5344CB8AC3E}">
        <p14:creationId xmlns:p14="http://schemas.microsoft.com/office/powerpoint/2010/main" val="42075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56C4C-4053-48AE-A618-2DBA3E43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24:13	</a:t>
            </a:r>
          </a:p>
        </p:txBody>
      </p:sp>
    </p:spTree>
    <p:extLst>
      <p:ext uri="{BB962C8B-B14F-4D97-AF65-F5344CB8AC3E}">
        <p14:creationId xmlns:p14="http://schemas.microsoft.com/office/powerpoint/2010/main" val="27895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CF4DD-F756-42FC-92E8-A28B4965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17:01	</a:t>
            </a:r>
          </a:p>
        </p:txBody>
      </p:sp>
    </p:spTree>
    <p:extLst>
      <p:ext uri="{BB962C8B-B14F-4D97-AF65-F5344CB8AC3E}">
        <p14:creationId xmlns:p14="http://schemas.microsoft.com/office/powerpoint/2010/main" val="32409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63B05-4B93-4A6F-B24D-EF2E8391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17:00	</a:t>
            </a:r>
          </a:p>
        </p:txBody>
      </p:sp>
    </p:spTree>
    <p:extLst>
      <p:ext uri="{BB962C8B-B14F-4D97-AF65-F5344CB8AC3E}">
        <p14:creationId xmlns:p14="http://schemas.microsoft.com/office/powerpoint/2010/main" val="3382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CBA6C-CCE0-4DAD-80DC-E10C542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16:59	</a:t>
            </a:r>
          </a:p>
        </p:txBody>
      </p:sp>
    </p:spTree>
    <p:extLst>
      <p:ext uri="{BB962C8B-B14F-4D97-AF65-F5344CB8AC3E}">
        <p14:creationId xmlns:p14="http://schemas.microsoft.com/office/powerpoint/2010/main" val="29483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14CF-732E-4772-A8B5-C293DB16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16:58	</a:t>
            </a:r>
          </a:p>
        </p:txBody>
      </p:sp>
    </p:spTree>
    <p:extLst>
      <p:ext uri="{BB962C8B-B14F-4D97-AF65-F5344CB8AC3E}">
        <p14:creationId xmlns:p14="http://schemas.microsoft.com/office/powerpoint/2010/main" val="9562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8DF9-7444-49A8-BA35-00114930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16:57	</a:t>
            </a:r>
          </a:p>
        </p:txBody>
      </p:sp>
    </p:spTree>
    <p:extLst>
      <p:ext uri="{BB962C8B-B14F-4D97-AF65-F5344CB8AC3E}">
        <p14:creationId xmlns:p14="http://schemas.microsoft.com/office/powerpoint/2010/main" val="32429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88A5-6010-4642-BEBB-AB2538AB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16:56	</a:t>
            </a:r>
          </a:p>
        </p:txBody>
      </p:sp>
    </p:spTree>
    <p:extLst>
      <p:ext uri="{BB962C8B-B14F-4D97-AF65-F5344CB8AC3E}">
        <p14:creationId xmlns:p14="http://schemas.microsoft.com/office/powerpoint/2010/main" val="305696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6B35-05D7-477C-847A-F9251ABA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16:55	</a:t>
            </a:r>
          </a:p>
        </p:txBody>
      </p:sp>
    </p:spTree>
    <p:extLst>
      <p:ext uri="{BB962C8B-B14F-4D97-AF65-F5344CB8AC3E}">
        <p14:creationId xmlns:p14="http://schemas.microsoft.com/office/powerpoint/2010/main" val="15942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0E6CC-4ED0-4A72-B95F-23014D34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16:54	</a:t>
            </a:r>
          </a:p>
        </p:txBody>
      </p:sp>
    </p:spTree>
    <p:extLst>
      <p:ext uri="{BB962C8B-B14F-4D97-AF65-F5344CB8AC3E}">
        <p14:creationId xmlns:p14="http://schemas.microsoft.com/office/powerpoint/2010/main" val="25563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3E226-8B32-4C51-8818-BA36197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16:53	</a:t>
            </a:r>
          </a:p>
        </p:txBody>
      </p:sp>
    </p:spTree>
    <p:extLst>
      <p:ext uri="{BB962C8B-B14F-4D97-AF65-F5344CB8AC3E}">
        <p14:creationId xmlns:p14="http://schemas.microsoft.com/office/powerpoint/2010/main" val="11108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022F-8538-422F-B30D-E10C0988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16:52	</a:t>
            </a:r>
          </a:p>
        </p:txBody>
      </p:sp>
    </p:spTree>
    <p:extLst>
      <p:ext uri="{BB962C8B-B14F-4D97-AF65-F5344CB8AC3E}">
        <p14:creationId xmlns:p14="http://schemas.microsoft.com/office/powerpoint/2010/main" val="23320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FC9E-1047-468F-9F70-77C37F39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24:12	</a:t>
            </a:r>
          </a:p>
        </p:txBody>
      </p:sp>
    </p:spTree>
    <p:extLst>
      <p:ext uri="{BB962C8B-B14F-4D97-AF65-F5344CB8AC3E}">
        <p14:creationId xmlns:p14="http://schemas.microsoft.com/office/powerpoint/2010/main" val="27603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7DEB-5F94-4D05-ACCD-60B1CC0A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16:51	</a:t>
            </a:r>
          </a:p>
        </p:txBody>
      </p:sp>
    </p:spTree>
    <p:extLst>
      <p:ext uri="{BB962C8B-B14F-4D97-AF65-F5344CB8AC3E}">
        <p14:creationId xmlns:p14="http://schemas.microsoft.com/office/powerpoint/2010/main" val="3372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47FB9-2A09-48F8-8192-E38877C7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16:50	</a:t>
            </a:r>
          </a:p>
        </p:txBody>
      </p:sp>
    </p:spTree>
    <p:extLst>
      <p:ext uri="{BB962C8B-B14F-4D97-AF65-F5344CB8AC3E}">
        <p14:creationId xmlns:p14="http://schemas.microsoft.com/office/powerpoint/2010/main" val="11296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658-5E7C-4FBD-9AF6-32451323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16:49	</a:t>
            </a:r>
          </a:p>
        </p:txBody>
      </p:sp>
    </p:spTree>
    <p:extLst>
      <p:ext uri="{BB962C8B-B14F-4D97-AF65-F5344CB8AC3E}">
        <p14:creationId xmlns:p14="http://schemas.microsoft.com/office/powerpoint/2010/main" val="109376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B629F-5328-4CD8-94C8-467D3CA7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16:48	</a:t>
            </a:r>
          </a:p>
        </p:txBody>
      </p:sp>
    </p:spTree>
    <p:extLst>
      <p:ext uri="{BB962C8B-B14F-4D97-AF65-F5344CB8AC3E}">
        <p14:creationId xmlns:p14="http://schemas.microsoft.com/office/powerpoint/2010/main" val="18993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278E3-8A5B-4AAC-990F-D7CABC0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16:47	</a:t>
            </a:r>
          </a:p>
        </p:txBody>
      </p:sp>
    </p:spTree>
    <p:extLst>
      <p:ext uri="{BB962C8B-B14F-4D97-AF65-F5344CB8AC3E}">
        <p14:creationId xmlns:p14="http://schemas.microsoft.com/office/powerpoint/2010/main" val="18507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35B6-582F-4B97-82B7-3B4B1154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16:46	</a:t>
            </a:r>
          </a:p>
        </p:txBody>
      </p:sp>
    </p:spTree>
    <p:extLst>
      <p:ext uri="{BB962C8B-B14F-4D97-AF65-F5344CB8AC3E}">
        <p14:creationId xmlns:p14="http://schemas.microsoft.com/office/powerpoint/2010/main" val="12669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F40C-2518-4487-A2FB-CBCDEC3E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16:45	</a:t>
            </a:r>
          </a:p>
        </p:txBody>
      </p:sp>
    </p:spTree>
    <p:extLst>
      <p:ext uri="{BB962C8B-B14F-4D97-AF65-F5344CB8AC3E}">
        <p14:creationId xmlns:p14="http://schemas.microsoft.com/office/powerpoint/2010/main" val="28440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B3A00-327E-4FAA-B2E7-3A3C006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16:44	</a:t>
            </a:r>
          </a:p>
        </p:txBody>
      </p:sp>
    </p:spTree>
    <p:extLst>
      <p:ext uri="{BB962C8B-B14F-4D97-AF65-F5344CB8AC3E}">
        <p14:creationId xmlns:p14="http://schemas.microsoft.com/office/powerpoint/2010/main" val="22856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34E8-7121-46AC-BE9D-BCF31039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16:43	</a:t>
            </a:r>
          </a:p>
        </p:txBody>
      </p:sp>
    </p:spTree>
    <p:extLst>
      <p:ext uri="{BB962C8B-B14F-4D97-AF65-F5344CB8AC3E}">
        <p14:creationId xmlns:p14="http://schemas.microsoft.com/office/powerpoint/2010/main" val="8515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E4FD-C6A1-4EDF-B518-4FADDE42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16:42	</a:t>
            </a:r>
          </a:p>
        </p:txBody>
      </p:sp>
    </p:spTree>
    <p:extLst>
      <p:ext uri="{BB962C8B-B14F-4D97-AF65-F5344CB8AC3E}">
        <p14:creationId xmlns:p14="http://schemas.microsoft.com/office/powerpoint/2010/main" val="19187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8C3C-9419-41DD-9E45-6FB03E08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24:56	</a:t>
            </a:r>
          </a:p>
        </p:txBody>
      </p:sp>
    </p:spTree>
    <p:extLst>
      <p:ext uri="{BB962C8B-B14F-4D97-AF65-F5344CB8AC3E}">
        <p14:creationId xmlns:p14="http://schemas.microsoft.com/office/powerpoint/2010/main" val="6623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2152-1D22-4C33-88CF-8508291C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24:11	</a:t>
            </a:r>
          </a:p>
        </p:txBody>
      </p:sp>
    </p:spTree>
    <p:extLst>
      <p:ext uri="{BB962C8B-B14F-4D97-AF65-F5344CB8AC3E}">
        <p14:creationId xmlns:p14="http://schemas.microsoft.com/office/powerpoint/2010/main" val="13005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60F01-AE97-4ED9-A866-E0268F24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16:41	</a:t>
            </a:r>
          </a:p>
        </p:txBody>
      </p:sp>
    </p:spTree>
    <p:extLst>
      <p:ext uri="{BB962C8B-B14F-4D97-AF65-F5344CB8AC3E}">
        <p14:creationId xmlns:p14="http://schemas.microsoft.com/office/powerpoint/2010/main" val="41922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6A661-5D77-44A9-8F8B-E76E19B8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16:40	</a:t>
            </a:r>
          </a:p>
        </p:txBody>
      </p:sp>
    </p:spTree>
    <p:extLst>
      <p:ext uri="{BB962C8B-B14F-4D97-AF65-F5344CB8AC3E}">
        <p14:creationId xmlns:p14="http://schemas.microsoft.com/office/powerpoint/2010/main" val="28762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914D-50C5-4712-A082-BBF59B36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16:39	</a:t>
            </a:r>
          </a:p>
        </p:txBody>
      </p:sp>
    </p:spTree>
    <p:extLst>
      <p:ext uri="{BB962C8B-B14F-4D97-AF65-F5344CB8AC3E}">
        <p14:creationId xmlns:p14="http://schemas.microsoft.com/office/powerpoint/2010/main" val="29782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5779-0659-472D-9AE1-332F63F5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16:38	</a:t>
            </a:r>
          </a:p>
        </p:txBody>
      </p:sp>
    </p:spTree>
    <p:extLst>
      <p:ext uri="{BB962C8B-B14F-4D97-AF65-F5344CB8AC3E}">
        <p14:creationId xmlns:p14="http://schemas.microsoft.com/office/powerpoint/2010/main" val="15978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6819A-8FAE-49D4-A8DB-B31786D6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16:37	</a:t>
            </a:r>
          </a:p>
        </p:txBody>
      </p:sp>
    </p:spTree>
    <p:extLst>
      <p:ext uri="{BB962C8B-B14F-4D97-AF65-F5344CB8AC3E}">
        <p14:creationId xmlns:p14="http://schemas.microsoft.com/office/powerpoint/2010/main" val="27525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10387-6CD6-401D-AD36-1CE90B99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16:36	</a:t>
            </a:r>
          </a:p>
        </p:txBody>
      </p:sp>
    </p:spTree>
    <p:extLst>
      <p:ext uri="{BB962C8B-B14F-4D97-AF65-F5344CB8AC3E}">
        <p14:creationId xmlns:p14="http://schemas.microsoft.com/office/powerpoint/2010/main" val="271113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762D9-FE5E-40C4-B797-E3E10142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16:35	</a:t>
            </a:r>
          </a:p>
        </p:txBody>
      </p:sp>
    </p:spTree>
    <p:extLst>
      <p:ext uri="{BB962C8B-B14F-4D97-AF65-F5344CB8AC3E}">
        <p14:creationId xmlns:p14="http://schemas.microsoft.com/office/powerpoint/2010/main" val="17079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53D7-9CDE-445F-98C4-5C900F87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16:34	</a:t>
            </a:r>
          </a:p>
        </p:txBody>
      </p:sp>
    </p:spTree>
    <p:extLst>
      <p:ext uri="{BB962C8B-B14F-4D97-AF65-F5344CB8AC3E}">
        <p14:creationId xmlns:p14="http://schemas.microsoft.com/office/powerpoint/2010/main" val="15207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955C-299E-4E04-B392-AA3774A5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16:33	</a:t>
            </a:r>
          </a:p>
        </p:txBody>
      </p:sp>
    </p:spTree>
    <p:extLst>
      <p:ext uri="{BB962C8B-B14F-4D97-AF65-F5344CB8AC3E}">
        <p14:creationId xmlns:p14="http://schemas.microsoft.com/office/powerpoint/2010/main" val="11436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AD32E-FFBE-416E-A323-82E403AE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16:32	</a:t>
            </a:r>
          </a:p>
        </p:txBody>
      </p:sp>
    </p:spTree>
    <p:extLst>
      <p:ext uri="{BB962C8B-B14F-4D97-AF65-F5344CB8AC3E}">
        <p14:creationId xmlns:p14="http://schemas.microsoft.com/office/powerpoint/2010/main" val="18809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34B2D-FBAA-4AD7-BEA2-3FB5F159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24:10	</a:t>
            </a:r>
          </a:p>
        </p:txBody>
      </p:sp>
    </p:spTree>
    <p:extLst>
      <p:ext uri="{BB962C8B-B14F-4D97-AF65-F5344CB8AC3E}">
        <p14:creationId xmlns:p14="http://schemas.microsoft.com/office/powerpoint/2010/main" val="13531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2651-6E50-4F18-A239-A29E0600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16:31	</a:t>
            </a:r>
          </a:p>
        </p:txBody>
      </p:sp>
    </p:spTree>
    <p:extLst>
      <p:ext uri="{BB962C8B-B14F-4D97-AF65-F5344CB8AC3E}">
        <p14:creationId xmlns:p14="http://schemas.microsoft.com/office/powerpoint/2010/main" val="15574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58C28-697A-48F0-825E-7B5C20C6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16:30	</a:t>
            </a:r>
          </a:p>
        </p:txBody>
      </p:sp>
    </p:spTree>
    <p:extLst>
      <p:ext uri="{BB962C8B-B14F-4D97-AF65-F5344CB8AC3E}">
        <p14:creationId xmlns:p14="http://schemas.microsoft.com/office/powerpoint/2010/main" val="22339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A05E6-FA3A-41AB-9585-C5FA1410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16:29	</a:t>
            </a:r>
          </a:p>
        </p:txBody>
      </p:sp>
    </p:spTree>
    <p:extLst>
      <p:ext uri="{BB962C8B-B14F-4D97-AF65-F5344CB8AC3E}">
        <p14:creationId xmlns:p14="http://schemas.microsoft.com/office/powerpoint/2010/main" val="17371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8217-CE91-4328-B644-4E4B9057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16:28	</a:t>
            </a:r>
          </a:p>
        </p:txBody>
      </p:sp>
    </p:spTree>
    <p:extLst>
      <p:ext uri="{BB962C8B-B14F-4D97-AF65-F5344CB8AC3E}">
        <p14:creationId xmlns:p14="http://schemas.microsoft.com/office/powerpoint/2010/main" val="31272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D41A-4D54-4A56-A74B-3F0AA40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16:27	</a:t>
            </a:r>
          </a:p>
        </p:txBody>
      </p:sp>
    </p:spTree>
    <p:extLst>
      <p:ext uri="{BB962C8B-B14F-4D97-AF65-F5344CB8AC3E}">
        <p14:creationId xmlns:p14="http://schemas.microsoft.com/office/powerpoint/2010/main" val="37316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5FBE-A0A2-43DE-88C0-E129A1DE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16:26	</a:t>
            </a:r>
          </a:p>
        </p:txBody>
      </p:sp>
    </p:spTree>
    <p:extLst>
      <p:ext uri="{BB962C8B-B14F-4D97-AF65-F5344CB8AC3E}">
        <p14:creationId xmlns:p14="http://schemas.microsoft.com/office/powerpoint/2010/main" val="6274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F936-1932-4FB9-9346-EB7873BE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16:25	</a:t>
            </a:r>
          </a:p>
        </p:txBody>
      </p:sp>
    </p:spTree>
    <p:extLst>
      <p:ext uri="{BB962C8B-B14F-4D97-AF65-F5344CB8AC3E}">
        <p14:creationId xmlns:p14="http://schemas.microsoft.com/office/powerpoint/2010/main" val="35403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0373-8AA4-4006-9DD6-923E661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16:24	</a:t>
            </a:r>
          </a:p>
        </p:txBody>
      </p:sp>
    </p:spTree>
    <p:extLst>
      <p:ext uri="{BB962C8B-B14F-4D97-AF65-F5344CB8AC3E}">
        <p14:creationId xmlns:p14="http://schemas.microsoft.com/office/powerpoint/2010/main" val="8584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8F43-F81F-4958-B056-FBB23ECA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16:23	</a:t>
            </a:r>
          </a:p>
        </p:txBody>
      </p:sp>
    </p:spTree>
    <p:extLst>
      <p:ext uri="{BB962C8B-B14F-4D97-AF65-F5344CB8AC3E}">
        <p14:creationId xmlns:p14="http://schemas.microsoft.com/office/powerpoint/2010/main" val="21390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7F8C-2C34-4E67-B488-63AE84AD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16:22	</a:t>
            </a:r>
          </a:p>
        </p:txBody>
      </p:sp>
    </p:spTree>
    <p:extLst>
      <p:ext uri="{BB962C8B-B14F-4D97-AF65-F5344CB8AC3E}">
        <p14:creationId xmlns:p14="http://schemas.microsoft.com/office/powerpoint/2010/main" val="435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A308A-90B6-4D64-A063-25C86868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24:09	</a:t>
            </a:r>
          </a:p>
        </p:txBody>
      </p:sp>
    </p:spTree>
    <p:extLst>
      <p:ext uri="{BB962C8B-B14F-4D97-AF65-F5344CB8AC3E}">
        <p14:creationId xmlns:p14="http://schemas.microsoft.com/office/powerpoint/2010/main" val="13310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52913-A2E9-4295-AC13-6DF07C6E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16:21	</a:t>
            </a:r>
          </a:p>
        </p:txBody>
      </p:sp>
    </p:spTree>
    <p:extLst>
      <p:ext uri="{BB962C8B-B14F-4D97-AF65-F5344CB8AC3E}">
        <p14:creationId xmlns:p14="http://schemas.microsoft.com/office/powerpoint/2010/main" val="11055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3E4D8-5AC7-4FF9-A393-B2141A1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16:20	</a:t>
            </a:r>
          </a:p>
        </p:txBody>
      </p:sp>
    </p:spTree>
    <p:extLst>
      <p:ext uri="{BB962C8B-B14F-4D97-AF65-F5344CB8AC3E}">
        <p14:creationId xmlns:p14="http://schemas.microsoft.com/office/powerpoint/2010/main" val="13716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96FA-7D28-439A-B911-2BA18B72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16:19	</a:t>
            </a:r>
          </a:p>
        </p:txBody>
      </p:sp>
    </p:spTree>
    <p:extLst>
      <p:ext uri="{BB962C8B-B14F-4D97-AF65-F5344CB8AC3E}">
        <p14:creationId xmlns:p14="http://schemas.microsoft.com/office/powerpoint/2010/main" val="9775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A20CA-31C7-4DBD-80A2-12164A66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16:18	</a:t>
            </a:r>
          </a:p>
        </p:txBody>
      </p:sp>
    </p:spTree>
    <p:extLst>
      <p:ext uri="{BB962C8B-B14F-4D97-AF65-F5344CB8AC3E}">
        <p14:creationId xmlns:p14="http://schemas.microsoft.com/office/powerpoint/2010/main" val="31441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BA253-4966-4254-8FAE-184732C9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16:17	</a:t>
            </a:r>
          </a:p>
        </p:txBody>
      </p:sp>
    </p:spTree>
    <p:extLst>
      <p:ext uri="{BB962C8B-B14F-4D97-AF65-F5344CB8AC3E}">
        <p14:creationId xmlns:p14="http://schemas.microsoft.com/office/powerpoint/2010/main" val="4992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5356-325A-4F89-91E1-E6C7B37B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16:16	</a:t>
            </a:r>
          </a:p>
        </p:txBody>
      </p:sp>
    </p:spTree>
    <p:extLst>
      <p:ext uri="{BB962C8B-B14F-4D97-AF65-F5344CB8AC3E}">
        <p14:creationId xmlns:p14="http://schemas.microsoft.com/office/powerpoint/2010/main" val="345190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4D67-4F58-4ED0-AFAC-6DC23D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16:15	</a:t>
            </a:r>
          </a:p>
        </p:txBody>
      </p:sp>
    </p:spTree>
    <p:extLst>
      <p:ext uri="{BB962C8B-B14F-4D97-AF65-F5344CB8AC3E}">
        <p14:creationId xmlns:p14="http://schemas.microsoft.com/office/powerpoint/2010/main" val="19159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023D8-83A1-4371-97A4-A1B8D58B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16:14	</a:t>
            </a:r>
          </a:p>
        </p:txBody>
      </p:sp>
    </p:spTree>
    <p:extLst>
      <p:ext uri="{BB962C8B-B14F-4D97-AF65-F5344CB8AC3E}">
        <p14:creationId xmlns:p14="http://schemas.microsoft.com/office/powerpoint/2010/main" val="17903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50F5D-C50C-4F06-B26C-C6357E9D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16:13	</a:t>
            </a:r>
          </a:p>
        </p:txBody>
      </p:sp>
    </p:spTree>
    <p:extLst>
      <p:ext uri="{BB962C8B-B14F-4D97-AF65-F5344CB8AC3E}">
        <p14:creationId xmlns:p14="http://schemas.microsoft.com/office/powerpoint/2010/main" val="8424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B71B4-1421-4032-8309-1058B508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16:12	</a:t>
            </a:r>
          </a:p>
        </p:txBody>
      </p:sp>
    </p:spTree>
    <p:extLst>
      <p:ext uri="{BB962C8B-B14F-4D97-AF65-F5344CB8AC3E}">
        <p14:creationId xmlns:p14="http://schemas.microsoft.com/office/powerpoint/2010/main" val="36548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4E89-821E-4E6C-9A1C-3BBA04E6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24:08	</a:t>
            </a:r>
          </a:p>
        </p:txBody>
      </p:sp>
    </p:spTree>
    <p:extLst>
      <p:ext uri="{BB962C8B-B14F-4D97-AF65-F5344CB8AC3E}">
        <p14:creationId xmlns:p14="http://schemas.microsoft.com/office/powerpoint/2010/main" val="39865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0D850-7E92-4A17-BD7C-032084DB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16:11	</a:t>
            </a:r>
          </a:p>
        </p:txBody>
      </p:sp>
    </p:spTree>
    <p:extLst>
      <p:ext uri="{BB962C8B-B14F-4D97-AF65-F5344CB8AC3E}">
        <p14:creationId xmlns:p14="http://schemas.microsoft.com/office/powerpoint/2010/main" val="21995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4493-7A39-49B8-996D-6E61616B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16:10	</a:t>
            </a:r>
          </a:p>
        </p:txBody>
      </p:sp>
    </p:spTree>
    <p:extLst>
      <p:ext uri="{BB962C8B-B14F-4D97-AF65-F5344CB8AC3E}">
        <p14:creationId xmlns:p14="http://schemas.microsoft.com/office/powerpoint/2010/main" val="32359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91E0-99F6-4CB4-8A96-045C55B2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16:09	</a:t>
            </a:r>
          </a:p>
        </p:txBody>
      </p:sp>
    </p:spTree>
    <p:extLst>
      <p:ext uri="{BB962C8B-B14F-4D97-AF65-F5344CB8AC3E}">
        <p14:creationId xmlns:p14="http://schemas.microsoft.com/office/powerpoint/2010/main" val="35189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75846-81A4-46C8-BCFF-3551A714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16:08	</a:t>
            </a:r>
          </a:p>
        </p:txBody>
      </p:sp>
    </p:spTree>
    <p:extLst>
      <p:ext uri="{BB962C8B-B14F-4D97-AF65-F5344CB8AC3E}">
        <p14:creationId xmlns:p14="http://schemas.microsoft.com/office/powerpoint/2010/main" val="11765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A741F-47AC-4254-BC9F-C45B2106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16:07	</a:t>
            </a:r>
          </a:p>
        </p:txBody>
      </p:sp>
    </p:spTree>
    <p:extLst>
      <p:ext uri="{BB962C8B-B14F-4D97-AF65-F5344CB8AC3E}">
        <p14:creationId xmlns:p14="http://schemas.microsoft.com/office/powerpoint/2010/main" val="16686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78BC-0636-4CA0-B72F-EC129E00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16:06	</a:t>
            </a:r>
          </a:p>
        </p:txBody>
      </p:sp>
    </p:spTree>
    <p:extLst>
      <p:ext uri="{BB962C8B-B14F-4D97-AF65-F5344CB8AC3E}">
        <p14:creationId xmlns:p14="http://schemas.microsoft.com/office/powerpoint/2010/main" val="278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E3B6F-66D5-4249-AA86-F60540BC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16:05	</a:t>
            </a:r>
          </a:p>
        </p:txBody>
      </p:sp>
    </p:spTree>
    <p:extLst>
      <p:ext uri="{BB962C8B-B14F-4D97-AF65-F5344CB8AC3E}">
        <p14:creationId xmlns:p14="http://schemas.microsoft.com/office/powerpoint/2010/main" val="26741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81D42-E4DC-4FD6-8AAB-5C16E1F3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16:04	</a:t>
            </a:r>
          </a:p>
        </p:txBody>
      </p:sp>
    </p:spTree>
    <p:extLst>
      <p:ext uri="{BB962C8B-B14F-4D97-AF65-F5344CB8AC3E}">
        <p14:creationId xmlns:p14="http://schemas.microsoft.com/office/powerpoint/2010/main" val="15993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6056-5B83-4178-9227-4CCFE58A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16:03	</a:t>
            </a:r>
          </a:p>
        </p:txBody>
      </p:sp>
    </p:spTree>
    <p:extLst>
      <p:ext uri="{BB962C8B-B14F-4D97-AF65-F5344CB8AC3E}">
        <p14:creationId xmlns:p14="http://schemas.microsoft.com/office/powerpoint/2010/main" val="37986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76D5C-5724-46A0-A31C-12AA1C1D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16:02	</a:t>
            </a:r>
          </a:p>
        </p:txBody>
      </p:sp>
    </p:spTree>
    <p:extLst>
      <p:ext uri="{BB962C8B-B14F-4D97-AF65-F5344CB8AC3E}">
        <p14:creationId xmlns:p14="http://schemas.microsoft.com/office/powerpoint/2010/main" val="36908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5905-87BE-4E61-A3A0-B259D082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24:07	</a:t>
            </a:r>
          </a:p>
        </p:txBody>
      </p:sp>
    </p:spTree>
    <p:extLst>
      <p:ext uri="{BB962C8B-B14F-4D97-AF65-F5344CB8AC3E}">
        <p14:creationId xmlns:p14="http://schemas.microsoft.com/office/powerpoint/2010/main" val="16249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69D86-552B-455D-8D75-A7D4D729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16:01	</a:t>
            </a:r>
          </a:p>
        </p:txBody>
      </p:sp>
    </p:spTree>
    <p:extLst>
      <p:ext uri="{BB962C8B-B14F-4D97-AF65-F5344CB8AC3E}">
        <p14:creationId xmlns:p14="http://schemas.microsoft.com/office/powerpoint/2010/main" val="15485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55A0-8AE7-4036-94D0-AF6DB44F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16:00	</a:t>
            </a:r>
          </a:p>
        </p:txBody>
      </p:sp>
    </p:spTree>
    <p:extLst>
      <p:ext uri="{BB962C8B-B14F-4D97-AF65-F5344CB8AC3E}">
        <p14:creationId xmlns:p14="http://schemas.microsoft.com/office/powerpoint/2010/main" val="145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58FC9-BFCD-458C-8226-83C6E207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15:59	</a:t>
            </a:r>
          </a:p>
        </p:txBody>
      </p:sp>
    </p:spTree>
    <p:extLst>
      <p:ext uri="{BB962C8B-B14F-4D97-AF65-F5344CB8AC3E}">
        <p14:creationId xmlns:p14="http://schemas.microsoft.com/office/powerpoint/2010/main" val="40520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8B46-3128-467F-9446-2350C5E4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15:58	</a:t>
            </a:r>
          </a:p>
        </p:txBody>
      </p:sp>
    </p:spTree>
    <p:extLst>
      <p:ext uri="{BB962C8B-B14F-4D97-AF65-F5344CB8AC3E}">
        <p14:creationId xmlns:p14="http://schemas.microsoft.com/office/powerpoint/2010/main" val="20647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9426A-9880-49B5-B35A-38FEE564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15:57	</a:t>
            </a:r>
          </a:p>
        </p:txBody>
      </p:sp>
    </p:spTree>
    <p:extLst>
      <p:ext uri="{BB962C8B-B14F-4D97-AF65-F5344CB8AC3E}">
        <p14:creationId xmlns:p14="http://schemas.microsoft.com/office/powerpoint/2010/main" val="29680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9412-CABF-4611-A085-079E00E2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15:56	</a:t>
            </a:r>
          </a:p>
        </p:txBody>
      </p:sp>
    </p:spTree>
    <p:extLst>
      <p:ext uri="{BB962C8B-B14F-4D97-AF65-F5344CB8AC3E}">
        <p14:creationId xmlns:p14="http://schemas.microsoft.com/office/powerpoint/2010/main" val="20712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AD03-215D-4503-8A68-4D81439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15:55	</a:t>
            </a:r>
          </a:p>
        </p:txBody>
      </p:sp>
    </p:spTree>
    <p:extLst>
      <p:ext uri="{BB962C8B-B14F-4D97-AF65-F5344CB8AC3E}">
        <p14:creationId xmlns:p14="http://schemas.microsoft.com/office/powerpoint/2010/main" val="16898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D8E3-794E-4165-B9AF-C6DD2B37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15:54	</a:t>
            </a:r>
          </a:p>
        </p:txBody>
      </p:sp>
    </p:spTree>
    <p:extLst>
      <p:ext uri="{BB962C8B-B14F-4D97-AF65-F5344CB8AC3E}">
        <p14:creationId xmlns:p14="http://schemas.microsoft.com/office/powerpoint/2010/main" val="311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2A37-570E-4313-9279-476EA827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15:53	</a:t>
            </a:r>
          </a:p>
        </p:txBody>
      </p:sp>
    </p:spTree>
    <p:extLst>
      <p:ext uri="{BB962C8B-B14F-4D97-AF65-F5344CB8AC3E}">
        <p14:creationId xmlns:p14="http://schemas.microsoft.com/office/powerpoint/2010/main" val="37218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54497-FDEA-46DC-94CD-78C9046D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15:52	</a:t>
            </a:r>
          </a:p>
        </p:txBody>
      </p:sp>
    </p:spTree>
    <p:extLst>
      <p:ext uri="{BB962C8B-B14F-4D97-AF65-F5344CB8AC3E}">
        <p14:creationId xmlns:p14="http://schemas.microsoft.com/office/powerpoint/2010/main" val="24261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75D9-FF78-4CB0-9ABA-083B338F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24:06	</a:t>
            </a:r>
          </a:p>
        </p:txBody>
      </p:sp>
    </p:spTree>
    <p:extLst>
      <p:ext uri="{BB962C8B-B14F-4D97-AF65-F5344CB8AC3E}">
        <p14:creationId xmlns:p14="http://schemas.microsoft.com/office/powerpoint/2010/main" val="586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7FFDA-390E-4508-9560-FF341A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15:51	</a:t>
            </a:r>
          </a:p>
        </p:txBody>
      </p:sp>
    </p:spTree>
    <p:extLst>
      <p:ext uri="{BB962C8B-B14F-4D97-AF65-F5344CB8AC3E}">
        <p14:creationId xmlns:p14="http://schemas.microsoft.com/office/powerpoint/2010/main" val="28648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AAB13-F66D-462C-AE8F-047A2BC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15:50	</a:t>
            </a:r>
          </a:p>
        </p:txBody>
      </p:sp>
    </p:spTree>
    <p:extLst>
      <p:ext uri="{BB962C8B-B14F-4D97-AF65-F5344CB8AC3E}">
        <p14:creationId xmlns:p14="http://schemas.microsoft.com/office/powerpoint/2010/main" val="11016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E1CD-0E0C-44D3-B2B7-E2C3DD94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15:49	</a:t>
            </a:r>
          </a:p>
        </p:txBody>
      </p:sp>
    </p:spTree>
    <p:extLst>
      <p:ext uri="{BB962C8B-B14F-4D97-AF65-F5344CB8AC3E}">
        <p14:creationId xmlns:p14="http://schemas.microsoft.com/office/powerpoint/2010/main" val="25686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67145-2E43-413E-9405-02627C65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15:48	</a:t>
            </a:r>
          </a:p>
        </p:txBody>
      </p:sp>
    </p:spTree>
    <p:extLst>
      <p:ext uri="{BB962C8B-B14F-4D97-AF65-F5344CB8AC3E}">
        <p14:creationId xmlns:p14="http://schemas.microsoft.com/office/powerpoint/2010/main" val="16263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BA6AF-FCAC-458A-A285-4B380AE3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15:47	</a:t>
            </a:r>
          </a:p>
        </p:txBody>
      </p:sp>
    </p:spTree>
    <p:extLst>
      <p:ext uri="{BB962C8B-B14F-4D97-AF65-F5344CB8AC3E}">
        <p14:creationId xmlns:p14="http://schemas.microsoft.com/office/powerpoint/2010/main" val="2936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494EA-278D-4E30-8CC0-9FC7D2C2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15:46	</a:t>
            </a:r>
          </a:p>
        </p:txBody>
      </p:sp>
    </p:spTree>
    <p:extLst>
      <p:ext uri="{BB962C8B-B14F-4D97-AF65-F5344CB8AC3E}">
        <p14:creationId xmlns:p14="http://schemas.microsoft.com/office/powerpoint/2010/main" val="2103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CDC4-4ABF-445D-8819-9649FD80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15:45	</a:t>
            </a:r>
          </a:p>
        </p:txBody>
      </p:sp>
    </p:spTree>
    <p:extLst>
      <p:ext uri="{BB962C8B-B14F-4D97-AF65-F5344CB8AC3E}">
        <p14:creationId xmlns:p14="http://schemas.microsoft.com/office/powerpoint/2010/main" val="2227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2D69A-8AE2-4B7A-80DD-B2AFD80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15:44	</a:t>
            </a:r>
          </a:p>
        </p:txBody>
      </p:sp>
    </p:spTree>
    <p:extLst>
      <p:ext uri="{BB962C8B-B14F-4D97-AF65-F5344CB8AC3E}">
        <p14:creationId xmlns:p14="http://schemas.microsoft.com/office/powerpoint/2010/main" val="30332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9E3-9323-49A6-B41F-C62296A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15:43	</a:t>
            </a:r>
          </a:p>
        </p:txBody>
      </p:sp>
    </p:spTree>
    <p:extLst>
      <p:ext uri="{BB962C8B-B14F-4D97-AF65-F5344CB8AC3E}">
        <p14:creationId xmlns:p14="http://schemas.microsoft.com/office/powerpoint/2010/main" val="3129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3364F-91D8-470B-A510-3282B4A8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15:42	</a:t>
            </a:r>
          </a:p>
        </p:txBody>
      </p:sp>
    </p:spTree>
    <p:extLst>
      <p:ext uri="{BB962C8B-B14F-4D97-AF65-F5344CB8AC3E}">
        <p14:creationId xmlns:p14="http://schemas.microsoft.com/office/powerpoint/2010/main" val="10402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0C44-3196-4677-A801-98DFFB8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24:05	</a:t>
            </a:r>
          </a:p>
        </p:txBody>
      </p:sp>
    </p:spTree>
    <p:extLst>
      <p:ext uri="{BB962C8B-B14F-4D97-AF65-F5344CB8AC3E}">
        <p14:creationId xmlns:p14="http://schemas.microsoft.com/office/powerpoint/2010/main" val="17960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6AD9C-46E0-4A88-BB7F-C565B90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15:41	</a:t>
            </a:r>
          </a:p>
        </p:txBody>
      </p:sp>
    </p:spTree>
    <p:extLst>
      <p:ext uri="{BB962C8B-B14F-4D97-AF65-F5344CB8AC3E}">
        <p14:creationId xmlns:p14="http://schemas.microsoft.com/office/powerpoint/2010/main" val="32861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CC585-A1E3-4C59-9637-5B5CA1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15:40	</a:t>
            </a:r>
          </a:p>
        </p:txBody>
      </p:sp>
    </p:spTree>
    <p:extLst>
      <p:ext uri="{BB962C8B-B14F-4D97-AF65-F5344CB8AC3E}">
        <p14:creationId xmlns:p14="http://schemas.microsoft.com/office/powerpoint/2010/main" val="10558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654E-DD4D-4FB3-9B2B-A9FDC74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15:39	</a:t>
            </a:r>
          </a:p>
        </p:txBody>
      </p:sp>
    </p:spTree>
    <p:extLst>
      <p:ext uri="{BB962C8B-B14F-4D97-AF65-F5344CB8AC3E}">
        <p14:creationId xmlns:p14="http://schemas.microsoft.com/office/powerpoint/2010/main" val="36871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0346-BAC5-496C-BB7A-93C0254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15:38	</a:t>
            </a:r>
          </a:p>
        </p:txBody>
      </p:sp>
    </p:spTree>
    <p:extLst>
      <p:ext uri="{BB962C8B-B14F-4D97-AF65-F5344CB8AC3E}">
        <p14:creationId xmlns:p14="http://schemas.microsoft.com/office/powerpoint/2010/main" val="19034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1E38-0DED-4C6B-B7F8-25BB4530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15:37	</a:t>
            </a:r>
          </a:p>
        </p:txBody>
      </p:sp>
    </p:spTree>
    <p:extLst>
      <p:ext uri="{BB962C8B-B14F-4D97-AF65-F5344CB8AC3E}">
        <p14:creationId xmlns:p14="http://schemas.microsoft.com/office/powerpoint/2010/main" val="154092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792C-B556-414C-BF7E-520FA203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15:36	</a:t>
            </a:r>
          </a:p>
        </p:txBody>
      </p:sp>
    </p:spTree>
    <p:extLst>
      <p:ext uri="{BB962C8B-B14F-4D97-AF65-F5344CB8AC3E}">
        <p14:creationId xmlns:p14="http://schemas.microsoft.com/office/powerpoint/2010/main" val="28784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E312-6461-48CF-BF30-02CC7840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15:35	</a:t>
            </a:r>
          </a:p>
        </p:txBody>
      </p:sp>
    </p:spTree>
    <p:extLst>
      <p:ext uri="{BB962C8B-B14F-4D97-AF65-F5344CB8AC3E}">
        <p14:creationId xmlns:p14="http://schemas.microsoft.com/office/powerpoint/2010/main" val="36330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D4783-AA74-4183-BD02-18EE9FAE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15:34	</a:t>
            </a:r>
          </a:p>
        </p:txBody>
      </p:sp>
    </p:spTree>
    <p:extLst>
      <p:ext uri="{BB962C8B-B14F-4D97-AF65-F5344CB8AC3E}">
        <p14:creationId xmlns:p14="http://schemas.microsoft.com/office/powerpoint/2010/main" val="82711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8154-0BCB-467D-A167-713EC54C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15:33	</a:t>
            </a:r>
          </a:p>
        </p:txBody>
      </p:sp>
    </p:spTree>
    <p:extLst>
      <p:ext uri="{BB962C8B-B14F-4D97-AF65-F5344CB8AC3E}">
        <p14:creationId xmlns:p14="http://schemas.microsoft.com/office/powerpoint/2010/main" val="24161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3746B-C5C9-429E-9579-356822B2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15:32	</a:t>
            </a:r>
          </a:p>
        </p:txBody>
      </p:sp>
    </p:spTree>
    <p:extLst>
      <p:ext uri="{BB962C8B-B14F-4D97-AF65-F5344CB8AC3E}">
        <p14:creationId xmlns:p14="http://schemas.microsoft.com/office/powerpoint/2010/main" val="40393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FCD67-7E79-4D2C-80D2-2D755E6D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24:04	</a:t>
            </a:r>
          </a:p>
        </p:txBody>
      </p:sp>
    </p:spTree>
    <p:extLst>
      <p:ext uri="{BB962C8B-B14F-4D97-AF65-F5344CB8AC3E}">
        <p14:creationId xmlns:p14="http://schemas.microsoft.com/office/powerpoint/2010/main" val="8118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8B61-72FB-4A40-A4B7-102852B5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15:31	</a:t>
            </a:r>
          </a:p>
        </p:txBody>
      </p:sp>
    </p:spTree>
    <p:extLst>
      <p:ext uri="{BB962C8B-B14F-4D97-AF65-F5344CB8AC3E}">
        <p14:creationId xmlns:p14="http://schemas.microsoft.com/office/powerpoint/2010/main" val="14981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2236-845D-4C2E-9C1F-CA54206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15:30	</a:t>
            </a:r>
          </a:p>
        </p:txBody>
      </p:sp>
    </p:spTree>
    <p:extLst>
      <p:ext uri="{BB962C8B-B14F-4D97-AF65-F5344CB8AC3E}">
        <p14:creationId xmlns:p14="http://schemas.microsoft.com/office/powerpoint/2010/main" val="27167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853A-4E91-42FC-8391-AB159AB1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15:29	</a:t>
            </a:r>
          </a:p>
        </p:txBody>
      </p:sp>
    </p:spTree>
    <p:extLst>
      <p:ext uri="{BB962C8B-B14F-4D97-AF65-F5344CB8AC3E}">
        <p14:creationId xmlns:p14="http://schemas.microsoft.com/office/powerpoint/2010/main" val="17248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11C4-99DD-468D-964C-33BB0017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15:28	</a:t>
            </a:r>
          </a:p>
        </p:txBody>
      </p:sp>
    </p:spTree>
    <p:extLst>
      <p:ext uri="{BB962C8B-B14F-4D97-AF65-F5344CB8AC3E}">
        <p14:creationId xmlns:p14="http://schemas.microsoft.com/office/powerpoint/2010/main" val="22817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6D36-646C-486B-8B20-798450CF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15:27	</a:t>
            </a:r>
          </a:p>
        </p:txBody>
      </p:sp>
    </p:spTree>
    <p:extLst>
      <p:ext uri="{BB962C8B-B14F-4D97-AF65-F5344CB8AC3E}">
        <p14:creationId xmlns:p14="http://schemas.microsoft.com/office/powerpoint/2010/main" val="5078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3F592-0E70-450D-92FE-F40344DA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15:26	</a:t>
            </a:r>
          </a:p>
        </p:txBody>
      </p:sp>
    </p:spTree>
    <p:extLst>
      <p:ext uri="{BB962C8B-B14F-4D97-AF65-F5344CB8AC3E}">
        <p14:creationId xmlns:p14="http://schemas.microsoft.com/office/powerpoint/2010/main" val="37087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0355-C1BD-4008-BF94-8A997FA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15:25	</a:t>
            </a:r>
          </a:p>
        </p:txBody>
      </p:sp>
    </p:spTree>
    <p:extLst>
      <p:ext uri="{BB962C8B-B14F-4D97-AF65-F5344CB8AC3E}">
        <p14:creationId xmlns:p14="http://schemas.microsoft.com/office/powerpoint/2010/main" val="42793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9F20-7393-4976-968A-4958B366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15:24	</a:t>
            </a:r>
          </a:p>
        </p:txBody>
      </p:sp>
    </p:spTree>
    <p:extLst>
      <p:ext uri="{BB962C8B-B14F-4D97-AF65-F5344CB8AC3E}">
        <p14:creationId xmlns:p14="http://schemas.microsoft.com/office/powerpoint/2010/main" val="18820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05477-B1D9-43DD-BA47-43EF14F1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15:23	</a:t>
            </a:r>
          </a:p>
        </p:txBody>
      </p:sp>
    </p:spTree>
    <p:extLst>
      <p:ext uri="{BB962C8B-B14F-4D97-AF65-F5344CB8AC3E}">
        <p14:creationId xmlns:p14="http://schemas.microsoft.com/office/powerpoint/2010/main" val="423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602-8C34-4390-874F-1608C2C8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15:22	</a:t>
            </a:r>
          </a:p>
        </p:txBody>
      </p:sp>
    </p:spTree>
    <p:extLst>
      <p:ext uri="{BB962C8B-B14F-4D97-AF65-F5344CB8AC3E}">
        <p14:creationId xmlns:p14="http://schemas.microsoft.com/office/powerpoint/2010/main" val="16064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A105-152A-44CD-AB38-B8DFE6DE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24:03	</a:t>
            </a:r>
          </a:p>
        </p:txBody>
      </p:sp>
    </p:spTree>
    <p:extLst>
      <p:ext uri="{BB962C8B-B14F-4D97-AF65-F5344CB8AC3E}">
        <p14:creationId xmlns:p14="http://schemas.microsoft.com/office/powerpoint/2010/main" val="41139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DD5DD-E979-472A-A14F-5E1B6507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15:21	</a:t>
            </a:r>
          </a:p>
        </p:txBody>
      </p:sp>
    </p:spTree>
    <p:extLst>
      <p:ext uri="{BB962C8B-B14F-4D97-AF65-F5344CB8AC3E}">
        <p14:creationId xmlns:p14="http://schemas.microsoft.com/office/powerpoint/2010/main" val="4040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73A13-2248-4457-8D3E-D0B9DD6A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15:20	</a:t>
            </a:r>
          </a:p>
        </p:txBody>
      </p:sp>
    </p:spTree>
    <p:extLst>
      <p:ext uri="{BB962C8B-B14F-4D97-AF65-F5344CB8AC3E}">
        <p14:creationId xmlns:p14="http://schemas.microsoft.com/office/powerpoint/2010/main" val="36055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5C9E-BC74-4732-ACB6-448EF087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15:19	</a:t>
            </a:r>
          </a:p>
        </p:txBody>
      </p:sp>
    </p:spTree>
    <p:extLst>
      <p:ext uri="{BB962C8B-B14F-4D97-AF65-F5344CB8AC3E}">
        <p14:creationId xmlns:p14="http://schemas.microsoft.com/office/powerpoint/2010/main" val="24849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C9E2-F5EA-448B-8DB4-EC63338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15:18	</a:t>
            </a:r>
          </a:p>
        </p:txBody>
      </p:sp>
    </p:spTree>
    <p:extLst>
      <p:ext uri="{BB962C8B-B14F-4D97-AF65-F5344CB8AC3E}">
        <p14:creationId xmlns:p14="http://schemas.microsoft.com/office/powerpoint/2010/main" val="3969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E6AF-3037-48E7-957C-3180513C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15:17	</a:t>
            </a:r>
          </a:p>
        </p:txBody>
      </p:sp>
    </p:spTree>
    <p:extLst>
      <p:ext uri="{BB962C8B-B14F-4D97-AF65-F5344CB8AC3E}">
        <p14:creationId xmlns:p14="http://schemas.microsoft.com/office/powerpoint/2010/main" val="42124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E14B9-B7EB-4E76-AB7C-80C94001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15:16	</a:t>
            </a:r>
          </a:p>
        </p:txBody>
      </p:sp>
    </p:spTree>
    <p:extLst>
      <p:ext uri="{BB962C8B-B14F-4D97-AF65-F5344CB8AC3E}">
        <p14:creationId xmlns:p14="http://schemas.microsoft.com/office/powerpoint/2010/main" val="39539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3C76-D8D8-4C7F-A2CF-916A5A0A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15:15	</a:t>
            </a:r>
          </a:p>
        </p:txBody>
      </p:sp>
    </p:spTree>
    <p:extLst>
      <p:ext uri="{BB962C8B-B14F-4D97-AF65-F5344CB8AC3E}">
        <p14:creationId xmlns:p14="http://schemas.microsoft.com/office/powerpoint/2010/main" val="200764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735E9-6371-420E-A4FA-4EC525CD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15:14	</a:t>
            </a:r>
          </a:p>
        </p:txBody>
      </p:sp>
    </p:spTree>
    <p:extLst>
      <p:ext uri="{BB962C8B-B14F-4D97-AF65-F5344CB8AC3E}">
        <p14:creationId xmlns:p14="http://schemas.microsoft.com/office/powerpoint/2010/main" val="42502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A1E2-76E7-4655-8F93-ED9FB7E3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15:13	</a:t>
            </a:r>
          </a:p>
        </p:txBody>
      </p:sp>
    </p:spTree>
    <p:extLst>
      <p:ext uri="{BB962C8B-B14F-4D97-AF65-F5344CB8AC3E}">
        <p14:creationId xmlns:p14="http://schemas.microsoft.com/office/powerpoint/2010/main" val="11169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4A59-93DD-47FF-AC1D-B563B659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15:12	</a:t>
            </a:r>
          </a:p>
        </p:txBody>
      </p:sp>
    </p:spTree>
    <p:extLst>
      <p:ext uri="{BB962C8B-B14F-4D97-AF65-F5344CB8AC3E}">
        <p14:creationId xmlns:p14="http://schemas.microsoft.com/office/powerpoint/2010/main" val="37746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EC86-3D11-4972-B2AF-1D24E2B5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24:02	</a:t>
            </a:r>
          </a:p>
        </p:txBody>
      </p:sp>
    </p:spTree>
    <p:extLst>
      <p:ext uri="{BB962C8B-B14F-4D97-AF65-F5344CB8AC3E}">
        <p14:creationId xmlns:p14="http://schemas.microsoft.com/office/powerpoint/2010/main" val="34581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61B4-6A1A-40E4-A698-CC33C3B1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15:11	</a:t>
            </a:r>
          </a:p>
        </p:txBody>
      </p:sp>
    </p:spTree>
    <p:extLst>
      <p:ext uri="{BB962C8B-B14F-4D97-AF65-F5344CB8AC3E}">
        <p14:creationId xmlns:p14="http://schemas.microsoft.com/office/powerpoint/2010/main" val="648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CAFF-A677-4F84-92FC-5C7EED39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15:10	</a:t>
            </a:r>
          </a:p>
        </p:txBody>
      </p:sp>
    </p:spTree>
    <p:extLst>
      <p:ext uri="{BB962C8B-B14F-4D97-AF65-F5344CB8AC3E}">
        <p14:creationId xmlns:p14="http://schemas.microsoft.com/office/powerpoint/2010/main" val="40962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58984-F5FA-4546-B4B4-4775293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15:09	</a:t>
            </a:r>
          </a:p>
        </p:txBody>
      </p:sp>
    </p:spTree>
    <p:extLst>
      <p:ext uri="{BB962C8B-B14F-4D97-AF65-F5344CB8AC3E}">
        <p14:creationId xmlns:p14="http://schemas.microsoft.com/office/powerpoint/2010/main" val="4999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65A1-5A58-431E-9F91-41A3A438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15:08	</a:t>
            </a:r>
          </a:p>
        </p:txBody>
      </p:sp>
    </p:spTree>
    <p:extLst>
      <p:ext uri="{BB962C8B-B14F-4D97-AF65-F5344CB8AC3E}">
        <p14:creationId xmlns:p14="http://schemas.microsoft.com/office/powerpoint/2010/main" val="30521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64ADB-E180-483B-97C7-E0E3EEE6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15:07	</a:t>
            </a:r>
          </a:p>
        </p:txBody>
      </p:sp>
    </p:spTree>
    <p:extLst>
      <p:ext uri="{BB962C8B-B14F-4D97-AF65-F5344CB8AC3E}">
        <p14:creationId xmlns:p14="http://schemas.microsoft.com/office/powerpoint/2010/main" val="33204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BF6E-FC6B-4BF3-A716-128FE008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15:06	</a:t>
            </a:r>
          </a:p>
        </p:txBody>
      </p:sp>
    </p:spTree>
    <p:extLst>
      <p:ext uri="{BB962C8B-B14F-4D97-AF65-F5344CB8AC3E}">
        <p14:creationId xmlns:p14="http://schemas.microsoft.com/office/powerpoint/2010/main" val="29311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8C27-C4D6-47F4-9580-82B84469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15:05	</a:t>
            </a:r>
          </a:p>
        </p:txBody>
      </p:sp>
    </p:spTree>
    <p:extLst>
      <p:ext uri="{BB962C8B-B14F-4D97-AF65-F5344CB8AC3E}">
        <p14:creationId xmlns:p14="http://schemas.microsoft.com/office/powerpoint/2010/main" val="29412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4081-77D4-49AA-B660-771D0600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15:04	</a:t>
            </a:r>
          </a:p>
        </p:txBody>
      </p:sp>
    </p:spTree>
    <p:extLst>
      <p:ext uri="{BB962C8B-B14F-4D97-AF65-F5344CB8AC3E}">
        <p14:creationId xmlns:p14="http://schemas.microsoft.com/office/powerpoint/2010/main" val="25721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1E6A0-C922-4180-85A0-AEE17E2B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15:03	</a:t>
            </a:r>
          </a:p>
        </p:txBody>
      </p:sp>
    </p:spTree>
    <p:extLst>
      <p:ext uri="{BB962C8B-B14F-4D97-AF65-F5344CB8AC3E}">
        <p14:creationId xmlns:p14="http://schemas.microsoft.com/office/powerpoint/2010/main" val="31200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39A2-91AE-46C4-A41B-CCEB49F8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15:02	</a:t>
            </a:r>
          </a:p>
        </p:txBody>
      </p:sp>
    </p:spTree>
    <p:extLst>
      <p:ext uri="{BB962C8B-B14F-4D97-AF65-F5344CB8AC3E}">
        <p14:creationId xmlns:p14="http://schemas.microsoft.com/office/powerpoint/2010/main" val="1146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4D45-9327-4365-8A9A-A65B08F5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24:55	</a:t>
            </a:r>
          </a:p>
        </p:txBody>
      </p:sp>
    </p:spTree>
    <p:extLst>
      <p:ext uri="{BB962C8B-B14F-4D97-AF65-F5344CB8AC3E}">
        <p14:creationId xmlns:p14="http://schemas.microsoft.com/office/powerpoint/2010/main" val="277586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45455-E466-499A-88D9-216B694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24:01	</a:t>
            </a:r>
          </a:p>
        </p:txBody>
      </p:sp>
    </p:spTree>
    <p:extLst>
      <p:ext uri="{BB962C8B-B14F-4D97-AF65-F5344CB8AC3E}">
        <p14:creationId xmlns:p14="http://schemas.microsoft.com/office/powerpoint/2010/main" val="26920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F5B5-355A-462F-9E12-E874AFF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15:01	</a:t>
            </a:r>
          </a:p>
        </p:txBody>
      </p:sp>
    </p:spTree>
    <p:extLst>
      <p:ext uri="{BB962C8B-B14F-4D97-AF65-F5344CB8AC3E}">
        <p14:creationId xmlns:p14="http://schemas.microsoft.com/office/powerpoint/2010/main" val="7986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4776E-C2F4-43FB-A236-4AECE32F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15:00	</a:t>
            </a:r>
          </a:p>
        </p:txBody>
      </p:sp>
    </p:spTree>
    <p:extLst>
      <p:ext uri="{BB962C8B-B14F-4D97-AF65-F5344CB8AC3E}">
        <p14:creationId xmlns:p14="http://schemas.microsoft.com/office/powerpoint/2010/main" val="10080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12FEA-E27D-456A-B252-10C5A515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14:59	</a:t>
            </a:r>
          </a:p>
        </p:txBody>
      </p:sp>
    </p:spTree>
    <p:extLst>
      <p:ext uri="{BB962C8B-B14F-4D97-AF65-F5344CB8AC3E}">
        <p14:creationId xmlns:p14="http://schemas.microsoft.com/office/powerpoint/2010/main" val="13631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7F135-7D84-427B-9744-1945D884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14:58	</a:t>
            </a:r>
          </a:p>
        </p:txBody>
      </p:sp>
    </p:spTree>
    <p:extLst>
      <p:ext uri="{BB962C8B-B14F-4D97-AF65-F5344CB8AC3E}">
        <p14:creationId xmlns:p14="http://schemas.microsoft.com/office/powerpoint/2010/main" val="21790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76941-EECC-4D5E-ADAE-AB47C122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14:57	</a:t>
            </a:r>
          </a:p>
        </p:txBody>
      </p:sp>
    </p:spTree>
    <p:extLst>
      <p:ext uri="{BB962C8B-B14F-4D97-AF65-F5344CB8AC3E}">
        <p14:creationId xmlns:p14="http://schemas.microsoft.com/office/powerpoint/2010/main" val="28717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8EE0-F8A3-45F9-B3E3-6409E456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14:56	</a:t>
            </a:r>
          </a:p>
        </p:txBody>
      </p:sp>
    </p:spTree>
    <p:extLst>
      <p:ext uri="{BB962C8B-B14F-4D97-AF65-F5344CB8AC3E}">
        <p14:creationId xmlns:p14="http://schemas.microsoft.com/office/powerpoint/2010/main" val="42138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EF142-7386-4E12-8CEA-7C54C5C8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14:55	</a:t>
            </a:r>
          </a:p>
        </p:txBody>
      </p:sp>
    </p:spTree>
    <p:extLst>
      <p:ext uri="{BB962C8B-B14F-4D97-AF65-F5344CB8AC3E}">
        <p14:creationId xmlns:p14="http://schemas.microsoft.com/office/powerpoint/2010/main" val="19201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D7480-EF59-4CE4-9924-DCBFC508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14:54	</a:t>
            </a:r>
          </a:p>
        </p:txBody>
      </p:sp>
    </p:spTree>
    <p:extLst>
      <p:ext uri="{BB962C8B-B14F-4D97-AF65-F5344CB8AC3E}">
        <p14:creationId xmlns:p14="http://schemas.microsoft.com/office/powerpoint/2010/main" val="61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202AE-BC32-47E1-AA30-731D3EE4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14:53	</a:t>
            </a:r>
          </a:p>
        </p:txBody>
      </p:sp>
    </p:spTree>
    <p:extLst>
      <p:ext uri="{BB962C8B-B14F-4D97-AF65-F5344CB8AC3E}">
        <p14:creationId xmlns:p14="http://schemas.microsoft.com/office/powerpoint/2010/main" val="6228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3686B-E412-43D6-9B12-25D8BB77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14:52	</a:t>
            </a:r>
          </a:p>
        </p:txBody>
      </p:sp>
    </p:spTree>
    <p:extLst>
      <p:ext uri="{BB962C8B-B14F-4D97-AF65-F5344CB8AC3E}">
        <p14:creationId xmlns:p14="http://schemas.microsoft.com/office/powerpoint/2010/main" val="14601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F8CF-0A8D-428E-AFE7-2E6D0DC4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24:00	</a:t>
            </a:r>
          </a:p>
        </p:txBody>
      </p:sp>
    </p:spTree>
    <p:extLst>
      <p:ext uri="{BB962C8B-B14F-4D97-AF65-F5344CB8AC3E}">
        <p14:creationId xmlns:p14="http://schemas.microsoft.com/office/powerpoint/2010/main" val="1046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EBD4-2A0B-416F-B5F6-A6EC00E0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14:51	</a:t>
            </a:r>
          </a:p>
        </p:txBody>
      </p:sp>
    </p:spTree>
    <p:extLst>
      <p:ext uri="{BB962C8B-B14F-4D97-AF65-F5344CB8AC3E}">
        <p14:creationId xmlns:p14="http://schemas.microsoft.com/office/powerpoint/2010/main" val="26921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B5DF4-5CFD-4727-9443-7E18FEF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14:50	</a:t>
            </a:r>
          </a:p>
        </p:txBody>
      </p:sp>
    </p:spTree>
    <p:extLst>
      <p:ext uri="{BB962C8B-B14F-4D97-AF65-F5344CB8AC3E}">
        <p14:creationId xmlns:p14="http://schemas.microsoft.com/office/powerpoint/2010/main" val="18307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9A1BA-E1D9-4104-BAE7-AFE39BDA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14:49	</a:t>
            </a:r>
          </a:p>
        </p:txBody>
      </p:sp>
    </p:spTree>
    <p:extLst>
      <p:ext uri="{BB962C8B-B14F-4D97-AF65-F5344CB8AC3E}">
        <p14:creationId xmlns:p14="http://schemas.microsoft.com/office/powerpoint/2010/main" val="25320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97994-DC7E-44DA-A4DE-D4446E9E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14:48	</a:t>
            </a:r>
          </a:p>
        </p:txBody>
      </p:sp>
    </p:spTree>
    <p:extLst>
      <p:ext uri="{BB962C8B-B14F-4D97-AF65-F5344CB8AC3E}">
        <p14:creationId xmlns:p14="http://schemas.microsoft.com/office/powerpoint/2010/main" val="21658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CEAE-2A38-497E-8B09-AC03D66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14:47	</a:t>
            </a:r>
          </a:p>
        </p:txBody>
      </p:sp>
    </p:spTree>
    <p:extLst>
      <p:ext uri="{BB962C8B-B14F-4D97-AF65-F5344CB8AC3E}">
        <p14:creationId xmlns:p14="http://schemas.microsoft.com/office/powerpoint/2010/main" val="42540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3B41-70D6-4E06-87D8-84F1B24C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14:46	</a:t>
            </a:r>
          </a:p>
        </p:txBody>
      </p:sp>
    </p:spTree>
    <p:extLst>
      <p:ext uri="{BB962C8B-B14F-4D97-AF65-F5344CB8AC3E}">
        <p14:creationId xmlns:p14="http://schemas.microsoft.com/office/powerpoint/2010/main" val="7778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053F4-2C73-44BD-A268-ED6F572D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14:45	</a:t>
            </a:r>
          </a:p>
        </p:txBody>
      </p:sp>
    </p:spTree>
    <p:extLst>
      <p:ext uri="{BB962C8B-B14F-4D97-AF65-F5344CB8AC3E}">
        <p14:creationId xmlns:p14="http://schemas.microsoft.com/office/powerpoint/2010/main" val="10088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7DF17-F2D2-4E6F-801D-165C785A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14:44	</a:t>
            </a:r>
          </a:p>
        </p:txBody>
      </p:sp>
    </p:spTree>
    <p:extLst>
      <p:ext uri="{BB962C8B-B14F-4D97-AF65-F5344CB8AC3E}">
        <p14:creationId xmlns:p14="http://schemas.microsoft.com/office/powerpoint/2010/main" val="3406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73040-B091-41BE-806F-FBCAB59D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14:43	</a:t>
            </a:r>
          </a:p>
        </p:txBody>
      </p:sp>
    </p:spTree>
    <p:extLst>
      <p:ext uri="{BB962C8B-B14F-4D97-AF65-F5344CB8AC3E}">
        <p14:creationId xmlns:p14="http://schemas.microsoft.com/office/powerpoint/2010/main" val="12459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A360-7D44-4217-B8FC-52B05BB3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14:42	</a:t>
            </a:r>
          </a:p>
        </p:txBody>
      </p:sp>
    </p:spTree>
    <p:extLst>
      <p:ext uri="{BB962C8B-B14F-4D97-AF65-F5344CB8AC3E}">
        <p14:creationId xmlns:p14="http://schemas.microsoft.com/office/powerpoint/2010/main" val="9668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8443-6A28-4830-9947-4EBCCB8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23:59	</a:t>
            </a:r>
          </a:p>
        </p:txBody>
      </p:sp>
    </p:spTree>
    <p:extLst>
      <p:ext uri="{BB962C8B-B14F-4D97-AF65-F5344CB8AC3E}">
        <p14:creationId xmlns:p14="http://schemas.microsoft.com/office/powerpoint/2010/main" val="55763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D3B34-5418-4E4E-9830-4E2E7A3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14:41	</a:t>
            </a:r>
          </a:p>
        </p:txBody>
      </p:sp>
    </p:spTree>
    <p:extLst>
      <p:ext uri="{BB962C8B-B14F-4D97-AF65-F5344CB8AC3E}">
        <p14:creationId xmlns:p14="http://schemas.microsoft.com/office/powerpoint/2010/main" val="13333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A1D69-F4C2-4E82-A7C3-8638F0E7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14:40	</a:t>
            </a:r>
          </a:p>
        </p:txBody>
      </p:sp>
    </p:spTree>
    <p:extLst>
      <p:ext uri="{BB962C8B-B14F-4D97-AF65-F5344CB8AC3E}">
        <p14:creationId xmlns:p14="http://schemas.microsoft.com/office/powerpoint/2010/main" val="203278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B0051-7D97-4718-B585-2563BC14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14:39	</a:t>
            </a:r>
          </a:p>
        </p:txBody>
      </p:sp>
    </p:spTree>
    <p:extLst>
      <p:ext uri="{BB962C8B-B14F-4D97-AF65-F5344CB8AC3E}">
        <p14:creationId xmlns:p14="http://schemas.microsoft.com/office/powerpoint/2010/main" val="3361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9F459-29DF-45A4-B62A-FF360A31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14:38	</a:t>
            </a:r>
          </a:p>
        </p:txBody>
      </p:sp>
    </p:spTree>
    <p:extLst>
      <p:ext uri="{BB962C8B-B14F-4D97-AF65-F5344CB8AC3E}">
        <p14:creationId xmlns:p14="http://schemas.microsoft.com/office/powerpoint/2010/main" val="33058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28AC-EDEC-4535-90DA-23B9AD6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14:37	</a:t>
            </a:r>
          </a:p>
        </p:txBody>
      </p:sp>
    </p:spTree>
    <p:extLst>
      <p:ext uri="{BB962C8B-B14F-4D97-AF65-F5344CB8AC3E}">
        <p14:creationId xmlns:p14="http://schemas.microsoft.com/office/powerpoint/2010/main" val="38949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DBE3A-94DF-43ED-B280-A9C222FC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14:36	</a:t>
            </a:r>
          </a:p>
        </p:txBody>
      </p:sp>
    </p:spTree>
    <p:extLst>
      <p:ext uri="{BB962C8B-B14F-4D97-AF65-F5344CB8AC3E}">
        <p14:creationId xmlns:p14="http://schemas.microsoft.com/office/powerpoint/2010/main" val="31081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B362B-40B3-4BB8-8A90-5B7F4FD8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14:35	</a:t>
            </a:r>
          </a:p>
        </p:txBody>
      </p:sp>
    </p:spTree>
    <p:extLst>
      <p:ext uri="{BB962C8B-B14F-4D97-AF65-F5344CB8AC3E}">
        <p14:creationId xmlns:p14="http://schemas.microsoft.com/office/powerpoint/2010/main" val="14059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61CD8-AE2D-4EFA-BC07-BB75569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14:34	</a:t>
            </a:r>
          </a:p>
        </p:txBody>
      </p:sp>
    </p:spTree>
    <p:extLst>
      <p:ext uri="{BB962C8B-B14F-4D97-AF65-F5344CB8AC3E}">
        <p14:creationId xmlns:p14="http://schemas.microsoft.com/office/powerpoint/2010/main" val="7018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D254-71A8-40B5-B19D-BFB50404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14:33	</a:t>
            </a:r>
          </a:p>
        </p:txBody>
      </p:sp>
    </p:spTree>
    <p:extLst>
      <p:ext uri="{BB962C8B-B14F-4D97-AF65-F5344CB8AC3E}">
        <p14:creationId xmlns:p14="http://schemas.microsoft.com/office/powerpoint/2010/main" val="389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D800C-6D6B-46B4-8669-FCFFF582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14:32	</a:t>
            </a:r>
          </a:p>
        </p:txBody>
      </p:sp>
    </p:spTree>
    <p:extLst>
      <p:ext uri="{BB962C8B-B14F-4D97-AF65-F5344CB8AC3E}">
        <p14:creationId xmlns:p14="http://schemas.microsoft.com/office/powerpoint/2010/main" val="31286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5507-DDD4-420F-9449-411F3035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23:58	</a:t>
            </a:r>
          </a:p>
        </p:txBody>
      </p:sp>
    </p:spTree>
    <p:extLst>
      <p:ext uri="{BB962C8B-B14F-4D97-AF65-F5344CB8AC3E}">
        <p14:creationId xmlns:p14="http://schemas.microsoft.com/office/powerpoint/2010/main" val="33741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BD7F-24EB-4BE8-94ED-4797866D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14:31	</a:t>
            </a:r>
          </a:p>
        </p:txBody>
      </p:sp>
    </p:spTree>
    <p:extLst>
      <p:ext uri="{BB962C8B-B14F-4D97-AF65-F5344CB8AC3E}">
        <p14:creationId xmlns:p14="http://schemas.microsoft.com/office/powerpoint/2010/main" val="38273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9B82-1CB1-44B4-B348-1DDD6283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14:30	</a:t>
            </a:r>
          </a:p>
        </p:txBody>
      </p:sp>
    </p:spTree>
    <p:extLst>
      <p:ext uri="{BB962C8B-B14F-4D97-AF65-F5344CB8AC3E}">
        <p14:creationId xmlns:p14="http://schemas.microsoft.com/office/powerpoint/2010/main" val="6615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01F1A-5E3C-4ACD-B8FF-20B89F32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14:29	</a:t>
            </a:r>
          </a:p>
        </p:txBody>
      </p:sp>
    </p:spTree>
    <p:extLst>
      <p:ext uri="{BB962C8B-B14F-4D97-AF65-F5344CB8AC3E}">
        <p14:creationId xmlns:p14="http://schemas.microsoft.com/office/powerpoint/2010/main" val="36103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E0E0-C2BC-412B-A06B-3019FAEA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14:28	</a:t>
            </a:r>
          </a:p>
        </p:txBody>
      </p:sp>
    </p:spTree>
    <p:extLst>
      <p:ext uri="{BB962C8B-B14F-4D97-AF65-F5344CB8AC3E}">
        <p14:creationId xmlns:p14="http://schemas.microsoft.com/office/powerpoint/2010/main" val="1208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CF3C-E393-49D8-9D2F-DC256563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14:27	</a:t>
            </a:r>
          </a:p>
        </p:txBody>
      </p:sp>
    </p:spTree>
    <p:extLst>
      <p:ext uri="{BB962C8B-B14F-4D97-AF65-F5344CB8AC3E}">
        <p14:creationId xmlns:p14="http://schemas.microsoft.com/office/powerpoint/2010/main" val="41601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11E6-8330-43D2-80AB-12C122DE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14:26	</a:t>
            </a:r>
          </a:p>
        </p:txBody>
      </p:sp>
    </p:spTree>
    <p:extLst>
      <p:ext uri="{BB962C8B-B14F-4D97-AF65-F5344CB8AC3E}">
        <p14:creationId xmlns:p14="http://schemas.microsoft.com/office/powerpoint/2010/main" val="24632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109D3-6BDD-4D2A-856F-BA436001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14:25	</a:t>
            </a:r>
          </a:p>
        </p:txBody>
      </p:sp>
    </p:spTree>
    <p:extLst>
      <p:ext uri="{BB962C8B-B14F-4D97-AF65-F5344CB8AC3E}">
        <p14:creationId xmlns:p14="http://schemas.microsoft.com/office/powerpoint/2010/main" val="10675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007F1-A0F7-4DEF-92F6-0A7D2734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14:24	</a:t>
            </a:r>
          </a:p>
        </p:txBody>
      </p:sp>
    </p:spTree>
    <p:extLst>
      <p:ext uri="{BB962C8B-B14F-4D97-AF65-F5344CB8AC3E}">
        <p14:creationId xmlns:p14="http://schemas.microsoft.com/office/powerpoint/2010/main" val="27129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33F4-EEA4-47CD-84AE-5A78949D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14:23	</a:t>
            </a:r>
          </a:p>
        </p:txBody>
      </p:sp>
    </p:spTree>
    <p:extLst>
      <p:ext uri="{BB962C8B-B14F-4D97-AF65-F5344CB8AC3E}">
        <p14:creationId xmlns:p14="http://schemas.microsoft.com/office/powerpoint/2010/main" val="6839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1528-8C5F-4520-ABCC-0CE1F709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14:22	</a:t>
            </a:r>
          </a:p>
        </p:txBody>
      </p:sp>
    </p:spTree>
    <p:extLst>
      <p:ext uri="{BB962C8B-B14F-4D97-AF65-F5344CB8AC3E}">
        <p14:creationId xmlns:p14="http://schemas.microsoft.com/office/powerpoint/2010/main" val="35552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737AA-6643-4585-A9FC-160678FA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23:57	</a:t>
            </a:r>
          </a:p>
        </p:txBody>
      </p:sp>
    </p:spTree>
    <p:extLst>
      <p:ext uri="{BB962C8B-B14F-4D97-AF65-F5344CB8AC3E}">
        <p14:creationId xmlns:p14="http://schemas.microsoft.com/office/powerpoint/2010/main" val="35462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2469F-D721-4162-BAB6-8F1B21D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14:21	</a:t>
            </a:r>
          </a:p>
        </p:txBody>
      </p:sp>
    </p:spTree>
    <p:extLst>
      <p:ext uri="{BB962C8B-B14F-4D97-AF65-F5344CB8AC3E}">
        <p14:creationId xmlns:p14="http://schemas.microsoft.com/office/powerpoint/2010/main" val="148539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3E3DB-18A0-46C1-B474-2D10464D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14:20	</a:t>
            </a:r>
          </a:p>
        </p:txBody>
      </p:sp>
    </p:spTree>
    <p:extLst>
      <p:ext uri="{BB962C8B-B14F-4D97-AF65-F5344CB8AC3E}">
        <p14:creationId xmlns:p14="http://schemas.microsoft.com/office/powerpoint/2010/main" val="2334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842D-72F2-4FC0-B02E-23862EE8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14:19	</a:t>
            </a:r>
          </a:p>
        </p:txBody>
      </p:sp>
    </p:spTree>
    <p:extLst>
      <p:ext uri="{BB962C8B-B14F-4D97-AF65-F5344CB8AC3E}">
        <p14:creationId xmlns:p14="http://schemas.microsoft.com/office/powerpoint/2010/main" val="26661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9686-DC07-4551-8D5F-D6A287E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14:18	</a:t>
            </a:r>
          </a:p>
        </p:txBody>
      </p:sp>
    </p:spTree>
    <p:extLst>
      <p:ext uri="{BB962C8B-B14F-4D97-AF65-F5344CB8AC3E}">
        <p14:creationId xmlns:p14="http://schemas.microsoft.com/office/powerpoint/2010/main" val="30262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AC2B-F870-4E75-93E0-0DD394D3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14:17	</a:t>
            </a:r>
          </a:p>
        </p:txBody>
      </p:sp>
    </p:spTree>
    <p:extLst>
      <p:ext uri="{BB962C8B-B14F-4D97-AF65-F5344CB8AC3E}">
        <p14:creationId xmlns:p14="http://schemas.microsoft.com/office/powerpoint/2010/main" val="7862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A48D0-FF6D-4F5B-B180-A63DD910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14:16	</a:t>
            </a:r>
          </a:p>
        </p:txBody>
      </p:sp>
    </p:spTree>
    <p:extLst>
      <p:ext uri="{BB962C8B-B14F-4D97-AF65-F5344CB8AC3E}">
        <p14:creationId xmlns:p14="http://schemas.microsoft.com/office/powerpoint/2010/main" val="1268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6C85-D397-4B74-81C4-A9F19A7D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14:15	</a:t>
            </a:r>
          </a:p>
        </p:txBody>
      </p:sp>
    </p:spTree>
    <p:extLst>
      <p:ext uri="{BB962C8B-B14F-4D97-AF65-F5344CB8AC3E}">
        <p14:creationId xmlns:p14="http://schemas.microsoft.com/office/powerpoint/2010/main" val="29417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FB7E-4D7B-41C8-A250-5340D305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14:14	</a:t>
            </a:r>
          </a:p>
        </p:txBody>
      </p:sp>
    </p:spTree>
    <p:extLst>
      <p:ext uri="{BB962C8B-B14F-4D97-AF65-F5344CB8AC3E}">
        <p14:creationId xmlns:p14="http://schemas.microsoft.com/office/powerpoint/2010/main" val="23389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6628-02EF-426C-8E5C-081C9EC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14:13	</a:t>
            </a:r>
          </a:p>
        </p:txBody>
      </p:sp>
    </p:spTree>
    <p:extLst>
      <p:ext uri="{BB962C8B-B14F-4D97-AF65-F5344CB8AC3E}">
        <p14:creationId xmlns:p14="http://schemas.microsoft.com/office/powerpoint/2010/main" val="17157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7479-5C12-4E4A-B337-EFB8FC1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14:12	</a:t>
            </a:r>
          </a:p>
        </p:txBody>
      </p:sp>
    </p:spTree>
    <p:extLst>
      <p:ext uri="{BB962C8B-B14F-4D97-AF65-F5344CB8AC3E}">
        <p14:creationId xmlns:p14="http://schemas.microsoft.com/office/powerpoint/2010/main" val="14738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8380-4EA6-4CF8-879F-53330CA7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23:56	</a:t>
            </a:r>
          </a:p>
        </p:txBody>
      </p:sp>
    </p:spTree>
    <p:extLst>
      <p:ext uri="{BB962C8B-B14F-4D97-AF65-F5344CB8AC3E}">
        <p14:creationId xmlns:p14="http://schemas.microsoft.com/office/powerpoint/2010/main" val="26881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1D27C-680A-4903-9473-569565A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14:11	</a:t>
            </a:r>
          </a:p>
        </p:txBody>
      </p:sp>
    </p:spTree>
    <p:extLst>
      <p:ext uri="{BB962C8B-B14F-4D97-AF65-F5344CB8AC3E}">
        <p14:creationId xmlns:p14="http://schemas.microsoft.com/office/powerpoint/2010/main" val="42145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860D1-034B-4160-A195-29264EB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14:10	</a:t>
            </a:r>
          </a:p>
        </p:txBody>
      </p:sp>
    </p:spTree>
    <p:extLst>
      <p:ext uri="{BB962C8B-B14F-4D97-AF65-F5344CB8AC3E}">
        <p14:creationId xmlns:p14="http://schemas.microsoft.com/office/powerpoint/2010/main" val="19928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7DB96-3C42-403F-A08F-2C711E69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14:09	</a:t>
            </a:r>
          </a:p>
        </p:txBody>
      </p:sp>
    </p:spTree>
    <p:extLst>
      <p:ext uri="{BB962C8B-B14F-4D97-AF65-F5344CB8AC3E}">
        <p14:creationId xmlns:p14="http://schemas.microsoft.com/office/powerpoint/2010/main" val="20632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980E-D5D1-4587-A347-3D8D8904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14:08	</a:t>
            </a:r>
          </a:p>
        </p:txBody>
      </p:sp>
    </p:spTree>
    <p:extLst>
      <p:ext uri="{BB962C8B-B14F-4D97-AF65-F5344CB8AC3E}">
        <p14:creationId xmlns:p14="http://schemas.microsoft.com/office/powerpoint/2010/main" val="7169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61A50-39B2-44C8-9727-C2B81B0D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14:07	</a:t>
            </a:r>
          </a:p>
        </p:txBody>
      </p:sp>
    </p:spTree>
    <p:extLst>
      <p:ext uri="{BB962C8B-B14F-4D97-AF65-F5344CB8AC3E}">
        <p14:creationId xmlns:p14="http://schemas.microsoft.com/office/powerpoint/2010/main" val="303545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7DFF0-C605-46DD-AD48-B182C2B3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14:06	</a:t>
            </a:r>
          </a:p>
        </p:txBody>
      </p:sp>
    </p:spTree>
    <p:extLst>
      <p:ext uri="{BB962C8B-B14F-4D97-AF65-F5344CB8AC3E}">
        <p14:creationId xmlns:p14="http://schemas.microsoft.com/office/powerpoint/2010/main" val="14976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2BDEE-DACC-483F-A6E4-5B6B7623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14:05	</a:t>
            </a:r>
          </a:p>
        </p:txBody>
      </p:sp>
    </p:spTree>
    <p:extLst>
      <p:ext uri="{BB962C8B-B14F-4D97-AF65-F5344CB8AC3E}">
        <p14:creationId xmlns:p14="http://schemas.microsoft.com/office/powerpoint/2010/main" val="32037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04CD-C646-4C75-847C-2129AE0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14:04	</a:t>
            </a:r>
          </a:p>
        </p:txBody>
      </p:sp>
    </p:spTree>
    <p:extLst>
      <p:ext uri="{BB962C8B-B14F-4D97-AF65-F5344CB8AC3E}">
        <p14:creationId xmlns:p14="http://schemas.microsoft.com/office/powerpoint/2010/main" val="3419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73B9-DDB5-49D2-BC1B-ED93152E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14:03	</a:t>
            </a:r>
          </a:p>
        </p:txBody>
      </p:sp>
    </p:spTree>
    <p:extLst>
      <p:ext uri="{BB962C8B-B14F-4D97-AF65-F5344CB8AC3E}">
        <p14:creationId xmlns:p14="http://schemas.microsoft.com/office/powerpoint/2010/main" val="15357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C9986-CC22-4B9A-85BA-AECC7158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14:02	</a:t>
            </a:r>
          </a:p>
        </p:txBody>
      </p:sp>
    </p:spTree>
    <p:extLst>
      <p:ext uri="{BB962C8B-B14F-4D97-AF65-F5344CB8AC3E}">
        <p14:creationId xmlns:p14="http://schemas.microsoft.com/office/powerpoint/2010/main" val="24181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FE7E-717C-479C-B485-604E9CF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23:55	</a:t>
            </a:r>
          </a:p>
        </p:txBody>
      </p:sp>
    </p:spTree>
    <p:extLst>
      <p:ext uri="{BB962C8B-B14F-4D97-AF65-F5344CB8AC3E}">
        <p14:creationId xmlns:p14="http://schemas.microsoft.com/office/powerpoint/2010/main" val="31852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5713D-9B5E-4D6A-9D27-4E59168E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14:01	</a:t>
            </a:r>
          </a:p>
        </p:txBody>
      </p:sp>
    </p:spTree>
    <p:extLst>
      <p:ext uri="{BB962C8B-B14F-4D97-AF65-F5344CB8AC3E}">
        <p14:creationId xmlns:p14="http://schemas.microsoft.com/office/powerpoint/2010/main" val="163271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B4FE-DE79-4044-A845-F7842CE2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14:00	</a:t>
            </a:r>
          </a:p>
        </p:txBody>
      </p:sp>
    </p:spTree>
    <p:extLst>
      <p:ext uri="{BB962C8B-B14F-4D97-AF65-F5344CB8AC3E}">
        <p14:creationId xmlns:p14="http://schemas.microsoft.com/office/powerpoint/2010/main" val="21557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9EF4-2E85-48B6-B515-B40884A6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13:59	</a:t>
            </a:r>
          </a:p>
        </p:txBody>
      </p:sp>
    </p:spTree>
    <p:extLst>
      <p:ext uri="{BB962C8B-B14F-4D97-AF65-F5344CB8AC3E}">
        <p14:creationId xmlns:p14="http://schemas.microsoft.com/office/powerpoint/2010/main" val="3128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38AC8-7A38-47FC-9BBE-5EA94BB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13:58	</a:t>
            </a:r>
          </a:p>
        </p:txBody>
      </p:sp>
    </p:spTree>
    <p:extLst>
      <p:ext uri="{BB962C8B-B14F-4D97-AF65-F5344CB8AC3E}">
        <p14:creationId xmlns:p14="http://schemas.microsoft.com/office/powerpoint/2010/main" val="6670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57947-29E9-4FD5-9C2B-21761BA6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13:57	</a:t>
            </a:r>
          </a:p>
        </p:txBody>
      </p:sp>
    </p:spTree>
    <p:extLst>
      <p:ext uri="{BB962C8B-B14F-4D97-AF65-F5344CB8AC3E}">
        <p14:creationId xmlns:p14="http://schemas.microsoft.com/office/powerpoint/2010/main" val="9173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D24E-16C9-4EA6-90CF-683AEB9B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13:56	</a:t>
            </a:r>
          </a:p>
        </p:txBody>
      </p:sp>
    </p:spTree>
    <p:extLst>
      <p:ext uri="{BB962C8B-B14F-4D97-AF65-F5344CB8AC3E}">
        <p14:creationId xmlns:p14="http://schemas.microsoft.com/office/powerpoint/2010/main" val="41577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61E43-1950-4E9F-8434-D85BFBD9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13:55	</a:t>
            </a:r>
          </a:p>
        </p:txBody>
      </p:sp>
    </p:spTree>
    <p:extLst>
      <p:ext uri="{BB962C8B-B14F-4D97-AF65-F5344CB8AC3E}">
        <p14:creationId xmlns:p14="http://schemas.microsoft.com/office/powerpoint/2010/main" val="2160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D5508-F391-4E82-93C7-7C9B472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13:54	</a:t>
            </a:r>
          </a:p>
        </p:txBody>
      </p:sp>
    </p:spTree>
    <p:extLst>
      <p:ext uri="{BB962C8B-B14F-4D97-AF65-F5344CB8AC3E}">
        <p14:creationId xmlns:p14="http://schemas.microsoft.com/office/powerpoint/2010/main" val="26470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A8F2A-1E47-456E-B2DC-72DF5056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13:53	</a:t>
            </a:r>
          </a:p>
        </p:txBody>
      </p:sp>
    </p:spTree>
    <p:extLst>
      <p:ext uri="{BB962C8B-B14F-4D97-AF65-F5344CB8AC3E}">
        <p14:creationId xmlns:p14="http://schemas.microsoft.com/office/powerpoint/2010/main" val="41612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2E6F8-8FD9-4240-BCF7-B17F9149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13:52	</a:t>
            </a:r>
          </a:p>
        </p:txBody>
      </p:sp>
    </p:spTree>
    <p:extLst>
      <p:ext uri="{BB962C8B-B14F-4D97-AF65-F5344CB8AC3E}">
        <p14:creationId xmlns:p14="http://schemas.microsoft.com/office/powerpoint/2010/main" val="28568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6849-BDF0-4A4E-ADAE-618D51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23:54	</a:t>
            </a:r>
          </a:p>
        </p:txBody>
      </p:sp>
    </p:spTree>
    <p:extLst>
      <p:ext uri="{BB962C8B-B14F-4D97-AF65-F5344CB8AC3E}">
        <p14:creationId xmlns:p14="http://schemas.microsoft.com/office/powerpoint/2010/main" val="34976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C61F3-ECFE-4AE9-9659-F7577D90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13:51	</a:t>
            </a:r>
          </a:p>
        </p:txBody>
      </p:sp>
    </p:spTree>
    <p:extLst>
      <p:ext uri="{BB962C8B-B14F-4D97-AF65-F5344CB8AC3E}">
        <p14:creationId xmlns:p14="http://schemas.microsoft.com/office/powerpoint/2010/main" val="1949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44384-59CF-4F39-B9E7-12DD5D22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13:50	</a:t>
            </a:r>
          </a:p>
        </p:txBody>
      </p:sp>
    </p:spTree>
    <p:extLst>
      <p:ext uri="{BB962C8B-B14F-4D97-AF65-F5344CB8AC3E}">
        <p14:creationId xmlns:p14="http://schemas.microsoft.com/office/powerpoint/2010/main" val="19799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27C7-94F6-4589-AEB5-FBBF8FC0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13:49	</a:t>
            </a:r>
          </a:p>
        </p:txBody>
      </p:sp>
    </p:spTree>
    <p:extLst>
      <p:ext uri="{BB962C8B-B14F-4D97-AF65-F5344CB8AC3E}">
        <p14:creationId xmlns:p14="http://schemas.microsoft.com/office/powerpoint/2010/main" val="40372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1E3C-1E6F-4EB3-B19F-C7300B7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13:48	</a:t>
            </a:r>
          </a:p>
        </p:txBody>
      </p:sp>
    </p:spTree>
    <p:extLst>
      <p:ext uri="{BB962C8B-B14F-4D97-AF65-F5344CB8AC3E}">
        <p14:creationId xmlns:p14="http://schemas.microsoft.com/office/powerpoint/2010/main" val="18163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D7065-49FA-4F49-8500-862323F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13:47	</a:t>
            </a:r>
          </a:p>
        </p:txBody>
      </p:sp>
    </p:spTree>
    <p:extLst>
      <p:ext uri="{BB962C8B-B14F-4D97-AF65-F5344CB8AC3E}">
        <p14:creationId xmlns:p14="http://schemas.microsoft.com/office/powerpoint/2010/main" val="40679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FECF-E5DF-44EB-84F3-93E8199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13:46	</a:t>
            </a:r>
          </a:p>
        </p:txBody>
      </p:sp>
    </p:spTree>
    <p:extLst>
      <p:ext uri="{BB962C8B-B14F-4D97-AF65-F5344CB8AC3E}">
        <p14:creationId xmlns:p14="http://schemas.microsoft.com/office/powerpoint/2010/main" val="6982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496B7-C3F8-4270-8CED-4601A81B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13:45	</a:t>
            </a:r>
          </a:p>
        </p:txBody>
      </p:sp>
    </p:spTree>
    <p:extLst>
      <p:ext uri="{BB962C8B-B14F-4D97-AF65-F5344CB8AC3E}">
        <p14:creationId xmlns:p14="http://schemas.microsoft.com/office/powerpoint/2010/main" val="2805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A4AFA-94AA-4AC6-A686-2433C346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13:44	</a:t>
            </a:r>
          </a:p>
        </p:txBody>
      </p:sp>
    </p:spTree>
    <p:extLst>
      <p:ext uri="{BB962C8B-B14F-4D97-AF65-F5344CB8AC3E}">
        <p14:creationId xmlns:p14="http://schemas.microsoft.com/office/powerpoint/2010/main" val="302797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3645-0758-42F0-8FFF-F4410E68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13:43	</a:t>
            </a:r>
          </a:p>
        </p:txBody>
      </p:sp>
    </p:spTree>
    <p:extLst>
      <p:ext uri="{BB962C8B-B14F-4D97-AF65-F5344CB8AC3E}">
        <p14:creationId xmlns:p14="http://schemas.microsoft.com/office/powerpoint/2010/main" val="7283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E082-CED0-4351-AC8C-BD379792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13:42	</a:t>
            </a:r>
          </a:p>
        </p:txBody>
      </p:sp>
    </p:spTree>
    <p:extLst>
      <p:ext uri="{BB962C8B-B14F-4D97-AF65-F5344CB8AC3E}">
        <p14:creationId xmlns:p14="http://schemas.microsoft.com/office/powerpoint/2010/main" val="4841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6F016-91E4-4AB5-876E-3090B129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23:53	</a:t>
            </a:r>
          </a:p>
        </p:txBody>
      </p:sp>
    </p:spTree>
    <p:extLst>
      <p:ext uri="{BB962C8B-B14F-4D97-AF65-F5344CB8AC3E}">
        <p14:creationId xmlns:p14="http://schemas.microsoft.com/office/powerpoint/2010/main" val="1708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09CC-4F20-4341-9B36-A9FC2744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13:41	</a:t>
            </a:r>
          </a:p>
        </p:txBody>
      </p:sp>
    </p:spTree>
    <p:extLst>
      <p:ext uri="{BB962C8B-B14F-4D97-AF65-F5344CB8AC3E}">
        <p14:creationId xmlns:p14="http://schemas.microsoft.com/office/powerpoint/2010/main" val="156416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1E436-DE93-4D42-A0AF-C0E75EB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13:40	</a:t>
            </a:r>
          </a:p>
        </p:txBody>
      </p:sp>
    </p:spTree>
    <p:extLst>
      <p:ext uri="{BB962C8B-B14F-4D97-AF65-F5344CB8AC3E}">
        <p14:creationId xmlns:p14="http://schemas.microsoft.com/office/powerpoint/2010/main" val="18179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A7304-1715-4707-B5F9-875A62CC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13:39	</a:t>
            </a:r>
          </a:p>
        </p:txBody>
      </p:sp>
    </p:spTree>
    <p:extLst>
      <p:ext uri="{BB962C8B-B14F-4D97-AF65-F5344CB8AC3E}">
        <p14:creationId xmlns:p14="http://schemas.microsoft.com/office/powerpoint/2010/main" val="33976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2BF6-0ADA-4AA2-A980-EFAE310E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13:38	</a:t>
            </a:r>
          </a:p>
        </p:txBody>
      </p:sp>
    </p:spTree>
    <p:extLst>
      <p:ext uri="{BB962C8B-B14F-4D97-AF65-F5344CB8AC3E}">
        <p14:creationId xmlns:p14="http://schemas.microsoft.com/office/powerpoint/2010/main" val="4494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5328-4504-4065-AD41-DAC064D8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13:37	</a:t>
            </a:r>
          </a:p>
        </p:txBody>
      </p:sp>
    </p:spTree>
    <p:extLst>
      <p:ext uri="{BB962C8B-B14F-4D97-AF65-F5344CB8AC3E}">
        <p14:creationId xmlns:p14="http://schemas.microsoft.com/office/powerpoint/2010/main" val="6398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A3980-E40D-41E9-B5B7-7381A7B6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13:36	</a:t>
            </a:r>
          </a:p>
        </p:txBody>
      </p:sp>
    </p:spTree>
    <p:extLst>
      <p:ext uri="{BB962C8B-B14F-4D97-AF65-F5344CB8AC3E}">
        <p14:creationId xmlns:p14="http://schemas.microsoft.com/office/powerpoint/2010/main" val="14925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25488-0386-46EB-8512-DA6A719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13:35	</a:t>
            </a:r>
          </a:p>
        </p:txBody>
      </p:sp>
    </p:spTree>
    <p:extLst>
      <p:ext uri="{BB962C8B-B14F-4D97-AF65-F5344CB8AC3E}">
        <p14:creationId xmlns:p14="http://schemas.microsoft.com/office/powerpoint/2010/main" val="34130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0235E-A0DA-41C2-9F76-80472076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13:34	</a:t>
            </a:r>
          </a:p>
        </p:txBody>
      </p:sp>
    </p:spTree>
    <p:extLst>
      <p:ext uri="{BB962C8B-B14F-4D97-AF65-F5344CB8AC3E}">
        <p14:creationId xmlns:p14="http://schemas.microsoft.com/office/powerpoint/2010/main" val="3753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65A8-BF57-44D6-B986-BE2A4B91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13:33	</a:t>
            </a:r>
          </a:p>
        </p:txBody>
      </p:sp>
    </p:spTree>
    <p:extLst>
      <p:ext uri="{BB962C8B-B14F-4D97-AF65-F5344CB8AC3E}">
        <p14:creationId xmlns:p14="http://schemas.microsoft.com/office/powerpoint/2010/main" val="34163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14DE-74C3-48F9-8FB9-4A6987EF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13:32	</a:t>
            </a:r>
          </a:p>
        </p:txBody>
      </p:sp>
    </p:spTree>
    <p:extLst>
      <p:ext uri="{BB962C8B-B14F-4D97-AF65-F5344CB8AC3E}">
        <p14:creationId xmlns:p14="http://schemas.microsoft.com/office/powerpoint/2010/main" val="147880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DC80-9475-4D98-88E0-A234C39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23:52	</a:t>
            </a:r>
          </a:p>
        </p:txBody>
      </p:sp>
    </p:spTree>
    <p:extLst>
      <p:ext uri="{BB962C8B-B14F-4D97-AF65-F5344CB8AC3E}">
        <p14:creationId xmlns:p14="http://schemas.microsoft.com/office/powerpoint/2010/main" val="435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74688-2F22-43AA-B01A-2899ADAF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13:31	</a:t>
            </a:r>
          </a:p>
        </p:txBody>
      </p:sp>
    </p:spTree>
    <p:extLst>
      <p:ext uri="{BB962C8B-B14F-4D97-AF65-F5344CB8AC3E}">
        <p14:creationId xmlns:p14="http://schemas.microsoft.com/office/powerpoint/2010/main" val="370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D737-C0DC-4D7E-8DC1-C164D63C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13:30	</a:t>
            </a:r>
          </a:p>
        </p:txBody>
      </p:sp>
    </p:spTree>
    <p:extLst>
      <p:ext uri="{BB962C8B-B14F-4D97-AF65-F5344CB8AC3E}">
        <p14:creationId xmlns:p14="http://schemas.microsoft.com/office/powerpoint/2010/main" val="41874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C74B8-FC9E-4293-9CDE-03E0468E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13:29	</a:t>
            </a:r>
          </a:p>
        </p:txBody>
      </p:sp>
    </p:spTree>
    <p:extLst>
      <p:ext uri="{BB962C8B-B14F-4D97-AF65-F5344CB8AC3E}">
        <p14:creationId xmlns:p14="http://schemas.microsoft.com/office/powerpoint/2010/main" val="41975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D8222-C5F6-4DB7-A4F1-34957E9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13:28	</a:t>
            </a:r>
          </a:p>
        </p:txBody>
      </p:sp>
    </p:spTree>
    <p:extLst>
      <p:ext uri="{BB962C8B-B14F-4D97-AF65-F5344CB8AC3E}">
        <p14:creationId xmlns:p14="http://schemas.microsoft.com/office/powerpoint/2010/main" val="40910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9D5C5-265A-41A8-9657-0C643D48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13:27	</a:t>
            </a:r>
          </a:p>
        </p:txBody>
      </p:sp>
    </p:spTree>
    <p:extLst>
      <p:ext uri="{BB962C8B-B14F-4D97-AF65-F5344CB8AC3E}">
        <p14:creationId xmlns:p14="http://schemas.microsoft.com/office/powerpoint/2010/main" val="26767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DE95-2CD8-488B-A09C-3E84FDDD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13:26	</a:t>
            </a:r>
          </a:p>
        </p:txBody>
      </p:sp>
    </p:spTree>
    <p:extLst>
      <p:ext uri="{BB962C8B-B14F-4D97-AF65-F5344CB8AC3E}">
        <p14:creationId xmlns:p14="http://schemas.microsoft.com/office/powerpoint/2010/main" val="7516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9435-D4A9-495B-AC50-3F9EB547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13:25	</a:t>
            </a:r>
          </a:p>
        </p:txBody>
      </p:sp>
    </p:spTree>
    <p:extLst>
      <p:ext uri="{BB962C8B-B14F-4D97-AF65-F5344CB8AC3E}">
        <p14:creationId xmlns:p14="http://schemas.microsoft.com/office/powerpoint/2010/main" val="11190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EA92-7026-42BB-89C9-33AB44D8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13:24	</a:t>
            </a:r>
          </a:p>
        </p:txBody>
      </p:sp>
    </p:spTree>
    <p:extLst>
      <p:ext uri="{BB962C8B-B14F-4D97-AF65-F5344CB8AC3E}">
        <p14:creationId xmlns:p14="http://schemas.microsoft.com/office/powerpoint/2010/main" val="5765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57637-ABA0-43FD-9DF8-C39ABF1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13:23	</a:t>
            </a:r>
          </a:p>
        </p:txBody>
      </p:sp>
    </p:spTree>
    <p:extLst>
      <p:ext uri="{BB962C8B-B14F-4D97-AF65-F5344CB8AC3E}">
        <p14:creationId xmlns:p14="http://schemas.microsoft.com/office/powerpoint/2010/main" val="1792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86BE-85E3-470A-BBAA-BDD54258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13:22	</a:t>
            </a:r>
          </a:p>
        </p:txBody>
      </p:sp>
    </p:spTree>
    <p:extLst>
      <p:ext uri="{BB962C8B-B14F-4D97-AF65-F5344CB8AC3E}">
        <p14:creationId xmlns:p14="http://schemas.microsoft.com/office/powerpoint/2010/main" val="36628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9B08-0601-4C61-85BE-E5B60B71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24:54	</a:t>
            </a:r>
          </a:p>
        </p:txBody>
      </p:sp>
    </p:spTree>
    <p:extLst>
      <p:ext uri="{BB962C8B-B14F-4D97-AF65-F5344CB8AC3E}">
        <p14:creationId xmlns:p14="http://schemas.microsoft.com/office/powerpoint/2010/main" val="34047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0F73-E985-402A-89EB-65464CAE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23:51	</a:t>
            </a:r>
          </a:p>
        </p:txBody>
      </p:sp>
    </p:spTree>
    <p:extLst>
      <p:ext uri="{BB962C8B-B14F-4D97-AF65-F5344CB8AC3E}">
        <p14:creationId xmlns:p14="http://schemas.microsoft.com/office/powerpoint/2010/main" val="21492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0F43-B93B-49B7-BDB2-D94EC7D1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13:21	</a:t>
            </a:r>
          </a:p>
        </p:txBody>
      </p:sp>
    </p:spTree>
    <p:extLst>
      <p:ext uri="{BB962C8B-B14F-4D97-AF65-F5344CB8AC3E}">
        <p14:creationId xmlns:p14="http://schemas.microsoft.com/office/powerpoint/2010/main" val="37774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C70B-2077-444F-A774-D5C1E110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13:20	</a:t>
            </a:r>
          </a:p>
        </p:txBody>
      </p:sp>
    </p:spTree>
    <p:extLst>
      <p:ext uri="{BB962C8B-B14F-4D97-AF65-F5344CB8AC3E}">
        <p14:creationId xmlns:p14="http://schemas.microsoft.com/office/powerpoint/2010/main" val="32617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27D3B-C5AF-43D6-8B30-B9B11B28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13:19	</a:t>
            </a:r>
          </a:p>
        </p:txBody>
      </p:sp>
    </p:spTree>
    <p:extLst>
      <p:ext uri="{BB962C8B-B14F-4D97-AF65-F5344CB8AC3E}">
        <p14:creationId xmlns:p14="http://schemas.microsoft.com/office/powerpoint/2010/main" val="1002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64951-B3E3-4ED9-A514-6CEC55EF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13:18	</a:t>
            </a:r>
          </a:p>
        </p:txBody>
      </p:sp>
    </p:spTree>
    <p:extLst>
      <p:ext uri="{BB962C8B-B14F-4D97-AF65-F5344CB8AC3E}">
        <p14:creationId xmlns:p14="http://schemas.microsoft.com/office/powerpoint/2010/main" val="30399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A7956-21E4-4045-BF88-4A4C6999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13:17	</a:t>
            </a:r>
          </a:p>
        </p:txBody>
      </p:sp>
    </p:spTree>
    <p:extLst>
      <p:ext uri="{BB962C8B-B14F-4D97-AF65-F5344CB8AC3E}">
        <p14:creationId xmlns:p14="http://schemas.microsoft.com/office/powerpoint/2010/main" val="25641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32E5-5551-4F86-BD13-197B87BE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13:16	</a:t>
            </a:r>
          </a:p>
        </p:txBody>
      </p:sp>
    </p:spTree>
    <p:extLst>
      <p:ext uri="{BB962C8B-B14F-4D97-AF65-F5344CB8AC3E}">
        <p14:creationId xmlns:p14="http://schemas.microsoft.com/office/powerpoint/2010/main" val="12658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54FF8-9320-4319-8E12-6EB0BD48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13:15	</a:t>
            </a:r>
          </a:p>
        </p:txBody>
      </p:sp>
    </p:spTree>
    <p:extLst>
      <p:ext uri="{BB962C8B-B14F-4D97-AF65-F5344CB8AC3E}">
        <p14:creationId xmlns:p14="http://schemas.microsoft.com/office/powerpoint/2010/main" val="39347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636B-2424-4045-8427-D0B528A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13:14	</a:t>
            </a:r>
          </a:p>
        </p:txBody>
      </p:sp>
    </p:spTree>
    <p:extLst>
      <p:ext uri="{BB962C8B-B14F-4D97-AF65-F5344CB8AC3E}">
        <p14:creationId xmlns:p14="http://schemas.microsoft.com/office/powerpoint/2010/main" val="31885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3902-4008-410F-805E-A8B0ECEB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13:13	</a:t>
            </a:r>
          </a:p>
        </p:txBody>
      </p:sp>
    </p:spTree>
    <p:extLst>
      <p:ext uri="{BB962C8B-B14F-4D97-AF65-F5344CB8AC3E}">
        <p14:creationId xmlns:p14="http://schemas.microsoft.com/office/powerpoint/2010/main" val="39943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DBB33-9EC2-4C24-AB78-87B687BD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13:12	</a:t>
            </a:r>
          </a:p>
        </p:txBody>
      </p:sp>
    </p:spTree>
    <p:extLst>
      <p:ext uri="{BB962C8B-B14F-4D97-AF65-F5344CB8AC3E}">
        <p14:creationId xmlns:p14="http://schemas.microsoft.com/office/powerpoint/2010/main" val="35638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5FC8-C319-42C4-A817-2563DBD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23:50	</a:t>
            </a:r>
          </a:p>
        </p:txBody>
      </p:sp>
    </p:spTree>
    <p:extLst>
      <p:ext uri="{BB962C8B-B14F-4D97-AF65-F5344CB8AC3E}">
        <p14:creationId xmlns:p14="http://schemas.microsoft.com/office/powerpoint/2010/main" val="42494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876B9-FBE4-4F01-A3DF-697F6910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13:11	</a:t>
            </a:r>
          </a:p>
        </p:txBody>
      </p:sp>
    </p:spTree>
    <p:extLst>
      <p:ext uri="{BB962C8B-B14F-4D97-AF65-F5344CB8AC3E}">
        <p14:creationId xmlns:p14="http://schemas.microsoft.com/office/powerpoint/2010/main" val="186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9BC5-20C5-47F0-9C2C-69398DCF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13:10	</a:t>
            </a:r>
          </a:p>
        </p:txBody>
      </p:sp>
    </p:spTree>
    <p:extLst>
      <p:ext uri="{BB962C8B-B14F-4D97-AF65-F5344CB8AC3E}">
        <p14:creationId xmlns:p14="http://schemas.microsoft.com/office/powerpoint/2010/main" val="257629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1BDC-143A-4E09-AED0-9FB9954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13:09	</a:t>
            </a:r>
          </a:p>
        </p:txBody>
      </p:sp>
    </p:spTree>
    <p:extLst>
      <p:ext uri="{BB962C8B-B14F-4D97-AF65-F5344CB8AC3E}">
        <p14:creationId xmlns:p14="http://schemas.microsoft.com/office/powerpoint/2010/main" val="19762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6C365-5CDE-4C56-8233-A32CDE08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13:08	</a:t>
            </a:r>
          </a:p>
        </p:txBody>
      </p:sp>
    </p:spTree>
    <p:extLst>
      <p:ext uri="{BB962C8B-B14F-4D97-AF65-F5344CB8AC3E}">
        <p14:creationId xmlns:p14="http://schemas.microsoft.com/office/powerpoint/2010/main" val="33365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10409-EDEA-4A06-A414-8887262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13:07	</a:t>
            </a:r>
          </a:p>
        </p:txBody>
      </p:sp>
    </p:spTree>
    <p:extLst>
      <p:ext uri="{BB962C8B-B14F-4D97-AF65-F5344CB8AC3E}">
        <p14:creationId xmlns:p14="http://schemas.microsoft.com/office/powerpoint/2010/main" val="33820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62EC3-8860-437E-9BCF-0BAB889F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13:06	</a:t>
            </a:r>
          </a:p>
        </p:txBody>
      </p:sp>
    </p:spTree>
    <p:extLst>
      <p:ext uri="{BB962C8B-B14F-4D97-AF65-F5344CB8AC3E}">
        <p14:creationId xmlns:p14="http://schemas.microsoft.com/office/powerpoint/2010/main" val="39095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7102-D544-4B47-8D3A-06F0AD5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13:05	</a:t>
            </a:r>
          </a:p>
        </p:txBody>
      </p:sp>
    </p:spTree>
    <p:extLst>
      <p:ext uri="{BB962C8B-B14F-4D97-AF65-F5344CB8AC3E}">
        <p14:creationId xmlns:p14="http://schemas.microsoft.com/office/powerpoint/2010/main" val="16835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EE8F7-5544-4497-8C66-3BFCD73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13:04	</a:t>
            </a:r>
          </a:p>
        </p:txBody>
      </p:sp>
    </p:spTree>
    <p:extLst>
      <p:ext uri="{BB962C8B-B14F-4D97-AF65-F5344CB8AC3E}">
        <p14:creationId xmlns:p14="http://schemas.microsoft.com/office/powerpoint/2010/main" val="4966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7C0E-C570-4695-830B-B7307DD1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13:03	</a:t>
            </a:r>
          </a:p>
        </p:txBody>
      </p:sp>
    </p:spTree>
    <p:extLst>
      <p:ext uri="{BB962C8B-B14F-4D97-AF65-F5344CB8AC3E}">
        <p14:creationId xmlns:p14="http://schemas.microsoft.com/office/powerpoint/2010/main" val="10701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01308-C78D-469D-89CF-005D8C54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13:02	</a:t>
            </a:r>
          </a:p>
        </p:txBody>
      </p:sp>
    </p:spTree>
    <p:extLst>
      <p:ext uri="{BB962C8B-B14F-4D97-AF65-F5344CB8AC3E}">
        <p14:creationId xmlns:p14="http://schemas.microsoft.com/office/powerpoint/2010/main" val="34849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A6B4-158B-4EDE-BECD-6CDC584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23:49	</a:t>
            </a:r>
          </a:p>
        </p:txBody>
      </p:sp>
    </p:spTree>
    <p:extLst>
      <p:ext uri="{BB962C8B-B14F-4D97-AF65-F5344CB8AC3E}">
        <p14:creationId xmlns:p14="http://schemas.microsoft.com/office/powerpoint/2010/main" val="12071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9D149-0367-4DD4-89D1-2F0E225B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13:01	</a:t>
            </a:r>
          </a:p>
        </p:txBody>
      </p:sp>
    </p:spTree>
    <p:extLst>
      <p:ext uri="{BB962C8B-B14F-4D97-AF65-F5344CB8AC3E}">
        <p14:creationId xmlns:p14="http://schemas.microsoft.com/office/powerpoint/2010/main" val="1537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BAC63-FD8C-45C4-9C53-7A6235EC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13:00	</a:t>
            </a:r>
          </a:p>
        </p:txBody>
      </p:sp>
    </p:spTree>
    <p:extLst>
      <p:ext uri="{BB962C8B-B14F-4D97-AF65-F5344CB8AC3E}">
        <p14:creationId xmlns:p14="http://schemas.microsoft.com/office/powerpoint/2010/main" val="2733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455B1-CA18-4D59-B0B4-174DB36C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12:59	</a:t>
            </a:r>
          </a:p>
        </p:txBody>
      </p:sp>
    </p:spTree>
    <p:extLst>
      <p:ext uri="{BB962C8B-B14F-4D97-AF65-F5344CB8AC3E}">
        <p14:creationId xmlns:p14="http://schemas.microsoft.com/office/powerpoint/2010/main" val="26399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4793E-3B58-4BD7-8D86-4C6C3DC5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12:58	</a:t>
            </a:r>
          </a:p>
        </p:txBody>
      </p:sp>
    </p:spTree>
    <p:extLst>
      <p:ext uri="{BB962C8B-B14F-4D97-AF65-F5344CB8AC3E}">
        <p14:creationId xmlns:p14="http://schemas.microsoft.com/office/powerpoint/2010/main" val="20644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06A39-3CA0-487D-9054-01E2565A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12:57	</a:t>
            </a:r>
          </a:p>
        </p:txBody>
      </p:sp>
    </p:spTree>
    <p:extLst>
      <p:ext uri="{BB962C8B-B14F-4D97-AF65-F5344CB8AC3E}">
        <p14:creationId xmlns:p14="http://schemas.microsoft.com/office/powerpoint/2010/main" val="22397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E130-39C3-4737-8B8E-55EE93F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12:56	</a:t>
            </a:r>
          </a:p>
        </p:txBody>
      </p:sp>
    </p:spTree>
    <p:extLst>
      <p:ext uri="{BB962C8B-B14F-4D97-AF65-F5344CB8AC3E}">
        <p14:creationId xmlns:p14="http://schemas.microsoft.com/office/powerpoint/2010/main" val="4911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19DA-A74F-43F0-A5EB-AB7614F9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12:55	</a:t>
            </a:r>
          </a:p>
        </p:txBody>
      </p:sp>
    </p:spTree>
    <p:extLst>
      <p:ext uri="{BB962C8B-B14F-4D97-AF65-F5344CB8AC3E}">
        <p14:creationId xmlns:p14="http://schemas.microsoft.com/office/powerpoint/2010/main" val="24913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C2FA-91E1-4940-8AC6-B4C7CB90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12:54	</a:t>
            </a:r>
          </a:p>
        </p:txBody>
      </p:sp>
    </p:spTree>
    <p:extLst>
      <p:ext uri="{BB962C8B-B14F-4D97-AF65-F5344CB8AC3E}">
        <p14:creationId xmlns:p14="http://schemas.microsoft.com/office/powerpoint/2010/main" val="8201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5FA64-CD19-411D-AFE9-4C2AE4FA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12:53	</a:t>
            </a:r>
          </a:p>
        </p:txBody>
      </p:sp>
    </p:spTree>
    <p:extLst>
      <p:ext uri="{BB962C8B-B14F-4D97-AF65-F5344CB8AC3E}">
        <p14:creationId xmlns:p14="http://schemas.microsoft.com/office/powerpoint/2010/main" val="1411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6DF9D-BE22-49C9-B1B4-BF9C017A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12:52	</a:t>
            </a:r>
          </a:p>
        </p:txBody>
      </p:sp>
    </p:spTree>
    <p:extLst>
      <p:ext uri="{BB962C8B-B14F-4D97-AF65-F5344CB8AC3E}">
        <p14:creationId xmlns:p14="http://schemas.microsoft.com/office/powerpoint/2010/main" val="40614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F97C-F069-4326-BDC5-69948B30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23:48	</a:t>
            </a:r>
          </a:p>
        </p:txBody>
      </p:sp>
    </p:spTree>
    <p:extLst>
      <p:ext uri="{BB962C8B-B14F-4D97-AF65-F5344CB8AC3E}">
        <p14:creationId xmlns:p14="http://schemas.microsoft.com/office/powerpoint/2010/main" val="13874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7E0E-0D14-432A-B1A7-56F0516F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12:51	</a:t>
            </a:r>
          </a:p>
        </p:txBody>
      </p:sp>
    </p:spTree>
    <p:extLst>
      <p:ext uri="{BB962C8B-B14F-4D97-AF65-F5344CB8AC3E}">
        <p14:creationId xmlns:p14="http://schemas.microsoft.com/office/powerpoint/2010/main" val="34955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10B5-393A-40F8-94CC-D649E51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12:50	</a:t>
            </a:r>
          </a:p>
        </p:txBody>
      </p:sp>
    </p:spTree>
    <p:extLst>
      <p:ext uri="{BB962C8B-B14F-4D97-AF65-F5344CB8AC3E}">
        <p14:creationId xmlns:p14="http://schemas.microsoft.com/office/powerpoint/2010/main" val="41006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42A01-30EF-4265-90A1-5A699924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12:49	</a:t>
            </a:r>
          </a:p>
        </p:txBody>
      </p:sp>
    </p:spTree>
    <p:extLst>
      <p:ext uri="{BB962C8B-B14F-4D97-AF65-F5344CB8AC3E}">
        <p14:creationId xmlns:p14="http://schemas.microsoft.com/office/powerpoint/2010/main" val="18772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9E5E7-B7FF-45E0-8B59-9F8B7307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12:48	</a:t>
            </a:r>
          </a:p>
        </p:txBody>
      </p:sp>
    </p:spTree>
    <p:extLst>
      <p:ext uri="{BB962C8B-B14F-4D97-AF65-F5344CB8AC3E}">
        <p14:creationId xmlns:p14="http://schemas.microsoft.com/office/powerpoint/2010/main" val="2810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A566-AE42-499E-AC7D-2E94B814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12:47	</a:t>
            </a:r>
          </a:p>
        </p:txBody>
      </p:sp>
    </p:spTree>
    <p:extLst>
      <p:ext uri="{BB962C8B-B14F-4D97-AF65-F5344CB8AC3E}">
        <p14:creationId xmlns:p14="http://schemas.microsoft.com/office/powerpoint/2010/main" val="35335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62539-D2F4-4433-826A-901C74F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12:46	</a:t>
            </a:r>
          </a:p>
        </p:txBody>
      </p:sp>
    </p:spTree>
    <p:extLst>
      <p:ext uri="{BB962C8B-B14F-4D97-AF65-F5344CB8AC3E}">
        <p14:creationId xmlns:p14="http://schemas.microsoft.com/office/powerpoint/2010/main" val="379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2C14-1A4F-4B3E-97CF-0273566E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12:45	</a:t>
            </a:r>
          </a:p>
        </p:txBody>
      </p:sp>
    </p:spTree>
    <p:extLst>
      <p:ext uri="{BB962C8B-B14F-4D97-AF65-F5344CB8AC3E}">
        <p14:creationId xmlns:p14="http://schemas.microsoft.com/office/powerpoint/2010/main" val="3379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9C13A-6413-44AF-BF1B-CE8A7309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12:44	</a:t>
            </a:r>
          </a:p>
        </p:txBody>
      </p:sp>
    </p:spTree>
    <p:extLst>
      <p:ext uri="{BB962C8B-B14F-4D97-AF65-F5344CB8AC3E}">
        <p14:creationId xmlns:p14="http://schemas.microsoft.com/office/powerpoint/2010/main" val="2596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710EC-F673-40D2-9AEC-B73F2E76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12:43	</a:t>
            </a:r>
          </a:p>
        </p:txBody>
      </p:sp>
    </p:spTree>
    <p:extLst>
      <p:ext uri="{BB962C8B-B14F-4D97-AF65-F5344CB8AC3E}">
        <p14:creationId xmlns:p14="http://schemas.microsoft.com/office/powerpoint/2010/main" val="9912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DB5E-F26C-42CF-8E99-2311BC5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12:42	</a:t>
            </a:r>
          </a:p>
        </p:txBody>
      </p:sp>
    </p:spTree>
    <p:extLst>
      <p:ext uri="{BB962C8B-B14F-4D97-AF65-F5344CB8AC3E}">
        <p14:creationId xmlns:p14="http://schemas.microsoft.com/office/powerpoint/2010/main" val="39766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83C4C-6296-4392-AA05-84374C08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23:47	</a:t>
            </a:r>
          </a:p>
        </p:txBody>
      </p:sp>
    </p:spTree>
    <p:extLst>
      <p:ext uri="{BB962C8B-B14F-4D97-AF65-F5344CB8AC3E}">
        <p14:creationId xmlns:p14="http://schemas.microsoft.com/office/powerpoint/2010/main" val="24525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8F1B3-B5AD-4E5D-881A-3DDF79AB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12:41	</a:t>
            </a:r>
          </a:p>
        </p:txBody>
      </p:sp>
    </p:spTree>
    <p:extLst>
      <p:ext uri="{BB962C8B-B14F-4D97-AF65-F5344CB8AC3E}">
        <p14:creationId xmlns:p14="http://schemas.microsoft.com/office/powerpoint/2010/main" val="25016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11DF-878B-454F-B575-A57B77E7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12:40	</a:t>
            </a:r>
          </a:p>
        </p:txBody>
      </p:sp>
    </p:spTree>
    <p:extLst>
      <p:ext uri="{BB962C8B-B14F-4D97-AF65-F5344CB8AC3E}">
        <p14:creationId xmlns:p14="http://schemas.microsoft.com/office/powerpoint/2010/main" val="6264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78D6-8D1F-4370-8EAF-991D64B7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12:39	</a:t>
            </a:r>
          </a:p>
        </p:txBody>
      </p:sp>
    </p:spTree>
    <p:extLst>
      <p:ext uri="{BB962C8B-B14F-4D97-AF65-F5344CB8AC3E}">
        <p14:creationId xmlns:p14="http://schemas.microsoft.com/office/powerpoint/2010/main" val="27815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3D6E-1455-43F5-8A87-3091FFE3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12:38	</a:t>
            </a:r>
          </a:p>
        </p:txBody>
      </p:sp>
    </p:spTree>
    <p:extLst>
      <p:ext uri="{BB962C8B-B14F-4D97-AF65-F5344CB8AC3E}">
        <p14:creationId xmlns:p14="http://schemas.microsoft.com/office/powerpoint/2010/main" val="26499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52D5-526E-417C-A7D8-FE26430E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12:37	</a:t>
            </a:r>
          </a:p>
        </p:txBody>
      </p:sp>
    </p:spTree>
    <p:extLst>
      <p:ext uri="{BB962C8B-B14F-4D97-AF65-F5344CB8AC3E}">
        <p14:creationId xmlns:p14="http://schemas.microsoft.com/office/powerpoint/2010/main" val="18025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13F26-7C79-4886-AA41-C31BBB11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12:36	</a:t>
            </a:r>
          </a:p>
        </p:txBody>
      </p:sp>
    </p:spTree>
    <p:extLst>
      <p:ext uri="{BB962C8B-B14F-4D97-AF65-F5344CB8AC3E}">
        <p14:creationId xmlns:p14="http://schemas.microsoft.com/office/powerpoint/2010/main" val="2033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EFA6-7A43-4E9D-8670-C00F994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12:35	</a:t>
            </a:r>
          </a:p>
        </p:txBody>
      </p:sp>
    </p:spTree>
    <p:extLst>
      <p:ext uri="{BB962C8B-B14F-4D97-AF65-F5344CB8AC3E}">
        <p14:creationId xmlns:p14="http://schemas.microsoft.com/office/powerpoint/2010/main" val="34591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17140-199E-4A56-88D0-5219C8DD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12:34	</a:t>
            </a:r>
          </a:p>
        </p:txBody>
      </p:sp>
    </p:spTree>
    <p:extLst>
      <p:ext uri="{BB962C8B-B14F-4D97-AF65-F5344CB8AC3E}">
        <p14:creationId xmlns:p14="http://schemas.microsoft.com/office/powerpoint/2010/main" val="20429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C938-AE16-4E06-89B9-8411E0D7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12:33	</a:t>
            </a:r>
          </a:p>
        </p:txBody>
      </p:sp>
    </p:spTree>
    <p:extLst>
      <p:ext uri="{BB962C8B-B14F-4D97-AF65-F5344CB8AC3E}">
        <p14:creationId xmlns:p14="http://schemas.microsoft.com/office/powerpoint/2010/main" val="1746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FE0A-14AF-48C1-901A-3E4B67E9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12:32	</a:t>
            </a:r>
          </a:p>
        </p:txBody>
      </p:sp>
    </p:spTree>
    <p:extLst>
      <p:ext uri="{BB962C8B-B14F-4D97-AF65-F5344CB8AC3E}">
        <p14:creationId xmlns:p14="http://schemas.microsoft.com/office/powerpoint/2010/main" val="42504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AE25-D400-41E9-BC95-68C6E46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23:46	</a:t>
            </a:r>
          </a:p>
        </p:txBody>
      </p:sp>
    </p:spTree>
    <p:extLst>
      <p:ext uri="{BB962C8B-B14F-4D97-AF65-F5344CB8AC3E}">
        <p14:creationId xmlns:p14="http://schemas.microsoft.com/office/powerpoint/2010/main" val="20991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C7D07-E0A0-4771-8226-CCE139C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12:31	</a:t>
            </a:r>
          </a:p>
        </p:txBody>
      </p:sp>
    </p:spTree>
    <p:extLst>
      <p:ext uri="{BB962C8B-B14F-4D97-AF65-F5344CB8AC3E}">
        <p14:creationId xmlns:p14="http://schemas.microsoft.com/office/powerpoint/2010/main" val="36022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95B32-897D-4257-B54D-EA7057B5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12:30	</a:t>
            </a:r>
          </a:p>
        </p:txBody>
      </p:sp>
    </p:spTree>
    <p:extLst>
      <p:ext uri="{BB962C8B-B14F-4D97-AF65-F5344CB8AC3E}">
        <p14:creationId xmlns:p14="http://schemas.microsoft.com/office/powerpoint/2010/main" val="411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D80E-B831-477F-A8B5-7ED77AE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12:29	</a:t>
            </a:r>
          </a:p>
        </p:txBody>
      </p:sp>
    </p:spTree>
    <p:extLst>
      <p:ext uri="{BB962C8B-B14F-4D97-AF65-F5344CB8AC3E}">
        <p14:creationId xmlns:p14="http://schemas.microsoft.com/office/powerpoint/2010/main" val="27289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7B6E0-5AB9-4BC2-A0EF-19C39569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12:28	</a:t>
            </a:r>
          </a:p>
        </p:txBody>
      </p:sp>
    </p:spTree>
    <p:extLst>
      <p:ext uri="{BB962C8B-B14F-4D97-AF65-F5344CB8AC3E}">
        <p14:creationId xmlns:p14="http://schemas.microsoft.com/office/powerpoint/2010/main" val="39308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2CF77-809A-4CB1-ACC2-69DF5805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12:27	</a:t>
            </a:r>
          </a:p>
        </p:txBody>
      </p:sp>
    </p:spTree>
    <p:extLst>
      <p:ext uri="{BB962C8B-B14F-4D97-AF65-F5344CB8AC3E}">
        <p14:creationId xmlns:p14="http://schemas.microsoft.com/office/powerpoint/2010/main" val="370715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7FCC-63FE-41DB-93CA-DCB63F00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12:26	</a:t>
            </a:r>
          </a:p>
        </p:txBody>
      </p:sp>
    </p:spTree>
    <p:extLst>
      <p:ext uri="{BB962C8B-B14F-4D97-AF65-F5344CB8AC3E}">
        <p14:creationId xmlns:p14="http://schemas.microsoft.com/office/powerpoint/2010/main" val="20596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64E3A-C645-4B65-9E9E-77D5F3F8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12:25	</a:t>
            </a:r>
          </a:p>
        </p:txBody>
      </p:sp>
    </p:spTree>
    <p:extLst>
      <p:ext uri="{BB962C8B-B14F-4D97-AF65-F5344CB8AC3E}">
        <p14:creationId xmlns:p14="http://schemas.microsoft.com/office/powerpoint/2010/main" val="32483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1207-CA22-435F-BC11-B1E942B2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12:24	</a:t>
            </a:r>
          </a:p>
        </p:txBody>
      </p:sp>
    </p:spTree>
    <p:extLst>
      <p:ext uri="{BB962C8B-B14F-4D97-AF65-F5344CB8AC3E}">
        <p14:creationId xmlns:p14="http://schemas.microsoft.com/office/powerpoint/2010/main" val="3103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167DE-6B9D-4A47-BE99-791F5C5F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12:23	</a:t>
            </a:r>
          </a:p>
        </p:txBody>
      </p:sp>
    </p:spTree>
    <p:extLst>
      <p:ext uri="{BB962C8B-B14F-4D97-AF65-F5344CB8AC3E}">
        <p14:creationId xmlns:p14="http://schemas.microsoft.com/office/powerpoint/2010/main" val="71161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9109C-46A9-4887-AF4C-6862F922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12:22	</a:t>
            </a:r>
          </a:p>
        </p:txBody>
      </p:sp>
    </p:spTree>
    <p:extLst>
      <p:ext uri="{BB962C8B-B14F-4D97-AF65-F5344CB8AC3E}">
        <p14:creationId xmlns:p14="http://schemas.microsoft.com/office/powerpoint/2010/main" val="136971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9D4A6-6709-4BE0-B2CC-541495B3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23:45	</a:t>
            </a:r>
          </a:p>
        </p:txBody>
      </p:sp>
    </p:spTree>
    <p:extLst>
      <p:ext uri="{BB962C8B-B14F-4D97-AF65-F5344CB8AC3E}">
        <p14:creationId xmlns:p14="http://schemas.microsoft.com/office/powerpoint/2010/main" val="24293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BEE32-84FD-4F9D-A60C-14CE0E59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12:21	</a:t>
            </a:r>
          </a:p>
        </p:txBody>
      </p:sp>
    </p:spTree>
    <p:extLst>
      <p:ext uri="{BB962C8B-B14F-4D97-AF65-F5344CB8AC3E}">
        <p14:creationId xmlns:p14="http://schemas.microsoft.com/office/powerpoint/2010/main" val="24791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BE9DB-470E-4424-9EED-4DD79FEB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12:20	</a:t>
            </a:r>
          </a:p>
        </p:txBody>
      </p:sp>
    </p:spTree>
    <p:extLst>
      <p:ext uri="{BB962C8B-B14F-4D97-AF65-F5344CB8AC3E}">
        <p14:creationId xmlns:p14="http://schemas.microsoft.com/office/powerpoint/2010/main" val="15029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DF55F-ECF7-4D98-89B1-68A3AE35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12:19	</a:t>
            </a:r>
          </a:p>
        </p:txBody>
      </p:sp>
    </p:spTree>
    <p:extLst>
      <p:ext uri="{BB962C8B-B14F-4D97-AF65-F5344CB8AC3E}">
        <p14:creationId xmlns:p14="http://schemas.microsoft.com/office/powerpoint/2010/main" val="25149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D9E7F-533E-414B-8211-469AFA39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12:18	</a:t>
            </a:r>
          </a:p>
        </p:txBody>
      </p:sp>
    </p:spTree>
    <p:extLst>
      <p:ext uri="{BB962C8B-B14F-4D97-AF65-F5344CB8AC3E}">
        <p14:creationId xmlns:p14="http://schemas.microsoft.com/office/powerpoint/2010/main" val="18832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BD24-CA0C-434F-9B59-271B0400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12:17	</a:t>
            </a:r>
          </a:p>
        </p:txBody>
      </p:sp>
    </p:spTree>
    <p:extLst>
      <p:ext uri="{BB962C8B-B14F-4D97-AF65-F5344CB8AC3E}">
        <p14:creationId xmlns:p14="http://schemas.microsoft.com/office/powerpoint/2010/main" val="22303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72B3-F4B5-499B-9672-C313B266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12:16	</a:t>
            </a:r>
          </a:p>
        </p:txBody>
      </p:sp>
    </p:spTree>
    <p:extLst>
      <p:ext uri="{BB962C8B-B14F-4D97-AF65-F5344CB8AC3E}">
        <p14:creationId xmlns:p14="http://schemas.microsoft.com/office/powerpoint/2010/main" val="21475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E355-AAB1-4D5B-95F5-EE3A06C3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12:15	</a:t>
            </a:r>
          </a:p>
        </p:txBody>
      </p:sp>
    </p:spTree>
    <p:extLst>
      <p:ext uri="{BB962C8B-B14F-4D97-AF65-F5344CB8AC3E}">
        <p14:creationId xmlns:p14="http://schemas.microsoft.com/office/powerpoint/2010/main" val="35081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90457-F293-49C4-886D-A873FBA6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12:14	</a:t>
            </a:r>
          </a:p>
        </p:txBody>
      </p:sp>
    </p:spTree>
    <p:extLst>
      <p:ext uri="{BB962C8B-B14F-4D97-AF65-F5344CB8AC3E}">
        <p14:creationId xmlns:p14="http://schemas.microsoft.com/office/powerpoint/2010/main" val="14637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A8694-AFA7-4F98-9CC8-60FF8D8A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12:13	</a:t>
            </a:r>
          </a:p>
        </p:txBody>
      </p:sp>
    </p:spTree>
    <p:extLst>
      <p:ext uri="{BB962C8B-B14F-4D97-AF65-F5344CB8AC3E}">
        <p14:creationId xmlns:p14="http://schemas.microsoft.com/office/powerpoint/2010/main" val="3548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9A356-47C4-49EB-96CB-A34FA63C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12:12	</a:t>
            </a:r>
          </a:p>
        </p:txBody>
      </p:sp>
    </p:spTree>
    <p:extLst>
      <p:ext uri="{BB962C8B-B14F-4D97-AF65-F5344CB8AC3E}">
        <p14:creationId xmlns:p14="http://schemas.microsoft.com/office/powerpoint/2010/main" val="4021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CD8DE-1375-4328-BFBD-B3E5CCC2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23:44	</a:t>
            </a:r>
          </a:p>
        </p:txBody>
      </p:sp>
    </p:spTree>
    <p:extLst>
      <p:ext uri="{BB962C8B-B14F-4D97-AF65-F5344CB8AC3E}">
        <p14:creationId xmlns:p14="http://schemas.microsoft.com/office/powerpoint/2010/main" val="4488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870D-9591-4A47-9B64-9D381C27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12:11	</a:t>
            </a:r>
          </a:p>
        </p:txBody>
      </p:sp>
    </p:spTree>
    <p:extLst>
      <p:ext uri="{BB962C8B-B14F-4D97-AF65-F5344CB8AC3E}">
        <p14:creationId xmlns:p14="http://schemas.microsoft.com/office/powerpoint/2010/main" val="13822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5381-A3BB-4EFC-AA01-7475EF6E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12:10	</a:t>
            </a:r>
          </a:p>
        </p:txBody>
      </p:sp>
    </p:spTree>
    <p:extLst>
      <p:ext uri="{BB962C8B-B14F-4D97-AF65-F5344CB8AC3E}">
        <p14:creationId xmlns:p14="http://schemas.microsoft.com/office/powerpoint/2010/main" val="35390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E2378-3C37-470F-9084-B2291B9A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12:09	</a:t>
            </a:r>
          </a:p>
        </p:txBody>
      </p:sp>
    </p:spTree>
    <p:extLst>
      <p:ext uri="{BB962C8B-B14F-4D97-AF65-F5344CB8AC3E}">
        <p14:creationId xmlns:p14="http://schemas.microsoft.com/office/powerpoint/2010/main" val="12189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131DA-2D36-4DEE-A876-7516D29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12:08	</a:t>
            </a:r>
          </a:p>
        </p:txBody>
      </p:sp>
    </p:spTree>
    <p:extLst>
      <p:ext uri="{BB962C8B-B14F-4D97-AF65-F5344CB8AC3E}">
        <p14:creationId xmlns:p14="http://schemas.microsoft.com/office/powerpoint/2010/main" val="5385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AEDA9-F8CB-4D3E-B23A-77F2D43B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12:07	</a:t>
            </a:r>
          </a:p>
        </p:txBody>
      </p:sp>
    </p:spTree>
    <p:extLst>
      <p:ext uri="{BB962C8B-B14F-4D97-AF65-F5344CB8AC3E}">
        <p14:creationId xmlns:p14="http://schemas.microsoft.com/office/powerpoint/2010/main" val="32949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62E37-FBF5-438C-87B7-24792480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12:06	</a:t>
            </a:r>
          </a:p>
        </p:txBody>
      </p:sp>
    </p:spTree>
    <p:extLst>
      <p:ext uri="{BB962C8B-B14F-4D97-AF65-F5344CB8AC3E}">
        <p14:creationId xmlns:p14="http://schemas.microsoft.com/office/powerpoint/2010/main" val="28284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1CCE-0464-43F9-A914-0C02A313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12:05	</a:t>
            </a:r>
          </a:p>
        </p:txBody>
      </p:sp>
    </p:spTree>
    <p:extLst>
      <p:ext uri="{BB962C8B-B14F-4D97-AF65-F5344CB8AC3E}">
        <p14:creationId xmlns:p14="http://schemas.microsoft.com/office/powerpoint/2010/main" val="39018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678B-9B28-43F7-987E-1B968075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12:04	</a:t>
            </a:r>
          </a:p>
        </p:txBody>
      </p:sp>
    </p:spTree>
    <p:extLst>
      <p:ext uri="{BB962C8B-B14F-4D97-AF65-F5344CB8AC3E}">
        <p14:creationId xmlns:p14="http://schemas.microsoft.com/office/powerpoint/2010/main" val="2066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FA5E-9F2F-4BB7-87D7-47F306D9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12:03	</a:t>
            </a:r>
          </a:p>
        </p:txBody>
      </p:sp>
    </p:spTree>
    <p:extLst>
      <p:ext uri="{BB962C8B-B14F-4D97-AF65-F5344CB8AC3E}">
        <p14:creationId xmlns:p14="http://schemas.microsoft.com/office/powerpoint/2010/main" val="22361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9342-FDAD-4445-A9FB-267D47B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12:02	</a:t>
            </a:r>
          </a:p>
        </p:txBody>
      </p:sp>
    </p:spTree>
    <p:extLst>
      <p:ext uri="{BB962C8B-B14F-4D97-AF65-F5344CB8AC3E}">
        <p14:creationId xmlns:p14="http://schemas.microsoft.com/office/powerpoint/2010/main" val="27835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04C4E-127E-4B8A-9815-3491C003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23:43	</a:t>
            </a:r>
          </a:p>
        </p:txBody>
      </p:sp>
    </p:spTree>
    <p:extLst>
      <p:ext uri="{BB962C8B-B14F-4D97-AF65-F5344CB8AC3E}">
        <p14:creationId xmlns:p14="http://schemas.microsoft.com/office/powerpoint/2010/main" val="18328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C585D-B49B-470A-B37C-348B5303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12:01	</a:t>
            </a:r>
          </a:p>
        </p:txBody>
      </p:sp>
    </p:spTree>
    <p:extLst>
      <p:ext uri="{BB962C8B-B14F-4D97-AF65-F5344CB8AC3E}">
        <p14:creationId xmlns:p14="http://schemas.microsoft.com/office/powerpoint/2010/main" val="2036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62DB-A44D-4B86-9895-0E38E75E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12:00	</a:t>
            </a:r>
          </a:p>
        </p:txBody>
      </p:sp>
    </p:spTree>
    <p:extLst>
      <p:ext uri="{BB962C8B-B14F-4D97-AF65-F5344CB8AC3E}">
        <p14:creationId xmlns:p14="http://schemas.microsoft.com/office/powerpoint/2010/main" val="16973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44392-64B2-4020-914D-3502FA1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11:59	</a:t>
            </a:r>
          </a:p>
        </p:txBody>
      </p:sp>
    </p:spTree>
    <p:extLst>
      <p:ext uri="{BB962C8B-B14F-4D97-AF65-F5344CB8AC3E}">
        <p14:creationId xmlns:p14="http://schemas.microsoft.com/office/powerpoint/2010/main" val="18423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A3836-E0B0-4065-B1B6-3C1782FA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11:58	</a:t>
            </a:r>
          </a:p>
        </p:txBody>
      </p:sp>
    </p:spTree>
    <p:extLst>
      <p:ext uri="{BB962C8B-B14F-4D97-AF65-F5344CB8AC3E}">
        <p14:creationId xmlns:p14="http://schemas.microsoft.com/office/powerpoint/2010/main" val="40002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D6E12-19C3-4FB2-897B-88EA70E0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11:57	</a:t>
            </a:r>
          </a:p>
        </p:txBody>
      </p:sp>
    </p:spTree>
    <p:extLst>
      <p:ext uri="{BB962C8B-B14F-4D97-AF65-F5344CB8AC3E}">
        <p14:creationId xmlns:p14="http://schemas.microsoft.com/office/powerpoint/2010/main" val="1646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EF4EF-2175-4BC8-B132-7838D7C6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11:56	</a:t>
            </a:r>
          </a:p>
        </p:txBody>
      </p:sp>
    </p:spTree>
    <p:extLst>
      <p:ext uri="{BB962C8B-B14F-4D97-AF65-F5344CB8AC3E}">
        <p14:creationId xmlns:p14="http://schemas.microsoft.com/office/powerpoint/2010/main" val="830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B9B8C-8FCD-43E8-ADE7-9750147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11:55	</a:t>
            </a:r>
          </a:p>
        </p:txBody>
      </p:sp>
    </p:spTree>
    <p:extLst>
      <p:ext uri="{BB962C8B-B14F-4D97-AF65-F5344CB8AC3E}">
        <p14:creationId xmlns:p14="http://schemas.microsoft.com/office/powerpoint/2010/main" val="8640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FBAB-E416-493A-A424-7528549F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11:54	</a:t>
            </a:r>
          </a:p>
        </p:txBody>
      </p:sp>
    </p:spTree>
    <p:extLst>
      <p:ext uri="{BB962C8B-B14F-4D97-AF65-F5344CB8AC3E}">
        <p14:creationId xmlns:p14="http://schemas.microsoft.com/office/powerpoint/2010/main" val="37893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1FF5A-A0B7-442A-84E1-D2F62D0B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11:53	</a:t>
            </a:r>
          </a:p>
        </p:txBody>
      </p:sp>
    </p:spTree>
    <p:extLst>
      <p:ext uri="{BB962C8B-B14F-4D97-AF65-F5344CB8AC3E}">
        <p14:creationId xmlns:p14="http://schemas.microsoft.com/office/powerpoint/2010/main" val="42361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55180-5C01-428C-853D-AB7DCA48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11:52	</a:t>
            </a:r>
          </a:p>
        </p:txBody>
      </p:sp>
    </p:spTree>
    <p:extLst>
      <p:ext uri="{BB962C8B-B14F-4D97-AF65-F5344CB8AC3E}">
        <p14:creationId xmlns:p14="http://schemas.microsoft.com/office/powerpoint/2010/main" val="38417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5381-F231-4AA5-8752-96E12642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23:42	</a:t>
            </a:r>
          </a:p>
        </p:txBody>
      </p:sp>
    </p:spTree>
    <p:extLst>
      <p:ext uri="{BB962C8B-B14F-4D97-AF65-F5344CB8AC3E}">
        <p14:creationId xmlns:p14="http://schemas.microsoft.com/office/powerpoint/2010/main" val="36674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82DE4-D2FF-4338-B8DA-5CC77AB2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11:51	</a:t>
            </a:r>
          </a:p>
        </p:txBody>
      </p:sp>
    </p:spTree>
    <p:extLst>
      <p:ext uri="{BB962C8B-B14F-4D97-AF65-F5344CB8AC3E}">
        <p14:creationId xmlns:p14="http://schemas.microsoft.com/office/powerpoint/2010/main" val="297098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B026-0855-4F30-AFCE-C4B45974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11:50	</a:t>
            </a:r>
          </a:p>
        </p:txBody>
      </p:sp>
    </p:spTree>
    <p:extLst>
      <p:ext uri="{BB962C8B-B14F-4D97-AF65-F5344CB8AC3E}">
        <p14:creationId xmlns:p14="http://schemas.microsoft.com/office/powerpoint/2010/main" val="30309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FBA87-D404-4A30-9C29-47FB5304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11:49	</a:t>
            </a:r>
          </a:p>
        </p:txBody>
      </p:sp>
    </p:spTree>
    <p:extLst>
      <p:ext uri="{BB962C8B-B14F-4D97-AF65-F5344CB8AC3E}">
        <p14:creationId xmlns:p14="http://schemas.microsoft.com/office/powerpoint/2010/main" val="14465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528B-5F7E-4956-B007-70B51FB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11:48	</a:t>
            </a:r>
          </a:p>
        </p:txBody>
      </p:sp>
    </p:spTree>
    <p:extLst>
      <p:ext uri="{BB962C8B-B14F-4D97-AF65-F5344CB8AC3E}">
        <p14:creationId xmlns:p14="http://schemas.microsoft.com/office/powerpoint/2010/main" val="13305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AD8C6-2C1E-4722-880E-1F15CE5D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11:47	</a:t>
            </a:r>
          </a:p>
        </p:txBody>
      </p:sp>
    </p:spTree>
    <p:extLst>
      <p:ext uri="{BB962C8B-B14F-4D97-AF65-F5344CB8AC3E}">
        <p14:creationId xmlns:p14="http://schemas.microsoft.com/office/powerpoint/2010/main" val="26256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D71D-5832-4E81-BDEA-28E9CA64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11:46	</a:t>
            </a:r>
          </a:p>
        </p:txBody>
      </p:sp>
    </p:spTree>
    <p:extLst>
      <p:ext uri="{BB962C8B-B14F-4D97-AF65-F5344CB8AC3E}">
        <p14:creationId xmlns:p14="http://schemas.microsoft.com/office/powerpoint/2010/main" val="13878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58775-96C4-4517-A50D-4C828476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11:45	</a:t>
            </a:r>
          </a:p>
        </p:txBody>
      </p:sp>
    </p:spTree>
    <p:extLst>
      <p:ext uri="{BB962C8B-B14F-4D97-AF65-F5344CB8AC3E}">
        <p14:creationId xmlns:p14="http://schemas.microsoft.com/office/powerpoint/2010/main" val="24937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7247-DC0F-4FDC-9DBE-869B0E11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11:44	</a:t>
            </a:r>
          </a:p>
        </p:txBody>
      </p:sp>
    </p:spTree>
    <p:extLst>
      <p:ext uri="{BB962C8B-B14F-4D97-AF65-F5344CB8AC3E}">
        <p14:creationId xmlns:p14="http://schemas.microsoft.com/office/powerpoint/2010/main" val="196568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72A00-815D-4714-8E13-6E3EC5DF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11:43	</a:t>
            </a:r>
          </a:p>
        </p:txBody>
      </p:sp>
    </p:spTree>
    <p:extLst>
      <p:ext uri="{BB962C8B-B14F-4D97-AF65-F5344CB8AC3E}">
        <p14:creationId xmlns:p14="http://schemas.microsoft.com/office/powerpoint/2010/main" val="23051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CAC4-AD85-451A-A6B8-7F53939E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11:42	</a:t>
            </a:r>
          </a:p>
        </p:txBody>
      </p:sp>
    </p:spTree>
    <p:extLst>
      <p:ext uri="{BB962C8B-B14F-4D97-AF65-F5344CB8AC3E}">
        <p14:creationId xmlns:p14="http://schemas.microsoft.com/office/powerpoint/2010/main" val="15298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BC413-4737-42F6-A78A-69F28881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24:53	</a:t>
            </a:r>
          </a:p>
        </p:txBody>
      </p:sp>
    </p:spTree>
    <p:extLst>
      <p:ext uri="{BB962C8B-B14F-4D97-AF65-F5344CB8AC3E}">
        <p14:creationId xmlns:p14="http://schemas.microsoft.com/office/powerpoint/2010/main" val="22544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C0056-24E5-4183-B0E1-CE4E352A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23:41	</a:t>
            </a:r>
          </a:p>
        </p:txBody>
      </p:sp>
    </p:spTree>
    <p:extLst>
      <p:ext uri="{BB962C8B-B14F-4D97-AF65-F5344CB8AC3E}">
        <p14:creationId xmlns:p14="http://schemas.microsoft.com/office/powerpoint/2010/main" val="4744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E214-D365-4C5E-B6B9-4391765C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11:41	</a:t>
            </a:r>
          </a:p>
        </p:txBody>
      </p:sp>
    </p:spTree>
    <p:extLst>
      <p:ext uri="{BB962C8B-B14F-4D97-AF65-F5344CB8AC3E}">
        <p14:creationId xmlns:p14="http://schemas.microsoft.com/office/powerpoint/2010/main" val="14589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C29B-78A6-4281-97D3-E00B3228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11:40	</a:t>
            </a:r>
          </a:p>
        </p:txBody>
      </p:sp>
    </p:spTree>
    <p:extLst>
      <p:ext uri="{BB962C8B-B14F-4D97-AF65-F5344CB8AC3E}">
        <p14:creationId xmlns:p14="http://schemas.microsoft.com/office/powerpoint/2010/main" val="7999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0C576-7938-4538-A3B2-50358C01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11:39	</a:t>
            </a:r>
          </a:p>
        </p:txBody>
      </p:sp>
    </p:spTree>
    <p:extLst>
      <p:ext uri="{BB962C8B-B14F-4D97-AF65-F5344CB8AC3E}">
        <p14:creationId xmlns:p14="http://schemas.microsoft.com/office/powerpoint/2010/main" val="11345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D4148-21B0-49FB-81F4-B4C82E44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11:38	</a:t>
            </a:r>
          </a:p>
        </p:txBody>
      </p:sp>
    </p:spTree>
    <p:extLst>
      <p:ext uri="{BB962C8B-B14F-4D97-AF65-F5344CB8AC3E}">
        <p14:creationId xmlns:p14="http://schemas.microsoft.com/office/powerpoint/2010/main" val="17167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51483-E473-4903-84A9-853CADFB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11:37	</a:t>
            </a:r>
          </a:p>
        </p:txBody>
      </p:sp>
    </p:spTree>
    <p:extLst>
      <p:ext uri="{BB962C8B-B14F-4D97-AF65-F5344CB8AC3E}">
        <p14:creationId xmlns:p14="http://schemas.microsoft.com/office/powerpoint/2010/main" val="11488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4A79-6CCE-486A-8141-B394822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11:36	</a:t>
            </a:r>
          </a:p>
        </p:txBody>
      </p:sp>
    </p:spTree>
    <p:extLst>
      <p:ext uri="{BB962C8B-B14F-4D97-AF65-F5344CB8AC3E}">
        <p14:creationId xmlns:p14="http://schemas.microsoft.com/office/powerpoint/2010/main" val="4128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D6F0B-937F-4605-A75E-FC91EC57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11:35	</a:t>
            </a:r>
          </a:p>
        </p:txBody>
      </p:sp>
    </p:spTree>
    <p:extLst>
      <p:ext uri="{BB962C8B-B14F-4D97-AF65-F5344CB8AC3E}">
        <p14:creationId xmlns:p14="http://schemas.microsoft.com/office/powerpoint/2010/main" val="29615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C517C-8DE7-43C2-904C-DFE0F1E4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11:34	</a:t>
            </a:r>
          </a:p>
        </p:txBody>
      </p:sp>
    </p:spTree>
    <p:extLst>
      <p:ext uri="{BB962C8B-B14F-4D97-AF65-F5344CB8AC3E}">
        <p14:creationId xmlns:p14="http://schemas.microsoft.com/office/powerpoint/2010/main" val="27159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CD63-3F3D-4477-B275-347D6127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11:33	</a:t>
            </a:r>
          </a:p>
        </p:txBody>
      </p:sp>
    </p:spTree>
    <p:extLst>
      <p:ext uri="{BB962C8B-B14F-4D97-AF65-F5344CB8AC3E}">
        <p14:creationId xmlns:p14="http://schemas.microsoft.com/office/powerpoint/2010/main" val="1299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183D8-1A03-4552-8AAA-F5FA109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11:32	</a:t>
            </a:r>
          </a:p>
        </p:txBody>
      </p:sp>
    </p:spTree>
    <p:extLst>
      <p:ext uri="{BB962C8B-B14F-4D97-AF65-F5344CB8AC3E}">
        <p14:creationId xmlns:p14="http://schemas.microsoft.com/office/powerpoint/2010/main" val="36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7C87-5A2B-4263-9DA6-BA1FA31A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23:40	</a:t>
            </a:r>
          </a:p>
        </p:txBody>
      </p:sp>
    </p:spTree>
    <p:extLst>
      <p:ext uri="{BB962C8B-B14F-4D97-AF65-F5344CB8AC3E}">
        <p14:creationId xmlns:p14="http://schemas.microsoft.com/office/powerpoint/2010/main" val="37763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AC106-2EDC-4691-8163-60154A4D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11:31	</a:t>
            </a:r>
          </a:p>
        </p:txBody>
      </p:sp>
    </p:spTree>
    <p:extLst>
      <p:ext uri="{BB962C8B-B14F-4D97-AF65-F5344CB8AC3E}">
        <p14:creationId xmlns:p14="http://schemas.microsoft.com/office/powerpoint/2010/main" val="28867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D0F9-D731-465C-BBF1-FAEBD721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11:30	</a:t>
            </a:r>
          </a:p>
        </p:txBody>
      </p:sp>
    </p:spTree>
    <p:extLst>
      <p:ext uri="{BB962C8B-B14F-4D97-AF65-F5344CB8AC3E}">
        <p14:creationId xmlns:p14="http://schemas.microsoft.com/office/powerpoint/2010/main" val="27946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119F-B5BC-4D67-83D5-86EA38ED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11:29	</a:t>
            </a:r>
          </a:p>
        </p:txBody>
      </p:sp>
    </p:spTree>
    <p:extLst>
      <p:ext uri="{BB962C8B-B14F-4D97-AF65-F5344CB8AC3E}">
        <p14:creationId xmlns:p14="http://schemas.microsoft.com/office/powerpoint/2010/main" val="3957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FA4E-2C56-4205-A9AB-AEE49CC9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11:28	</a:t>
            </a:r>
          </a:p>
        </p:txBody>
      </p:sp>
    </p:spTree>
    <p:extLst>
      <p:ext uri="{BB962C8B-B14F-4D97-AF65-F5344CB8AC3E}">
        <p14:creationId xmlns:p14="http://schemas.microsoft.com/office/powerpoint/2010/main" val="22910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C97C-8DA1-48F4-888A-637FB1A5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11:27	</a:t>
            </a:r>
          </a:p>
        </p:txBody>
      </p:sp>
    </p:spTree>
    <p:extLst>
      <p:ext uri="{BB962C8B-B14F-4D97-AF65-F5344CB8AC3E}">
        <p14:creationId xmlns:p14="http://schemas.microsoft.com/office/powerpoint/2010/main" val="9032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AAD0F-E717-4346-9620-5A286D1E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11:26	</a:t>
            </a:r>
          </a:p>
        </p:txBody>
      </p:sp>
    </p:spTree>
    <p:extLst>
      <p:ext uri="{BB962C8B-B14F-4D97-AF65-F5344CB8AC3E}">
        <p14:creationId xmlns:p14="http://schemas.microsoft.com/office/powerpoint/2010/main" val="18351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F3C2C-AA53-42B1-B906-7108FE7B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11:25	</a:t>
            </a:r>
          </a:p>
        </p:txBody>
      </p:sp>
    </p:spTree>
    <p:extLst>
      <p:ext uri="{BB962C8B-B14F-4D97-AF65-F5344CB8AC3E}">
        <p14:creationId xmlns:p14="http://schemas.microsoft.com/office/powerpoint/2010/main" val="6998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07EA-07F7-4090-A378-00CE20F1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11:24	</a:t>
            </a:r>
          </a:p>
        </p:txBody>
      </p:sp>
    </p:spTree>
    <p:extLst>
      <p:ext uri="{BB962C8B-B14F-4D97-AF65-F5344CB8AC3E}">
        <p14:creationId xmlns:p14="http://schemas.microsoft.com/office/powerpoint/2010/main" val="15510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5093-6C70-4BEA-B792-251C359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11:23	</a:t>
            </a:r>
          </a:p>
        </p:txBody>
      </p:sp>
    </p:spTree>
    <p:extLst>
      <p:ext uri="{BB962C8B-B14F-4D97-AF65-F5344CB8AC3E}">
        <p14:creationId xmlns:p14="http://schemas.microsoft.com/office/powerpoint/2010/main" val="16113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34002-7A0F-43C5-835D-306818F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11:22	</a:t>
            </a:r>
          </a:p>
        </p:txBody>
      </p:sp>
    </p:spTree>
    <p:extLst>
      <p:ext uri="{BB962C8B-B14F-4D97-AF65-F5344CB8AC3E}">
        <p14:creationId xmlns:p14="http://schemas.microsoft.com/office/powerpoint/2010/main" val="35900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80AC-0099-4FA9-828B-920E8AE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23:39	</a:t>
            </a:r>
          </a:p>
        </p:txBody>
      </p:sp>
    </p:spTree>
    <p:extLst>
      <p:ext uri="{BB962C8B-B14F-4D97-AF65-F5344CB8AC3E}">
        <p14:creationId xmlns:p14="http://schemas.microsoft.com/office/powerpoint/2010/main" val="84368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1788-B330-456C-A86D-ED05ACA2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11:21	</a:t>
            </a:r>
          </a:p>
        </p:txBody>
      </p:sp>
    </p:spTree>
    <p:extLst>
      <p:ext uri="{BB962C8B-B14F-4D97-AF65-F5344CB8AC3E}">
        <p14:creationId xmlns:p14="http://schemas.microsoft.com/office/powerpoint/2010/main" val="1110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38BF1-644C-4E19-BCA4-FDE5C9D3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11:20	</a:t>
            </a:r>
          </a:p>
        </p:txBody>
      </p:sp>
    </p:spTree>
    <p:extLst>
      <p:ext uri="{BB962C8B-B14F-4D97-AF65-F5344CB8AC3E}">
        <p14:creationId xmlns:p14="http://schemas.microsoft.com/office/powerpoint/2010/main" val="37147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DBC5-70B5-476C-A79B-01BAFA5B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11:19	</a:t>
            </a:r>
          </a:p>
        </p:txBody>
      </p:sp>
    </p:spTree>
    <p:extLst>
      <p:ext uri="{BB962C8B-B14F-4D97-AF65-F5344CB8AC3E}">
        <p14:creationId xmlns:p14="http://schemas.microsoft.com/office/powerpoint/2010/main" val="10733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2EA2-E1AA-49C8-807F-2FEAD193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11:18	</a:t>
            </a:r>
          </a:p>
        </p:txBody>
      </p:sp>
    </p:spTree>
    <p:extLst>
      <p:ext uri="{BB962C8B-B14F-4D97-AF65-F5344CB8AC3E}">
        <p14:creationId xmlns:p14="http://schemas.microsoft.com/office/powerpoint/2010/main" val="40429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A1CD9-E461-452D-9AAB-5C88F866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11:17	</a:t>
            </a:r>
          </a:p>
        </p:txBody>
      </p:sp>
    </p:spTree>
    <p:extLst>
      <p:ext uri="{BB962C8B-B14F-4D97-AF65-F5344CB8AC3E}">
        <p14:creationId xmlns:p14="http://schemas.microsoft.com/office/powerpoint/2010/main" val="2708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65881-BA66-4E7E-B34D-CEFB9406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11:16	</a:t>
            </a:r>
          </a:p>
        </p:txBody>
      </p:sp>
    </p:spTree>
    <p:extLst>
      <p:ext uri="{BB962C8B-B14F-4D97-AF65-F5344CB8AC3E}">
        <p14:creationId xmlns:p14="http://schemas.microsoft.com/office/powerpoint/2010/main" val="42393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DDE66-D747-4C98-A46D-9957F9B1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11:15	</a:t>
            </a:r>
          </a:p>
        </p:txBody>
      </p:sp>
    </p:spTree>
    <p:extLst>
      <p:ext uri="{BB962C8B-B14F-4D97-AF65-F5344CB8AC3E}">
        <p14:creationId xmlns:p14="http://schemas.microsoft.com/office/powerpoint/2010/main" val="28800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3519-AB11-4F14-877E-54FCFAB6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11:14	</a:t>
            </a:r>
          </a:p>
        </p:txBody>
      </p:sp>
    </p:spTree>
    <p:extLst>
      <p:ext uri="{BB962C8B-B14F-4D97-AF65-F5344CB8AC3E}">
        <p14:creationId xmlns:p14="http://schemas.microsoft.com/office/powerpoint/2010/main" val="6709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7230-124A-4269-A115-6FB5E3EB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11:13	</a:t>
            </a:r>
          </a:p>
        </p:txBody>
      </p:sp>
    </p:spTree>
    <p:extLst>
      <p:ext uri="{BB962C8B-B14F-4D97-AF65-F5344CB8AC3E}">
        <p14:creationId xmlns:p14="http://schemas.microsoft.com/office/powerpoint/2010/main" val="1815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BE448-9182-4C40-86F0-A6007F6D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11:12	</a:t>
            </a:r>
          </a:p>
        </p:txBody>
      </p:sp>
    </p:spTree>
    <p:extLst>
      <p:ext uri="{BB962C8B-B14F-4D97-AF65-F5344CB8AC3E}">
        <p14:creationId xmlns:p14="http://schemas.microsoft.com/office/powerpoint/2010/main" val="23504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5212-323B-4974-8D13-517ACCB4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23:38	</a:t>
            </a:r>
          </a:p>
        </p:txBody>
      </p:sp>
    </p:spTree>
    <p:extLst>
      <p:ext uri="{BB962C8B-B14F-4D97-AF65-F5344CB8AC3E}">
        <p14:creationId xmlns:p14="http://schemas.microsoft.com/office/powerpoint/2010/main" val="37867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0671C-C878-4EDD-8C91-9FD77BC3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11:11	</a:t>
            </a:r>
          </a:p>
        </p:txBody>
      </p:sp>
    </p:spTree>
    <p:extLst>
      <p:ext uri="{BB962C8B-B14F-4D97-AF65-F5344CB8AC3E}">
        <p14:creationId xmlns:p14="http://schemas.microsoft.com/office/powerpoint/2010/main" val="15189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F85A-8014-4450-93AE-D1F994D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11:10	</a:t>
            </a:r>
          </a:p>
        </p:txBody>
      </p:sp>
    </p:spTree>
    <p:extLst>
      <p:ext uri="{BB962C8B-B14F-4D97-AF65-F5344CB8AC3E}">
        <p14:creationId xmlns:p14="http://schemas.microsoft.com/office/powerpoint/2010/main" val="31340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E45D8-A9D1-4BDE-9923-69543D6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11:09	</a:t>
            </a:r>
          </a:p>
        </p:txBody>
      </p:sp>
    </p:spTree>
    <p:extLst>
      <p:ext uri="{BB962C8B-B14F-4D97-AF65-F5344CB8AC3E}">
        <p14:creationId xmlns:p14="http://schemas.microsoft.com/office/powerpoint/2010/main" val="32446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0DE69-69C5-4FF4-BF91-E29AD40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11:08	</a:t>
            </a:r>
          </a:p>
        </p:txBody>
      </p:sp>
    </p:spTree>
    <p:extLst>
      <p:ext uri="{BB962C8B-B14F-4D97-AF65-F5344CB8AC3E}">
        <p14:creationId xmlns:p14="http://schemas.microsoft.com/office/powerpoint/2010/main" val="4867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B5136-DF44-45D1-AEEA-C7C457D4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11:07	</a:t>
            </a:r>
          </a:p>
        </p:txBody>
      </p:sp>
    </p:spTree>
    <p:extLst>
      <p:ext uri="{BB962C8B-B14F-4D97-AF65-F5344CB8AC3E}">
        <p14:creationId xmlns:p14="http://schemas.microsoft.com/office/powerpoint/2010/main" val="31299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4CDF5-799E-41CF-8A66-45014AAC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11:06	</a:t>
            </a:r>
          </a:p>
        </p:txBody>
      </p:sp>
    </p:spTree>
    <p:extLst>
      <p:ext uri="{BB962C8B-B14F-4D97-AF65-F5344CB8AC3E}">
        <p14:creationId xmlns:p14="http://schemas.microsoft.com/office/powerpoint/2010/main" val="42250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1D262-92A0-4CEF-8374-85F3DDAB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11:05	</a:t>
            </a:r>
          </a:p>
        </p:txBody>
      </p:sp>
    </p:spTree>
    <p:extLst>
      <p:ext uri="{BB962C8B-B14F-4D97-AF65-F5344CB8AC3E}">
        <p14:creationId xmlns:p14="http://schemas.microsoft.com/office/powerpoint/2010/main" val="1360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24A85-6385-4BAA-B207-C172DBFC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11:04	</a:t>
            </a:r>
          </a:p>
        </p:txBody>
      </p:sp>
    </p:spTree>
    <p:extLst>
      <p:ext uri="{BB962C8B-B14F-4D97-AF65-F5344CB8AC3E}">
        <p14:creationId xmlns:p14="http://schemas.microsoft.com/office/powerpoint/2010/main" val="42881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7EC52-F381-4C35-9E47-D0D80F01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11:03	</a:t>
            </a:r>
          </a:p>
        </p:txBody>
      </p:sp>
    </p:spTree>
    <p:extLst>
      <p:ext uri="{BB962C8B-B14F-4D97-AF65-F5344CB8AC3E}">
        <p14:creationId xmlns:p14="http://schemas.microsoft.com/office/powerpoint/2010/main" val="2020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3BF60-9CBD-4E91-896D-5BC12037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11:02	</a:t>
            </a:r>
          </a:p>
        </p:txBody>
      </p:sp>
    </p:spTree>
    <p:extLst>
      <p:ext uri="{BB962C8B-B14F-4D97-AF65-F5344CB8AC3E}">
        <p14:creationId xmlns:p14="http://schemas.microsoft.com/office/powerpoint/2010/main" val="308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6F22E-0F7F-4325-802D-C3C94701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23:37	</a:t>
            </a:r>
          </a:p>
        </p:txBody>
      </p:sp>
    </p:spTree>
    <p:extLst>
      <p:ext uri="{BB962C8B-B14F-4D97-AF65-F5344CB8AC3E}">
        <p14:creationId xmlns:p14="http://schemas.microsoft.com/office/powerpoint/2010/main" val="30672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85975-2D5F-4FF7-A769-AC7922B5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11:01	</a:t>
            </a:r>
          </a:p>
        </p:txBody>
      </p:sp>
    </p:spTree>
    <p:extLst>
      <p:ext uri="{BB962C8B-B14F-4D97-AF65-F5344CB8AC3E}">
        <p14:creationId xmlns:p14="http://schemas.microsoft.com/office/powerpoint/2010/main" val="2401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B421-30DD-4022-AB92-E401942A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11:00	</a:t>
            </a:r>
          </a:p>
        </p:txBody>
      </p:sp>
    </p:spTree>
    <p:extLst>
      <p:ext uri="{BB962C8B-B14F-4D97-AF65-F5344CB8AC3E}">
        <p14:creationId xmlns:p14="http://schemas.microsoft.com/office/powerpoint/2010/main" val="83258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216D0-F1CA-4FBC-9512-9583906F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10:59	</a:t>
            </a:r>
          </a:p>
        </p:txBody>
      </p:sp>
    </p:spTree>
    <p:extLst>
      <p:ext uri="{BB962C8B-B14F-4D97-AF65-F5344CB8AC3E}">
        <p14:creationId xmlns:p14="http://schemas.microsoft.com/office/powerpoint/2010/main" val="1072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C0A9-3BE9-439F-8091-18E75DCB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10:58	</a:t>
            </a:r>
          </a:p>
        </p:txBody>
      </p:sp>
    </p:spTree>
    <p:extLst>
      <p:ext uri="{BB962C8B-B14F-4D97-AF65-F5344CB8AC3E}">
        <p14:creationId xmlns:p14="http://schemas.microsoft.com/office/powerpoint/2010/main" val="27292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AE86-A7B4-4E62-BAF1-C499C54E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10:57	</a:t>
            </a:r>
          </a:p>
        </p:txBody>
      </p:sp>
    </p:spTree>
    <p:extLst>
      <p:ext uri="{BB962C8B-B14F-4D97-AF65-F5344CB8AC3E}">
        <p14:creationId xmlns:p14="http://schemas.microsoft.com/office/powerpoint/2010/main" val="39065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799F-1DFA-4E9E-A0E5-4E65E4B4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10:56	</a:t>
            </a:r>
          </a:p>
        </p:txBody>
      </p:sp>
    </p:spTree>
    <p:extLst>
      <p:ext uri="{BB962C8B-B14F-4D97-AF65-F5344CB8AC3E}">
        <p14:creationId xmlns:p14="http://schemas.microsoft.com/office/powerpoint/2010/main" val="34813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17B37-A54E-4E38-9DD6-3787D4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10:55	</a:t>
            </a:r>
          </a:p>
        </p:txBody>
      </p:sp>
    </p:spTree>
    <p:extLst>
      <p:ext uri="{BB962C8B-B14F-4D97-AF65-F5344CB8AC3E}">
        <p14:creationId xmlns:p14="http://schemas.microsoft.com/office/powerpoint/2010/main" val="36832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A916-B479-4BF2-88C0-8735A862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10:54	</a:t>
            </a:r>
          </a:p>
        </p:txBody>
      </p:sp>
    </p:spTree>
    <p:extLst>
      <p:ext uri="{BB962C8B-B14F-4D97-AF65-F5344CB8AC3E}">
        <p14:creationId xmlns:p14="http://schemas.microsoft.com/office/powerpoint/2010/main" val="27513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204D-9EB2-45DE-987D-20BA9A76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10:53	</a:t>
            </a:r>
          </a:p>
        </p:txBody>
      </p:sp>
    </p:spTree>
    <p:extLst>
      <p:ext uri="{BB962C8B-B14F-4D97-AF65-F5344CB8AC3E}">
        <p14:creationId xmlns:p14="http://schemas.microsoft.com/office/powerpoint/2010/main" val="403287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F7A8-D5AD-4D88-AEC5-1C8619CE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10:52	</a:t>
            </a:r>
          </a:p>
        </p:txBody>
      </p:sp>
    </p:spTree>
    <p:extLst>
      <p:ext uri="{BB962C8B-B14F-4D97-AF65-F5344CB8AC3E}">
        <p14:creationId xmlns:p14="http://schemas.microsoft.com/office/powerpoint/2010/main" val="18468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230C2-3BA6-4BB1-9F23-A389C519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23:36	</a:t>
            </a:r>
          </a:p>
        </p:txBody>
      </p:sp>
    </p:spTree>
    <p:extLst>
      <p:ext uri="{BB962C8B-B14F-4D97-AF65-F5344CB8AC3E}">
        <p14:creationId xmlns:p14="http://schemas.microsoft.com/office/powerpoint/2010/main" val="37559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4708C-AA5D-4575-929E-62395858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10:51	</a:t>
            </a:r>
          </a:p>
        </p:txBody>
      </p:sp>
    </p:spTree>
    <p:extLst>
      <p:ext uri="{BB962C8B-B14F-4D97-AF65-F5344CB8AC3E}">
        <p14:creationId xmlns:p14="http://schemas.microsoft.com/office/powerpoint/2010/main" val="39883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FB1E8-7AEE-4098-A49F-EF46572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10:50	</a:t>
            </a:r>
          </a:p>
        </p:txBody>
      </p:sp>
    </p:spTree>
    <p:extLst>
      <p:ext uri="{BB962C8B-B14F-4D97-AF65-F5344CB8AC3E}">
        <p14:creationId xmlns:p14="http://schemas.microsoft.com/office/powerpoint/2010/main" val="38233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75989-862B-4E10-B3D7-2562E481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10:49	</a:t>
            </a:r>
          </a:p>
        </p:txBody>
      </p:sp>
    </p:spTree>
    <p:extLst>
      <p:ext uri="{BB962C8B-B14F-4D97-AF65-F5344CB8AC3E}">
        <p14:creationId xmlns:p14="http://schemas.microsoft.com/office/powerpoint/2010/main" val="19809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08B4-EDE0-47E5-8857-50706EC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10:48	</a:t>
            </a:r>
          </a:p>
        </p:txBody>
      </p:sp>
    </p:spTree>
    <p:extLst>
      <p:ext uri="{BB962C8B-B14F-4D97-AF65-F5344CB8AC3E}">
        <p14:creationId xmlns:p14="http://schemas.microsoft.com/office/powerpoint/2010/main" val="41068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9753D-78DA-45FA-A3D5-37E8C6FE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10:47	</a:t>
            </a:r>
          </a:p>
        </p:txBody>
      </p:sp>
    </p:spTree>
    <p:extLst>
      <p:ext uri="{BB962C8B-B14F-4D97-AF65-F5344CB8AC3E}">
        <p14:creationId xmlns:p14="http://schemas.microsoft.com/office/powerpoint/2010/main" val="24471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3397-760E-4473-A10D-1B7A6C1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10:46	</a:t>
            </a:r>
          </a:p>
        </p:txBody>
      </p:sp>
    </p:spTree>
    <p:extLst>
      <p:ext uri="{BB962C8B-B14F-4D97-AF65-F5344CB8AC3E}">
        <p14:creationId xmlns:p14="http://schemas.microsoft.com/office/powerpoint/2010/main" val="18027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A65CE-49BC-4C69-A7BA-6172F798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10:45	</a:t>
            </a:r>
          </a:p>
        </p:txBody>
      </p:sp>
    </p:spTree>
    <p:extLst>
      <p:ext uri="{BB962C8B-B14F-4D97-AF65-F5344CB8AC3E}">
        <p14:creationId xmlns:p14="http://schemas.microsoft.com/office/powerpoint/2010/main" val="29383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2B42-166E-4068-8779-3BACBD3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10:44	</a:t>
            </a:r>
          </a:p>
        </p:txBody>
      </p:sp>
    </p:spTree>
    <p:extLst>
      <p:ext uri="{BB962C8B-B14F-4D97-AF65-F5344CB8AC3E}">
        <p14:creationId xmlns:p14="http://schemas.microsoft.com/office/powerpoint/2010/main" val="33908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CAA79-04D5-460E-910A-42F4D418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10:43	</a:t>
            </a:r>
          </a:p>
        </p:txBody>
      </p:sp>
    </p:spTree>
    <p:extLst>
      <p:ext uri="{BB962C8B-B14F-4D97-AF65-F5344CB8AC3E}">
        <p14:creationId xmlns:p14="http://schemas.microsoft.com/office/powerpoint/2010/main" val="1539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D42E-7342-4CC6-BFEA-3395C0F8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10:42	</a:t>
            </a:r>
          </a:p>
        </p:txBody>
      </p:sp>
    </p:spTree>
    <p:extLst>
      <p:ext uri="{BB962C8B-B14F-4D97-AF65-F5344CB8AC3E}">
        <p14:creationId xmlns:p14="http://schemas.microsoft.com/office/powerpoint/2010/main" val="17558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4387B-F93C-4BB5-A502-B96C3286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23:35	</a:t>
            </a:r>
          </a:p>
        </p:txBody>
      </p:sp>
    </p:spTree>
    <p:extLst>
      <p:ext uri="{BB962C8B-B14F-4D97-AF65-F5344CB8AC3E}">
        <p14:creationId xmlns:p14="http://schemas.microsoft.com/office/powerpoint/2010/main" val="2740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3A7B5-4019-4074-A850-49C34564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10:41	</a:t>
            </a:r>
          </a:p>
        </p:txBody>
      </p:sp>
    </p:spTree>
    <p:extLst>
      <p:ext uri="{BB962C8B-B14F-4D97-AF65-F5344CB8AC3E}">
        <p14:creationId xmlns:p14="http://schemas.microsoft.com/office/powerpoint/2010/main" val="29494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FC5F3-6F56-4512-8369-799ABCC2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10:40	</a:t>
            </a:r>
          </a:p>
        </p:txBody>
      </p:sp>
    </p:spTree>
    <p:extLst>
      <p:ext uri="{BB962C8B-B14F-4D97-AF65-F5344CB8AC3E}">
        <p14:creationId xmlns:p14="http://schemas.microsoft.com/office/powerpoint/2010/main" val="38536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63B01-5919-4EC1-84D8-55C5A78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10:39	</a:t>
            </a:r>
          </a:p>
        </p:txBody>
      </p:sp>
    </p:spTree>
    <p:extLst>
      <p:ext uri="{BB962C8B-B14F-4D97-AF65-F5344CB8AC3E}">
        <p14:creationId xmlns:p14="http://schemas.microsoft.com/office/powerpoint/2010/main" val="39534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3BC65-CC1D-45D9-A315-CABAD133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10:38	</a:t>
            </a:r>
          </a:p>
        </p:txBody>
      </p:sp>
    </p:spTree>
    <p:extLst>
      <p:ext uri="{BB962C8B-B14F-4D97-AF65-F5344CB8AC3E}">
        <p14:creationId xmlns:p14="http://schemas.microsoft.com/office/powerpoint/2010/main" val="38125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10944-1DF1-45DF-BE71-07DE7ACD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10:37	</a:t>
            </a:r>
          </a:p>
        </p:txBody>
      </p:sp>
    </p:spTree>
    <p:extLst>
      <p:ext uri="{BB962C8B-B14F-4D97-AF65-F5344CB8AC3E}">
        <p14:creationId xmlns:p14="http://schemas.microsoft.com/office/powerpoint/2010/main" val="3559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EE90D-46EB-4D26-A276-53DBB671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10:36	</a:t>
            </a:r>
          </a:p>
        </p:txBody>
      </p:sp>
    </p:spTree>
    <p:extLst>
      <p:ext uri="{BB962C8B-B14F-4D97-AF65-F5344CB8AC3E}">
        <p14:creationId xmlns:p14="http://schemas.microsoft.com/office/powerpoint/2010/main" val="9264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8414-A933-437A-8913-8F8FC42E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10:35	</a:t>
            </a:r>
          </a:p>
        </p:txBody>
      </p:sp>
    </p:spTree>
    <p:extLst>
      <p:ext uri="{BB962C8B-B14F-4D97-AF65-F5344CB8AC3E}">
        <p14:creationId xmlns:p14="http://schemas.microsoft.com/office/powerpoint/2010/main" val="4247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3AE6-1F51-41AB-95AE-CB3094C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10:34	</a:t>
            </a:r>
          </a:p>
        </p:txBody>
      </p:sp>
    </p:spTree>
    <p:extLst>
      <p:ext uri="{BB962C8B-B14F-4D97-AF65-F5344CB8AC3E}">
        <p14:creationId xmlns:p14="http://schemas.microsoft.com/office/powerpoint/2010/main" val="3422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4D70-C559-4D4B-BEDC-95F5C1C0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10:33	</a:t>
            </a:r>
          </a:p>
        </p:txBody>
      </p:sp>
    </p:spTree>
    <p:extLst>
      <p:ext uri="{BB962C8B-B14F-4D97-AF65-F5344CB8AC3E}">
        <p14:creationId xmlns:p14="http://schemas.microsoft.com/office/powerpoint/2010/main" val="1771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2AB4-4F09-4785-B423-13F033A2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10:32	</a:t>
            </a:r>
          </a:p>
        </p:txBody>
      </p:sp>
    </p:spTree>
    <p:extLst>
      <p:ext uri="{BB962C8B-B14F-4D97-AF65-F5344CB8AC3E}">
        <p14:creationId xmlns:p14="http://schemas.microsoft.com/office/powerpoint/2010/main" val="1503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3E4B9-684B-4629-A1BD-46CEE39E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23:34	</a:t>
            </a:r>
          </a:p>
        </p:txBody>
      </p:sp>
    </p:spTree>
    <p:extLst>
      <p:ext uri="{BB962C8B-B14F-4D97-AF65-F5344CB8AC3E}">
        <p14:creationId xmlns:p14="http://schemas.microsoft.com/office/powerpoint/2010/main" val="485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6385-42F7-405A-8430-F6FCE870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10:31	</a:t>
            </a:r>
          </a:p>
        </p:txBody>
      </p:sp>
    </p:spTree>
    <p:extLst>
      <p:ext uri="{BB962C8B-B14F-4D97-AF65-F5344CB8AC3E}">
        <p14:creationId xmlns:p14="http://schemas.microsoft.com/office/powerpoint/2010/main" val="40523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B5EDE-8C4B-4CED-B597-EEDC303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10:30	</a:t>
            </a:r>
          </a:p>
        </p:txBody>
      </p:sp>
    </p:spTree>
    <p:extLst>
      <p:ext uri="{BB962C8B-B14F-4D97-AF65-F5344CB8AC3E}">
        <p14:creationId xmlns:p14="http://schemas.microsoft.com/office/powerpoint/2010/main" val="36006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AF6E-F29F-4BB1-AE57-2ECAFF7A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10:29	</a:t>
            </a:r>
          </a:p>
        </p:txBody>
      </p:sp>
    </p:spTree>
    <p:extLst>
      <p:ext uri="{BB962C8B-B14F-4D97-AF65-F5344CB8AC3E}">
        <p14:creationId xmlns:p14="http://schemas.microsoft.com/office/powerpoint/2010/main" val="38988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74ECE-6859-4F5A-9D7F-784B7ECD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10:28	</a:t>
            </a:r>
          </a:p>
        </p:txBody>
      </p:sp>
    </p:spTree>
    <p:extLst>
      <p:ext uri="{BB962C8B-B14F-4D97-AF65-F5344CB8AC3E}">
        <p14:creationId xmlns:p14="http://schemas.microsoft.com/office/powerpoint/2010/main" val="7239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1E292-E919-45FE-BCCE-657953BA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10:27	</a:t>
            </a:r>
          </a:p>
        </p:txBody>
      </p:sp>
    </p:spTree>
    <p:extLst>
      <p:ext uri="{BB962C8B-B14F-4D97-AF65-F5344CB8AC3E}">
        <p14:creationId xmlns:p14="http://schemas.microsoft.com/office/powerpoint/2010/main" val="14417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109B-3EB4-4A99-8B69-0B336682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10:26	</a:t>
            </a:r>
          </a:p>
        </p:txBody>
      </p:sp>
    </p:spTree>
    <p:extLst>
      <p:ext uri="{BB962C8B-B14F-4D97-AF65-F5344CB8AC3E}">
        <p14:creationId xmlns:p14="http://schemas.microsoft.com/office/powerpoint/2010/main" val="37192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BC93D-82DC-45BC-B33E-74EB278A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10:25	</a:t>
            </a:r>
          </a:p>
        </p:txBody>
      </p:sp>
    </p:spTree>
    <p:extLst>
      <p:ext uri="{BB962C8B-B14F-4D97-AF65-F5344CB8AC3E}">
        <p14:creationId xmlns:p14="http://schemas.microsoft.com/office/powerpoint/2010/main" val="35648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E3CDB-2E55-4BA0-B77C-E44FD6B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10:24	</a:t>
            </a:r>
          </a:p>
        </p:txBody>
      </p:sp>
    </p:spTree>
    <p:extLst>
      <p:ext uri="{BB962C8B-B14F-4D97-AF65-F5344CB8AC3E}">
        <p14:creationId xmlns:p14="http://schemas.microsoft.com/office/powerpoint/2010/main" val="34162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DF4BE-810B-4BAD-A725-042A2645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10:23	</a:t>
            </a:r>
          </a:p>
        </p:txBody>
      </p:sp>
    </p:spTree>
    <p:extLst>
      <p:ext uri="{BB962C8B-B14F-4D97-AF65-F5344CB8AC3E}">
        <p14:creationId xmlns:p14="http://schemas.microsoft.com/office/powerpoint/2010/main" val="2252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E7731-A641-4174-9E82-CC0B982F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10:22	</a:t>
            </a:r>
          </a:p>
        </p:txBody>
      </p:sp>
    </p:spTree>
    <p:extLst>
      <p:ext uri="{BB962C8B-B14F-4D97-AF65-F5344CB8AC3E}">
        <p14:creationId xmlns:p14="http://schemas.microsoft.com/office/powerpoint/2010/main" val="35404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3D8CC-CDA5-42F9-8AB1-79E8C17E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23:33	</a:t>
            </a:r>
          </a:p>
        </p:txBody>
      </p:sp>
    </p:spTree>
    <p:extLst>
      <p:ext uri="{BB962C8B-B14F-4D97-AF65-F5344CB8AC3E}">
        <p14:creationId xmlns:p14="http://schemas.microsoft.com/office/powerpoint/2010/main" val="1246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CB5E-9401-42C5-9236-57310B44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10:21	</a:t>
            </a:r>
          </a:p>
        </p:txBody>
      </p:sp>
    </p:spTree>
    <p:extLst>
      <p:ext uri="{BB962C8B-B14F-4D97-AF65-F5344CB8AC3E}">
        <p14:creationId xmlns:p14="http://schemas.microsoft.com/office/powerpoint/2010/main" val="39887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6280-B7A9-4E1F-895B-AD01EE33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10:20	</a:t>
            </a:r>
          </a:p>
        </p:txBody>
      </p:sp>
    </p:spTree>
    <p:extLst>
      <p:ext uri="{BB962C8B-B14F-4D97-AF65-F5344CB8AC3E}">
        <p14:creationId xmlns:p14="http://schemas.microsoft.com/office/powerpoint/2010/main" val="36436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8D9AD-4A1F-4469-B632-4C4DBF2C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10:19	</a:t>
            </a:r>
          </a:p>
        </p:txBody>
      </p:sp>
    </p:spTree>
    <p:extLst>
      <p:ext uri="{BB962C8B-B14F-4D97-AF65-F5344CB8AC3E}">
        <p14:creationId xmlns:p14="http://schemas.microsoft.com/office/powerpoint/2010/main" val="39695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B86B-3379-4B0D-ACF4-66B72F4F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10:18	</a:t>
            </a:r>
          </a:p>
        </p:txBody>
      </p:sp>
    </p:spTree>
    <p:extLst>
      <p:ext uri="{BB962C8B-B14F-4D97-AF65-F5344CB8AC3E}">
        <p14:creationId xmlns:p14="http://schemas.microsoft.com/office/powerpoint/2010/main" val="239861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FF28-E7C9-42D0-AAE7-CB591FA6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10:17	</a:t>
            </a:r>
          </a:p>
        </p:txBody>
      </p:sp>
    </p:spTree>
    <p:extLst>
      <p:ext uri="{BB962C8B-B14F-4D97-AF65-F5344CB8AC3E}">
        <p14:creationId xmlns:p14="http://schemas.microsoft.com/office/powerpoint/2010/main" val="32509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7A65E-79FD-4DA7-AA17-F59A7D7E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10:16	</a:t>
            </a:r>
          </a:p>
        </p:txBody>
      </p:sp>
    </p:spTree>
    <p:extLst>
      <p:ext uri="{BB962C8B-B14F-4D97-AF65-F5344CB8AC3E}">
        <p14:creationId xmlns:p14="http://schemas.microsoft.com/office/powerpoint/2010/main" val="24358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5843-F01E-49F6-A094-7AA167EF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10:15	</a:t>
            </a:r>
          </a:p>
        </p:txBody>
      </p:sp>
    </p:spTree>
    <p:extLst>
      <p:ext uri="{BB962C8B-B14F-4D97-AF65-F5344CB8AC3E}">
        <p14:creationId xmlns:p14="http://schemas.microsoft.com/office/powerpoint/2010/main" val="2157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2CE85-361E-4E09-9589-175F881F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10:14	</a:t>
            </a:r>
          </a:p>
        </p:txBody>
      </p:sp>
    </p:spTree>
    <p:extLst>
      <p:ext uri="{BB962C8B-B14F-4D97-AF65-F5344CB8AC3E}">
        <p14:creationId xmlns:p14="http://schemas.microsoft.com/office/powerpoint/2010/main" val="1611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0996-1422-493B-BFB2-F7E8E6C8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10:13	</a:t>
            </a:r>
          </a:p>
        </p:txBody>
      </p:sp>
    </p:spTree>
    <p:extLst>
      <p:ext uri="{BB962C8B-B14F-4D97-AF65-F5344CB8AC3E}">
        <p14:creationId xmlns:p14="http://schemas.microsoft.com/office/powerpoint/2010/main" val="42654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1200-CC8F-48E3-BBF0-6F770FE2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10:12	</a:t>
            </a:r>
          </a:p>
        </p:txBody>
      </p:sp>
    </p:spTree>
    <p:extLst>
      <p:ext uri="{BB962C8B-B14F-4D97-AF65-F5344CB8AC3E}">
        <p14:creationId xmlns:p14="http://schemas.microsoft.com/office/powerpoint/2010/main" val="8918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846A-D462-4F2F-A02D-6D20B715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23:32	</a:t>
            </a:r>
          </a:p>
        </p:txBody>
      </p:sp>
    </p:spTree>
    <p:extLst>
      <p:ext uri="{BB962C8B-B14F-4D97-AF65-F5344CB8AC3E}">
        <p14:creationId xmlns:p14="http://schemas.microsoft.com/office/powerpoint/2010/main" val="112008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DE19-632C-4B5B-A49A-382E3D10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10:11	</a:t>
            </a:r>
          </a:p>
        </p:txBody>
      </p:sp>
    </p:spTree>
    <p:extLst>
      <p:ext uri="{BB962C8B-B14F-4D97-AF65-F5344CB8AC3E}">
        <p14:creationId xmlns:p14="http://schemas.microsoft.com/office/powerpoint/2010/main" val="8144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245C0-D6B8-4720-8E51-A9D7454F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10:10	</a:t>
            </a:r>
          </a:p>
        </p:txBody>
      </p:sp>
    </p:spTree>
    <p:extLst>
      <p:ext uri="{BB962C8B-B14F-4D97-AF65-F5344CB8AC3E}">
        <p14:creationId xmlns:p14="http://schemas.microsoft.com/office/powerpoint/2010/main" val="24079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19C2-7FD1-40CD-8FD8-AC099D7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10:09	</a:t>
            </a:r>
          </a:p>
        </p:txBody>
      </p:sp>
    </p:spTree>
    <p:extLst>
      <p:ext uri="{BB962C8B-B14F-4D97-AF65-F5344CB8AC3E}">
        <p14:creationId xmlns:p14="http://schemas.microsoft.com/office/powerpoint/2010/main" val="28317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BBE1-C93C-4386-83BD-018CD4A5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10:08	</a:t>
            </a:r>
          </a:p>
        </p:txBody>
      </p:sp>
    </p:spTree>
    <p:extLst>
      <p:ext uri="{BB962C8B-B14F-4D97-AF65-F5344CB8AC3E}">
        <p14:creationId xmlns:p14="http://schemas.microsoft.com/office/powerpoint/2010/main" val="26698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0734-47D9-43DD-A6AA-9F08EA4E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10:07	</a:t>
            </a:r>
          </a:p>
        </p:txBody>
      </p:sp>
    </p:spTree>
    <p:extLst>
      <p:ext uri="{BB962C8B-B14F-4D97-AF65-F5344CB8AC3E}">
        <p14:creationId xmlns:p14="http://schemas.microsoft.com/office/powerpoint/2010/main" val="26595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25B58-F88D-4D45-BDB8-DB4155FA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10:06	</a:t>
            </a:r>
          </a:p>
        </p:txBody>
      </p:sp>
    </p:spTree>
    <p:extLst>
      <p:ext uri="{BB962C8B-B14F-4D97-AF65-F5344CB8AC3E}">
        <p14:creationId xmlns:p14="http://schemas.microsoft.com/office/powerpoint/2010/main" val="14972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23A1-BF5F-4D64-A2FB-11365B3B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10:05	</a:t>
            </a:r>
          </a:p>
        </p:txBody>
      </p:sp>
    </p:spTree>
    <p:extLst>
      <p:ext uri="{BB962C8B-B14F-4D97-AF65-F5344CB8AC3E}">
        <p14:creationId xmlns:p14="http://schemas.microsoft.com/office/powerpoint/2010/main" val="1282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D8535-250A-42AB-B0B3-8F1B8140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10:04	</a:t>
            </a:r>
          </a:p>
        </p:txBody>
      </p:sp>
    </p:spTree>
    <p:extLst>
      <p:ext uri="{BB962C8B-B14F-4D97-AF65-F5344CB8AC3E}">
        <p14:creationId xmlns:p14="http://schemas.microsoft.com/office/powerpoint/2010/main" val="11728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0C48-053A-4472-8A97-C6AAC92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10:03	</a:t>
            </a:r>
          </a:p>
        </p:txBody>
      </p:sp>
    </p:spTree>
    <p:extLst>
      <p:ext uri="{BB962C8B-B14F-4D97-AF65-F5344CB8AC3E}">
        <p14:creationId xmlns:p14="http://schemas.microsoft.com/office/powerpoint/2010/main" val="28575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DFFD0-ECE9-44FA-A943-FF6C4261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10:02	</a:t>
            </a:r>
          </a:p>
        </p:txBody>
      </p:sp>
    </p:spTree>
    <p:extLst>
      <p:ext uri="{BB962C8B-B14F-4D97-AF65-F5344CB8AC3E}">
        <p14:creationId xmlns:p14="http://schemas.microsoft.com/office/powerpoint/2010/main" val="38616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57EC-A254-4221-A462-2ABF228E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24:52	</a:t>
            </a:r>
          </a:p>
        </p:txBody>
      </p:sp>
    </p:spTree>
    <p:extLst>
      <p:ext uri="{BB962C8B-B14F-4D97-AF65-F5344CB8AC3E}">
        <p14:creationId xmlns:p14="http://schemas.microsoft.com/office/powerpoint/2010/main" val="33169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BF9CD-BF77-485F-AF2E-35E7FE4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23:31	</a:t>
            </a:r>
          </a:p>
        </p:txBody>
      </p:sp>
    </p:spTree>
    <p:extLst>
      <p:ext uri="{BB962C8B-B14F-4D97-AF65-F5344CB8AC3E}">
        <p14:creationId xmlns:p14="http://schemas.microsoft.com/office/powerpoint/2010/main" val="23003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BC32B-BA9B-4E4E-BF07-35A5206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10:01	</a:t>
            </a:r>
          </a:p>
        </p:txBody>
      </p:sp>
    </p:spTree>
    <p:extLst>
      <p:ext uri="{BB962C8B-B14F-4D97-AF65-F5344CB8AC3E}">
        <p14:creationId xmlns:p14="http://schemas.microsoft.com/office/powerpoint/2010/main" val="27286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A858-CEE2-4C8C-8CCB-7A23115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10:00	</a:t>
            </a:r>
          </a:p>
        </p:txBody>
      </p:sp>
    </p:spTree>
    <p:extLst>
      <p:ext uri="{BB962C8B-B14F-4D97-AF65-F5344CB8AC3E}">
        <p14:creationId xmlns:p14="http://schemas.microsoft.com/office/powerpoint/2010/main" val="22035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476B-58E1-4B0E-969C-E506EB72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09:59	</a:t>
            </a:r>
          </a:p>
        </p:txBody>
      </p:sp>
    </p:spTree>
    <p:extLst>
      <p:ext uri="{BB962C8B-B14F-4D97-AF65-F5344CB8AC3E}">
        <p14:creationId xmlns:p14="http://schemas.microsoft.com/office/powerpoint/2010/main" val="17758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018AF-B853-404B-88E8-E50036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09:58	</a:t>
            </a:r>
          </a:p>
        </p:txBody>
      </p:sp>
    </p:spTree>
    <p:extLst>
      <p:ext uri="{BB962C8B-B14F-4D97-AF65-F5344CB8AC3E}">
        <p14:creationId xmlns:p14="http://schemas.microsoft.com/office/powerpoint/2010/main" val="4220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47341-6CCF-4BB6-BC52-867B35A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09:57	</a:t>
            </a:r>
          </a:p>
        </p:txBody>
      </p:sp>
    </p:spTree>
    <p:extLst>
      <p:ext uri="{BB962C8B-B14F-4D97-AF65-F5344CB8AC3E}">
        <p14:creationId xmlns:p14="http://schemas.microsoft.com/office/powerpoint/2010/main" val="11835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4EB6-BF09-46A8-8ABD-03B0417F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09:56	</a:t>
            </a:r>
          </a:p>
        </p:txBody>
      </p:sp>
    </p:spTree>
    <p:extLst>
      <p:ext uri="{BB962C8B-B14F-4D97-AF65-F5344CB8AC3E}">
        <p14:creationId xmlns:p14="http://schemas.microsoft.com/office/powerpoint/2010/main" val="10499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FF1C8-7046-49A5-A9FD-B1A50A2A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09:55	</a:t>
            </a:r>
          </a:p>
        </p:txBody>
      </p:sp>
    </p:spTree>
    <p:extLst>
      <p:ext uri="{BB962C8B-B14F-4D97-AF65-F5344CB8AC3E}">
        <p14:creationId xmlns:p14="http://schemas.microsoft.com/office/powerpoint/2010/main" val="20154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9E5A-55A0-4ED6-B565-0E3A07AE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09:54	</a:t>
            </a:r>
          </a:p>
        </p:txBody>
      </p:sp>
    </p:spTree>
    <p:extLst>
      <p:ext uri="{BB962C8B-B14F-4D97-AF65-F5344CB8AC3E}">
        <p14:creationId xmlns:p14="http://schemas.microsoft.com/office/powerpoint/2010/main" val="28388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D208-DA1C-4B00-9EAA-43E6FCFB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09:53	</a:t>
            </a:r>
          </a:p>
        </p:txBody>
      </p:sp>
    </p:spTree>
    <p:extLst>
      <p:ext uri="{BB962C8B-B14F-4D97-AF65-F5344CB8AC3E}">
        <p14:creationId xmlns:p14="http://schemas.microsoft.com/office/powerpoint/2010/main" val="40565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CD08-51ED-4984-976F-EE537BFE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09:52	</a:t>
            </a:r>
          </a:p>
        </p:txBody>
      </p:sp>
    </p:spTree>
    <p:extLst>
      <p:ext uri="{BB962C8B-B14F-4D97-AF65-F5344CB8AC3E}">
        <p14:creationId xmlns:p14="http://schemas.microsoft.com/office/powerpoint/2010/main" val="36485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E92E-75EE-49BE-BDF2-C907C17D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23:30	</a:t>
            </a:r>
          </a:p>
        </p:txBody>
      </p:sp>
    </p:spTree>
    <p:extLst>
      <p:ext uri="{BB962C8B-B14F-4D97-AF65-F5344CB8AC3E}">
        <p14:creationId xmlns:p14="http://schemas.microsoft.com/office/powerpoint/2010/main" val="39798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EC622-F1F4-4C53-A87F-8B5F105A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09:51	</a:t>
            </a:r>
          </a:p>
        </p:txBody>
      </p:sp>
    </p:spTree>
    <p:extLst>
      <p:ext uri="{BB962C8B-B14F-4D97-AF65-F5344CB8AC3E}">
        <p14:creationId xmlns:p14="http://schemas.microsoft.com/office/powerpoint/2010/main" val="2923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BDF63-75D7-46C1-B374-856E656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09:50	</a:t>
            </a:r>
          </a:p>
        </p:txBody>
      </p:sp>
    </p:spTree>
    <p:extLst>
      <p:ext uri="{BB962C8B-B14F-4D97-AF65-F5344CB8AC3E}">
        <p14:creationId xmlns:p14="http://schemas.microsoft.com/office/powerpoint/2010/main" val="4547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4AC4-39E3-4CE7-931E-CB6AE65A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09:49	</a:t>
            </a:r>
          </a:p>
        </p:txBody>
      </p:sp>
    </p:spTree>
    <p:extLst>
      <p:ext uri="{BB962C8B-B14F-4D97-AF65-F5344CB8AC3E}">
        <p14:creationId xmlns:p14="http://schemas.microsoft.com/office/powerpoint/2010/main" val="14831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4ED2C-BDBA-4639-A3D9-66F842E0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09:48	</a:t>
            </a:r>
          </a:p>
        </p:txBody>
      </p:sp>
    </p:spTree>
    <p:extLst>
      <p:ext uri="{BB962C8B-B14F-4D97-AF65-F5344CB8AC3E}">
        <p14:creationId xmlns:p14="http://schemas.microsoft.com/office/powerpoint/2010/main" val="18717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FF221-0F87-4BE9-97FD-5678139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09:47	</a:t>
            </a:r>
          </a:p>
        </p:txBody>
      </p:sp>
    </p:spTree>
    <p:extLst>
      <p:ext uri="{BB962C8B-B14F-4D97-AF65-F5344CB8AC3E}">
        <p14:creationId xmlns:p14="http://schemas.microsoft.com/office/powerpoint/2010/main" val="36504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E8BEF-66A5-4F6A-9C7A-67809330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09:46	</a:t>
            </a:r>
          </a:p>
        </p:txBody>
      </p:sp>
    </p:spTree>
    <p:extLst>
      <p:ext uri="{BB962C8B-B14F-4D97-AF65-F5344CB8AC3E}">
        <p14:creationId xmlns:p14="http://schemas.microsoft.com/office/powerpoint/2010/main" val="18126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F0FFB-936A-4C35-B616-7D2AD968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09:45	</a:t>
            </a:r>
          </a:p>
        </p:txBody>
      </p:sp>
    </p:spTree>
    <p:extLst>
      <p:ext uri="{BB962C8B-B14F-4D97-AF65-F5344CB8AC3E}">
        <p14:creationId xmlns:p14="http://schemas.microsoft.com/office/powerpoint/2010/main" val="14349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F2E9-D917-4B11-8C99-B0154E33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09:44	</a:t>
            </a:r>
          </a:p>
        </p:txBody>
      </p:sp>
    </p:spTree>
    <p:extLst>
      <p:ext uri="{BB962C8B-B14F-4D97-AF65-F5344CB8AC3E}">
        <p14:creationId xmlns:p14="http://schemas.microsoft.com/office/powerpoint/2010/main" val="6147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5096-8733-4D37-9816-1233CE28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09:43	</a:t>
            </a:r>
          </a:p>
        </p:txBody>
      </p:sp>
    </p:spTree>
    <p:extLst>
      <p:ext uri="{BB962C8B-B14F-4D97-AF65-F5344CB8AC3E}">
        <p14:creationId xmlns:p14="http://schemas.microsoft.com/office/powerpoint/2010/main" val="9113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992C-DF06-4F5C-8E55-7785859B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09:42	</a:t>
            </a:r>
          </a:p>
        </p:txBody>
      </p:sp>
    </p:spTree>
    <p:extLst>
      <p:ext uri="{BB962C8B-B14F-4D97-AF65-F5344CB8AC3E}">
        <p14:creationId xmlns:p14="http://schemas.microsoft.com/office/powerpoint/2010/main" val="30374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6903-022E-435A-8DA1-F93393F0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23:29	</a:t>
            </a:r>
          </a:p>
        </p:txBody>
      </p:sp>
    </p:spTree>
    <p:extLst>
      <p:ext uri="{BB962C8B-B14F-4D97-AF65-F5344CB8AC3E}">
        <p14:creationId xmlns:p14="http://schemas.microsoft.com/office/powerpoint/2010/main" val="386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11645-CEE2-4CF2-A614-3332532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09:41	</a:t>
            </a:r>
          </a:p>
        </p:txBody>
      </p:sp>
    </p:spTree>
    <p:extLst>
      <p:ext uri="{BB962C8B-B14F-4D97-AF65-F5344CB8AC3E}">
        <p14:creationId xmlns:p14="http://schemas.microsoft.com/office/powerpoint/2010/main" val="264217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73785-F484-476A-8312-936EFCEE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09:40	</a:t>
            </a:r>
          </a:p>
        </p:txBody>
      </p:sp>
    </p:spTree>
    <p:extLst>
      <p:ext uri="{BB962C8B-B14F-4D97-AF65-F5344CB8AC3E}">
        <p14:creationId xmlns:p14="http://schemas.microsoft.com/office/powerpoint/2010/main" val="7556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6BD8B-36C7-448F-AE5B-0C684A2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09:39	</a:t>
            </a:r>
          </a:p>
        </p:txBody>
      </p:sp>
    </p:spTree>
    <p:extLst>
      <p:ext uri="{BB962C8B-B14F-4D97-AF65-F5344CB8AC3E}">
        <p14:creationId xmlns:p14="http://schemas.microsoft.com/office/powerpoint/2010/main" val="30650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0A066-D0E5-4101-BDFB-6E2C1E9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09:38	</a:t>
            </a:r>
          </a:p>
        </p:txBody>
      </p:sp>
    </p:spTree>
    <p:extLst>
      <p:ext uri="{BB962C8B-B14F-4D97-AF65-F5344CB8AC3E}">
        <p14:creationId xmlns:p14="http://schemas.microsoft.com/office/powerpoint/2010/main" val="28057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9893-839C-4F5E-8E28-AD25559C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09:37	</a:t>
            </a:r>
          </a:p>
        </p:txBody>
      </p:sp>
    </p:spTree>
    <p:extLst>
      <p:ext uri="{BB962C8B-B14F-4D97-AF65-F5344CB8AC3E}">
        <p14:creationId xmlns:p14="http://schemas.microsoft.com/office/powerpoint/2010/main" val="15868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37B68-4795-4D7C-A1AA-61689235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09:36	</a:t>
            </a:r>
          </a:p>
        </p:txBody>
      </p:sp>
    </p:spTree>
    <p:extLst>
      <p:ext uri="{BB962C8B-B14F-4D97-AF65-F5344CB8AC3E}">
        <p14:creationId xmlns:p14="http://schemas.microsoft.com/office/powerpoint/2010/main" val="24071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BD7E9-5572-46A5-95CB-0DCB949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09:35	</a:t>
            </a:r>
          </a:p>
        </p:txBody>
      </p:sp>
    </p:spTree>
    <p:extLst>
      <p:ext uri="{BB962C8B-B14F-4D97-AF65-F5344CB8AC3E}">
        <p14:creationId xmlns:p14="http://schemas.microsoft.com/office/powerpoint/2010/main" val="41899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FC12-7AED-4042-B5CF-62191A44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09:34	</a:t>
            </a:r>
          </a:p>
        </p:txBody>
      </p:sp>
    </p:spTree>
    <p:extLst>
      <p:ext uri="{BB962C8B-B14F-4D97-AF65-F5344CB8AC3E}">
        <p14:creationId xmlns:p14="http://schemas.microsoft.com/office/powerpoint/2010/main" val="19731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E7C5-A817-4945-A4D2-4EDC101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09:33	</a:t>
            </a:r>
          </a:p>
        </p:txBody>
      </p:sp>
    </p:spTree>
    <p:extLst>
      <p:ext uri="{BB962C8B-B14F-4D97-AF65-F5344CB8AC3E}">
        <p14:creationId xmlns:p14="http://schemas.microsoft.com/office/powerpoint/2010/main" val="1608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32C80-E95F-48E3-88E8-9DDC4557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09:32	</a:t>
            </a:r>
          </a:p>
        </p:txBody>
      </p:sp>
    </p:spTree>
    <p:extLst>
      <p:ext uri="{BB962C8B-B14F-4D97-AF65-F5344CB8AC3E}">
        <p14:creationId xmlns:p14="http://schemas.microsoft.com/office/powerpoint/2010/main" val="364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A30A-9F48-4893-90D0-089A8107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23:28	</a:t>
            </a:r>
          </a:p>
        </p:txBody>
      </p:sp>
    </p:spTree>
    <p:extLst>
      <p:ext uri="{BB962C8B-B14F-4D97-AF65-F5344CB8AC3E}">
        <p14:creationId xmlns:p14="http://schemas.microsoft.com/office/powerpoint/2010/main" val="31768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55FE9-9C3D-4690-A698-6C5A6249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09:31	</a:t>
            </a:r>
          </a:p>
        </p:txBody>
      </p:sp>
    </p:spTree>
    <p:extLst>
      <p:ext uri="{BB962C8B-B14F-4D97-AF65-F5344CB8AC3E}">
        <p14:creationId xmlns:p14="http://schemas.microsoft.com/office/powerpoint/2010/main" val="16901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3F49-9B90-4920-AAA3-FF287F35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09:30	</a:t>
            </a:r>
          </a:p>
        </p:txBody>
      </p:sp>
    </p:spTree>
    <p:extLst>
      <p:ext uri="{BB962C8B-B14F-4D97-AF65-F5344CB8AC3E}">
        <p14:creationId xmlns:p14="http://schemas.microsoft.com/office/powerpoint/2010/main" val="42153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3B603-87CA-4F30-A875-C72DC461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09:29	</a:t>
            </a:r>
          </a:p>
        </p:txBody>
      </p:sp>
    </p:spTree>
    <p:extLst>
      <p:ext uri="{BB962C8B-B14F-4D97-AF65-F5344CB8AC3E}">
        <p14:creationId xmlns:p14="http://schemas.microsoft.com/office/powerpoint/2010/main" val="33648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4F2B-DA40-42CA-B776-696160B4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09:28	</a:t>
            </a:r>
          </a:p>
        </p:txBody>
      </p:sp>
    </p:spTree>
    <p:extLst>
      <p:ext uri="{BB962C8B-B14F-4D97-AF65-F5344CB8AC3E}">
        <p14:creationId xmlns:p14="http://schemas.microsoft.com/office/powerpoint/2010/main" val="16597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BCFD3-CF29-4701-9178-2C531B2D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09:27	</a:t>
            </a:r>
          </a:p>
        </p:txBody>
      </p:sp>
    </p:spTree>
    <p:extLst>
      <p:ext uri="{BB962C8B-B14F-4D97-AF65-F5344CB8AC3E}">
        <p14:creationId xmlns:p14="http://schemas.microsoft.com/office/powerpoint/2010/main" val="21679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AF23-7AD4-4167-888D-4EA41F63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09:26	</a:t>
            </a:r>
          </a:p>
        </p:txBody>
      </p:sp>
    </p:spTree>
    <p:extLst>
      <p:ext uri="{BB962C8B-B14F-4D97-AF65-F5344CB8AC3E}">
        <p14:creationId xmlns:p14="http://schemas.microsoft.com/office/powerpoint/2010/main" val="25276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C7033-8756-42FA-8D5E-49468459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09:25	</a:t>
            </a:r>
          </a:p>
        </p:txBody>
      </p:sp>
    </p:spTree>
    <p:extLst>
      <p:ext uri="{BB962C8B-B14F-4D97-AF65-F5344CB8AC3E}">
        <p14:creationId xmlns:p14="http://schemas.microsoft.com/office/powerpoint/2010/main" val="4661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2C47-7FA9-42A3-A5AB-24370305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09:24	</a:t>
            </a:r>
          </a:p>
        </p:txBody>
      </p:sp>
    </p:spTree>
    <p:extLst>
      <p:ext uri="{BB962C8B-B14F-4D97-AF65-F5344CB8AC3E}">
        <p14:creationId xmlns:p14="http://schemas.microsoft.com/office/powerpoint/2010/main" val="28966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2DC2-9791-4D3A-8F62-781FD57A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09:23	</a:t>
            </a:r>
          </a:p>
        </p:txBody>
      </p:sp>
    </p:spTree>
    <p:extLst>
      <p:ext uri="{BB962C8B-B14F-4D97-AF65-F5344CB8AC3E}">
        <p14:creationId xmlns:p14="http://schemas.microsoft.com/office/powerpoint/2010/main" val="30975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E61E-F828-4914-ACE7-B0F40319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09:22	</a:t>
            </a:r>
          </a:p>
        </p:txBody>
      </p:sp>
    </p:spTree>
    <p:extLst>
      <p:ext uri="{BB962C8B-B14F-4D97-AF65-F5344CB8AC3E}">
        <p14:creationId xmlns:p14="http://schemas.microsoft.com/office/powerpoint/2010/main" val="7043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E717E-B294-48DC-ADDD-6A8010AF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23:27	</a:t>
            </a:r>
          </a:p>
        </p:txBody>
      </p:sp>
    </p:spTree>
    <p:extLst>
      <p:ext uri="{BB962C8B-B14F-4D97-AF65-F5344CB8AC3E}">
        <p14:creationId xmlns:p14="http://schemas.microsoft.com/office/powerpoint/2010/main" val="17602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EF9D8-9277-42B0-A63C-A02528AE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09:21	</a:t>
            </a:r>
          </a:p>
        </p:txBody>
      </p:sp>
    </p:spTree>
    <p:extLst>
      <p:ext uri="{BB962C8B-B14F-4D97-AF65-F5344CB8AC3E}">
        <p14:creationId xmlns:p14="http://schemas.microsoft.com/office/powerpoint/2010/main" val="2902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5374-314D-415A-B4A9-B92D00E1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09:20	</a:t>
            </a:r>
          </a:p>
        </p:txBody>
      </p:sp>
    </p:spTree>
    <p:extLst>
      <p:ext uri="{BB962C8B-B14F-4D97-AF65-F5344CB8AC3E}">
        <p14:creationId xmlns:p14="http://schemas.microsoft.com/office/powerpoint/2010/main" val="15170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08CB-7D5A-4391-BF43-51CD8A7A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09:19	</a:t>
            </a:r>
          </a:p>
        </p:txBody>
      </p:sp>
    </p:spTree>
    <p:extLst>
      <p:ext uri="{BB962C8B-B14F-4D97-AF65-F5344CB8AC3E}">
        <p14:creationId xmlns:p14="http://schemas.microsoft.com/office/powerpoint/2010/main" val="35605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9DF1E-F9D0-4DE1-BB8F-1C9F76DB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09:18	</a:t>
            </a:r>
          </a:p>
        </p:txBody>
      </p:sp>
    </p:spTree>
    <p:extLst>
      <p:ext uri="{BB962C8B-B14F-4D97-AF65-F5344CB8AC3E}">
        <p14:creationId xmlns:p14="http://schemas.microsoft.com/office/powerpoint/2010/main" val="13974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81BE-A847-480A-9A71-C6593E1D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09:17	</a:t>
            </a:r>
          </a:p>
        </p:txBody>
      </p:sp>
    </p:spTree>
    <p:extLst>
      <p:ext uri="{BB962C8B-B14F-4D97-AF65-F5344CB8AC3E}">
        <p14:creationId xmlns:p14="http://schemas.microsoft.com/office/powerpoint/2010/main" val="17450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12131-15B9-430D-A8DD-B8D40F94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09:16	</a:t>
            </a:r>
          </a:p>
        </p:txBody>
      </p:sp>
    </p:spTree>
    <p:extLst>
      <p:ext uri="{BB962C8B-B14F-4D97-AF65-F5344CB8AC3E}">
        <p14:creationId xmlns:p14="http://schemas.microsoft.com/office/powerpoint/2010/main" val="34958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41E9-EB3E-4C86-A35F-C70E5D10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09:15	</a:t>
            </a:r>
          </a:p>
        </p:txBody>
      </p:sp>
    </p:spTree>
    <p:extLst>
      <p:ext uri="{BB962C8B-B14F-4D97-AF65-F5344CB8AC3E}">
        <p14:creationId xmlns:p14="http://schemas.microsoft.com/office/powerpoint/2010/main" val="7760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E2F61-404E-4ACF-A5B1-180C68F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09:14	</a:t>
            </a:r>
          </a:p>
        </p:txBody>
      </p:sp>
    </p:spTree>
    <p:extLst>
      <p:ext uri="{BB962C8B-B14F-4D97-AF65-F5344CB8AC3E}">
        <p14:creationId xmlns:p14="http://schemas.microsoft.com/office/powerpoint/2010/main" val="23571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ADA6B-BE5B-4B6B-AC8E-57C410BC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09:13	</a:t>
            </a:r>
          </a:p>
        </p:txBody>
      </p:sp>
    </p:spTree>
    <p:extLst>
      <p:ext uri="{BB962C8B-B14F-4D97-AF65-F5344CB8AC3E}">
        <p14:creationId xmlns:p14="http://schemas.microsoft.com/office/powerpoint/2010/main" val="2083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60207-B6AF-45E5-91AE-24AE955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09:12	</a:t>
            </a:r>
          </a:p>
        </p:txBody>
      </p:sp>
    </p:spTree>
    <p:extLst>
      <p:ext uri="{BB962C8B-B14F-4D97-AF65-F5344CB8AC3E}">
        <p14:creationId xmlns:p14="http://schemas.microsoft.com/office/powerpoint/2010/main" val="12251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61C74-EAD9-4333-9DD3-EC99EC31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23:26	</a:t>
            </a:r>
          </a:p>
        </p:txBody>
      </p:sp>
    </p:spTree>
    <p:extLst>
      <p:ext uri="{BB962C8B-B14F-4D97-AF65-F5344CB8AC3E}">
        <p14:creationId xmlns:p14="http://schemas.microsoft.com/office/powerpoint/2010/main" val="37049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A1B14-6056-4928-9160-0C0626F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09:11	</a:t>
            </a:r>
          </a:p>
        </p:txBody>
      </p:sp>
    </p:spTree>
    <p:extLst>
      <p:ext uri="{BB962C8B-B14F-4D97-AF65-F5344CB8AC3E}">
        <p14:creationId xmlns:p14="http://schemas.microsoft.com/office/powerpoint/2010/main" val="5312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82528-D12A-457A-8BFE-DF8A9C89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09:10	</a:t>
            </a:r>
          </a:p>
        </p:txBody>
      </p:sp>
    </p:spTree>
    <p:extLst>
      <p:ext uri="{BB962C8B-B14F-4D97-AF65-F5344CB8AC3E}">
        <p14:creationId xmlns:p14="http://schemas.microsoft.com/office/powerpoint/2010/main" val="133335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2D99-3811-4F14-AE5B-FB453D63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09:09	</a:t>
            </a:r>
          </a:p>
        </p:txBody>
      </p:sp>
    </p:spTree>
    <p:extLst>
      <p:ext uri="{BB962C8B-B14F-4D97-AF65-F5344CB8AC3E}">
        <p14:creationId xmlns:p14="http://schemas.microsoft.com/office/powerpoint/2010/main" val="40537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AEED-E89B-4890-87EB-64C9818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09:08	</a:t>
            </a:r>
          </a:p>
        </p:txBody>
      </p:sp>
    </p:spTree>
    <p:extLst>
      <p:ext uri="{BB962C8B-B14F-4D97-AF65-F5344CB8AC3E}">
        <p14:creationId xmlns:p14="http://schemas.microsoft.com/office/powerpoint/2010/main" val="12655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C94C2-CA8A-44A9-A389-62644CB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09:07	</a:t>
            </a:r>
          </a:p>
        </p:txBody>
      </p:sp>
    </p:spTree>
    <p:extLst>
      <p:ext uri="{BB962C8B-B14F-4D97-AF65-F5344CB8AC3E}">
        <p14:creationId xmlns:p14="http://schemas.microsoft.com/office/powerpoint/2010/main" val="98761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A456-A3CF-43C5-8774-0BE6019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09:06	</a:t>
            </a:r>
          </a:p>
        </p:txBody>
      </p:sp>
    </p:spTree>
    <p:extLst>
      <p:ext uri="{BB962C8B-B14F-4D97-AF65-F5344CB8AC3E}">
        <p14:creationId xmlns:p14="http://schemas.microsoft.com/office/powerpoint/2010/main" val="15158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178D9-2CC0-4BAF-8095-F5F5F929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09:05	</a:t>
            </a:r>
          </a:p>
        </p:txBody>
      </p:sp>
    </p:spTree>
    <p:extLst>
      <p:ext uri="{BB962C8B-B14F-4D97-AF65-F5344CB8AC3E}">
        <p14:creationId xmlns:p14="http://schemas.microsoft.com/office/powerpoint/2010/main" val="36841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BDAA5-4B6B-4AE7-AC09-864CACB2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09:04	</a:t>
            </a:r>
          </a:p>
        </p:txBody>
      </p:sp>
    </p:spTree>
    <p:extLst>
      <p:ext uri="{BB962C8B-B14F-4D97-AF65-F5344CB8AC3E}">
        <p14:creationId xmlns:p14="http://schemas.microsoft.com/office/powerpoint/2010/main" val="18652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03868-34CA-4EB4-8B84-29A8F45C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09:03	</a:t>
            </a:r>
          </a:p>
        </p:txBody>
      </p:sp>
    </p:spTree>
    <p:extLst>
      <p:ext uri="{BB962C8B-B14F-4D97-AF65-F5344CB8AC3E}">
        <p14:creationId xmlns:p14="http://schemas.microsoft.com/office/powerpoint/2010/main" val="28407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9CCFF-A25D-4861-A069-CE39EF5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09:02	</a:t>
            </a:r>
          </a:p>
        </p:txBody>
      </p:sp>
    </p:spTree>
    <p:extLst>
      <p:ext uri="{BB962C8B-B14F-4D97-AF65-F5344CB8AC3E}">
        <p14:creationId xmlns:p14="http://schemas.microsoft.com/office/powerpoint/2010/main" val="17693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5763-DA81-4CCC-802E-E253A074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23:25	</a:t>
            </a:r>
          </a:p>
        </p:txBody>
      </p:sp>
    </p:spTree>
    <p:extLst>
      <p:ext uri="{BB962C8B-B14F-4D97-AF65-F5344CB8AC3E}">
        <p14:creationId xmlns:p14="http://schemas.microsoft.com/office/powerpoint/2010/main" val="12671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AB86-1364-4AF2-9BC0-1F541A4F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09:01	</a:t>
            </a:r>
          </a:p>
        </p:txBody>
      </p:sp>
    </p:spTree>
    <p:extLst>
      <p:ext uri="{BB962C8B-B14F-4D97-AF65-F5344CB8AC3E}">
        <p14:creationId xmlns:p14="http://schemas.microsoft.com/office/powerpoint/2010/main" val="8150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D120-BCB0-4524-9313-649F30B6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09:00	</a:t>
            </a:r>
          </a:p>
        </p:txBody>
      </p:sp>
    </p:spTree>
    <p:extLst>
      <p:ext uri="{BB962C8B-B14F-4D97-AF65-F5344CB8AC3E}">
        <p14:creationId xmlns:p14="http://schemas.microsoft.com/office/powerpoint/2010/main" val="1883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29B58-46A0-4313-A6C7-84AF70D9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08:59	</a:t>
            </a:r>
          </a:p>
        </p:txBody>
      </p:sp>
    </p:spTree>
    <p:extLst>
      <p:ext uri="{BB962C8B-B14F-4D97-AF65-F5344CB8AC3E}">
        <p14:creationId xmlns:p14="http://schemas.microsoft.com/office/powerpoint/2010/main" val="8172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A573-4416-4A81-8EDE-E7DAA79B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08:58	</a:t>
            </a:r>
          </a:p>
        </p:txBody>
      </p:sp>
    </p:spTree>
    <p:extLst>
      <p:ext uri="{BB962C8B-B14F-4D97-AF65-F5344CB8AC3E}">
        <p14:creationId xmlns:p14="http://schemas.microsoft.com/office/powerpoint/2010/main" val="28032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3F37F-1C09-4D97-8A57-18C9080C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08:57	</a:t>
            </a:r>
          </a:p>
        </p:txBody>
      </p:sp>
    </p:spTree>
    <p:extLst>
      <p:ext uri="{BB962C8B-B14F-4D97-AF65-F5344CB8AC3E}">
        <p14:creationId xmlns:p14="http://schemas.microsoft.com/office/powerpoint/2010/main" val="30760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E6CD7-7FD0-4AF0-95A6-58B477D9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08:56	</a:t>
            </a:r>
          </a:p>
        </p:txBody>
      </p:sp>
    </p:spTree>
    <p:extLst>
      <p:ext uri="{BB962C8B-B14F-4D97-AF65-F5344CB8AC3E}">
        <p14:creationId xmlns:p14="http://schemas.microsoft.com/office/powerpoint/2010/main" val="5298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795C6-C963-4BC1-8247-A3DF9C2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08:55	</a:t>
            </a:r>
          </a:p>
        </p:txBody>
      </p:sp>
    </p:spTree>
    <p:extLst>
      <p:ext uri="{BB962C8B-B14F-4D97-AF65-F5344CB8AC3E}">
        <p14:creationId xmlns:p14="http://schemas.microsoft.com/office/powerpoint/2010/main" val="22142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167F-7317-4CFF-A184-AE5D4C07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08:54	</a:t>
            </a:r>
          </a:p>
        </p:txBody>
      </p:sp>
    </p:spTree>
    <p:extLst>
      <p:ext uri="{BB962C8B-B14F-4D97-AF65-F5344CB8AC3E}">
        <p14:creationId xmlns:p14="http://schemas.microsoft.com/office/powerpoint/2010/main" val="58298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78E8-CF77-4BF0-BF7D-A70EA294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08:53	</a:t>
            </a:r>
          </a:p>
        </p:txBody>
      </p:sp>
    </p:spTree>
    <p:extLst>
      <p:ext uri="{BB962C8B-B14F-4D97-AF65-F5344CB8AC3E}">
        <p14:creationId xmlns:p14="http://schemas.microsoft.com/office/powerpoint/2010/main" val="21667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D8D9C-1FB0-4C68-932A-4D0E0F67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08:52	</a:t>
            </a:r>
          </a:p>
        </p:txBody>
      </p:sp>
    </p:spTree>
    <p:extLst>
      <p:ext uri="{BB962C8B-B14F-4D97-AF65-F5344CB8AC3E}">
        <p14:creationId xmlns:p14="http://schemas.microsoft.com/office/powerpoint/2010/main" val="10211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7A336-69FA-4899-8B83-54ECCEB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23:24	</a:t>
            </a:r>
          </a:p>
        </p:txBody>
      </p:sp>
    </p:spTree>
    <p:extLst>
      <p:ext uri="{BB962C8B-B14F-4D97-AF65-F5344CB8AC3E}">
        <p14:creationId xmlns:p14="http://schemas.microsoft.com/office/powerpoint/2010/main" val="956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B9404-2B88-408C-B1C8-0FC838EE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08:51	</a:t>
            </a:r>
          </a:p>
        </p:txBody>
      </p:sp>
    </p:spTree>
    <p:extLst>
      <p:ext uri="{BB962C8B-B14F-4D97-AF65-F5344CB8AC3E}">
        <p14:creationId xmlns:p14="http://schemas.microsoft.com/office/powerpoint/2010/main" val="6939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B7C63-B187-4AFA-9BD4-0DB13754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08:50	</a:t>
            </a:r>
          </a:p>
        </p:txBody>
      </p:sp>
    </p:spTree>
    <p:extLst>
      <p:ext uri="{BB962C8B-B14F-4D97-AF65-F5344CB8AC3E}">
        <p14:creationId xmlns:p14="http://schemas.microsoft.com/office/powerpoint/2010/main" val="10978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26C1-6130-479C-825E-F6D41432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08:49	</a:t>
            </a:r>
          </a:p>
        </p:txBody>
      </p:sp>
    </p:spTree>
    <p:extLst>
      <p:ext uri="{BB962C8B-B14F-4D97-AF65-F5344CB8AC3E}">
        <p14:creationId xmlns:p14="http://schemas.microsoft.com/office/powerpoint/2010/main" val="34567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ED47-16F1-40E0-81D0-8A31A077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08:48	</a:t>
            </a:r>
          </a:p>
        </p:txBody>
      </p:sp>
    </p:spTree>
    <p:extLst>
      <p:ext uri="{BB962C8B-B14F-4D97-AF65-F5344CB8AC3E}">
        <p14:creationId xmlns:p14="http://schemas.microsoft.com/office/powerpoint/2010/main" val="38134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5764-B8E2-4BF0-8EE4-D1558DEB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08:47	</a:t>
            </a:r>
          </a:p>
        </p:txBody>
      </p:sp>
    </p:spTree>
    <p:extLst>
      <p:ext uri="{BB962C8B-B14F-4D97-AF65-F5344CB8AC3E}">
        <p14:creationId xmlns:p14="http://schemas.microsoft.com/office/powerpoint/2010/main" val="26911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0ED3E-2291-4A70-824D-5CFA64CB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08:46	</a:t>
            </a:r>
          </a:p>
        </p:txBody>
      </p:sp>
    </p:spTree>
    <p:extLst>
      <p:ext uri="{BB962C8B-B14F-4D97-AF65-F5344CB8AC3E}">
        <p14:creationId xmlns:p14="http://schemas.microsoft.com/office/powerpoint/2010/main" val="20273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5CB2E-6FB8-4D87-91AC-F71F6EF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08:45	</a:t>
            </a:r>
          </a:p>
        </p:txBody>
      </p:sp>
    </p:spTree>
    <p:extLst>
      <p:ext uri="{BB962C8B-B14F-4D97-AF65-F5344CB8AC3E}">
        <p14:creationId xmlns:p14="http://schemas.microsoft.com/office/powerpoint/2010/main" val="33998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F40A-1566-49C5-9D6D-C2182F58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08:44	</a:t>
            </a:r>
          </a:p>
        </p:txBody>
      </p:sp>
    </p:spTree>
    <p:extLst>
      <p:ext uri="{BB962C8B-B14F-4D97-AF65-F5344CB8AC3E}">
        <p14:creationId xmlns:p14="http://schemas.microsoft.com/office/powerpoint/2010/main" val="77212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EE3B3-EC18-4887-9BEB-4890A41E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08:43	</a:t>
            </a:r>
          </a:p>
        </p:txBody>
      </p:sp>
    </p:spTree>
    <p:extLst>
      <p:ext uri="{BB962C8B-B14F-4D97-AF65-F5344CB8AC3E}">
        <p14:creationId xmlns:p14="http://schemas.microsoft.com/office/powerpoint/2010/main" val="24343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28CDD-E0E8-4B94-AD76-758FB597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08:42	</a:t>
            </a:r>
          </a:p>
        </p:txBody>
      </p:sp>
    </p:spTree>
    <p:extLst>
      <p:ext uri="{BB962C8B-B14F-4D97-AF65-F5344CB8AC3E}">
        <p14:creationId xmlns:p14="http://schemas.microsoft.com/office/powerpoint/2010/main" val="39732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F6A4-99D2-4A09-8AE8-26454A64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23:23	</a:t>
            </a:r>
          </a:p>
        </p:txBody>
      </p:sp>
    </p:spTree>
    <p:extLst>
      <p:ext uri="{BB962C8B-B14F-4D97-AF65-F5344CB8AC3E}">
        <p14:creationId xmlns:p14="http://schemas.microsoft.com/office/powerpoint/2010/main" val="26553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07A6-94D5-424E-8D6F-575CC9A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08:41	</a:t>
            </a:r>
          </a:p>
        </p:txBody>
      </p:sp>
    </p:spTree>
    <p:extLst>
      <p:ext uri="{BB962C8B-B14F-4D97-AF65-F5344CB8AC3E}">
        <p14:creationId xmlns:p14="http://schemas.microsoft.com/office/powerpoint/2010/main" val="395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5B458-4DDC-4B16-8A7C-83177195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08:40	</a:t>
            </a:r>
          </a:p>
        </p:txBody>
      </p:sp>
    </p:spTree>
    <p:extLst>
      <p:ext uri="{BB962C8B-B14F-4D97-AF65-F5344CB8AC3E}">
        <p14:creationId xmlns:p14="http://schemas.microsoft.com/office/powerpoint/2010/main" val="1836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7FC6-2A07-42A9-9BE0-37BA4B7E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08:39	</a:t>
            </a:r>
          </a:p>
        </p:txBody>
      </p:sp>
    </p:spTree>
    <p:extLst>
      <p:ext uri="{BB962C8B-B14F-4D97-AF65-F5344CB8AC3E}">
        <p14:creationId xmlns:p14="http://schemas.microsoft.com/office/powerpoint/2010/main" val="12888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753DC-C992-49A4-8590-B52DDF00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08:38	</a:t>
            </a:r>
          </a:p>
        </p:txBody>
      </p:sp>
    </p:spTree>
    <p:extLst>
      <p:ext uri="{BB962C8B-B14F-4D97-AF65-F5344CB8AC3E}">
        <p14:creationId xmlns:p14="http://schemas.microsoft.com/office/powerpoint/2010/main" val="19495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A3B2F-177E-4CD0-9669-54B9A626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08:37	</a:t>
            </a:r>
          </a:p>
        </p:txBody>
      </p:sp>
    </p:spTree>
    <p:extLst>
      <p:ext uri="{BB962C8B-B14F-4D97-AF65-F5344CB8AC3E}">
        <p14:creationId xmlns:p14="http://schemas.microsoft.com/office/powerpoint/2010/main" val="31100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B8A9B-07BF-4927-A8FF-FAE634D2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08:36	</a:t>
            </a:r>
          </a:p>
        </p:txBody>
      </p:sp>
    </p:spTree>
    <p:extLst>
      <p:ext uri="{BB962C8B-B14F-4D97-AF65-F5344CB8AC3E}">
        <p14:creationId xmlns:p14="http://schemas.microsoft.com/office/powerpoint/2010/main" val="6544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DA62-8823-4E3E-93F7-D6EBFC64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08:35	</a:t>
            </a:r>
          </a:p>
        </p:txBody>
      </p:sp>
    </p:spTree>
    <p:extLst>
      <p:ext uri="{BB962C8B-B14F-4D97-AF65-F5344CB8AC3E}">
        <p14:creationId xmlns:p14="http://schemas.microsoft.com/office/powerpoint/2010/main" val="210121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FFD7-C6FF-4512-9DE6-A1CE8A98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08:34	</a:t>
            </a:r>
          </a:p>
        </p:txBody>
      </p:sp>
    </p:spTree>
    <p:extLst>
      <p:ext uri="{BB962C8B-B14F-4D97-AF65-F5344CB8AC3E}">
        <p14:creationId xmlns:p14="http://schemas.microsoft.com/office/powerpoint/2010/main" val="40172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88B1-F211-4568-98CD-4182055E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08:33	</a:t>
            </a:r>
          </a:p>
        </p:txBody>
      </p:sp>
    </p:spTree>
    <p:extLst>
      <p:ext uri="{BB962C8B-B14F-4D97-AF65-F5344CB8AC3E}">
        <p14:creationId xmlns:p14="http://schemas.microsoft.com/office/powerpoint/2010/main" val="10005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ED91-5281-42C0-A9A1-DACC1F6D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08:32	</a:t>
            </a:r>
          </a:p>
        </p:txBody>
      </p:sp>
    </p:spTree>
    <p:extLst>
      <p:ext uri="{BB962C8B-B14F-4D97-AF65-F5344CB8AC3E}">
        <p14:creationId xmlns:p14="http://schemas.microsoft.com/office/powerpoint/2010/main" val="17360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7DE2E-E55B-4E40-8109-1FE62A34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23:22	</a:t>
            </a:r>
          </a:p>
        </p:txBody>
      </p:sp>
    </p:spTree>
    <p:extLst>
      <p:ext uri="{BB962C8B-B14F-4D97-AF65-F5344CB8AC3E}">
        <p14:creationId xmlns:p14="http://schemas.microsoft.com/office/powerpoint/2010/main" val="21794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CD97D-C612-42CB-A004-AD8E486B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08:31	</a:t>
            </a:r>
          </a:p>
        </p:txBody>
      </p:sp>
    </p:spTree>
    <p:extLst>
      <p:ext uri="{BB962C8B-B14F-4D97-AF65-F5344CB8AC3E}">
        <p14:creationId xmlns:p14="http://schemas.microsoft.com/office/powerpoint/2010/main" val="30474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9F4A-1DAB-409B-A27E-0F2C56C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08:30	</a:t>
            </a:r>
          </a:p>
        </p:txBody>
      </p:sp>
    </p:spTree>
    <p:extLst>
      <p:ext uri="{BB962C8B-B14F-4D97-AF65-F5344CB8AC3E}">
        <p14:creationId xmlns:p14="http://schemas.microsoft.com/office/powerpoint/2010/main" val="22137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798B6-7083-435E-A490-4C982CC1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08:29	</a:t>
            </a:r>
          </a:p>
        </p:txBody>
      </p:sp>
    </p:spTree>
    <p:extLst>
      <p:ext uri="{BB962C8B-B14F-4D97-AF65-F5344CB8AC3E}">
        <p14:creationId xmlns:p14="http://schemas.microsoft.com/office/powerpoint/2010/main" val="17591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6648-9FE7-4285-A819-8A318C5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08:28	</a:t>
            </a:r>
          </a:p>
        </p:txBody>
      </p:sp>
    </p:spTree>
    <p:extLst>
      <p:ext uri="{BB962C8B-B14F-4D97-AF65-F5344CB8AC3E}">
        <p14:creationId xmlns:p14="http://schemas.microsoft.com/office/powerpoint/2010/main" val="13812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18BB7-FC0B-48B7-89E5-B705F3E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08:27	</a:t>
            </a:r>
          </a:p>
        </p:txBody>
      </p:sp>
    </p:spTree>
    <p:extLst>
      <p:ext uri="{BB962C8B-B14F-4D97-AF65-F5344CB8AC3E}">
        <p14:creationId xmlns:p14="http://schemas.microsoft.com/office/powerpoint/2010/main" val="20809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E85B3-B369-4AB6-B01D-9B0A7296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08:26	</a:t>
            </a:r>
          </a:p>
        </p:txBody>
      </p:sp>
    </p:spTree>
    <p:extLst>
      <p:ext uri="{BB962C8B-B14F-4D97-AF65-F5344CB8AC3E}">
        <p14:creationId xmlns:p14="http://schemas.microsoft.com/office/powerpoint/2010/main" val="2770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8ABF-C9EF-4771-8C2D-C766B9F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08:25	</a:t>
            </a:r>
          </a:p>
        </p:txBody>
      </p:sp>
    </p:spTree>
    <p:extLst>
      <p:ext uri="{BB962C8B-B14F-4D97-AF65-F5344CB8AC3E}">
        <p14:creationId xmlns:p14="http://schemas.microsoft.com/office/powerpoint/2010/main" val="41281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612F-3B75-446E-8150-A188D44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08:24	</a:t>
            </a:r>
          </a:p>
        </p:txBody>
      </p:sp>
    </p:spTree>
    <p:extLst>
      <p:ext uri="{BB962C8B-B14F-4D97-AF65-F5344CB8AC3E}">
        <p14:creationId xmlns:p14="http://schemas.microsoft.com/office/powerpoint/2010/main" val="30675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5FDD-0A29-4B61-8B8C-D4329CF3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08:23	</a:t>
            </a:r>
          </a:p>
        </p:txBody>
      </p:sp>
    </p:spTree>
    <p:extLst>
      <p:ext uri="{BB962C8B-B14F-4D97-AF65-F5344CB8AC3E}">
        <p14:creationId xmlns:p14="http://schemas.microsoft.com/office/powerpoint/2010/main" val="161117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2619B-CCBE-434F-90B3-56EEB7AB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08:22	</a:t>
            </a:r>
          </a:p>
        </p:txBody>
      </p:sp>
    </p:spTree>
    <p:extLst>
      <p:ext uri="{BB962C8B-B14F-4D97-AF65-F5344CB8AC3E}">
        <p14:creationId xmlns:p14="http://schemas.microsoft.com/office/powerpoint/2010/main" val="9464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ing">
      <a:majorFont>
        <a:latin typeface="Square721 BT"/>
        <a:ea typeface="微软雅黑"/>
        <a:cs typeface=""/>
      </a:majorFont>
      <a:minorFont>
        <a:latin typeface="Square721 B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1504</Words>
  <Application>Microsoft Office PowerPoint</Application>
  <PresentationFormat>宽屏</PresentationFormat>
  <Paragraphs>1502</Paragraphs>
  <Slides>1502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1502</vt:i4>
      </vt:variant>
    </vt:vector>
  </HeadingPairs>
  <TitlesOfParts>
    <vt:vector size="1505" baseType="lpstr">
      <vt:lpstr>Square721 BT</vt:lpstr>
      <vt:lpstr>Arial</vt:lpstr>
      <vt:lpstr>Office 主题​​</vt:lpstr>
      <vt:lpstr>25:00 </vt:lpstr>
      <vt:lpstr>24:59 </vt:lpstr>
      <vt:lpstr>24:58 </vt:lpstr>
      <vt:lpstr>24:57 </vt:lpstr>
      <vt:lpstr>24:56 </vt:lpstr>
      <vt:lpstr>24:55 </vt:lpstr>
      <vt:lpstr>24:54 </vt:lpstr>
      <vt:lpstr>24:53 </vt:lpstr>
      <vt:lpstr>24:52 </vt:lpstr>
      <vt:lpstr>24:51 </vt:lpstr>
      <vt:lpstr>24:50 </vt:lpstr>
      <vt:lpstr>24:49 </vt:lpstr>
      <vt:lpstr>24:48 </vt:lpstr>
      <vt:lpstr>24:47 </vt:lpstr>
      <vt:lpstr>24:46 </vt:lpstr>
      <vt:lpstr>24:45 </vt:lpstr>
      <vt:lpstr>24:44 </vt:lpstr>
      <vt:lpstr>24:43 </vt:lpstr>
      <vt:lpstr>24:42 </vt:lpstr>
      <vt:lpstr>24:41 </vt:lpstr>
      <vt:lpstr>24:40 </vt:lpstr>
      <vt:lpstr>24:39 </vt:lpstr>
      <vt:lpstr>24:38 </vt:lpstr>
      <vt:lpstr>24:37 </vt:lpstr>
      <vt:lpstr>24:36 </vt:lpstr>
      <vt:lpstr>24:35 </vt:lpstr>
      <vt:lpstr>24:34 </vt:lpstr>
      <vt:lpstr>24:33 </vt:lpstr>
      <vt:lpstr>24:32 </vt:lpstr>
      <vt:lpstr>24:31 </vt:lpstr>
      <vt:lpstr>24:30 </vt:lpstr>
      <vt:lpstr>24:29 </vt:lpstr>
      <vt:lpstr>24:28 </vt:lpstr>
      <vt:lpstr>24:27 </vt:lpstr>
      <vt:lpstr>24:26 </vt:lpstr>
      <vt:lpstr>24:25 </vt:lpstr>
      <vt:lpstr>24:24 </vt:lpstr>
      <vt:lpstr>24:23 </vt:lpstr>
      <vt:lpstr>24:22 </vt:lpstr>
      <vt:lpstr>24:21 </vt:lpstr>
      <vt:lpstr>24:20 </vt:lpstr>
      <vt:lpstr>24:19 </vt:lpstr>
      <vt:lpstr>24:18 </vt:lpstr>
      <vt:lpstr>24:17 </vt:lpstr>
      <vt:lpstr>24:16 </vt:lpstr>
      <vt:lpstr>24:15 </vt:lpstr>
      <vt:lpstr>24:14 </vt:lpstr>
      <vt:lpstr>24:13 </vt:lpstr>
      <vt:lpstr>24:12 </vt:lpstr>
      <vt:lpstr>24:11 </vt:lpstr>
      <vt:lpstr>24:10 </vt:lpstr>
      <vt:lpstr>24:09 </vt:lpstr>
      <vt:lpstr>24:08 </vt:lpstr>
      <vt:lpstr>24:07 </vt:lpstr>
      <vt:lpstr>24:06 </vt:lpstr>
      <vt:lpstr>24:05 </vt:lpstr>
      <vt:lpstr>24:04 </vt:lpstr>
      <vt:lpstr>24:03 </vt:lpstr>
      <vt:lpstr>24:02 </vt:lpstr>
      <vt:lpstr>24:01 </vt:lpstr>
      <vt:lpstr>24:00 </vt:lpstr>
      <vt:lpstr>23:59 </vt:lpstr>
      <vt:lpstr>23:58 </vt:lpstr>
      <vt:lpstr>23:57 </vt:lpstr>
      <vt:lpstr>23:56 </vt:lpstr>
      <vt:lpstr>23:55 </vt:lpstr>
      <vt:lpstr>23:54 </vt:lpstr>
      <vt:lpstr>23:53 </vt:lpstr>
      <vt:lpstr>23:52 </vt:lpstr>
      <vt:lpstr>23:51 </vt:lpstr>
      <vt:lpstr>23:50 </vt:lpstr>
      <vt:lpstr>23:49 </vt:lpstr>
      <vt:lpstr>23:48 </vt:lpstr>
      <vt:lpstr>23:47 </vt:lpstr>
      <vt:lpstr>23:46 </vt:lpstr>
      <vt:lpstr>23:45 </vt:lpstr>
      <vt:lpstr>23:44 </vt:lpstr>
      <vt:lpstr>23:43 </vt:lpstr>
      <vt:lpstr>23:42 </vt:lpstr>
      <vt:lpstr>23:41 </vt:lpstr>
      <vt:lpstr>23:40 </vt:lpstr>
      <vt:lpstr>23:39 </vt:lpstr>
      <vt:lpstr>23:38 </vt:lpstr>
      <vt:lpstr>23:37 </vt:lpstr>
      <vt:lpstr>23:36 </vt:lpstr>
      <vt:lpstr>23:35 </vt:lpstr>
      <vt:lpstr>23:34 </vt:lpstr>
      <vt:lpstr>23:33 </vt:lpstr>
      <vt:lpstr>23:32 </vt:lpstr>
      <vt:lpstr>23:31 </vt:lpstr>
      <vt:lpstr>23:30 </vt:lpstr>
      <vt:lpstr>23:29 </vt:lpstr>
      <vt:lpstr>23:28 </vt:lpstr>
      <vt:lpstr>23:27 </vt:lpstr>
      <vt:lpstr>23:26 </vt:lpstr>
      <vt:lpstr>23:25 </vt:lpstr>
      <vt:lpstr>23:24 </vt:lpstr>
      <vt:lpstr>23:23 </vt:lpstr>
      <vt:lpstr>23:22 </vt:lpstr>
      <vt:lpstr>23:21 </vt:lpstr>
      <vt:lpstr>23:20 </vt:lpstr>
      <vt:lpstr>23:19 </vt:lpstr>
      <vt:lpstr>23:18 </vt:lpstr>
      <vt:lpstr>23:17 </vt:lpstr>
      <vt:lpstr>23:16 </vt:lpstr>
      <vt:lpstr>23:15 </vt:lpstr>
      <vt:lpstr>23:14 </vt:lpstr>
      <vt:lpstr>23:13 </vt:lpstr>
      <vt:lpstr>23:12 </vt:lpstr>
      <vt:lpstr>23:11 </vt:lpstr>
      <vt:lpstr>23:10 </vt:lpstr>
      <vt:lpstr>23:09 </vt:lpstr>
      <vt:lpstr>23:08 </vt:lpstr>
      <vt:lpstr>23:07 </vt:lpstr>
      <vt:lpstr>23:06 </vt:lpstr>
      <vt:lpstr>23:05 </vt:lpstr>
      <vt:lpstr>23:04 </vt:lpstr>
      <vt:lpstr>23:03 </vt:lpstr>
      <vt:lpstr>23:02 </vt:lpstr>
      <vt:lpstr>23:01 </vt:lpstr>
      <vt:lpstr>23:00 </vt:lpstr>
      <vt:lpstr>22:59 </vt:lpstr>
      <vt:lpstr>22:58 </vt:lpstr>
      <vt:lpstr>22:57 </vt:lpstr>
      <vt:lpstr>22:56 </vt:lpstr>
      <vt:lpstr>22:55 </vt:lpstr>
      <vt:lpstr>22:54 </vt:lpstr>
      <vt:lpstr>22:53 </vt:lpstr>
      <vt:lpstr>22:52 </vt:lpstr>
      <vt:lpstr>22:51 </vt:lpstr>
      <vt:lpstr>22:50 </vt:lpstr>
      <vt:lpstr>22:49 </vt:lpstr>
      <vt:lpstr>22:48 </vt:lpstr>
      <vt:lpstr>22:47 </vt:lpstr>
      <vt:lpstr>22:46 </vt:lpstr>
      <vt:lpstr>22:45 </vt:lpstr>
      <vt:lpstr>22:44 </vt:lpstr>
      <vt:lpstr>22:43 </vt:lpstr>
      <vt:lpstr>22:42 </vt:lpstr>
      <vt:lpstr>22:41 </vt:lpstr>
      <vt:lpstr>22:40 </vt:lpstr>
      <vt:lpstr>22:39 </vt:lpstr>
      <vt:lpstr>22:38 </vt:lpstr>
      <vt:lpstr>22:37 </vt:lpstr>
      <vt:lpstr>22:36 </vt:lpstr>
      <vt:lpstr>22:35 </vt:lpstr>
      <vt:lpstr>22:34 </vt:lpstr>
      <vt:lpstr>22:33 </vt:lpstr>
      <vt:lpstr>22:32 </vt:lpstr>
      <vt:lpstr>22:31 </vt:lpstr>
      <vt:lpstr>22:30 </vt:lpstr>
      <vt:lpstr>22:29 </vt:lpstr>
      <vt:lpstr>22:28 </vt:lpstr>
      <vt:lpstr>22:27 </vt:lpstr>
      <vt:lpstr>22:26 </vt:lpstr>
      <vt:lpstr>22:25 </vt:lpstr>
      <vt:lpstr>22:24 </vt:lpstr>
      <vt:lpstr>22:23 </vt:lpstr>
      <vt:lpstr>22:22 </vt:lpstr>
      <vt:lpstr>22:21 </vt:lpstr>
      <vt:lpstr>22:20 </vt:lpstr>
      <vt:lpstr>22:19 </vt:lpstr>
      <vt:lpstr>22:18 </vt:lpstr>
      <vt:lpstr>22:17 </vt:lpstr>
      <vt:lpstr>22:16 </vt:lpstr>
      <vt:lpstr>22:15 </vt:lpstr>
      <vt:lpstr>22:14 </vt:lpstr>
      <vt:lpstr>22:13 </vt:lpstr>
      <vt:lpstr>22:12 </vt:lpstr>
      <vt:lpstr>22:11 </vt:lpstr>
      <vt:lpstr>22:10 </vt:lpstr>
      <vt:lpstr>22:09 </vt:lpstr>
      <vt:lpstr>22:08 </vt:lpstr>
      <vt:lpstr>22:07 </vt:lpstr>
      <vt:lpstr>22:06 </vt:lpstr>
      <vt:lpstr>22:05 </vt:lpstr>
      <vt:lpstr>22:04 </vt:lpstr>
      <vt:lpstr>22:03 </vt:lpstr>
      <vt:lpstr>22:02 </vt:lpstr>
      <vt:lpstr>22:01 </vt:lpstr>
      <vt:lpstr>22:00 </vt:lpstr>
      <vt:lpstr>21:59 </vt:lpstr>
      <vt:lpstr>21:58 </vt:lpstr>
      <vt:lpstr>21:57 </vt:lpstr>
      <vt:lpstr>21:56 </vt:lpstr>
      <vt:lpstr>21:55 </vt:lpstr>
      <vt:lpstr>21:54 </vt:lpstr>
      <vt:lpstr>21:53 </vt:lpstr>
      <vt:lpstr>21:52 </vt:lpstr>
      <vt:lpstr>21:51 </vt:lpstr>
      <vt:lpstr>21:50 </vt:lpstr>
      <vt:lpstr>21:49 </vt:lpstr>
      <vt:lpstr>21:48 </vt:lpstr>
      <vt:lpstr>21:47 </vt:lpstr>
      <vt:lpstr>21:46 </vt:lpstr>
      <vt:lpstr>21:45 </vt:lpstr>
      <vt:lpstr>21:44 </vt:lpstr>
      <vt:lpstr>21:43 </vt:lpstr>
      <vt:lpstr>21:42 </vt:lpstr>
      <vt:lpstr>21:41 </vt:lpstr>
      <vt:lpstr>21:40 </vt:lpstr>
      <vt:lpstr>21:39 </vt:lpstr>
      <vt:lpstr>21:38 </vt:lpstr>
      <vt:lpstr>21:37 </vt:lpstr>
      <vt:lpstr>21:36 </vt:lpstr>
      <vt:lpstr>21:35 </vt:lpstr>
      <vt:lpstr>21:34 </vt:lpstr>
      <vt:lpstr>21:33 </vt:lpstr>
      <vt:lpstr>21:32 </vt:lpstr>
      <vt:lpstr>21:31 </vt:lpstr>
      <vt:lpstr>21:30 </vt:lpstr>
      <vt:lpstr>21:29 </vt:lpstr>
      <vt:lpstr>21:28 </vt:lpstr>
      <vt:lpstr>21:27 </vt:lpstr>
      <vt:lpstr>21:26 </vt:lpstr>
      <vt:lpstr>21:25 </vt:lpstr>
      <vt:lpstr>21:24 </vt:lpstr>
      <vt:lpstr>21:23 </vt:lpstr>
      <vt:lpstr>21:22 </vt:lpstr>
      <vt:lpstr>21:21 </vt:lpstr>
      <vt:lpstr>21:20 </vt:lpstr>
      <vt:lpstr>21:19 </vt:lpstr>
      <vt:lpstr>21:18 </vt:lpstr>
      <vt:lpstr>21:17 </vt:lpstr>
      <vt:lpstr>21:16 </vt:lpstr>
      <vt:lpstr>21:15 </vt:lpstr>
      <vt:lpstr>21:14 </vt:lpstr>
      <vt:lpstr>21:13 </vt:lpstr>
      <vt:lpstr>21:12 </vt:lpstr>
      <vt:lpstr>21:11 </vt:lpstr>
      <vt:lpstr>21:10 </vt:lpstr>
      <vt:lpstr>21:09 </vt:lpstr>
      <vt:lpstr>21:08 </vt:lpstr>
      <vt:lpstr>21:07 </vt:lpstr>
      <vt:lpstr>21:06 </vt:lpstr>
      <vt:lpstr>21:05 </vt:lpstr>
      <vt:lpstr>21:04 </vt:lpstr>
      <vt:lpstr>21:03 </vt:lpstr>
      <vt:lpstr>21:02 </vt:lpstr>
      <vt:lpstr>21:01 </vt:lpstr>
      <vt:lpstr>21:00 </vt:lpstr>
      <vt:lpstr>20:59 </vt:lpstr>
      <vt:lpstr>20:58 </vt:lpstr>
      <vt:lpstr>20:57 </vt:lpstr>
      <vt:lpstr>20:56 </vt:lpstr>
      <vt:lpstr>20:55 </vt:lpstr>
      <vt:lpstr>20:54 </vt:lpstr>
      <vt:lpstr>20:53 </vt:lpstr>
      <vt:lpstr>20:52 </vt:lpstr>
      <vt:lpstr>20:51 </vt:lpstr>
      <vt:lpstr>20:50 </vt:lpstr>
      <vt:lpstr>20:49 </vt:lpstr>
      <vt:lpstr>20:48 </vt:lpstr>
      <vt:lpstr>20:47 </vt:lpstr>
      <vt:lpstr>20:46 </vt:lpstr>
      <vt:lpstr>20:45 </vt:lpstr>
      <vt:lpstr>20:44 </vt:lpstr>
      <vt:lpstr>20:43 </vt:lpstr>
      <vt:lpstr>20:42 </vt:lpstr>
      <vt:lpstr>20:41 </vt:lpstr>
      <vt:lpstr>20:40 </vt:lpstr>
      <vt:lpstr>20:39 </vt:lpstr>
      <vt:lpstr>20:38 </vt:lpstr>
      <vt:lpstr>20:37 </vt:lpstr>
      <vt:lpstr>20:36 </vt:lpstr>
      <vt:lpstr>20:35 </vt:lpstr>
      <vt:lpstr>20:34 </vt:lpstr>
      <vt:lpstr>20:33 </vt:lpstr>
      <vt:lpstr>20:32 </vt:lpstr>
      <vt:lpstr>20:31 </vt:lpstr>
      <vt:lpstr>20:30 </vt:lpstr>
      <vt:lpstr>20:29 </vt:lpstr>
      <vt:lpstr>20:28 </vt:lpstr>
      <vt:lpstr>20:27 </vt:lpstr>
      <vt:lpstr>20:26 </vt:lpstr>
      <vt:lpstr>20:25 </vt:lpstr>
      <vt:lpstr>20:24 </vt:lpstr>
      <vt:lpstr>20:23 </vt:lpstr>
      <vt:lpstr>20:22 </vt:lpstr>
      <vt:lpstr>20:21 </vt:lpstr>
      <vt:lpstr>20:20 </vt:lpstr>
      <vt:lpstr>20:19 </vt:lpstr>
      <vt:lpstr>20:18 </vt:lpstr>
      <vt:lpstr>20:17 </vt:lpstr>
      <vt:lpstr>20:16 </vt:lpstr>
      <vt:lpstr>20:15 </vt:lpstr>
      <vt:lpstr>20:14 </vt:lpstr>
      <vt:lpstr>20:13 </vt:lpstr>
      <vt:lpstr>20:12 </vt:lpstr>
      <vt:lpstr>20:11 </vt:lpstr>
      <vt:lpstr>20:10 </vt:lpstr>
      <vt:lpstr>20:09 </vt:lpstr>
      <vt:lpstr>20:08 </vt:lpstr>
      <vt:lpstr>20:07 </vt:lpstr>
      <vt:lpstr>20:06 </vt:lpstr>
      <vt:lpstr>20:05 </vt:lpstr>
      <vt:lpstr>20:04 </vt:lpstr>
      <vt:lpstr>20:03 </vt:lpstr>
      <vt:lpstr>20:02 </vt:lpstr>
      <vt:lpstr>20:01 </vt:lpstr>
      <vt:lpstr>20:00 </vt:lpstr>
      <vt:lpstr>19:59 </vt:lpstr>
      <vt:lpstr>19:58 </vt:lpstr>
      <vt:lpstr>19:57 </vt:lpstr>
      <vt:lpstr>19:56 </vt:lpstr>
      <vt:lpstr>19:55 </vt:lpstr>
      <vt:lpstr>19:54 </vt:lpstr>
      <vt:lpstr>19:53 </vt:lpstr>
      <vt:lpstr>19:52 </vt:lpstr>
      <vt:lpstr>19:51 </vt:lpstr>
      <vt:lpstr>19:50 </vt:lpstr>
      <vt:lpstr>19:49 </vt:lpstr>
      <vt:lpstr>19:48 </vt:lpstr>
      <vt:lpstr>19:47 </vt:lpstr>
      <vt:lpstr>19:46 </vt:lpstr>
      <vt:lpstr>19:45 </vt:lpstr>
      <vt:lpstr>19:44 </vt:lpstr>
      <vt:lpstr>19:43 </vt:lpstr>
      <vt:lpstr>19:42 </vt:lpstr>
      <vt:lpstr>19:41 </vt:lpstr>
      <vt:lpstr>19:40 </vt:lpstr>
      <vt:lpstr>19:39 </vt:lpstr>
      <vt:lpstr>19:38 </vt:lpstr>
      <vt:lpstr>19:37 </vt:lpstr>
      <vt:lpstr>19:36 </vt:lpstr>
      <vt:lpstr>19:35 </vt:lpstr>
      <vt:lpstr>19:34 </vt:lpstr>
      <vt:lpstr>19:33 </vt:lpstr>
      <vt:lpstr>19:32 </vt:lpstr>
      <vt:lpstr>19:31 </vt:lpstr>
      <vt:lpstr>19:30 </vt:lpstr>
      <vt:lpstr>19:29 </vt:lpstr>
      <vt:lpstr>19:28 </vt:lpstr>
      <vt:lpstr>19:27 </vt:lpstr>
      <vt:lpstr>19:26 </vt:lpstr>
      <vt:lpstr>19:25 </vt:lpstr>
      <vt:lpstr>19:24 </vt:lpstr>
      <vt:lpstr>19:23 </vt:lpstr>
      <vt:lpstr>19:22 </vt:lpstr>
      <vt:lpstr>19:21 </vt:lpstr>
      <vt:lpstr>19:20 </vt:lpstr>
      <vt:lpstr>19:19 </vt:lpstr>
      <vt:lpstr>19:18 </vt:lpstr>
      <vt:lpstr>19:17 </vt:lpstr>
      <vt:lpstr>19:16 </vt:lpstr>
      <vt:lpstr>19:15 </vt:lpstr>
      <vt:lpstr>19:14 </vt:lpstr>
      <vt:lpstr>19:13 </vt:lpstr>
      <vt:lpstr>19:12 </vt:lpstr>
      <vt:lpstr>19:11 </vt:lpstr>
      <vt:lpstr>19:10 </vt:lpstr>
      <vt:lpstr>19:09 </vt:lpstr>
      <vt:lpstr>19:08 </vt:lpstr>
      <vt:lpstr>19:07 </vt:lpstr>
      <vt:lpstr>19:06 </vt:lpstr>
      <vt:lpstr>19:05 </vt:lpstr>
      <vt:lpstr>19:04 </vt:lpstr>
      <vt:lpstr>19:03 </vt:lpstr>
      <vt:lpstr>19:02 </vt:lpstr>
      <vt:lpstr>19:01 </vt:lpstr>
      <vt:lpstr>19:00 </vt:lpstr>
      <vt:lpstr>18:59 </vt:lpstr>
      <vt:lpstr>18:58 </vt:lpstr>
      <vt:lpstr>18:57 </vt:lpstr>
      <vt:lpstr>18:56 </vt:lpstr>
      <vt:lpstr>18:55 </vt:lpstr>
      <vt:lpstr>18:54 </vt:lpstr>
      <vt:lpstr>18:53 </vt:lpstr>
      <vt:lpstr>18:52 </vt:lpstr>
      <vt:lpstr>18:51 </vt:lpstr>
      <vt:lpstr>18:50 </vt:lpstr>
      <vt:lpstr>18:49 </vt:lpstr>
      <vt:lpstr>18:48 </vt:lpstr>
      <vt:lpstr>18:47 </vt:lpstr>
      <vt:lpstr>18:46 </vt:lpstr>
      <vt:lpstr>18:45 </vt:lpstr>
      <vt:lpstr>18:44 </vt:lpstr>
      <vt:lpstr>18:43 </vt:lpstr>
      <vt:lpstr>18:42 </vt:lpstr>
      <vt:lpstr>18:41 </vt:lpstr>
      <vt:lpstr>18:40 </vt:lpstr>
      <vt:lpstr>18:39 </vt:lpstr>
      <vt:lpstr>18:38 </vt:lpstr>
      <vt:lpstr>18:37 </vt:lpstr>
      <vt:lpstr>18:36 </vt:lpstr>
      <vt:lpstr>18:35 </vt:lpstr>
      <vt:lpstr>18:34 </vt:lpstr>
      <vt:lpstr>18:33 </vt:lpstr>
      <vt:lpstr>18:32 </vt:lpstr>
      <vt:lpstr>18:31 </vt:lpstr>
      <vt:lpstr>18:30 </vt:lpstr>
      <vt:lpstr>18:29 </vt:lpstr>
      <vt:lpstr>18:28 </vt:lpstr>
      <vt:lpstr>18:27 </vt:lpstr>
      <vt:lpstr>18:26 </vt:lpstr>
      <vt:lpstr>18:25 </vt:lpstr>
      <vt:lpstr>18:24 </vt:lpstr>
      <vt:lpstr>18:23 </vt:lpstr>
      <vt:lpstr>18:22 </vt:lpstr>
      <vt:lpstr>18:21 </vt:lpstr>
      <vt:lpstr>18:20 </vt:lpstr>
      <vt:lpstr>18:19 </vt:lpstr>
      <vt:lpstr>18:18 </vt:lpstr>
      <vt:lpstr>18:17 </vt:lpstr>
      <vt:lpstr>18:16 </vt:lpstr>
      <vt:lpstr>18:15 </vt:lpstr>
      <vt:lpstr>18:14 </vt:lpstr>
      <vt:lpstr>18:13 </vt:lpstr>
      <vt:lpstr>18:12 </vt:lpstr>
      <vt:lpstr>18:11 </vt:lpstr>
      <vt:lpstr>18:10 </vt:lpstr>
      <vt:lpstr>18:09 </vt:lpstr>
      <vt:lpstr>18:08 </vt:lpstr>
      <vt:lpstr>18:07 </vt:lpstr>
      <vt:lpstr>18:06 </vt:lpstr>
      <vt:lpstr>18:05 </vt:lpstr>
      <vt:lpstr>18:04 </vt:lpstr>
      <vt:lpstr>18:03 </vt:lpstr>
      <vt:lpstr>18:02 </vt:lpstr>
      <vt:lpstr>18:01 </vt:lpstr>
      <vt:lpstr>18:00 </vt:lpstr>
      <vt:lpstr>17:59 </vt:lpstr>
      <vt:lpstr>17:58 </vt:lpstr>
      <vt:lpstr>17:57 </vt:lpstr>
      <vt:lpstr>17:56 </vt:lpstr>
      <vt:lpstr>17:55 </vt:lpstr>
      <vt:lpstr>17:54 </vt:lpstr>
      <vt:lpstr>17:53 </vt:lpstr>
      <vt:lpstr>17:52 </vt:lpstr>
      <vt:lpstr>17:51 </vt:lpstr>
      <vt:lpstr>17:50 </vt:lpstr>
      <vt:lpstr>17:49 </vt:lpstr>
      <vt:lpstr>17:48 </vt:lpstr>
      <vt:lpstr>17:47 </vt:lpstr>
      <vt:lpstr>17:46 </vt:lpstr>
      <vt:lpstr>17:45 </vt:lpstr>
      <vt:lpstr>17:44 </vt:lpstr>
      <vt:lpstr>17:43 </vt:lpstr>
      <vt:lpstr>17:42 </vt:lpstr>
      <vt:lpstr>17:41 </vt:lpstr>
      <vt:lpstr>17:40 </vt:lpstr>
      <vt:lpstr>17:39 </vt:lpstr>
      <vt:lpstr>17:38 </vt:lpstr>
      <vt:lpstr>17:37 </vt:lpstr>
      <vt:lpstr>17:36 </vt:lpstr>
      <vt:lpstr>17:35 </vt:lpstr>
      <vt:lpstr>17:34 </vt:lpstr>
      <vt:lpstr>17:33 </vt:lpstr>
      <vt:lpstr>17:32 </vt:lpstr>
      <vt:lpstr>17:31 </vt:lpstr>
      <vt:lpstr>17:30 </vt:lpstr>
      <vt:lpstr>17:29 </vt:lpstr>
      <vt:lpstr>17:28 </vt:lpstr>
      <vt:lpstr>17:27 </vt:lpstr>
      <vt:lpstr>17:26 </vt:lpstr>
      <vt:lpstr>17:25 </vt:lpstr>
      <vt:lpstr>17:24 </vt:lpstr>
      <vt:lpstr>17:23 </vt:lpstr>
      <vt:lpstr>17:22 </vt:lpstr>
      <vt:lpstr>17:21 </vt:lpstr>
      <vt:lpstr>17:20 </vt:lpstr>
      <vt:lpstr>17:19 </vt:lpstr>
      <vt:lpstr>17:18 </vt:lpstr>
      <vt:lpstr>17:17 </vt:lpstr>
      <vt:lpstr>17:16 </vt:lpstr>
      <vt:lpstr>17:15 </vt:lpstr>
      <vt:lpstr>17:14 </vt:lpstr>
      <vt:lpstr>17:13 </vt:lpstr>
      <vt:lpstr>17:12 </vt:lpstr>
      <vt:lpstr>17:11 </vt:lpstr>
      <vt:lpstr>17:10 </vt:lpstr>
      <vt:lpstr>17:09 </vt:lpstr>
      <vt:lpstr>17:08 </vt:lpstr>
      <vt:lpstr>17:07 </vt:lpstr>
      <vt:lpstr>17:06 </vt:lpstr>
      <vt:lpstr>17:05 </vt:lpstr>
      <vt:lpstr>17:04 </vt:lpstr>
      <vt:lpstr>17:03 </vt:lpstr>
      <vt:lpstr>17:02 </vt:lpstr>
      <vt:lpstr>17:01 </vt:lpstr>
      <vt:lpstr>17:00 </vt:lpstr>
      <vt:lpstr>16:59 </vt:lpstr>
      <vt:lpstr>16:58 </vt:lpstr>
      <vt:lpstr>16:57 </vt:lpstr>
      <vt:lpstr>16:56 </vt:lpstr>
      <vt:lpstr>16:55 </vt:lpstr>
      <vt:lpstr>16:54 </vt:lpstr>
      <vt:lpstr>16:53 </vt:lpstr>
      <vt:lpstr>16:52 </vt:lpstr>
      <vt:lpstr>16:51 </vt:lpstr>
      <vt:lpstr>16:50 </vt:lpstr>
      <vt:lpstr>16:49 </vt:lpstr>
      <vt:lpstr>16:48 </vt:lpstr>
      <vt:lpstr>16:47 </vt:lpstr>
      <vt:lpstr>16:46 </vt:lpstr>
      <vt:lpstr>16:45 </vt:lpstr>
      <vt:lpstr>16:44 </vt:lpstr>
      <vt:lpstr>16:43 </vt:lpstr>
      <vt:lpstr>16:42 </vt:lpstr>
      <vt:lpstr>16:41 </vt:lpstr>
      <vt:lpstr>16:40 </vt:lpstr>
      <vt:lpstr>16:39 </vt:lpstr>
      <vt:lpstr>16:38 </vt:lpstr>
      <vt:lpstr>16:37 </vt:lpstr>
      <vt:lpstr>16:36 </vt:lpstr>
      <vt:lpstr>16:35 </vt:lpstr>
      <vt:lpstr>16:34 </vt:lpstr>
      <vt:lpstr>16:33 </vt:lpstr>
      <vt:lpstr>16:32 </vt:lpstr>
      <vt:lpstr>16:31 </vt:lpstr>
      <vt:lpstr>16:30 </vt:lpstr>
      <vt:lpstr>16:29 </vt:lpstr>
      <vt:lpstr>16:28 </vt:lpstr>
      <vt:lpstr>16:27 </vt:lpstr>
      <vt:lpstr>16:26 </vt:lpstr>
      <vt:lpstr>16:25 </vt:lpstr>
      <vt:lpstr>16:24 </vt:lpstr>
      <vt:lpstr>16:23 </vt:lpstr>
      <vt:lpstr>16:22 </vt:lpstr>
      <vt:lpstr>16:21 </vt:lpstr>
      <vt:lpstr>16:20 </vt:lpstr>
      <vt:lpstr>16:19 </vt:lpstr>
      <vt:lpstr>16:18 </vt:lpstr>
      <vt:lpstr>16:17 </vt:lpstr>
      <vt:lpstr>16:16 </vt:lpstr>
      <vt:lpstr>16:15 </vt:lpstr>
      <vt:lpstr>16:14 </vt:lpstr>
      <vt:lpstr>16:13 </vt:lpstr>
      <vt:lpstr>16:12 </vt:lpstr>
      <vt:lpstr>16:11 </vt:lpstr>
      <vt:lpstr>16:10 </vt:lpstr>
      <vt:lpstr>16:09 </vt:lpstr>
      <vt:lpstr>16:08 </vt:lpstr>
      <vt:lpstr>16:07 </vt:lpstr>
      <vt:lpstr>16:06 </vt:lpstr>
      <vt:lpstr>16:05 </vt:lpstr>
      <vt:lpstr>16:04 </vt:lpstr>
      <vt:lpstr>16:03 </vt:lpstr>
      <vt:lpstr>16:02 </vt:lpstr>
      <vt:lpstr>16:01 </vt:lpstr>
      <vt:lpstr>16:00 </vt:lpstr>
      <vt:lpstr>15:59 </vt:lpstr>
      <vt:lpstr>15:58 </vt:lpstr>
      <vt:lpstr>15:57 </vt:lpstr>
      <vt:lpstr>15:56 </vt:lpstr>
      <vt:lpstr>15:55 </vt:lpstr>
      <vt:lpstr>15:54 </vt:lpstr>
      <vt:lpstr>15:53 </vt:lpstr>
      <vt:lpstr>15:52 </vt:lpstr>
      <vt:lpstr>15:51 </vt:lpstr>
      <vt:lpstr>15:50 </vt:lpstr>
      <vt:lpstr>15:49 </vt:lpstr>
      <vt:lpstr>15:48 </vt:lpstr>
      <vt:lpstr>15:47 </vt:lpstr>
      <vt:lpstr>15:46 </vt:lpstr>
      <vt:lpstr>15:45 </vt:lpstr>
      <vt:lpstr>15:44 </vt:lpstr>
      <vt:lpstr>15:43 </vt:lpstr>
      <vt:lpstr>15:42 </vt:lpstr>
      <vt:lpstr>15:41 </vt:lpstr>
      <vt:lpstr>15:40 </vt:lpstr>
      <vt:lpstr>15:39 </vt:lpstr>
      <vt:lpstr>15:38 </vt:lpstr>
      <vt:lpstr>15:37 </vt:lpstr>
      <vt:lpstr>15:36 </vt:lpstr>
      <vt:lpstr>15:35 </vt:lpstr>
      <vt:lpstr>15:34 </vt:lpstr>
      <vt:lpstr>15:33 </vt:lpstr>
      <vt:lpstr>15:32 </vt:lpstr>
      <vt:lpstr>15:31 </vt:lpstr>
      <vt:lpstr>15:30 </vt:lpstr>
      <vt:lpstr>15:29 </vt:lpstr>
      <vt:lpstr>15:28 </vt:lpstr>
      <vt:lpstr>15:27 </vt:lpstr>
      <vt:lpstr>15:26 </vt:lpstr>
      <vt:lpstr>15:25 </vt:lpstr>
      <vt:lpstr>15:24 </vt:lpstr>
      <vt:lpstr>15:23 </vt:lpstr>
      <vt:lpstr>15:22 </vt:lpstr>
      <vt:lpstr>15:21 </vt:lpstr>
      <vt:lpstr>15:20 </vt:lpstr>
      <vt:lpstr>15:19 </vt:lpstr>
      <vt:lpstr>15:18 </vt:lpstr>
      <vt:lpstr>15:17 </vt:lpstr>
      <vt:lpstr>15:16 </vt:lpstr>
      <vt:lpstr>15:15 </vt:lpstr>
      <vt:lpstr>15:14 </vt:lpstr>
      <vt:lpstr>15:13 </vt:lpstr>
      <vt:lpstr>15:12 </vt:lpstr>
      <vt:lpstr>15:11 </vt:lpstr>
      <vt:lpstr>15:10 </vt:lpstr>
      <vt:lpstr>15:09 </vt:lpstr>
      <vt:lpstr>15:08 </vt:lpstr>
      <vt:lpstr>15:07 </vt:lpstr>
      <vt:lpstr>15:06 </vt:lpstr>
      <vt:lpstr>15:05 </vt:lpstr>
      <vt:lpstr>15:04 </vt:lpstr>
      <vt:lpstr>15:03 </vt:lpstr>
      <vt:lpstr>15:02 </vt:lpstr>
      <vt:lpstr>15:01 </vt:lpstr>
      <vt:lpstr>15:00 </vt:lpstr>
      <vt:lpstr>14:59 </vt:lpstr>
      <vt:lpstr>14:58 </vt:lpstr>
      <vt:lpstr>14:57 </vt:lpstr>
      <vt:lpstr>14:56 </vt:lpstr>
      <vt:lpstr>14:55 </vt:lpstr>
      <vt:lpstr>14:54 </vt:lpstr>
      <vt:lpstr>14:53 </vt:lpstr>
      <vt:lpstr>14:52 </vt:lpstr>
      <vt:lpstr>14:51 </vt:lpstr>
      <vt:lpstr>14:50 </vt:lpstr>
      <vt:lpstr>14:49 </vt:lpstr>
      <vt:lpstr>14:48 </vt:lpstr>
      <vt:lpstr>14:47 </vt:lpstr>
      <vt:lpstr>14:46 </vt:lpstr>
      <vt:lpstr>14:45 </vt:lpstr>
      <vt:lpstr>14:44 </vt:lpstr>
      <vt:lpstr>14:43 </vt:lpstr>
      <vt:lpstr>14:42 </vt:lpstr>
      <vt:lpstr>14:41 </vt:lpstr>
      <vt:lpstr>14:40 </vt:lpstr>
      <vt:lpstr>14:39 </vt:lpstr>
      <vt:lpstr>14:38 </vt:lpstr>
      <vt:lpstr>14:37 </vt:lpstr>
      <vt:lpstr>14:36 </vt:lpstr>
      <vt:lpstr>14:35 </vt:lpstr>
      <vt:lpstr>14:34 </vt:lpstr>
      <vt:lpstr>14:33 </vt:lpstr>
      <vt:lpstr>14:32 </vt:lpstr>
      <vt:lpstr>14:31 </vt:lpstr>
      <vt:lpstr>14:30 </vt:lpstr>
      <vt:lpstr>14:29 </vt:lpstr>
      <vt:lpstr>14:28 </vt:lpstr>
      <vt:lpstr>14:27 </vt:lpstr>
      <vt:lpstr>14:26 </vt:lpstr>
      <vt:lpstr>14:25 </vt:lpstr>
      <vt:lpstr>14:24 </vt:lpstr>
      <vt:lpstr>14:23 </vt:lpstr>
      <vt:lpstr>14:22 </vt:lpstr>
      <vt:lpstr>14:21 </vt:lpstr>
      <vt:lpstr>14:20 </vt:lpstr>
      <vt:lpstr>14:19 </vt:lpstr>
      <vt:lpstr>14:18 </vt:lpstr>
      <vt:lpstr>14:17 </vt:lpstr>
      <vt:lpstr>14:16 </vt:lpstr>
      <vt:lpstr>14:15 </vt:lpstr>
      <vt:lpstr>14:14 </vt:lpstr>
      <vt:lpstr>14:13 </vt:lpstr>
      <vt:lpstr>14:12 </vt:lpstr>
      <vt:lpstr>14:11 </vt:lpstr>
      <vt:lpstr>14:10 </vt:lpstr>
      <vt:lpstr>14:09 </vt:lpstr>
      <vt:lpstr>14:08 </vt:lpstr>
      <vt:lpstr>14:07 </vt:lpstr>
      <vt:lpstr>14:06 </vt:lpstr>
      <vt:lpstr>14:05 </vt:lpstr>
      <vt:lpstr>14:04 </vt:lpstr>
      <vt:lpstr>14:03 </vt:lpstr>
      <vt:lpstr>14:02 </vt:lpstr>
      <vt:lpstr>14:01 </vt:lpstr>
      <vt:lpstr>14:00 </vt:lpstr>
      <vt:lpstr>13:59 </vt:lpstr>
      <vt:lpstr>13:58 </vt:lpstr>
      <vt:lpstr>13:57 </vt:lpstr>
      <vt:lpstr>13:56 </vt:lpstr>
      <vt:lpstr>13:55 </vt:lpstr>
      <vt:lpstr>13:54 </vt:lpstr>
      <vt:lpstr>13:53 </vt:lpstr>
      <vt:lpstr>13:52 </vt:lpstr>
      <vt:lpstr>13:51 </vt:lpstr>
      <vt:lpstr>13:50 </vt:lpstr>
      <vt:lpstr>13:49 </vt:lpstr>
      <vt:lpstr>13:48 </vt:lpstr>
      <vt:lpstr>13:47 </vt:lpstr>
      <vt:lpstr>13:46 </vt:lpstr>
      <vt:lpstr>13:45 </vt:lpstr>
      <vt:lpstr>13:44 </vt:lpstr>
      <vt:lpstr>13:43 </vt:lpstr>
      <vt:lpstr>13:42 </vt:lpstr>
      <vt:lpstr>13:41 </vt:lpstr>
      <vt:lpstr>13:40 </vt:lpstr>
      <vt:lpstr>13:39 </vt:lpstr>
      <vt:lpstr>13:38 </vt:lpstr>
      <vt:lpstr>13:37 </vt:lpstr>
      <vt:lpstr>13:36 </vt:lpstr>
      <vt:lpstr>13:35 </vt:lpstr>
      <vt:lpstr>13:34 </vt:lpstr>
      <vt:lpstr>13:33 </vt:lpstr>
      <vt:lpstr>13:32 </vt:lpstr>
      <vt:lpstr>13:31 </vt:lpstr>
      <vt:lpstr>13:30 </vt:lpstr>
      <vt:lpstr>13:29 </vt:lpstr>
      <vt:lpstr>13:28 </vt:lpstr>
      <vt:lpstr>13:27 </vt:lpstr>
      <vt:lpstr>13:26 </vt:lpstr>
      <vt:lpstr>13:25 </vt:lpstr>
      <vt:lpstr>13:24 </vt:lpstr>
      <vt:lpstr>13:23 </vt:lpstr>
      <vt:lpstr>13:22 </vt:lpstr>
      <vt:lpstr>13:21 </vt:lpstr>
      <vt:lpstr>13:20 </vt:lpstr>
      <vt:lpstr>13:19 </vt:lpstr>
      <vt:lpstr>13:18 </vt:lpstr>
      <vt:lpstr>13:17 </vt:lpstr>
      <vt:lpstr>13:16 </vt:lpstr>
      <vt:lpstr>13:15 </vt:lpstr>
      <vt:lpstr>13:14 </vt:lpstr>
      <vt:lpstr>13:13 </vt:lpstr>
      <vt:lpstr>13:12 </vt:lpstr>
      <vt:lpstr>13:11 </vt:lpstr>
      <vt:lpstr>13:10 </vt:lpstr>
      <vt:lpstr>13:09 </vt:lpstr>
      <vt:lpstr>13:08 </vt:lpstr>
      <vt:lpstr>13:07 </vt:lpstr>
      <vt:lpstr>13:06 </vt:lpstr>
      <vt:lpstr>13:05 </vt:lpstr>
      <vt:lpstr>13:04 </vt:lpstr>
      <vt:lpstr>13:03 </vt:lpstr>
      <vt:lpstr>13:02 </vt:lpstr>
      <vt:lpstr>13:01 </vt:lpstr>
      <vt:lpstr>13:00 </vt:lpstr>
      <vt:lpstr>12:59 </vt:lpstr>
      <vt:lpstr>12:58 </vt:lpstr>
      <vt:lpstr>12:57 </vt:lpstr>
      <vt:lpstr>12:56 </vt:lpstr>
      <vt:lpstr>12:55 </vt:lpstr>
      <vt:lpstr>12:54 </vt:lpstr>
      <vt:lpstr>12:53 </vt:lpstr>
      <vt:lpstr>12:52 </vt:lpstr>
      <vt:lpstr>12:51 </vt:lpstr>
      <vt:lpstr>12:50 </vt:lpstr>
      <vt:lpstr>12:49 </vt:lpstr>
      <vt:lpstr>12:48 </vt:lpstr>
      <vt:lpstr>12:47 </vt:lpstr>
      <vt:lpstr>12:46 </vt:lpstr>
      <vt:lpstr>12:45 </vt:lpstr>
      <vt:lpstr>12:44 </vt:lpstr>
      <vt:lpstr>12:43 </vt:lpstr>
      <vt:lpstr>12:42 </vt:lpstr>
      <vt:lpstr>12:41 </vt:lpstr>
      <vt:lpstr>12:40 </vt:lpstr>
      <vt:lpstr>12:39 </vt:lpstr>
      <vt:lpstr>12:38 </vt:lpstr>
      <vt:lpstr>12:37 </vt:lpstr>
      <vt:lpstr>12:36 </vt:lpstr>
      <vt:lpstr>12:35 </vt:lpstr>
      <vt:lpstr>12:34 </vt:lpstr>
      <vt:lpstr>12:33 </vt:lpstr>
      <vt:lpstr>12:32 </vt:lpstr>
      <vt:lpstr>12:31 </vt:lpstr>
      <vt:lpstr>12:30 </vt:lpstr>
      <vt:lpstr>12:29 </vt:lpstr>
      <vt:lpstr>12:28 </vt:lpstr>
      <vt:lpstr>12:27 </vt:lpstr>
      <vt:lpstr>12:26 </vt:lpstr>
      <vt:lpstr>12:25 </vt:lpstr>
      <vt:lpstr>12:24 </vt:lpstr>
      <vt:lpstr>12:23 </vt:lpstr>
      <vt:lpstr>12:22 </vt:lpstr>
      <vt:lpstr>12:21 </vt:lpstr>
      <vt:lpstr>12:20 </vt:lpstr>
      <vt:lpstr>12:19 </vt:lpstr>
      <vt:lpstr>12:18 </vt:lpstr>
      <vt:lpstr>12:17 </vt:lpstr>
      <vt:lpstr>12:16 </vt:lpstr>
      <vt:lpstr>12:15 </vt:lpstr>
      <vt:lpstr>12:14 </vt:lpstr>
      <vt:lpstr>12:13 </vt:lpstr>
      <vt:lpstr>12:12 </vt:lpstr>
      <vt:lpstr>12:11 </vt:lpstr>
      <vt:lpstr>12:10 </vt:lpstr>
      <vt:lpstr>12:09 </vt:lpstr>
      <vt:lpstr>12:08 </vt:lpstr>
      <vt:lpstr>12:07 </vt:lpstr>
      <vt:lpstr>12:06 </vt:lpstr>
      <vt:lpstr>12:05 </vt:lpstr>
      <vt:lpstr>12:04 </vt:lpstr>
      <vt:lpstr>12:03 </vt:lpstr>
      <vt:lpstr>12:02 </vt:lpstr>
      <vt:lpstr>12:01 </vt:lpstr>
      <vt:lpstr>12:00 </vt:lpstr>
      <vt:lpstr>11:59 </vt:lpstr>
      <vt:lpstr>11:58 </vt:lpstr>
      <vt:lpstr>11:57 </vt:lpstr>
      <vt:lpstr>11:56 </vt:lpstr>
      <vt:lpstr>11:55 </vt:lpstr>
      <vt:lpstr>11:54 </vt:lpstr>
      <vt:lpstr>11:53 </vt:lpstr>
      <vt:lpstr>11:52 </vt:lpstr>
      <vt:lpstr>11:51 </vt:lpstr>
      <vt:lpstr>11:50 </vt:lpstr>
      <vt:lpstr>11:49 </vt:lpstr>
      <vt:lpstr>11:48 </vt:lpstr>
      <vt:lpstr>11:47 </vt:lpstr>
      <vt:lpstr>11:46 </vt:lpstr>
      <vt:lpstr>11:45 </vt:lpstr>
      <vt:lpstr>11:44 </vt:lpstr>
      <vt:lpstr>11:43 </vt:lpstr>
      <vt:lpstr>11:42 </vt:lpstr>
      <vt:lpstr>11:41 </vt:lpstr>
      <vt:lpstr>11:40 </vt:lpstr>
      <vt:lpstr>11:39 </vt:lpstr>
      <vt:lpstr>11:38 </vt:lpstr>
      <vt:lpstr>11:37 </vt:lpstr>
      <vt:lpstr>11:36 </vt:lpstr>
      <vt:lpstr>11:35 </vt:lpstr>
      <vt:lpstr>11:34 </vt:lpstr>
      <vt:lpstr>11:33 </vt:lpstr>
      <vt:lpstr>11:32 </vt:lpstr>
      <vt:lpstr>11:31 </vt:lpstr>
      <vt:lpstr>11:30 </vt:lpstr>
      <vt:lpstr>11:29 </vt:lpstr>
      <vt:lpstr>11:28 </vt:lpstr>
      <vt:lpstr>11:27 </vt:lpstr>
      <vt:lpstr>11:26 </vt:lpstr>
      <vt:lpstr>11:25 </vt:lpstr>
      <vt:lpstr>11:24 </vt:lpstr>
      <vt:lpstr>11:23 </vt:lpstr>
      <vt:lpstr>11:22 </vt:lpstr>
      <vt:lpstr>11:21 </vt:lpstr>
      <vt:lpstr>11:20 </vt:lpstr>
      <vt:lpstr>11:19 </vt:lpstr>
      <vt:lpstr>11:18 </vt:lpstr>
      <vt:lpstr>11:17 </vt:lpstr>
      <vt:lpstr>11:16 </vt:lpstr>
      <vt:lpstr>11:15 </vt:lpstr>
      <vt:lpstr>11:14 </vt:lpstr>
      <vt:lpstr>11:13 </vt:lpstr>
      <vt:lpstr>11:12 </vt:lpstr>
      <vt:lpstr>11:11 </vt:lpstr>
      <vt:lpstr>11:10 </vt:lpstr>
      <vt:lpstr>11:09 </vt:lpstr>
      <vt:lpstr>11:08 </vt:lpstr>
      <vt:lpstr>11:07 </vt:lpstr>
      <vt:lpstr>11:06 </vt:lpstr>
      <vt:lpstr>11:05 </vt:lpstr>
      <vt:lpstr>11:04 </vt:lpstr>
      <vt:lpstr>11:03 </vt:lpstr>
      <vt:lpstr>11:02 </vt:lpstr>
      <vt:lpstr>11:01 </vt:lpstr>
      <vt:lpstr>11:00 </vt:lpstr>
      <vt:lpstr>10:59 </vt:lpstr>
      <vt:lpstr>10:58 </vt:lpstr>
      <vt:lpstr>10:57 </vt:lpstr>
      <vt:lpstr>10:56 </vt:lpstr>
      <vt:lpstr>10:55 </vt:lpstr>
      <vt:lpstr>10:54 </vt:lpstr>
      <vt:lpstr>10:53 </vt:lpstr>
      <vt:lpstr>10:52 </vt:lpstr>
      <vt:lpstr>10:51 </vt:lpstr>
      <vt:lpstr>10:50 </vt:lpstr>
      <vt:lpstr>10:49 </vt:lpstr>
      <vt:lpstr>10:48 </vt:lpstr>
      <vt:lpstr>10:47 </vt:lpstr>
      <vt:lpstr>10:46 </vt:lpstr>
      <vt:lpstr>10:45 </vt:lpstr>
      <vt:lpstr>10:44 </vt:lpstr>
      <vt:lpstr>10:43 </vt:lpstr>
      <vt:lpstr>10:42 </vt:lpstr>
      <vt:lpstr>10:41 </vt:lpstr>
      <vt:lpstr>10:40 </vt:lpstr>
      <vt:lpstr>10:39 </vt:lpstr>
      <vt:lpstr>10:38 </vt:lpstr>
      <vt:lpstr>10:37 </vt:lpstr>
      <vt:lpstr>10:36 </vt:lpstr>
      <vt:lpstr>10:35 </vt:lpstr>
      <vt:lpstr>10:34 </vt:lpstr>
      <vt:lpstr>10:33 </vt:lpstr>
      <vt:lpstr>10:32 </vt:lpstr>
      <vt:lpstr>10:31 </vt:lpstr>
      <vt:lpstr>10:30 </vt:lpstr>
      <vt:lpstr>10:29 </vt:lpstr>
      <vt:lpstr>10:28 </vt:lpstr>
      <vt:lpstr>10:27 </vt:lpstr>
      <vt:lpstr>10:26 </vt:lpstr>
      <vt:lpstr>10:25 </vt:lpstr>
      <vt:lpstr>10:24 </vt:lpstr>
      <vt:lpstr>10:23 </vt:lpstr>
      <vt:lpstr>10:22 </vt:lpstr>
      <vt:lpstr>10:21 </vt:lpstr>
      <vt:lpstr>10:20 </vt:lpstr>
      <vt:lpstr>10:19 </vt:lpstr>
      <vt:lpstr>10:18 </vt:lpstr>
      <vt:lpstr>10:17 </vt:lpstr>
      <vt:lpstr>10:16 </vt:lpstr>
      <vt:lpstr>10:15 </vt:lpstr>
      <vt:lpstr>10:14 </vt:lpstr>
      <vt:lpstr>10:13 </vt:lpstr>
      <vt:lpstr>10:12 </vt:lpstr>
      <vt:lpstr>10:11 </vt:lpstr>
      <vt:lpstr>10:10 </vt:lpstr>
      <vt:lpstr>10:09 </vt:lpstr>
      <vt:lpstr>10:08 </vt:lpstr>
      <vt:lpstr>10:07 </vt:lpstr>
      <vt:lpstr>10:06 </vt:lpstr>
      <vt:lpstr>10:05 </vt:lpstr>
      <vt:lpstr>10:04 </vt:lpstr>
      <vt:lpstr>10:03 </vt:lpstr>
      <vt:lpstr>10:02 </vt:lpstr>
      <vt:lpstr>10:01 </vt:lpstr>
      <vt:lpstr>10:00 </vt:lpstr>
      <vt:lpstr>09:59 </vt:lpstr>
      <vt:lpstr>09:58 </vt:lpstr>
      <vt:lpstr>09:57 </vt:lpstr>
      <vt:lpstr>09:56 </vt:lpstr>
      <vt:lpstr>09:55 </vt:lpstr>
      <vt:lpstr>09:54 </vt:lpstr>
      <vt:lpstr>09:53 </vt:lpstr>
      <vt:lpstr>09:52 </vt:lpstr>
      <vt:lpstr>09:51 </vt:lpstr>
      <vt:lpstr>09:50 </vt:lpstr>
      <vt:lpstr>09:49 </vt:lpstr>
      <vt:lpstr>09:48 </vt:lpstr>
      <vt:lpstr>09:47 </vt:lpstr>
      <vt:lpstr>09:46 </vt:lpstr>
      <vt:lpstr>09:45 </vt:lpstr>
      <vt:lpstr>09:44 </vt:lpstr>
      <vt:lpstr>09:43 </vt:lpstr>
      <vt:lpstr>09:42 </vt:lpstr>
      <vt:lpstr>09:41 </vt:lpstr>
      <vt:lpstr>09:40 </vt:lpstr>
      <vt:lpstr>09:39 </vt:lpstr>
      <vt:lpstr>09:38 </vt:lpstr>
      <vt:lpstr>09:37 </vt:lpstr>
      <vt:lpstr>09:36 </vt:lpstr>
      <vt:lpstr>09:35 </vt:lpstr>
      <vt:lpstr>09:34 </vt:lpstr>
      <vt:lpstr>09:33 </vt:lpstr>
      <vt:lpstr>09:32 </vt:lpstr>
      <vt:lpstr>09:31 </vt:lpstr>
      <vt:lpstr>09:30 </vt:lpstr>
      <vt:lpstr>09:29 </vt:lpstr>
      <vt:lpstr>09:28 </vt:lpstr>
      <vt:lpstr>09:27 </vt:lpstr>
      <vt:lpstr>09:26 </vt:lpstr>
      <vt:lpstr>09:25 </vt:lpstr>
      <vt:lpstr>09:24 </vt:lpstr>
      <vt:lpstr>09:23 </vt:lpstr>
      <vt:lpstr>09:22 </vt:lpstr>
      <vt:lpstr>09:21 </vt:lpstr>
      <vt:lpstr>09:20 </vt:lpstr>
      <vt:lpstr>09:19 </vt:lpstr>
      <vt:lpstr>09:18 </vt:lpstr>
      <vt:lpstr>09:17 </vt:lpstr>
      <vt:lpstr>09:16 </vt:lpstr>
      <vt:lpstr>09:15 </vt:lpstr>
      <vt:lpstr>09:14 </vt:lpstr>
      <vt:lpstr>09:13 </vt:lpstr>
      <vt:lpstr>09:12 </vt:lpstr>
      <vt:lpstr>09:11 </vt:lpstr>
      <vt:lpstr>09:10 </vt:lpstr>
      <vt:lpstr>09:09 </vt:lpstr>
      <vt:lpstr>09:08 </vt:lpstr>
      <vt:lpstr>09:07 </vt:lpstr>
      <vt:lpstr>09:06 </vt:lpstr>
      <vt:lpstr>09:05 </vt:lpstr>
      <vt:lpstr>09:04 </vt:lpstr>
      <vt:lpstr>09:03 </vt:lpstr>
      <vt:lpstr>09:02 </vt:lpstr>
      <vt:lpstr>09:01 </vt:lpstr>
      <vt:lpstr>09:00 </vt:lpstr>
      <vt:lpstr>08:59 </vt:lpstr>
      <vt:lpstr>08:58 </vt:lpstr>
      <vt:lpstr>08:57 </vt:lpstr>
      <vt:lpstr>08:56 </vt:lpstr>
      <vt:lpstr>08:55 </vt:lpstr>
      <vt:lpstr>08:54 </vt:lpstr>
      <vt:lpstr>08:53 </vt:lpstr>
      <vt:lpstr>08:52 </vt:lpstr>
      <vt:lpstr>08:51 </vt:lpstr>
      <vt:lpstr>08:50 </vt:lpstr>
      <vt:lpstr>08:49 </vt:lpstr>
      <vt:lpstr>08:48 </vt:lpstr>
      <vt:lpstr>08:47 </vt:lpstr>
      <vt:lpstr>08:46 </vt:lpstr>
      <vt:lpstr>08:45 </vt:lpstr>
      <vt:lpstr>08:44 </vt:lpstr>
      <vt:lpstr>08:43 </vt:lpstr>
      <vt:lpstr>08:42 </vt:lpstr>
      <vt:lpstr>08:41 </vt:lpstr>
      <vt:lpstr>08:40 </vt:lpstr>
      <vt:lpstr>08:39 </vt:lpstr>
      <vt:lpstr>08:38 </vt:lpstr>
      <vt:lpstr>08:37 </vt:lpstr>
      <vt:lpstr>08:36 </vt:lpstr>
      <vt:lpstr>08:35 </vt:lpstr>
      <vt:lpstr>08:34 </vt:lpstr>
      <vt:lpstr>08:33 </vt:lpstr>
      <vt:lpstr>08:32 </vt:lpstr>
      <vt:lpstr>08:31 </vt:lpstr>
      <vt:lpstr>08:30 </vt:lpstr>
      <vt:lpstr>08:29 </vt:lpstr>
      <vt:lpstr>08:28 </vt:lpstr>
      <vt:lpstr>08:27 </vt:lpstr>
      <vt:lpstr>08:26 </vt:lpstr>
      <vt:lpstr>08:25 </vt:lpstr>
      <vt:lpstr>08:24 </vt:lpstr>
      <vt:lpstr>08:23 </vt:lpstr>
      <vt:lpstr>08:22 </vt:lpstr>
      <vt:lpstr>08:21 </vt:lpstr>
      <vt:lpstr>08:20 </vt:lpstr>
      <vt:lpstr>08:19 </vt:lpstr>
      <vt:lpstr>08:18 </vt:lpstr>
      <vt:lpstr>08:17 </vt:lpstr>
      <vt:lpstr>08:16 </vt:lpstr>
      <vt:lpstr>08:15 </vt:lpstr>
      <vt:lpstr>08:14 </vt:lpstr>
      <vt:lpstr>08:13 </vt:lpstr>
      <vt:lpstr>08:12 </vt:lpstr>
      <vt:lpstr>08:11 </vt:lpstr>
      <vt:lpstr>08:10 </vt:lpstr>
      <vt:lpstr>08:09 </vt:lpstr>
      <vt:lpstr>08:08 </vt:lpstr>
      <vt:lpstr>08:07 </vt:lpstr>
      <vt:lpstr>08:06 </vt:lpstr>
      <vt:lpstr>08:05 </vt:lpstr>
      <vt:lpstr>08:04 </vt:lpstr>
      <vt:lpstr>08:03 </vt:lpstr>
      <vt:lpstr>08:02 </vt:lpstr>
      <vt:lpstr>08:01 </vt:lpstr>
      <vt:lpstr>08:00 </vt:lpstr>
      <vt:lpstr>07:59 </vt:lpstr>
      <vt:lpstr>07:58 </vt:lpstr>
      <vt:lpstr>07:57 </vt:lpstr>
      <vt:lpstr>07:56 </vt:lpstr>
      <vt:lpstr>07:55 </vt:lpstr>
      <vt:lpstr>07:54 </vt:lpstr>
      <vt:lpstr>07:53 </vt:lpstr>
      <vt:lpstr>07:52 </vt:lpstr>
      <vt:lpstr>07:51 </vt:lpstr>
      <vt:lpstr>07:50 </vt:lpstr>
      <vt:lpstr>07:49 </vt:lpstr>
      <vt:lpstr>07:48 </vt:lpstr>
      <vt:lpstr>07:47 </vt:lpstr>
      <vt:lpstr>07:46 </vt:lpstr>
      <vt:lpstr>07:45 </vt:lpstr>
      <vt:lpstr>07:44 </vt:lpstr>
      <vt:lpstr>07:43 </vt:lpstr>
      <vt:lpstr>07:42 </vt:lpstr>
      <vt:lpstr>07:41 </vt:lpstr>
      <vt:lpstr>07:40 </vt:lpstr>
      <vt:lpstr>07:39 </vt:lpstr>
      <vt:lpstr>07:38 </vt:lpstr>
      <vt:lpstr>07:37 </vt:lpstr>
      <vt:lpstr>07:36 </vt:lpstr>
      <vt:lpstr>07:35 </vt:lpstr>
      <vt:lpstr>07:34 </vt:lpstr>
      <vt:lpstr>07:33 </vt:lpstr>
      <vt:lpstr>07:32 </vt:lpstr>
      <vt:lpstr>07:31 </vt:lpstr>
      <vt:lpstr>07:30 </vt:lpstr>
      <vt:lpstr>07:29 </vt:lpstr>
      <vt:lpstr>07:28 </vt:lpstr>
      <vt:lpstr>07:27 </vt:lpstr>
      <vt:lpstr>07:26 </vt:lpstr>
      <vt:lpstr>07:25 </vt:lpstr>
      <vt:lpstr>07:24 </vt:lpstr>
      <vt:lpstr>07:23 </vt:lpstr>
      <vt:lpstr>07:22 </vt:lpstr>
      <vt:lpstr>07:21 </vt:lpstr>
      <vt:lpstr>07:20 </vt:lpstr>
      <vt:lpstr>07:19 </vt:lpstr>
      <vt:lpstr>07:18 </vt:lpstr>
      <vt:lpstr>07:17 </vt:lpstr>
      <vt:lpstr>07:16 </vt:lpstr>
      <vt:lpstr>07:15 </vt:lpstr>
      <vt:lpstr>07:14 </vt:lpstr>
      <vt:lpstr>07:13 </vt:lpstr>
      <vt:lpstr>07:12 </vt:lpstr>
      <vt:lpstr>07:11 </vt:lpstr>
      <vt:lpstr>07:10 </vt:lpstr>
      <vt:lpstr>07:09 </vt:lpstr>
      <vt:lpstr>07:08 </vt:lpstr>
      <vt:lpstr>07:07 </vt:lpstr>
      <vt:lpstr>07:06 </vt:lpstr>
      <vt:lpstr>07:05 </vt:lpstr>
      <vt:lpstr>07:04 </vt:lpstr>
      <vt:lpstr>07:03 </vt:lpstr>
      <vt:lpstr>07:02 </vt:lpstr>
      <vt:lpstr>07:01 </vt:lpstr>
      <vt:lpstr>07:00 </vt:lpstr>
      <vt:lpstr>06:59 </vt:lpstr>
      <vt:lpstr>06:58 </vt:lpstr>
      <vt:lpstr>06:57 </vt:lpstr>
      <vt:lpstr>06:56 </vt:lpstr>
      <vt:lpstr>06:55 </vt:lpstr>
      <vt:lpstr>06:54 </vt:lpstr>
      <vt:lpstr>06:53 </vt:lpstr>
      <vt:lpstr>06:52 </vt:lpstr>
      <vt:lpstr>06:51 </vt:lpstr>
      <vt:lpstr>06:50 </vt:lpstr>
      <vt:lpstr>06:49 </vt:lpstr>
      <vt:lpstr>06:48 </vt:lpstr>
      <vt:lpstr>06:47 </vt:lpstr>
      <vt:lpstr>06:46 </vt:lpstr>
      <vt:lpstr>06:45 </vt:lpstr>
      <vt:lpstr>06:44 </vt:lpstr>
      <vt:lpstr>06:43 </vt:lpstr>
      <vt:lpstr>06:42 </vt:lpstr>
      <vt:lpstr>06:41 </vt:lpstr>
      <vt:lpstr>06:40 </vt:lpstr>
      <vt:lpstr>06:39 </vt:lpstr>
      <vt:lpstr>06:38 </vt:lpstr>
      <vt:lpstr>06:37 </vt:lpstr>
      <vt:lpstr>06:36 </vt:lpstr>
      <vt:lpstr>06:35 </vt:lpstr>
      <vt:lpstr>06:34 </vt:lpstr>
      <vt:lpstr>06:33 </vt:lpstr>
      <vt:lpstr>06:32 </vt:lpstr>
      <vt:lpstr>06:31 </vt:lpstr>
      <vt:lpstr>06:30 </vt:lpstr>
      <vt:lpstr>06:29 </vt:lpstr>
      <vt:lpstr>06:28 </vt:lpstr>
      <vt:lpstr>06:27 </vt:lpstr>
      <vt:lpstr>06:26 </vt:lpstr>
      <vt:lpstr>06:25 </vt:lpstr>
      <vt:lpstr>06:24 </vt:lpstr>
      <vt:lpstr>06:23 </vt:lpstr>
      <vt:lpstr>06:22 </vt:lpstr>
      <vt:lpstr>06:21 </vt:lpstr>
      <vt:lpstr>06:20 </vt:lpstr>
      <vt:lpstr>06:19 </vt:lpstr>
      <vt:lpstr>06:18 </vt:lpstr>
      <vt:lpstr>06:17 </vt:lpstr>
      <vt:lpstr>06:16 </vt:lpstr>
      <vt:lpstr>06:15 </vt:lpstr>
      <vt:lpstr>06:14 </vt:lpstr>
      <vt:lpstr>06:13 </vt:lpstr>
      <vt:lpstr>06:12 </vt:lpstr>
      <vt:lpstr>06:11 </vt:lpstr>
      <vt:lpstr>06:10 </vt:lpstr>
      <vt:lpstr>06:09 </vt:lpstr>
      <vt:lpstr>06:08 </vt:lpstr>
      <vt:lpstr>06:07 </vt:lpstr>
      <vt:lpstr>06:06 </vt:lpstr>
      <vt:lpstr>06:05 </vt:lpstr>
      <vt:lpstr>06:04 </vt:lpstr>
      <vt:lpstr>06:03 </vt:lpstr>
      <vt:lpstr>06:02 </vt:lpstr>
      <vt:lpstr>06:01 </vt:lpstr>
      <vt:lpstr>06:00 </vt:lpstr>
      <vt:lpstr>05:59 </vt:lpstr>
      <vt:lpstr>05:58 </vt:lpstr>
      <vt:lpstr>05:57 </vt:lpstr>
      <vt:lpstr>05:56 </vt:lpstr>
      <vt:lpstr>05:55 </vt:lpstr>
      <vt:lpstr>05:54 </vt:lpstr>
      <vt:lpstr>05:53 </vt:lpstr>
      <vt:lpstr>05:52 </vt:lpstr>
      <vt:lpstr>05:51 </vt:lpstr>
      <vt:lpstr>05:50 </vt:lpstr>
      <vt:lpstr>05:49 </vt:lpstr>
      <vt:lpstr>05:48 </vt:lpstr>
      <vt:lpstr>05:47 </vt:lpstr>
      <vt:lpstr>05:46 </vt:lpstr>
      <vt:lpstr>05:45 </vt:lpstr>
      <vt:lpstr>05:44 </vt:lpstr>
      <vt:lpstr>05:43 </vt:lpstr>
      <vt:lpstr>05:42 </vt:lpstr>
      <vt:lpstr>05:41 </vt:lpstr>
      <vt:lpstr>05:40 </vt:lpstr>
      <vt:lpstr>05:39 </vt:lpstr>
      <vt:lpstr>05:38 </vt:lpstr>
      <vt:lpstr>05:37 </vt:lpstr>
      <vt:lpstr>05:36 </vt:lpstr>
      <vt:lpstr>05:35 </vt:lpstr>
      <vt:lpstr>05:34 </vt:lpstr>
      <vt:lpstr>05:33 </vt:lpstr>
      <vt:lpstr>05:32 </vt:lpstr>
      <vt:lpstr>05:31 </vt:lpstr>
      <vt:lpstr>05:30 </vt:lpstr>
      <vt:lpstr>05:29 </vt:lpstr>
      <vt:lpstr>05:28 </vt:lpstr>
      <vt:lpstr>05:27 </vt:lpstr>
      <vt:lpstr>05:26 </vt:lpstr>
      <vt:lpstr>05:25 </vt:lpstr>
      <vt:lpstr>05:24 </vt:lpstr>
      <vt:lpstr>05:23 </vt:lpstr>
      <vt:lpstr>05:22 </vt:lpstr>
      <vt:lpstr>05:21 </vt:lpstr>
      <vt:lpstr>05:20 </vt:lpstr>
      <vt:lpstr>05:19 </vt:lpstr>
      <vt:lpstr>05:18 </vt:lpstr>
      <vt:lpstr>05:17 </vt:lpstr>
      <vt:lpstr>05:16 </vt:lpstr>
      <vt:lpstr>05:15 </vt:lpstr>
      <vt:lpstr>05:14 </vt:lpstr>
      <vt:lpstr>05:13 </vt:lpstr>
      <vt:lpstr>05:12 </vt:lpstr>
      <vt:lpstr>05:11 </vt:lpstr>
      <vt:lpstr>05:10 </vt:lpstr>
      <vt:lpstr>05:09 </vt:lpstr>
      <vt:lpstr>05:08 </vt:lpstr>
      <vt:lpstr>05:07 </vt:lpstr>
      <vt:lpstr>05:06 </vt:lpstr>
      <vt:lpstr>05:05 </vt:lpstr>
      <vt:lpstr>05:04 </vt:lpstr>
      <vt:lpstr>05:03 </vt:lpstr>
      <vt:lpstr>05:02 </vt:lpstr>
      <vt:lpstr>05:01 </vt:lpstr>
      <vt:lpstr>05:00 </vt:lpstr>
      <vt:lpstr>04:59 </vt:lpstr>
      <vt:lpstr>04:58 </vt:lpstr>
      <vt:lpstr>04:57 </vt:lpstr>
      <vt:lpstr>04:56 </vt:lpstr>
      <vt:lpstr>04:55 </vt:lpstr>
      <vt:lpstr>04:54 </vt:lpstr>
      <vt:lpstr>04:53 </vt:lpstr>
      <vt:lpstr>04:52 </vt:lpstr>
      <vt:lpstr>04:51 </vt:lpstr>
      <vt:lpstr>04:50 </vt:lpstr>
      <vt:lpstr>04:49 </vt:lpstr>
      <vt:lpstr>04:48 </vt:lpstr>
      <vt:lpstr>04:47 </vt:lpstr>
      <vt:lpstr>04:46 </vt:lpstr>
      <vt:lpstr>04:45 </vt:lpstr>
      <vt:lpstr>04:44 </vt:lpstr>
      <vt:lpstr>04:43 </vt:lpstr>
      <vt:lpstr>04:42 </vt:lpstr>
      <vt:lpstr>04:41 </vt:lpstr>
      <vt:lpstr>04:40 </vt:lpstr>
      <vt:lpstr>04:39 </vt:lpstr>
      <vt:lpstr>04:38 </vt:lpstr>
      <vt:lpstr>04:37 </vt:lpstr>
      <vt:lpstr>04:36 </vt:lpstr>
      <vt:lpstr>04:35 </vt:lpstr>
      <vt:lpstr>04:34 </vt:lpstr>
      <vt:lpstr>04:33 </vt:lpstr>
      <vt:lpstr>04:32 </vt:lpstr>
      <vt:lpstr>04:31 </vt:lpstr>
      <vt:lpstr>04:30 </vt:lpstr>
      <vt:lpstr>04:29 </vt:lpstr>
      <vt:lpstr>04:28 </vt:lpstr>
      <vt:lpstr>04:27 </vt:lpstr>
      <vt:lpstr>04:26 </vt:lpstr>
      <vt:lpstr>04:25 </vt:lpstr>
      <vt:lpstr>04:24 </vt:lpstr>
      <vt:lpstr>04:23 </vt:lpstr>
      <vt:lpstr>04:22 </vt:lpstr>
      <vt:lpstr>04:21 </vt:lpstr>
      <vt:lpstr>04:20 </vt:lpstr>
      <vt:lpstr>04:19 </vt:lpstr>
      <vt:lpstr>04:18 </vt:lpstr>
      <vt:lpstr>04:17 </vt:lpstr>
      <vt:lpstr>04:16 </vt:lpstr>
      <vt:lpstr>04:15 </vt:lpstr>
      <vt:lpstr>04:14 </vt:lpstr>
      <vt:lpstr>04:13 </vt:lpstr>
      <vt:lpstr>04:12 </vt:lpstr>
      <vt:lpstr>04:11 </vt:lpstr>
      <vt:lpstr>04:10 </vt:lpstr>
      <vt:lpstr>04:09 </vt:lpstr>
      <vt:lpstr>04:08 </vt:lpstr>
      <vt:lpstr>04:07 </vt:lpstr>
      <vt:lpstr>04:06 </vt:lpstr>
      <vt:lpstr>04:05 </vt:lpstr>
      <vt:lpstr>04:04 </vt:lpstr>
      <vt:lpstr>04:03 </vt:lpstr>
      <vt:lpstr>04:02 </vt:lpstr>
      <vt:lpstr>04:01 </vt:lpstr>
      <vt:lpstr>04:00 </vt:lpstr>
      <vt:lpstr>03:59 </vt:lpstr>
      <vt:lpstr>03:58 </vt:lpstr>
      <vt:lpstr>03:57 </vt:lpstr>
      <vt:lpstr>03:56 </vt:lpstr>
      <vt:lpstr>03:55 </vt:lpstr>
      <vt:lpstr>03:54 </vt:lpstr>
      <vt:lpstr>03:53 </vt:lpstr>
      <vt:lpstr>03:52 </vt:lpstr>
      <vt:lpstr>03:51 </vt:lpstr>
      <vt:lpstr>03:50 </vt:lpstr>
      <vt:lpstr>03:49 </vt:lpstr>
      <vt:lpstr>03:48 </vt:lpstr>
      <vt:lpstr>03:47 </vt:lpstr>
      <vt:lpstr>03:46 </vt:lpstr>
      <vt:lpstr>03:45 </vt:lpstr>
      <vt:lpstr>03:44 </vt:lpstr>
      <vt:lpstr>03:43 </vt:lpstr>
      <vt:lpstr>03:42 </vt:lpstr>
      <vt:lpstr>03:41 </vt:lpstr>
      <vt:lpstr>03:40 </vt:lpstr>
      <vt:lpstr>03:39 </vt:lpstr>
      <vt:lpstr>03:38 </vt:lpstr>
      <vt:lpstr>03:37 </vt:lpstr>
      <vt:lpstr>03:36 </vt:lpstr>
      <vt:lpstr>03:35 </vt:lpstr>
      <vt:lpstr>03:34 </vt:lpstr>
      <vt:lpstr>03:33 </vt:lpstr>
      <vt:lpstr>03:32 </vt:lpstr>
      <vt:lpstr>03:31 </vt:lpstr>
      <vt:lpstr>03:30 </vt:lpstr>
      <vt:lpstr>03:29 </vt:lpstr>
      <vt:lpstr>03:28 </vt:lpstr>
      <vt:lpstr>03:27 </vt:lpstr>
      <vt:lpstr>03:26 </vt:lpstr>
      <vt:lpstr>03:25 </vt:lpstr>
      <vt:lpstr>03:24 </vt:lpstr>
      <vt:lpstr>03:23 </vt:lpstr>
      <vt:lpstr>03:22 </vt:lpstr>
      <vt:lpstr>03:21 </vt:lpstr>
      <vt:lpstr>03:20 </vt:lpstr>
      <vt:lpstr>03:19 </vt:lpstr>
      <vt:lpstr>03:18 </vt:lpstr>
      <vt:lpstr>03:17 </vt:lpstr>
      <vt:lpstr>03:16 </vt:lpstr>
      <vt:lpstr>03:15 </vt:lpstr>
      <vt:lpstr>03:14 </vt:lpstr>
      <vt:lpstr>03:13 </vt:lpstr>
      <vt:lpstr>03:12 </vt:lpstr>
      <vt:lpstr>03:11 </vt:lpstr>
      <vt:lpstr>03:10 </vt:lpstr>
      <vt:lpstr>03:09 </vt:lpstr>
      <vt:lpstr>03:08 </vt:lpstr>
      <vt:lpstr>03:07 </vt:lpstr>
      <vt:lpstr>03:06 </vt:lpstr>
      <vt:lpstr>03:05 </vt:lpstr>
      <vt:lpstr>03:04 </vt:lpstr>
      <vt:lpstr>03:03 </vt:lpstr>
      <vt:lpstr>03:02 </vt:lpstr>
      <vt:lpstr>03:01 </vt:lpstr>
      <vt:lpstr>03:00 </vt:lpstr>
      <vt:lpstr>02:59 </vt:lpstr>
      <vt:lpstr>02:58 </vt:lpstr>
      <vt:lpstr>02:57 </vt:lpstr>
      <vt:lpstr>02:56 </vt:lpstr>
      <vt:lpstr>02:55 </vt:lpstr>
      <vt:lpstr>02:54 </vt:lpstr>
      <vt:lpstr>02:53 </vt:lpstr>
      <vt:lpstr>02:52 </vt:lpstr>
      <vt:lpstr>02:51 </vt:lpstr>
      <vt:lpstr>02:50 </vt:lpstr>
      <vt:lpstr>02:49 </vt:lpstr>
      <vt:lpstr>02:48 </vt:lpstr>
      <vt:lpstr>02:47 </vt:lpstr>
      <vt:lpstr>02:46 </vt:lpstr>
      <vt:lpstr>02:45 </vt:lpstr>
      <vt:lpstr>02:44 </vt:lpstr>
      <vt:lpstr>02:43 </vt:lpstr>
      <vt:lpstr>02:42 </vt:lpstr>
      <vt:lpstr>02:41 </vt:lpstr>
      <vt:lpstr>02:40 </vt:lpstr>
      <vt:lpstr>02:39 </vt:lpstr>
      <vt:lpstr>02:38 </vt:lpstr>
      <vt:lpstr>02:37 </vt:lpstr>
      <vt:lpstr>02:36 </vt:lpstr>
      <vt:lpstr>02:35 </vt:lpstr>
      <vt:lpstr>02:34 </vt:lpstr>
      <vt:lpstr>02:33 </vt:lpstr>
      <vt:lpstr>02:32 </vt:lpstr>
      <vt:lpstr>02:31 </vt:lpstr>
      <vt:lpstr>02:30 </vt:lpstr>
      <vt:lpstr>02:29 </vt:lpstr>
      <vt:lpstr>02:28 </vt:lpstr>
      <vt:lpstr>02:27 </vt:lpstr>
      <vt:lpstr>02:26 </vt:lpstr>
      <vt:lpstr>02:25 </vt:lpstr>
      <vt:lpstr>02:24 </vt:lpstr>
      <vt:lpstr>02:23 </vt:lpstr>
      <vt:lpstr>02:22 </vt:lpstr>
      <vt:lpstr>02:21 </vt:lpstr>
      <vt:lpstr>02:20 </vt:lpstr>
      <vt:lpstr>02:19 </vt:lpstr>
      <vt:lpstr>02:18 </vt:lpstr>
      <vt:lpstr>02:17 </vt:lpstr>
      <vt:lpstr>02:16 </vt:lpstr>
      <vt:lpstr>02:15 </vt:lpstr>
      <vt:lpstr>02:14 </vt:lpstr>
      <vt:lpstr>02:13 </vt:lpstr>
      <vt:lpstr>02:12 </vt:lpstr>
      <vt:lpstr>02:11 </vt:lpstr>
      <vt:lpstr>02:10 </vt:lpstr>
      <vt:lpstr>02:09 </vt:lpstr>
      <vt:lpstr>02:08 </vt:lpstr>
      <vt:lpstr>02:07 </vt:lpstr>
      <vt:lpstr>02:06 </vt:lpstr>
      <vt:lpstr>02:05 </vt:lpstr>
      <vt:lpstr>02:04 </vt:lpstr>
      <vt:lpstr>02:03 </vt:lpstr>
      <vt:lpstr>02:02 </vt:lpstr>
      <vt:lpstr>02:01 </vt:lpstr>
      <vt:lpstr>02:00 </vt:lpstr>
      <vt:lpstr>01:59 </vt:lpstr>
      <vt:lpstr>01:58 </vt:lpstr>
      <vt:lpstr>01:57 </vt:lpstr>
      <vt:lpstr>01:56 </vt:lpstr>
      <vt:lpstr>01:55 </vt:lpstr>
      <vt:lpstr>01:54 </vt:lpstr>
      <vt:lpstr>01:53 </vt:lpstr>
      <vt:lpstr>01:52 </vt:lpstr>
      <vt:lpstr>01:51 </vt:lpstr>
      <vt:lpstr>01:50 </vt:lpstr>
      <vt:lpstr>01:49 </vt:lpstr>
      <vt:lpstr>01:48 </vt:lpstr>
      <vt:lpstr>01:47 </vt:lpstr>
      <vt:lpstr>01:46 </vt:lpstr>
      <vt:lpstr>01:45 </vt:lpstr>
      <vt:lpstr>01:44 </vt:lpstr>
      <vt:lpstr>01:43 </vt:lpstr>
      <vt:lpstr>01:42 </vt:lpstr>
      <vt:lpstr>01:41 </vt:lpstr>
      <vt:lpstr>01:40 </vt:lpstr>
      <vt:lpstr>01:39 </vt:lpstr>
      <vt:lpstr>01:38 </vt:lpstr>
      <vt:lpstr>01:37 </vt:lpstr>
      <vt:lpstr>01:36 </vt:lpstr>
      <vt:lpstr>01:35 </vt:lpstr>
      <vt:lpstr>01:34 </vt:lpstr>
      <vt:lpstr>01:33 </vt:lpstr>
      <vt:lpstr>01:32 </vt:lpstr>
      <vt:lpstr>01:31 </vt:lpstr>
      <vt:lpstr>01:30 </vt:lpstr>
      <vt:lpstr>01:29 </vt:lpstr>
      <vt:lpstr>01:28 </vt:lpstr>
      <vt:lpstr>01:27 </vt:lpstr>
      <vt:lpstr>01:26 </vt:lpstr>
      <vt:lpstr>01:25 </vt:lpstr>
      <vt:lpstr>01:24 </vt:lpstr>
      <vt:lpstr>01:23 </vt:lpstr>
      <vt:lpstr>01:22 </vt:lpstr>
      <vt:lpstr>01:21 </vt:lpstr>
      <vt:lpstr>01:20 </vt:lpstr>
      <vt:lpstr>01:19 </vt:lpstr>
      <vt:lpstr>01:18 </vt:lpstr>
      <vt:lpstr>01:17 </vt:lpstr>
      <vt:lpstr>01:16 </vt:lpstr>
      <vt:lpstr>01:15 </vt:lpstr>
      <vt:lpstr>01:14 </vt:lpstr>
      <vt:lpstr>01:13 </vt:lpstr>
      <vt:lpstr>01:12 </vt:lpstr>
      <vt:lpstr>01:11 </vt:lpstr>
      <vt:lpstr>01:10 </vt:lpstr>
      <vt:lpstr>01:09 </vt:lpstr>
      <vt:lpstr>01:08 </vt:lpstr>
      <vt:lpstr>01:07 </vt:lpstr>
      <vt:lpstr>01:06 </vt:lpstr>
      <vt:lpstr>01:05 </vt:lpstr>
      <vt:lpstr>01:04 </vt:lpstr>
      <vt:lpstr>01:03 </vt:lpstr>
      <vt:lpstr>01:02 </vt:lpstr>
      <vt:lpstr>01:01 </vt:lpstr>
      <vt:lpstr>01:00 </vt:lpstr>
      <vt:lpstr>00:59 </vt:lpstr>
      <vt:lpstr>00:58 </vt:lpstr>
      <vt:lpstr>00:57 </vt:lpstr>
      <vt:lpstr>00:56 </vt:lpstr>
      <vt:lpstr>00:55 </vt:lpstr>
      <vt:lpstr>00:54 </vt:lpstr>
      <vt:lpstr>00:53 </vt:lpstr>
      <vt:lpstr>00:52 </vt:lpstr>
      <vt:lpstr>00:51 </vt:lpstr>
      <vt:lpstr>00:50 </vt:lpstr>
      <vt:lpstr>00:49 </vt:lpstr>
      <vt:lpstr>00:48 </vt:lpstr>
      <vt:lpstr>00:47 </vt:lpstr>
      <vt:lpstr>00:46 </vt:lpstr>
      <vt:lpstr>00:45 </vt:lpstr>
      <vt:lpstr>00:44 </vt:lpstr>
      <vt:lpstr>00:43 </vt:lpstr>
      <vt:lpstr>00:42 </vt:lpstr>
      <vt:lpstr>00:41 </vt:lpstr>
      <vt:lpstr>00:40 </vt:lpstr>
      <vt:lpstr>00:39 </vt:lpstr>
      <vt:lpstr>00:38 </vt:lpstr>
      <vt:lpstr>00:37 </vt:lpstr>
      <vt:lpstr>00:36 </vt:lpstr>
      <vt:lpstr>00:35 </vt:lpstr>
      <vt:lpstr>00:34 </vt:lpstr>
      <vt:lpstr>00:33 </vt:lpstr>
      <vt:lpstr>00:32 </vt:lpstr>
      <vt:lpstr>00:31 </vt:lpstr>
      <vt:lpstr>00:30 </vt:lpstr>
      <vt:lpstr>00:29 </vt:lpstr>
      <vt:lpstr>00:28 </vt:lpstr>
      <vt:lpstr>00:27 </vt:lpstr>
      <vt:lpstr>00:26 </vt:lpstr>
      <vt:lpstr>00:25 </vt:lpstr>
      <vt:lpstr>00:24 </vt:lpstr>
      <vt:lpstr>00:23 </vt:lpstr>
      <vt:lpstr>00:22 </vt:lpstr>
      <vt:lpstr>00:21 </vt:lpstr>
      <vt:lpstr>00:20 </vt:lpstr>
      <vt:lpstr>00:19 </vt:lpstr>
      <vt:lpstr>00:18 </vt:lpstr>
      <vt:lpstr>00:17 </vt:lpstr>
      <vt:lpstr>00:16 </vt:lpstr>
      <vt:lpstr>00:15 </vt:lpstr>
      <vt:lpstr>00:14 </vt:lpstr>
      <vt:lpstr>00:13 </vt:lpstr>
      <vt:lpstr>00:12 </vt:lpstr>
      <vt:lpstr>00:11 </vt:lpstr>
      <vt:lpstr>00:10 </vt:lpstr>
      <vt:lpstr>00:09 </vt:lpstr>
      <vt:lpstr>00:08 </vt:lpstr>
      <vt:lpstr>00:07 </vt:lpstr>
      <vt:lpstr>00:06 </vt:lpstr>
      <vt:lpstr>00:05 </vt:lpstr>
      <vt:lpstr>00:04 </vt:lpstr>
      <vt:lpstr>00:03 </vt:lpstr>
      <vt:lpstr>00:02 </vt:lpstr>
      <vt:lpstr>00:01 </vt:lpstr>
      <vt:lpstr>00:00 </vt:lpstr>
      <vt:lpstr>Time 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15:00</dc:title>
  <dc:creator>1836 kid</dc:creator>
  <cp:lastModifiedBy>1836 kid</cp:lastModifiedBy>
  <cp:revision>11</cp:revision>
  <dcterms:created xsi:type="dcterms:W3CDTF">2019-03-04T13:13:42Z</dcterms:created>
  <dcterms:modified xsi:type="dcterms:W3CDTF">2019-03-05T05:50:52Z</dcterms:modified>
</cp:coreProperties>
</file>