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</p:sldIdLst>
  <p:sldSz cx="12192000" cy="6858000"/>
  <p:notesSz cx="6858000" cy="9144000"/>
  <p:embeddedFontLst>
    <p:embeddedFont>
      <p:font typeface="Square721 BT" panose="020B0504020202060204" pitchFamily="34" charset="0"/>
      <p:regular r:id="rId184"/>
      <p:bold r:id="rId185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902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3232"/>
    <a:srgbClr val="FD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font" Target="fonts/font1.fntdata"/><Relationship Id="rId189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E5470-4CCC-405D-B2CC-0FB8EFAC1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AD65D1-1BAC-4FD2-A020-75BD08F9C8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4F6A8-E72A-4A77-80A7-5F6B0639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677EA-716F-41D2-9957-90A92C5F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57D47-DFD7-4C26-83D8-8766E04A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3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1F54E-6902-415C-A5B5-83E99799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4FF168-BD82-481A-B8EA-28EDEFCDB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BCB93-F007-4F5A-A4AD-845D85B9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B9D88-77A7-484F-A826-B2AEDF4C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E705F-1569-47C4-A81E-3132FF05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555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9ACA98-6E61-4777-9951-5320D3471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1FA340-057F-45AC-B950-BBA5A39D3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DF62A-62DB-4882-B1D4-4E9EFE8D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BC29B2-B865-44C7-8783-0535E8D8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FF441-5DE6-45F8-870C-C0FC876E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270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ing">
    <p:bg>
      <p:bgPr>
        <a:solidFill>
          <a:srgbClr val="FC32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338CE-7739-474A-B2C1-5C33AD4618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63" y="365125"/>
            <a:ext cx="11961091" cy="6201930"/>
          </a:xfrm>
        </p:spPr>
        <p:txBody>
          <a:bodyPr/>
          <a:lstStyle>
            <a:lvl1pPr algn="ctr">
              <a:defRPr sz="23900" b="1"/>
            </a:lvl1pPr>
          </a:lstStyle>
          <a:p>
            <a:r>
              <a:rPr lang="en-US" altLang="zh-CN" dirty="0"/>
              <a:t>12:34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382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ming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338CE-7739-474A-B2C1-5C33AD4618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63" y="365125"/>
            <a:ext cx="11961091" cy="6201930"/>
          </a:xfrm>
        </p:spPr>
        <p:txBody>
          <a:bodyPr/>
          <a:lstStyle>
            <a:lvl1pPr algn="ctr">
              <a:defRPr sz="23900" b="1"/>
            </a:lvl1pPr>
          </a:lstStyle>
          <a:p>
            <a:r>
              <a:rPr lang="en-US" altLang="zh-CN" dirty="0"/>
              <a:t>12:34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3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m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338CE-7739-474A-B2C1-5C33AD4618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63" y="365125"/>
            <a:ext cx="11961091" cy="6201930"/>
          </a:xfrm>
        </p:spPr>
        <p:txBody>
          <a:bodyPr/>
          <a:lstStyle>
            <a:lvl1pPr algn="ctr">
              <a:defRPr sz="23900" b="1"/>
            </a:lvl1pPr>
          </a:lstStyle>
          <a:p>
            <a:r>
              <a:rPr lang="en-US" altLang="zh-CN" dirty="0"/>
              <a:t>12:34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040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19302-8623-4603-9A2B-A65D0F4E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38FD33-728A-4C8E-92A4-23F15EDED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58C460-1CC6-43D4-B84D-A6DC2A10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AAC4-D35D-4027-B1DE-5C6319487997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75A46-6FD2-4210-8323-1DD2B8291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012B61-A164-4729-98DD-1455C780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372B-5EAF-494C-9A88-D0BC185F58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52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EC9C4-C6F0-43A5-8A7F-CDC699AD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E2D46-1D37-4DF2-8758-6678BCD3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DB1D75-C415-484B-97FA-0C4807B4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A6F226-6A5E-4D00-B842-39F054CA8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A9F45-176C-4F03-B84F-707D6726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11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6D1ED-D2F9-4067-80F6-375C3A8C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0C7E59-FF97-4720-A48A-EB61C4673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2860D7-9425-43EA-A748-D05AAF81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05181B-AE8F-4091-9B72-4922BDA2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8EB3E-E5E7-423D-80C0-8FA0546AF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9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B9DE3-E0EB-421D-B275-F658DC91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C742A-0F8C-46A5-AAE5-CF8FE85F8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4F53CD-E60C-490C-A013-246F544F7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0559D-35B6-4125-AD81-223DB558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7D2336-0F95-4FB2-BDEA-7EF25027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71B22E-709E-4246-B1BA-89D8DB756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885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8CDA8-9FF1-4B54-9A10-07484E34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F177F-A190-42C8-BA9D-7C17BDAE3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52CD7B-9779-4990-AEE8-6EC083396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F225E1-651E-4B53-B6F3-2AC10F4B74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248958-8686-4C8D-8682-980B37F1F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0E3EC8-D0DF-4043-88C3-CCA91EF3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D5DB1B-7061-4942-BFD2-23AC4794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6FC506-69D5-498B-BC36-20405456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13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AF67A-122B-4C9C-BDC0-F4616C10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582117A-EC32-4C34-8239-A6D7BF51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5F7DEF-9BB6-4788-87E7-4CF5C61B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503DAF-EEF4-45EA-A9DD-C0950218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20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C0DA7C-7977-40D5-BFCC-B76FFF57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A08B5E-37DA-474A-AFFF-F5ECA7B8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68AEDF-4C15-4090-94FA-49B99E22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289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202C7-617D-4FCD-BA8C-FCA8DDBA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62C12-BAF1-4198-AA9A-63486EBEB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EA8CB6-3B93-4573-9089-69A86D23F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FFC271-C5E3-474B-92E3-1B273433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EE363C-1E05-47AE-B9F8-50BAE44B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DEC6E1-2DC2-4200-90C8-B2246892E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4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435B2-4127-4A5E-B8E1-2C8C3E77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485575-C101-47A1-8F99-5E6299B9F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C16871-1F0C-4206-9D1F-23453F522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49B64C-4794-427F-B9DC-F4601433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87679-0E04-49EF-9B2F-17C702628411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07A248-BB97-44BD-B3DB-BF7B2F3C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6704C-C4B8-4EC8-8B91-91E73EDB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00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91588E5-8B0C-4545-9578-09D6A394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21C31-B55A-48D0-9711-84AAF623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123D25-92E5-4D4E-903C-6999CA76B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87679-0E04-49EF-9B2F-17C702628411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77B079-9EBB-49C9-ADFC-9B04133EE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5535C-C6A7-47DD-ACA0-5A8858CBA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E0800-D58C-46AE-AFB1-D89B01B022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64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4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CC443-5D4C-44F9-8D2F-6FA23B9F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03:00	</a:t>
            </a:r>
          </a:p>
        </p:txBody>
      </p:sp>
    </p:spTree>
    <p:extLst>
      <p:ext uri="{BB962C8B-B14F-4D97-AF65-F5344CB8AC3E}">
        <p14:creationId xmlns:p14="http://schemas.microsoft.com/office/powerpoint/2010/main" val="286280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54FF5-5356-498E-8459-5C341E8B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02:51	</a:t>
            </a:r>
          </a:p>
        </p:txBody>
      </p:sp>
    </p:spTree>
    <p:extLst>
      <p:ext uri="{BB962C8B-B14F-4D97-AF65-F5344CB8AC3E}">
        <p14:creationId xmlns:p14="http://schemas.microsoft.com/office/powerpoint/2010/main" val="1801007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54AC6-EF57-4736-9678-0A2E2E92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01:21	</a:t>
            </a:r>
          </a:p>
        </p:txBody>
      </p:sp>
    </p:spTree>
    <p:extLst>
      <p:ext uri="{BB962C8B-B14F-4D97-AF65-F5344CB8AC3E}">
        <p14:creationId xmlns:p14="http://schemas.microsoft.com/office/powerpoint/2010/main" val="795718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E1349-DA96-4626-9F03-36B9DD04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01:20	</a:t>
            </a:r>
          </a:p>
        </p:txBody>
      </p:sp>
    </p:spTree>
    <p:extLst>
      <p:ext uri="{BB962C8B-B14F-4D97-AF65-F5344CB8AC3E}">
        <p14:creationId xmlns:p14="http://schemas.microsoft.com/office/powerpoint/2010/main" val="1990966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462CD-BA81-4B6F-BFAA-48788CC5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01:19	</a:t>
            </a:r>
          </a:p>
        </p:txBody>
      </p:sp>
    </p:spTree>
    <p:extLst>
      <p:ext uri="{BB962C8B-B14F-4D97-AF65-F5344CB8AC3E}">
        <p14:creationId xmlns:p14="http://schemas.microsoft.com/office/powerpoint/2010/main" val="199483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7801B-5809-4710-B56D-EFED4805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01:18	</a:t>
            </a:r>
          </a:p>
        </p:txBody>
      </p:sp>
    </p:spTree>
    <p:extLst>
      <p:ext uri="{BB962C8B-B14F-4D97-AF65-F5344CB8AC3E}">
        <p14:creationId xmlns:p14="http://schemas.microsoft.com/office/powerpoint/2010/main" val="60172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7CAAE-53EC-4CFA-8FAC-5FA77A15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01:17	</a:t>
            </a:r>
          </a:p>
        </p:txBody>
      </p:sp>
    </p:spTree>
    <p:extLst>
      <p:ext uri="{BB962C8B-B14F-4D97-AF65-F5344CB8AC3E}">
        <p14:creationId xmlns:p14="http://schemas.microsoft.com/office/powerpoint/2010/main" val="4235283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C1BE1-5C1B-4CCB-8C67-332544FD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01:16	</a:t>
            </a:r>
          </a:p>
        </p:txBody>
      </p:sp>
    </p:spTree>
    <p:extLst>
      <p:ext uri="{BB962C8B-B14F-4D97-AF65-F5344CB8AC3E}">
        <p14:creationId xmlns:p14="http://schemas.microsoft.com/office/powerpoint/2010/main" val="1343246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3FB7F-E219-4A71-86A8-8612AAFB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01:15	</a:t>
            </a:r>
          </a:p>
        </p:txBody>
      </p:sp>
    </p:spTree>
    <p:extLst>
      <p:ext uri="{BB962C8B-B14F-4D97-AF65-F5344CB8AC3E}">
        <p14:creationId xmlns:p14="http://schemas.microsoft.com/office/powerpoint/2010/main" val="3779447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9E1C7-5B20-42AF-81BB-D171143C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01:14	</a:t>
            </a:r>
          </a:p>
        </p:txBody>
      </p:sp>
    </p:spTree>
    <p:extLst>
      <p:ext uri="{BB962C8B-B14F-4D97-AF65-F5344CB8AC3E}">
        <p14:creationId xmlns:p14="http://schemas.microsoft.com/office/powerpoint/2010/main" val="2907258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07FB1-6417-4505-9956-62364CEE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01:13	</a:t>
            </a:r>
          </a:p>
        </p:txBody>
      </p:sp>
    </p:spTree>
    <p:extLst>
      <p:ext uri="{BB962C8B-B14F-4D97-AF65-F5344CB8AC3E}">
        <p14:creationId xmlns:p14="http://schemas.microsoft.com/office/powerpoint/2010/main" val="76704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4B986-81FA-4861-A889-07256747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01:12	</a:t>
            </a:r>
          </a:p>
        </p:txBody>
      </p:sp>
    </p:spTree>
    <p:extLst>
      <p:ext uri="{BB962C8B-B14F-4D97-AF65-F5344CB8AC3E}">
        <p14:creationId xmlns:p14="http://schemas.microsoft.com/office/powerpoint/2010/main" val="1213927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7D717-68CE-4D30-9F37-9B51296A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02:50	</a:t>
            </a:r>
          </a:p>
        </p:txBody>
      </p:sp>
    </p:spTree>
    <p:extLst>
      <p:ext uri="{BB962C8B-B14F-4D97-AF65-F5344CB8AC3E}">
        <p14:creationId xmlns:p14="http://schemas.microsoft.com/office/powerpoint/2010/main" val="222332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CBA65-F58D-44CA-81BC-736A688D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01:11	</a:t>
            </a:r>
          </a:p>
        </p:txBody>
      </p:sp>
    </p:spTree>
    <p:extLst>
      <p:ext uri="{BB962C8B-B14F-4D97-AF65-F5344CB8AC3E}">
        <p14:creationId xmlns:p14="http://schemas.microsoft.com/office/powerpoint/2010/main" val="63429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12263-E06E-4CF9-A7C1-33E924A6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01:10	</a:t>
            </a:r>
          </a:p>
        </p:txBody>
      </p:sp>
    </p:spTree>
    <p:extLst>
      <p:ext uri="{BB962C8B-B14F-4D97-AF65-F5344CB8AC3E}">
        <p14:creationId xmlns:p14="http://schemas.microsoft.com/office/powerpoint/2010/main" val="131482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14161-12B6-4799-AFD5-6D676B01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01:09	</a:t>
            </a:r>
          </a:p>
        </p:txBody>
      </p:sp>
    </p:spTree>
    <p:extLst>
      <p:ext uri="{BB962C8B-B14F-4D97-AF65-F5344CB8AC3E}">
        <p14:creationId xmlns:p14="http://schemas.microsoft.com/office/powerpoint/2010/main" val="3627497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4D8A8-A126-4B6B-B1E3-744D7D32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01:08	</a:t>
            </a:r>
          </a:p>
        </p:txBody>
      </p:sp>
    </p:spTree>
    <p:extLst>
      <p:ext uri="{BB962C8B-B14F-4D97-AF65-F5344CB8AC3E}">
        <p14:creationId xmlns:p14="http://schemas.microsoft.com/office/powerpoint/2010/main" val="2724275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29C90-26E6-4F31-A009-EA8EA9F23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01:07	</a:t>
            </a:r>
          </a:p>
        </p:txBody>
      </p:sp>
    </p:spTree>
    <p:extLst>
      <p:ext uri="{BB962C8B-B14F-4D97-AF65-F5344CB8AC3E}">
        <p14:creationId xmlns:p14="http://schemas.microsoft.com/office/powerpoint/2010/main" val="1270379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4CDA0-9934-4EE9-BF5D-5EE8FD2B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01:06	</a:t>
            </a:r>
          </a:p>
        </p:txBody>
      </p:sp>
    </p:spTree>
    <p:extLst>
      <p:ext uri="{BB962C8B-B14F-4D97-AF65-F5344CB8AC3E}">
        <p14:creationId xmlns:p14="http://schemas.microsoft.com/office/powerpoint/2010/main" val="16846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0A6F3-312F-424A-A785-1C976AA8E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01:05	</a:t>
            </a:r>
          </a:p>
        </p:txBody>
      </p:sp>
    </p:spTree>
    <p:extLst>
      <p:ext uri="{BB962C8B-B14F-4D97-AF65-F5344CB8AC3E}">
        <p14:creationId xmlns:p14="http://schemas.microsoft.com/office/powerpoint/2010/main" val="62584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3EDC5-C39F-4AC0-9FF3-31DB0F8B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01:04	</a:t>
            </a:r>
          </a:p>
        </p:txBody>
      </p:sp>
    </p:spTree>
    <p:extLst>
      <p:ext uri="{BB962C8B-B14F-4D97-AF65-F5344CB8AC3E}">
        <p14:creationId xmlns:p14="http://schemas.microsoft.com/office/powerpoint/2010/main" val="1536699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4915D-A61D-4085-89FA-94C784A7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01:03	</a:t>
            </a:r>
          </a:p>
        </p:txBody>
      </p:sp>
    </p:spTree>
    <p:extLst>
      <p:ext uri="{BB962C8B-B14F-4D97-AF65-F5344CB8AC3E}">
        <p14:creationId xmlns:p14="http://schemas.microsoft.com/office/powerpoint/2010/main" val="3415112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A4CF6-D904-44A4-A5DE-3F02B502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01:02	</a:t>
            </a:r>
          </a:p>
        </p:txBody>
      </p:sp>
    </p:spTree>
    <p:extLst>
      <p:ext uri="{BB962C8B-B14F-4D97-AF65-F5344CB8AC3E}">
        <p14:creationId xmlns:p14="http://schemas.microsoft.com/office/powerpoint/2010/main" val="1040515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91CB2-703C-423B-BD6E-9FC1B278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02:49	</a:t>
            </a:r>
          </a:p>
        </p:txBody>
      </p:sp>
    </p:spTree>
    <p:extLst>
      <p:ext uri="{BB962C8B-B14F-4D97-AF65-F5344CB8AC3E}">
        <p14:creationId xmlns:p14="http://schemas.microsoft.com/office/powerpoint/2010/main" val="3406113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FABC4-52A6-4C11-8401-23C6E7DC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01:01	</a:t>
            </a:r>
          </a:p>
        </p:txBody>
      </p:sp>
    </p:spTree>
    <p:extLst>
      <p:ext uri="{BB962C8B-B14F-4D97-AF65-F5344CB8AC3E}">
        <p14:creationId xmlns:p14="http://schemas.microsoft.com/office/powerpoint/2010/main" val="2437635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5C795-575C-4409-9798-D9B290F55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01:00	</a:t>
            </a:r>
          </a:p>
        </p:txBody>
      </p:sp>
    </p:spTree>
    <p:extLst>
      <p:ext uri="{BB962C8B-B14F-4D97-AF65-F5344CB8AC3E}">
        <p14:creationId xmlns:p14="http://schemas.microsoft.com/office/powerpoint/2010/main" val="65660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B5C72-76DA-4B10-9C48-65EE9504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00:59	</a:t>
            </a:r>
          </a:p>
        </p:txBody>
      </p:sp>
    </p:spTree>
    <p:extLst>
      <p:ext uri="{BB962C8B-B14F-4D97-AF65-F5344CB8AC3E}">
        <p14:creationId xmlns:p14="http://schemas.microsoft.com/office/powerpoint/2010/main" val="3811553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EC04A-1A1A-47FD-813E-82410EC4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00:58	</a:t>
            </a:r>
          </a:p>
        </p:txBody>
      </p:sp>
    </p:spTree>
    <p:extLst>
      <p:ext uri="{BB962C8B-B14F-4D97-AF65-F5344CB8AC3E}">
        <p14:creationId xmlns:p14="http://schemas.microsoft.com/office/powerpoint/2010/main" val="2363631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4D339-9BD0-4623-A473-7B547594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00:57	</a:t>
            </a:r>
          </a:p>
        </p:txBody>
      </p:sp>
    </p:spTree>
    <p:extLst>
      <p:ext uri="{BB962C8B-B14F-4D97-AF65-F5344CB8AC3E}">
        <p14:creationId xmlns:p14="http://schemas.microsoft.com/office/powerpoint/2010/main" val="4106094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47D512-7A7F-417D-9C9E-7EB9C155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00:56	</a:t>
            </a:r>
          </a:p>
        </p:txBody>
      </p:sp>
    </p:spTree>
    <p:extLst>
      <p:ext uri="{BB962C8B-B14F-4D97-AF65-F5344CB8AC3E}">
        <p14:creationId xmlns:p14="http://schemas.microsoft.com/office/powerpoint/2010/main" val="4249711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8A109-E813-439A-A07F-CAF76C0C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00:55	</a:t>
            </a:r>
          </a:p>
        </p:txBody>
      </p:sp>
    </p:spTree>
    <p:extLst>
      <p:ext uri="{BB962C8B-B14F-4D97-AF65-F5344CB8AC3E}">
        <p14:creationId xmlns:p14="http://schemas.microsoft.com/office/powerpoint/2010/main" val="365689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BDFF-02F4-4FDF-9435-4270A8D2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00:54	</a:t>
            </a:r>
          </a:p>
        </p:txBody>
      </p:sp>
    </p:spTree>
    <p:extLst>
      <p:ext uri="{BB962C8B-B14F-4D97-AF65-F5344CB8AC3E}">
        <p14:creationId xmlns:p14="http://schemas.microsoft.com/office/powerpoint/2010/main" val="452884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B00BA-F6E8-453F-84C2-AAF2F407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00:53	</a:t>
            </a:r>
          </a:p>
        </p:txBody>
      </p:sp>
    </p:spTree>
    <p:extLst>
      <p:ext uri="{BB962C8B-B14F-4D97-AF65-F5344CB8AC3E}">
        <p14:creationId xmlns:p14="http://schemas.microsoft.com/office/powerpoint/2010/main" val="1882234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07994-3EBA-45A6-8FA5-A2FF88B0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00:52	</a:t>
            </a:r>
          </a:p>
        </p:txBody>
      </p:sp>
    </p:spTree>
    <p:extLst>
      <p:ext uri="{BB962C8B-B14F-4D97-AF65-F5344CB8AC3E}">
        <p14:creationId xmlns:p14="http://schemas.microsoft.com/office/powerpoint/2010/main" val="2855647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972DA-050E-40A6-B357-4AFC8E86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02:48	</a:t>
            </a:r>
          </a:p>
        </p:txBody>
      </p:sp>
    </p:spTree>
    <p:extLst>
      <p:ext uri="{BB962C8B-B14F-4D97-AF65-F5344CB8AC3E}">
        <p14:creationId xmlns:p14="http://schemas.microsoft.com/office/powerpoint/2010/main" val="81916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78C7C-0146-4A9C-A192-51D7CBB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00:51	</a:t>
            </a:r>
          </a:p>
        </p:txBody>
      </p:sp>
    </p:spTree>
    <p:extLst>
      <p:ext uri="{BB962C8B-B14F-4D97-AF65-F5344CB8AC3E}">
        <p14:creationId xmlns:p14="http://schemas.microsoft.com/office/powerpoint/2010/main" val="2581780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04BAB-EC31-4BA6-89A4-5F6EBF0FE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00:50	</a:t>
            </a:r>
          </a:p>
        </p:txBody>
      </p:sp>
    </p:spTree>
    <p:extLst>
      <p:ext uri="{BB962C8B-B14F-4D97-AF65-F5344CB8AC3E}">
        <p14:creationId xmlns:p14="http://schemas.microsoft.com/office/powerpoint/2010/main" val="2222844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14428-15B3-4FCB-82D7-8ACEA196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00:49	</a:t>
            </a:r>
          </a:p>
        </p:txBody>
      </p:sp>
    </p:spTree>
    <p:extLst>
      <p:ext uri="{BB962C8B-B14F-4D97-AF65-F5344CB8AC3E}">
        <p14:creationId xmlns:p14="http://schemas.microsoft.com/office/powerpoint/2010/main" val="69422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8B3DE-DA9F-4F55-9956-489DC153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00:48	</a:t>
            </a:r>
          </a:p>
        </p:txBody>
      </p:sp>
    </p:spTree>
    <p:extLst>
      <p:ext uri="{BB962C8B-B14F-4D97-AF65-F5344CB8AC3E}">
        <p14:creationId xmlns:p14="http://schemas.microsoft.com/office/powerpoint/2010/main" val="43263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24395-5E84-443C-AEA3-78D85EA42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00:47	</a:t>
            </a:r>
          </a:p>
        </p:txBody>
      </p:sp>
    </p:spTree>
    <p:extLst>
      <p:ext uri="{BB962C8B-B14F-4D97-AF65-F5344CB8AC3E}">
        <p14:creationId xmlns:p14="http://schemas.microsoft.com/office/powerpoint/2010/main" val="1257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7018A-9C15-453D-B7B5-A38A8C64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00:46	</a:t>
            </a:r>
          </a:p>
        </p:txBody>
      </p:sp>
    </p:spTree>
    <p:extLst>
      <p:ext uri="{BB962C8B-B14F-4D97-AF65-F5344CB8AC3E}">
        <p14:creationId xmlns:p14="http://schemas.microsoft.com/office/powerpoint/2010/main" val="4088001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3DE0B-659B-46B4-A43E-E8AA9ACF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00:45	</a:t>
            </a:r>
          </a:p>
        </p:txBody>
      </p:sp>
    </p:spTree>
    <p:extLst>
      <p:ext uri="{BB962C8B-B14F-4D97-AF65-F5344CB8AC3E}">
        <p14:creationId xmlns:p14="http://schemas.microsoft.com/office/powerpoint/2010/main" val="4118246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57AAA7-488B-422E-8538-553E8DEC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00:44	</a:t>
            </a:r>
          </a:p>
        </p:txBody>
      </p:sp>
    </p:spTree>
    <p:extLst>
      <p:ext uri="{BB962C8B-B14F-4D97-AF65-F5344CB8AC3E}">
        <p14:creationId xmlns:p14="http://schemas.microsoft.com/office/powerpoint/2010/main" val="38124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A2F78-E869-4996-9037-E69329BF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00:43	</a:t>
            </a:r>
          </a:p>
        </p:txBody>
      </p:sp>
    </p:spTree>
    <p:extLst>
      <p:ext uri="{BB962C8B-B14F-4D97-AF65-F5344CB8AC3E}">
        <p14:creationId xmlns:p14="http://schemas.microsoft.com/office/powerpoint/2010/main" val="349221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67B63-F4F3-4D43-B373-E483987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00:42	</a:t>
            </a:r>
          </a:p>
        </p:txBody>
      </p:sp>
    </p:spTree>
    <p:extLst>
      <p:ext uri="{BB962C8B-B14F-4D97-AF65-F5344CB8AC3E}">
        <p14:creationId xmlns:p14="http://schemas.microsoft.com/office/powerpoint/2010/main" val="2705717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F6F53C-BB6A-485E-9195-9E875148E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02:47	</a:t>
            </a:r>
          </a:p>
        </p:txBody>
      </p:sp>
    </p:spTree>
    <p:extLst>
      <p:ext uri="{BB962C8B-B14F-4D97-AF65-F5344CB8AC3E}">
        <p14:creationId xmlns:p14="http://schemas.microsoft.com/office/powerpoint/2010/main" val="2529942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10829-E139-4B4B-8CFB-05632358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00:41	</a:t>
            </a:r>
          </a:p>
        </p:txBody>
      </p:sp>
    </p:spTree>
    <p:extLst>
      <p:ext uri="{BB962C8B-B14F-4D97-AF65-F5344CB8AC3E}">
        <p14:creationId xmlns:p14="http://schemas.microsoft.com/office/powerpoint/2010/main" val="406175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03D0D-2E4F-4643-8B42-CECEB174A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00:40	</a:t>
            </a:r>
          </a:p>
        </p:txBody>
      </p:sp>
    </p:spTree>
    <p:extLst>
      <p:ext uri="{BB962C8B-B14F-4D97-AF65-F5344CB8AC3E}">
        <p14:creationId xmlns:p14="http://schemas.microsoft.com/office/powerpoint/2010/main" val="751796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34AF6-E91E-45C9-AF85-6BEF8D76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00:39	</a:t>
            </a:r>
          </a:p>
        </p:txBody>
      </p:sp>
    </p:spTree>
    <p:extLst>
      <p:ext uri="{BB962C8B-B14F-4D97-AF65-F5344CB8AC3E}">
        <p14:creationId xmlns:p14="http://schemas.microsoft.com/office/powerpoint/2010/main" val="258736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F2656-DAE2-4217-9C10-EABFCD40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00:38	</a:t>
            </a:r>
          </a:p>
        </p:txBody>
      </p:sp>
    </p:spTree>
    <p:extLst>
      <p:ext uri="{BB962C8B-B14F-4D97-AF65-F5344CB8AC3E}">
        <p14:creationId xmlns:p14="http://schemas.microsoft.com/office/powerpoint/2010/main" val="3927979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2869D-59B7-44A0-965E-B9C1F74C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00:37	</a:t>
            </a:r>
          </a:p>
        </p:txBody>
      </p:sp>
    </p:spTree>
    <p:extLst>
      <p:ext uri="{BB962C8B-B14F-4D97-AF65-F5344CB8AC3E}">
        <p14:creationId xmlns:p14="http://schemas.microsoft.com/office/powerpoint/2010/main" val="173539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58C6E-37CC-4CCD-9D30-776E65A8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00:36	</a:t>
            </a:r>
          </a:p>
        </p:txBody>
      </p:sp>
    </p:spTree>
    <p:extLst>
      <p:ext uri="{BB962C8B-B14F-4D97-AF65-F5344CB8AC3E}">
        <p14:creationId xmlns:p14="http://schemas.microsoft.com/office/powerpoint/2010/main" val="2666425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2A468-E5B1-4878-A150-8C79209D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00:35	</a:t>
            </a:r>
          </a:p>
        </p:txBody>
      </p:sp>
    </p:spTree>
    <p:extLst>
      <p:ext uri="{BB962C8B-B14F-4D97-AF65-F5344CB8AC3E}">
        <p14:creationId xmlns:p14="http://schemas.microsoft.com/office/powerpoint/2010/main" val="1359296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6309C-29EE-4C1E-86B6-29BFBB5C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00:34	</a:t>
            </a:r>
          </a:p>
        </p:txBody>
      </p:sp>
    </p:spTree>
    <p:extLst>
      <p:ext uri="{BB962C8B-B14F-4D97-AF65-F5344CB8AC3E}">
        <p14:creationId xmlns:p14="http://schemas.microsoft.com/office/powerpoint/2010/main" val="3562368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14FDA-1903-4B53-BD5D-0F54BFDC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00:33	</a:t>
            </a:r>
          </a:p>
        </p:txBody>
      </p:sp>
    </p:spTree>
    <p:extLst>
      <p:ext uri="{BB962C8B-B14F-4D97-AF65-F5344CB8AC3E}">
        <p14:creationId xmlns:p14="http://schemas.microsoft.com/office/powerpoint/2010/main" val="692697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2D84D-B299-42B5-BAEC-74028688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00:32	</a:t>
            </a:r>
          </a:p>
        </p:txBody>
      </p:sp>
    </p:spTree>
    <p:extLst>
      <p:ext uri="{BB962C8B-B14F-4D97-AF65-F5344CB8AC3E}">
        <p14:creationId xmlns:p14="http://schemas.microsoft.com/office/powerpoint/2010/main" val="1381480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7D010-EA2E-4C8F-94C7-BF10D6C8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02:46	</a:t>
            </a:r>
          </a:p>
        </p:txBody>
      </p:sp>
    </p:spTree>
    <p:extLst>
      <p:ext uri="{BB962C8B-B14F-4D97-AF65-F5344CB8AC3E}">
        <p14:creationId xmlns:p14="http://schemas.microsoft.com/office/powerpoint/2010/main" val="164089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73987-D1B5-484E-B90C-2D78E026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00:31	</a:t>
            </a:r>
          </a:p>
        </p:txBody>
      </p:sp>
    </p:spTree>
    <p:extLst>
      <p:ext uri="{BB962C8B-B14F-4D97-AF65-F5344CB8AC3E}">
        <p14:creationId xmlns:p14="http://schemas.microsoft.com/office/powerpoint/2010/main" val="3829453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3AF11-E55D-4191-BD1E-CE28AA26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00:30	</a:t>
            </a:r>
          </a:p>
        </p:txBody>
      </p:sp>
    </p:spTree>
    <p:extLst>
      <p:ext uri="{BB962C8B-B14F-4D97-AF65-F5344CB8AC3E}">
        <p14:creationId xmlns:p14="http://schemas.microsoft.com/office/powerpoint/2010/main" val="972325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6C240-A353-48AC-B467-F87CDEAB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00:29	</a:t>
            </a:r>
          </a:p>
        </p:txBody>
      </p:sp>
    </p:spTree>
    <p:extLst>
      <p:ext uri="{BB962C8B-B14F-4D97-AF65-F5344CB8AC3E}">
        <p14:creationId xmlns:p14="http://schemas.microsoft.com/office/powerpoint/2010/main" val="175743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0A792-76F5-43EA-9FF1-9CE2A3B7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00:28	</a:t>
            </a:r>
          </a:p>
        </p:txBody>
      </p:sp>
    </p:spTree>
    <p:extLst>
      <p:ext uri="{BB962C8B-B14F-4D97-AF65-F5344CB8AC3E}">
        <p14:creationId xmlns:p14="http://schemas.microsoft.com/office/powerpoint/2010/main" val="2638337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8480A5-AF11-42D7-9469-2BA2E80F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00:27	</a:t>
            </a:r>
          </a:p>
        </p:txBody>
      </p:sp>
    </p:spTree>
    <p:extLst>
      <p:ext uri="{BB962C8B-B14F-4D97-AF65-F5344CB8AC3E}">
        <p14:creationId xmlns:p14="http://schemas.microsoft.com/office/powerpoint/2010/main" val="2026559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25CF1-9F6C-4EEC-AB10-E34E5A05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00:26	</a:t>
            </a:r>
          </a:p>
        </p:txBody>
      </p:sp>
    </p:spTree>
    <p:extLst>
      <p:ext uri="{BB962C8B-B14F-4D97-AF65-F5344CB8AC3E}">
        <p14:creationId xmlns:p14="http://schemas.microsoft.com/office/powerpoint/2010/main" val="2719587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B075B-5C6D-456C-A44B-AD7C7A49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00:25	</a:t>
            </a:r>
          </a:p>
        </p:txBody>
      </p:sp>
    </p:spTree>
    <p:extLst>
      <p:ext uri="{BB962C8B-B14F-4D97-AF65-F5344CB8AC3E}">
        <p14:creationId xmlns:p14="http://schemas.microsoft.com/office/powerpoint/2010/main" val="2101342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40B60-549C-4196-9ED8-9CE71F54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00:24	</a:t>
            </a:r>
          </a:p>
        </p:txBody>
      </p:sp>
    </p:spTree>
    <p:extLst>
      <p:ext uri="{BB962C8B-B14F-4D97-AF65-F5344CB8AC3E}">
        <p14:creationId xmlns:p14="http://schemas.microsoft.com/office/powerpoint/2010/main" val="90832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801EC-A7CD-42DC-826F-F8D18808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00:23	</a:t>
            </a:r>
          </a:p>
        </p:txBody>
      </p:sp>
    </p:spTree>
    <p:extLst>
      <p:ext uri="{BB962C8B-B14F-4D97-AF65-F5344CB8AC3E}">
        <p14:creationId xmlns:p14="http://schemas.microsoft.com/office/powerpoint/2010/main" val="15093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54234-4C09-48B5-A266-3DADE55D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00:22	</a:t>
            </a:r>
          </a:p>
        </p:txBody>
      </p:sp>
    </p:spTree>
    <p:extLst>
      <p:ext uri="{BB962C8B-B14F-4D97-AF65-F5344CB8AC3E}">
        <p14:creationId xmlns:p14="http://schemas.microsoft.com/office/powerpoint/2010/main" val="65428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C9494-D81E-4FDC-8E34-E6989626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02:45	</a:t>
            </a:r>
          </a:p>
        </p:txBody>
      </p:sp>
    </p:spTree>
    <p:extLst>
      <p:ext uri="{BB962C8B-B14F-4D97-AF65-F5344CB8AC3E}">
        <p14:creationId xmlns:p14="http://schemas.microsoft.com/office/powerpoint/2010/main" val="4285291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54FFB-D4D4-4DBF-AB56-B96D13F8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00:21	</a:t>
            </a:r>
          </a:p>
        </p:txBody>
      </p:sp>
    </p:spTree>
    <p:extLst>
      <p:ext uri="{BB962C8B-B14F-4D97-AF65-F5344CB8AC3E}">
        <p14:creationId xmlns:p14="http://schemas.microsoft.com/office/powerpoint/2010/main" val="247477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10C4E-F0CB-482C-8473-9EE58851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00:20	</a:t>
            </a:r>
          </a:p>
        </p:txBody>
      </p:sp>
    </p:spTree>
    <p:extLst>
      <p:ext uri="{BB962C8B-B14F-4D97-AF65-F5344CB8AC3E}">
        <p14:creationId xmlns:p14="http://schemas.microsoft.com/office/powerpoint/2010/main" val="30128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7C30B-E9A9-4F4A-8EC1-4D05EA1D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00:19	</a:t>
            </a:r>
          </a:p>
        </p:txBody>
      </p:sp>
    </p:spTree>
    <p:extLst>
      <p:ext uri="{BB962C8B-B14F-4D97-AF65-F5344CB8AC3E}">
        <p14:creationId xmlns:p14="http://schemas.microsoft.com/office/powerpoint/2010/main" val="3492955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F8CF4-5F4D-491D-9803-5B5D745B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00:18	</a:t>
            </a:r>
          </a:p>
        </p:txBody>
      </p:sp>
    </p:spTree>
    <p:extLst>
      <p:ext uri="{BB962C8B-B14F-4D97-AF65-F5344CB8AC3E}">
        <p14:creationId xmlns:p14="http://schemas.microsoft.com/office/powerpoint/2010/main" val="390583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64983-B8EF-47C2-ABD1-7A42DB2C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00:17	</a:t>
            </a:r>
          </a:p>
        </p:txBody>
      </p:sp>
    </p:spTree>
    <p:extLst>
      <p:ext uri="{BB962C8B-B14F-4D97-AF65-F5344CB8AC3E}">
        <p14:creationId xmlns:p14="http://schemas.microsoft.com/office/powerpoint/2010/main" val="1886361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B00DC-751D-4CA3-8880-F95EDB37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00:16	</a:t>
            </a:r>
          </a:p>
        </p:txBody>
      </p:sp>
    </p:spTree>
    <p:extLst>
      <p:ext uri="{BB962C8B-B14F-4D97-AF65-F5344CB8AC3E}">
        <p14:creationId xmlns:p14="http://schemas.microsoft.com/office/powerpoint/2010/main" val="297135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F5085-CA72-4D9A-9779-0C72D2DE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00:15	</a:t>
            </a:r>
          </a:p>
        </p:txBody>
      </p:sp>
    </p:spTree>
    <p:extLst>
      <p:ext uri="{BB962C8B-B14F-4D97-AF65-F5344CB8AC3E}">
        <p14:creationId xmlns:p14="http://schemas.microsoft.com/office/powerpoint/2010/main" val="2625751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E5169-7940-4F33-B596-487137D6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00:14	</a:t>
            </a:r>
          </a:p>
        </p:txBody>
      </p:sp>
    </p:spTree>
    <p:extLst>
      <p:ext uri="{BB962C8B-B14F-4D97-AF65-F5344CB8AC3E}">
        <p14:creationId xmlns:p14="http://schemas.microsoft.com/office/powerpoint/2010/main" val="2786092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B3077-32C6-4093-8ED4-409600C6E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00:13	</a:t>
            </a:r>
          </a:p>
        </p:txBody>
      </p:sp>
    </p:spTree>
    <p:extLst>
      <p:ext uri="{BB962C8B-B14F-4D97-AF65-F5344CB8AC3E}">
        <p14:creationId xmlns:p14="http://schemas.microsoft.com/office/powerpoint/2010/main" val="3989930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C5EA2-42BB-40D1-AE11-0CA35BBD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00:12	</a:t>
            </a:r>
          </a:p>
        </p:txBody>
      </p:sp>
    </p:spTree>
    <p:extLst>
      <p:ext uri="{BB962C8B-B14F-4D97-AF65-F5344CB8AC3E}">
        <p14:creationId xmlns:p14="http://schemas.microsoft.com/office/powerpoint/2010/main" val="105438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BC187-00F6-4E71-B929-B459469D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02:44	</a:t>
            </a:r>
          </a:p>
        </p:txBody>
      </p:sp>
    </p:spTree>
    <p:extLst>
      <p:ext uri="{BB962C8B-B14F-4D97-AF65-F5344CB8AC3E}">
        <p14:creationId xmlns:p14="http://schemas.microsoft.com/office/powerpoint/2010/main" val="468079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657BF-5DC3-4252-AA12-B8CFAF57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00:11	</a:t>
            </a:r>
          </a:p>
        </p:txBody>
      </p:sp>
    </p:spTree>
    <p:extLst>
      <p:ext uri="{BB962C8B-B14F-4D97-AF65-F5344CB8AC3E}">
        <p14:creationId xmlns:p14="http://schemas.microsoft.com/office/powerpoint/2010/main" val="414810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B827A-CB87-4016-9E7A-5D30D172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00:10	</a:t>
            </a:r>
          </a:p>
        </p:txBody>
      </p:sp>
    </p:spTree>
    <p:extLst>
      <p:ext uri="{BB962C8B-B14F-4D97-AF65-F5344CB8AC3E}">
        <p14:creationId xmlns:p14="http://schemas.microsoft.com/office/powerpoint/2010/main" val="2482589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7194A-745A-4307-8B9C-76DA17EC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00:09	</a:t>
            </a:r>
          </a:p>
        </p:txBody>
      </p:sp>
    </p:spTree>
    <p:extLst>
      <p:ext uri="{BB962C8B-B14F-4D97-AF65-F5344CB8AC3E}">
        <p14:creationId xmlns:p14="http://schemas.microsoft.com/office/powerpoint/2010/main" val="1663608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894A3-F744-4F20-A42A-A1780D44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00:08	</a:t>
            </a:r>
          </a:p>
        </p:txBody>
      </p:sp>
    </p:spTree>
    <p:extLst>
      <p:ext uri="{BB962C8B-B14F-4D97-AF65-F5344CB8AC3E}">
        <p14:creationId xmlns:p14="http://schemas.microsoft.com/office/powerpoint/2010/main" val="57334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8F158-5D95-4760-A2BE-D42CF70B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00:07	</a:t>
            </a:r>
          </a:p>
        </p:txBody>
      </p:sp>
    </p:spTree>
    <p:extLst>
      <p:ext uri="{BB962C8B-B14F-4D97-AF65-F5344CB8AC3E}">
        <p14:creationId xmlns:p14="http://schemas.microsoft.com/office/powerpoint/2010/main" val="2739688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6A87F-3795-4995-A2A5-A2E9247A3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00:06	</a:t>
            </a:r>
          </a:p>
        </p:txBody>
      </p:sp>
    </p:spTree>
    <p:extLst>
      <p:ext uri="{BB962C8B-B14F-4D97-AF65-F5344CB8AC3E}">
        <p14:creationId xmlns:p14="http://schemas.microsoft.com/office/powerpoint/2010/main" val="1995828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305CC-E6DB-46AD-8E15-1F223354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00:05	</a:t>
            </a:r>
          </a:p>
        </p:txBody>
      </p:sp>
    </p:spTree>
    <p:extLst>
      <p:ext uri="{BB962C8B-B14F-4D97-AF65-F5344CB8AC3E}">
        <p14:creationId xmlns:p14="http://schemas.microsoft.com/office/powerpoint/2010/main" val="115142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571A0-8382-42E3-9A2A-93266CE8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00:04	</a:t>
            </a:r>
          </a:p>
        </p:txBody>
      </p:sp>
    </p:spTree>
    <p:extLst>
      <p:ext uri="{BB962C8B-B14F-4D97-AF65-F5344CB8AC3E}">
        <p14:creationId xmlns:p14="http://schemas.microsoft.com/office/powerpoint/2010/main" val="44167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B15C4-B558-4F07-BE75-27F4D940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00:03	</a:t>
            </a:r>
          </a:p>
        </p:txBody>
      </p:sp>
    </p:spTree>
    <p:extLst>
      <p:ext uri="{BB962C8B-B14F-4D97-AF65-F5344CB8AC3E}">
        <p14:creationId xmlns:p14="http://schemas.microsoft.com/office/powerpoint/2010/main" val="2977291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71B41-E6D0-4451-9A9F-8DF847C9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00:02	</a:t>
            </a:r>
          </a:p>
        </p:txBody>
      </p:sp>
    </p:spTree>
    <p:extLst>
      <p:ext uri="{BB962C8B-B14F-4D97-AF65-F5344CB8AC3E}">
        <p14:creationId xmlns:p14="http://schemas.microsoft.com/office/powerpoint/2010/main" val="1501168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5DFD8-E10F-4A0C-84D2-E0DAF8AD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02:43	</a:t>
            </a:r>
          </a:p>
        </p:txBody>
      </p:sp>
    </p:spTree>
    <p:extLst>
      <p:ext uri="{BB962C8B-B14F-4D97-AF65-F5344CB8AC3E}">
        <p14:creationId xmlns:p14="http://schemas.microsoft.com/office/powerpoint/2010/main" val="1370357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A7F63-3E42-469F-8DCC-9924A09F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00:01	</a:t>
            </a:r>
          </a:p>
        </p:txBody>
      </p:sp>
    </p:spTree>
    <p:extLst>
      <p:ext uri="{BB962C8B-B14F-4D97-AF65-F5344CB8AC3E}">
        <p14:creationId xmlns:p14="http://schemas.microsoft.com/office/powerpoint/2010/main" val="662726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08A8C-E3EB-4F39-B176-2F246AFC2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00:00	</a:t>
            </a:r>
          </a:p>
        </p:txBody>
      </p:sp>
    </p:spTree>
    <p:extLst>
      <p:ext uri="{BB962C8B-B14F-4D97-AF65-F5344CB8AC3E}">
        <p14:creationId xmlns:p14="http://schemas.microsoft.com/office/powerpoint/2010/main" val="2733097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A5613E8-219F-45BA-B397-BD3241C8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6600" dirty="0"/>
              <a:t>Time Up!</a:t>
            </a:r>
            <a:endParaRPr lang="zh-CN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23308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59E3FB-D8B3-4AE0-9EF4-30BAABE3C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02:42	</a:t>
            </a:r>
          </a:p>
        </p:txBody>
      </p:sp>
    </p:spTree>
    <p:extLst>
      <p:ext uri="{BB962C8B-B14F-4D97-AF65-F5344CB8AC3E}">
        <p14:creationId xmlns:p14="http://schemas.microsoft.com/office/powerpoint/2010/main" val="2720967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F9055-5EF9-4515-83DE-5072046E9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02:59	</a:t>
            </a:r>
          </a:p>
        </p:txBody>
      </p:sp>
    </p:spTree>
    <p:extLst>
      <p:ext uri="{BB962C8B-B14F-4D97-AF65-F5344CB8AC3E}">
        <p14:creationId xmlns:p14="http://schemas.microsoft.com/office/powerpoint/2010/main" val="460323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9D2D9-E3D7-4B46-A1F8-47620E7C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02:41	</a:t>
            </a:r>
          </a:p>
        </p:txBody>
      </p:sp>
    </p:spTree>
    <p:extLst>
      <p:ext uri="{BB962C8B-B14F-4D97-AF65-F5344CB8AC3E}">
        <p14:creationId xmlns:p14="http://schemas.microsoft.com/office/powerpoint/2010/main" val="222654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7F9DD-453E-45C4-A400-F0C9F869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02:40	</a:t>
            </a:r>
          </a:p>
        </p:txBody>
      </p:sp>
    </p:spTree>
    <p:extLst>
      <p:ext uri="{BB962C8B-B14F-4D97-AF65-F5344CB8AC3E}">
        <p14:creationId xmlns:p14="http://schemas.microsoft.com/office/powerpoint/2010/main" val="2203990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CAEFF-D929-486D-99F8-5A4D04E4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02:39	</a:t>
            </a:r>
          </a:p>
        </p:txBody>
      </p:sp>
    </p:spTree>
    <p:extLst>
      <p:ext uri="{BB962C8B-B14F-4D97-AF65-F5344CB8AC3E}">
        <p14:creationId xmlns:p14="http://schemas.microsoft.com/office/powerpoint/2010/main" val="3978841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BBBE7-19EC-460B-A27B-2F6568C3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02:38	</a:t>
            </a:r>
          </a:p>
        </p:txBody>
      </p:sp>
    </p:spTree>
    <p:extLst>
      <p:ext uri="{BB962C8B-B14F-4D97-AF65-F5344CB8AC3E}">
        <p14:creationId xmlns:p14="http://schemas.microsoft.com/office/powerpoint/2010/main" val="3802870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9302B-43D6-4A76-AFE4-34B3310EE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02:37	</a:t>
            </a:r>
          </a:p>
        </p:txBody>
      </p:sp>
    </p:spTree>
    <p:extLst>
      <p:ext uri="{BB962C8B-B14F-4D97-AF65-F5344CB8AC3E}">
        <p14:creationId xmlns:p14="http://schemas.microsoft.com/office/powerpoint/2010/main" val="141842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0EF31-90F6-4A84-8FA1-DB14CECC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02:36	</a:t>
            </a:r>
          </a:p>
        </p:txBody>
      </p:sp>
    </p:spTree>
    <p:extLst>
      <p:ext uri="{BB962C8B-B14F-4D97-AF65-F5344CB8AC3E}">
        <p14:creationId xmlns:p14="http://schemas.microsoft.com/office/powerpoint/2010/main" val="1310716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AA958-34BE-44EF-9AC6-ACBD7809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02:35	</a:t>
            </a:r>
          </a:p>
        </p:txBody>
      </p:sp>
    </p:spTree>
    <p:extLst>
      <p:ext uri="{BB962C8B-B14F-4D97-AF65-F5344CB8AC3E}">
        <p14:creationId xmlns:p14="http://schemas.microsoft.com/office/powerpoint/2010/main" val="2810645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D3971-5EED-4EAF-AF19-5E530449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02:34	</a:t>
            </a:r>
          </a:p>
        </p:txBody>
      </p:sp>
    </p:spTree>
    <p:extLst>
      <p:ext uri="{BB962C8B-B14F-4D97-AF65-F5344CB8AC3E}">
        <p14:creationId xmlns:p14="http://schemas.microsoft.com/office/powerpoint/2010/main" val="1196591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DBDFA-70E3-41C4-A550-39DE4459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02:33	</a:t>
            </a:r>
          </a:p>
        </p:txBody>
      </p:sp>
    </p:spTree>
    <p:extLst>
      <p:ext uri="{BB962C8B-B14F-4D97-AF65-F5344CB8AC3E}">
        <p14:creationId xmlns:p14="http://schemas.microsoft.com/office/powerpoint/2010/main" val="4216697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5C772-9C8C-4228-8730-56838E5D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02:32	</a:t>
            </a:r>
          </a:p>
        </p:txBody>
      </p:sp>
    </p:spTree>
    <p:extLst>
      <p:ext uri="{BB962C8B-B14F-4D97-AF65-F5344CB8AC3E}">
        <p14:creationId xmlns:p14="http://schemas.microsoft.com/office/powerpoint/2010/main" val="2549978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BCBDD-DF8F-403A-827A-569E27DC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02:58	</a:t>
            </a:r>
          </a:p>
        </p:txBody>
      </p:sp>
    </p:spTree>
    <p:extLst>
      <p:ext uri="{BB962C8B-B14F-4D97-AF65-F5344CB8AC3E}">
        <p14:creationId xmlns:p14="http://schemas.microsoft.com/office/powerpoint/2010/main" val="3515693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4C45F-A8BD-46B8-B30E-EC86D671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02:31	</a:t>
            </a:r>
          </a:p>
        </p:txBody>
      </p:sp>
    </p:spTree>
    <p:extLst>
      <p:ext uri="{BB962C8B-B14F-4D97-AF65-F5344CB8AC3E}">
        <p14:creationId xmlns:p14="http://schemas.microsoft.com/office/powerpoint/2010/main" val="1312609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36157-D6A8-491D-83D3-5928F0FD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02:30	</a:t>
            </a:r>
          </a:p>
        </p:txBody>
      </p:sp>
    </p:spTree>
    <p:extLst>
      <p:ext uri="{BB962C8B-B14F-4D97-AF65-F5344CB8AC3E}">
        <p14:creationId xmlns:p14="http://schemas.microsoft.com/office/powerpoint/2010/main" val="1228863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0CEED-6B2F-462F-9EA3-F541F10D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02:29	</a:t>
            </a:r>
          </a:p>
        </p:txBody>
      </p:sp>
    </p:spTree>
    <p:extLst>
      <p:ext uri="{BB962C8B-B14F-4D97-AF65-F5344CB8AC3E}">
        <p14:creationId xmlns:p14="http://schemas.microsoft.com/office/powerpoint/2010/main" val="71014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FE4A6-185A-407C-8D7C-702B45ED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02:28	</a:t>
            </a:r>
          </a:p>
        </p:txBody>
      </p:sp>
    </p:spTree>
    <p:extLst>
      <p:ext uri="{BB962C8B-B14F-4D97-AF65-F5344CB8AC3E}">
        <p14:creationId xmlns:p14="http://schemas.microsoft.com/office/powerpoint/2010/main" val="2594505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92591-00FB-4D6B-B1E0-A0BF3185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02:27	</a:t>
            </a:r>
          </a:p>
        </p:txBody>
      </p:sp>
    </p:spTree>
    <p:extLst>
      <p:ext uri="{BB962C8B-B14F-4D97-AF65-F5344CB8AC3E}">
        <p14:creationId xmlns:p14="http://schemas.microsoft.com/office/powerpoint/2010/main" val="2898930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7BDD9-D9A6-4AAE-AC57-3FD77B3B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02:26	</a:t>
            </a:r>
          </a:p>
        </p:txBody>
      </p:sp>
    </p:spTree>
    <p:extLst>
      <p:ext uri="{BB962C8B-B14F-4D97-AF65-F5344CB8AC3E}">
        <p14:creationId xmlns:p14="http://schemas.microsoft.com/office/powerpoint/2010/main" val="410625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D41AA-C1CB-49F5-A7D7-614FADFD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02:25	</a:t>
            </a:r>
          </a:p>
        </p:txBody>
      </p:sp>
    </p:spTree>
    <p:extLst>
      <p:ext uri="{BB962C8B-B14F-4D97-AF65-F5344CB8AC3E}">
        <p14:creationId xmlns:p14="http://schemas.microsoft.com/office/powerpoint/2010/main" val="3068189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20243-6B6A-43CA-99C2-35E59D3C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02:24	</a:t>
            </a:r>
          </a:p>
        </p:txBody>
      </p:sp>
    </p:spTree>
    <p:extLst>
      <p:ext uri="{BB962C8B-B14F-4D97-AF65-F5344CB8AC3E}">
        <p14:creationId xmlns:p14="http://schemas.microsoft.com/office/powerpoint/2010/main" val="3623033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95936-4776-4E96-AF6C-47350B24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02:23	</a:t>
            </a:r>
          </a:p>
        </p:txBody>
      </p:sp>
    </p:spTree>
    <p:extLst>
      <p:ext uri="{BB962C8B-B14F-4D97-AF65-F5344CB8AC3E}">
        <p14:creationId xmlns:p14="http://schemas.microsoft.com/office/powerpoint/2010/main" val="170003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528FA-DA1E-4EBF-B474-6FB3DE54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02:22	</a:t>
            </a:r>
          </a:p>
        </p:txBody>
      </p:sp>
    </p:spTree>
    <p:extLst>
      <p:ext uri="{BB962C8B-B14F-4D97-AF65-F5344CB8AC3E}">
        <p14:creationId xmlns:p14="http://schemas.microsoft.com/office/powerpoint/2010/main" val="1499100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6D7BFB-C567-4C2D-82F2-F17AB410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02:57	</a:t>
            </a:r>
          </a:p>
        </p:txBody>
      </p:sp>
    </p:spTree>
    <p:extLst>
      <p:ext uri="{BB962C8B-B14F-4D97-AF65-F5344CB8AC3E}">
        <p14:creationId xmlns:p14="http://schemas.microsoft.com/office/powerpoint/2010/main" val="3951234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9A0A6-3026-4A1C-B68D-D4B0C4CD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02:21	</a:t>
            </a:r>
          </a:p>
        </p:txBody>
      </p:sp>
    </p:spTree>
    <p:extLst>
      <p:ext uri="{BB962C8B-B14F-4D97-AF65-F5344CB8AC3E}">
        <p14:creationId xmlns:p14="http://schemas.microsoft.com/office/powerpoint/2010/main" val="15770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EACBC-BC8E-468B-8528-FFC8A5B2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02:20	</a:t>
            </a:r>
          </a:p>
        </p:txBody>
      </p:sp>
    </p:spTree>
    <p:extLst>
      <p:ext uri="{BB962C8B-B14F-4D97-AF65-F5344CB8AC3E}">
        <p14:creationId xmlns:p14="http://schemas.microsoft.com/office/powerpoint/2010/main" val="1856053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4F926-120C-47A8-9BAA-5FEAFAF3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02:19	</a:t>
            </a:r>
          </a:p>
        </p:txBody>
      </p:sp>
    </p:spTree>
    <p:extLst>
      <p:ext uri="{BB962C8B-B14F-4D97-AF65-F5344CB8AC3E}">
        <p14:creationId xmlns:p14="http://schemas.microsoft.com/office/powerpoint/2010/main" val="3918308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50FD4-2631-497E-AE64-B4F5ACC6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02:18	</a:t>
            </a:r>
          </a:p>
        </p:txBody>
      </p:sp>
    </p:spTree>
    <p:extLst>
      <p:ext uri="{BB962C8B-B14F-4D97-AF65-F5344CB8AC3E}">
        <p14:creationId xmlns:p14="http://schemas.microsoft.com/office/powerpoint/2010/main" val="1416848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37977-A5F6-42F7-99F1-851F870E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02:17	</a:t>
            </a:r>
          </a:p>
        </p:txBody>
      </p:sp>
    </p:spTree>
    <p:extLst>
      <p:ext uri="{BB962C8B-B14F-4D97-AF65-F5344CB8AC3E}">
        <p14:creationId xmlns:p14="http://schemas.microsoft.com/office/powerpoint/2010/main" val="2448587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30C11-FB32-4515-AD8C-C646E712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02:16	</a:t>
            </a:r>
          </a:p>
        </p:txBody>
      </p:sp>
    </p:spTree>
    <p:extLst>
      <p:ext uri="{BB962C8B-B14F-4D97-AF65-F5344CB8AC3E}">
        <p14:creationId xmlns:p14="http://schemas.microsoft.com/office/powerpoint/2010/main" val="1811970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E4CE6-75E2-4BCB-B549-6DE9B6292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02:15	</a:t>
            </a:r>
          </a:p>
        </p:txBody>
      </p:sp>
    </p:spTree>
    <p:extLst>
      <p:ext uri="{BB962C8B-B14F-4D97-AF65-F5344CB8AC3E}">
        <p14:creationId xmlns:p14="http://schemas.microsoft.com/office/powerpoint/2010/main" val="2001749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DDF7BB-FFF0-4C99-B429-FE1C1E1C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02:14	</a:t>
            </a:r>
          </a:p>
        </p:txBody>
      </p:sp>
    </p:spTree>
    <p:extLst>
      <p:ext uri="{BB962C8B-B14F-4D97-AF65-F5344CB8AC3E}">
        <p14:creationId xmlns:p14="http://schemas.microsoft.com/office/powerpoint/2010/main" val="433177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115B2-65FA-46EB-8CB7-68A2A600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02:13	</a:t>
            </a:r>
          </a:p>
        </p:txBody>
      </p:sp>
    </p:spTree>
    <p:extLst>
      <p:ext uri="{BB962C8B-B14F-4D97-AF65-F5344CB8AC3E}">
        <p14:creationId xmlns:p14="http://schemas.microsoft.com/office/powerpoint/2010/main" val="48292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7C103-FC8E-4A5E-9CBF-8B6BB1F7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02:12	</a:t>
            </a:r>
          </a:p>
        </p:txBody>
      </p:sp>
    </p:spTree>
    <p:extLst>
      <p:ext uri="{BB962C8B-B14F-4D97-AF65-F5344CB8AC3E}">
        <p14:creationId xmlns:p14="http://schemas.microsoft.com/office/powerpoint/2010/main" val="3879920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4C6D4-05C5-42A7-A1BF-6AC65E92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02:56	</a:t>
            </a:r>
          </a:p>
        </p:txBody>
      </p:sp>
    </p:spTree>
    <p:extLst>
      <p:ext uri="{BB962C8B-B14F-4D97-AF65-F5344CB8AC3E}">
        <p14:creationId xmlns:p14="http://schemas.microsoft.com/office/powerpoint/2010/main" val="409998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196C4-C13C-4831-95E3-27AF676E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02:11	</a:t>
            </a:r>
          </a:p>
        </p:txBody>
      </p:sp>
    </p:spTree>
    <p:extLst>
      <p:ext uri="{BB962C8B-B14F-4D97-AF65-F5344CB8AC3E}">
        <p14:creationId xmlns:p14="http://schemas.microsoft.com/office/powerpoint/2010/main" val="341077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D521-483F-4503-A77D-8CB683BD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02:10	</a:t>
            </a:r>
          </a:p>
        </p:txBody>
      </p:sp>
    </p:spTree>
    <p:extLst>
      <p:ext uri="{BB962C8B-B14F-4D97-AF65-F5344CB8AC3E}">
        <p14:creationId xmlns:p14="http://schemas.microsoft.com/office/powerpoint/2010/main" val="1870342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3AC00F-C6EC-41B5-AC7C-E78F4970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02:09	</a:t>
            </a:r>
          </a:p>
        </p:txBody>
      </p:sp>
    </p:spTree>
    <p:extLst>
      <p:ext uri="{BB962C8B-B14F-4D97-AF65-F5344CB8AC3E}">
        <p14:creationId xmlns:p14="http://schemas.microsoft.com/office/powerpoint/2010/main" val="2968984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A3458-C2E6-4F61-B547-DEA20ADE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02:08	</a:t>
            </a:r>
          </a:p>
        </p:txBody>
      </p:sp>
    </p:spTree>
    <p:extLst>
      <p:ext uri="{BB962C8B-B14F-4D97-AF65-F5344CB8AC3E}">
        <p14:creationId xmlns:p14="http://schemas.microsoft.com/office/powerpoint/2010/main" val="3316893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410AA-801D-4721-9101-9FEF9A087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02:07	</a:t>
            </a:r>
          </a:p>
        </p:txBody>
      </p:sp>
    </p:spTree>
    <p:extLst>
      <p:ext uri="{BB962C8B-B14F-4D97-AF65-F5344CB8AC3E}">
        <p14:creationId xmlns:p14="http://schemas.microsoft.com/office/powerpoint/2010/main" val="936149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D8CB6-E938-470E-9829-C614003D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02:06	</a:t>
            </a:r>
          </a:p>
        </p:txBody>
      </p:sp>
    </p:spTree>
    <p:extLst>
      <p:ext uri="{BB962C8B-B14F-4D97-AF65-F5344CB8AC3E}">
        <p14:creationId xmlns:p14="http://schemas.microsoft.com/office/powerpoint/2010/main" val="4132959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5D474-4AED-491C-A1BD-0D090652B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02:05	</a:t>
            </a:r>
          </a:p>
        </p:txBody>
      </p:sp>
    </p:spTree>
    <p:extLst>
      <p:ext uri="{BB962C8B-B14F-4D97-AF65-F5344CB8AC3E}">
        <p14:creationId xmlns:p14="http://schemas.microsoft.com/office/powerpoint/2010/main" val="129044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601B8-36F0-4190-A271-45608F51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02:04	</a:t>
            </a:r>
          </a:p>
        </p:txBody>
      </p:sp>
    </p:spTree>
    <p:extLst>
      <p:ext uri="{BB962C8B-B14F-4D97-AF65-F5344CB8AC3E}">
        <p14:creationId xmlns:p14="http://schemas.microsoft.com/office/powerpoint/2010/main" val="3108317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C347F-0EF9-4F77-8AB5-20B1BC68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02:03	</a:t>
            </a:r>
          </a:p>
        </p:txBody>
      </p:sp>
    </p:spTree>
    <p:extLst>
      <p:ext uri="{BB962C8B-B14F-4D97-AF65-F5344CB8AC3E}">
        <p14:creationId xmlns:p14="http://schemas.microsoft.com/office/powerpoint/2010/main" val="3572961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300E1-EE07-4E73-8460-D1C05B529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02:02	</a:t>
            </a:r>
          </a:p>
        </p:txBody>
      </p:sp>
    </p:spTree>
    <p:extLst>
      <p:ext uri="{BB962C8B-B14F-4D97-AF65-F5344CB8AC3E}">
        <p14:creationId xmlns:p14="http://schemas.microsoft.com/office/powerpoint/2010/main" val="361347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0255A-A4F5-4CD3-BCC6-B314DB69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02:55	</a:t>
            </a:r>
          </a:p>
        </p:txBody>
      </p:sp>
    </p:spTree>
    <p:extLst>
      <p:ext uri="{BB962C8B-B14F-4D97-AF65-F5344CB8AC3E}">
        <p14:creationId xmlns:p14="http://schemas.microsoft.com/office/powerpoint/2010/main" val="1162382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0B635-0EE7-4530-9C4D-E0BAA8F7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02:01	</a:t>
            </a:r>
          </a:p>
        </p:txBody>
      </p:sp>
    </p:spTree>
    <p:extLst>
      <p:ext uri="{BB962C8B-B14F-4D97-AF65-F5344CB8AC3E}">
        <p14:creationId xmlns:p14="http://schemas.microsoft.com/office/powerpoint/2010/main" val="3433257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F125A-B123-4130-B5E1-5D68E356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02:00	</a:t>
            </a:r>
          </a:p>
        </p:txBody>
      </p:sp>
    </p:spTree>
    <p:extLst>
      <p:ext uri="{BB962C8B-B14F-4D97-AF65-F5344CB8AC3E}">
        <p14:creationId xmlns:p14="http://schemas.microsoft.com/office/powerpoint/2010/main" val="1538775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7DFB7-F269-4F8B-AF65-455FAB95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01:59	</a:t>
            </a:r>
          </a:p>
        </p:txBody>
      </p:sp>
    </p:spTree>
    <p:extLst>
      <p:ext uri="{BB962C8B-B14F-4D97-AF65-F5344CB8AC3E}">
        <p14:creationId xmlns:p14="http://schemas.microsoft.com/office/powerpoint/2010/main" val="2700712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F8FCF-F480-4DAF-98D9-682BDCFF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01:58	</a:t>
            </a:r>
          </a:p>
        </p:txBody>
      </p:sp>
    </p:spTree>
    <p:extLst>
      <p:ext uri="{BB962C8B-B14F-4D97-AF65-F5344CB8AC3E}">
        <p14:creationId xmlns:p14="http://schemas.microsoft.com/office/powerpoint/2010/main" val="1806276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02082-1D85-4885-8F16-E4053B9A8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01:57	</a:t>
            </a:r>
          </a:p>
        </p:txBody>
      </p:sp>
    </p:spTree>
    <p:extLst>
      <p:ext uri="{BB962C8B-B14F-4D97-AF65-F5344CB8AC3E}">
        <p14:creationId xmlns:p14="http://schemas.microsoft.com/office/powerpoint/2010/main" val="2706232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A1853-23C8-445D-98C3-4D51E860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01:56	</a:t>
            </a:r>
          </a:p>
        </p:txBody>
      </p:sp>
    </p:spTree>
    <p:extLst>
      <p:ext uri="{BB962C8B-B14F-4D97-AF65-F5344CB8AC3E}">
        <p14:creationId xmlns:p14="http://schemas.microsoft.com/office/powerpoint/2010/main" val="1362866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8E571-7F25-4459-9B6B-4965F9F8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01:55	</a:t>
            </a:r>
          </a:p>
        </p:txBody>
      </p:sp>
    </p:spTree>
    <p:extLst>
      <p:ext uri="{BB962C8B-B14F-4D97-AF65-F5344CB8AC3E}">
        <p14:creationId xmlns:p14="http://schemas.microsoft.com/office/powerpoint/2010/main" val="104400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6A5B5C-DD47-4731-95E8-D6064793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01:54	</a:t>
            </a:r>
          </a:p>
        </p:txBody>
      </p:sp>
    </p:spTree>
    <p:extLst>
      <p:ext uri="{BB962C8B-B14F-4D97-AF65-F5344CB8AC3E}">
        <p14:creationId xmlns:p14="http://schemas.microsoft.com/office/powerpoint/2010/main" val="2911859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59EF0-C45E-41D7-B699-3986D1C0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01:53	</a:t>
            </a:r>
          </a:p>
        </p:txBody>
      </p:sp>
    </p:spTree>
    <p:extLst>
      <p:ext uri="{BB962C8B-B14F-4D97-AF65-F5344CB8AC3E}">
        <p14:creationId xmlns:p14="http://schemas.microsoft.com/office/powerpoint/2010/main" val="1272114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4FB44-9D03-4384-8A84-38B971F5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01:52	</a:t>
            </a:r>
          </a:p>
        </p:txBody>
      </p:sp>
    </p:spTree>
    <p:extLst>
      <p:ext uri="{BB962C8B-B14F-4D97-AF65-F5344CB8AC3E}">
        <p14:creationId xmlns:p14="http://schemas.microsoft.com/office/powerpoint/2010/main" val="3994289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66711-97B6-4B66-AF62-E2157089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02:54	</a:t>
            </a:r>
          </a:p>
        </p:txBody>
      </p:sp>
    </p:spTree>
    <p:extLst>
      <p:ext uri="{BB962C8B-B14F-4D97-AF65-F5344CB8AC3E}">
        <p14:creationId xmlns:p14="http://schemas.microsoft.com/office/powerpoint/2010/main" val="222955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A8C6E-40DD-49F3-AAF2-96490877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01:51	</a:t>
            </a:r>
          </a:p>
        </p:txBody>
      </p:sp>
    </p:spTree>
    <p:extLst>
      <p:ext uri="{BB962C8B-B14F-4D97-AF65-F5344CB8AC3E}">
        <p14:creationId xmlns:p14="http://schemas.microsoft.com/office/powerpoint/2010/main" val="117159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578D5-1958-4FEE-8BCB-5AC05B07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01:50	</a:t>
            </a:r>
          </a:p>
        </p:txBody>
      </p:sp>
    </p:spTree>
    <p:extLst>
      <p:ext uri="{BB962C8B-B14F-4D97-AF65-F5344CB8AC3E}">
        <p14:creationId xmlns:p14="http://schemas.microsoft.com/office/powerpoint/2010/main" val="3715349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6546C-2082-4AB8-91FA-6CF347C8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01:49	</a:t>
            </a:r>
          </a:p>
        </p:txBody>
      </p:sp>
    </p:spTree>
    <p:extLst>
      <p:ext uri="{BB962C8B-B14F-4D97-AF65-F5344CB8AC3E}">
        <p14:creationId xmlns:p14="http://schemas.microsoft.com/office/powerpoint/2010/main" val="740666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3C1F68-22A1-4C05-9E1E-B3613264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01:48	</a:t>
            </a:r>
          </a:p>
        </p:txBody>
      </p:sp>
    </p:spTree>
    <p:extLst>
      <p:ext uri="{BB962C8B-B14F-4D97-AF65-F5344CB8AC3E}">
        <p14:creationId xmlns:p14="http://schemas.microsoft.com/office/powerpoint/2010/main" val="1985871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B6D20-2431-4DE2-BB43-75CB1932E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01:47	</a:t>
            </a:r>
          </a:p>
        </p:txBody>
      </p:sp>
    </p:spTree>
    <p:extLst>
      <p:ext uri="{BB962C8B-B14F-4D97-AF65-F5344CB8AC3E}">
        <p14:creationId xmlns:p14="http://schemas.microsoft.com/office/powerpoint/2010/main" val="235968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9B7F1-BDFC-4E45-A772-EF5819C6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01:46	</a:t>
            </a:r>
          </a:p>
        </p:txBody>
      </p:sp>
    </p:spTree>
    <p:extLst>
      <p:ext uri="{BB962C8B-B14F-4D97-AF65-F5344CB8AC3E}">
        <p14:creationId xmlns:p14="http://schemas.microsoft.com/office/powerpoint/2010/main" val="4013392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012E0-99BB-41DC-9EA8-ED529DB4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01:45	</a:t>
            </a:r>
          </a:p>
        </p:txBody>
      </p:sp>
    </p:spTree>
    <p:extLst>
      <p:ext uri="{BB962C8B-B14F-4D97-AF65-F5344CB8AC3E}">
        <p14:creationId xmlns:p14="http://schemas.microsoft.com/office/powerpoint/2010/main" val="254611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E8243-A1AF-444B-9E48-EE30321C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01:44	</a:t>
            </a:r>
          </a:p>
        </p:txBody>
      </p:sp>
    </p:spTree>
    <p:extLst>
      <p:ext uri="{BB962C8B-B14F-4D97-AF65-F5344CB8AC3E}">
        <p14:creationId xmlns:p14="http://schemas.microsoft.com/office/powerpoint/2010/main" val="992402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AFD36-FDB0-4A45-89A5-BF30951C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01:43	</a:t>
            </a:r>
          </a:p>
        </p:txBody>
      </p:sp>
    </p:spTree>
    <p:extLst>
      <p:ext uri="{BB962C8B-B14F-4D97-AF65-F5344CB8AC3E}">
        <p14:creationId xmlns:p14="http://schemas.microsoft.com/office/powerpoint/2010/main" val="313852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8DADA-526E-4D0E-8941-660A2688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01:42	</a:t>
            </a:r>
          </a:p>
        </p:txBody>
      </p:sp>
    </p:spTree>
    <p:extLst>
      <p:ext uri="{BB962C8B-B14F-4D97-AF65-F5344CB8AC3E}">
        <p14:creationId xmlns:p14="http://schemas.microsoft.com/office/powerpoint/2010/main" val="2200650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A1710-9267-4B3F-8762-02668A89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02:53	</a:t>
            </a:r>
          </a:p>
        </p:txBody>
      </p:sp>
    </p:spTree>
    <p:extLst>
      <p:ext uri="{BB962C8B-B14F-4D97-AF65-F5344CB8AC3E}">
        <p14:creationId xmlns:p14="http://schemas.microsoft.com/office/powerpoint/2010/main" val="628870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40A53-7DEE-4E2B-BDF6-6877D607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01:41	</a:t>
            </a:r>
          </a:p>
        </p:txBody>
      </p:sp>
    </p:spTree>
    <p:extLst>
      <p:ext uri="{BB962C8B-B14F-4D97-AF65-F5344CB8AC3E}">
        <p14:creationId xmlns:p14="http://schemas.microsoft.com/office/powerpoint/2010/main" val="87602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F3248-C47E-481D-AA30-90C3869D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01:40	</a:t>
            </a:r>
          </a:p>
        </p:txBody>
      </p:sp>
    </p:spTree>
    <p:extLst>
      <p:ext uri="{BB962C8B-B14F-4D97-AF65-F5344CB8AC3E}">
        <p14:creationId xmlns:p14="http://schemas.microsoft.com/office/powerpoint/2010/main" val="20463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E5914-4DC0-4F52-B8F8-D92E3A76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01:39	</a:t>
            </a:r>
          </a:p>
        </p:txBody>
      </p:sp>
    </p:spTree>
    <p:extLst>
      <p:ext uri="{BB962C8B-B14F-4D97-AF65-F5344CB8AC3E}">
        <p14:creationId xmlns:p14="http://schemas.microsoft.com/office/powerpoint/2010/main" val="2926249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44A08-2EED-4027-81A0-1B8DC30B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01:38	</a:t>
            </a:r>
          </a:p>
        </p:txBody>
      </p:sp>
    </p:spTree>
    <p:extLst>
      <p:ext uri="{BB962C8B-B14F-4D97-AF65-F5344CB8AC3E}">
        <p14:creationId xmlns:p14="http://schemas.microsoft.com/office/powerpoint/2010/main" val="3050484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E53BA-FF66-4628-A6C1-D5BF888E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01:37	</a:t>
            </a:r>
          </a:p>
        </p:txBody>
      </p:sp>
    </p:spTree>
    <p:extLst>
      <p:ext uri="{BB962C8B-B14F-4D97-AF65-F5344CB8AC3E}">
        <p14:creationId xmlns:p14="http://schemas.microsoft.com/office/powerpoint/2010/main" val="378756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7AAEE-0995-4077-8232-38FB1407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01:36	</a:t>
            </a:r>
          </a:p>
        </p:txBody>
      </p:sp>
    </p:spTree>
    <p:extLst>
      <p:ext uri="{BB962C8B-B14F-4D97-AF65-F5344CB8AC3E}">
        <p14:creationId xmlns:p14="http://schemas.microsoft.com/office/powerpoint/2010/main" val="1995582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20759-CB8B-46EC-83C0-D2706FE8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01:35	</a:t>
            </a:r>
          </a:p>
        </p:txBody>
      </p:sp>
    </p:spTree>
    <p:extLst>
      <p:ext uri="{BB962C8B-B14F-4D97-AF65-F5344CB8AC3E}">
        <p14:creationId xmlns:p14="http://schemas.microsoft.com/office/powerpoint/2010/main" val="4015000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A764E-5982-4D24-8587-499A4C1C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01:34	</a:t>
            </a:r>
          </a:p>
        </p:txBody>
      </p:sp>
    </p:spTree>
    <p:extLst>
      <p:ext uri="{BB962C8B-B14F-4D97-AF65-F5344CB8AC3E}">
        <p14:creationId xmlns:p14="http://schemas.microsoft.com/office/powerpoint/2010/main" val="1145316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02CD0-8217-443A-B8D4-7FFE60E4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01:33	</a:t>
            </a:r>
          </a:p>
        </p:txBody>
      </p:sp>
    </p:spTree>
    <p:extLst>
      <p:ext uri="{BB962C8B-B14F-4D97-AF65-F5344CB8AC3E}">
        <p14:creationId xmlns:p14="http://schemas.microsoft.com/office/powerpoint/2010/main" val="3928360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F6C3B-300D-401E-8665-85E9FADE5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01:32	</a:t>
            </a:r>
          </a:p>
        </p:txBody>
      </p:sp>
    </p:spTree>
    <p:extLst>
      <p:ext uri="{BB962C8B-B14F-4D97-AF65-F5344CB8AC3E}">
        <p14:creationId xmlns:p14="http://schemas.microsoft.com/office/powerpoint/2010/main" val="532433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4BC63-6A34-4E39-8DAC-4D2DF7A9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02:52	</a:t>
            </a:r>
          </a:p>
        </p:txBody>
      </p:sp>
    </p:spTree>
    <p:extLst>
      <p:ext uri="{BB962C8B-B14F-4D97-AF65-F5344CB8AC3E}">
        <p14:creationId xmlns:p14="http://schemas.microsoft.com/office/powerpoint/2010/main" val="267292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3BF7C-6A1D-4C7E-9217-344AE11F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01:31	</a:t>
            </a:r>
          </a:p>
        </p:txBody>
      </p:sp>
    </p:spTree>
    <p:extLst>
      <p:ext uri="{BB962C8B-B14F-4D97-AF65-F5344CB8AC3E}">
        <p14:creationId xmlns:p14="http://schemas.microsoft.com/office/powerpoint/2010/main" val="1679459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500E3-8B25-44BC-9F39-BCEBB2C0B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01:30	</a:t>
            </a:r>
          </a:p>
        </p:txBody>
      </p:sp>
    </p:spTree>
    <p:extLst>
      <p:ext uri="{BB962C8B-B14F-4D97-AF65-F5344CB8AC3E}">
        <p14:creationId xmlns:p14="http://schemas.microsoft.com/office/powerpoint/2010/main" val="2669583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9E91D-CA51-4A33-840F-D0339304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01:29	</a:t>
            </a:r>
          </a:p>
        </p:txBody>
      </p:sp>
    </p:spTree>
    <p:extLst>
      <p:ext uri="{BB962C8B-B14F-4D97-AF65-F5344CB8AC3E}">
        <p14:creationId xmlns:p14="http://schemas.microsoft.com/office/powerpoint/2010/main" val="800626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26E83-CCEB-4160-B215-816090EB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01:28	</a:t>
            </a:r>
          </a:p>
        </p:txBody>
      </p:sp>
    </p:spTree>
    <p:extLst>
      <p:ext uri="{BB962C8B-B14F-4D97-AF65-F5344CB8AC3E}">
        <p14:creationId xmlns:p14="http://schemas.microsoft.com/office/powerpoint/2010/main" val="3906798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1B1FF-3425-41D0-8EA1-551F1370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01:27	</a:t>
            </a:r>
          </a:p>
        </p:txBody>
      </p:sp>
    </p:spTree>
    <p:extLst>
      <p:ext uri="{BB962C8B-B14F-4D97-AF65-F5344CB8AC3E}">
        <p14:creationId xmlns:p14="http://schemas.microsoft.com/office/powerpoint/2010/main" val="1802329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E0BFF-18A2-4010-8611-FAA62205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01:26	</a:t>
            </a:r>
          </a:p>
        </p:txBody>
      </p:sp>
    </p:spTree>
    <p:extLst>
      <p:ext uri="{BB962C8B-B14F-4D97-AF65-F5344CB8AC3E}">
        <p14:creationId xmlns:p14="http://schemas.microsoft.com/office/powerpoint/2010/main" val="512401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18FE5-CC01-41FB-BB9D-629896E8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01:25	</a:t>
            </a:r>
          </a:p>
        </p:txBody>
      </p:sp>
    </p:spTree>
    <p:extLst>
      <p:ext uri="{BB962C8B-B14F-4D97-AF65-F5344CB8AC3E}">
        <p14:creationId xmlns:p14="http://schemas.microsoft.com/office/powerpoint/2010/main" val="4290709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B4CD4-8044-4199-9D83-60024198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01:24	</a:t>
            </a:r>
          </a:p>
        </p:txBody>
      </p:sp>
    </p:spTree>
    <p:extLst>
      <p:ext uri="{BB962C8B-B14F-4D97-AF65-F5344CB8AC3E}">
        <p14:creationId xmlns:p14="http://schemas.microsoft.com/office/powerpoint/2010/main" val="447294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BFCB8-6DAF-450D-A8D6-EEE19959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01:23	</a:t>
            </a:r>
          </a:p>
        </p:txBody>
      </p:sp>
    </p:spTree>
    <p:extLst>
      <p:ext uri="{BB962C8B-B14F-4D97-AF65-F5344CB8AC3E}">
        <p14:creationId xmlns:p14="http://schemas.microsoft.com/office/powerpoint/2010/main" val="208930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16C24-446B-4414-8D50-4F82C976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01:22	</a:t>
            </a:r>
          </a:p>
        </p:txBody>
      </p:sp>
    </p:spTree>
    <p:extLst>
      <p:ext uri="{BB962C8B-B14F-4D97-AF65-F5344CB8AC3E}">
        <p14:creationId xmlns:p14="http://schemas.microsoft.com/office/powerpoint/2010/main" val="343389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990"/>
    </mc:Choice>
    <mc:Fallback>
      <p:transition advClick="0" advTm="990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iming">
      <a:majorFont>
        <a:latin typeface="Square721 BT"/>
        <a:ea typeface="微软雅黑"/>
        <a:cs typeface=""/>
      </a:majorFont>
      <a:minorFont>
        <a:latin typeface="Square721 B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184</Words>
  <Application>Microsoft Office PowerPoint</Application>
  <PresentationFormat>宽屏</PresentationFormat>
  <Paragraphs>182</Paragraphs>
  <Slides>182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182</vt:i4>
      </vt:variant>
    </vt:vector>
  </HeadingPairs>
  <TitlesOfParts>
    <vt:vector size="185" baseType="lpstr">
      <vt:lpstr>Square721 BT</vt:lpstr>
      <vt:lpstr>Arial</vt:lpstr>
      <vt:lpstr>Office 主题​​</vt:lpstr>
      <vt:lpstr>03:00 </vt:lpstr>
      <vt:lpstr>02:59 </vt:lpstr>
      <vt:lpstr>02:58 </vt:lpstr>
      <vt:lpstr>02:57 </vt:lpstr>
      <vt:lpstr>02:56 </vt:lpstr>
      <vt:lpstr>02:55 </vt:lpstr>
      <vt:lpstr>02:54 </vt:lpstr>
      <vt:lpstr>02:53 </vt:lpstr>
      <vt:lpstr>02:52 </vt:lpstr>
      <vt:lpstr>02:51 </vt:lpstr>
      <vt:lpstr>02:50 </vt:lpstr>
      <vt:lpstr>02:49 </vt:lpstr>
      <vt:lpstr>02:48 </vt:lpstr>
      <vt:lpstr>02:47 </vt:lpstr>
      <vt:lpstr>02:46 </vt:lpstr>
      <vt:lpstr>02:45 </vt:lpstr>
      <vt:lpstr>02:44 </vt:lpstr>
      <vt:lpstr>02:43 </vt:lpstr>
      <vt:lpstr>02:42 </vt:lpstr>
      <vt:lpstr>02:41 </vt:lpstr>
      <vt:lpstr>02:40 </vt:lpstr>
      <vt:lpstr>02:39 </vt:lpstr>
      <vt:lpstr>02:38 </vt:lpstr>
      <vt:lpstr>02:37 </vt:lpstr>
      <vt:lpstr>02:36 </vt:lpstr>
      <vt:lpstr>02:35 </vt:lpstr>
      <vt:lpstr>02:34 </vt:lpstr>
      <vt:lpstr>02:33 </vt:lpstr>
      <vt:lpstr>02:32 </vt:lpstr>
      <vt:lpstr>02:31 </vt:lpstr>
      <vt:lpstr>02:30 </vt:lpstr>
      <vt:lpstr>02:29 </vt:lpstr>
      <vt:lpstr>02:28 </vt:lpstr>
      <vt:lpstr>02:27 </vt:lpstr>
      <vt:lpstr>02:26 </vt:lpstr>
      <vt:lpstr>02:25 </vt:lpstr>
      <vt:lpstr>02:24 </vt:lpstr>
      <vt:lpstr>02:23 </vt:lpstr>
      <vt:lpstr>02:22 </vt:lpstr>
      <vt:lpstr>02:21 </vt:lpstr>
      <vt:lpstr>02:20 </vt:lpstr>
      <vt:lpstr>02:19 </vt:lpstr>
      <vt:lpstr>02:18 </vt:lpstr>
      <vt:lpstr>02:17 </vt:lpstr>
      <vt:lpstr>02:16 </vt:lpstr>
      <vt:lpstr>02:15 </vt:lpstr>
      <vt:lpstr>02:14 </vt:lpstr>
      <vt:lpstr>02:13 </vt:lpstr>
      <vt:lpstr>02:12 </vt:lpstr>
      <vt:lpstr>02:11 </vt:lpstr>
      <vt:lpstr>02:10 </vt:lpstr>
      <vt:lpstr>02:09 </vt:lpstr>
      <vt:lpstr>02:08 </vt:lpstr>
      <vt:lpstr>02:07 </vt:lpstr>
      <vt:lpstr>02:06 </vt:lpstr>
      <vt:lpstr>02:05 </vt:lpstr>
      <vt:lpstr>02:04 </vt:lpstr>
      <vt:lpstr>02:03 </vt:lpstr>
      <vt:lpstr>02:02 </vt:lpstr>
      <vt:lpstr>02:01 </vt:lpstr>
      <vt:lpstr>02:00 </vt:lpstr>
      <vt:lpstr>01:59 </vt:lpstr>
      <vt:lpstr>01:58 </vt:lpstr>
      <vt:lpstr>01:57 </vt:lpstr>
      <vt:lpstr>01:56 </vt:lpstr>
      <vt:lpstr>01:55 </vt:lpstr>
      <vt:lpstr>01:54 </vt:lpstr>
      <vt:lpstr>01:53 </vt:lpstr>
      <vt:lpstr>01:52 </vt:lpstr>
      <vt:lpstr>01:51 </vt:lpstr>
      <vt:lpstr>01:50 </vt:lpstr>
      <vt:lpstr>01:49 </vt:lpstr>
      <vt:lpstr>01:48 </vt:lpstr>
      <vt:lpstr>01:47 </vt:lpstr>
      <vt:lpstr>01:46 </vt:lpstr>
      <vt:lpstr>01:45 </vt:lpstr>
      <vt:lpstr>01:44 </vt:lpstr>
      <vt:lpstr>01:43 </vt:lpstr>
      <vt:lpstr>01:42 </vt:lpstr>
      <vt:lpstr>01:41 </vt:lpstr>
      <vt:lpstr>01:40 </vt:lpstr>
      <vt:lpstr>01:39 </vt:lpstr>
      <vt:lpstr>01:38 </vt:lpstr>
      <vt:lpstr>01:37 </vt:lpstr>
      <vt:lpstr>01:36 </vt:lpstr>
      <vt:lpstr>01:35 </vt:lpstr>
      <vt:lpstr>01:34 </vt:lpstr>
      <vt:lpstr>01:33 </vt:lpstr>
      <vt:lpstr>01:32 </vt:lpstr>
      <vt:lpstr>01:31 </vt:lpstr>
      <vt:lpstr>01:30 </vt:lpstr>
      <vt:lpstr>01:29 </vt:lpstr>
      <vt:lpstr>01:28 </vt:lpstr>
      <vt:lpstr>01:27 </vt:lpstr>
      <vt:lpstr>01:26 </vt:lpstr>
      <vt:lpstr>01:25 </vt:lpstr>
      <vt:lpstr>01:24 </vt:lpstr>
      <vt:lpstr>01:23 </vt:lpstr>
      <vt:lpstr>01:22 </vt:lpstr>
      <vt:lpstr>01:21 </vt:lpstr>
      <vt:lpstr>01:20 </vt:lpstr>
      <vt:lpstr>01:19 </vt:lpstr>
      <vt:lpstr>01:18 </vt:lpstr>
      <vt:lpstr>01:17 </vt:lpstr>
      <vt:lpstr>01:16 </vt:lpstr>
      <vt:lpstr>01:15 </vt:lpstr>
      <vt:lpstr>01:14 </vt:lpstr>
      <vt:lpstr>01:13 </vt:lpstr>
      <vt:lpstr>01:12 </vt:lpstr>
      <vt:lpstr>01:11 </vt:lpstr>
      <vt:lpstr>01:10 </vt:lpstr>
      <vt:lpstr>01:09 </vt:lpstr>
      <vt:lpstr>01:08 </vt:lpstr>
      <vt:lpstr>01:07 </vt:lpstr>
      <vt:lpstr>01:06 </vt:lpstr>
      <vt:lpstr>01:05 </vt:lpstr>
      <vt:lpstr>01:04 </vt:lpstr>
      <vt:lpstr>01:03 </vt:lpstr>
      <vt:lpstr>01:02 </vt:lpstr>
      <vt:lpstr>01:01 </vt:lpstr>
      <vt:lpstr>01:00 </vt:lpstr>
      <vt:lpstr>00:59 </vt:lpstr>
      <vt:lpstr>00:58 </vt:lpstr>
      <vt:lpstr>00:57 </vt:lpstr>
      <vt:lpstr>00:56 </vt:lpstr>
      <vt:lpstr>00:55 </vt:lpstr>
      <vt:lpstr>00:54 </vt:lpstr>
      <vt:lpstr>00:53 </vt:lpstr>
      <vt:lpstr>00:52 </vt:lpstr>
      <vt:lpstr>00:51 </vt:lpstr>
      <vt:lpstr>00:50 </vt:lpstr>
      <vt:lpstr>00:49 </vt:lpstr>
      <vt:lpstr>00:48 </vt:lpstr>
      <vt:lpstr>00:47 </vt:lpstr>
      <vt:lpstr>00:46 </vt:lpstr>
      <vt:lpstr>00:45 </vt:lpstr>
      <vt:lpstr>00:44 </vt:lpstr>
      <vt:lpstr>00:43 </vt:lpstr>
      <vt:lpstr>00:42 </vt:lpstr>
      <vt:lpstr>00:41 </vt:lpstr>
      <vt:lpstr>00:40 </vt:lpstr>
      <vt:lpstr>00:39 </vt:lpstr>
      <vt:lpstr>00:38 </vt:lpstr>
      <vt:lpstr>00:37 </vt:lpstr>
      <vt:lpstr>00:36 </vt:lpstr>
      <vt:lpstr>00:35 </vt:lpstr>
      <vt:lpstr>00:34 </vt:lpstr>
      <vt:lpstr>00:33 </vt:lpstr>
      <vt:lpstr>00:32 </vt:lpstr>
      <vt:lpstr>00:31 </vt:lpstr>
      <vt:lpstr>00:30 </vt:lpstr>
      <vt:lpstr>00:29 </vt:lpstr>
      <vt:lpstr>00:28 </vt:lpstr>
      <vt:lpstr>00:27 </vt:lpstr>
      <vt:lpstr>00:26 </vt:lpstr>
      <vt:lpstr>00:25 </vt:lpstr>
      <vt:lpstr>00:24 </vt:lpstr>
      <vt:lpstr>00:23 </vt:lpstr>
      <vt:lpstr>00:22 </vt:lpstr>
      <vt:lpstr>00:21 </vt:lpstr>
      <vt:lpstr>00:20 </vt:lpstr>
      <vt:lpstr>00:19 </vt:lpstr>
      <vt:lpstr>00:18 </vt:lpstr>
      <vt:lpstr>00:17 </vt:lpstr>
      <vt:lpstr>00:16 </vt:lpstr>
      <vt:lpstr>00:15 </vt:lpstr>
      <vt:lpstr>00:14 </vt:lpstr>
      <vt:lpstr>00:13 </vt:lpstr>
      <vt:lpstr>00:12 </vt:lpstr>
      <vt:lpstr>00:11 </vt:lpstr>
      <vt:lpstr>00:10 </vt:lpstr>
      <vt:lpstr>00:09 </vt:lpstr>
      <vt:lpstr>00:08 </vt:lpstr>
      <vt:lpstr>00:07 </vt:lpstr>
      <vt:lpstr>00:06 </vt:lpstr>
      <vt:lpstr>00:05 </vt:lpstr>
      <vt:lpstr>00:04 </vt:lpstr>
      <vt:lpstr>00:03 </vt:lpstr>
      <vt:lpstr>00:02 </vt:lpstr>
      <vt:lpstr>00:01 </vt:lpstr>
      <vt:lpstr>00:00 </vt:lpstr>
      <vt:lpstr>Time Up!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15:00</dc:title>
  <dc:creator>1836 kid</dc:creator>
  <cp:lastModifiedBy>1836 kid</cp:lastModifiedBy>
  <cp:revision>10</cp:revision>
  <dcterms:created xsi:type="dcterms:W3CDTF">2019-03-04T13:13:42Z</dcterms:created>
  <dcterms:modified xsi:type="dcterms:W3CDTF">2019-03-04T14:30:53Z</dcterms:modified>
</cp:coreProperties>
</file>