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B9600-88DD-23FF-2F58-6120C72E1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664BC-08F6-0414-0E2E-1D829E237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A1657-D442-21C2-ECB5-8BF5FD3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39E3D-1981-E55A-370D-4C8AA73E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091C2-545F-4D0F-3C5F-8F35D75B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8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50AA3-D1F6-4287-0C18-A4A721CF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59A3BC-B575-7BF1-E907-28BE9808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E9FB3-C950-88B8-A902-1D32C3B4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2576F-10CC-488F-8807-D53BD908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DEC8A-D8AA-01A8-FC51-00F6CB19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DE776F-8331-F91E-CC80-67E518677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783F2-FDCC-65CA-4CD5-3154CB60F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D16CF-E757-7958-8F48-AAFEC93A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07B2C-0E42-C85F-F8BF-946CE944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E6CD2-5B9C-B50E-02B7-E7D959D5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6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D0F7-BCEC-ED7C-8A0E-D2BB8A78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7F2D0-E070-653E-73E7-1EE87593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3996D-124E-DADF-6376-AD40E82E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81B56-E889-1B12-199A-F10B1485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499DB-AA6C-79E8-55F1-7F9F0F65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7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78AC-C177-6F8E-B583-108E5E66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3079F-036C-9318-4141-3B447226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7CD61-F2CF-BF28-2AEB-F8E5379F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C7C44-3EED-0296-6E11-0AB54888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AEB4B-97E3-1266-DA6F-0D0C426B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315BA-851A-12D3-6A15-97640632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D68F0-6647-6A7B-8669-01DB80DF9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08EED-2F20-C273-0F4C-1799B564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3ED83-79B3-C08E-30B6-32BB8E0E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2068E-3AC6-4547-CC13-6A0FC215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AA2E9-3B2E-F929-5DC0-21FF60F7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6A074-ED72-9E40-EFFB-329616A9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F7D98-1B9F-6142-E530-80B14A6C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C941B-FA03-2867-3E18-27D6D0DB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7CAA98-8DB8-4853-8851-F1397BF9D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7F90C8-F1B2-CE40-C3F2-23ECC200C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EF129-32CE-1C62-A435-471A4E34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9B443-88D6-A94F-9D33-BDFEEE53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7A8E77-C501-2842-3DEF-7ED0B61F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0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13236-8107-A032-0B2F-08AF6CFD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E02A21-1711-2D9C-CBEB-D0970B15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0E356D-BC2E-54DE-5A71-E77B59FB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B57D5A-B4A5-8EE8-7345-C1F3D9E5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4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406E8-794F-9F5F-B4CD-8FD54B6C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73AA79-9906-C349-DA88-29F251EB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CA1AA-4C8D-1DCA-E6C0-42BEBA03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AA6B6-DE4B-E89D-91D5-0681CCBB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C699A-BF10-2947-FBA8-5C7DB146D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7D131-F6F3-039B-EB47-191D2A27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AD092-F9C6-785E-5AFF-B04279D3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D089D-09E8-C30B-B716-1F32852D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0C99C-1778-6714-0252-98C91432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6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4B718-EB5E-1344-61A3-E1A1611C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93D0A3-9B58-BECD-D6B5-4896D247A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2F3C2-BC7F-1B9E-1920-C621E813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A4BCA-917F-CC20-34C6-B714CF1B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278AA-71AB-A950-F6F1-EAAE0BBF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8C26D-CAC3-7A80-CE25-6DFBD762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2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356556-E677-DB89-134C-8291A95B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2BA99-73B7-03AF-6D02-21100CC9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AB0D9-966A-7291-F8C7-AE63BCF25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6255-8724-43E0-9904-5125C3630918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775C8-2669-B14A-4303-06E3CED83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B3330-5A13-0E08-7D16-BAC69343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5073-60E3-42F9-AC95-AAA1DDC86D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1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920AA09-E26F-A534-B536-5EB374D41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2" b="11336"/>
          <a:stretch/>
        </p:blipFill>
        <p:spPr>
          <a:xfrm>
            <a:off x="6472084" y="1541205"/>
            <a:ext cx="3657600" cy="4520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6031C4-FBE9-8520-617F-EB831BBE1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70" y="1767348"/>
            <a:ext cx="3164090" cy="38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8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li</dc:creator>
  <cp:lastModifiedBy>you li</cp:lastModifiedBy>
  <cp:revision>1</cp:revision>
  <dcterms:created xsi:type="dcterms:W3CDTF">2024-03-13T02:25:04Z</dcterms:created>
  <dcterms:modified xsi:type="dcterms:W3CDTF">2024-03-13T02:51:16Z</dcterms:modified>
</cp:coreProperties>
</file>