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  <p:sldId id="780" r:id="rId526"/>
    <p:sldId id="781" r:id="rId527"/>
    <p:sldId id="782" r:id="rId528"/>
    <p:sldId id="783" r:id="rId529"/>
    <p:sldId id="784" r:id="rId530"/>
    <p:sldId id="785" r:id="rId531"/>
    <p:sldId id="786" r:id="rId532"/>
    <p:sldId id="787" r:id="rId533"/>
    <p:sldId id="788" r:id="rId534"/>
    <p:sldId id="789" r:id="rId535"/>
    <p:sldId id="790" r:id="rId536"/>
    <p:sldId id="791" r:id="rId537"/>
    <p:sldId id="792" r:id="rId538"/>
    <p:sldId id="793" r:id="rId539"/>
    <p:sldId id="794" r:id="rId540"/>
    <p:sldId id="795" r:id="rId541"/>
    <p:sldId id="796" r:id="rId542"/>
    <p:sldId id="797" r:id="rId543"/>
    <p:sldId id="798" r:id="rId544"/>
    <p:sldId id="799" r:id="rId545"/>
    <p:sldId id="800" r:id="rId546"/>
    <p:sldId id="801" r:id="rId547"/>
    <p:sldId id="802" r:id="rId548"/>
    <p:sldId id="803" r:id="rId549"/>
    <p:sldId id="804" r:id="rId550"/>
    <p:sldId id="805" r:id="rId551"/>
    <p:sldId id="806" r:id="rId552"/>
    <p:sldId id="807" r:id="rId553"/>
    <p:sldId id="808" r:id="rId554"/>
    <p:sldId id="809" r:id="rId555"/>
    <p:sldId id="810" r:id="rId556"/>
    <p:sldId id="811" r:id="rId557"/>
    <p:sldId id="812" r:id="rId558"/>
    <p:sldId id="813" r:id="rId559"/>
    <p:sldId id="814" r:id="rId560"/>
    <p:sldId id="815" r:id="rId561"/>
    <p:sldId id="816" r:id="rId562"/>
    <p:sldId id="817" r:id="rId563"/>
    <p:sldId id="818" r:id="rId564"/>
    <p:sldId id="819" r:id="rId565"/>
    <p:sldId id="820" r:id="rId566"/>
    <p:sldId id="821" r:id="rId567"/>
    <p:sldId id="822" r:id="rId568"/>
    <p:sldId id="823" r:id="rId569"/>
    <p:sldId id="824" r:id="rId570"/>
    <p:sldId id="825" r:id="rId571"/>
    <p:sldId id="826" r:id="rId572"/>
    <p:sldId id="827" r:id="rId573"/>
    <p:sldId id="828" r:id="rId574"/>
    <p:sldId id="829" r:id="rId575"/>
    <p:sldId id="830" r:id="rId576"/>
    <p:sldId id="831" r:id="rId577"/>
    <p:sldId id="832" r:id="rId578"/>
    <p:sldId id="833" r:id="rId579"/>
    <p:sldId id="834" r:id="rId580"/>
    <p:sldId id="835" r:id="rId581"/>
    <p:sldId id="836" r:id="rId582"/>
    <p:sldId id="837" r:id="rId583"/>
    <p:sldId id="838" r:id="rId584"/>
    <p:sldId id="839" r:id="rId585"/>
    <p:sldId id="840" r:id="rId586"/>
    <p:sldId id="841" r:id="rId587"/>
    <p:sldId id="842" r:id="rId588"/>
    <p:sldId id="843" r:id="rId589"/>
    <p:sldId id="844" r:id="rId590"/>
    <p:sldId id="845" r:id="rId591"/>
    <p:sldId id="846" r:id="rId592"/>
    <p:sldId id="847" r:id="rId593"/>
    <p:sldId id="848" r:id="rId594"/>
    <p:sldId id="849" r:id="rId595"/>
    <p:sldId id="850" r:id="rId596"/>
    <p:sldId id="851" r:id="rId597"/>
    <p:sldId id="852" r:id="rId598"/>
    <p:sldId id="853" r:id="rId599"/>
    <p:sldId id="854" r:id="rId600"/>
    <p:sldId id="855" r:id="rId601"/>
    <p:sldId id="856" r:id="rId602"/>
    <p:sldId id="857" r:id="rId603"/>
    <p:sldId id="858" r:id="rId604"/>
    <p:sldId id="859" r:id="rId605"/>
    <p:sldId id="860" r:id="rId606"/>
    <p:sldId id="861" r:id="rId607"/>
    <p:sldId id="862" r:id="rId608"/>
    <p:sldId id="863" r:id="rId609"/>
    <p:sldId id="864" r:id="rId610"/>
    <p:sldId id="865" r:id="rId611"/>
    <p:sldId id="866" r:id="rId612"/>
    <p:sldId id="867" r:id="rId613"/>
    <p:sldId id="868" r:id="rId614"/>
    <p:sldId id="869" r:id="rId615"/>
    <p:sldId id="870" r:id="rId616"/>
    <p:sldId id="871" r:id="rId617"/>
    <p:sldId id="872" r:id="rId618"/>
    <p:sldId id="873" r:id="rId619"/>
    <p:sldId id="874" r:id="rId620"/>
    <p:sldId id="875" r:id="rId621"/>
    <p:sldId id="876" r:id="rId622"/>
    <p:sldId id="877" r:id="rId623"/>
    <p:sldId id="878" r:id="rId624"/>
    <p:sldId id="879" r:id="rId625"/>
    <p:sldId id="880" r:id="rId626"/>
    <p:sldId id="881" r:id="rId627"/>
    <p:sldId id="882" r:id="rId628"/>
    <p:sldId id="883" r:id="rId629"/>
    <p:sldId id="884" r:id="rId630"/>
    <p:sldId id="885" r:id="rId631"/>
    <p:sldId id="886" r:id="rId632"/>
    <p:sldId id="887" r:id="rId633"/>
    <p:sldId id="888" r:id="rId634"/>
    <p:sldId id="889" r:id="rId635"/>
    <p:sldId id="890" r:id="rId636"/>
    <p:sldId id="891" r:id="rId637"/>
    <p:sldId id="892" r:id="rId638"/>
    <p:sldId id="893" r:id="rId639"/>
    <p:sldId id="894" r:id="rId640"/>
    <p:sldId id="895" r:id="rId641"/>
    <p:sldId id="896" r:id="rId642"/>
    <p:sldId id="897" r:id="rId643"/>
    <p:sldId id="898" r:id="rId644"/>
    <p:sldId id="899" r:id="rId645"/>
    <p:sldId id="900" r:id="rId646"/>
    <p:sldId id="901" r:id="rId647"/>
    <p:sldId id="902" r:id="rId648"/>
    <p:sldId id="903" r:id="rId649"/>
    <p:sldId id="904" r:id="rId650"/>
    <p:sldId id="905" r:id="rId651"/>
    <p:sldId id="906" r:id="rId652"/>
    <p:sldId id="907" r:id="rId653"/>
    <p:sldId id="908" r:id="rId654"/>
    <p:sldId id="909" r:id="rId655"/>
    <p:sldId id="910" r:id="rId656"/>
    <p:sldId id="911" r:id="rId657"/>
    <p:sldId id="912" r:id="rId658"/>
    <p:sldId id="913" r:id="rId659"/>
    <p:sldId id="914" r:id="rId660"/>
    <p:sldId id="915" r:id="rId661"/>
    <p:sldId id="916" r:id="rId662"/>
    <p:sldId id="917" r:id="rId663"/>
    <p:sldId id="918" r:id="rId664"/>
    <p:sldId id="919" r:id="rId665"/>
    <p:sldId id="920" r:id="rId666"/>
    <p:sldId id="921" r:id="rId667"/>
    <p:sldId id="922" r:id="rId668"/>
    <p:sldId id="923" r:id="rId669"/>
    <p:sldId id="924" r:id="rId670"/>
    <p:sldId id="925" r:id="rId671"/>
    <p:sldId id="926" r:id="rId672"/>
    <p:sldId id="927" r:id="rId673"/>
    <p:sldId id="928" r:id="rId674"/>
    <p:sldId id="929" r:id="rId675"/>
    <p:sldId id="930" r:id="rId676"/>
    <p:sldId id="931" r:id="rId677"/>
    <p:sldId id="932" r:id="rId678"/>
    <p:sldId id="933" r:id="rId679"/>
    <p:sldId id="934" r:id="rId680"/>
    <p:sldId id="935" r:id="rId681"/>
    <p:sldId id="936" r:id="rId682"/>
    <p:sldId id="937" r:id="rId683"/>
    <p:sldId id="938" r:id="rId684"/>
    <p:sldId id="939" r:id="rId685"/>
    <p:sldId id="940" r:id="rId686"/>
    <p:sldId id="941" r:id="rId687"/>
    <p:sldId id="942" r:id="rId688"/>
    <p:sldId id="943" r:id="rId689"/>
    <p:sldId id="944" r:id="rId690"/>
    <p:sldId id="945" r:id="rId691"/>
    <p:sldId id="946" r:id="rId692"/>
    <p:sldId id="947" r:id="rId693"/>
    <p:sldId id="948" r:id="rId694"/>
    <p:sldId id="949" r:id="rId695"/>
    <p:sldId id="950" r:id="rId696"/>
    <p:sldId id="951" r:id="rId697"/>
    <p:sldId id="952" r:id="rId698"/>
    <p:sldId id="953" r:id="rId699"/>
    <p:sldId id="954" r:id="rId700"/>
    <p:sldId id="955" r:id="rId701"/>
    <p:sldId id="956" r:id="rId702"/>
    <p:sldId id="957" r:id="rId703"/>
    <p:sldId id="958" r:id="rId704"/>
    <p:sldId id="959" r:id="rId705"/>
    <p:sldId id="960" r:id="rId706"/>
    <p:sldId id="961" r:id="rId707"/>
    <p:sldId id="962" r:id="rId708"/>
    <p:sldId id="963" r:id="rId709"/>
    <p:sldId id="964" r:id="rId710"/>
    <p:sldId id="965" r:id="rId711"/>
    <p:sldId id="966" r:id="rId712"/>
    <p:sldId id="967" r:id="rId713"/>
    <p:sldId id="968" r:id="rId714"/>
    <p:sldId id="969" r:id="rId715"/>
    <p:sldId id="970" r:id="rId716"/>
    <p:sldId id="971" r:id="rId717"/>
    <p:sldId id="972" r:id="rId718"/>
    <p:sldId id="973" r:id="rId719"/>
    <p:sldId id="974" r:id="rId720"/>
    <p:sldId id="975" r:id="rId721"/>
    <p:sldId id="976" r:id="rId722"/>
    <p:sldId id="977" r:id="rId723"/>
    <p:sldId id="978" r:id="rId724"/>
    <p:sldId id="979" r:id="rId725"/>
    <p:sldId id="980" r:id="rId726"/>
    <p:sldId id="981" r:id="rId727"/>
    <p:sldId id="982" r:id="rId728"/>
    <p:sldId id="983" r:id="rId729"/>
    <p:sldId id="984" r:id="rId730"/>
    <p:sldId id="985" r:id="rId731"/>
    <p:sldId id="986" r:id="rId732"/>
    <p:sldId id="987" r:id="rId733"/>
    <p:sldId id="988" r:id="rId734"/>
    <p:sldId id="989" r:id="rId735"/>
    <p:sldId id="990" r:id="rId736"/>
    <p:sldId id="991" r:id="rId737"/>
    <p:sldId id="992" r:id="rId738"/>
    <p:sldId id="993" r:id="rId739"/>
    <p:sldId id="994" r:id="rId740"/>
    <p:sldId id="995" r:id="rId741"/>
    <p:sldId id="996" r:id="rId742"/>
    <p:sldId id="997" r:id="rId743"/>
    <p:sldId id="998" r:id="rId744"/>
    <p:sldId id="999" r:id="rId745"/>
    <p:sldId id="1000" r:id="rId746"/>
    <p:sldId id="1001" r:id="rId747"/>
    <p:sldId id="1002" r:id="rId748"/>
    <p:sldId id="1003" r:id="rId749"/>
    <p:sldId id="1004" r:id="rId750"/>
    <p:sldId id="1005" r:id="rId751"/>
    <p:sldId id="1006" r:id="rId752"/>
    <p:sldId id="1007" r:id="rId753"/>
    <p:sldId id="1008" r:id="rId754"/>
    <p:sldId id="1009" r:id="rId755"/>
    <p:sldId id="1010" r:id="rId756"/>
    <p:sldId id="1011" r:id="rId757"/>
    <p:sldId id="1012" r:id="rId758"/>
    <p:sldId id="1013" r:id="rId759"/>
    <p:sldId id="1014" r:id="rId760"/>
    <p:sldId id="1015" r:id="rId761"/>
    <p:sldId id="1016" r:id="rId762"/>
    <p:sldId id="1017" r:id="rId763"/>
    <p:sldId id="1018" r:id="rId764"/>
    <p:sldId id="1019" r:id="rId765"/>
    <p:sldId id="1020" r:id="rId766"/>
    <p:sldId id="1021" r:id="rId767"/>
    <p:sldId id="1022" r:id="rId768"/>
    <p:sldId id="1023" r:id="rId769"/>
    <p:sldId id="1024" r:id="rId770"/>
    <p:sldId id="1025" r:id="rId771"/>
    <p:sldId id="1026" r:id="rId772"/>
    <p:sldId id="1027" r:id="rId773"/>
    <p:sldId id="1028" r:id="rId774"/>
    <p:sldId id="1029" r:id="rId775"/>
    <p:sldId id="1030" r:id="rId776"/>
    <p:sldId id="1031" r:id="rId777"/>
    <p:sldId id="1032" r:id="rId778"/>
    <p:sldId id="1033" r:id="rId779"/>
    <p:sldId id="1034" r:id="rId780"/>
    <p:sldId id="1035" r:id="rId781"/>
    <p:sldId id="1036" r:id="rId782"/>
    <p:sldId id="1037" r:id="rId783"/>
    <p:sldId id="1038" r:id="rId784"/>
    <p:sldId id="1039" r:id="rId785"/>
    <p:sldId id="1040" r:id="rId786"/>
    <p:sldId id="1041" r:id="rId787"/>
    <p:sldId id="1042" r:id="rId788"/>
    <p:sldId id="1043" r:id="rId789"/>
    <p:sldId id="1044" r:id="rId790"/>
    <p:sldId id="1045" r:id="rId791"/>
    <p:sldId id="1046" r:id="rId792"/>
    <p:sldId id="1047" r:id="rId793"/>
    <p:sldId id="1048" r:id="rId794"/>
    <p:sldId id="1049" r:id="rId795"/>
    <p:sldId id="1050" r:id="rId796"/>
    <p:sldId id="1051" r:id="rId797"/>
    <p:sldId id="1052" r:id="rId798"/>
    <p:sldId id="1053" r:id="rId799"/>
    <p:sldId id="1054" r:id="rId800"/>
    <p:sldId id="1055" r:id="rId801"/>
    <p:sldId id="1056" r:id="rId802"/>
    <p:sldId id="1057" r:id="rId803"/>
    <p:sldId id="1058" r:id="rId804"/>
    <p:sldId id="1059" r:id="rId805"/>
    <p:sldId id="1060" r:id="rId806"/>
    <p:sldId id="1061" r:id="rId807"/>
    <p:sldId id="1062" r:id="rId808"/>
    <p:sldId id="1063" r:id="rId809"/>
    <p:sldId id="1064" r:id="rId810"/>
    <p:sldId id="1065" r:id="rId811"/>
    <p:sldId id="1066" r:id="rId812"/>
    <p:sldId id="1067" r:id="rId813"/>
    <p:sldId id="1068" r:id="rId814"/>
    <p:sldId id="1069" r:id="rId815"/>
    <p:sldId id="1070" r:id="rId816"/>
    <p:sldId id="1071" r:id="rId817"/>
    <p:sldId id="1072" r:id="rId818"/>
    <p:sldId id="1073" r:id="rId819"/>
    <p:sldId id="1074" r:id="rId820"/>
    <p:sldId id="1075" r:id="rId821"/>
    <p:sldId id="1076" r:id="rId822"/>
    <p:sldId id="1077" r:id="rId823"/>
    <p:sldId id="1078" r:id="rId824"/>
    <p:sldId id="1079" r:id="rId825"/>
    <p:sldId id="1080" r:id="rId826"/>
    <p:sldId id="1081" r:id="rId827"/>
    <p:sldId id="1082" r:id="rId828"/>
    <p:sldId id="1083" r:id="rId829"/>
    <p:sldId id="1084" r:id="rId830"/>
    <p:sldId id="1085" r:id="rId831"/>
    <p:sldId id="1086" r:id="rId832"/>
    <p:sldId id="1087" r:id="rId833"/>
    <p:sldId id="1088" r:id="rId834"/>
    <p:sldId id="1089" r:id="rId835"/>
    <p:sldId id="1090" r:id="rId836"/>
    <p:sldId id="1091" r:id="rId837"/>
    <p:sldId id="1092" r:id="rId838"/>
    <p:sldId id="1093" r:id="rId839"/>
    <p:sldId id="1094" r:id="rId840"/>
    <p:sldId id="1095" r:id="rId841"/>
    <p:sldId id="1096" r:id="rId842"/>
    <p:sldId id="1097" r:id="rId843"/>
    <p:sldId id="1098" r:id="rId844"/>
    <p:sldId id="1099" r:id="rId845"/>
    <p:sldId id="1100" r:id="rId846"/>
    <p:sldId id="1101" r:id="rId847"/>
    <p:sldId id="1102" r:id="rId848"/>
    <p:sldId id="1103" r:id="rId849"/>
    <p:sldId id="1104" r:id="rId850"/>
    <p:sldId id="1105" r:id="rId851"/>
    <p:sldId id="1106" r:id="rId852"/>
    <p:sldId id="1107" r:id="rId853"/>
    <p:sldId id="1108" r:id="rId854"/>
    <p:sldId id="1109" r:id="rId855"/>
    <p:sldId id="1110" r:id="rId856"/>
    <p:sldId id="1111" r:id="rId857"/>
    <p:sldId id="1112" r:id="rId858"/>
    <p:sldId id="1113" r:id="rId859"/>
    <p:sldId id="1114" r:id="rId860"/>
    <p:sldId id="1115" r:id="rId861"/>
    <p:sldId id="1116" r:id="rId862"/>
    <p:sldId id="1117" r:id="rId863"/>
    <p:sldId id="1118" r:id="rId864"/>
    <p:sldId id="1119" r:id="rId865"/>
    <p:sldId id="1120" r:id="rId866"/>
    <p:sldId id="1121" r:id="rId867"/>
    <p:sldId id="1122" r:id="rId868"/>
    <p:sldId id="1123" r:id="rId869"/>
    <p:sldId id="1124" r:id="rId870"/>
    <p:sldId id="1125" r:id="rId871"/>
    <p:sldId id="1126" r:id="rId872"/>
    <p:sldId id="1127" r:id="rId873"/>
    <p:sldId id="1128" r:id="rId874"/>
    <p:sldId id="1129" r:id="rId875"/>
    <p:sldId id="1130" r:id="rId876"/>
    <p:sldId id="1131" r:id="rId877"/>
    <p:sldId id="1132" r:id="rId878"/>
    <p:sldId id="1133" r:id="rId879"/>
    <p:sldId id="1134" r:id="rId880"/>
    <p:sldId id="1135" r:id="rId881"/>
    <p:sldId id="1136" r:id="rId882"/>
    <p:sldId id="1137" r:id="rId883"/>
    <p:sldId id="1138" r:id="rId884"/>
    <p:sldId id="1139" r:id="rId885"/>
    <p:sldId id="1140" r:id="rId886"/>
    <p:sldId id="1141" r:id="rId887"/>
    <p:sldId id="1142" r:id="rId888"/>
    <p:sldId id="1143" r:id="rId889"/>
    <p:sldId id="1144" r:id="rId890"/>
    <p:sldId id="1145" r:id="rId891"/>
    <p:sldId id="1146" r:id="rId892"/>
    <p:sldId id="1147" r:id="rId893"/>
    <p:sldId id="1148" r:id="rId894"/>
    <p:sldId id="1149" r:id="rId895"/>
    <p:sldId id="1150" r:id="rId896"/>
    <p:sldId id="1151" r:id="rId897"/>
    <p:sldId id="1152" r:id="rId898"/>
    <p:sldId id="1153" r:id="rId899"/>
    <p:sldId id="1154" r:id="rId900"/>
    <p:sldId id="1155" r:id="rId901"/>
    <p:sldId id="1156" r:id="rId902"/>
    <p:sldId id="1158" r:id="rId903"/>
  </p:sldIdLst>
  <p:sldSz cx="12192000" cy="6858000"/>
  <p:notesSz cx="6858000" cy="9144000"/>
  <p:embeddedFontLst>
    <p:embeddedFont>
      <p:font typeface="Square721 BT" panose="020B0504020202060204" pitchFamily="34" charset="0"/>
      <p:regular r:id="rId904"/>
      <p:bold r:id="rId90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0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232"/>
    <a:srgbClr val="FD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40" Type="http://schemas.openxmlformats.org/officeDocument/2006/relationships/slide" Target="slides/slide839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742" Type="http://schemas.openxmlformats.org/officeDocument/2006/relationships/slide" Target="slides/slide741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784" Type="http://schemas.openxmlformats.org/officeDocument/2006/relationships/slide" Target="slides/slide783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644" Type="http://schemas.openxmlformats.org/officeDocument/2006/relationships/slide" Target="slides/slide643.xml"/><Relationship Id="rId686" Type="http://schemas.openxmlformats.org/officeDocument/2006/relationships/slide" Target="slides/slide685.xml"/><Relationship Id="rId851" Type="http://schemas.openxmlformats.org/officeDocument/2006/relationships/slide" Target="slides/slide850.xml"/><Relationship Id="rId893" Type="http://schemas.openxmlformats.org/officeDocument/2006/relationships/slide" Target="slides/slide892.xml"/><Relationship Id="rId907" Type="http://schemas.openxmlformats.org/officeDocument/2006/relationships/viewProps" Target="viewProps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11" Type="http://schemas.openxmlformats.org/officeDocument/2006/relationships/slide" Target="slides/slide710.xml"/><Relationship Id="rId753" Type="http://schemas.openxmlformats.org/officeDocument/2006/relationships/slide" Target="slides/slide752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655" Type="http://schemas.openxmlformats.org/officeDocument/2006/relationships/slide" Target="slides/slide654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862" Type="http://schemas.openxmlformats.org/officeDocument/2006/relationships/slide" Target="slides/slide86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624" Type="http://schemas.openxmlformats.org/officeDocument/2006/relationships/slide" Target="slides/slide623.xml"/><Relationship Id="rId666" Type="http://schemas.openxmlformats.org/officeDocument/2006/relationships/slide" Target="slides/slide665.xml"/><Relationship Id="rId831" Type="http://schemas.openxmlformats.org/officeDocument/2006/relationships/slide" Target="slides/slide830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33" Type="http://schemas.openxmlformats.org/officeDocument/2006/relationships/slide" Target="slides/slide732.xml"/><Relationship Id="rId775" Type="http://schemas.openxmlformats.org/officeDocument/2006/relationships/slide" Target="slides/slide774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842" Type="http://schemas.openxmlformats.org/officeDocument/2006/relationships/slide" Target="slides/slide841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744" Type="http://schemas.openxmlformats.org/officeDocument/2006/relationships/slide" Target="slides/slide743.xml"/><Relationship Id="rId786" Type="http://schemas.openxmlformats.org/officeDocument/2006/relationships/slide" Target="slides/slide785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646" Type="http://schemas.openxmlformats.org/officeDocument/2006/relationships/slide" Target="slides/slide645.xml"/><Relationship Id="rId811" Type="http://schemas.openxmlformats.org/officeDocument/2006/relationships/slide" Target="slides/slide810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688" Type="http://schemas.openxmlformats.org/officeDocument/2006/relationships/slide" Target="slides/slide687.xml"/><Relationship Id="rId853" Type="http://schemas.openxmlformats.org/officeDocument/2006/relationships/slide" Target="slides/slide852.xml"/><Relationship Id="rId895" Type="http://schemas.openxmlformats.org/officeDocument/2006/relationships/slide" Target="slides/slide894.xml"/><Relationship Id="rId909" Type="http://schemas.openxmlformats.org/officeDocument/2006/relationships/tableStyles" Target="tableStyles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713" Type="http://schemas.openxmlformats.org/officeDocument/2006/relationships/slide" Target="slides/slide712.xml"/><Relationship Id="rId755" Type="http://schemas.openxmlformats.org/officeDocument/2006/relationships/slide" Target="slides/slide754.xml"/><Relationship Id="rId797" Type="http://schemas.openxmlformats.org/officeDocument/2006/relationships/slide" Target="slides/slide796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font" Target="fonts/font1.fntdata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presProps" Target="presProps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theme" Target="theme/theme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font" Target="fonts/font2.fntdata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5470-4CCC-405D-B2CC-0FB8EFAC1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D65D1-1BAC-4FD2-A020-75BD08F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4F6A8-E72A-4A77-80A7-5F6B0639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677EA-716F-41D2-9957-90A92C5F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7D47-DFD7-4C26-83D8-8766E04A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F54E-6902-415C-A5B5-83E9979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FF168-BD82-481A-B8EA-28EDEFCD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BCB93-F007-4F5A-A4AD-845D85B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9D88-77A7-484F-A826-B2AEDF4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705F-1569-47C4-A81E-3132FF05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ACA98-6E61-4777-9951-5320D347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FA340-057F-45AC-B950-BBA5A39D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DF62A-62DB-4882-B1D4-4E9EFE8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C29B2-B865-44C7-8783-0535E8D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F441-5DE6-45F8-870C-C0FC876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ing">
    <p:bg>
      <p:bgPr>
        <a:solidFill>
          <a:srgbClr val="F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8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ming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04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9302-8623-4603-9A2B-A65D0F4E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8FD33-728A-4C8E-92A4-23F15ED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8C460-1CC6-43D4-B84D-A6DC2A10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AAC4-D35D-4027-B1DE-5C6319487997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75A46-6FD2-4210-8323-1DD2B82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12B61-A164-4729-98DD-1455C780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372B-5EAF-494C-9A88-D0BC185F5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C9C4-C6F0-43A5-8A7F-CDC699A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2D46-1D37-4DF2-8758-6678BCD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B1D75-C415-484B-97FA-0C4807B4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6F226-6A5E-4D00-B842-39F054C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A9F45-176C-4F03-B84F-707D6726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D1ED-D2F9-4067-80F6-375C3A8C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C7E59-FF97-4720-A48A-EB61C467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60D7-9425-43EA-A748-D05AAF8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81B-AE8F-4091-9B72-4922BDA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EB3E-E5E7-423D-80C0-8FA0546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9DE3-E0EB-421D-B275-F658DC9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C742A-0F8C-46A5-AAE5-CF8FE85F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F53CD-E60C-490C-A013-246F544F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0559D-35B6-4125-AD81-223DB558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2336-0F95-4FB2-BDEA-7EF25027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1B22E-709E-4246-B1BA-89D8DB7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CDA8-9FF1-4B54-9A10-07484E3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F177F-A190-42C8-BA9D-7C17BDA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2CD7B-9779-4990-AEE8-6EC0833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225E1-651E-4B53-B6F3-2AC10F4B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248958-8686-4C8D-8682-980B37F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E3EC8-D0DF-4043-88C3-CCA91EF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5DB1B-7061-4942-BFD2-23AC4794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FC506-69D5-498B-BC36-20405456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F67A-122B-4C9C-BDC0-F4616C1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2117A-EC32-4C34-8239-A6D7BF51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F7DEF-9BB6-4788-87E7-4CF5C6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03DAF-EEF4-45EA-A9DD-C095021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0DA7C-7977-40D5-BFCC-B76FFF5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08B5E-37DA-474A-AFFF-F5ECA7B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8AEDF-4C15-4090-94FA-49B99E22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02C7-617D-4FCD-BA8C-FCA8DDBA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62C12-BAF1-4198-AA9A-63486EBE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8CB6-3B93-4573-9089-69A86D23F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C271-C5E3-474B-92E3-1B273433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E363C-1E05-47AE-B9F8-50BAE44B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EC6E1-2DC2-4200-90C8-B2246892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35B2-4127-4A5E-B8E1-2C8C3E7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85575-C101-47A1-8F99-5E6299B9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16871-1F0C-4206-9D1F-23453F52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9B64C-4794-427F-B9DC-F460143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7A248-BB97-44BD-B3DB-BF7B2F3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04C-C4B8-4EC8-8B91-91E73ED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88E5-8B0C-4545-9578-09D6A394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21C31-B55A-48D0-9711-84AAF623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3D25-92E5-4D4E-903C-6999CA76B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7679-0E04-49EF-9B2F-17C70262841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7B079-9EBB-49C9-ADFC-9B04133E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5535C-C6A7-47DD-ACA0-5A8858CBA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D0FB6-43A4-400A-8928-FE1820A6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15:00	</a:t>
            </a:r>
          </a:p>
        </p:txBody>
      </p:sp>
    </p:spTree>
    <p:extLst>
      <p:ext uri="{BB962C8B-B14F-4D97-AF65-F5344CB8AC3E}">
        <p14:creationId xmlns:p14="http://schemas.microsoft.com/office/powerpoint/2010/main" val="2106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52CF8-F8CF-46F7-A07C-B2B4C71C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14:51	</a:t>
            </a:r>
          </a:p>
        </p:txBody>
      </p:sp>
    </p:spTree>
    <p:extLst>
      <p:ext uri="{BB962C8B-B14F-4D97-AF65-F5344CB8AC3E}">
        <p14:creationId xmlns:p14="http://schemas.microsoft.com/office/powerpoint/2010/main" val="30600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F5204-5CB0-414F-8B9D-7246503B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13:21	</a:t>
            </a:r>
          </a:p>
        </p:txBody>
      </p:sp>
    </p:spTree>
    <p:extLst>
      <p:ext uri="{BB962C8B-B14F-4D97-AF65-F5344CB8AC3E}">
        <p14:creationId xmlns:p14="http://schemas.microsoft.com/office/powerpoint/2010/main" val="214624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AEDE-B558-4675-AA14-63C9D91A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13:20	</a:t>
            </a:r>
          </a:p>
        </p:txBody>
      </p:sp>
    </p:spTree>
    <p:extLst>
      <p:ext uri="{BB962C8B-B14F-4D97-AF65-F5344CB8AC3E}">
        <p14:creationId xmlns:p14="http://schemas.microsoft.com/office/powerpoint/2010/main" val="1516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34A23-3478-46AE-A913-FB20DB12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13:19	</a:t>
            </a:r>
          </a:p>
        </p:txBody>
      </p:sp>
    </p:spTree>
    <p:extLst>
      <p:ext uri="{BB962C8B-B14F-4D97-AF65-F5344CB8AC3E}">
        <p14:creationId xmlns:p14="http://schemas.microsoft.com/office/powerpoint/2010/main" val="12524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5FC8A-7C5F-4DDA-9191-A3F3CE6C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13:18	</a:t>
            </a:r>
          </a:p>
        </p:txBody>
      </p:sp>
    </p:spTree>
    <p:extLst>
      <p:ext uri="{BB962C8B-B14F-4D97-AF65-F5344CB8AC3E}">
        <p14:creationId xmlns:p14="http://schemas.microsoft.com/office/powerpoint/2010/main" val="15423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71C0-AB56-4BDC-954F-B753D025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13:17	</a:t>
            </a:r>
          </a:p>
        </p:txBody>
      </p:sp>
    </p:spTree>
    <p:extLst>
      <p:ext uri="{BB962C8B-B14F-4D97-AF65-F5344CB8AC3E}">
        <p14:creationId xmlns:p14="http://schemas.microsoft.com/office/powerpoint/2010/main" val="31741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D2A1-E0C3-4F0E-82A6-7453C918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13:16	</a:t>
            </a:r>
          </a:p>
        </p:txBody>
      </p:sp>
    </p:spTree>
    <p:extLst>
      <p:ext uri="{BB962C8B-B14F-4D97-AF65-F5344CB8AC3E}">
        <p14:creationId xmlns:p14="http://schemas.microsoft.com/office/powerpoint/2010/main" val="41972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07432-0300-474C-8694-3DDCED08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13:15	</a:t>
            </a:r>
          </a:p>
        </p:txBody>
      </p:sp>
    </p:spTree>
    <p:extLst>
      <p:ext uri="{BB962C8B-B14F-4D97-AF65-F5344CB8AC3E}">
        <p14:creationId xmlns:p14="http://schemas.microsoft.com/office/powerpoint/2010/main" val="12091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6795-ED4C-408D-8329-7847D90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13:14	</a:t>
            </a:r>
          </a:p>
        </p:txBody>
      </p:sp>
    </p:spTree>
    <p:extLst>
      <p:ext uri="{BB962C8B-B14F-4D97-AF65-F5344CB8AC3E}">
        <p14:creationId xmlns:p14="http://schemas.microsoft.com/office/powerpoint/2010/main" val="26154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EF55F-464C-4F90-A23E-989EB6F5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13:13	</a:t>
            </a:r>
          </a:p>
        </p:txBody>
      </p:sp>
    </p:spTree>
    <p:extLst>
      <p:ext uri="{BB962C8B-B14F-4D97-AF65-F5344CB8AC3E}">
        <p14:creationId xmlns:p14="http://schemas.microsoft.com/office/powerpoint/2010/main" val="41954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DF13-32AE-4050-9E5D-2AAAB556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13:12	</a:t>
            </a:r>
          </a:p>
        </p:txBody>
      </p:sp>
    </p:spTree>
    <p:extLst>
      <p:ext uri="{BB962C8B-B14F-4D97-AF65-F5344CB8AC3E}">
        <p14:creationId xmlns:p14="http://schemas.microsoft.com/office/powerpoint/2010/main" val="31325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8032-7ABB-4D40-8C4B-C5889874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14:50	</a:t>
            </a:r>
          </a:p>
        </p:txBody>
      </p:sp>
    </p:spTree>
    <p:extLst>
      <p:ext uri="{BB962C8B-B14F-4D97-AF65-F5344CB8AC3E}">
        <p14:creationId xmlns:p14="http://schemas.microsoft.com/office/powerpoint/2010/main" val="35343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44A87-5E9A-40D6-ACAD-5C9AB1B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13:11	</a:t>
            </a:r>
          </a:p>
        </p:txBody>
      </p:sp>
    </p:spTree>
    <p:extLst>
      <p:ext uri="{BB962C8B-B14F-4D97-AF65-F5344CB8AC3E}">
        <p14:creationId xmlns:p14="http://schemas.microsoft.com/office/powerpoint/2010/main" val="28075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E0EE4-009D-4675-9DDD-CC34E30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13:10	</a:t>
            </a:r>
          </a:p>
        </p:txBody>
      </p:sp>
    </p:spTree>
    <p:extLst>
      <p:ext uri="{BB962C8B-B14F-4D97-AF65-F5344CB8AC3E}">
        <p14:creationId xmlns:p14="http://schemas.microsoft.com/office/powerpoint/2010/main" val="34931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B21DB-ECBE-4F48-86F1-DAFA1201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13:09	</a:t>
            </a:r>
          </a:p>
        </p:txBody>
      </p:sp>
    </p:spTree>
    <p:extLst>
      <p:ext uri="{BB962C8B-B14F-4D97-AF65-F5344CB8AC3E}">
        <p14:creationId xmlns:p14="http://schemas.microsoft.com/office/powerpoint/2010/main" val="37129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855C-84B4-48A7-BD6C-B78F3706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13:08	</a:t>
            </a:r>
          </a:p>
        </p:txBody>
      </p:sp>
    </p:spTree>
    <p:extLst>
      <p:ext uri="{BB962C8B-B14F-4D97-AF65-F5344CB8AC3E}">
        <p14:creationId xmlns:p14="http://schemas.microsoft.com/office/powerpoint/2010/main" val="868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AAD5A-C5BC-431F-B1EB-605FED2C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13:07	</a:t>
            </a:r>
          </a:p>
        </p:txBody>
      </p:sp>
    </p:spTree>
    <p:extLst>
      <p:ext uri="{BB962C8B-B14F-4D97-AF65-F5344CB8AC3E}">
        <p14:creationId xmlns:p14="http://schemas.microsoft.com/office/powerpoint/2010/main" val="27356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1B0-E66D-4E5B-AB58-AD6278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13:06	</a:t>
            </a:r>
          </a:p>
        </p:txBody>
      </p:sp>
    </p:spTree>
    <p:extLst>
      <p:ext uri="{BB962C8B-B14F-4D97-AF65-F5344CB8AC3E}">
        <p14:creationId xmlns:p14="http://schemas.microsoft.com/office/powerpoint/2010/main" val="13049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BEB9-68A3-458A-B88D-EEDD70DC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13:05	</a:t>
            </a:r>
          </a:p>
        </p:txBody>
      </p:sp>
    </p:spTree>
    <p:extLst>
      <p:ext uri="{BB962C8B-B14F-4D97-AF65-F5344CB8AC3E}">
        <p14:creationId xmlns:p14="http://schemas.microsoft.com/office/powerpoint/2010/main" val="36143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89779-CFDC-4D43-8920-EB3945B4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13:04	</a:t>
            </a:r>
          </a:p>
        </p:txBody>
      </p:sp>
    </p:spTree>
    <p:extLst>
      <p:ext uri="{BB962C8B-B14F-4D97-AF65-F5344CB8AC3E}">
        <p14:creationId xmlns:p14="http://schemas.microsoft.com/office/powerpoint/2010/main" val="69839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DCD03-BA08-4FD9-8F20-8BCBE031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13:03	</a:t>
            </a:r>
          </a:p>
        </p:txBody>
      </p:sp>
    </p:spTree>
    <p:extLst>
      <p:ext uri="{BB962C8B-B14F-4D97-AF65-F5344CB8AC3E}">
        <p14:creationId xmlns:p14="http://schemas.microsoft.com/office/powerpoint/2010/main" val="15531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68426-8E78-4232-924B-E36DA63B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13:02	</a:t>
            </a:r>
          </a:p>
        </p:txBody>
      </p:sp>
    </p:spTree>
    <p:extLst>
      <p:ext uri="{BB962C8B-B14F-4D97-AF65-F5344CB8AC3E}">
        <p14:creationId xmlns:p14="http://schemas.microsoft.com/office/powerpoint/2010/main" val="41199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7AE76-EBB7-478B-8998-7C9E1641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14:49	</a:t>
            </a:r>
          </a:p>
        </p:txBody>
      </p:sp>
    </p:spTree>
    <p:extLst>
      <p:ext uri="{BB962C8B-B14F-4D97-AF65-F5344CB8AC3E}">
        <p14:creationId xmlns:p14="http://schemas.microsoft.com/office/powerpoint/2010/main" val="21592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86F6-5367-4625-9FC0-337DCA7E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13:01	</a:t>
            </a:r>
          </a:p>
        </p:txBody>
      </p:sp>
    </p:spTree>
    <p:extLst>
      <p:ext uri="{BB962C8B-B14F-4D97-AF65-F5344CB8AC3E}">
        <p14:creationId xmlns:p14="http://schemas.microsoft.com/office/powerpoint/2010/main" val="1873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EFF7-A885-4D81-BE36-433D31A0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13:00	</a:t>
            </a:r>
          </a:p>
        </p:txBody>
      </p:sp>
    </p:spTree>
    <p:extLst>
      <p:ext uri="{BB962C8B-B14F-4D97-AF65-F5344CB8AC3E}">
        <p14:creationId xmlns:p14="http://schemas.microsoft.com/office/powerpoint/2010/main" val="12866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CCFF2-98D6-45FD-8BDF-1A319429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12:59	</a:t>
            </a:r>
          </a:p>
        </p:txBody>
      </p:sp>
    </p:spTree>
    <p:extLst>
      <p:ext uri="{BB962C8B-B14F-4D97-AF65-F5344CB8AC3E}">
        <p14:creationId xmlns:p14="http://schemas.microsoft.com/office/powerpoint/2010/main" val="8742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9C772-57BE-4D72-940B-B46BE55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12:58	</a:t>
            </a:r>
          </a:p>
        </p:txBody>
      </p:sp>
    </p:spTree>
    <p:extLst>
      <p:ext uri="{BB962C8B-B14F-4D97-AF65-F5344CB8AC3E}">
        <p14:creationId xmlns:p14="http://schemas.microsoft.com/office/powerpoint/2010/main" val="17407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3360-E734-48B1-B6F0-898A053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12:57	</a:t>
            </a:r>
          </a:p>
        </p:txBody>
      </p:sp>
    </p:spTree>
    <p:extLst>
      <p:ext uri="{BB962C8B-B14F-4D97-AF65-F5344CB8AC3E}">
        <p14:creationId xmlns:p14="http://schemas.microsoft.com/office/powerpoint/2010/main" val="2177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56501-99D0-45E3-B734-7423D72B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12:56	</a:t>
            </a:r>
          </a:p>
        </p:txBody>
      </p:sp>
    </p:spTree>
    <p:extLst>
      <p:ext uri="{BB962C8B-B14F-4D97-AF65-F5344CB8AC3E}">
        <p14:creationId xmlns:p14="http://schemas.microsoft.com/office/powerpoint/2010/main" val="3616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B5178-FDE6-44E7-BC36-D9AE3FBE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12:55	</a:t>
            </a:r>
          </a:p>
        </p:txBody>
      </p:sp>
    </p:spTree>
    <p:extLst>
      <p:ext uri="{BB962C8B-B14F-4D97-AF65-F5344CB8AC3E}">
        <p14:creationId xmlns:p14="http://schemas.microsoft.com/office/powerpoint/2010/main" val="41601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19C7-0E2D-4A88-B97F-391F5828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12:54	</a:t>
            </a:r>
          </a:p>
        </p:txBody>
      </p:sp>
    </p:spTree>
    <p:extLst>
      <p:ext uri="{BB962C8B-B14F-4D97-AF65-F5344CB8AC3E}">
        <p14:creationId xmlns:p14="http://schemas.microsoft.com/office/powerpoint/2010/main" val="1956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4FEA-B91E-48E9-8D6E-330F2EE5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12:53	</a:t>
            </a:r>
          </a:p>
        </p:txBody>
      </p:sp>
    </p:spTree>
    <p:extLst>
      <p:ext uri="{BB962C8B-B14F-4D97-AF65-F5344CB8AC3E}">
        <p14:creationId xmlns:p14="http://schemas.microsoft.com/office/powerpoint/2010/main" val="24312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6A008-7B63-423E-907D-2F0C7EF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12:52	</a:t>
            </a:r>
          </a:p>
        </p:txBody>
      </p:sp>
    </p:spTree>
    <p:extLst>
      <p:ext uri="{BB962C8B-B14F-4D97-AF65-F5344CB8AC3E}">
        <p14:creationId xmlns:p14="http://schemas.microsoft.com/office/powerpoint/2010/main" val="19613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0AD1-6DB4-4A19-A097-E235860A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14:48	</a:t>
            </a:r>
          </a:p>
        </p:txBody>
      </p:sp>
    </p:spTree>
    <p:extLst>
      <p:ext uri="{BB962C8B-B14F-4D97-AF65-F5344CB8AC3E}">
        <p14:creationId xmlns:p14="http://schemas.microsoft.com/office/powerpoint/2010/main" val="35840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BC103-4716-4FD4-9107-7ABAC5E0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12:51	</a:t>
            </a:r>
          </a:p>
        </p:txBody>
      </p:sp>
    </p:spTree>
    <p:extLst>
      <p:ext uri="{BB962C8B-B14F-4D97-AF65-F5344CB8AC3E}">
        <p14:creationId xmlns:p14="http://schemas.microsoft.com/office/powerpoint/2010/main" val="23798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FDCA-2D6E-45D4-8AB1-CABE8C5D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12:50	</a:t>
            </a:r>
          </a:p>
        </p:txBody>
      </p:sp>
    </p:spTree>
    <p:extLst>
      <p:ext uri="{BB962C8B-B14F-4D97-AF65-F5344CB8AC3E}">
        <p14:creationId xmlns:p14="http://schemas.microsoft.com/office/powerpoint/2010/main" val="106654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19B1C-59B0-481B-85B7-9B6934CB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12:49	</a:t>
            </a:r>
          </a:p>
        </p:txBody>
      </p:sp>
    </p:spTree>
    <p:extLst>
      <p:ext uri="{BB962C8B-B14F-4D97-AF65-F5344CB8AC3E}">
        <p14:creationId xmlns:p14="http://schemas.microsoft.com/office/powerpoint/2010/main" val="25690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7C95-F538-402E-BAC1-927FEEB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12:48	</a:t>
            </a:r>
          </a:p>
        </p:txBody>
      </p:sp>
    </p:spTree>
    <p:extLst>
      <p:ext uri="{BB962C8B-B14F-4D97-AF65-F5344CB8AC3E}">
        <p14:creationId xmlns:p14="http://schemas.microsoft.com/office/powerpoint/2010/main" val="25110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08F96-810D-4197-8687-5A7C484C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12:47	</a:t>
            </a:r>
          </a:p>
        </p:txBody>
      </p:sp>
    </p:spTree>
    <p:extLst>
      <p:ext uri="{BB962C8B-B14F-4D97-AF65-F5344CB8AC3E}">
        <p14:creationId xmlns:p14="http://schemas.microsoft.com/office/powerpoint/2010/main" val="19364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68C-3E9A-45A2-A53F-372B533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12:46	</a:t>
            </a:r>
          </a:p>
        </p:txBody>
      </p:sp>
    </p:spTree>
    <p:extLst>
      <p:ext uri="{BB962C8B-B14F-4D97-AF65-F5344CB8AC3E}">
        <p14:creationId xmlns:p14="http://schemas.microsoft.com/office/powerpoint/2010/main" val="35666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ECA09-5EAA-4AE6-9180-256564C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12:45	</a:t>
            </a:r>
          </a:p>
        </p:txBody>
      </p:sp>
    </p:spTree>
    <p:extLst>
      <p:ext uri="{BB962C8B-B14F-4D97-AF65-F5344CB8AC3E}">
        <p14:creationId xmlns:p14="http://schemas.microsoft.com/office/powerpoint/2010/main" val="14806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B587-AB0C-4B5F-B3A8-9A6AB3E6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12:44	</a:t>
            </a:r>
          </a:p>
        </p:txBody>
      </p:sp>
    </p:spTree>
    <p:extLst>
      <p:ext uri="{BB962C8B-B14F-4D97-AF65-F5344CB8AC3E}">
        <p14:creationId xmlns:p14="http://schemas.microsoft.com/office/powerpoint/2010/main" val="6801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8FA49-CD27-47D6-8900-86DE8FF5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12:43	</a:t>
            </a:r>
          </a:p>
        </p:txBody>
      </p:sp>
    </p:spTree>
    <p:extLst>
      <p:ext uri="{BB962C8B-B14F-4D97-AF65-F5344CB8AC3E}">
        <p14:creationId xmlns:p14="http://schemas.microsoft.com/office/powerpoint/2010/main" val="42230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D6FCC-9871-4D25-933B-933200B1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12:42	</a:t>
            </a:r>
          </a:p>
        </p:txBody>
      </p:sp>
    </p:spTree>
    <p:extLst>
      <p:ext uri="{BB962C8B-B14F-4D97-AF65-F5344CB8AC3E}">
        <p14:creationId xmlns:p14="http://schemas.microsoft.com/office/powerpoint/2010/main" val="2938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50E5-571D-486A-998E-D3AC7A9C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14:47	</a:t>
            </a:r>
          </a:p>
        </p:txBody>
      </p:sp>
    </p:spTree>
    <p:extLst>
      <p:ext uri="{BB962C8B-B14F-4D97-AF65-F5344CB8AC3E}">
        <p14:creationId xmlns:p14="http://schemas.microsoft.com/office/powerpoint/2010/main" val="8889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54518-1C28-4AB8-9F05-ED05E55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12:41	</a:t>
            </a:r>
          </a:p>
        </p:txBody>
      </p:sp>
    </p:spTree>
    <p:extLst>
      <p:ext uri="{BB962C8B-B14F-4D97-AF65-F5344CB8AC3E}">
        <p14:creationId xmlns:p14="http://schemas.microsoft.com/office/powerpoint/2010/main" val="36970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781B-57DA-44B7-8276-B1E127A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12:40	</a:t>
            </a:r>
          </a:p>
        </p:txBody>
      </p:sp>
    </p:spTree>
    <p:extLst>
      <p:ext uri="{BB962C8B-B14F-4D97-AF65-F5344CB8AC3E}">
        <p14:creationId xmlns:p14="http://schemas.microsoft.com/office/powerpoint/2010/main" val="24688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12EC-ACDC-4F4A-BA59-3230AC6C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12:39	</a:t>
            </a:r>
          </a:p>
        </p:txBody>
      </p:sp>
    </p:spTree>
    <p:extLst>
      <p:ext uri="{BB962C8B-B14F-4D97-AF65-F5344CB8AC3E}">
        <p14:creationId xmlns:p14="http://schemas.microsoft.com/office/powerpoint/2010/main" val="35481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0E337-AD06-4385-AD4F-3DDBABDD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12:38	</a:t>
            </a:r>
          </a:p>
        </p:txBody>
      </p:sp>
    </p:spTree>
    <p:extLst>
      <p:ext uri="{BB962C8B-B14F-4D97-AF65-F5344CB8AC3E}">
        <p14:creationId xmlns:p14="http://schemas.microsoft.com/office/powerpoint/2010/main" val="35950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D87DD-AC4A-478A-B7A3-FBE5B777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12:37	</a:t>
            </a:r>
          </a:p>
        </p:txBody>
      </p:sp>
    </p:spTree>
    <p:extLst>
      <p:ext uri="{BB962C8B-B14F-4D97-AF65-F5344CB8AC3E}">
        <p14:creationId xmlns:p14="http://schemas.microsoft.com/office/powerpoint/2010/main" val="318737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C8A6-EBC7-4717-8CC7-C01BBB4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12:36	</a:t>
            </a:r>
          </a:p>
        </p:txBody>
      </p:sp>
    </p:spTree>
    <p:extLst>
      <p:ext uri="{BB962C8B-B14F-4D97-AF65-F5344CB8AC3E}">
        <p14:creationId xmlns:p14="http://schemas.microsoft.com/office/powerpoint/2010/main" val="31523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2B05C-D311-4FE7-BC03-0406112F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12:35	</a:t>
            </a:r>
          </a:p>
        </p:txBody>
      </p:sp>
    </p:spTree>
    <p:extLst>
      <p:ext uri="{BB962C8B-B14F-4D97-AF65-F5344CB8AC3E}">
        <p14:creationId xmlns:p14="http://schemas.microsoft.com/office/powerpoint/2010/main" val="17089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1AF8-4A0A-4A11-B158-40D80280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12:34	</a:t>
            </a:r>
          </a:p>
        </p:txBody>
      </p:sp>
    </p:spTree>
    <p:extLst>
      <p:ext uri="{BB962C8B-B14F-4D97-AF65-F5344CB8AC3E}">
        <p14:creationId xmlns:p14="http://schemas.microsoft.com/office/powerpoint/2010/main" val="21623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9498-C062-4E68-89E7-986480CD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12:33	</a:t>
            </a:r>
          </a:p>
        </p:txBody>
      </p:sp>
    </p:spTree>
    <p:extLst>
      <p:ext uri="{BB962C8B-B14F-4D97-AF65-F5344CB8AC3E}">
        <p14:creationId xmlns:p14="http://schemas.microsoft.com/office/powerpoint/2010/main" val="28512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6FE15-F019-4030-9CA1-F61409FC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12:32	</a:t>
            </a:r>
          </a:p>
        </p:txBody>
      </p:sp>
    </p:spTree>
    <p:extLst>
      <p:ext uri="{BB962C8B-B14F-4D97-AF65-F5344CB8AC3E}">
        <p14:creationId xmlns:p14="http://schemas.microsoft.com/office/powerpoint/2010/main" val="2877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DA90B-58F6-4CCF-B1C4-9298562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14:46	</a:t>
            </a:r>
          </a:p>
        </p:txBody>
      </p:sp>
    </p:spTree>
    <p:extLst>
      <p:ext uri="{BB962C8B-B14F-4D97-AF65-F5344CB8AC3E}">
        <p14:creationId xmlns:p14="http://schemas.microsoft.com/office/powerpoint/2010/main" val="20342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D20C-CE45-48B3-93CB-78BBC6F1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12:31	</a:t>
            </a:r>
          </a:p>
        </p:txBody>
      </p:sp>
    </p:spTree>
    <p:extLst>
      <p:ext uri="{BB962C8B-B14F-4D97-AF65-F5344CB8AC3E}">
        <p14:creationId xmlns:p14="http://schemas.microsoft.com/office/powerpoint/2010/main" val="36981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8A91-D1C5-476D-A663-F2E8A3D8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12:30	</a:t>
            </a:r>
          </a:p>
        </p:txBody>
      </p:sp>
    </p:spTree>
    <p:extLst>
      <p:ext uri="{BB962C8B-B14F-4D97-AF65-F5344CB8AC3E}">
        <p14:creationId xmlns:p14="http://schemas.microsoft.com/office/powerpoint/2010/main" val="718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D138-21CE-4C33-9AE0-3EA08DC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12:29	</a:t>
            </a:r>
          </a:p>
        </p:txBody>
      </p:sp>
    </p:spTree>
    <p:extLst>
      <p:ext uri="{BB962C8B-B14F-4D97-AF65-F5344CB8AC3E}">
        <p14:creationId xmlns:p14="http://schemas.microsoft.com/office/powerpoint/2010/main" val="26820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D784A-942E-4203-A417-9078332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12:28	</a:t>
            </a:r>
          </a:p>
        </p:txBody>
      </p:sp>
    </p:spTree>
    <p:extLst>
      <p:ext uri="{BB962C8B-B14F-4D97-AF65-F5344CB8AC3E}">
        <p14:creationId xmlns:p14="http://schemas.microsoft.com/office/powerpoint/2010/main" val="11588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B7BD5-C046-4D1C-B96C-F1F5384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12:27	</a:t>
            </a:r>
          </a:p>
        </p:txBody>
      </p:sp>
    </p:spTree>
    <p:extLst>
      <p:ext uri="{BB962C8B-B14F-4D97-AF65-F5344CB8AC3E}">
        <p14:creationId xmlns:p14="http://schemas.microsoft.com/office/powerpoint/2010/main" val="41272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A9EF4-B6FA-4DED-8A83-340CF05A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12:26	</a:t>
            </a:r>
          </a:p>
        </p:txBody>
      </p:sp>
    </p:spTree>
    <p:extLst>
      <p:ext uri="{BB962C8B-B14F-4D97-AF65-F5344CB8AC3E}">
        <p14:creationId xmlns:p14="http://schemas.microsoft.com/office/powerpoint/2010/main" val="23485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2EE46-CCB9-4A91-9E42-B570CCC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12:25	</a:t>
            </a:r>
          </a:p>
        </p:txBody>
      </p:sp>
    </p:spTree>
    <p:extLst>
      <p:ext uri="{BB962C8B-B14F-4D97-AF65-F5344CB8AC3E}">
        <p14:creationId xmlns:p14="http://schemas.microsoft.com/office/powerpoint/2010/main" val="13832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DBA5-E23A-4C4A-891E-A21C344A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12:24	</a:t>
            </a:r>
          </a:p>
        </p:txBody>
      </p:sp>
    </p:spTree>
    <p:extLst>
      <p:ext uri="{BB962C8B-B14F-4D97-AF65-F5344CB8AC3E}">
        <p14:creationId xmlns:p14="http://schemas.microsoft.com/office/powerpoint/2010/main" val="12398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EDDC-320B-4456-BAAA-169E5EB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12:23	</a:t>
            </a:r>
          </a:p>
        </p:txBody>
      </p:sp>
    </p:spTree>
    <p:extLst>
      <p:ext uri="{BB962C8B-B14F-4D97-AF65-F5344CB8AC3E}">
        <p14:creationId xmlns:p14="http://schemas.microsoft.com/office/powerpoint/2010/main" val="27699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64C53-A4D6-45E3-94E4-DB18B7C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12:22	</a:t>
            </a:r>
          </a:p>
        </p:txBody>
      </p:sp>
    </p:spTree>
    <p:extLst>
      <p:ext uri="{BB962C8B-B14F-4D97-AF65-F5344CB8AC3E}">
        <p14:creationId xmlns:p14="http://schemas.microsoft.com/office/powerpoint/2010/main" val="12340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CA8D-6F86-4226-99DE-283D527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14:45	</a:t>
            </a:r>
          </a:p>
        </p:txBody>
      </p:sp>
    </p:spTree>
    <p:extLst>
      <p:ext uri="{BB962C8B-B14F-4D97-AF65-F5344CB8AC3E}">
        <p14:creationId xmlns:p14="http://schemas.microsoft.com/office/powerpoint/2010/main" val="150460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EE79B-6729-4F30-89B3-D6BCC76A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12:21	</a:t>
            </a:r>
          </a:p>
        </p:txBody>
      </p:sp>
    </p:spTree>
    <p:extLst>
      <p:ext uri="{BB962C8B-B14F-4D97-AF65-F5344CB8AC3E}">
        <p14:creationId xmlns:p14="http://schemas.microsoft.com/office/powerpoint/2010/main" val="8920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96B-CD47-439E-B5C5-62870F73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12:20	</a:t>
            </a:r>
          </a:p>
        </p:txBody>
      </p:sp>
    </p:spTree>
    <p:extLst>
      <p:ext uri="{BB962C8B-B14F-4D97-AF65-F5344CB8AC3E}">
        <p14:creationId xmlns:p14="http://schemas.microsoft.com/office/powerpoint/2010/main" val="400248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6EDD-B1BB-48E2-91A1-9C9D4A8F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12:19	</a:t>
            </a:r>
          </a:p>
        </p:txBody>
      </p:sp>
    </p:spTree>
    <p:extLst>
      <p:ext uri="{BB962C8B-B14F-4D97-AF65-F5344CB8AC3E}">
        <p14:creationId xmlns:p14="http://schemas.microsoft.com/office/powerpoint/2010/main" val="22998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B083-82D3-489E-82C0-085EC6F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12:18	</a:t>
            </a:r>
          </a:p>
        </p:txBody>
      </p:sp>
    </p:spTree>
    <p:extLst>
      <p:ext uri="{BB962C8B-B14F-4D97-AF65-F5344CB8AC3E}">
        <p14:creationId xmlns:p14="http://schemas.microsoft.com/office/powerpoint/2010/main" val="21361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F9DBB-C93F-474C-9E7A-35F4386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12:17	</a:t>
            </a:r>
          </a:p>
        </p:txBody>
      </p:sp>
    </p:spTree>
    <p:extLst>
      <p:ext uri="{BB962C8B-B14F-4D97-AF65-F5344CB8AC3E}">
        <p14:creationId xmlns:p14="http://schemas.microsoft.com/office/powerpoint/2010/main" val="10254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6F75-B770-4456-9AF4-69902A60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12:16	</a:t>
            </a:r>
          </a:p>
        </p:txBody>
      </p:sp>
    </p:spTree>
    <p:extLst>
      <p:ext uri="{BB962C8B-B14F-4D97-AF65-F5344CB8AC3E}">
        <p14:creationId xmlns:p14="http://schemas.microsoft.com/office/powerpoint/2010/main" val="133610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3F03-B457-40C1-8B1B-69B882B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12:15	</a:t>
            </a:r>
          </a:p>
        </p:txBody>
      </p:sp>
    </p:spTree>
    <p:extLst>
      <p:ext uri="{BB962C8B-B14F-4D97-AF65-F5344CB8AC3E}">
        <p14:creationId xmlns:p14="http://schemas.microsoft.com/office/powerpoint/2010/main" val="24989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D727-9295-40F9-BF39-F2048B0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12:14	</a:t>
            </a:r>
          </a:p>
        </p:txBody>
      </p:sp>
    </p:spTree>
    <p:extLst>
      <p:ext uri="{BB962C8B-B14F-4D97-AF65-F5344CB8AC3E}">
        <p14:creationId xmlns:p14="http://schemas.microsoft.com/office/powerpoint/2010/main" val="7472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B3D89-6BFC-4037-B0F2-41EF88E5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12:13	</a:t>
            </a:r>
          </a:p>
        </p:txBody>
      </p:sp>
    </p:spTree>
    <p:extLst>
      <p:ext uri="{BB962C8B-B14F-4D97-AF65-F5344CB8AC3E}">
        <p14:creationId xmlns:p14="http://schemas.microsoft.com/office/powerpoint/2010/main" val="28119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4603-0DFB-452C-9505-10FCBC5D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12:12	</a:t>
            </a:r>
          </a:p>
        </p:txBody>
      </p:sp>
    </p:spTree>
    <p:extLst>
      <p:ext uri="{BB962C8B-B14F-4D97-AF65-F5344CB8AC3E}">
        <p14:creationId xmlns:p14="http://schemas.microsoft.com/office/powerpoint/2010/main" val="18709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F70E-3545-4589-94CD-1D049D3A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14:44	</a:t>
            </a:r>
          </a:p>
        </p:txBody>
      </p:sp>
    </p:spTree>
    <p:extLst>
      <p:ext uri="{BB962C8B-B14F-4D97-AF65-F5344CB8AC3E}">
        <p14:creationId xmlns:p14="http://schemas.microsoft.com/office/powerpoint/2010/main" val="3629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1F5BE-F145-44FE-9449-66D4C50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12:11	</a:t>
            </a:r>
          </a:p>
        </p:txBody>
      </p:sp>
    </p:spTree>
    <p:extLst>
      <p:ext uri="{BB962C8B-B14F-4D97-AF65-F5344CB8AC3E}">
        <p14:creationId xmlns:p14="http://schemas.microsoft.com/office/powerpoint/2010/main" val="1352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9917-7495-4606-8D60-97EC667E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12:10	</a:t>
            </a:r>
          </a:p>
        </p:txBody>
      </p:sp>
    </p:spTree>
    <p:extLst>
      <p:ext uri="{BB962C8B-B14F-4D97-AF65-F5344CB8AC3E}">
        <p14:creationId xmlns:p14="http://schemas.microsoft.com/office/powerpoint/2010/main" val="1469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8F28-A919-4D31-87DB-9A5F48AB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12:09	</a:t>
            </a:r>
          </a:p>
        </p:txBody>
      </p:sp>
    </p:spTree>
    <p:extLst>
      <p:ext uri="{BB962C8B-B14F-4D97-AF65-F5344CB8AC3E}">
        <p14:creationId xmlns:p14="http://schemas.microsoft.com/office/powerpoint/2010/main" val="1029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1DC6D-6499-4AF3-8D78-FAAEB9FC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12:08	</a:t>
            </a:r>
          </a:p>
        </p:txBody>
      </p:sp>
    </p:spTree>
    <p:extLst>
      <p:ext uri="{BB962C8B-B14F-4D97-AF65-F5344CB8AC3E}">
        <p14:creationId xmlns:p14="http://schemas.microsoft.com/office/powerpoint/2010/main" val="422500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2471-85FA-4A10-BDDB-4FA72CCB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12:07	</a:t>
            </a:r>
          </a:p>
        </p:txBody>
      </p:sp>
    </p:spTree>
    <p:extLst>
      <p:ext uri="{BB962C8B-B14F-4D97-AF65-F5344CB8AC3E}">
        <p14:creationId xmlns:p14="http://schemas.microsoft.com/office/powerpoint/2010/main" val="863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F9685-EADA-4DBA-9022-6C8C9BA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12:06	</a:t>
            </a:r>
          </a:p>
        </p:txBody>
      </p:sp>
    </p:spTree>
    <p:extLst>
      <p:ext uri="{BB962C8B-B14F-4D97-AF65-F5344CB8AC3E}">
        <p14:creationId xmlns:p14="http://schemas.microsoft.com/office/powerpoint/2010/main" val="3885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84F9-5647-464A-8569-21C5CE7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12:05	</a:t>
            </a:r>
          </a:p>
        </p:txBody>
      </p:sp>
    </p:spTree>
    <p:extLst>
      <p:ext uri="{BB962C8B-B14F-4D97-AF65-F5344CB8AC3E}">
        <p14:creationId xmlns:p14="http://schemas.microsoft.com/office/powerpoint/2010/main" val="13583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928B8-1A44-4E40-B203-E2DFFC2A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12:04	</a:t>
            </a:r>
          </a:p>
        </p:txBody>
      </p:sp>
    </p:spTree>
    <p:extLst>
      <p:ext uri="{BB962C8B-B14F-4D97-AF65-F5344CB8AC3E}">
        <p14:creationId xmlns:p14="http://schemas.microsoft.com/office/powerpoint/2010/main" val="994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E674-C4BA-4AA0-99F7-9BA7542F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12:03	</a:t>
            </a:r>
          </a:p>
        </p:txBody>
      </p:sp>
    </p:spTree>
    <p:extLst>
      <p:ext uri="{BB962C8B-B14F-4D97-AF65-F5344CB8AC3E}">
        <p14:creationId xmlns:p14="http://schemas.microsoft.com/office/powerpoint/2010/main" val="935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DBE6-EAA1-488A-9C49-8B261EA1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12:02	</a:t>
            </a:r>
          </a:p>
        </p:txBody>
      </p:sp>
    </p:spTree>
    <p:extLst>
      <p:ext uri="{BB962C8B-B14F-4D97-AF65-F5344CB8AC3E}">
        <p14:creationId xmlns:p14="http://schemas.microsoft.com/office/powerpoint/2010/main" val="65289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7AE14-9399-4164-AF20-357CAE8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14:43	</a:t>
            </a:r>
          </a:p>
        </p:txBody>
      </p:sp>
    </p:spTree>
    <p:extLst>
      <p:ext uri="{BB962C8B-B14F-4D97-AF65-F5344CB8AC3E}">
        <p14:creationId xmlns:p14="http://schemas.microsoft.com/office/powerpoint/2010/main" val="36560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527B0-FE91-41C2-A855-6420054F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12:01	</a:t>
            </a:r>
          </a:p>
        </p:txBody>
      </p:sp>
    </p:spTree>
    <p:extLst>
      <p:ext uri="{BB962C8B-B14F-4D97-AF65-F5344CB8AC3E}">
        <p14:creationId xmlns:p14="http://schemas.microsoft.com/office/powerpoint/2010/main" val="338212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7264-1968-4BAA-8F6E-6CDAEE4E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12:00	</a:t>
            </a:r>
          </a:p>
        </p:txBody>
      </p:sp>
    </p:spTree>
    <p:extLst>
      <p:ext uri="{BB962C8B-B14F-4D97-AF65-F5344CB8AC3E}">
        <p14:creationId xmlns:p14="http://schemas.microsoft.com/office/powerpoint/2010/main" val="172048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2F10C-CDFA-4A25-B0DC-5790D45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11:59	</a:t>
            </a:r>
          </a:p>
        </p:txBody>
      </p:sp>
    </p:spTree>
    <p:extLst>
      <p:ext uri="{BB962C8B-B14F-4D97-AF65-F5344CB8AC3E}">
        <p14:creationId xmlns:p14="http://schemas.microsoft.com/office/powerpoint/2010/main" val="11817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D4E10-2105-491A-A37D-BD7C67B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11:58	</a:t>
            </a:r>
          </a:p>
        </p:txBody>
      </p:sp>
    </p:spTree>
    <p:extLst>
      <p:ext uri="{BB962C8B-B14F-4D97-AF65-F5344CB8AC3E}">
        <p14:creationId xmlns:p14="http://schemas.microsoft.com/office/powerpoint/2010/main" val="130496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5D9F2-8680-4AB5-95DB-1FB8031F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11:57	</a:t>
            </a:r>
          </a:p>
        </p:txBody>
      </p:sp>
    </p:spTree>
    <p:extLst>
      <p:ext uri="{BB962C8B-B14F-4D97-AF65-F5344CB8AC3E}">
        <p14:creationId xmlns:p14="http://schemas.microsoft.com/office/powerpoint/2010/main" val="34757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34A90-4BEA-40B1-8ABE-B0B6CD8C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11:56	</a:t>
            </a:r>
          </a:p>
        </p:txBody>
      </p:sp>
    </p:spTree>
    <p:extLst>
      <p:ext uri="{BB962C8B-B14F-4D97-AF65-F5344CB8AC3E}">
        <p14:creationId xmlns:p14="http://schemas.microsoft.com/office/powerpoint/2010/main" val="15300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E4677-3EDC-4B70-B2EA-92D207E9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11:55	</a:t>
            </a:r>
          </a:p>
        </p:txBody>
      </p:sp>
    </p:spTree>
    <p:extLst>
      <p:ext uri="{BB962C8B-B14F-4D97-AF65-F5344CB8AC3E}">
        <p14:creationId xmlns:p14="http://schemas.microsoft.com/office/powerpoint/2010/main" val="471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A922-C97B-4B0D-91C8-E6935BF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11:54	</a:t>
            </a:r>
          </a:p>
        </p:txBody>
      </p:sp>
    </p:spTree>
    <p:extLst>
      <p:ext uri="{BB962C8B-B14F-4D97-AF65-F5344CB8AC3E}">
        <p14:creationId xmlns:p14="http://schemas.microsoft.com/office/powerpoint/2010/main" val="38197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A75B-B752-47CD-973B-6F301A26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11:53	</a:t>
            </a:r>
          </a:p>
        </p:txBody>
      </p:sp>
    </p:spTree>
    <p:extLst>
      <p:ext uri="{BB962C8B-B14F-4D97-AF65-F5344CB8AC3E}">
        <p14:creationId xmlns:p14="http://schemas.microsoft.com/office/powerpoint/2010/main" val="40409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9F03-1145-46C6-96ED-AF5E918F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11:52	</a:t>
            </a:r>
          </a:p>
        </p:txBody>
      </p:sp>
    </p:spTree>
    <p:extLst>
      <p:ext uri="{BB962C8B-B14F-4D97-AF65-F5344CB8AC3E}">
        <p14:creationId xmlns:p14="http://schemas.microsoft.com/office/powerpoint/2010/main" val="31649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AF3FB-0DC0-4200-9180-1B91B4B3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14:42	</a:t>
            </a:r>
          </a:p>
        </p:txBody>
      </p:sp>
    </p:spTree>
    <p:extLst>
      <p:ext uri="{BB962C8B-B14F-4D97-AF65-F5344CB8AC3E}">
        <p14:creationId xmlns:p14="http://schemas.microsoft.com/office/powerpoint/2010/main" val="281421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15902-4B50-4E00-9662-6D86998C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11:51	</a:t>
            </a:r>
          </a:p>
        </p:txBody>
      </p:sp>
    </p:spTree>
    <p:extLst>
      <p:ext uri="{BB962C8B-B14F-4D97-AF65-F5344CB8AC3E}">
        <p14:creationId xmlns:p14="http://schemas.microsoft.com/office/powerpoint/2010/main" val="240852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4560-2531-47BF-9D47-0AF7A5FF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11:50	</a:t>
            </a:r>
          </a:p>
        </p:txBody>
      </p:sp>
    </p:spTree>
    <p:extLst>
      <p:ext uri="{BB962C8B-B14F-4D97-AF65-F5344CB8AC3E}">
        <p14:creationId xmlns:p14="http://schemas.microsoft.com/office/powerpoint/2010/main" val="25942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5423-EF30-44B4-AF2B-CE3091A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11:49	</a:t>
            </a:r>
          </a:p>
        </p:txBody>
      </p:sp>
    </p:spTree>
    <p:extLst>
      <p:ext uri="{BB962C8B-B14F-4D97-AF65-F5344CB8AC3E}">
        <p14:creationId xmlns:p14="http://schemas.microsoft.com/office/powerpoint/2010/main" val="1498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92FA-72CB-4ACE-B02D-1A93A030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11:48	</a:t>
            </a:r>
          </a:p>
        </p:txBody>
      </p:sp>
    </p:spTree>
    <p:extLst>
      <p:ext uri="{BB962C8B-B14F-4D97-AF65-F5344CB8AC3E}">
        <p14:creationId xmlns:p14="http://schemas.microsoft.com/office/powerpoint/2010/main" val="12900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403B4-4B90-4ECD-82B7-B49275D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11:47	</a:t>
            </a:r>
          </a:p>
        </p:txBody>
      </p:sp>
    </p:spTree>
    <p:extLst>
      <p:ext uri="{BB962C8B-B14F-4D97-AF65-F5344CB8AC3E}">
        <p14:creationId xmlns:p14="http://schemas.microsoft.com/office/powerpoint/2010/main" val="39497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E0FE8-B6F7-4EC0-B238-16DBB3E7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11:46	</a:t>
            </a:r>
          </a:p>
        </p:txBody>
      </p:sp>
    </p:spTree>
    <p:extLst>
      <p:ext uri="{BB962C8B-B14F-4D97-AF65-F5344CB8AC3E}">
        <p14:creationId xmlns:p14="http://schemas.microsoft.com/office/powerpoint/2010/main" val="30655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22CF-4DD7-4CC5-BC6C-A53738D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11:45	</a:t>
            </a:r>
          </a:p>
        </p:txBody>
      </p:sp>
    </p:spTree>
    <p:extLst>
      <p:ext uri="{BB962C8B-B14F-4D97-AF65-F5344CB8AC3E}">
        <p14:creationId xmlns:p14="http://schemas.microsoft.com/office/powerpoint/2010/main" val="32228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6126-B60E-4785-BAF1-1B33C2EC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11:44	</a:t>
            </a:r>
          </a:p>
        </p:txBody>
      </p:sp>
    </p:spTree>
    <p:extLst>
      <p:ext uri="{BB962C8B-B14F-4D97-AF65-F5344CB8AC3E}">
        <p14:creationId xmlns:p14="http://schemas.microsoft.com/office/powerpoint/2010/main" val="32942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29EE4-5BAE-4352-9661-E2309339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11:43	</a:t>
            </a:r>
          </a:p>
        </p:txBody>
      </p:sp>
    </p:spTree>
    <p:extLst>
      <p:ext uri="{BB962C8B-B14F-4D97-AF65-F5344CB8AC3E}">
        <p14:creationId xmlns:p14="http://schemas.microsoft.com/office/powerpoint/2010/main" val="35557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FC617-05E3-4B3C-8E6F-4BC1F405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11:42	</a:t>
            </a:r>
          </a:p>
        </p:txBody>
      </p:sp>
    </p:spTree>
    <p:extLst>
      <p:ext uri="{BB962C8B-B14F-4D97-AF65-F5344CB8AC3E}">
        <p14:creationId xmlns:p14="http://schemas.microsoft.com/office/powerpoint/2010/main" val="324666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1252F-B6D3-4E05-92A3-ACD0099D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14:59	</a:t>
            </a:r>
          </a:p>
        </p:txBody>
      </p:sp>
    </p:spTree>
    <p:extLst>
      <p:ext uri="{BB962C8B-B14F-4D97-AF65-F5344CB8AC3E}">
        <p14:creationId xmlns:p14="http://schemas.microsoft.com/office/powerpoint/2010/main" val="145479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24F4-9468-4401-973A-BFEB65E2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14:41	</a:t>
            </a:r>
          </a:p>
        </p:txBody>
      </p:sp>
    </p:spTree>
    <p:extLst>
      <p:ext uri="{BB962C8B-B14F-4D97-AF65-F5344CB8AC3E}">
        <p14:creationId xmlns:p14="http://schemas.microsoft.com/office/powerpoint/2010/main" val="407326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4887D-3E71-4F76-BA70-7CA86989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11:41	</a:t>
            </a:r>
          </a:p>
        </p:txBody>
      </p:sp>
    </p:spTree>
    <p:extLst>
      <p:ext uri="{BB962C8B-B14F-4D97-AF65-F5344CB8AC3E}">
        <p14:creationId xmlns:p14="http://schemas.microsoft.com/office/powerpoint/2010/main" val="32907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E21D-688B-4565-BD98-6A2F68E5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11:40	</a:t>
            </a:r>
          </a:p>
        </p:txBody>
      </p:sp>
    </p:spTree>
    <p:extLst>
      <p:ext uri="{BB962C8B-B14F-4D97-AF65-F5344CB8AC3E}">
        <p14:creationId xmlns:p14="http://schemas.microsoft.com/office/powerpoint/2010/main" val="18895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0808C-106B-4DC9-8D9F-AA4B0DA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11:39	</a:t>
            </a:r>
          </a:p>
        </p:txBody>
      </p:sp>
    </p:spTree>
    <p:extLst>
      <p:ext uri="{BB962C8B-B14F-4D97-AF65-F5344CB8AC3E}">
        <p14:creationId xmlns:p14="http://schemas.microsoft.com/office/powerpoint/2010/main" val="5379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98699-8C0C-45F7-BBDE-F6C53DD4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11:38	</a:t>
            </a:r>
          </a:p>
        </p:txBody>
      </p:sp>
    </p:spTree>
    <p:extLst>
      <p:ext uri="{BB962C8B-B14F-4D97-AF65-F5344CB8AC3E}">
        <p14:creationId xmlns:p14="http://schemas.microsoft.com/office/powerpoint/2010/main" val="12651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5D8C1-7E0C-4641-950B-56E8575C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11:37	</a:t>
            </a:r>
          </a:p>
        </p:txBody>
      </p:sp>
    </p:spTree>
    <p:extLst>
      <p:ext uri="{BB962C8B-B14F-4D97-AF65-F5344CB8AC3E}">
        <p14:creationId xmlns:p14="http://schemas.microsoft.com/office/powerpoint/2010/main" val="36279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B2C0-30BB-436C-AD9E-8903E264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11:36	</a:t>
            </a:r>
          </a:p>
        </p:txBody>
      </p:sp>
    </p:spTree>
    <p:extLst>
      <p:ext uri="{BB962C8B-B14F-4D97-AF65-F5344CB8AC3E}">
        <p14:creationId xmlns:p14="http://schemas.microsoft.com/office/powerpoint/2010/main" val="38761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D798-C9E4-40D5-B199-96F59EE0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11:35	</a:t>
            </a:r>
          </a:p>
        </p:txBody>
      </p:sp>
    </p:spTree>
    <p:extLst>
      <p:ext uri="{BB962C8B-B14F-4D97-AF65-F5344CB8AC3E}">
        <p14:creationId xmlns:p14="http://schemas.microsoft.com/office/powerpoint/2010/main" val="6060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4E934-E26E-4DC0-B9BF-45C0F111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11:34	</a:t>
            </a:r>
          </a:p>
        </p:txBody>
      </p:sp>
    </p:spTree>
    <p:extLst>
      <p:ext uri="{BB962C8B-B14F-4D97-AF65-F5344CB8AC3E}">
        <p14:creationId xmlns:p14="http://schemas.microsoft.com/office/powerpoint/2010/main" val="35227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2D6B6-DAB7-4B05-BCF7-9AF9624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11:33	</a:t>
            </a:r>
          </a:p>
        </p:txBody>
      </p:sp>
    </p:spTree>
    <p:extLst>
      <p:ext uri="{BB962C8B-B14F-4D97-AF65-F5344CB8AC3E}">
        <p14:creationId xmlns:p14="http://schemas.microsoft.com/office/powerpoint/2010/main" val="15899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F5DB9-9B7D-4BE8-8826-05460D04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11:32	</a:t>
            </a:r>
          </a:p>
        </p:txBody>
      </p:sp>
    </p:spTree>
    <p:extLst>
      <p:ext uri="{BB962C8B-B14F-4D97-AF65-F5344CB8AC3E}">
        <p14:creationId xmlns:p14="http://schemas.microsoft.com/office/powerpoint/2010/main" val="2447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8E6BC-7F8F-4236-BC29-0E3F9675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14:40	</a:t>
            </a:r>
          </a:p>
        </p:txBody>
      </p:sp>
    </p:spTree>
    <p:extLst>
      <p:ext uri="{BB962C8B-B14F-4D97-AF65-F5344CB8AC3E}">
        <p14:creationId xmlns:p14="http://schemas.microsoft.com/office/powerpoint/2010/main" val="326901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EECF4-7B40-40D1-AE76-5779B577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11:31	</a:t>
            </a:r>
          </a:p>
        </p:txBody>
      </p:sp>
    </p:spTree>
    <p:extLst>
      <p:ext uri="{BB962C8B-B14F-4D97-AF65-F5344CB8AC3E}">
        <p14:creationId xmlns:p14="http://schemas.microsoft.com/office/powerpoint/2010/main" val="22494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9881-4E69-4280-B9BE-46D62F61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11:30	</a:t>
            </a:r>
          </a:p>
        </p:txBody>
      </p:sp>
    </p:spTree>
    <p:extLst>
      <p:ext uri="{BB962C8B-B14F-4D97-AF65-F5344CB8AC3E}">
        <p14:creationId xmlns:p14="http://schemas.microsoft.com/office/powerpoint/2010/main" val="3344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06199-0BAC-4833-8D5A-3953F9C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11:29	</a:t>
            </a:r>
          </a:p>
        </p:txBody>
      </p:sp>
    </p:spTree>
    <p:extLst>
      <p:ext uri="{BB962C8B-B14F-4D97-AF65-F5344CB8AC3E}">
        <p14:creationId xmlns:p14="http://schemas.microsoft.com/office/powerpoint/2010/main" val="32698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18C43-4CA3-46FD-8069-F2093FCA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11:28	</a:t>
            </a:r>
          </a:p>
        </p:txBody>
      </p:sp>
    </p:spTree>
    <p:extLst>
      <p:ext uri="{BB962C8B-B14F-4D97-AF65-F5344CB8AC3E}">
        <p14:creationId xmlns:p14="http://schemas.microsoft.com/office/powerpoint/2010/main" val="4001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2DCBE-F988-4BF6-A6A5-A077F54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11:27	</a:t>
            </a:r>
          </a:p>
        </p:txBody>
      </p:sp>
    </p:spTree>
    <p:extLst>
      <p:ext uri="{BB962C8B-B14F-4D97-AF65-F5344CB8AC3E}">
        <p14:creationId xmlns:p14="http://schemas.microsoft.com/office/powerpoint/2010/main" val="233629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07DA8-925B-4306-BF65-35E2D6AC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11:26	</a:t>
            </a:r>
          </a:p>
        </p:txBody>
      </p:sp>
    </p:spTree>
    <p:extLst>
      <p:ext uri="{BB962C8B-B14F-4D97-AF65-F5344CB8AC3E}">
        <p14:creationId xmlns:p14="http://schemas.microsoft.com/office/powerpoint/2010/main" val="35350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12A3-8B1B-483C-AE15-DE13EB1B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11:25	</a:t>
            </a:r>
          </a:p>
        </p:txBody>
      </p:sp>
    </p:spTree>
    <p:extLst>
      <p:ext uri="{BB962C8B-B14F-4D97-AF65-F5344CB8AC3E}">
        <p14:creationId xmlns:p14="http://schemas.microsoft.com/office/powerpoint/2010/main" val="6611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6FA0-68FB-4EC3-9973-256E9133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11:24	</a:t>
            </a:r>
          </a:p>
        </p:txBody>
      </p:sp>
    </p:spTree>
    <p:extLst>
      <p:ext uri="{BB962C8B-B14F-4D97-AF65-F5344CB8AC3E}">
        <p14:creationId xmlns:p14="http://schemas.microsoft.com/office/powerpoint/2010/main" val="1960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7C3BB-DE6D-4E2C-914B-25534054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11:23	</a:t>
            </a:r>
          </a:p>
        </p:txBody>
      </p:sp>
    </p:spTree>
    <p:extLst>
      <p:ext uri="{BB962C8B-B14F-4D97-AF65-F5344CB8AC3E}">
        <p14:creationId xmlns:p14="http://schemas.microsoft.com/office/powerpoint/2010/main" val="825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87C29-404F-450C-B0D9-9E1AA2DC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11:22	</a:t>
            </a:r>
          </a:p>
        </p:txBody>
      </p:sp>
    </p:spTree>
    <p:extLst>
      <p:ext uri="{BB962C8B-B14F-4D97-AF65-F5344CB8AC3E}">
        <p14:creationId xmlns:p14="http://schemas.microsoft.com/office/powerpoint/2010/main" val="314478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30A2-2653-4760-9564-E2F5C6C1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14:39	</a:t>
            </a:r>
          </a:p>
        </p:txBody>
      </p:sp>
    </p:spTree>
    <p:extLst>
      <p:ext uri="{BB962C8B-B14F-4D97-AF65-F5344CB8AC3E}">
        <p14:creationId xmlns:p14="http://schemas.microsoft.com/office/powerpoint/2010/main" val="5522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9F84-CD64-49A1-B96D-ECF704D1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11:21	</a:t>
            </a:r>
          </a:p>
        </p:txBody>
      </p:sp>
    </p:spTree>
    <p:extLst>
      <p:ext uri="{BB962C8B-B14F-4D97-AF65-F5344CB8AC3E}">
        <p14:creationId xmlns:p14="http://schemas.microsoft.com/office/powerpoint/2010/main" val="480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AF662-429D-4A82-B7E1-C505D78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11:20	</a:t>
            </a:r>
          </a:p>
        </p:txBody>
      </p:sp>
    </p:spTree>
    <p:extLst>
      <p:ext uri="{BB962C8B-B14F-4D97-AF65-F5344CB8AC3E}">
        <p14:creationId xmlns:p14="http://schemas.microsoft.com/office/powerpoint/2010/main" val="31773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62D74-511C-49CE-9390-CA72E0C1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11:19	</a:t>
            </a:r>
          </a:p>
        </p:txBody>
      </p:sp>
    </p:spTree>
    <p:extLst>
      <p:ext uri="{BB962C8B-B14F-4D97-AF65-F5344CB8AC3E}">
        <p14:creationId xmlns:p14="http://schemas.microsoft.com/office/powerpoint/2010/main" val="25596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7F6E-38E5-4EC7-B9E0-49E4A3BD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11:18	</a:t>
            </a:r>
          </a:p>
        </p:txBody>
      </p:sp>
    </p:spTree>
    <p:extLst>
      <p:ext uri="{BB962C8B-B14F-4D97-AF65-F5344CB8AC3E}">
        <p14:creationId xmlns:p14="http://schemas.microsoft.com/office/powerpoint/2010/main" val="41367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C575-6D48-4960-9D13-5C42AFEB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11:17	</a:t>
            </a:r>
          </a:p>
        </p:txBody>
      </p:sp>
    </p:spTree>
    <p:extLst>
      <p:ext uri="{BB962C8B-B14F-4D97-AF65-F5344CB8AC3E}">
        <p14:creationId xmlns:p14="http://schemas.microsoft.com/office/powerpoint/2010/main" val="16950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3740-926C-43E6-A0E2-14A80F43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11:16	</a:t>
            </a:r>
          </a:p>
        </p:txBody>
      </p:sp>
    </p:spTree>
    <p:extLst>
      <p:ext uri="{BB962C8B-B14F-4D97-AF65-F5344CB8AC3E}">
        <p14:creationId xmlns:p14="http://schemas.microsoft.com/office/powerpoint/2010/main" val="38151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CF669-BDBB-4AE7-9B36-26DB9F08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11:15	</a:t>
            </a:r>
          </a:p>
        </p:txBody>
      </p:sp>
    </p:spTree>
    <p:extLst>
      <p:ext uri="{BB962C8B-B14F-4D97-AF65-F5344CB8AC3E}">
        <p14:creationId xmlns:p14="http://schemas.microsoft.com/office/powerpoint/2010/main" val="17360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2566-CF57-4C18-B644-72E3B29A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11:14	</a:t>
            </a:r>
          </a:p>
        </p:txBody>
      </p:sp>
    </p:spTree>
    <p:extLst>
      <p:ext uri="{BB962C8B-B14F-4D97-AF65-F5344CB8AC3E}">
        <p14:creationId xmlns:p14="http://schemas.microsoft.com/office/powerpoint/2010/main" val="10635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C060E-B2FC-4096-9B77-D53D209E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11:13	</a:t>
            </a:r>
          </a:p>
        </p:txBody>
      </p:sp>
    </p:spTree>
    <p:extLst>
      <p:ext uri="{BB962C8B-B14F-4D97-AF65-F5344CB8AC3E}">
        <p14:creationId xmlns:p14="http://schemas.microsoft.com/office/powerpoint/2010/main" val="13631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BFD1-A339-4FA5-9854-DA17D308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11:12	</a:t>
            </a:r>
          </a:p>
        </p:txBody>
      </p:sp>
    </p:spTree>
    <p:extLst>
      <p:ext uri="{BB962C8B-B14F-4D97-AF65-F5344CB8AC3E}">
        <p14:creationId xmlns:p14="http://schemas.microsoft.com/office/powerpoint/2010/main" val="14368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1A3D-0BE7-455C-A7AC-E4CDE6C7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14:38	</a:t>
            </a:r>
          </a:p>
        </p:txBody>
      </p:sp>
    </p:spTree>
    <p:extLst>
      <p:ext uri="{BB962C8B-B14F-4D97-AF65-F5344CB8AC3E}">
        <p14:creationId xmlns:p14="http://schemas.microsoft.com/office/powerpoint/2010/main" val="2484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5F2B7-DFFA-4254-8DC8-32305B3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11:11	</a:t>
            </a:r>
          </a:p>
        </p:txBody>
      </p:sp>
    </p:spTree>
    <p:extLst>
      <p:ext uri="{BB962C8B-B14F-4D97-AF65-F5344CB8AC3E}">
        <p14:creationId xmlns:p14="http://schemas.microsoft.com/office/powerpoint/2010/main" val="23006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AB391-75BE-40D7-A5F5-9E05C78C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11:10	</a:t>
            </a:r>
          </a:p>
        </p:txBody>
      </p:sp>
    </p:spTree>
    <p:extLst>
      <p:ext uri="{BB962C8B-B14F-4D97-AF65-F5344CB8AC3E}">
        <p14:creationId xmlns:p14="http://schemas.microsoft.com/office/powerpoint/2010/main" val="31369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38F63-FF5B-43FC-AC7D-5AB8F8BA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11:09	</a:t>
            </a:r>
          </a:p>
        </p:txBody>
      </p:sp>
    </p:spTree>
    <p:extLst>
      <p:ext uri="{BB962C8B-B14F-4D97-AF65-F5344CB8AC3E}">
        <p14:creationId xmlns:p14="http://schemas.microsoft.com/office/powerpoint/2010/main" val="16325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02922-8D14-4896-B484-60F7D8C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11:08	</a:t>
            </a:r>
          </a:p>
        </p:txBody>
      </p:sp>
    </p:spTree>
    <p:extLst>
      <p:ext uri="{BB962C8B-B14F-4D97-AF65-F5344CB8AC3E}">
        <p14:creationId xmlns:p14="http://schemas.microsoft.com/office/powerpoint/2010/main" val="38587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91E6-8473-4AEE-8FDE-4B91AE9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11:07	</a:t>
            </a:r>
          </a:p>
        </p:txBody>
      </p:sp>
    </p:spTree>
    <p:extLst>
      <p:ext uri="{BB962C8B-B14F-4D97-AF65-F5344CB8AC3E}">
        <p14:creationId xmlns:p14="http://schemas.microsoft.com/office/powerpoint/2010/main" val="33628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A987-6C12-43CC-8138-12D94393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11:06	</a:t>
            </a:r>
          </a:p>
        </p:txBody>
      </p:sp>
    </p:spTree>
    <p:extLst>
      <p:ext uri="{BB962C8B-B14F-4D97-AF65-F5344CB8AC3E}">
        <p14:creationId xmlns:p14="http://schemas.microsoft.com/office/powerpoint/2010/main" val="9749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8579C-425A-4C6A-980A-14A2067E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11:05	</a:t>
            </a:r>
          </a:p>
        </p:txBody>
      </p:sp>
    </p:spTree>
    <p:extLst>
      <p:ext uri="{BB962C8B-B14F-4D97-AF65-F5344CB8AC3E}">
        <p14:creationId xmlns:p14="http://schemas.microsoft.com/office/powerpoint/2010/main" val="20046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29FD4-F6C3-4434-8803-83FD7DCC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11:04	</a:t>
            </a:r>
          </a:p>
        </p:txBody>
      </p:sp>
    </p:spTree>
    <p:extLst>
      <p:ext uri="{BB962C8B-B14F-4D97-AF65-F5344CB8AC3E}">
        <p14:creationId xmlns:p14="http://schemas.microsoft.com/office/powerpoint/2010/main" val="2892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6284F-6AEF-4379-9D53-BD1A0E59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11:03	</a:t>
            </a:r>
          </a:p>
        </p:txBody>
      </p:sp>
    </p:spTree>
    <p:extLst>
      <p:ext uri="{BB962C8B-B14F-4D97-AF65-F5344CB8AC3E}">
        <p14:creationId xmlns:p14="http://schemas.microsoft.com/office/powerpoint/2010/main" val="37687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2360-85F9-47C1-94D0-C2CB4F7A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11:02	</a:t>
            </a:r>
          </a:p>
        </p:txBody>
      </p:sp>
    </p:spTree>
    <p:extLst>
      <p:ext uri="{BB962C8B-B14F-4D97-AF65-F5344CB8AC3E}">
        <p14:creationId xmlns:p14="http://schemas.microsoft.com/office/powerpoint/2010/main" val="2471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D295C-4850-4B18-97E3-001DE814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14:37	</a:t>
            </a:r>
          </a:p>
        </p:txBody>
      </p:sp>
    </p:spTree>
    <p:extLst>
      <p:ext uri="{BB962C8B-B14F-4D97-AF65-F5344CB8AC3E}">
        <p14:creationId xmlns:p14="http://schemas.microsoft.com/office/powerpoint/2010/main" val="40090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1E14C-982F-4F04-9E10-8B9DD3C5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11:01	</a:t>
            </a:r>
          </a:p>
        </p:txBody>
      </p:sp>
    </p:spTree>
    <p:extLst>
      <p:ext uri="{BB962C8B-B14F-4D97-AF65-F5344CB8AC3E}">
        <p14:creationId xmlns:p14="http://schemas.microsoft.com/office/powerpoint/2010/main" val="39010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BC780-4711-4954-805A-5500F3B1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11:00	</a:t>
            </a:r>
          </a:p>
        </p:txBody>
      </p:sp>
    </p:spTree>
    <p:extLst>
      <p:ext uri="{BB962C8B-B14F-4D97-AF65-F5344CB8AC3E}">
        <p14:creationId xmlns:p14="http://schemas.microsoft.com/office/powerpoint/2010/main" val="17809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9231-FAB0-4D36-BF17-DC8F97E1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10:59	</a:t>
            </a:r>
          </a:p>
        </p:txBody>
      </p:sp>
    </p:spTree>
    <p:extLst>
      <p:ext uri="{BB962C8B-B14F-4D97-AF65-F5344CB8AC3E}">
        <p14:creationId xmlns:p14="http://schemas.microsoft.com/office/powerpoint/2010/main" val="34508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BF477-6AB3-4AFA-BF24-85F933C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10:58	</a:t>
            </a:r>
          </a:p>
        </p:txBody>
      </p:sp>
    </p:spTree>
    <p:extLst>
      <p:ext uri="{BB962C8B-B14F-4D97-AF65-F5344CB8AC3E}">
        <p14:creationId xmlns:p14="http://schemas.microsoft.com/office/powerpoint/2010/main" val="2146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08AF-1826-4E7C-AB8F-B21D7C4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10:57	</a:t>
            </a:r>
          </a:p>
        </p:txBody>
      </p:sp>
    </p:spTree>
    <p:extLst>
      <p:ext uri="{BB962C8B-B14F-4D97-AF65-F5344CB8AC3E}">
        <p14:creationId xmlns:p14="http://schemas.microsoft.com/office/powerpoint/2010/main" val="93553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0DBAC-CBD2-4165-8A42-472C7474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10:56	</a:t>
            </a:r>
          </a:p>
        </p:txBody>
      </p:sp>
    </p:spTree>
    <p:extLst>
      <p:ext uri="{BB962C8B-B14F-4D97-AF65-F5344CB8AC3E}">
        <p14:creationId xmlns:p14="http://schemas.microsoft.com/office/powerpoint/2010/main" val="30779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F7C9B-95F5-4BDB-BFC8-7CD065EF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10:55	</a:t>
            </a:r>
          </a:p>
        </p:txBody>
      </p:sp>
    </p:spTree>
    <p:extLst>
      <p:ext uri="{BB962C8B-B14F-4D97-AF65-F5344CB8AC3E}">
        <p14:creationId xmlns:p14="http://schemas.microsoft.com/office/powerpoint/2010/main" val="35258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95BB-2377-4A8D-9329-F9043B1D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10:54	</a:t>
            </a:r>
          </a:p>
        </p:txBody>
      </p:sp>
    </p:spTree>
    <p:extLst>
      <p:ext uri="{BB962C8B-B14F-4D97-AF65-F5344CB8AC3E}">
        <p14:creationId xmlns:p14="http://schemas.microsoft.com/office/powerpoint/2010/main" val="99325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EBF24-82ED-4186-909E-1CF0D60C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10:53	</a:t>
            </a:r>
          </a:p>
        </p:txBody>
      </p:sp>
    </p:spTree>
    <p:extLst>
      <p:ext uri="{BB962C8B-B14F-4D97-AF65-F5344CB8AC3E}">
        <p14:creationId xmlns:p14="http://schemas.microsoft.com/office/powerpoint/2010/main" val="41605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8FC10-571F-47E3-B557-FDE1A464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10:52	</a:t>
            </a:r>
          </a:p>
        </p:txBody>
      </p:sp>
    </p:spTree>
    <p:extLst>
      <p:ext uri="{BB962C8B-B14F-4D97-AF65-F5344CB8AC3E}">
        <p14:creationId xmlns:p14="http://schemas.microsoft.com/office/powerpoint/2010/main" val="19284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E6A6A-DEB8-495B-BE49-4771224D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14:36	</a:t>
            </a:r>
          </a:p>
        </p:txBody>
      </p:sp>
    </p:spTree>
    <p:extLst>
      <p:ext uri="{BB962C8B-B14F-4D97-AF65-F5344CB8AC3E}">
        <p14:creationId xmlns:p14="http://schemas.microsoft.com/office/powerpoint/2010/main" val="27612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5915B-DDCF-445B-8811-12E008DF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10:51	</a:t>
            </a:r>
          </a:p>
        </p:txBody>
      </p:sp>
    </p:spTree>
    <p:extLst>
      <p:ext uri="{BB962C8B-B14F-4D97-AF65-F5344CB8AC3E}">
        <p14:creationId xmlns:p14="http://schemas.microsoft.com/office/powerpoint/2010/main" val="6686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E744-FF71-4424-8AF1-0929CADF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10:50	</a:t>
            </a:r>
          </a:p>
        </p:txBody>
      </p:sp>
    </p:spTree>
    <p:extLst>
      <p:ext uri="{BB962C8B-B14F-4D97-AF65-F5344CB8AC3E}">
        <p14:creationId xmlns:p14="http://schemas.microsoft.com/office/powerpoint/2010/main" val="3282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F89E-6F0F-4FDC-ACDC-4027E7C0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10:49	</a:t>
            </a:r>
          </a:p>
        </p:txBody>
      </p:sp>
    </p:spTree>
    <p:extLst>
      <p:ext uri="{BB962C8B-B14F-4D97-AF65-F5344CB8AC3E}">
        <p14:creationId xmlns:p14="http://schemas.microsoft.com/office/powerpoint/2010/main" val="21582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33D02-18EE-4E25-9B91-6417AAB8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10:48	</a:t>
            </a:r>
          </a:p>
        </p:txBody>
      </p:sp>
    </p:spTree>
    <p:extLst>
      <p:ext uri="{BB962C8B-B14F-4D97-AF65-F5344CB8AC3E}">
        <p14:creationId xmlns:p14="http://schemas.microsoft.com/office/powerpoint/2010/main" val="41096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F71CC-EB93-4D50-8D1F-4F29CF4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10:47	</a:t>
            </a:r>
          </a:p>
        </p:txBody>
      </p:sp>
    </p:spTree>
    <p:extLst>
      <p:ext uri="{BB962C8B-B14F-4D97-AF65-F5344CB8AC3E}">
        <p14:creationId xmlns:p14="http://schemas.microsoft.com/office/powerpoint/2010/main" val="11166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F77F-18A3-4B2C-931C-344C7A57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10:46	</a:t>
            </a:r>
          </a:p>
        </p:txBody>
      </p:sp>
    </p:spTree>
    <p:extLst>
      <p:ext uri="{BB962C8B-B14F-4D97-AF65-F5344CB8AC3E}">
        <p14:creationId xmlns:p14="http://schemas.microsoft.com/office/powerpoint/2010/main" val="32185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4D7B1-3927-4426-89B5-D439A37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10:45	</a:t>
            </a:r>
          </a:p>
        </p:txBody>
      </p:sp>
    </p:spTree>
    <p:extLst>
      <p:ext uri="{BB962C8B-B14F-4D97-AF65-F5344CB8AC3E}">
        <p14:creationId xmlns:p14="http://schemas.microsoft.com/office/powerpoint/2010/main" val="28594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79745-85BA-4B61-8E38-CEA4F82D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10:44	</a:t>
            </a:r>
          </a:p>
        </p:txBody>
      </p:sp>
    </p:spTree>
    <p:extLst>
      <p:ext uri="{BB962C8B-B14F-4D97-AF65-F5344CB8AC3E}">
        <p14:creationId xmlns:p14="http://schemas.microsoft.com/office/powerpoint/2010/main" val="222953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D32B-F349-4B38-89A8-4655D1E1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10:43	</a:t>
            </a:r>
          </a:p>
        </p:txBody>
      </p:sp>
    </p:spTree>
    <p:extLst>
      <p:ext uri="{BB962C8B-B14F-4D97-AF65-F5344CB8AC3E}">
        <p14:creationId xmlns:p14="http://schemas.microsoft.com/office/powerpoint/2010/main" val="19259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E019-EDD4-46C0-97D0-A0730682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10:42	</a:t>
            </a:r>
          </a:p>
        </p:txBody>
      </p:sp>
    </p:spTree>
    <p:extLst>
      <p:ext uri="{BB962C8B-B14F-4D97-AF65-F5344CB8AC3E}">
        <p14:creationId xmlns:p14="http://schemas.microsoft.com/office/powerpoint/2010/main" val="14029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F8860-591B-44F6-B591-8F3A3BC7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14:35	</a:t>
            </a:r>
          </a:p>
        </p:txBody>
      </p:sp>
    </p:spTree>
    <p:extLst>
      <p:ext uri="{BB962C8B-B14F-4D97-AF65-F5344CB8AC3E}">
        <p14:creationId xmlns:p14="http://schemas.microsoft.com/office/powerpoint/2010/main" val="16034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D8597-893A-4CE9-BA62-0EB7A08F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10:41	</a:t>
            </a:r>
          </a:p>
        </p:txBody>
      </p:sp>
    </p:spTree>
    <p:extLst>
      <p:ext uri="{BB962C8B-B14F-4D97-AF65-F5344CB8AC3E}">
        <p14:creationId xmlns:p14="http://schemas.microsoft.com/office/powerpoint/2010/main" val="10673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29196-30C6-4810-9A0A-F875EAA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10:40	</a:t>
            </a:r>
          </a:p>
        </p:txBody>
      </p:sp>
    </p:spTree>
    <p:extLst>
      <p:ext uri="{BB962C8B-B14F-4D97-AF65-F5344CB8AC3E}">
        <p14:creationId xmlns:p14="http://schemas.microsoft.com/office/powerpoint/2010/main" val="339336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17314-54A7-47DB-956E-3D168077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10:39	</a:t>
            </a:r>
          </a:p>
        </p:txBody>
      </p:sp>
    </p:spTree>
    <p:extLst>
      <p:ext uri="{BB962C8B-B14F-4D97-AF65-F5344CB8AC3E}">
        <p14:creationId xmlns:p14="http://schemas.microsoft.com/office/powerpoint/2010/main" val="32168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1D4C-BB7E-4D62-8F1C-CB58DCA7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10:38	</a:t>
            </a:r>
          </a:p>
        </p:txBody>
      </p:sp>
    </p:spTree>
    <p:extLst>
      <p:ext uri="{BB962C8B-B14F-4D97-AF65-F5344CB8AC3E}">
        <p14:creationId xmlns:p14="http://schemas.microsoft.com/office/powerpoint/2010/main" val="38946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72AE5-03F6-487E-98B4-A82F092E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10:37	</a:t>
            </a:r>
          </a:p>
        </p:txBody>
      </p:sp>
    </p:spTree>
    <p:extLst>
      <p:ext uri="{BB962C8B-B14F-4D97-AF65-F5344CB8AC3E}">
        <p14:creationId xmlns:p14="http://schemas.microsoft.com/office/powerpoint/2010/main" val="7519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2188D-4AF2-405C-A4CC-002EA3FB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10:36	</a:t>
            </a:r>
          </a:p>
        </p:txBody>
      </p:sp>
    </p:spTree>
    <p:extLst>
      <p:ext uri="{BB962C8B-B14F-4D97-AF65-F5344CB8AC3E}">
        <p14:creationId xmlns:p14="http://schemas.microsoft.com/office/powerpoint/2010/main" val="3360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10B4F-1322-4A90-B949-B99036FA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10:35	</a:t>
            </a:r>
          </a:p>
        </p:txBody>
      </p:sp>
    </p:spTree>
    <p:extLst>
      <p:ext uri="{BB962C8B-B14F-4D97-AF65-F5344CB8AC3E}">
        <p14:creationId xmlns:p14="http://schemas.microsoft.com/office/powerpoint/2010/main" val="4358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434DB-2A5C-4D85-A695-20972FE7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10:34	</a:t>
            </a:r>
          </a:p>
        </p:txBody>
      </p:sp>
    </p:spTree>
    <p:extLst>
      <p:ext uri="{BB962C8B-B14F-4D97-AF65-F5344CB8AC3E}">
        <p14:creationId xmlns:p14="http://schemas.microsoft.com/office/powerpoint/2010/main" val="130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159C3-8179-432E-AF21-2B305865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10:33	</a:t>
            </a:r>
          </a:p>
        </p:txBody>
      </p:sp>
    </p:spTree>
    <p:extLst>
      <p:ext uri="{BB962C8B-B14F-4D97-AF65-F5344CB8AC3E}">
        <p14:creationId xmlns:p14="http://schemas.microsoft.com/office/powerpoint/2010/main" val="3015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CB937-F5D6-45FF-B726-15A48EC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10:32	</a:t>
            </a:r>
          </a:p>
        </p:txBody>
      </p:sp>
    </p:spTree>
    <p:extLst>
      <p:ext uri="{BB962C8B-B14F-4D97-AF65-F5344CB8AC3E}">
        <p14:creationId xmlns:p14="http://schemas.microsoft.com/office/powerpoint/2010/main" val="412685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57CD-84CC-44F4-ABE6-29069875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14:34	</a:t>
            </a:r>
          </a:p>
        </p:txBody>
      </p:sp>
    </p:spTree>
    <p:extLst>
      <p:ext uri="{BB962C8B-B14F-4D97-AF65-F5344CB8AC3E}">
        <p14:creationId xmlns:p14="http://schemas.microsoft.com/office/powerpoint/2010/main" val="26052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FBA78-86BD-4C69-9E89-E03F7AAE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10:31	</a:t>
            </a:r>
          </a:p>
        </p:txBody>
      </p:sp>
    </p:spTree>
    <p:extLst>
      <p:ext uri="{BB962C8B-B14F-4D97-AF65-F5344CB8AC3E}">
        <p14:creationId xmlns:p14="http://schemas.microsoft.com/office/powerpoint/2010/main" val="42056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7116-7256-49AE-88BE-F008934F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10:30	</a:t>
            </a:r>
          </a:p>
        </p:txBody>
      </p:sp>
    </p:spTree>
    <p:extLst>
      <p:ext uri="{BB962C8B-B14F-4D97-AF65-F5344CB8AC3E}">
        <p14:creationId xmlns:p14="http://schemas.microsoft.com/office/powerpoint/2010/main" val="18878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D673-9077-40BE-8B5E-EC67E0A4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10:29	</a:t>
            </a:r>
          </a:p>
        </p:txBody>
      </p:sp>
    </p:spTree>
    <p:extLst>
      <p:ext uri="{BB962C8B-B14F-4D97-AF65-F5344CB8AC3E}">
        <p14:creationId xmlns:p14="http://schemas.microsoft.com/office/powerpoint/2010/main" val="39259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71CF-4988-415C-A821-F737700C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10:28	</a:t>
            </a:r>
          </a:p>
        </p:txBody>
      </p:sp>
    </p:spTree>
    <p:extLst>
      <p:ext uri="{BB962C8B-B14F-4D97-AF65-F5344CB8AC3E}">
        <p14:creationId xmlns:p14="http://schemas.microsoft.com/office/powerpoint/2010/main" val="35434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8EB6D-9387-4197-B0EF-84291D34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10:27	</a:t>
            </a:r>
          </a:p>
        </p:txBody>
      </p:sp>
    </p:spTree>
    <p:extLst>
      <p:ext uri="{BB962C8B-B14F-4D97-AF65-F5344CB8AC3E}">
        <p14:creationId xmlns:p14="http://schemas.microsoft.com/office/powerpoint/2010/main" val="40381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C76A-92F1-497F-9930-F927033E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10:26	</a:t>
            </a:r>
          </a:p>
        </p:txBody>
      </p:sp>
    </p:spTree>
    <p:extLst>
      <p:ext uri="{BB962C8B-B14F-4D97-AF65-F5344CB8AC3E}">
        <p14:creationId xmlns:p14="http://schemas.microsoft.com/office/powerpoint/2010/main" val="27763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141C-6126-491C-AFCB-D4C5F8BD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10:25	</a:t>
            </a:r>
          </a:p>
        </p:txBody>
      </p:sp>
    </p:spTree>
    <p:extLst>
      <p:ext uri="{BB962C8B-B14F-4D97-AF65-F5344CB8AC3E}">
        <p14:creationId xmlns:p14="http://schemas.microsoft.com/office/powerpoint/2010/main" val="6592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60722-974A-4BC8-8627-B3CA02A2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10:24	</a:t>
            </a:r>
          </a:p>
        </p:txBody>
      </p:sp>
    </p:spTree>
    <p:extLst>
      <p:ext uri="{BB962C8B-B14F-4D97-AF65-F5344CB8AC3E}">
        <p14:creationId xmlns:p14="http://schemas.microsoft.com/office/powerpoint/2010/main" val="16585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6999-A584-4149-8E2E-12DB89B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10:23	</a:t>
            </a:r>
          </a:p>
        </p:txBody>
      </p:sp>
    </p:spTree>
    <p:extLst>
      <p:ext uri="{BB962C8B-B14F-4D97-AF65-F5344CB8AC3E}">
        <p14:creationId xmlns:p14="http://schemas.microsoft.com/office/powerpoint/2010/main" val="13049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483B-A383-4402-9542-70C7637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10:22	</a:t>
            </a:r>
          </a:p>
        </p:txBody>
      </p:sp>
    </p:spTree>
    <p:extLst>
      <p:ext uri="{BB962C8B-B14F-4D97-AF65-F5344CB8AC3E}">
        <p14:creationId xmlns:p14="http://schemas.microsoft.com/office/powerpoint/2010/main" val="28539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2A1F-4FDA-4236-8D63-C6D4B96B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14:33	</a:t>
            </a:r>
          </a:p>
        </p:txBody>
      </p:sp>
    </p:spTree>
    <p:extLst>
      <p:ext uri="{BB962C8B-B14F-4D97-AF65-F5344CB8AC3E}">
        <p14:creationId xmlns:p14="http://schemas.microsoft.com/office/powerpoint/2010/main" val="31185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97E5-1935-47F6-84FF-383BDA45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10:21	</a:t>
            </a:r>
          </a:p>
        </p:txBody>
      </p:sp>
    </p:spTree>
    <p:extLst>
      <p:ext uri="{BB962C8B-B14F-4D97-AF65-F5344CB8AC3E}">
        <p14:creationId xmlns:p14="http://schemas.microsoft.com/office/powerpoint/2010/main" val="9859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40136-D6DD-433D-B428-F1AF5183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10:20	</a:t>
            </a:r>
          </a:p>
        </p:txBody>
      </p:sp>
    </p:spTree>
    <p:extLst>
      <p:ext uri="{BB962C8B-B14F-4D97-AF65-F5344CB8AC3E}">
        <p14:creationId xmlns:p14="http://schemas.microsoft.com/office/powerpoint/2010/main" val="39945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BCAE3-08BD-4AD0-8B29-05881FF3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10:19	</a:t>
            </a:r>
          </a:p>
        </p:txBody>
      </p:sp>
    </p:spTree>
    <p:extLst>
      <p:ext uri="{BB962C8B-B14F-4D97-AF65-F5344CB8AC3E}">
        <p14:creationId xmlns:p14="http://schemas.microsoft.com/office/powerpoint/2010/main" val="16387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31FAD-C4BF-4267-9AC0-301CC55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10:18	</a:t>
            </a:r>
          </a:p>
        </p:txBody>
      </p:sp>
    </p:spTree>
    <p:extLst>
      <p:ext uri="{BB962C8B-B14F-4D97-AF65-F5344CB8AC3E}">
        <p14:creationId xmlns:p14="http://schemas.microsoft.com/office/powerpoint/2010/main" val="39294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5602-5C7F-4811-8BCD-1F8D34E3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10:17	</a:t>
            </a:r>
          </a:p>
        </p:txBody>
      </p:sp>
    </p:spTree>
    <p:extLst>
      <p:ext uri="{BB962C8B-B14F-4D97-AF65-F5344CB8AC3E}">
        <p14:creationId xmlns:p14="http://schemas.microsoft.com/office/powerpoint/2010/main" val="111827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37F7F-5618-4D46-BC9A-7A427B2F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10:16	</a:t>
            </a:r>
          </a:p>
        </p:txBody>
      </p:sp>
    </p:spTree>
    <p:extLst>
      <p:ext uri="{BB962C8B-B14F-4D97-AF65-F5344CB8AC3E}">
        <p14:creationId xmlns:p14="http://schemas.microsoft.com/office/powerpoint/2010/main" val="20322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3473-3BC4-41BD-92E2-2F82981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10:15	</a:t>
            </a:r>
          </a:p>
        </p:txBody>
      </p:sp>
    </p:spTree>
    <p:extLst>
      <p:ext uri="{BB962C8B-B14F-4D97-AF65-F5344CB8AC3E}">
        <p14:creationId xmlns:p14="http://schemas.microsoft.com/office/powerpoint/2010/main" val="31505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B071E-CE32-497B-9877-4FF83FF4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10:14	</a:t>
            </a:r>
          </a:p>
        </p:txBody>
      </p:sp>
    </p:spTree>
    <p:extLst>
      <p:ext uri="{BB962C8B-B14F-4D97-AF65-F5344CB8AC3E}">
        <p14:creationId xmlns:p14="http://schemas.microsoft.com/office/powerpoint/2010/main" val="29087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44AE9-DFF2-4161-AA6C-061830EF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10:13	</a:t>
            </a:r>
          </a:p>
        </p:txBody>
      </p:sp>
    </p:spTree>
    <p:extLst>
      <p:ext uri="{BB962C8B-B14F-4D97-AF65-F5344CB8AC3E}">
        <p14:creationId xmlns:p14="http://schemas.microsoft.com/office/powerpoint/2010/main" val="17115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0C3F0-E4E7-4202-BFC5-DD33D770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10:12	</a:t>
            </a:r>
          </a:p>
        </p:txBody>
      </p:sp>
    </p:spTree>
    <p:extLst>
      <p:ext uri="{BB962C8B-B14F-4D97-AF65-F5344CB8AC3E}">
        <p14:creationId xmlns:p14="http://schemas.microsoft.com/office/powerpoint/2010/main" val="28675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8AE3-4252-4474-B556-E0002528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14:32	</a:t>
            </a:r>
          </a:p>
        </p:txBody>
      </p:sp>
    </p:spTree>
    <p:extLst>
      <p:ext uri="{BB962C8B-B14F-4D97-AF65-F5344CB8AC3E}">
        <p14:creationId xmlns:p14="http://schemas.microsoft.com/office/powerpoint/2010/main" val="3509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3F8E4-BA33-489E-B2EA-062939AD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10:11	</a:t>
            </a:r>
          </a:p>
        </p:txBody>
      </p:sp>
    </p:spTree>
    <p:extLst>
      <p:ext uri="{BB962C8B-B14F-4D97-AF65-F5344CB8AC3E}">
        <p14:creationId xmlns:p14="http://schemas.microsoft.com/office/powerpoint/2010/main" val="42161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AD17-A518-4757-9B39-B209DB46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10:10	</a:t>
            </a:r>
          </a:p>
        </p:txBody>
      </p:sp>
    </p:spTree>
    <p:extLst>
      <p:ext uri="{BB962C8B-B14F-4D97-AF65-F5344CB8AC3E}">
        <p14:creationId xmlns:p14="http://schemas.microsoft.com/office/powerpoint/2010/main" val="111341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A47BB-276A-44B4-9096-69C56709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10:09	</a:t>
            </a:r>
          </a:p>
        </p:txBody>
      </p:sp>
    </p:spTree>
    <p:extLst>
      <p:ext uri="{BB962C8B-B14F-4D97-AF65-F5344CB8AC3E}">
        <p14:creationId xmlns:p14="http://schemas.microsoft.com/office/powerpoint/2010/main" val="403666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1DBA8-54BB-4E7D-9280-1F3F14CC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10:08	</a:t>
            </a:r>
          </a:p>
        </p:txBody>
      </p:sp>
    </p:spTree>
    <p:extLst>
      <p:ext uri="{BB962C8B-B14F-4D97-AF65-F5344CB8AC3E}">
        <p14:creationId xmlns:p14="http://schemas.microsoft.com/office/powerpoint/2010/main" val="26826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4556-20AC-4AB5-AB2D-6BA955F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10:07	</a:t>
            </a:r>
          </a:p>
        </p:txBody>
      </p:sp>
    </p:spTree>
    <p:extLst>
      <p:ext uri="{BB962C8B-B14F-4D97-AF65-F5344CB8AC3E}">
        <p14:creationId xmlns:p14="http://schemas.microsoft.com/office/powerpoint/2010/main" val="428799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C5B57-9AAB-4745-B897-B301B60D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10:06	</a:t>
            </a:r>
          </a:p>
        </p:txBody>
      </p:sp>
    </p:spTree>
    <p:extLst>
      <p:ext uri="{BB962C8B-B14F-4D97-AF65-F5344CB8AC3E}">
        <p14:creationId xmlns:p14="http://schemas.microsoft.com/office/powerpoint/2010/main" val="172178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0990-ECA7-4412-956C-BD94C05B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10:05	</a:t>
            </a:r>
          </a:p>
        </p:txBody>
      </p:sp>
    </p:spTree>
    <p:extLst>
      <p:ext uri="{BB962C8B-B14F-4D97-AF65-F5344CB8AC3E}">
        <p14:creationId xmlns:p14="http://schemas.microsoft.com/office/powerpoint/2010/main" val="150774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3EA8-1E51-4229-80C4-C2A834CE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10:04	</a:t>
            </a:r>
          </a:p>
        </p:txBody>
      </p:sp>
    </p:spTree>
    <p:extLst>
      <p:ext uri="{BB962C8B-B14F-4D97-AF65-F5344CB8AC3E}">
        <p14:creationId xmlns:p14="http://schemas.microsoft.com/office/powerpoint/2010/main" val="25378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271D-20D1-4A9D-B168-A6492C1E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10:03	</a:t>
            </a:r>
          </a:p>
        </p:txBody>
      </p:sp>
    </p:spTree>
    <p:extLst>
      <p:ext uri="{BB962C8B-B14F-4D97-AF65-F5344CB8AC3E}">
        <p14:creationId xmlns:p14="http://schemas.microsoft.com/office/powerpoint/2010/main" val="10151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B9B2-DF60-43C4-881C-2A034A4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10:02	</a:t>
            </a:r>
          </a:p>
        </p:txBody>
      </p:sp>
    </p:spTree>
    <p:extLst>
      <p:ext uri="{BB962C8B-B14F-4D97-AF65-F5344CB8AC3E}">
        <p14:creationId xmlns:p14="http://schemas.microsoft.com/office/powerpoint/2010/main" val="77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F6DA-BAFE-4D4F-99A3-882D86CF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14:58	</a:t>
            </a:r>
          </a:p>
        </p:txBody>
      </p:sp>
    </p:spTree>
    <p:extLst>
      <p:ext uri="{BB962C8B-B14F-4D97-AF65-F5344CB8AC3E}">
        <p14:creationId xmlns:p14="http://schemas.microsoft.com/office/powerpoint/2010/main" val="27912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10B6F-B46A-49DA-B86D-A76F4B0E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14:31	</a:t>
            </a:r>
          </a:p>
        </p:txBody>
      </p:sp>
    </p:spTree>
    <p:extLst>
      <p:ext uri="{BB962C8B-B14F-4D97-AF65-F5344CB8AC3E}">
        <p14:creationId xmlns:p14="http://schemas.microsoft.com/office/powerpoint/2010/main" val="33420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B78B4-8DB1-4AAF-8DEF-93CBB494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10:01	</a:t>
            </a:r>
          </a:p>
        </p:txBody>
      </p:sp>
    </p:spTree>
    <p:extLst>
      <p:ext uri="{BB962C8B-B14F-4D97-AF65-F5344CB8AC3E}">
        <p14:creationId xmlns:p14="http://schemas.microsoft.com/office/powerpoint/2010/main" val="40826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E34F-B37E-4622-A191-DFB6F369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10:00	</a:t>
            </a:r>
          </a:p>
        </p:txBody>
      </p:sp>
    </p:spTree>
    <p:extLst>
      <p:ext uri="{BB962C8B-B14F-4D97-AF65-F5344CB8AC3E}">
        <p14:creationId xmlns:p14="http://schemas.microsoft.com/office/powerpoint/2010/main" val="20727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9C898-BEDF-4EBC-A972-A2745AD0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09:59	</a:t>
            </a:r>
          </a:p>
        </p:txBody>
      </p:sp>
    </p:spTree>
    <p:extLst>
      <p:ext uri="{BB962C8B-B14F-4D97-AF65-F5344CB8AC3E}">
        <p14:creationId xmlns:p14="http://schemas.microsoft.com/office/powerpoint/2010/main" val="41931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AAD0A-3222-4FB9-86EC-FD60187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09:58	</a:t>
            </a:r>
          </a:p>
        </p:txBody>
      </p:sp>
    </p:spTree>
    <p:extLst>
      <p:ext uri="{BB962C8B-B14F-4D97-AF65-F5344CB8AC3E}">
        <p14:creationId xmlns:p14="http://schemas.microsoft.com/office/powerpoint/2010/main" val="191452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FAD17-45A3-4DF8-B97E-284ECA57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09:57	</a:t>
            </a:r>
          </a:p>
        </p:txBody>
      </p:sp>
    </p:spTree>
    <p:extLst>
      <p:ext uri="{BB962C8B-B14F-4D97-AF65-F5344CB8AC3E}">
        <p14:creationId xmlns:p14="http://schemas.microsoft.com/office/powerpoint/2010/main" val="35165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3D64-3674-4DD3-9078-E963263B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09:56	</a:t>
            </a:r>
          </a:p>
        </p:txBody>
      </p:sp>
    </p:spTree>
    <p:extLst>
      <p:ext uri="{BB962C8B-B14F-4D97-AF65-F5344CB8AC3E}">
        <p14:creationId xmlns:p14="http://schemas.microsoft.com/office/powerpoint/2010/main" val="21911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E0FF-75C6-4C2A-A2C6-62058AFC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09:55	</a:t>
            </a:r>
          </a:p>
        </p:txBody>
      </p:sp>
    </p:spTree>
    <p:extLst>
      <p:ext uri="{BB962C8B-B14F-4D97-AF65-F5344CB8AC3E}">
        <p14:creationId xmlns:p14="http://schemas.microsoft.com/office/powerpoint/2010/main" val="5185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FE99A-FC21-4A71-BBB6-25446A16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09:54	</a:t>
            </a:r>
          </a:p>
        </p:txBody>
      </p:sp>
    </p:spTree>
    <p:extLst>
      <p:ext uri="{BB962C8B-B14F-4D97-AF65-F5344CB8AC3E}">
        <p14:creationId xmlns:p14="http://schemas.microsoft.com/office/powerpoint/2010/main" val="26956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A30A-F137-4E0F-9345-EB6D07CE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09:53	</a:t>
            </a:r>
          </a:p>
        </p:txBody>
      </p:sp>
    </p:spTree>
    <p:extLst>
      <p:ext uri="{BB962C8B-B14F-4D97-AF65-F5344CB8AC3E}">
        <p14:creationId xmlns:p14="http://schemas.microsoft.com/office/powerpoint/2010/main" val="31744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CD77-A5A7-448A-BC3C-F0CA615F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09:52	</a:t>
            </a:r>
          </a:p>
        </p:txBody>
      </p:sp>
    </p:spTree>
    <p:extLst>
      <p:ext uri="{BB962C8B-B14F-4D97-AF65-F5344CB8AC3E}">
        <p14:creationId xmlns:p14="http://schemas.microsoft.com/office/powerpoint/2010/main" val="11079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2FE5-2C4C-40E1-BEE3-3549A006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14:30	</a:t>
            </a:r>
          </a:p>
        </p:txBody>
      </p:sp>
    </p:spTree>
    <p:extLst>
      <p:ext uri="{BB962C8B-B14F-4D97-AF65-F5344CB8AC3E}">
        <p14:creationId xmlns:p14="http://schemas.microsoft.com/office/powerpoint/2010/main" val="24381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1E5A2-DA8D-4529-A607-BF9DD4DC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09:51	</a:t>
            </a:r>
          </a:p>
        </p:txBody>
      </p:sp>
    </p:spTree>
    <p:extLst>
      <p:ext uri="{BB962C8B-B14F-4D97-AF65-F5344CB8AC3E}">
        <p14:creationId xmlns:p14="http://schemas.microsoft.com/office/powerpoint/2010/main" val="35272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7F574-7757-48EC-9BF0-8CD6EBD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09:50	</a:t>
            </a:r>
          </a:p>
        </p:txBody>
      </p:sp>
    </p:spTree>
    <p:extLst>
      <p:ext uri="{BB962C8B-B14F-4D97-AF65-F5344CB8AC3E}">
        <p14:creationId xmlns:p14="http://schemas.microsoft.com/office/powerpoint/2010/main" val="41737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63F1A-22E9-4C2B-9D75-3498B015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09:49	</a:t>
            </a:r>
          </a:p>
        </p:txBody>
      </p:sp>
    </p:spTree>
    <p:extLst>
      <p:ext uri="{BB962C8B-B14F-4D97-AF65-F5344CB8AC3E}">
        <p14:creationId xmlns:p14="http://schemas.microsoft.com/office/powerpoint/2010/main" val="35812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55D1D-F53C-4A68-ABF9-46589D46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09:48	</a:t>
            </a:r>
          </a:p>
        </p:txBody>
      </p:sp>
    </p:spTree>
    <p:extLst>
      <p:ext uri="{BB962C8B-B14F-4D97-AF65-F5344CB8AC3E}">
        <p14:creationId xmlns:p14="http://schemas.microsoft.com/office/powerpoint/2010/main" val="3377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7639A-9CEC-489D-82D9-A45A112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09:47	</a:t>
            </a:r>
          </a:p>
        </p:txBody>
      </p:sp>
    </p:spTree>
    <p:extLst>
      <p:ext uri="{BB962C8B-B14F-4D97-AF65-F5344CB8AC3E}">
        <p14:creationId xmlns:p14="http://schemas.microsoft.com/office/powerpoint/2010/main" val="313970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5D084-92B1-4868-BE58-304BCCC2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09:46	</a:t>
            </a:r>
          </a:p>
        </p:txBody>
      </p:sp>
    </p:spTree>
    <p:extLst>
      <p:ext uri="{BB962C8B-B14F-4D97-AF65-F5344CB8AC3E}">
        <p14:creationId xmlns:p14="http://schemas.microsoft.com/office/powerpoint/2010/main" val="31541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D59BF-5461-44C0-AC14-A02CA1FE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09:45	</a:t>
            </a:r>
          </a:p>
        </p:txBody>
      </p:sp>
    </p:spTree>
    <p:extLst>
      <p:ext uri="{BB962C8B-B14F-4D97-AF65-F5344CB8AC3E}">
        <p14:creationId xmlns:p14="http://schemas.microsoft.com/office/powerpoint/2010/main" val="26633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B093-9CB9-44DB-8D07-91CB2B45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09:44	</a:t>
            </a:r>
          </a:p>
        </p:txBody>
      </p:sp>
    </p:spTree>
    <p:extLst>
      <p:ext uri="{BB962C8B-B14F-4D97-AF65-F5344CB8AC3E}">
        <p14:creationId xmlns:p14="http://schemas.microsoft.com/office/powerpoint/2010/main" val="268650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D0B7A-5CF0-4E4B-8C10-1F76582D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09:43	</a:t>
            </a:r>
          </a:p>
        </p:txBody>
      </p:sp>
    </p:spTree>
    <p:extLst>
      <p:ext uri="{BB962C8B-B14F-4D97-AF65-F5344CB8AC3E}">
        <p14:creationId xmlns:p14="http://schemas.microsoft.com/office/powerpoint/2010/main" val="5523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63D6-8719-4513-A760-0AF6A6B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09:42	</a:t>
            </a:r>
          </a:p>
        </p:txBody>
      </p:sp>
    </p:spTree>
    <p:extLst>
      <p:ext uri="{BB962C8B-B14F-4D97-AF65-F5344CB8AC3E}">
        <p14:creationId xmlns:p14="http://schemas.microsoft.com/office/powerpoint/2010/main" val="12333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789F-87A7-4191-9E1D-B2DD6CF9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14:29	</a:t>
            </a:r>
          </a:p>
        </p:txBody>
      </p:sp>
    </p:spTree>
    <p:extLst>
      <p:ext uri="{BB962C8B-B14F-4D97-AF65-F5344CB8AC3E}">
        <p14:creationId xmlns:p14="http://schemas.microsoft.com/office/powerpoint/2010/main" val="474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B791-94CA-4445-B63B-FF19FB85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09:41	</a:t>
            </a:r>
          </a:p>
        </p:txBody>
      </p:sp>
    </p:spTree>
    <p:extLst>
      <p:ext uri="{BB962C8B-B14F-4D97-AF65-F5344CB8AC3E}">
        <p14:creationId xmlns:p14="http://schemas.microsoft.com/office/powerpoint/2010/main" val="38697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C5B9B-8150-4F4F-8779-FB5D5717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09:40	</a:t>
            </a:r>
          </a:p>
        </p:txBody>
      </p:sp>
    </p:spTree>
    <p:extLst>
      <p:ext uri="{BB962C8B-B14F-4D97-AF65-F5344CB8AC3E}">
        <p14:creationId xmlns:p14="http://schemas.microsoft.com/office/powerpoint/2010/main" val="4362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F51EE-2FB2-40E5-8E25-07BE81F0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09:39	</a:t>
            </a:r>
          </a:p>
        </p:txBody>
      </p:sp>
    </p:spTree>
    <p:extLst>
      <p:ext uri="{BB962C8B-B14F-4D97-AF65-F5344CB8AC3E}">
        <p14:creationId xmlns:p14="http://schemas.microsoft.com/office/powerpoint/2010/main" val="17799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498F7-C608-4BA2-A261-13F19C3E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09:38	</a:t>
            </a:r>
          </a:p>
        </p:txBody>
      </p:sp>
    </p:spTree>
    <p:extLst>
      <p:ext uri="{BB962C8B-B14F-4D97-AF65-F5344CB8AC3E}">
        <p14:creationId xmlns:p14="http://schemas.microsoft.com/office/powerpoint/2010/main" val="393934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432A-5BD1-4EF3-A34A-BD1501F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09:37	</a:t>
            </a:r>
          </a:p>
        </p:txBody>
      </p:sp>
    </p:spTree>
    <p:extLst>
      <p:ext uri="{BB962C8B-B14F-4D97-AF65-F5344CB8AC3E}">
        <p14:creationId xmlns:p14="http://schemas.microsoft.com/office/powerpoint/2010/main" val="18614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13E3-BF0D-4244-87CD-00469E33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09:36	</a:t>
            </a:r>
          </a:p>
        </p:txBody>
      </p:sp>
    </p:spTree>
    <p:extLst>
      <p:ext uri="{BB962C8B-B14F-4D97-AF65-F5344CB8AC3E}">
        <p14:creationId xmlns:p14="http://schemas.microsoft.com/office/powerpoint/2010/main" val="33748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A81BB-BEEA-4EBE-AE09-7CE20B1A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09:35	</a:t>
            </a:r>
          </a:p>
        </p:txBody>
      </p:sp>
    </p:spTree>
    <p:extLst>
      <p:ext uri="{BB962C8B-B14F-4D97-AF65-F5344CB8AC3E}">
        <p14:creationId xmlns:p14="http://schemas.microsoft.com/office/powerpoint/2010/main" val="247246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84C8-4A99-42C2-84B3-16F9789E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09:34	</a:t>
            </a:r>
          </a:p>
        </p:txBody>
      </p:sp>
    </p:spTree>
    <p:extLst>
      <p:ext uri="{BB962C8B-B14F-4D97-AF65-F5344CB8AC3E}">
        <p14:creationId xmlns:p14="http://schemas.microsoft.com/office/powerpoint/2010/main" val="14630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7F3FC-B82A-4420-AA20-4C6F237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09:33	</a:t>
            </a:r>
          </a:p>
        </p:txBody>
      </p:sp>
    </p:spTree>
    <p:extLst>
      <p:ext uri="{BB962C8B-B14F-4D97-AF65-F5344CB8AC3E}">
        <p14:creationId xmlns:p14="http://schemas.microsoft.com/office/powerpoint/2010/main" val="22111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9CB58-BC4F-44EC-AB06-269AF8CC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09:32	</a:t>
            </a:r>
          </a:p>
        </p:txBody>
      </p:sp>
    </p:spTree>
    <p:extLst>
      <p:ext uri="{BB962C8B-B14F-4D97-AF65-F5344CB8AC3E}">
        <p14:creationId xmlns:p14="http://schemas.microsoft.com/office/powerpoint/2010/main" val="40320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5CD1B-FE6E-450B-AD0C-461F78B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14:28	</a:t>
            </a:r>
          </a:p>
        </p:txBody>
      </p:sp>
    </p:spTree>
    <p:extLst>
      <p:ext uri="{BB962C8B-B14F-4D97-AF65-F5344CB8AC3E}">
        <p14:creationId xmlns:p14="http://schemas.microsoft.com/office/powerpoint/2010/main" val="349116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2F3D-035F-4DD5-8671-33D4015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09:31	</a:t>
            </a:r>
          </a:p>
        </p:txBody>
      </p:sp>
    </p:spTree>
    <p:extLst>
      <p:ext uri="{BB962C8B-B14F-4D97-AF65-F5344CB8AC3E}">
        <p14:creationId xmlns:p14="http://schemas.microsoft.com/office/powerpoint/2010/main" val="154062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3FCD-9526-47BD-A5B7-DB3BD854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09:30	</a:t>
            </a:r>
          </a:p>
        </p:txBody>
      </p:sp>
    </p:spTree>
    <p:extLst>
      <p:ext uri="{BB962C8B-B14F-4D97-AF65-F5344CB8AC3E}">
        <p14:creationId xmlns:p14="http://schemas.microsoft.com/office/powerpoint/2010/main" val="25222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F4BC8-95FE-4109-B66B-DFABC0F5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09:29	</a:t>
            </a:r>
          </a:p>
        </p:txBody>
      </p:sp>
    </p:spTree>
    <p:extLst>
      <p:ext uri="{BB962C8B-B14F-4D97-AF65-F5344CB8AC3E}">
        <p14:creationId xmlns:p14="http://schemas.microsoft.com/office/powerpoint/2010/main" val="22933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14F9-F71C-4BDD-813C-CA7A6FE1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09:28	</a:t>
            </a:r>
          </a:p>
        </p:txBody>
      </p:sp>
    </p:spTree>
    <p:extLst>
      <p:ext uri="{BB962C8B-B14F-4D97-AF65-F5344CB8AC3E}">
        <p14:creationId xmlns:p14="http://schemas.microsoft.com/office/powerpoint/2010/main" val="16226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B2DE7-EFD4-4EE3-B0F6-11351764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09:27	</a:t>
            </a:r>
          </a:p>
        </p:txBody>
      </p:sp>
    </p:spTree>
    <p:extLst>
      <p:ext uri="{BB962C8B-B14F-4D97-AF65-F5344CB8AC3E}">
        <p14:creationId xmlns:p14="http://schemas.microsoft.com/office/powerpoint/2010/main" val="8170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5A41-E56A-4BB0-A507-27AAD79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09:26	</a:t>
            </a:r>
          </a:p>
        </p:txBody>
      </p:sp>
    </p:spTree>
    <p:extLst>
      <p:ext uri="{BB962C8B-B14F-4D97-AF65-F5344CB8AC3E}">
        <p14:creationId xmlns:p14="http://schemas.microsoft.com/office/powerpoint/2010/main" val="28551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C158E-8521-41B5-BF0B-A4A8AA2A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09:25	</a:t>
            </a:r>
          </a:p>
        </p:txBody>
      </p:sp>
    </p:spTree>
    <p:extLst>
      <p:ext uri="{BB962C8B-B14F-4D97-AF65-F5344CB8AC3E}">
        <p14:creationId xmlns:p14="http://schemas.microsoft.com/office/powerpoint/2010/main" val="39795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9709-ABB8-47A8-8C3E-AE222337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09:24	</a:t>
            </a:r>
          </a:p>
        </p:txBody>
      </p:sp>
    </p:spTree>
    <p:extLst>
      <p:ext uri="{BB962C8B-B14F-4D97-AF65-F5344CB8AC3E}">
        <p14:creationId xmlns:p14="http://schemas.microsoft.com/office/powerpoint/2010/main" val="33284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055FF-19A3-4428-AD11-9CC53DEA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09:23	</a:t>
            </a:r>
          </a:p>
        </p:txBody>
      </p:sp>
    </p:spTree>
    <p:extLst>
      <p:ext uri="{BB962C8B-B14F-4D97-AF65-F5344CB8AC3E}">
        <p14:creationId xmlns:p14="http://schemas.microsoft.com/office/powerpoint/2010/main" val="33428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1F73-54DD-4CCB-8978-00789D6B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09:22	</a:t>
            </a:r>
          </a:p>
        </p:txBody>
      </p:sp>
    </p:spTree>
    <p:extLst>
      <p:ext uri="{BB962C8B-B14F-4D97-AF65-F5344CB8AC3E}">
        <p14:creationId xmlns:p14="http://schemas.microsoft.com/office/powerpoint/2010/main" val="324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E29B0-C317-4AB8-9C9C-4473EFE8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14:27	</a:t>
            </a:r>
          </a:p>
        </p:txBody>
      </p:sp>
    </p:spTree>
    <p:extLst>
      <p:ext uri="{BB962C8B-B14F-4D97-AF65-F5344CB8AC3E}">
        <p14:creationId xmlns:p14="http://schemas.microsoft.com/office/powerpoint/2010/main" val="387887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EDF1-04F6-47FA-A050-21D3016A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09:21	</a:t>
            </a:r>
          </a:p>
        </p:txBody>
      </p:sp>
    </p:spTree>
    <p:extLst>
      <p:ext uri="{BB962C8B-B14F-4D97-AF65-F5344CB8AC3E}">
        <p14:creationId xmlns:p14="http://schemas.microsoft.com/office/powerpoint/2010/main" val="10465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86933-FD73-4B7C-B3A5-7590696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09:20	</a:t>
            </a:r>
          </a:p>
        </p:txBody>
      </p:sp>
    </p:spTree>
    <p:extLst>
      <p:ext uri="{BB962C8B-B14F-4D97-AF65-F5344CB8AC3E}">
        <p14:creationId xmlns:p14="http://schemas.microsoft.com/office/powerpoint/2010/main" val="37296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7B9B3-346F-4199-9F4D-B5F7F22F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09:19	</a:t>
            </a:r>
          </a:p>
        </p:txBody>
      </p:sp>
    </p:spTree>
    <p:extLst>
      <p:ext uri="{BB962C8B-B14F-4D97-AF65-F5344CB8AC3E}">
        <p14:creationId xmlns:p14="http://schemas.microsoft.com/office/powerpoint/2010/main" val="32119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3FE94-EB5F-486C-BEB4-DB98DB6B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09:18	</a:t>
            </a:r>
          </a:p>
        </p:txBody>
      </p:sp>
    </p:spTree>
    <p:extLst>
      <p:ext uri="{BB962C8B-B14F-4D97-AF65-F5344CB8AC3E}">
        <p14:creationId xmlns:p14="http://schemas.microsoft.com/office/powerpoint/2010/main" val="55091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B762-0BD4-4E56-BBF8-4BD03BD2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09:17	</a:t>
            </a:r>
          </a:p>
        </p:txBody>
      </p:sp>
    </p:spTree>
    <p:extLst>
      <p:ext uri="{BB962C8B-B14F-4D97-AF65-F5344CB8AC3E}">
        <p14:creationId xmlns:p14="http://schemas.microsoft.com/office/powerpoint/2010/main" val="40798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F667E-DCBB-4F8C-862D-C6D8A41C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09:16	</a:t>
            </a:r>
          </a:p>
        </p:txBody>
      </p:sp>
    </p:spTree>
    <p:extLst>
      <p:ext uri="{BB962C8B-B14F-4D97-AF65-F5344CB8AC3E}">
        <p14:creationId xmlns:p14="http://schemas.microsoft.com/office/powerpoint/2010/main" val="18070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8C0B1-22CA-4A84-8F98-86EC86A6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09:15	</a:t>
            </a:r>
          </a:p>
        </p:txBody>
      </p:sp>
    </p:spTree>
    <p:extLst>
      <p:ext uri="{BB962C8B-B14F-4D97-AF65-F5344CB8AC3E}">
        <p14:creationId xmlns:p14="http://schemas.microsoft.com/office/powerpoint/2010/main" val="37437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A8432-C3E1-4CB5-8BBC-D204BAFE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09:14	</a:t>
            </a:r>
          </a:p>
        </p:txBody>
      </p:sp>
    </p:spTree>
    <p:extLst>
      <p:ext uri="{BB962C8B-B14F-4D97-AF65-F5344CB8AC3E}">
        <p14:creationId xmlns:p14="http://schemas.microsoft.com/office/powerpoint/2010/main" val="1325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2744E-7FCD-4E02-BE4B-4A11C479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09:13	</a:t>
            </a:r>
          </a:p>
        </p:txBody>
      </p:sp>
    </p:spTree>
    <p:extLst>
      <p:ext uri="{BB962C8B-B14F-4D97-AF65-F5344CB8AC3E}">
        <p14:creationId xmlns:p14="http://schemas.microsoft.com/office/powerpoint/2010/main" val="7328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C6626-185A-4B1C-A52F-BA0F8092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09:12	</a:t>
            </a:r>
          </a:p>
        </p:txBody>
      </p:sp>
    </p:spTree>
    <p:extLst>
      <p:ext uri="{BB962C8B-B14F-4D97-AF65-F5344CB8AC3E}">
        <p14:creationId xmlns:p14="http://schemas.microsoft.com/office/powerpoint/2010/main" val="34631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A841-382A-4371-8C4E-A7DF9E7D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14:26	</a:t>
            </a:r>
          </a:p>
        </p:txBody>
      </p:sp>
    </p:spTree>
    <p:extLst>
      <p:ext uri="{BB962C8B-B14F-4D97-AF65-F5344CB8AC3E}">
        <p14:creationId xmlns:p14="http://schemas.microsoft.com/office/powerpoint/2010/main" val="38789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A6DA0-2804-4F1E-8BC4-66126756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09:11	</a:t>
            </a:r>
          </a:p>
        </p:txBody>
      </p:sp>
    </p:spTree>
    <p:extLst>
      <p:ext uri="{BB962C8B-B14F-4D97-AF65-F5344CB8AC3E}">
        <p14:creationId xmlns:p14="http://schemas.microsoft.com/office/powerpoint/2010/main" val="36831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28254-B8AB-4924-B254-710DF18C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09:10	</a:t>
            </a:r>
          </a:p>
        </p:txBody>
      </p:sp>
    </p:spTree>
    <p:extLst>
      <p:ext uri="{BB962C8B-B14F-4D97-AF65-F5344CB8AC3E}">
        <p14:creationId xmlns:p14="http://schemas.microsoft.com/office/powerpoint/2010/main" val="38108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51B6-5D57-4452-8032-3014423A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09:09	</a:t>
            </a:r>
          </a:p>
        </p:txBody>
      </p:sp>
    </p:spTree>
    <p:extLst>
      <p:ext uri="{BB962C8B-B14F-4D97-AF65-F5344CB8AC3E}">
        <p14:creationId xmlns:p14="http://schemas.microsoft.com/office/powerpoint/2010/main" val="3658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6EA1C-9993-44C8-8C8E-C9712BE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09:08	</a:t>
            </a:r>
          </a:p>
        </p:txBody>
      </p:sp>
    </p:spTree>
    <p:extLst>
      <p:ext uri="{BB962C8B-B14F-4D97-AF65-F5344CB8AC3E}">
        <p14:creationId xmlns:p14="http://schemas.microsoft.com/office/powerpoint/2010/main" val="2441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6566-A9BF-4BBE-B4E5-734011E1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09:07	</a:t>
            </a:r>
          </a:p>
        </p:txBody>
      </p:sp>
    </p:spTree>
    <p:extLst>
      <p:ext uri="{BB962C8B-B14F-4D97-AF65-F5344CB8AC3E}">
        <p14:creationId xmlns:p14="http://schemas.microsoft.com/office/powerpoint/2010/main" val="38149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B74F-FDF2-46AD-9F16-B2DF05F4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09:06	</a:t>
            </a:r>
          </a:p>
        </p:txBody>
      </p:sp>
    </p:spTree>
    <p:extLst>
      <p:ext uri="{BB962C8B-B14F-4D97-AF65-F5344CB8AC3E}">
        <p14:creationId xmlns:p14="http://schemas.microsoft.com/office/powerpoint/2010/main" val="23835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6121-2557-4461-9EC4-1253ED1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09:05	</a:t>
            </a:r>
          </a:p>
        </p:txBody>
      </p:sp>
    </p:spTree>
    <p:extLst>
      <p:ext uri="{BB962C8B-B14F-4D97-AF65-F5344CB8AC3E}">
        <p14:creationId xmlns:p14="http://schemas.microsoft.com/office/powerpoint/2010/main" val="37015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3C03E-6933-4115-98E1-BD3AC012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09:04	</a:t>
            </a:r>
          </a:p>
        </p:txBody>
      </p:sp>
    </p:spTree>
    <p:extLst>
      <p:ext uri="{BB962C8B-B14F-4D97-AF65-F5344CB8AC3E}">
        <p14:creationId xmlns:p14="http://schemas.microsoft.com/office/powerpoint/2010/main" val="24754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9D6C1-984D-4C25-ABD4-F45E4553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09:03	</a:t>
            </a:r>
          </a:p>
        </p:txBody>
      </p:sp>
    </p:spTree>
    <p:extLst>
      <p:ext uri="{BB962C8B-B14F-4D97-AF65-F5344CB8AC3E}">
        <p14:creationId xmlns:p14="http://schemas.microsoft.com/office/powerpoint/2010/main" val="35486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D1E00-5D08-48AC-AF46-B2F5AE37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09:02	</a:t>
            </a:r>
          </a:p>
        </p:txBody>
      </p:sp>
    </p:spTree>
    <p:extLst>
      <p:ext uri="{BB962C8B-B14F-4D97-AF65-F5344CB8AC3E}">
        <p14:creationId xmlns:p14="http://schemas.microsoft.com/office/powerpoint/2010/main" val="19891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F7A06-B64C-41FB-A874-388D386D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14:25	</a:t>
            </a:r>
          </a:p>
        </p:txBody>
      </p:sp>
    </p:spTree>
    <p:extLst>
      <p:ext uri="{BB962C8B-B14F-4D97-AF65-F5344CB8AC3E}">
        <p14:creationId xmlns:p14="http://schemas.microsoft.com/office/powerpoint/2010/main" val="37279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0B3F9-2154-4C9C-9B0B-AEF32FD2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09:01	</a:t>
            </a:r>
          </a:p>
        </p:txBody>
      </p:sp>
    </p:spTree>
    <p:extLst>
      <p:ext uri="{BB962C8B-B14F-4D97-AF65-F5344CB8AC3E}">
        <p14:creationId xmlns:p14="http://schemas.microsoft.com/office/powerpoint/2010/main" val="349311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47A56-E3AA-4D9F-BCC8-3E3A0A7F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09:00	</a:t>
            </a:r>
          </a:p>
        </p:txBody>
      </p:sp>
    </p:spTree>
    <p:extLst>
      <p:ext uri="{BB962C8B-B14F-4D97-AF65-F5344CB8AC3E}">
        <p14:creationId xmlns:p14="http://schemas.microsoft.com/office/powerpoint/2010/main" val="20024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9F25-FE4A-4114-9F6E-4CB5869A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08:59	</a:t>
            </a:r>
          </a:p>
        </p:txBody>
      </p:sp>
    </p:spTree>
    <p:extLst>
      <p:ext uri="{BB962C8B-B14F-4D97-AF65-F5344CB8AC3E}">
        <p14:creationId xmlns:p14="http://schemas.microsoft.com/office/powerpoint/2010/main" val="1836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B66DC-576B-4121-87E3-6AFE814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08:58	</a:t>
            </a:r>
          </a:p>
        </p:txBody>
      </p:sp>
    </p:spTree>
    <p:extLst>
      <p:ext uri="{BB962C8B-B14F-4D97-AF65-F5344CB8AC3E}">
        <p14:creationId xmlns:p14="http://schemas.microsoft.com/office/powerpoint/2010/main" val="8153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AF482-AD56-4696-8A61-29DDC6FD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08:57	</a:t>
            </a:r>
          </a:p>
        </p:txBody>
      </p:sp>
    </p:spTree>
    <p:extLst>
      <p:ext uri="{BB962C8B-B14F-4D97-AF65-F5344CB8AC3E}">
        <p14:creationId xmlns:p14="http://schemas.microsoft.com/office/powerpoint/2010/main" val="7649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B8565-5462-4F02-912D-61ED2511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08:56	</a:t>
            </a:r>
          </a:p>
        </p:txBody>
      </p:sp>
    </p:spTree>
    <p:extLst>
      <p:ext uri="{BB962C8B-B14F-4D97-AF65-F5344CB8AC3E}">
        <p14:creationId xmlns:p14="http://schemas.microsoft.com/office/powerpoint/2010/main" val="20823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E176-A64D-49B5-8BE3-7E2EDF5D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08:55	</a:t>
            </a:r>
          </a:p>
        </p:txBody>
      </p:sp>
    </p:spTree>
    <p:extLst>
      <p:ext uri="{BB962C8B-B14F-4D97-AF65-F5344CB8AC3E}">
        <p14:creationId xmlns:p14="http://schemas.microsoft.com/office/powerpoint/2010/main" val="3051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ABA3-6467-43A3-B69B-E6EC47FB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08:54	</a:t>
            </a:r>
          </a:p>
        </p:txBody>
      </p:sp>
    </p:spTree>
    <p:extLst>
      <p:ext uri="{BB962C8B-B14F-4D97-AF65-F5344CB8AC3E}">
        <p14:creationId xmlns:p14="http://schemas.microsoft.com/office/powerpoint/2010/main" val="20018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4E97-B7CA-416D-B270-56CC7474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08:53	</a:t>
            </a:r>
          </a:p>
        </p:txBody>
      </p:sp>
    </p:spTree>
    <p:extLst>
      <p:ext uri="{BB962C8B-B14F-4D97-AF65-F5344CB8AC3E}">
        <p14:creationId xmlns:p14="http://schemas.microsoft.com/office/powerpoint/2010/main" val="105578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C04DB-2236-4749-845A-5F65B582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08:52	</a:t>
            </a:r>
          </a:p>
        </p:txBody>
      </p:sp>
    </p:spTree>
    <p:extLst>
      <p:ext uri="{BB962C8B-B14F-4D97-AF65-F5344CB8AC3E}">
        <p14:creationId xmlns:p14="http://schemas.microsoft.com/office/powerpoint/2010/main" val="21219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A2725-00BE-46FC-B173-CA30EE39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14:24	</a:t>
            </a:r>
          </a:p>
        </p:txBody>
      </p:sp>
    </p:spTree>
    <p:extLst>
      <p:ext uri="{BB962C8B-B14F-4D97-AF65-F5344CB8AC3E}">
        <p14:creationId xmlns:p14="http://schemas.microsoft.com/office/powerpoint/2010/main" val="342682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DF9E-300B-4332-B814-B04C036F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08:51	</a:t>
            </a:r>
          </a:p>
        </p:txBody>
      </p:sp>
    </p:spTree>
    <p:extLst>
      <p:ext uri="{BB962C8B-B14F-4D97-AF65-F5344CB8AC3E}">
        <p14:creationId xmlns:p14="http://schemas.microsoft.com/office/powerpoint/2010/main" val="12913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AE0D-888C-476E-9D3D-CE9C97B1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08:50	</a:t>
            </a:r>
          </a:p>
        </p:txBody>
      </p:sp>
    </p:spTree>
    <p:extLst>
      <p:ext uri="{BB962C8B-B14F-4D97-AF65-F5344CB8AC3E}">
        <p14:creationId xmlns:p14="http://schemas.microsoft.com/office/powerpoint/2010/main" val="24615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8CE8-FF54-4DCA-9200-A2818C27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08:49	</a:t>
            </a:r>
          </a:p>
        </p:txBody>
      </p:sp>
    </p:spTree>
    <p:extLst>
      <p:ext uri="{BB962C8B-B14F-4D97-AF65-F5344CB8AC3E}">
        <p14:creationId xmlns:p14="http://schemas.microsoft.com/office/powerpoint/2010/main" val="30439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9311-4A17-4CE1-BBCF-DB51BA09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08:48	</a:t>
            </a:r>
          </a:p>
        </p:txBody>
      </p:sp>
    </p:spTree>
    <p:extLst>
      <p:ext uri="{BB962C8B-B14F-4D97-AF65-F5344CB8AC3E}">
        <p14:creationId xmlns:p14="http://schemas.microsoft.com/office/powerpoint/2010/main" val="40493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972DD-8759-4922-86A2-BCE7BBFF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08:47	</a:t>
            </a:r>
          </a:p>
        </p:txBody>
      </p:sp>
    </p:spTree>
    <p:extLst>
      <p:ext uri="{BB962C8B-B14F-4D97-AF65-F5344CB8AC3E}">
        <p14:creationId xmlns:p14="http://schemas.microsoft.com/office/powerpoint/2010/main" val="35197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C2D5F-916E-4177-9022-21EFF770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08:46	</a:t>
            </a:r>
          </a:p>
        </p:txBody>
      </p:sp>
    </p:spTree>
    <p:extLst>
      <p:ext uri="{BB962C8B-B14F-4D97-AF65-F5344CB8AC3E}">
        <p14:creationId xmlns:p14="http://schemas.microsoft.com/office/powerpoint/2010/main" val="641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31FFC-0EB0-41D6-A0AB-6CDFDE74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08:45	</a:t>
            </a:r>
          </a:p>
        </p:txBody>
      </p:sp>
    </p:spTree>
    <p:extLst>
      <p:ext uri="{BB962C8B-B14F-4D97-AF65-F5344CB8AC3E}">
        <p14:creationId xmlns:p14="http://schemas.microsoft.com/office/powerpoint/2010/main" val="30936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92F47-46E2-49C3-92B6-0AD61F7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08:44	</a:t>
            </a:r>
          </a:p>
        </p:txBody>
      </p:sp>
    </p:spTree>
    <p:extLst>
      <p:ext uri="{BB962C8B-B14F-4D97-AF65-F5344CB8AC3E}">
        <p14:creationId xmlns:p14="http://schemas.microsoft.com/office/powerpoint/2010/main" val="101261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35A68-9990-4970-BC4F-F080334B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08:43	</a:t>
            </a:r>
          </a:p>
        </p:txBody>
      </p:sp>
    </p:spTree>
    <p:extLst>
      <p:ext uri="{BB962C8B-B14F-4D97-AF65-F5344CB8AC3E}">
        <p14:creationId xmlns:p14="http://schemas.microsoft.com/office/powerpoint/2010/main" val="35993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88B6-3084-43D6-BA9D-96D35EFC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08:42	</a:t>
            </a:r>
          </a:p>
        </p:txBody>
      </p:sp>
    </p:spTree>
    <p:extLst>
      <p:ext uri="{BB962C8B-B14F-4D97-AF65-F5344CB8AC3E}">
        <p14:creationId xmlns:p14="http://schemas.microsoft.com/office/powerpoint/2010/main" val="13381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42B86-10A0-4CAA-93EF-9F69CDA8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14:23	</a:t>
            </a:r>
          </a:p>
        </p:txBody>
      </p:sp>
    </p:spTree>
    <p:extLst>
      <p:ext uri="{BB962C8B-B14F-4D97-AF65-F5344CB8AC3E}">
        <p14:creationId xmlns:p14="http://schemas.microsoft.com/office/powerpoint/2010/main" val="23109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5A62-EFF0-4603-B78F-0B9BA397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08:41	</a:t>
            </a:r>
          </a:p>
        </p:txBody>
      </p:sp>
    </p:spTree>
    <p:extLst>
      <p:ext uri="{BB962C8B-B14F-4D97-AF65-F5344CB8AC3E}">
        <p14:creationId xmlns:p14="http://schemas.microsoft.com/office/powerpoint/2010/main" val="26420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80C5-BA54-48EC-AEFD-B8B8DF71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08:40	</a:t>
            </a:r>
          </a:p>
        </p:txBody>
      </p:sp>
    </p:spTree>
    <p:extLst>
      <p:ext uri="{BB962C8B-B14F-4D97-AF65-F5344CB8AC3E}">
        <p14:creationId xmlns:p14="http://schemas.microsoft.com/office/powerpoint/2010/main" val="368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B330-70C9-4C7D-8C68-2B6641AB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08:39	</a:t>
            </a:r>
          </a:p>
        </p:txBody>
      </p:sp>
    </p:spTree>
    <p:extLst>
      <p:ext uri="{BB962C8B-B14F-4D97-AF65-F5344CB8AC3E}">
        <p14:creationId xmlns:p14="http://schemas.microsoft.com/office/powerpoint/2010/main" val="1480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BBE8B-4E5F-4A13-A270-C638C86A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08:38	</a:t>
            </a:r>
          </a:p>
        </p:txBody>
      </p:sp>
    </p:spTree>
    <p:extLst>
      <p:ext uri="{BB962C8B-B14F-4D97-AF65-F5344CB8AC3E}">
        <p14:creationId xmlns:p14="http://schemas.microsoft.com/office/powerpoint/2010/main" val="3954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B900-7633-425E-9F04-E8BAE0F5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08:37	</a:t>
            </a:r>
          </a:p>
        </p:txBody>
      </p:sp>
    </p:spTree>
    <p:extLst>
      <p:ext uri="{BB962C8B-B14F-4D97-AF65-F5344CB8AC3E}">
        <p14:creationId xmlns:p14="http://schemas.microsoft.com/office/powerpoint/2010/main" val="3885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ED3D2-B0B3-4BE1-BE7A-9153DE06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08:36	</a:t>
            </a:r>
          </a:p>
        </p:txBody>
      </p:sp>
    </p:spTree>
    <p:extLst>
      <p:ext uri="{BB962C8B-B14F-4D97-AF65-F5344CB8AC3E}">
        <p14:creationId xmlns:p14="http://schemas.microsoft.com/office/powerpoint/2010/main" val="6748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AFE5-731F-4850-9BDF-BA04F069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08:35	</a:t>
            </a:r>
          </a:p>
        </p:txBody>
      </p:sp>
    </p:spTree>
    <p:extLst>
      <p:ext uri="{BB962C8B-B14F-4D97-AF65-F5344CB8AC3E}">
        <p14:creationId xmlns:p14="http://schemas.microsoft.com/office/powerpoint/2010/main" val="314932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E921-B104-49B8-8CE3-66145C64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08:34	</a:t>
            </a:r>
          </a:p>
        </p:txBody>
      </p:sp>
    </p:spTree>
    <p:extLst>
      <p:ext uri="{BB962C8B-B14F-4D97-AF65-F5344CB8AC3E}">
        <p14:creationId xmlns:p14="http://schemas.microsoft.com/office/powerpoint/2010/main" val="20059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CD48-40CA-4B93-A438-54D35B4B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08:33	</a:t>
            </a:r>
          </a:p>
        </p:txBody>
      </p:sp>
    </p:spTree>
    <p:extLst>
      <p:ext uri="{BB962C8B-B14F-4D97-AF65-F5344CB8AC3E}">
        <p14:creationId xmlns:p14="http://schemas.microsoft.com/office/powerpoint/2010/main" val="31320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080F-72DB-400F-B4F1-61EAD49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08:32	</a:t>
            </a:r>
          </a:p>
        </p:txBody>
      </p:sp>
    </p:spTree>
    <p:extLst>
      <p:ext uri="{BB962C8B-B14F-4D97-AF65-F5344CB8AC3E}">
        <p14:creationId xmlns:p14="http://schemas.microsoft.com/office/powerpoint/2010/main" val="2064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AD106-AF65-46C5-8B0D-C4AB90EE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14:22	</a:t>
            </a:r>
          </a:p>
        </p:txBody>
      </p:sp>
    </p:spTree>
    <p:extLst>
      <p:ext uri="{BB962C8B-B14F-4D97-AF65-F5344CB8AC3E}">
        <p14:creationId xmlns:p14="http://schemas.microsoft.com/office/powerpoint/2010/main" val="20549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54C29-485B-4EA0-954F-3B1B4170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08:31	</a:t>
            </a:r>
          </a:p>
        </p:txBody>
      </p:sp>
    </p:spTree>
    <p:extLst>
      <p:ext uri="{BB962C8B-B14F-4D97-AF65-F5344CB8AC3E}">
        <p14:creationId xmlns:p14="http://schemas.microsoft.com/office/powerpoint/2010/main" val="14776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3C0E-048B-4FC3-B2CD-9A0CD4F0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08:30	</a:t>
            </a:r>
          </a:p>
        </p:txBody>
      </p:sp>
    </p:spTree>
    <p:extLst>
      <p:ext uri="{BB962C8B-B14F-4D97-AF65-F5344CB8AC3E}">
        <p14:creationId xmlns:p14="http://schemas.microsoft.com/office/powerpoint/2010/main" val="14362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EE7A5-8E5B-4C5F-8C0D-53EB9C58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08:29	</a:t>
            </a:r>
          </a:p>
        </p:txBody>
      </p:sp>
    </p:spTree>
    <p:extLst>
      <p:ext uri="{BB962C8B-B14F-4D97-AF65-F5344CB8AC3E}">
        <p14:creationId xmlns:p14="http://schemas.microsoft.com/office/powerpoint/2010/main" val="16826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1A44-6C8B-47BB-A48D-CCDDBA6D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08:28	</a:t>
            </a:r>
          </a:p>
        </p:txBody>
      </p:sp>
    </p:spTree>
    <p:extLst>
      <p:ext uri="{BB962C8B-B14F-4D97-AF65-F5344CB8AC3E}">
        <p14:creationId xmlns:p14="http://schemas.microsoft.com/office/powerpoint/2010/main" val="29906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04015-1407-47C5-9D36-1F535157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08:27	</a:t>
            </a:r>
          </a:p>
        </p:txBody>
      </p:sp>
    </p:spTree>
    <p:extLst>
      <p:ext uri="{BB962C8B-B14F-4D97-AF65-F5344CB8AC3E}">
        <p14:creationId xmlns:p14="http://schemas.microsoft.com/office/powerpoint/2010/main" val="14993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64F0F-83E1-486A-83D5-DA65BB2E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08:26	</a:t>
            </a:r>
          </a:p>
        </p:txBody>
      </p:sp>
    </p:spTree>
    <p:extLst>
      <p:ext uri="{BB962C8B-B14F-4D97-AF65-F5344CB8AC3E}">
        <p14:creationId xmlns:p14="http://schemas.microsoft.com/office/powerpoint/2010/main" val="238586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5C1FE-8A76-4554-A606-D20E4350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08:25	</a:t>
            </a:r>
          </a:p>
        </p:txBody>
      </p:sp>
    </p:spTree>
    <p:extLst>
      <p:ext uri="{BB962C8B-B14F-4D97-AF65-F5344CB8AC3E}">
        <p14:creationId xmlns:p14="http://schemas.microsoft.com/office/powerpoint/2010/main" val="15191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BAA74-94A1-4F14-A5DD-30F3D058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08:24	</a:t>
            </a:r>
          </a:p>
        </p:txBody>
      </p:sp>
    </p:spTree>
    <p:extLst>
      <p:ext uri="{BB962C8B-B14F-4D97-AF65-F5344CB8AC3E}">
        <p14:creationId xmlns:p14="http://schemas.microsoft.com/office/powerpoint/2010/main" val="22987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E7A8F-FBF9-4069-AD48-CBEE7634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08:23	</a:t>
            </a:r>
          </a:p>
        </p:txBody>
      </p:sp>
    </p:spTree>
    <p:extLst>
      <p:ext uri="{BB962C8B-B14F-4D97-AF65-F5344CB8AC3E}">
        <p14:creationId xmlns:p14="http://schemas.microsoft.com/office/powerpoint/2010/main" val="42435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582A6-BBF3-4264-B7FF-5A668E7A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08:22	</a:t>
            </a:r>
          </a:p>
        </p:txBody>
      </p:sp>
    </p:spTree>
    <p:extLst>
      <p:ext uri="{BB962C8B-B14F-4D97-AF65-F5344CB8AC3E}">
        <p14:creationId xmlns:p14="http://schemas.microsoft.com/office/powerpoint/2010/main" val="39026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A8A8-66FC-42D8-9914-96F8FB0A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14:57	</a:t>
            </a:r>
          </a:p>
        </p:txBody>
      </p:sp>
    </p:spTree>
    <p:extLst>
      <p:ext uri="{BB962C8B-B14F-4D97-AF65-F5344CB8AC3E}">
        <p14:creationId xmlns:p14="http://schemas.microsoft.com/office/powerpoint/2010/main" val="3999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5986-691C-4C83-8D56-3F317855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14:21	</a:t>
            </a:r>
          </a:p>
        </p:txBody>
      </p:sp>
    </p:spTree>
    <p:extLst>
      <p:ext uri="{BB962C8B-B14F-4D97-AF65-F5344CB8AC3E}">
        <p14:creationId xmlns:p14="http://schemas.microsoft.com/office/powerpoint/2010/main" val="277689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5D82-C5DB-4C9F-867E-25CA2DB3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08:21	</a:t>
            </a:r>
          </a:p>
        </p:txBody>
      </p:sp>
    </p:spTree>
    <p:extLst>
      <p:ext uri="{BB962C8B-B14F-4D97-AF65-F5344CB8AC3E}">
        <p14:creationId xmlns:p14="http://schemas.microsoft.com/office/powerpoint/2010/main" val="39745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5E1A-B786-460C-8C5E-72814A7B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08:20	</a:t>
            </a:r>
          </a:p>
        </p:txBody>
      </p:sp>
    </p:spTree>
    <p:extLst>
      <p:ext uri="{BB962C8B-B14F-4D97-AF65-F5344CB8AC3E}">
        <p14:creationId xmlns:p14="http://schemas.microsoft.com/office/powerpoint/2010/main" val="37248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C9D18-DBF3-4808-944B-7D2380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08:19	</a:t>
            </a:r>
          </a:p>
        </p:txBody>
      </p:sp>
    </p:spTree>
    <p:extLst>
      <p:ext uri="{BB962C8B-B14F-4D97-AF65-F5344CB8AC3E}">
        <p14:creationId xmlns:p14="http://schemas.microsoft.com/office/powerpoint/2010/main" val="20404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E7A6D-B0D4-4537-8088-C34E174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08:18	</a:t>
            </a:r>
          </a:p>
        </p:txBody>
      </p:sp>
    </p:spTree>
    <p:extLst>
      <p:ext uri="{BB962C8B-B14F-4D97-AF65-F5344CB8AC3E}">
        <p14:creationId xmlns:p14="http://schemas.microsoft.com/office/powerpoint/2010/main" val="32926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847D0-C4B1-4714-903A-861F652A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08:17	</a:t>
            </a:r>
          </a:p>
        </p:txBody>
      </p:sp>
    </p:spTree>
    <p:extLst>
      <p:ext uri="{BB962C8B-B14F-4D97-AF65-F5344CB8AC3E}">
        <p14:creationId xmlns:p14="http://schemas.microsoft.com/office/powerpoint/2010/main" val="28293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4221-4CFE-4804-B49F-13CC235E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08:16	</a:t>
            </a:r>
          </a:p>
        </p:txBody>
      </p:sp>
    </p:spTree>
    <p:extLst>
      <p:ext uri="{BB962C8B-B14F-4D97-AF65-F5344CB8AC3E}">
        <p14:creationId xmlns:p14="http://schemas.microsoft.com/office/powerpoint/2010/main" val="87166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B37E6-441A-47B6-9412-8AF355CD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08:15	</a:t>
            </a:r>
          </a:p>
        </p:txBody>
      </p:sp>
    </p:spTree>
    <p:extLst>
      <p:ext uri="{BB962C8B-B14F-4D97-AF65-F5344CB8AC3E}">
        <p14:creationId xmlns:p14="http://schemas.microsoft.com/office/powerpoint/2010/main" val="2648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0990-80C4-47F9-84B6-2720A312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08:14	</a:t>
            </a:r>
          </a:p>
        </p:txBody>
      </p:sp>
    </p:spTree>
    <p:extLst>
      <p:ext uri="{BB962C8B-B14F-4D97-AF65-F5344CB8AC3E}">
        <p14:creationId xmlns:p14="http://schemas.microsoft.com/office/powerpoint/2010/main" val="6437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FA931-1F19-4A60-98D2-7A8D259D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08:13	</a:t>
            </a:r>
          </a:p>
        </p:txBody>
      </p:sp>
    </p:spTree>
    <p:extLst>
      <p:ext uri="{BB962C8B-B14F-4D97-AF65-F5344CB8AC3E}">
        <p14:creationId xmlns:p14="http://schemas.microsoft.com/office/powerpoint/2010/main" val="27333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3663-469C-43E1-B7E7-0FB5A49B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08:12	</a:t>
            </a:r>
          </a:p>
        </p:txBody>
      </p:sp>
    </p:spTree>
    <p:extLst>
      <p:ext uri="{BB962C8B-B14F-4D97-AF65-F5344CB8AC3E}">
        <p14:creationId xmlns:p14="http://schemas.microsoft.com/office/powerpoint/2010/main" val="5092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F2C34-D9DB-4060-A39E-FA1F06CC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14:20	</a:t>
            </a:r>
          </a:p>
        </p:txBody>
      </p:sp>
    </p:spTree>
    <p:extLst>
      <p:ext uri="{BB962C8B-B14F-4D97-AF65-F5344CB8AC3E}">
        <p14:creationId xmlns:p14="http://schemas.microsoft.com/office/powerpoint/2010/main" val="8178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EF15-AF9D-4DED-82A7-C87A55F4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08:11	</a:t>
            </a:r>
          </a:p>
        </p:txBody>
      </p:sp>
    </p:spTree>
    <p:extLst>
      <p:ext uri="{BB962C8B-B14F-4D97-AF65-F5344CB8AC3E}">
        <p14:creationId xmlns:p14="http://schemas.microsoft.com/office/powerpoint/2010/main" val="30157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1B58D-688A-4C41-9E62-3971A46A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08:10	</a:t>
            </a:r>
          </a:p>
        </p:txBody>
      </p:sp>
    </p:spTree>
    <p:extLst>
      <p:ext uri="{BB962C8B-B14F-4D97-AF65-F5344CB8AC3E}">
        <p14:creationId xmlns:p14="http://schemas.microsoft.com/office/powerpoint/2010/main" val="26195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31283-491F-4CDD-BBDB-8A0A997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08:09	</a:t>
            </a:r>
          </a:p>
        </p:txBody>
      </p:sp>
    </p:spTree>
    <p:extLst>
      <p:ext uri="{BB962C8B-B14F-4D97-AF65-F5344CB8AC3E}">
        <p14:creationId xmlns:p14="http://schemas.microsoft.com/office/powerpoint/2010/main" val="22762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A244-3F7D-4A35-A774-EC57A5BE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08:08	</a:t>
            </a:r>
          </a:p>
        </p:txBody>
      </p:sp>
    </p:spTree>
    <p:extLst>
      <p:ext uri="{BB962C8B-B14F-4D97-AF65-F5344CB8AC3E}">
        <p14:creationId xmlns:p14="http://schemas.microsoft.com/office/powerpoint/2010/main" val="28603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50E5A-1A27-4BB5-A187-18BD1F1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08:07	</a:t>
            </a:r>
          </a:p>
        </p:txBody>
      </p:sp>
    </p:spTree>
    <p:extLst>
      <p:ext uri="{BB962C8B-B14F-4D97-AF65-F5344CB8AC3E}">
        <p14:creationId xmlns:p14="http://schemas.microsoft.com/office/powerpoint/2010/main" val="18493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E8AE8-AE10-488A-B0E8-A35EA7EA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08:06	</a:t>
            </a:r>
          </a:p>
        </p:txBody>
      </p:sp>
    </p:spTree>
    <p:extLst>
      <p:ext uri="{BB962C8B-B14F-4D97-AF65-F5344CB8AC3E}">
        <p14:creationId xmlns:p14="http://schemas.microsoft.com/office/powerpoint/2010/main" val="19460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7781-85C2-4229-8D88-35BF63F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08:05	</a:t>
            </a:r>
          </a:p>
        </p:txBody>
      </p:sp>
    </p:spTree>
    <p:extLst>
      <p:ext uri="{BB962C8B-B14F-4D97-AF65-F5344CB8AC3E}">
        <p14:creationId xmlns:p14="http://schemas.microsoft.com/office/powerpoint/2010/main" val="419732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90B9-A4E1-47FE-B449-8BC5F7CC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08:04	</a:t>
            </a:r>
          </a:p>
        </p:txBody>
      </p:sp>
    </p:spTree>
    <p:extLst>
      <p:ext uri="{BB962C8B-B14F-4D97-AF65-F5344CB8AC3E}">
        <p14:creationId xmlns:p14="http://schemas.microsoft.com/office/powerpoint/2010/main" val="841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63E15-DEE0-4CD4-9300-2BFC194D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08:03	</a:t>
            </a:r>
          </a:p>
        </p:txBody>
      </p:sp>
    </p:spTree>
    <p:extLst>
      <p:ext uri="{BB962C8B-B14F-4D97-AF65-F5344CB8AC3E}">
        <p14:creationId xmlns:p14="http://schemas.microsoft.com/office/powerpoint/2010/main" val="26991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037C9-7F38-4E4D-8C51-D8384CBE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08:02	</a:t>
            </a:r>
          </a:p>
        </p:txBody>
      </p:sp>
    </p:spTree>
    <p:extLst>
      <p:ext uri="{BB962C8B-B14F-4D97-AF65-F5344CB8AC3E}">
        <p14:creationId xmlns:p14="http://schemas.microsoft.com/office/powerpoint/2010/main" val="146950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98592-3FCE-4980-B258-FB50DFA6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14:19	</a:t>
            </a:r>
          </a:p>
        </p:txBody>
      </p:sp>
    </p:spTree>
    <p:extLst>
      <p:ext uri="{BB962C8B-B14F-4D97-AF65-F5344CB8AC3E}">
        <p14:creationId xmlns:p14="http://schemas.microsoft.com/office/powerpoint/2010/main" val="354097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0A98-DBE3-4582-9B2A-70F79070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08:01	</a:t>
            </a:r>
          </a:p>
        </p:txBody>
      </p:sp>
    </p:spTree>
    <p:extLst>
      <p:ext uri="{BB962C8B-B14F-4D97-AF65-F5344CB8AC3E}">
        <p14:creationId xmlns:p14="http://schemas.microsoft.com/office/powerpoint/2010/main" val="15223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3E438-DC41-4B4F-A551-6BFA14FF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08:00	</a:t>
            </a:r>
          </a:p>
        </p:txBody>
      </p:sp>
    </p:spTree>
    <p:extLst>
      <p:ext uri="{BB962C8B-B14F-4D97-AF65-F5344CB8AC3E}">
        <p14:creationId xmlns:p14="http://schemas.microsoft.com/office/powerpoint/2010/main" val="6027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F2011-7DDA-4F5A-A1E7-EE5417B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07:59	</a:t>
            </a:r>
          </a:p>
        </p:txBody>
      </p:sp>
    </p:spTree>
    <p:extLst>
      <p:ext uri="{BB962C8B-B14F-4D97-AF65-F5344CB8AC3E}">
        <p14:creationId xmlns:p14="http://schemas.microsoft.com/office/powerpoint/2010/main" val="31531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0FA9-3E5B-4E0A-B045-13BB068E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07:58	</a:t>
            </a:r>
          </a:p>
        </p:txBody>
      </p:sp>
    </p:spTree>
    <p:extLst>
      <p:ext uri="{BB962C8B-B14F-4D97-AF65-F5344CB8AC3E}">
        <p14:creationId xmlns:p14="http://schemas.microsoft.com/office/powerpoint/2010/main" val="21399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BE4C3-090F-4B37-A9D0-F6A7148B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07:57	</a:t>
            </a:r>
          </a:p>
        </p:txBody>
      </p:sp>
    </p:spTree>
    <p:extLst>
      <p:ext uri="{BB962C8B-B14F-4D97-AF65-F5344CB8AC3E}">
        <p14:creationId xmlns:p14="http://schemas.microsoft.com/office/powerpoint/2010/main" val="33304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FA167-09D3-403C-96AD-882AF890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07:56	</a:t>
            </a:r>
          </a:p>
        </p:txBody>
      </p:sp>
    </p:spTree>
    <p:extLst>
      <p:ext uri="{BB962C8B-B14F-4D97-AF65-F5344CB8AC3E}">
        <p14:creationId xmlns:p14="http://schemas.microsoft.com/office/powerpoint/2010/main" val="32975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29395-40B8-47F4-B1B2-A95F0270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07:55	</a:t>
            </a:r>
          </a:p>
        </p:txBody>
      </p:sp>
    </p:spTree>
    <p:extLst>
      <p:ext uri="{BB962C8B-B14F-4D97-AF65-F5344CB8AC3E}">
        <p14:creationId xmlns:p14="http://schemas.microsoft.com/office/powerpoint/2010/main" val="42764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0771A-DE09-43E0-A726-A562B0AD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07:54	</a:t>
            </a:r>
          </a:p>
        </p:txBody>
      </p:sp>
    </p:spTree>
    <p:extLst>
      <p:ext uri="{BB962C8B-B14F-4D97-AF65-F5344CB8AC3E}">
        <p14:creationId xmlns:p14="http://schemas.microsoft.com/office/powerpoint/2010/main" val="30882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3D67D-49F9-4914-80F7-E4C4DFD2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07:53	</a:t>
            </a:r>
          </a:p>
        </p:txBody>
      </p:sp>
    </p:spTree>
    <p:extLst>
      <p:ext uri="{BB962C8B-B14F-4D97-AF65-F5344CB8AC3E}">
        <p14:creationId xmlns:p14="http://schemas.microsoft.com/office/powerpoint/2010/main" val="12576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A11D-425A-4A3C-8158-8AC73278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07:52	</a:t>
            </a:r>
          </a:p>
        </p:txBody>
      </p:sp>
    </p:spTree>
    <p:extLst>
      <p:ext uri="{BB962C8B-B14F-4D97-AF65-F5344CB8AC3E}">
        <p14:creationId xmlns:p14="http://schemas.microsoft.com/office/powerpoint/2010/main" val="13731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2E73A-EACC-4781-B619-68D099C2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14:18	</a:t>
            </a:r>
          </a:p>
        </p:txBody>
      </p:sp>
    </p:spTree>
    <p:extLst>
      <p:ext uri="{BB962C8B-B14F-4D97-AF65-F5344CB8AC3E}">
        <p14:creationId xmlns:p14="http://schemas.microsoft.com/office/powerpoint/2010/main" val="8901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195C-A21E-411D-ACE0-19ACD775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07:51	</a:t>
            </a:r>
          </a:p>
        </p:txBody>
      </p:sp>
    </p:spTree>
    <p:extLst>
      <p:ext uri="{BB962C8B-B14F-4D97-AF65-F5344CB8AC3E}">
        <p14:creationId xmlns:p14="http://schemas.microsoft.com/office/powerpoint/2010/main" val="4198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DB5F0-4C44-44BC-AFD5-4CA62258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07:50	</a:t>
            </a:r>
          </a:p>
        </p:txBody>
      </p:sp>
    </p:spTree>
    <p:extLst>
      <p:ext uri="{BB962C8B-B14F-4D97-AF65-F5344CB8AC3E}">
        <p14:creationId xmlns:p14="http://schemas.microsoft.com/office/powerpoint/2010/main" val="41622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DD616-8412-4DCA-B64A-0C8497D2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07:49	</a:t>
            </a:r>
          </a:p>
        </p:txBody>
      </p:sp>
    </p:spTree>
    <p:extLst>
      <p:ext uri="{BB962C8B-B14F-4D97-AF65-F5344CB8AC3E}">
        <p14:creationId xmlns:p14="http://schemas.microsoft.com/office/powerpoint/2010/main" val="25197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A889-7ED6-4C17-AEE1-9CAED6BB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07:48	</a:t>
            </a:r>
          </a:p>
        </p:txBody>
      </p:sp>
    </p:spTree>
    <p:extLst>
      <p:ext uri="{BB962C8B-B14F-4D97-AF65-F5344CB8AC3E}">
        <p14:creationId xmlns:p14="http://schemas.microsoft.com/office/powerpoint/2010/main" val="31455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58CB4-A009-4168-BC1B-B758E21E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07:47	</a:t>
            </a:r>
          </a:p>
        </p:txBody>
      </p:sp>
    </p:spTree>
    <p:extLst>
      <p:ext uri="{BB962C8B-B14F-4D97-AF65-F5344CB8AC3E}">
        <p14:creationId xmlns:p14="http://schemas.microsoft.com/office/powerpoint/2010/main" val="3153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D80F-A90E-4DDF-BFCA-4C3452B4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07:46	</a:t>
            </a:r>
          </a:p>
        </p:txBody>
      </p:sp>
    </p:spTree>
    <p:extLst>
      <p:ext uri="{BB962C8B-B14F-4D97-AF65-F5344CB8AC3E}">
        <p14:creationId xmlns:p14="http://schemas.microsoft.com/office/powerpoint/2010/main" val="37068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C7240-DB0F-4938-90B6-7EDC8E9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07:45	</a:t>
            </a:r>
          </a:p>
        </p:txBody>
      </p:sp>
    </p:spTree>
    <p:extLst>
      <p:ext uri="{BB962C8B-B14F-4D97-AF65-F5344CB8AC3E}">
        <p14:creationId xmlns:p14="http://schemas.microsoft.com/office/powerpoint/2010/main" val="9075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2537-6F02-4956-9955-70CB0B30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07:44	</a:t>
            </a:r>
          </a:p>
        </p:txBody>
      </p:sp>
    </p:spTree>
    <p:extLst>
      <p:ext uri="{BB962C8B-B14F-4D97-AF65-F5344CB8AC3E}">
        <p14:creationId xmlns:p14="http://schemas.microsoft.com/office/powerpoint/2010/main" val="14826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56D2-F6D1-4BA4-8441-719DC13F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07:43	</a:t>
            </a:r>
          </a:p>
        </p:txBody>
      </p:sp>
    </p:spTree>
    <p:extLst>
      <p:ext uri="{BB962C8B-B14F-4D97-AF65-F5344CB8AC3E}">
        <p14:creationId xmlns:p14="http://schemas.microsoft.com/office/powerpoint/2010/main" val="19969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3DC1-AD5D-4FAE-BE8A-1946F098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07:42	</a:t>
            </a:r>
          </a:p>
        </p:txBody>
      </p:sp>
    </p:spTree>
    <p:extLst>
      <p:ext uri="{BB962C8B-B14F-4D97-AF65-F5344CB8AC3E}">
        <p14:creationId xmlns:p14="http://schemas.microsoft.com/office/powerpoint/2010/main" val="32453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59287-C4C1-4609-B32D-D67EB28F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14:17	</a:t>
            </a:r>
          </a:p>
        </p:txBody>
      </p:sp>
    </p:spTree>
    <p:extLst>
      <p:ext uri="{BB962C8B-B14F-4D97-AF65-F5344CB8AC3E}">
        <p14:creationId xmlns:p14="http://schemas.microsoft.com/office/powerpoint/2010/main" val="12716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ABB4F-1A17-4EE3-9287-033D8EA8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07:41	</a:t>
            </a:r>
          </a:p>
        </p:txBody>
      </p:sp>
    </p:spTree>
    <p:extLst>
      <p:ext uri="{BB962C8B-B14F-4D97-AF65-F5344CB8AC3E}">
        <p14:creationId xmlns:p14="http://schemas.microsoft.com/office/powerpoint/2010/main" val="15405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0469-31A7-41B1-ACEC-60542DF2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07:40	</a:t>
            </a:r>
          </a:p>
        </p:txBody>
      </p:sp>
    </p:spTree>
    <p:extLst>
      <p:ext uri="{BB962C8B-B14F-4D97-AF65-F5344CB8AC3E}">
        <p14:creationId xmlns:p14="http://schemas.microsoft.com/office/powerpoint/2010/main" val="15979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39B8-F82A-4171-AFB3-0901DC2D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07:39	</a:t>
            </a:r>
          </a:p>
        </p:txBody>
      </p:sp>
    </p:spTree>
    <p:extLst>
      <p:ext uri="{BB962C8B-B14F-4D97-AF65-F5344CB8AC3E}">
        <p14:creationId xmlns:p14="http://schemas.microsoft.com/office/powerpoint/2010/main" val="417996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1515-3BCA-4500-9979-B0B28606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07:38	</a:t>
            </a:r>
          </a:p>
        </p:txBody>
      </p:sp>
    </p:spTree>
    <p:extLst>
      <p:ext uri="{BB962C8B-B14F-4D97-AF65-F5344CB8AC3E}">
        <p14:creationId xmlns:p14="http://schemas.microsoft.com/office/powerpoint/2010/main" val="2435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A05A-481D-46CA-AF3F-8909CEA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07:37	</a:t>
            </a:r>
          </a:p>
        </p:txBody>
      </p:sp>
    </p:spTree>
    <p:extLst>
      <p:ext uri="{BB962C8B-B14F-4D97-AF65-F5344CB8AC3E}">
        <p14:creationId xmlns:p14="http://schemas.microsoft.com/office/powerpoint/2010/main" val="1758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22657-A2EE-4C43-BC3C-40D3DA3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07:36	</a:t>
            </a:r>
          </a:p>
        </p:txBody>
      </p:sp>
    </p:spTree>
    <p:extLst>
      <p:ext uri="{BB962C8B-B14F-4D97-AF65-F5344CB8AC3E}">
        <p14:creationId xmlns:p14="http://schemas.microsoft.com/office/powerpoint/2010/main" val="36269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A0566-49A2-404C-A35B-B8949B0C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07:35	</a:t>
            </a:r>
          </a:p>
        </p:txBody>
      </p:sp>
    </p:spTree>
    <p:extLst>
      <p:ext uri="{BB962C8B-B14F-4D97-AF65-F5344CB8AC3E}">
        <p14:creationId xmlns:p14="http://schemas.microsoft.com/office/powerpoint/2010/main" val="31625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0EAA-2A2E-4F38-BEF4-F17A6AFE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07:34	</a:t>
            </a:r>
          </a:p>
        </p:txBody>
      </p:sp>
    </p:spTree>
    <p:extLst>
      <p:ext uri="{BB962C8B-B14F-4D97-AF65-F5344CB8AC3E}">
        <p14:creationId xmlns:p14="http://schemas.microsoft.com/office/powerpoint/2010/main" val="167688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4B9E9-3DA9-43B4-AF33-6D74A99C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07:33	</a:t>
            </a:r>
          </a:p>
        </p:txBody>
      </p:sp>
    </p:spTree>
    <p:extLst>
      <p:ext uri="{BB962C8B-B14F-4D97-AF65-F5344CB8AC3E}">
        <p14:creationId xmlns:p14="http://schemas.microsoft.com/office/powerpoint/2010/main" val="11490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62330-5BD6-4BBA-A188-4A35189B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07:32	</a:t>
            </a:r>
          </a:p>
        </p:txBody>
      </p:sp>
    </p:spTree>
    <p:extLst>
      <p:ext uri="{BB962C8B-B14F-4D97-AF65-F5344CB8AC3E}">
        <p14:creationId xmlns:p14="http://schemas.microsoft.com/office/powerpoint/2010/main" val="11941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06CB8-3342-4249-9EA0-C9D5DBB2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14:16	</a:t>
            </a:r>
          </a:p>
        </p:txBody>
      </p:sp>
    </p:spTree>
    <p:extLst>
      <p:ext uri="{BB962C8B-B14F-4D97-AF65-F5344CB8AC3E}">
        <p14:creationId xmlns:p14="http://schemas.microsoft.com/office/powerpoint/2010/main" val="56954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43FD4-C0CD-4053-BE4B-08CF832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07:31	</a:t>
            </a:r>
          </a:p>
        </p:txBody>
      </p:sp>
    </p:spTree>
    <p:extLst>
      <p:ext uri="{BB962C8B-B14F-4D97-AF65-F5344CB8AC3E}">
        <p14:creationId xmlns:p14="http://schemas.microsoft.com/office/powerpoint/2010/main" val="22545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DEE7-D36C-4BDE-A043-1899CA66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07:30	</a:t>
            </a:r>
          </a:p>
        </p:txBody>
      </p:sp>
    </p:spTree>
    <p:extLst>
      <p:ext uri="{BB962C8B-B14F-4D97-AF65-F5344CB8AC3E}">
        <p14:creationId xmlns:p14="http://schemas.microsoft.com/office/powerpoint/2010/main" val="21297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6D19F-F848-45BA-93D8-83FC531A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07:29	</a:t>
            </a:r>
          </a:p>
        </p:txBody>
      </p:sp>
    </p:spTree>
    <p:extLst>
      <p:ext uri="{BB962C8B-B14F-4D97-AF65-F5344CB8AC3E}">
        <p14:creationId xmlns:p14="http://schemas.microsoft.com/office/powerpoint/2010/main" val="40130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AF08-1730-4127-BD55-B1C58640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07:28	</a:t>
            </a:r>
          </a:p>
        </p:txBody>
      </p:sp>
    </p:spTree>
    <p:extLst>
      <p:ext uri="{BB962C8B-B14F-4D97-AF65-F5344CB8AC3E}">
        <p14:creationId xmlns:p14="http://schemas.microsoft.com/office/powerpoint/2010/main" val="28091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F6A2-569E-4B3A-88B5-B0106B3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07:27	</a:t>
            </a:r>
          </a:p>
        </p:txBody>
      </p:sp>
    </p:spTree>
    <p:extLst>
      <p:ext uri="{BB962C8B-B14F-4D97-AF65-F5344CB8AC3E}">
        <p14:creationId xmlns:p14="http://schemas.microsoft.com/office/powerpoint/2010/main" val="15376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0970-338E-4885-99C7-F964B5D6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07:26	</a:t>
            </a:r>
          </a:p>
        </p:txBody>
      </p:sp>
    </p:spTree>
    <p:extLst>
      <p:ext uri="{BB962C8B-B14F-4D97-AF65-F5344CB8AC3E}">
        <p14:creationId xmlns:p14="http://schemas.microsoft.com/office/powerpoint/2010/main" val="42568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610BA-658C-4141-AEE5-3B7B154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07:25	</a:t>
            </a:r>
          </a:p>
        </p:txBody>
      </p:sp>
    </p:spTree>
    <p:extLst>
      <p:ext uri="{BB962C8B-B14F-4D97-AF65-F5344CB8AC3E}">
        <p14:creationId xmlns:p14="http://schemas.microsoft.com/office/powerpoint/2010/main" val="1768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67411-506D-4741-8CA1-B7AFD910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07:24	</a:t>
            </a:r>
          </a:p>
        </p:txBody>
      </p:sp>
    </p:spTree>
    <p:extLst>
      <p:ext uri="{BB962C8B-B14F-4D97-AF65-F5344CB8AC3E}">
        <p14:creationId xmlns:p14="http://schemas.microsoft.com/office/powerpoint/2010/main" val="963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DE06-52E5-491D-899E-16942AB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07:23	</a:t>
            </a:r>
          </a:p>
        </p:txBody>
      </p:sp>
    </p:spTree>
    <p:extLst>
      <p:ext uri="{BB962C8B-B14F-4D97-AF65-F5344CB8AC3E}">
        <p14:creationId xmlns:p14="http://schemas.microsoft.com/office/powerpoint/2010/main" val="42136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1BBF-03B8-46E6-92B8-F54E9156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07:22	</a:t>
            </a:r>
          </a:p>
        </p:txBody>
      </p:sp>
    </p:spTree>
    <p:extLst>
      <p:ext uri="{BB962C8B-B14F-4D97-AF65-F5344CB8AC3E}">
        <p14:creationId xmlns:p14="http://schemas.microsoft.com/office/powerpoint/2010/main" val="41187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B07A-6980-4192-8A5F-A6CFFE84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14:15	</a:t>
            </a:r>
          </a:p>
        </p:txBody>
      </p:sp>
    </p:spTree>
    <p:extLst>
      <p:ext uri="{BB962C8B-B14F-4D97-AF65-F5344CB8AC3E}">
        <p14:creationId xmlns:p14="http://schemas.microsoft.com/office/powerpoint/2010/main" val="27773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4FB7-1DFB-4D74-9AD6-9A810CF6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07:21	</a:t>
            </a:r>
          </a:p>
        </p:txBody>
      </p:sp>
    </p:spTree>
    <p:extLst>
      <p:ext uri="{BB962C8B-B14F-4D97-AF65-F5344CB8AC3E}">
        <p14:creationId xmlns:p14="http://schemas.microsoft.com/office/powerpoint/2010/main" val="11965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8E35-514B-4AEC-B4EF-3A0DA8D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07:20	</a:t>
            </a:r>
          </a:p>
        </p:txBody>
      </p:sp>
    </p:spTree>
    <p:extLst>
      <p:ext uri="{BB962C8B-B14F-4D97-AF65-F5344CB8AC3E}">
        <p14:creationId xmlns:p14="http://schemas.microsoft.com/office/powerpoint/2010/main" val="258717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CFA4-94B8-4312-A04A-49FDA340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07:19	</a:t>
            </a:r>
          </a:p>
        </p:txBody>
      </p:sp>
    </p:spTree>
    <p:extLst>
      <p:ext uri="{BB962C8B-B14F-4D97-AF65-F5344CB8AC3E}">
        <p14:creationId xmlns:p14="http://schemas.microsoft.com/office/powerpoint/2010/main" val="4923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F2470-7756-4FB9-81B3-E5177FDA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07:18	</a:t>
            </a:r>
          </a:p>
        </p:txBody>
      </p:sp>
    </p:spTree>
    <p:extLst>
      <p:ext uri="{BB962C8B-B14F-4D97-AF65-F5344CB8AC3E}">
        <p14:creationId xmlns:p14="http://schemas.microsoft.com/office/powerpoint/2010/main" val="24378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FB283-D61B-4209-AEA3-1BB3EDA0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07:17	</a:t>
            </a:r>
          </a:p>
        </p:txBody>
      </p:sp>
    </p:spTree>
    <p:extLst>
      <p:ext uri="{BB962C8B-B14F-4D97-AF65-F5344CB8AC3E}">
        <p14:creationId xmlns:p14="http://schemas.microsoft.com/office/powerpoint/2010/main" val="7017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F9B4-F58D-422F-8C3F-58763D70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07:16	</a:t>
            </a:r>
          </a:p>
        </p:txBody>
      </p:sp>
    </p:spTree>
    <p:extLst>
      <p:ext uri="{BB962C8B-B14F-4D97-AF65-F5344CB8AC3E}">
        <p14:creationId xmlns:p14="http://schemas.microsoft.com/office/powerpoint/2010/main" val="2517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2248-8C13-4902-923C-F1BE358C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07:15	</a:t>
            </a:r>
          </a:p>
        </p:txBody>
      </p:sp>
    </p:spTree>
    <p:extLst>
      <p:ext uri="{BB962C8B-B14F-4D97-AF65-F5344CB8AC3E}">
        <p14:creationId xmlns:p14="http://schemas.microsoft.com/office/powerpoint/2010/main" val="5554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E5E8-1623-4A01-B28D-7A22F353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07:14	</a:t>
            </a:r>
          </a:p>
        </p:txBody>
      </p:sp>
    </p:spTree>
    <p:extLst>
      <p:ext uri="{BB962C8B-B14F-4D97-AF65-F5344CB8AC3E}">
        <p14:creationId xmlns:p14="http://schemas.microsoft.com/office/powerpoint/2010/main" val="6989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FE0DC-F62E-470A-89AC-8608899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07:13	</a:t>
            </a:r>
          </a:p>
        </p:txBody>
      </p:sp>
    </p:spTree>
    <p:extLst>
      <p:ext uri="{BB962C8B-B14F-4D97-AF65-F5344CB8AC3E}">
        <p14:creationId xmlns:p14="http://schemas.microsoft.com/office/powerpoint/2010/main" val="21707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5158E-0535-4565-8A38-CC149C2F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07:12	</a:t>
            </a:r>
          </a:p>
        </p:txBody>
      </p:sp>
    </p:spTree>
    <p:extLst>
      <p:ext uri="{BB962C8B-B14F-4D97-AF65-F5344CB8AC3E}">
        <p14:creationId xmlns:p14="http://schemas.microsoft.com/office/powerpoint/2010/main" val="18096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E00D4-E292-4616-BA53-F5F1A89F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14:14	</a:t>
            </a:r>
          </a:p>
        </p:txBody>
      </p:sp>
    </p:spTree>
    <p:extLst>
      <p:ext uri="{BB962C8B-B14F-4D97-AF65-F5344CB8AC3E}">
        <p14:creationId xmlns:p14="http://schemas.microsoft.com/office/powerpoint/2010/main" val="18382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EDC5-E467-4A6C-BBB7-BFD24F3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07:11	</a:t>
            </a:r>
          </a:p>
        </p:txBody>
      </p:sp>
    </p:spTree>
    <p:extLst>
      <p:ext uri="{BB962C8B-B14F-4D97-AF65-F5344CB8AC3E}">
        <p14:creationId xmlns:p14="http://schemas.microsoft.com/office/powerpoint/2010/main" val="23448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C3D64-46E0-4A44-A47E-07A6E73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07:10	</a:t>
            </a:r>
          </a:p>
        </p:txBody>
      </p:sp>
    </p:spTree>
    <p:extLst>
      <p:ext uri="{BB962C8B-B14F-4D97-AF65-F5344CB8AC3E}">
        <p14:creationId xmlns:p14="http://schemas.microsoft.com/office/powerpoint/2010/main" val="31577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EA75-D2C6-4760-8B72-72ACCF0F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07:09	</a:t>
            </a:r>
          </a:p>
        </p:txBody>
      </p:sp>
    </p:spTree>
    <p:extLst>
      <p:ext uri="{BB962C8B-B14F-4D97-AF65-F5344CB8AC3E}">
        <p14:creationId xmlns:p14="http://schemas.microsoft.com/office/powerpoint/2010/main" val="26656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61E72-84BA-4F38-B469-64BD87C0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07:08	</a:t>
            </a:r>
          </a:p>
        </p:txBody>
      </p:sp>
    </p:spTree>
    <p:extLst>
      <p:ext uri="{BB962C8B-B14F-4D97-AF65-F5344CB8AC3E}">
        <p14:creationId xmlns:p14="http://schemas.microsoft.com/office/powerpoint/2010/main" val="33625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D82BF-E065-4ABC-8371-0D4D4842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07:07	</a:t>
            </a:r>
          </a:p>
        </p:txBody>
      </p:sp>
    </p:spTree>
    <p:extLst>
      <p:ext uri="{BB962C8B-B14F-4D97-AF65-F5344CB8AC3E}">
        <p14:creationId xmlns:p14="http://schemas.microsoft.com/office/powerpoint/2010/main" val="39643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B462-21D8-4164-8030-875C607B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07:06	</a:t>
            </a:r>
          </a:p>
        </p:txBody>
      </p:sp>
    </p:spTree>
    <p:extLst>
      <p:ext uri="{BB962C8B-B14F-4D97-AF65-F5344CB8AC3E}">
        <p14:creationId xmlns:p14="http://schemas.microsoft.com/office/powerpoint/2010/main" val="39436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65B0-A7CE-4CF0-98CC-D6426E98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07:05	</a:t>
            </a:r>
          </a:p>
        </p:txBody>
      </p:sp>
    </p:spTree>
    <p:extLst>
      <p:ext uri="{BB962C8B-B14F-4D97-AF65-F5344CB8AC3E}">
        <p14:creationId xmlns:p14="http://schemas.microsoft.com/office/powerpoint/2010/main" val="260739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4856D-4AD2-408A-8057-77094A5D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07:04	</a:t>
            </a:r>
          </a:p>
        </p:txBody>
      </p:sp>
    </p:spTree>
    <p:extLst>
      <p:ext uri="{BB962C8B-B14F-4D97-AF65-F5344CB8AC3E}">
        <p14:creationId xmlns:p14="http://schemas.microsoft.com/office/powerpoint/2010/main" val="25929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A435E-8903-43EF-AC83-388496F1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07:03	</a:t>
            </a:r>
          </a:p>
        </p:txBody>
      </p:sp>
    </p:spTree>
    <p:extLst>
      <p:ext uri="{BB962C8B-B14F-4D97-AF65-F5344CB8AC3E}">
        <p14:creationId xmlns:p14="http://schemas.microsoft.com/office/powerpoint/2010/main" val="18983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8B3D-72E5-40F0-8477-49264248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07:02	</a:t>
            </a:r>
          </a:p>
        </p:txBody>
      </p:sp>
    </p:spTree>
    <p:extLst>
      <p:ext uri="{BB962C8B-B14F-4D97-AF65-F5344CB8AC3E}">
        <p14:creationId xmlns:p14="http://schemas.microsoft.com/office/powerpoint/2010/main" val="42349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A7A50-26CD-4C3D-A2E0-6F7DE7D3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14:13	</a:t>
            </a:r>
          </a:p>
        </p:txBody>
      </p:sp>
    </p:spTree>
    <p:extLst>
      <p:ext uri="{BB962C8B-B14F-4D97-AF65-F5344CB8AC3E}">
        <p14:creationId xmlns:p14="http://schemas.microsoft.com/office/powerpoint/2010/main" val="4011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1541-FAF4-45C8-8D7C-3150E91B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07:01	</a:t>
            </a:r>
          </a:p>
        </p:txBody>
      </p:sp>
    </p:spTree>
    <p:extLst>
      <p:ext uri="{BB962C8B-B14F-4D97-AF65-F5344CB8AC3E}">
        <p14:creationId xmlns:p14="http://schemas.microsoft.com/office/powerpoint/2010/main" val="2690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EFCF8-47F0-4227-BA5D-AA0F2C2E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07:00	</a:t>
            </a:r>
          </a:p>
        </p:txBody>
      </p:sp>
    </p:spTree>
    <p:extLst>
      <p:ext uri="{BB962C8B-B14F-4D97-AF65-F5344CB8AC3E}">
        <p14:creationId xmlns:p14="http://schemas.microsoft.com/office/powerpoint/2010/main" val="39197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0C25E-4DF6-49AD-8E97-53CF8E2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06:59	</a:t>
            </a:r>
          </a:p>
        </p:txBody>
      </p:sp>
    </p:spTree>
    <p:extLst>
      <p:ext uri="{BB962C8B-B14F-4D97-AF65-F5344CB8AC3E}">
        <p14:creationId xmlns:p14="http://schemas.microsoft.com/office/powerpoint/2010/main" val="915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DCF6-73CA-4BEF-927F-112CE4A8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06:58	</a:t>
            </a:r>
          </a:p>
        </p:txBody>
      </p:sp>
    </p:spTree>
    <p:extLst>
      <p:ext uri="{BB962C8B-B14F-4D97-AF65-F5344CB8AC3E}">
        <p14:creationId xmlns:p14="http://schemas.microsoft.com/office/powerpoint/2010/main" val="9035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0EF18-313D-4953-AFAD-FDE0B489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06:57	</a:t>
            </a:r>
          </a:p>
        </p:txBody>
      </p:sp>
    </p:spTree>
    <p:extLst>
      <p:ext uri="{BB962C8B-B14F-4D97-AF65-F5344CB8AC3E}">
        <p14:creationId xmlns:p14="http://schemas.microsoft.com/office/powerpoint/2010/main" val="3098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7006E-8D2B-4B32-A3AD-C4049C13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06:56	</a:t>
            </a:r>
          </a:p>
        </p:txBody>
      </p:sp>
    </p:spTree>
    <p:extLst>
      <p:ext uri="{BB962C8B-B14F-4D97-AF65-F5344CB8AC3E}">
        <p14:creationId xmlns:p14="http://schemas.microsoft.com/office/powerpoint/2010/main" val="396629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180D8-BE23-46FF-8D49-DB755CA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06:55	</a:t>
            </a:r>
          </a:p>
        </p:txBody>
      </p:sp>
    </p:spTree>
    <p:extLst>
      <p:ext uri="{BB962C8B-B14F-4D97-AF65-F5344CB8AC3E}">
        <p14:creationId xmlns:p14="http://schemas.microsoft.com/office/powerpoint/2010/main" val="37604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9DF7-361A-4811-859A-FAB03EDB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06:54	</a:t>
            </a:r>
          </a:p>
        </p:txBody>
      </p:sp>
    </p:spTree>
    <p:extLst>
      <p:ext uri="{BB962C8B-B14F-4D97-AF65-F5344CB8AC3E}">
        <p14:creationId xmlns:p14="http://schemas.microsoft.com/office/powerpoint/2010/main" val="11488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00F8-91DB-4C41-B957-3F013D8C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06:53	</a:t>
            </a:r>
          </a:p>
        </p:txBody>
      </p:sp>
    </p:spTree>
    <p:extLst>
      <p:ext uri="{BB962C8B-B14F-4D97-AF65-F5344CB8AC3E}">
        <p14:creationId xmlns:p14="http://schemas.microsoft.com/office/powerpoint/2010/main" val="16058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60C67-C5EB-4134-A432-E7534F13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06:52	</a:t>
            </a:r>
          </a:p>
        </p:txBody>
      </p:sp>
    </p:spTree>
    <p:extLst>
      <p:ext uri="{BB962C8B-B14F-4D97-AF65-F5344CB8AC3E}">
        <p14:creationId xmlns:p14="http://schemas.microsoft.com/office/powerpoint/2010/main" val="38812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2F1BD-B32C-4926-880E-8F5AD76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14:12	</a:t>
            </a:r>
          </a:p>
        </p:txBody>
      </p:sp>
    </p:spTree>
    <p:extLst>
      <p:ext uri="{BB962C8B-B14F-4D97-AF65-F5344CB8AC3E}">
        <p14:creationId xmlns:p14="http://schemas.microsoft.com/office/powerpoint/2010/main" val="2997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9AC9-DAAB-409D-88BB-C8AD5079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06:51	</a:t>
            </a:r>
          </a:p>
        </p:txBody>
      </p:sp>
    </p:spTree>
    <p:extLst>
      <p:ext uri="{BB962C8B-B14F-4D97-AF65-F5344CB8AC3E}">
        <p14:creationId xmlns:p14="http://schemas.microsoft.com/office/powerpoint/2010/main" val="681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9ADC5-CE8F-4C49-9D13-703D2229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06:50	</a:t>
            </a:r>
          </a:p>
        </p:txBody>
      </p:sp>
    </p:spTree>
    <p:extLst>
      <p:ext uri="{BB962C8B-B14F-4D97-AF65-F5344CB8AC3E}">
        <p14:creationId xmlns:p14="http://schemas.microsoft.com/office/powerpoint/2010/main" val="18414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1EA7-DF7C-430B-AE27-08C2C98A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06:49	</a:t>
            </a:r>
          </a:p>
        </p:txBody>
      </p:sp>
    </p:spTree>
    <p:extLst>
      <p:ext uri="{BB962C8B-B14F-4D97-AF65-F5344CB8AC3E}">
        <p14:creationId xmlns:p14="http://schemas.microsoft.com/office/powerpoint/2010/main" val="2762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40D38-5000-4154-A66E-02336CA2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06:48	</a:t>
            </a:r>
          </a:p>
        </p:txBody>
      </p:sp>
    </p:spTree>
    <p:extLst>
      <p:ext uri="{BB962C8B-B14F-4D97-AF65-F5344CB8AC3E}">
        <p14:creationId xmlns:p14="http://schemas.microsoft.com/office/powerpoint/2010/main" val="37380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8CED7-70EF-457E-9181-1B90B834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06:47	</a:t>
            </a:r>
          </a:p>
        </p:txBody>
      </p:sp>
    </p:spTree>
    <p:extLst>
      <p:ext uri="{BB962C8B-B14F-4D97-AF65-F5344CB8AC3E}">
        <p14:creationId xmlns:p14="http://schemas.microsoft.com/office/powerpoint/2010/main" val="21454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C503-E9EF-450A-A13A-4153E45E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06:46	</a:t>
            </a:r>
          </a:p>
        </p:txBody>
      </p:sp>
    </p:spTree>
    <p:extLst>
      <p:ext uri="{BB962C8B-B14F-4D97-AF65-F5344CB8AC3E}">
        <p14:creationId xmlns:p14="http://schemas.microsoft.com/office/powerpoint/2010/main" val="40322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7F05-9E5E-4386-9B38-AB6208B3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06:45	</a:t>
            </a:r>
          </a:p>
        </p:txBody>
      </p:sp>
    </p:spTree>
    <p:extLst>
      <p:ext uri="{BB962C8B-B14F-4D97-AF65-F5344CB8AC3E}">
        <p14:creationId xmlns:p14="http://schemas.microsoft.com/office/powerpoint/2010/main" val="11287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7A38-83C5-4EBC-8979-3C0B6A71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06:44	</a:t>
            </a:r>
          </a:p>
        </p:txBody>
      </p:sp>
    </p:spTree>
    <p:extLst>
      <p:ext uri="{BB962C8B-B14F-4D97-AF65-F5344CB8AC3E}">
        <p14:creationId xmlns:p14="http://schemas.microsoft.com/office/powerpoint/2010/main" val="40407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CC46E-FB27-49AF-BBB9-830C346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06:43	</a:t>
            </a:r>
          </a:p>
        </p:txBody>
      </p:sp>
    </p:spTree>
    <p:extLst>
      <p:ext uri="{BB962C8B-B14F-4D97-AF65-F5344CB8AC3E}">
        <p14:creationId xmlns:p14="http://schemas.microsoft.com/office/powerpoint/2010/main" val="2832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272FF-3F9F-42D4-8481-4179F155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06:42	</a:t>
            </a:r>
          </a:p>
        </p:txBody>
      </p:sp>
    </p:spTree>
    <p:extLst>
      <p:ext uri="{BB962C8B-B14F-4D97-AF65-F5344CB8AC3E}">
        <p14:creationId xmlns:p14="http://schemas.microsoft.com/office/powerpoint/2010/main" val="30384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04BC-69BA-43B0-837E-06E1AF2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14:56	</a:t>
            </a:r>
          </a:p>
        </p:txBody>
      </p:sp>
    </p:spTree>
    <p:extLst>
      <p:ext uri="{BB962C8B-B14F-4D97-AF65-F5344CB8AC3E}">
        <p14:creationId xmlns:p14="http://schemas.microsoft.com/office/powerpoint/2010/main" val="33583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B1974-7F4A-41BA-88E6-2A5C07C1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14:11	</a:t>
            </a:r>
          </a:p>
        </p:txBody>
      </p:sp>
    </p:spTree>
    <p:extLst>
      <p:ext uri="{BB962C8B-B14F-4D97-AF65-F5344CB8AC3E}">
        <p14:creationId xmlns:p14="http://schemas.microsoft.com/office/powerpoint/2010/main" val="12191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2C454-94FE-41E4-A1E7-F4C7B916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06:41	</a:t>
            </a:r>
          </a:p>
        </p:txBody>
      </p:sp>
    </p:spTree>
    <p:extLst>
      <p:ext uri="{BB962C8B-B14F-4D97-AF65-F5344CB8AC3E}">
        <p14:creationId xmlns:p14="http://schemas.microsoft.com/office/powerpoint/2010/main" val="27691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20FB-EE13-4BC9-9A20-5B1116CE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06:40	</a:t>
            </a:r>
          </a:p>
        </p:txBody>
      </p:sp>
    </p:spTree>
    <p:extLst>
      <p:ext uri="{BB962C8B-B14F-4D97-AF65-F5344CB8AC3E}">
        <p14:creationId xmlns:p14="http://schemas.microsoft.com/office/powerpoint/2010/main" val="119531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891E5-F4DC-4934-86C3-6FFFB92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06:39	</a:t>
            </a:r>
          </a:p>
        </p:txBody>
      </p:sp>
    </p:spTree>
    <p:extLst>
      <p:ext uri="{BB962C8B-B14F-4D97-AF65-F5344CB8AC3E}">
        <p14:creationId xmlns:p14="http://schemas.microsoft.com/office/powerpoint/2010/main" val="46468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D826-CEC9-420F-A872-218E5CB5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06:38	</a:t>
            </a:r>
          </a:p>
        </p:txBody>
      </p:sp>
    </p:spTree>
    <p:extLst>
      <p:ext uri="{BB962C8B-B14F-4D97-AF65-F5344CB8AC3E}">
        <p14:creationId xmlns:p14="http://schemas.microsoft.com/office/powerpoint/2010/main" val="38988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05EFA-EEA8-465B-A68A-77826C0A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06:37	</a:t>
            </a:r>
          </a:p>
        </p:txBody>
      </p:sp>
    </p:spTree>
    <p:extLst>
      <p:ext uri="{BB962C8B-B14F-4D97-AF65-F5344CB8AC3E}">
        <p14:creationId xmlns:p14="http://schemas.microsoft.com/office/powerpoint/2010/main" val="10079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BE129-2A31-43E2-BC13-3DBF07A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06:36	</a:t>
            </a:r>
          </a:p>
        </p:txBody>
      </p:sp>
    </p:spTree>
    <p:extLst>
      <p:ext uri="{BB962C8B-B14F-4D97-AF65-F5344CB8AC3E}">
        <p14:creationId xmlns:p14="http://schemas.microsoft.com/office/powerpoint/2010/main" val="162497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F324C-FF30-4DAA-A35F-68E3CE91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06:35	</a:t>
            </a:r>
          </a:p>
        </p:txBody>
      </p:sp>
    </p:spTree>
    <p:extLst>
      <p:ext uri="{BB962C8B-B14F-4D97-AF65-F5344CB8AC3E}">
        <p14:creationId xmlns:p14="http://schemas.microsoft.com/office/powerpoint/2010/main" val="36469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4EB0-E70E-43BB-9F83-8381D48D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06:34	</a:t>
            </a:r>
          </a:p>
        </p:txBody>
      </p:sp>
    </p:spTree>
    <p:extLst>
      <p:ext uri="{BB962C8B-B14F-4D97-AF65-F5344CB8AC3E}">
        <p14:creationId xmlns:p14="http://schemas.microsoft.com/office/powerpoint/2010/main" val="13231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55CD6-D8D0-47FA-85BF-012AC969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06:33	</a:t>
            </a:r>
          </a:p>
        </p:txBody>
      </p:sp>
    </p:spTree>
    <p:extLst>
      <p:ext uri="{BB962C8B-B14F-4D97-AF65-F5344CB8AC3E}">
        <p14:creationId xmlns:p14="http://schemas.microsoft.com/office/powerpoint/2010/main" val="49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3691-895F-4F1B-ADD1-984863C8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06:32	</a:t>
            </a:r>
          </a:p>
        </p:txBody>
      </p:sp>
    </p:spTree>
    <p:extLst>
      <p:ext uri="{BB962C8B-B14F-4D97-AF65-F5344CB8AC3E}">
        <p14:creationId xmlns:p14="http://schemas.microsoft.com/office/powerpoint/2010/main" val="31651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26FF-8B5A-4CD9-B4F1-1CEB780E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14:10	</a:t>
            </a:r>
          </a:p>
        </p:txBody>
      </p:sp>
    </p:spTree>
    <p:extLst>
      <p:ext uri="{BB962C8B-B14F-4D97-AF65-F5344CB8AC3E}">
        <p14:creationId xmlns:p14="http://schemas.microsoft.com/office/powerpoint/2010/main" val="26586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878A8-5AEF-49A5-B680-9241703C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06:31	</a:t>
            </a:r>
          </a:p>
        </p:txBody>
      </p:sp>
    </p:spTree>
    <p:extLst>
      <p:ext uri="{BB962C8B-B14F-4D97-AF65-F5344CB8AC3E}">
        <p14:creationId xmlns:p14="http://schemas.microsoft.com/office/powerpoint/2010/main" val="337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8A59F-173F-454F-94AA-EA256D49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06:30	</a:t>
            </a:r>
          </a:p>
        </p:txBody>
      </p:sp>
    </p:spTree>
    <p:extLst>
      <p:ext uri="{BB962C8B-B14F-4D97-AF65-F5344CB8AC3E}">
        <p14:creationId xmlns:p14="http://schemas.microsoft.com/office/powerpoint/2010/main" val="14502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D3257-224B-4E45-BE25-EB59C734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06:29	</a:t>
            </a:r>
          </a:p>
        </p:txBody>
      </p:sp>
    </p:spTree>
    <p:extLst>
      <p:ext uri="{BB962C8B-B14F-4D97-AF65-F5344CB8AC3E}">
        <p14:creationId xmlns:p14="http://schemas.microsoft.com/office/powerpoint/2010/main" val="284902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0E88A-ECA6-44B5-B815-9ECFA1D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06:28	</a:t>
            </a:r>
          </a:p>
        </p:txBody>
      </p:sp>
    </p:spTree>
    <p:extLst>
      <p:ext uri="{BB962C8B-B14F-4D97-AF65-F5344CB8AC3E}">
        <p14:creationId xmlns:p14="http://schemas.microsoft.com/office/powerpoint/2010/main" val="20638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E9B7-E057-41A4-BE7A-A0D4A0F8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06:27	</a:t>
            </a:r>
          </a:p>
        </p:txBody>
      </p:sp>
    </p:spTree>
    <p:extLst>
      <p:ext uri="{BB962C8B-B14F-4D97-AF65-F5344CB8AC3E}">
        <p14:creationId xmlns:p14="http://schemas.microsoft.com/office/powerpoint/2010/main" val="29947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71DA-78FD-45E9-BA6D-F597842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06:26	</a:t>
            </a:r>
          </a:p>
        </p:txBody>
      </p:sp>
    </p:spTree>
    <p:extLst>
      <p:ext uri="{BB962C8B-B14F-4D97-AF65-F5344CB8AC3E}">
        <p14:creationId xmlns:p14="http://schemas.microsoft.com/office/powerpoint/2010/main" val="1262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9CA-D9FA-4555-A310-8509F01C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06:25	</a:t>
            </a:r>
          </a:p>
        </p:txBody>
      </p:sp>
    </p:spTree>
    <p:extLst>
      <p:ext uri="{BB962C8B-B14F-4D97-AF65-F5344CB8AC3E}">
        <p14:creationId xmlns:p14="http://schemas.microsoft.com/office/powerpoint/2010/main" val="344412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95C7-F44C-4D25-B5AC-169B2BC9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06:24	</a:t>
            </a:r>
          </a:p>
        </p:txBody>
      </p:sp>
    </p:spTree>
    <p:extLst>
      <p:ext uri="{BB962C8B-B14F-4D97-AF65-F5344CB8AC3E}">
        <p14:creationId xmlns:p14="http://schemas.microsoft.com/office/powerpoint/2010/main" val="32791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83B3-C196-4ACB-852D-BE6FEFDA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06:23	</a:t>
            </a:r>
          </a:p>
        </p:txBody>
      </p:sp>
    </p:spTree>
    <p:extLst>
      <p:ext uri="{BB962C8B-B14F-4D97-AF65-F5344CB8AC3E}">
        <p14:creationId xmlns:p14="http://schemas.microsoft.com/office/powerpoint/2010/main" val="4148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2779F-66A9-49D9-A35E-78E3BF0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06:22	</a:t>
            </a:r>
          </a:p>
        </p:txBody>
      </p:sp>
    </p:spTree>
    <p:extLst>
      <p:ext uri="{BB962C8B-B14F-4D97-AF65-F5344CB8AC3E}">
        <p14:creationId xmlns:p14="http://schemas.microsoft.com/office/powerpoint/2010/main" val="25469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7B28-E3FA-4FF4-BBE6-E39992F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14:09	</a:t>
            </a:r>
          </a:p>
        </p:txBody>
      </p:sp>
    </p:spTree>
    <p:extLst>
      <p:ext uri="{BB962C8B-B14F-4D97-AF65-F5344CB8AC3E}">
        <p14:creationId xmlns:p14="http://schemas.microsoft.com/office/powerpoint/2010/main" val="219526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98F66-294C-46C9-ADC3-B514B55F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06:21	</a:t>
            </a:r>
          </a:p>
        </p:txBody>
      </p:sp>
    </p:spTree>
    <p:extLst>
      <p:ext uri="{BB962C8B-B14F-4D97-AF65-F5344CB8AC3E}">
        <p14:creationId xmlns:p14="http://schemas.microsoft.com/office/powerpoint/2010/main" val="24503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29E1-288D-4F23-90EA-85099241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06:20	</a:t>
            </a:r>
          </a:p>
        </p:txBody>
      </p:sp>
    </p:spTree>
    <p:extLst>
      <p:ext uri="{BB962C8B-B14F-4D97-AF65-F5344CB8AC3E}">
        <p14:creationId xmlns:p14="http://schemas.microsoft.com/office/powerpoint/2010/main" val="257384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40FB-CF7D-4047-B4A6-1E6A37C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06:19	</a:t>
            </a:r>
          </a:p>
        </p:txBody>
      </p:sp>
    </p:spTree>
    <p:extLst>
      <p:ext uri="{BB962C8B-B14F-4D97-AF65-F5344CB8AC3E}">
        <p14:creationId xmlns:p14="http://schemas.microsoft.com/office/powerpoint/2010/main" val="24942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4DE8-F38B-452B-B300-B4231A71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06:18	</a:t>
            </a:r>
          </a:p>
        </p:txBody>
      </p:sp>
    </p:spTree>
    <p:extLst>
      <p:ext uri="{BB962C8B-B14F-4D97-AF65-F5344CB8AC3E}">
        <p14:creationId xmlns:p14="http://schemas.microsoft.com/office/powerpoint/2010/main" val="33273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3E48A-D831-468C-997A-2ABB5991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06:17	</a:t>
            </a:r>
          </a:p>
        </p:txBody>
      </p:sp>
    </p:spTree>
    <p:extLst>
      <p:ext uri="{BB962C8B-B14F-4D97-AF65-F5344CB8AC3E}">
        <p14:creationId xmlns:p14="http://schemas.microsoft.com/office/powerpoint/2010/main" val="11902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1AD7-A98D-44EF-908E-35852FF2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06:16	</a:t>
            </a:r>
          </a:p>
        </p:txBody>
      </p:sp>
    </p:spTree>
    <p:extLst>
      <p:ext uri="{BB962C8B-B14F-4D97-AF65-F5344CB8AC3E}">
        <p14:creationId xmlns:p14="http://schemas.microsoft.com/office/powerpoint/2010/main" val="278298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802C8-8541-4E08-BA7D-DDEC7270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06:15	</a:t>
            </a:r>
          </a:p>
        </p:txBody>
      </p:sp>
    </p:spTree>
    <p:extLst>
      <p:ext uri="{BB962C8B-B14F-4D97-AF65-F5344CB8AC3E}">
        <p14:creationId xmlns:p14="http://schemas.microsoft.com/office/powerpoint/2010/main" val="1148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14F4-1942-4D0D-B93B-7F1D102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06:14	</a:t>
            </a:r>
          </a:p>
        </p:txBody>
      </p:sp>
    </p:spTree>
    <p:extLst>
      <p:ext uri="{BB962C8B-B14F-4D97-AF65-F5344CB8AC3E}">
        <p14:creationId xmlns:p14="http://schemas.microsoft.com/office/powerpoint/2010/main" val="40081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2999-A431-4FAC-8D25-1E64F60B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06:13	</a:t>
            </a:r>
          </a:p>
        </p:txBody>
      </p:sp>
    </p:spTree>
    <p:extLst>
      <p:ext uri="{BB962C8B-B14F-4D97-AF65-F5344CB8AC3E}">
        <p14:creationId xmlns:p14="http://schemas.microsoft.com/office/powerpoint/2010/main" val="13520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7DE20-C8C8-4AF7-A9D8-04ACB00A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06:12	</a:t>
            </a:r>
          </a:p>
        </p:txBody>
      </p:sp>
    </p:spTree>
    <p:extLst>
      <p:ext uri="{BB962C8B-B14F-4D97-AF65-F5344CB8AC3E}">
        <p14:creationId xmlns:p14="http://schemas.microsoft.com/office/powerpoint/2010/main" val="21624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CDE5-8391-42FF-AFF4-F1F15406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14:08	</a:t>
            </a:r>
          </a:p>
        </p:txBody>
      </p:sp>
    </p:spTree>
    <p:extLst>
      <p:ext uri="{BB962C8B-B14F-4D97-AF65-F5344CB8AC3E}">
        <p14:creationId xmlns:p14="http://schemas.microsoft.com/office/powerpoint/2010/main" val="196779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4D0C-93E6-4F65-9206-41E65790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06:11	</a:t>
            </a:r>
          </a:p>
        </p:txBody>
      </p:sp>
    </p:spTree>
    <p:extLst>
      <p:ext uri="{BB962C8B-B14F-4D97-AF65-F5344CB8AC3E}">
        <p14:creationId xmlns:p14="http://schemas.microsoft.com/office/powerpoint/2010/main" val="21361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FE1C-19CA-4CA0-8E81-73BFB15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06:10	</a:t>
            </a:r>
          </a:p>
        </p:txBody>
      </p:sp>
    </p:spTree>
    <p:extLst>
      <p:ext uri="{BB962C8B-B14F-4D97-AF65-F5344CB8AC3E}">
        <p14:creationId xmlns:p14="http://schemas.microsoft.com/office/powerpoint/2010/main" val="42880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7562-C430-4E3A-A186-A9CBABB2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06:09	</a:t>
            </a:r>
          </a:p>
        </p:txBody>
      </p:sp>
    </p:spTree>
    <p:extLst>
      <p:ext uri="{BB962C8B-B14F-4D97-AF65-F5344CB8AC3E}">
        <p14:creationId xmlns:p14="http://schemas.microsoft.com/office/powerpoint/2010/main" val="1935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9FC72-46B9-4430-BEBA-96551E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06:08	</a:t>
            </a:r>
          </a:p>
        </p:txBody>
      </p:sp>
    </p:spTree>
    <p:extLst>
      <p:ext uri="{BB962C8B-B14F-4D97-AF65-F5344CB8AC3E}">
        <p14:creationId xmlns:p14="http://schemas.microsoft.com/office/powerpoint/2010/main" val="312332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F448-ADC9-4FCD-BBD1-D1C8F897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06:07	</a:t>
            </a:r>
          </a:p>
        </p:txBody>
      </p:sp>
    </p:spTree>
    <p:extLst>
      <p:ext uri="{BB962C8B-B14F-4D97-AF65-F5344CB8AC3E}">
        <p14:creationId xmlns:p14="http://schemas.microsoft.com/office/powerpoint/2010/main" val="18562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B757A-C680-4EAA-B6DD-DDC34D0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06:06	</a:t>
            </a:r>
          </a:p>
        </p:txBody>
      </p:sp>
    </p:spTree>
    <p:extLst>
      <p:ext uri="{BB962C8B-B14F-4D97-AF65-F5344CB8AC3E}">
        <p14:creationId xmlns:p14="http://schemas.microsoft.com/office/powerpoint/2010/main" val="2447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9A4B4-DD15-4797-BDA1-B29596E3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06:05	</a:t>
            </a:r>
          </a:p>
        </p:txBody>
      </p:sp>
    </p:spTree>
    <p:extLst>
      <p:ext uri="{BB962C8B-B14F-4D97-AF65-F5344CB8AC3E}">
        <p14:creationId xmlns:p14="http://schemas.microsoft.com/office/powerpoint/2010/main" val="8125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F3A0B-D367-4F0E-8328-A6A8D626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06:04	</a:t>
            </a:r>
          </a:p>
        </p:txBody>
      </p:sp>
    </p:spTree>
    <p:extLst>
      <p:ext uri="{BB962C8B-B14F-4D97-AF65-F5344CB8AC3E}">
        <p14:creationId xmlns:p14="http://schemas.microsoft.com/office/powerpoint/2010/main" val="31419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F846-DE21-4951-998A-BBECC655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06:03	</a:t>
            </a:r>
          </a:p>
        </p:txBody>
      </p:sp>
    </p:spTree>
    <p:extLst>
      <p:ext uri="{BB962C8B-B14F-4D97-AF65-F5344CB8AC3E}">
        <p14:creationId xmlns:p14="http://schemas.microsoft.com/office/powerpoint/2010/main" val="35786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48D4D-AC4B-4EA1-AFC7-0F5BF6CC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06:02	</a:t>
            </a:r>
          </a:p>
        </p:txBody>
      </p:sp>
    </p:spTree>
    <p:extLst>
      <p:ext uri="{BB962C8B-B14F-4D97-AF65-F5344CB8AC3E}">
        <p14:creationId xmlns:p14="http://schemas.microsoft.com/office/powerpoint/2010/main" val="3616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11BF5-FDCB-41CE-BE6C-4372A93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14:07	</a:t>
            </a:r>
          </a:p>
        </p:txBody>
      </p:sp>
    </p:spTree>
    <p:extLst>
      <p:ext uri="{BB962C8B-B14F-4D97-AF65-F5344CB8AC3E}">
        <p14:creationId xmlns:p14="http://schemas.microsoft.com/office/powerpoint/2010/main" val="13962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44D1-F11B-4E1C-87DF-32AEF027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06:01	</a:t>
            </a:r>
          </a:p>
        </p:txBody>
      </p:sp>
    </p:spTree>
    <p:extLst>
      <p:ext uri="{BB962C8B-B14F-4D97-AF65-F5344CB8AC3E}">
        <p14:creationId xmlns:p14="http://schemas.microsoft.com/office/powerpoint/2010/main" val="354219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6F4E-C44D-4BDB-889F-73319D0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06:00	</a:t>
            </a:r>
          </a:p>
        </p:txBody>
      </p:sp>
    </p:spTree>
    <p:extLst>
      <p:ext uri="{BB962C8B-B14F-4D97-AF65-F5344CB8AC3E}">
        <p14:creationId xmlns:p14="http://schemas.microsoft.com/office/powerpoint/2010/main" val="12849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7BBE-91A2-4DAA-BAE4-811589E3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05:59	</a:t>
            </a:r>
          </a:p>
        </p:txBody>
      </p:sp>
    </p:spTree>
    <p:extLst>
      <p:ext uri="{BB962C8B-B14F-4D97-AF65-F5344CB8AC3E}">
        <p14:creationId xmlns:p14="http://schemas.microsoft.com/office/powerpoint/2010/main" val="11923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14082-3524-438A-A69B-18FFA5B9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05:58	</a:t>
            </a:r>
          </a:p>
        </p:txBody>
      </p:sp>
    </p:spTree>
    <p:extLst>
      <p:ext uri="{BB962C8B-B14F-4D97-AF65-F5344CB8AC3E}">
        <p14:creationId xmlns:p14="http://schemas.microsoft.com/office/powerpoint/2010/main" val="6540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428A-F632-4217-BCEB-FE12B759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05:57	</a:t>
            </a:r>
          </a:p>
        </p:txBody>
      </p:sp>
    </p:spTree>
    <p:extLst>
      <p:ext uri="{BB962C8B-B14F-4D97-AF65-F5344CB8AC3E}">
        <p14:creationId xmlns:p14="http://schemas.microsoft.com/office/powerpoint/2010/main" val="40328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060E-4909-4E3B-A0DC-929BF522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05:56	</a:t>
            </a:r>
          </a:p>
        </p:txBody>
      </p:sp>
    </p:spTree>
    <p:extLst>
      <p:ext uri="{BB962C8B-B14F-4D97-AF65-F5344CB8AC3E}">
        <p14:creationId xmlns:p14="http://schemas.microsoft.com/office/powerpoint/2010/main" val="14182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317D3-C1A7-4354-AAD4-DF3190A9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05:55	</a:t>
            </a:r>
          </a:p>
        </p:txBody>
      </p:sp>
    </p:spTree>
    <p:extLst>
      <p:ext uri="{BB962C8B-B14F-4D97-AF65-F5344CB8AC3E}">
        <p14:creationId xmlns:p14="http://schemas.microsoft.com/office/powerpoint/2010/main" val="77037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92ACE-1149-4222-B235-0A4A87F5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05:54	</a:t>
            </a:r>
          </a:p>
        </p:txBody>
      </p:sp>
    </p:spTree>
    <p:extLst>
      <p:ext uri="{BB962C8B-B14F-4D97-AF65-F5344CB8AC3E}">
        <p14:creationId xmlns:p14="http://schemas.microsoft.com/office/powerpoint/2010/main" val="36093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BCADA-51FC-481B-9DED-55629BDC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05:53	</a:t>
            </a:r>
          </a:p>
        </p:txBody>
      </p:sp>
    </p:spTree>
    <p:extLst>
      <p:ext uri="{BB962C8B-B14F-4D97-AF65-F5344CB8AC3E}">
        <p14:creationId xmlns:p14="http://schemas.microsoft.com/office/powerpoint/2010/main" val="411687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F531-D8B7-454B-84A7-23088DB3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05:52	</a:t>
            </a:r>
          </a:p>
        </p:txBody>
      </p:sp>
    </p:spTree>
    <p:extLst>
      <p:ext uri="{BB962C8B-B14F-4D97-AF65-F5344CB8AC3E}">
        <p14:creationId xmlns:p14="http://schemas.microsoft.com/office/powerpoint/2010/main" val="9002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0EE4-AE40-4D99-B4A1-CA22060C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14:06	</a:t>
            </a:r>
          </a:p>
        </p:txBody>
      </p:sp>
    </p:spTree>
    <p:extLst>
      <p:ext uri="{BB962C8B-B14F-4D97-AF65-F5344CB8AC3E}">
        <p14:creationId xmlns:p14="http://schemas.microsoft.com/office/powerpoint/2010/main" val="23039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1AF9-8DEA-48DD-8460-90496B33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05:51	</a:t>
            </a:r>
          </a:p>
        </p:txBody>
      </p:sp>
    </p:spTree>
    <p:extLst>
      <p:ext uri="{BB962C8B-B14F-4D97-AF65-F5344CB8AC3E}">
        <p14:creationId xmlns:p14="http://schemas.microsoft.com/office/powerpoint/2010/main" val="17479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31CB2-318A-4111-8209-20E8187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05:50	</a:t>
            </a:r>
          </a:p>
        </p:txBody>
      </p:sp>
    </p:spTree>
    <p:extLst>
      <p:ext uri="{BB962C8B-B14F-4D97-AF65-F5344CB8AC3E}">
        <p14:creationId xmlns:p14="http://schemas.microsoft.com/office/powerpoint/2010/main" val="272974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7FD3-9D90-49F8-B43B-5D7012E5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05:49	</a:t>
            </a:r>
          </a:p>
        </p:txBody>
      </p:sp>
    </p:spTree>
    <p:extLst>
      <p:ext uri="{BB962C8B-B14F-4D97-AF65-F5344CB8AC3E}">
        <p14:creationId xmlns:p14="http://schemas.microsoft.com/office/powerpoint/2010/main" val="25025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24C3-E272-41F9-B9F7-BDA69C0C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05:48	</a:t>
            </a:r>
          </a:p>
        </p:txBody>
      </p:sp>
    </p:spTree>
    <p:extLst>
      <p:ext uri="{BB962C8B-B14F-4D97-AF65-F5344CB8AC3E}">
        <p14:creationId xmlns:p14="http://schemas.microsoft.com/office/powerpoint/2010/main" val="37977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A28A-46FB-47C7-9CEF-DD3D0F88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05:47	</a:t>
            </a:r>
          </a:p>
        </p:txBody>
      </p:sp>
    </p:spTree>
    <p:extLst>
      <p:ext uri="{BB962C8B-B14F-4D97-AF65-F5344CB8AC3E}">
        <p14:creationId xmlns:p14="http://schemas.microsoft.com/office/powerpoint/2010/main" val="34171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056F6-DC9F-42A2-8324-2EB381BB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05:46	</a:t>
            </a:r>
          </a:p>
        </p:txBody>
      </p:sp>
    </p:spTree>
    <p:extLst>
      <p:ext uri="{BB962C8B-B14F-4D97-AF65-F5344CB8AC3E}">
        <p14:creationId xmlns:p14="http://schemas.microsoft.com/office/powerpoint/2010/main" val="9148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7B6FA-124F-468C-98BA-48F592FA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05:45	</a:t>
            </a:r>
          </a:p>
        </p:txBody>
      </p:sp>
    </p:spTree>
    <p:extLst>
      <p:ext uri="{BB962C8B-B14F-4D97-AF65-F5344CB8AC3E}">
        <p14:creationId xmlns:p14="http://schemas.microsoft.com/office/powerpoint/2010/main" val="31963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6577D-EB35-4B77-8C55-23E847F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05:44	</a:t>
            </a:r>
          </a:p>
        </p:txBody>
      </p:sp>
    </p:spTree>
    <p:extLst>
      <p:ext uri="{BB962C8B-B14F-4D97-AF65-F5344CB8AC3E}">
        <p14:creationId xmlns:p14="http://schemas.microsoft.com/office/powerpoint/2010/main" val="7169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25458-EC3F-4162-B23E-14318FBA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05:43	</a:t>
            </a:r>
          </a:p>
        </p:txBody>
      </p:sp>
    </p:spTree>
    <p:extLst>
      <p:ext uri="{BB962C8B-B14F-4D97-AF65-F5344CB8AC3E}">
        <p14:creationId xmlns:p14="http://schemas.microsoft.com/office/powerpoint/2010/main" val="33608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9E47-6065-4D0C-9758-0C9C60BE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05:42	</a:t>
            </a:r>
          </a:p>
        </p:txBody>
      </p:sp>
    </p:spTree>
    <p:extLst>
      <p:ext uri="{BB962C8B-B14F-4D97-AF65-F5344CB8AC3E}">
        <p14:creationId xmlns:p14="http://schemas.microsoft.com/office/powerpoint/2010/main" val="2418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C45-5C8A-48C7-AF04-75FF449B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14:05	</a:t>
            </a:r>
          </a:p>
        </p:txBody>
      </p:sp>
    </p:spTree>
    <p:extLst>
      <p:ext uri="{BB962C8B-B14F-4D97-AF65-F5344CB8AC3E}">
        <p14:creationId xmlns:p14="http://schemas.microsoft.com/office/powerpoint/2010/main" val="29584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5B01-1C32-45C9-80FA-C21F17B3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05:41	</a:t>
            </a:r>
          </a:p>
        </p:txBody>
      </p:sp>
    </p:spTree>
    <p:extLst>
      <p:ext uri="{BB962C8B-B14F-4D97-AF65-F5344CB8AC3E}">
        <p14:creationId xmlns:p14="http://schemas.microsoft.com/office/powerpoint/2010/main" val="376402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6755-14C1-406B-A5DE-CD73FD6F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05:40	</a:t>
            </a:r>
          </a:p>
        </p:txBody>
      </p:sp>
    </p:spTree>
    <p:extLst>
      <p:ext uri="{BB962C8B-B14F-4D97-AF65-F5344CB8AC3E}">
        <p14:creationId xmlns:p14="http://schemas.microsoft.com/office/powerpoint/2010/main" val="15025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BFE99-8943-42CF-A099-191F23B9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05:39	</a:t>
            </a:r>
          </a:p>
        </p:txBody>
      </p:sp>
    </p:spTree>
    <p:extLst>
      <p:ext uri="{BB962C8B-B14F-4D97-AF65-F5344CB8AC3E}">
        <p14:creationId xmlns:p14="http://schemas.microsoft.com/office/powerpoint/2010/main" val="13890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06894-E98E-4D34-A624-264E2FD4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05:38	</a:t>
            </a:r>
          </a:p>
        </p:txBody>
      </p:sp>
    </p:spTree>
    <p:extLst>
      <p:ext uri="{BB962C8B-B14F-4D97-AF65-F5344CB8AC3E}">
        <p14:creationId xmlns:p14="http://schemas.microsoft.com/office/powerpoint/2010/main" val="331899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0ACF7-6311-43E6-BE36-880AB91F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05:37	</a:t>
            </a:r>
          </a:p>
        </p:txBody>
      </p:sp>
    </p:spTree>
    <p:extLst>
      <p:ext uri="{BB962C8B-B14F-4D97-AF65-F5344CB8AC3E}">
        <p14:creationId xmlns:p14="http://schemas.microsoft.com/office/powerpoint/2010/main" val="15767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5730-15D8-41A2-84BA-43BDD4A4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05:36	</a:t>
            </a:r>
          </a:p>
        </p:txBody>
      </p:sp>
    </p:spTree>
    <p:extLst>
      <p:ext uri="{BB962C8B-B14F-4D97-AF65-F5344CB8AC3E}">
        <p14:creationId xmlns:p14="http://schemas.microsoft.com/office/powerpoint/2010/main" val="53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1FD1-D2FD-4195-B88C-C3BBD6B7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05:35	</a:t>
            </a:r>
          </a:p>
        </p:txBody>
      </p:sp>
    </p:spTree>
    <p:extLst>
      <p:ext uri="{BB962C8B-B14F-4D97-AF65-F5344CB8AC3E}">
        <p14:creationId xmlns:p14="http://schemas.microsoft.com/office/powerpoint/2010/main" val="26836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3DC44-A934-4EF4-B710-FBFC3D8C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05:34	</a:t>
            </a:r>
          </a:p>
        </p:txBody>
      </p:sp>
    </p:spTree>
    <p:extLst>
      <p:ext uri="{BB962C8B-B14F-4D97-AF65-F5344CB8AC3E}">
        <p14:creationId xmlns:p14="http://schemas.microsoft.com/office/powerpoint/2010/main" val="1081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4EDB-2A20-4AD6-84E2-6E1E909D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05:33	</a:t>
            </a:r>
          </a:p>
        </p:txBody>
      </p:sp>
    </p:spTree>
    <p:extLst>
      <p:ext uri="{BB962C8B-B14F-4D97-AF65-F5344CB8AC3E}">
        <p14:creationId xmlns:p14="http://schemas.microsoft.com/office/powerpoint/2010/main" val="32729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84AE-C327-4454-ADA9-49F236A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05:32	</a:t>
            </a:r>
          </a:p>
        </p:txBody>
      </p:sp>
    </p:spTree>
    <p:extLst>
      <p:ext uri="{BB962C8B-B14F-4D97-AF65-F5344CB8AC3E}">
        <p14:creationId xmlns:p14="http://schemas.microsoft.com/office/powerpoint/2010/main" val="20279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C97B0-30DB-4FB1-AD90-01B1339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14:04	</a:t>
            </a:r>
          </a:p>
        </p:txBody>
      </p:sp>
    </p:spTree>
    <p:extLst>
      <p:ext uri="{BB962C8B-B14F-4D97-AF65-F5344CB8AC3E}">
        <p14:creationId xmlns:p14="http://schemas.microsoft.com/office/powerpoint/2010/main" val="26986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6D8D-13BB-4C35-BDBD-8FAE4BA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05:31	</a:t>
            </a:r>
          </a:p>
        </p:txBody>
      </p:sp>
    </p:spTree>
    <p:extLst>
      <p:ext uri="{BB962C8B-B14F-4D97-AF65-F5344CB8AC3E}">
        <p14:creationId xmlns:p14="http://schemas.microsoft.com/office/powerpoint/2010/main" val="30443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AA235-A8DD-49EC-B458-276A987B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05:30	</a:t>
            </a:r>
          </a:p>
        </p:txBody>
      </p:sp>
    </p:spTree>
    <p:extLst>
      <p:ext uri="{BB962C8B-B14F-4D97-AF65-F5344CB8AC3E}">
        <p14:creationId xmlns:p14="http://schemas.microsoft.com/office/powerpoint/2010/main" val="13635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6DBF-3E35-4C5F-B01A-C976A1EF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05:29	</a:t>
            </a:r>
          </a:p>
        </p:txBody>
      </p:sp>
    </p:spTree>
    <p:extLst>
      <p:ext uri="{BB962C8B-B14F-4D97-AF65-F5344CB8AC3E}">
        <p14:creationId xmlns:p14="http://schemas.microsoft.com/office/powerpoint/2010/main" val="34599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81E90-3844-448A-8496-549940A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05:28	</a:t>
            </a:r>
          </a:p>
        </p:txBody>
      </p:sp>
    </p:spTree>
    <p:extLst>
      <p:ext uri="{BB962C8B-B14F-4D97-AF65-F5344CB8AC3E}">
        <p14:creationId xmlns:p14="http://schemas.microsoft.com/office/powerpoint/2010/main" val="29083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C555-47E4-4EA9-8C5F-1AD40C56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05:27	</a:t>
            </a:r>
          </a:p>
        </p:txBody>
      </p:sp>
    </p:spTree>
    <p:extLst>
      <p:ext uri="{BB962C8B-B14F-4D97-AF65-F5344CB8AC3E}">
        <p14:creationId xmlns:p14="http://schemas.microsoft.com/office/powerpoint/2010/main" val="40213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9619-3533-49D3-971B-51811CC7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05:26	</a:t>
            </a:r>
          </a:p>
        </p:txBody>
      </p:sp>
    </p:spTree>
    <p:extLst>
      <p:ext uri="{BB962C8B-B14F-4D97-AF65-F5344CB8AC3E}">
        <p14:creationId xmlns:p14="http://schemas.microsoft.com/office/powerpoint/2010/main" val="9410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869FD-89BA-42D6-9428-C3A018B8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05:25	</a:t>
            </a:r>
          </a:p>
        </p:txBody>
      </p:sp>
    </p:spTree>
    <p:extLst>
      <p:ext uri="{BB962C8B-B14F-4D97-AF65-F5344CB8AC3E}">
        <p14:creationId xmlns:p14="http://schemas.microsoft.com/office/powerpoint/2010/main" val="9990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DA533-F56D-402D-9044-D511B4D5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05:24	</a:t>
            </a:r>
          </a:p>
        </p:txBody>
      </p:sp>
    </p:spTree>
    <p:extLst>
      <p:ext uri="{BB962C8B-B14F-4D97-AF65-F5344CB8AC3E}">
        <p14:creationId xmlns:p14="http://schemas.microsoft.com/office/powerpoint/2010/main" val="33083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D1B3-CFE4-46DD-9432-BB34D70F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05:23	</a:t>
            </a:r>
          </a:p>
        </p:txBody>
      </p:sp>
    </p:spTree>
    <p:extLst>
      <p:ext uri="{BB962C8B-B14F-4D97-AF65-F5344CB8AC3E}">
        <p14:creationId xmlns:p14="http://schemas.microsoft.com/office/powerpoint/2010/main" val="3414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6D2E-5E29-41C5-97CA-FE247464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05:22	</a:t>
            </a:r>
          </a:p>
        </p:txBody>
      </p:sp>
    </p:spTree>
    <p:extLst>
      <p:ext uri="{BB962C8B-B14F-4D97-AF65-F5344CB8AC3E}">
        <p14:creationId xmlns:p14="http://schemas.microsoft.com/office/powerpoint/2010/main" val="291437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CEAAA-E373-4D45-AABE-5B2E2C2C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14:03	</a:t>
            </a:r>
          </a:p>
        </p:txBody>
      </p:sp>
    </p:spTree>
    <p:extLst>
      <p:ext uri="{BB962C8B-B14F-4D97-AF65-F5344CB8AC3E}">
        <p14:creationId xmlns:p14="http://schemas.microsoft.com/office/powerpoint/2010/main" val="30348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7DF7-B97E-4C75-B275-196F65FA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05:21	</a:t>
            </a:r>
          </a:p>
        </p:txBody>
      </p:sp>
    </p:spTree>
    <p:extLst>
      <p:ext uri="{BB962C8B-B14F-4D97-AF65-F5344CB8AC3E}">
        <p14:creationId xmlns:p14="http://schemas.microsoft.com/office/powerpoint/2010/main" val="15864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9EFD2-40F6-4C83-B8C1-4EF4CA58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05:20	</a:t>
            </a:r>
          </a:p>
        </p:txBody>
      </p:sp>
    </p:spTree>
    <p:extLst>
      <p:ext uri="{BB962C8B-B14F-4D97-AF65-F5344CB8AC3E}">
        <p14:creationId xmlns:p14="http://schemas.microsoft.com/office/powerpoint/2010/main" val="1013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AA975-EADB-483B-8CCC-AB4F6507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05:19	</a:t>
            </a:r>
          </a:p>
        </p:txBody>
      </p:sp>
    </p:spTree>
    <p:extLst>
      <p:ext uri="{BB962C8B-B14F-4D97-AF65-F5344CB8AC3E}">
        <p14:creationId xmlns:p14="http://schemas.microsoft.com/office/powerpoint/2010/main" val="8590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0B1D4-1B7E-4973-A19C-EB39DA8D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05:18	</a:t>
            </a:r>
          </a:p>
        </p:txBody>
      </p:sp>
    </p:spTree>
    <p:extLst>
      <p:ext uri="{BB962C8B-B14F-4D97-AF65-F5344CB8AC3E}">
        <p14:creationId xmlns:p14="http://schemas.microsoft.com/office/powerpoint/2010/main" val="2799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B0F44-75A3-4CB4-A2D0-7DFE74F2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05:17	</a:t>
            </a:r>
          </a:p>
        </p:txBody>
      </p:sp>
    </p:spTree>
    <p:extLst>
      <p:ext uri="{BB962C8B-B14F-4D97-AF65-F5344CB8AC3E}">
        <p14:creationId xmlns:p14="http://schemas.microsoft.com/office/powerpoint/2010/main" val="22210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D2B1-AD72-49A5-B14A-3A0984F9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05:16	</a:t>
            </a:r>
          </a:p>
        </p:txBody>
      </p:sp>
    </p:spTree>
    <p:extLst>
      <p:ext uri="{BB962C8B-B14F-4D97-AF65-F5344CB8AC3E}">
        <p14:creationId xmlns:p14="http://schemas.microsoft.com/office/powerpoint/2010/main" val="2523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29B6-42BD-4102-A966-7BE9AFA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05:15	</a:t>
            </a:r>
          </a:p>
        </p:txBody>
      </p:sp>
    </p:spTree>
    <p:extLst>
      <p:ext uri="{BB962C8B-B14F-4D97-AF65-F5344CB8AC3E}">
        <p14:creationId xmlns:p14="http://schemas.microsoft.com/office/powerpoint/2010/main" val="24278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B473-3BD2-4818-B248-A2416FAB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05:14	</a:t>
            </a:r>
          </a:p>
        </p:txBody>
      </p:sp>
    </p:spTree>
    <p:extLst>
      <p:ext uri="{BB962C8B-B14F-4D97-AF65-F5344CB8AC3E}">
        <p14:creationId xmlns:p14="http://schemas.microsoft.com/office/powerpoint/2010/main" val="175386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0B1A-4984-4B1A-A607-54A0C74F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05:13	</a:t>
            </a:r>
          </a:p>
        </p:txBody>
      </p:sp>
    </p:spTree>
    <p:extLst>
      <p:ext uri="{BB962C8B-B14F-4D97-AF65-F5344CB8AC3E}">
        <p14:creationId xmlns:p14="http://schemas.microsoft.com/office/powerpoint/2010/main" val="186737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7C4F-6780-4EFF-98B8-E1F1255C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05:12	</a:t>
            </a:r>
          </a:p>
        </p:txBody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3645-01D5-45F2-92F6-E3EF91BB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14:02	</a:t>
            </a:r>
          </a:p>
        </p:txBody>
      </p:sp>
    </p:spTree>
    <p:extLst>
      <p:ext uri="{BB962C8B-B14F-4D97-AF65-F5344CB8AC3E}">
        <p14:creationId xmlns:p14="http://schemas.microsoft.com/office/powerpoint/2010/main" val="19418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F6672-C3E2-4718-A901-52716869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05:11	</a:t>
            </a:r>
          </a:p>
        </p:txBody>
      </p:sp>
    </p:spTree>
    <p:extLst>
      <p:ext uri="{BB962C8B-B14F-4D97-AF65-F5344CB8AC3E}">
        <p14:creationId xmlns:p14="http://schemas.microsoft.com/office/powerpoint/2010/main" val="1507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1E28-784F-4A5A-9C10-C0DB8EAB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05:10	</a:t>
            </a:r>
          </a:p>
        </p:txBody>
      </p:sp>
    </p:spTree>
    <p:extLst>
      <p:ext uri="{BB962C8B-B14F-4D97-AF65-F5344CB8AC3E}">
        <p14:creationId xmlns:p14="http://schemas.microsoft.com/office/powerpoint/2010/main" val="40273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1994-8EE1-4948-B3EF-1C41E931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05:09	</a:t>
            </a:r>
          </a:p>
        </p:txBody>
      </p:sp>
    </p:spTree>
    <p:extLst>
      <p:ext uri="{BB962C8B-B14F-4D97-AF65-F5344CB8AC3E}">
        <p14:creationId xmlns:p14="http://schemas.microsoft.com/office/powerpoint/2010/main" val="30925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03DE-DD1F-43CD-851F-6E0A63E3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05:08	</a:t>
            </a:r>
          </a:p>
        </p:txBody>
      </p:sp>
    </p:spTree>
    <p:extLst>
      <p:ext uri="{BB962C8B-B14F-4D97-AF65-F5344CB8AC3E}">
        <p14:creationId xmlns:p14="http://schemas.microsoft.com/office/powerpoint/2010/main" val="11569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64AC7-D3F3-4515-AC8B-22C6079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05:07	</a:t>
            </a:r>
          </a:p>
        </p:txBody>
      </p:sp>
    </p:spTree>
    <p:extLst>
      <p:ext uri="{BB962C8B-B14F-4D97-AF65-F5344CB8AC3E}">
        <p14:creationId xmlns:p14="http://schemas.microsoft.com/office/powerpoint/2010/main" val="179846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25424-FBDE-46F0-BCA4-AB630FC8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05:06	</a:t>
            </a:r>
          </a:p>
        </p:txBody>
      </p:sp>
    </p:spTree>
    <p:extLst>
      <p:ext uri="{BB962C8B-B14F-4D97-AF65-F5344CB8AC3E}">
        <p14:creationId xmlns:p14="http://schemas.microsoft.com/office/powerpoint/2010/main" val="2151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A743-A0D3-4198-B338-5FED519B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05:05	</a:t>
            </a:r>
          </a:p>
        </p:txBody>
      </p:sp>
    </p:spTree>
    <p:extLst>
      <p:ext uri="{BB962C8B-B14F-4D97-AF65-F5344CB8AC3E}">
        <p14:creationId xmlns:p14="http://schemas.microsoft.com/office/powerpoint/2010/main" val="31714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8322-8347-49AB-A75E-49752A58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05:04	</a:t>
            </a:r>
          </a:p>
        </p:txBody>
      </p:sp>
    </p:spTree>
    <p:extLst>
      <p:ext uri="{BB962C8B-B14F-4D97-AF65-F5344CB8AC3E}">
        <p14:creationId xmlns:p14="http://schemas.microsoft.com/office/powerpoint/2010/main" val="17561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746CD-F506-42CD-94B7-97D9099C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05:03	</a:t>
            </a:r>
          </a:p>
        </p:txBody>
      </p:sp>
    </p:spTree>
    <p:extLst>
      <p:ext uri="{BB962C8B-B14F-4D97-AF65-F5344CB8AC3E}">
        <p14:creationId xmlns:p14="http://schemas.microsoft.com/office/powerpoint/2010/main" val="2505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DABE-373F-4EE6-8388-893F34B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05:02	</a:t>
            </a:r>
          </a:p>
        </p:txBody>
      </p:sp>
    </p:spTree>
    <p:extLst>
      <p:ext uri="{BB962C8B-B14F-4D97-AF65-F5344CB8AC3E}">
        <p14:creationId xmlns:p14="http://schemas.microsoft.com/office/powerpoint/2010/main" val="1391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AC6A-DB59-4282-9DE6-C24A95CA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14:55	</a:t>
            </a:r>
          </a:p>
        </p:txBody>
      </p:sp>
    </p:spTree>
    <p:extLst>
      <p:ext uri="{BB962C8B-B14F-4D97-AF65-F5344CB8AC3E}">
        <p14:creationId xmlns:p14="http://schemas.microsoft.com/office/powerpoint/2010/main" val="9255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91868-8C42-4C53-8E88-651FE44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14:01	</a:t>
            </a:r>
          </a:p>
        </p:txBody>
      </p:sp>
    </p:spTree>
    <p:extLst>
      <p:ext uri="{BB962C8B-B14F-4D97-AF65-F5344CB8AC3E}">
        <p14:creationId xmlns:p14="http://schemas.microsoft.com/office/powerpoint/2010/main" val="15446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7901-30F2-4536-81D0-68EAF41D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05:01	</a:t>
            </a:r>
          </a:p>
        </p:txBody>
      </p:sp>
    </p:spTree>
    <p:extLst>
      <p:ext uri="{BB962C8B-B14F-4D97-AF65-F5344CB8AC3E}">
        <p14:creationId xmlns:p14="http://schemas.microsoft.com/office/powerpoint/2010/main" val="38275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D6C6-FAC3-4D47-BE2C-79543CB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05:00	</a:t>
            </a:r>
          </a:p>
        </p:txBody>
      </p:sp>
    </p:spTree>
    <p:extLst>
      <p:ext uri="{BB962C8B-B14F-4D97-AF65-F5344CB8AC3E}">
        <p14:creationId xmlns:p14="http://schemas.microsoft.com/office/powerpoint/2010/main" val="15913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0186E-5444-4056-B9EF-64BAAD1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04:59	</a:t>
            </a:r>
          </a:p>
        </p:txBody>
      </p:sp>
    </p:spTree>
    <p:extLst>
      <p:ext uri="{BB962C8B-B14F-4D97-AF65-F5344CB8AC3E}">
        <p14:creationId xmlns:p14="http://schemas.microsoft.com/office/powerpoint/2010/main" val="25713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F7E1A-A0D2-4B19-B6CA-763D628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04:58	</a:t>
            </a:r>
          </a:p>
        </p:txBody>
      </p:sp>
    </p:spTree>
    <p:extLst>
      <p:ext uri="{BB962C8B-B14F-4D97-AF65-F5344CB8AC3E}">
        <p14:creationId xmlns:p14="http://schemas.microsoft.com/office/powerpoint/2010/main" val="17867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136C5-7F75-41A6-AA81-1D31AD40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04:57	</a:t>
            </a:r>
          </a:p>
        </p:txBody>
      </p:sp>
    </p:spTree>
    <p:extLst>
      <p:ext uri="{BB962C8B-B14F-4D97-AF65-F5344CB8AC3E}">
        <p14:creationId xmlns:p14="http://schemas.microsoft.com/office/powerpoint/2010/main" val="13609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44DD1-0743-4576-9F96-8E8AD2E6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04:56	</a:t>
            </a:r>
          </a:p>
        </p:txBody>
      </p:sp>
    </p:spTree>
    <p:extLst>
      <p:ext uri="{BB962C8B-B14F-4D97-AF65-F5344CB8AC3E}">
        <p14:creationId xmlns:p14="http://schemas.microsoft.com/office/powerpoint/2010/main" val="35841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4F2F-C9C7-48B8-8D43-1CB87CF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04:55	</a:t>
            </a:r>
          </a:p>
        </p:txBody>
      </p:sp>
    </p:spTree>
    <p:extLst>
      <p:ext uri="{BB962C8B-B14F-4D97-AF65-F5344CB8AC3E}">
        <p14:creationId xmlns:p14="http://schemas.microsoft.com/office/powerpoint/2010/main" val="24452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E1BF0-FCF0-42C9-9B30-C4CAF08B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04:54	</a:t>
            </a:r>
          </a:p>
        </p:txBody>
      </p:sp>
    </p:spTree>
    <p:extLst>
      <p:ext uri="{BB962C8B-B14F-4D97-AF65-F5344CB8AC3E}">
        <p14:creationId xmlns:p14="http://schemas.microsoft.com/office/powerpoint/2010/main" val="9329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E6E4F-2C47-4108-A739-84343F9C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04:53	</a:t>
            </a:r>
          </a:p>
        </p:txBody>
      </p:sp>
    </p:spTree>
    <p:extLst>
      <p:ext uri="{BB962C8B-B14F-4D97-AF65-F5344CB8AC3E}">
        <p14:creationId xmlns:p14="http://schemas.microsoft.com/office/powerpoint/2010/main" val="44650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6B8FE-C82C-419E-B92A-1C31B146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04:52	</a:t>
            </a:r>
          </a:p>
        </p:txBody>
      </p:sp>
    </p:spTree>
    <p:extLst>
      <p:ext uri="{BB962C8B-B14F-4D97-AF65-F5344CB8AC3E}">
        <p14:creationId xmlns:p14="http://schemas.microsoft.com/office/powerpoint/2010/main" val="30706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CE96-6242-4339-AD39-330847B4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14:00	</a:t>
            </a:r>
          </a:p>
        </p:txBody>
      </p:sp>
    </p:spTree>
    <p:extLst>
      <p:ext uri="{BB962C8B-B14F-4D97-AF65-F5344CB8AC3E}">
        <p14:creationId xmlns:p14="http://schemas.microsoft.com/office/powerpoint/2010/main" val="10393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75290-CB82-43AB-86C4-04EE340D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04:51	</a:t>
            </a:r>
          </a:p>
        </p:txBody>
      </p:sp>
    </p:spTree>
    <p:extLst>
      <p:ext uri="{BB962C8B-B14F-4D97-AF65-F5344CB8AC3E}">
        <p14:creationId xmlns:p14="http://schemas.microsoft.com/office/powerpoint/2010/main" val="263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F4DBB-D0E3-4C59-A234-5F903B5A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04:50	</a:t>
            </a:r>
          </a:p>
        </p:txBody>
      </p:sp>
    </p:spTree>
    <p:extLst>
      <p:ext uri="{BB962C8B-B14F-4D97-AF65-F5344CB8AC3E}">
        <p14:creationId xmlns:p14="http://schemas.microsoft.com/office/powerpoint/2010/main" val="38252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71ED7-6DD4-4E44-82B8-9A0A3F4E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04:49	</a:t>
            </a:r>
          </a:p>
        </p:txBody>
      </p:sp>
    </p:spTree>
    <p:extLst>
      <p:ext uri="{BB962C8B-B14F-4D97-AF65-F5344CB8AC3E}">
        <p14:creationId xmlns:p14="http://schemas.microsoft.com/office/powerpoint/2010/main" val="80511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3092-07C0-4251-A55D-D3673FDB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04:48	</a:t>
            </a:r>
          </a:p>
        </p:txBody>
      </p:sp>
    </p:spTree>
    <p:extLst>
      <p:ext uri="{BB962C8B-B14F-4D97-AF65-F5344CB8AC3E}">
        <p14:creationId xmlns:p14="http://schemas.microsoft.com/office/powerpoint/2010/main" val="19049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3F85-1521-4FBA-90AF-5833864D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04:47	</a:t>
            </a:r>
          </a:p>
        </p:txBody>
      </p:sp>
    </p:spTree>
    <p:extLst>
      <p:ext uri="{BB962C8B-B14F-4D97-AF65-F5344CB8AC3E}">
        <p14:creationId xmlns:p14="http://schemas.microsoft.com/office/powerpoint/2010/main" val="10616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03DC-BE85-49A4-B9CF-D36966A6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04:46	</a:t>
            </a:r>
          </a:p>
        </p:txBody>
      </p:sp>
    </p:spTree>
    <p:extLst>
      <p:ext uri="{BB962C8B-B14F-4D97-AF65-F5344CB8AC3E}">
        <p14:creationId xmlns:p14="http://schemas.microsoft.com/office/powerpoint/2010/main" val="210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3C55-DB43-49B8-AE85-147CC03B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04:45	</a:t>
            </a:r>
          </a:p>
        </p:txBody>
      </p:sp>
    </p:spTree>
    <p:extLst>
      <p:ext uri="{BB962C8B-B14F-4D97-AF65-F5344CB8AC3E}">
        <p14:creationId xmlns:p14="http://schemas.microsoft.com/office/powerpoint/2010/main" val="10499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5E8C-A555-4023-8C03-F02AF5F1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04:44	</a:t>
            </a:r>
          </a:p>
        </p:txBody>
      </p:sp>
    </p:spTree>
    <p:extLst>
      <p:ext uri="{BB962C8B-B14F-4D97-AF65-F5344CB8AC3E}">
        <p14:creationId xmlns:p14="http://schemas.microsoft.com/office/powerpoint/2010/main" val="12357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90EAF-F5B9-4995-BCA3-59F531A5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04:43	</a:t>
            </a:r>
          </a:p>
        </p:txBody>
      </p:sp>
    </p:spTree>
    <p:extLst>
      <p:ext uri="{BB962C8B-B14F-4D97-AF65-F5344CB8AC3E}">
        <p14:creationId xmlns:p14="http://schemas.microsoft.com/office/powerpoint/2010/main" val="2393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A8536-4B6C-4FAB-AFCF-5E8D1BFF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04:42	</a:t>
            </a:r>
          </a:p>
        </p:txBody>
      </p:sp>
    </p:spTree>
    <p:extLst>
      <p:ext uri="{BB962C8B-B14F-4D97-AF65-F5344CB8AC3E}">
        <p14:creationId xmlns:p14="http://schemas.microsoft.com/office/powerpoint/2010/main" val="2096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A559B-64BF-483E-A322-19735887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13:59	</a:t>
            </a:r>
          </a:p>
        </p:txBody>
      </p:sp>
    </p:spTree>
    <p:extLst>
      <p:ext uri="{BB962C8B-B14F-4D97-AF65-F5344CB8AC3E}">
        <p14:creationId xmlns:p14="http://schemas.microsoft.com/office/powerpoint/2010/main" val="1613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BD0AB-3182-4BC1-B052-F2F89348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04:41	</a:t>
            </a:r>
          </a:p>
        </p:txBody>
      </p:sp>
    </p:spTree>
    <p:extLst>
      <p:ext uri="{BB962C8B-B14F-4D97-AF65-F5344CB8AC3E}">
        <p14:creationId xmlns:p14="http://schemas.microsoft.com/office/powerpoint/2010/main" val="17734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54A9B-618A-4814-BB4E-44EC8E87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04:40	</a:t>
            </a:r>
          </a:p>
        </p:txBody>
      </p:sp>
    </p:spTree>
    <p:extLst>
      <p:ext uri="{BB962C8B-B14F-4D97-AF65-F5344CB8AC3E}">
        <p14:creationId xmlns:p14="http://schemas.microsoft.com/office/powerpoint/2010/main" val="14455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D4BB8-7799-4CD3-AE28-A058BAC8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04:39	</a:t>
            </a:r>
          </a:p>
        </p:txBody>
      </p:sp>
    </p:spTree>
    <p:extLst>
      <p:ext uri="{BB962C8B-B14F-4D97-AF65-F5344CB8AC3E}">
        <p14:creationId xmlns:p14="http://schemas.microsoft.com/office/powerpoint/2010/main" val="31462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5D7E-1EC3-4C1C-BB91-909474CB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04:38	</a:t>
            </a:r>
          </a:p>
        </p:txBody>
      </p:sp>
    </p:spTree>
    <p:extLst>
      <p:ext uri="{BB962C8B-B14F-4D97-AF65-F5344CB8AC3E}">
        <p14:creationId xmlns:p14="http://schemas.microsoft.com/office/powerpoint/2010/main" val="324021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031D4-78D2-4178-AD0B-45A2BE6A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04:37	</a:t>
            </a:r>
          </a:p>
        </p:txBody>
      </p:sp>
    </p:spTree>
    <p:extLst>
      <p:ext uri="{BB962C8B-B14F-4D97-AF65-F5344CB8AC3E}">
        <p14:creationId xmlns:p14="http://schemas.microsoft.com/office/powerpoint/2010/main" val="26242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1676-D105-4B59-A4DB-038700C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04:36	</a:t>
            </a:r>
          </a:p>
        </p:txBody>
      </p:sp>
    </p:spTree>
    <p:extLst>
      <p:ext uri="{BB962C8B-B14F-4D97-AF65-F5344CB8AC3E}">
        <p14:creationId xmlns:p14="http://schemas.microsoft.com/office/powerpoint/2010/main" val="41544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FC24-A56A-4216-AFE2-1767AFF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04:35	</a:t>
            </a:r>
          </a:p>
        </p:txBody>
      </p:sp>
    </p:spTree>
    <p:extLst>
      <p:ext uri="{BB962C8B-B14F-4D97-AF65-F5344CB8AC3E}">
        <p14:creationId xmlns:p14="http://schemas.microsoft.com/office/powerpoint/2010/main" val="42258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BB590-40CC-4454-AD98-4479C546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04:34	</a:t>
            </a:r>
          </a:p>
        </p:txBody>
      </p:sp>
    </p:spTree>
    <p:extLst>
      <p:ext uri="{BB962C8B-B14F-4D97-AF65-F5344CB8AC3E}">
        <p14:creationId xmlns:p14="http://schemas.microsoft.com/office/powerpoint/2010/main" val="35322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393BD-A901-452D-97F9-EFBB1030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04:33	</a:t>
            </a:r>
          </a:p>
        </p:txBody>
      </p:sp>
    </p:spTree>
    <p:extLst>
      <p:ext uri="{BB962C8B-B14F-4D97-AF65-F5344CB8AC3E}">
        <p14:creationId xmlns:p14="http://schemas.microsoft.com/office/powerpoint/2010/main" val="17247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625B-F40E-41DA-95C0-F0C85B74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04:32	</a:t>
            </a:r>
          </a:p>
        </p:txBody>
      </p:sp>
    </p:spTree>
    <p:extLst>
      <p:ext uri="{BB962C8B-B14F-4D97-AF65-F5344CB8AC3E}">
        <p14:creationId xmlns:p14="http://schemas.microsoft.com/office/powerpoint/2010/main" val="26976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7C35-04AC-4BEF-AFBA-AFAD9A14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13:58	</a:t>
            </a:r>
          </a:p>
        </p:txBody>
      </p:sp>
    </p:spTree>
    <p:extLst>
      <p:ext uri="{BB962C8B-B14F-4D97-AF65-F5344CB8AC3E}">
        <p14:creationId xmlns:p14="http://schemas.microsoft.com/office/powerpoint/2010/main" val="35679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8F858-9D6C-4F66-B289-195AF8F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04:31	</a:t>
            </a:r>
          </a:p>
        </p:txBody>
      </p:sp>
    </p:spTree>
    <p:extLst>
      <p:ext uri="{BB962C8B-B14F-4D97-AF65-F5344CB8AC3E}">
        <p14:creationId xmlns:p14="http://schemas.microsoft.com/office/powerpoint/2010/main" val="7909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BE4C-7F9A-43ED-9FA4-F826265F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04:30	</a:t>
            </a:r>
          </a:p>
        </p:txBody>
      </p:sp>
    </p:spTree>
    <p:extLst>
      <p:ext uri="{BB962C8B-B14F-4D97-AF65-F5344CB8AC3E}">
        <p14:creationId xmlns:p14="http://schemas.microsoft.com/office/powerpoint/2010/main" val="35920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3A37-B310-4DB1-9D10-245A8A7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04:29	</a:t>
            </a:r>
          </a:p>
        </p:txBody>
      </p:sp>
    </p:spTree>
    <p:extLst>
      <p:ext uri="{BB962C8B-B14F-4D97-AF65-F5344CB8AC3E}">
        <p14:creationId xmlns:p14="http://schemas.microsoft.com/office/powerpoint/2010/main" val="6498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AD27E-DC7F-4B67-A44B-EDA9C4C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04:28	</a:t>
            </a:r>
          </a:p>
        </p:txBody>
      </p:sp>
    </p:spTree>
    <p:extLst>
      <p:ext uri="{BB962C8B-B14F-4D97-AF65-F5344CB8AC3E}">
        <p14:creationId xmlns:p14="http://schemas.microsoft.com/office/powerpoint/2010/main" val="38173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0857-A82A-4A92-A842-90FDBD14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04:27	</a:t>
            </a:r>
          </a:p>
        </p:txBody>
      </p:sp>
    </p:spTree>
    <p:extLst>
      <p:ext uri="{BB962C8B-B14F-4D97-AF65-F5344CB8AC3E}">
        <p14:creationId xmlns:p14="http://schemas.microsoft.com/office/powerpoint/2010/main" val="23772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6D654-0EB1-411E-93D9-4825CD71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04:26	</a:t>
            </a:r>
          </a:p>
        </p:txBody>
      </p:sp>
    </p:spTree>
    <p:extLst>
      <p:ext uri="{BB962C8B-B14F-4D97-AF65-F5344CB8AC3E}">
        <p14:creationId xmlns:p14="http://schemas.microsoft.com/office/powerpoint/2010/main" val="33968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32F8F-4EFC-4A8D-87BE-7A273717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04:25	</a:t>
            </a:r>
          </a:p>
        </p:txBody>
      </p:sp>
    </p:spTree>
    <p:extLst>
      <p:ext uri="{BB962C8B-B14F-4D97-AF65-F5344CB8AC3E}">
        <p14:creationId xmlns:p14="http://schemas.microsoft.com/office/powerpoint/2010/main" val="21010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854E-0ADA-4041-8222-0996A492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04:24	</a:t>
            </a:r>
          </a:p>
        </p:txBody>
      </p:sp>
    </p:spTree>
    <p:extLst>
      <p:ext uri="{BB962C8B-B14F-4D97-AF65-F5344CB8AC3E}">
        <p14:creationId xmlns:p14="http://schemas.microsoft.com/office/powerpoint/2010/main" val="325426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4FA26-AB0E-4F15-908F-D5885B11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04:23	</a:t>
            </a:r>
          </a:p>
        </p:txBody>
      </p:sp>
    </p:spTree>
    <p:extLst>
      <p:ext uri="{BB962C8B-B14F-4D97-AF65-F5344CB8AC3E}">
        <p14:creationId xmlns:p14="http://schemas.microsoft.com/office/powerpoint/2010/main" val="207421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B4FA7-D98F-4E56-944E-C49EBBD1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04:22	</a:t>
            </a:r>
          </a:p>
        </p:txBody>
      </p:sp>
    </p:spTree>
    <p:extLst>
      <p:ext uri="{BB962C8B-B14F-4D97-AF65-F5344CB8AC3E}">
        <p14:creationId xmlns:p14="http://schemas.microsoft.com/office/powerpoint/2010/main" val="33339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C3BC-1CC6-4320-B380-BD45394C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13:57	</a:t>
            </a:r>
          </a:p>
        </p:txBody>
      </p:sp>
    </p:spTree>
    <p:extLst>
      <p:ext uri="{BB962C8B-B14F-4D97-AF65-F5344CB8AC3E}">
        <p14:creationId xmlns:p14="http://schemas.microsoft.com/office/powerpoint/2010/main" val="38909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BB4F-07C1-4FE2-B038-6201A720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04:21	</a:t>
            </a:r>
          </a:p>
        </p:txBody>
      </p:sp>
    </p:spTree>
    <p:extLst>
      <p:ext uri="{BB962C8B-B14F-4D97-AF65-F5344CB8AC3E}">
        <p14:creationId xmlns:p14="http://schemas.microsoft.com/office/powerpoint/2010/main" val="6835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B40FC-AA4B-488A-835B-C55C46F5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04:20	</a:t>
            </a:r>
          </a:p>
        </p:txBody>
      </p:sp>
    </p:spTree>
    <p:extLst>
      <p:ext uri="{BB962C8B-B14F-4D97-AF65-F5344CB8AC3E}">
        <p14:creationId xmlns:p14="http://schemas.microsoft.com/office/powerpoint/2010/main" val="31231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B4CD-32FB-482D-8C56-E3C50287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04:19	</a:t>
            </a:r>
          </a:p>
        </p:txBody>
      </p:sp>
    </p:spTree>
    <p:extLst>
      <p:ext uri="{BB962C8B-B14F-4D97-AF65-F5344CB8AC3E}">
        <p14:creationId xmlns:p14="http://schemas.microsoft.com/office/powerpoint/2010/main" val="7129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1539-7938-47F7-96CC-88FF9AFB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04:18	</a:t>
            </a:r>
          </a:p>
        </p:txBody>
      </p:sp>
    </p:spTree>
    <p:extLst>
      <p:ext uri="{BB962C8B-B14F-4D97-AF65-F5344CB8AC3E}">
        <p14:creationId xmlns:p14="http://schemas.microsoft.com/office/powerpoint/2010/main" val="30853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2B29-1276-4CEA-969C-41E7C6F2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04:17	</a:t>
            </a:r>
          </a:p>
        </p:txBody>
      </p:sp>
    </p:spTree>
    <p:extLst>
      <p:ext uri="{BB962C8B-B14F-4D97-AF65-F5344CB8AC3E}">
        <p14:creationId xmlns:p14="http://schemas.microsoft.com/office/powerpoint/2010/main" val="1885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2A994-5AAD-4A85-9A0C-FC8115A5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04:16	</a:t>
            </a:r>
          </a:p>
        </p:txBody>
      </p:sp>
    </p:spTree>
    <p:extLst>
      <p:ext uri="{BB962C8B-B14F-4D97-AF65-F5344CB8AC3E}">
        <p14:creationId xmlns:p14="http://schemas.microsoft.com/office/powerpoint/2010/main" val="25976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6B883-D9F2-498A-8FC3-032835EB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04:15	</a:t>
            </a:r>
          </a:p>
        </p:txBody>
      </p:sp>
    </p:spTree>
    <p:extLst>
      <p:ext uri="{BB962C8B-B14F-4D97-AF65-F5344CB8AC3E}">
        <p14:creationId xmlns:p14="http://schemas.microsoft.com/office/powerpoint/2010/main" val="27488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23EC-EFCC-4F61-9C26-1346D9CF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04:14	</a:t>
            </a:r>
          </a:p>
        </p:txBody>
      </p:sp>
    </p:spTree>
    <p:extLst>
      <p:ext uri="{BB962C8B-B14F-4D97-AF65-F5344CB8AC3E}">
        <p14:creationId xmlns:p14="http://schemas.microsoft.com/office/powerpoint/2010/main" val="33995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6E21-3C20-44A2-AD5A-81AFAA60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04:13	</a:t>
            </a:r>
          </a:p>
        </p:txBody>
      </p:sp>
    </p:spTree>
    <p:extLst>
      <p:ext uri="{BB962C8B-B14F-4D97-AF65-F5344CB8AC3E}">
        <p14:creationId xmlns:p14="http://schemas.microsoft.com/office/powerpoint/2010/main" val="8923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61CE-7777-4AC8-875A-4B508189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04:12	</a:t>
            </a:r>
          </a:p>
        </p:txBody>
      </p:sp>
    </p:spTree>
    <p:extLst>
      <p:ext uri="{BB962C8B-B14F-4D97-AF65-F5344CB8AC3E}">
        <p14:creationId xmlns:p14="http://schemas.microsoft.com/office/powerpoint/2010/main" val="4416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962D-4F5E-4C9E-B39C-9FDC229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13:56	</a:t>
            </a:r>
          </a:p>
        </p:txBody>
      </p:sp>
    </p:spTree>
    <p:extLst>
      <p:ext uri="{BB962C8B-B14F-4D97-AF65-F5344CB8AC3E}">
        <p14:creationId xmlns:p14="http://schemas.microsoft.com/office/powerpoint/2010/main" val="22372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B507-D5F2-451B-94C6-E799B7B8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04:11	</a:t>
            </a:r>
          </a:p>
        </p:txBody>
      </p:sp>
    </p:spTree>
    <p:extLst>
      <p:ext uri="{BB962C8B-B14F-4D97-AF65-F5344CB8AC3E}">
        <p14:creationId xmlns:p14="http://schemas.microsoft.com/office/powerpoint/2010/main" val="15891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A4A4F-5F67-4664-B595-53AEC914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04:10	</a:t>
            </a:r>
          </a:p>
        </p:txBody>
      </p:sp>
    </p:spTree>
    <p:extLst>
      <p:ext uri="{BB962C8B-B14F-4D97-AF65-F5344CB8AC3E}">
        <p14:creationId xmlns:p14="http://schemas.microsoft.com/office/powerpoint/2010/main" val="300561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1A592-9616-4A63-8852-3E015AF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04:09	</a:t>
            </a:r>
          </a:p>
        </p:txBody>
      </p:sp>
    </p:spTree>
    <p:extLst>
      <p:ext uri="{BB962C8B-B14F-4D97-AF65-F5344CB8AC3E}">
        <p14:creationId xmlns:p14="http://schemas.microsoft.com/office/powerpoint/2010/main" val="36680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8096-14C8-4E05-B6AD-59E49CEA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04:08	</a:t>
            </a:r>
          </a:p>
        </p:txBody>
      </p:sp>
    </p:spTree>
    <p:extLst>
      <p:ext uri="{BB962C8B-B14F-4D97-AF65-F5344CB8AC3E}">
        <p14:creationId xmlns:p14="http://schemas.microsoft.com/office/powerpoint/2010/main" val="1616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B30D0-1238-4C72-8735-2A15532A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04:07	</a:t>
            </a:r>
          </a:p>
        </p:txBody>
      </p:sp>
    </p:spTree>
    <p:extLst>
      <p:ext uri="{BB962C8B-B14F-4D97-AF65-F5344CB8AC3E}">
        <p14:creationId xmlns:p14="http://schemas.microsoft.com/office/powerpoint/2010/main" val="36925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4B0B-F179-479B-9C61-5F66644D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04:06	</a:t>
            </a:r>
          </a:p>
        </p:txBody>
      </p:sp>
    </p:spTree>
    <p:extLst>
      <p:ext uri="{BB962C8B-B14F-4D97-AF65-F5344CB8AC3E}">
        <p14:creationId xmlns:p14="http://schemas.microsoft.com/office/powerpoint/2010/main" val="37641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6A8CD-AD29-4F9F-AC3F-E900A84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04:05	</a:t>
            </a:r>
          </a:p>
        </p:txBody>
      </p:sp>
    </p:spTree>
    <p:extLst>
      <p:ext uri="{BB962C8B-B14F-4D97-AF65-F5344CB8AC3E}">
        <p14:creationId xmlns:p14="http://schemas.microsoft.com/office/powerpoint/2010/main" val="163694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5D5B9-C1AC-4B16-9EDA-418C017D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04:04	</a:t>
            </a:r>
          </a:p>
        </p:txBody>
      </p:sp>
    </p:spTree>
    <p:extLst>
      <p:ext uri="{BB962C8B-B14F-4D97-AF65-F5344CB8AC3E}">
        <p14:creationId xmlns:p14="http://schemas.microsoft.com/office/powerpoint/2010/main" val="12859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E452-FAB0-4633-A6EF-00FB10EB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04:03	</a:t>
            </a:r>
          </a:p>
        </p:txBody>
      </p:sp>
    </p:spTree>
    <p:extLst>
      <p:ext uri="{BB962C8B-B14F-4D97-AF65-F5344CB8AC3E}">
        <p14:creationId xmlns:p14="http://schemas.microsoft.com/office/powerpoint/2010/main" val="391745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0745-8ABA-4906-8539-88D1F25A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04:02	</a:t>
            </a:r>
          </a:p>
        </p:txBody>
      </p:sp>
    </p:spTree>
    <p:extLst>
      <p:ext uri="{BB962C8B-B14F-4D97-AF65-F5344CB8AC3E}">
        <p14:creationId xmlns:p14="http://schemas.microsoft.com/office/powerpoint/2010/main" val="20519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803C-8B43-4FE0-8A93-EA06A00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13:55	</a:t>
            </a:r>
          </a:p>
        </p:txBody>
      </p:sp>
    </p:spTree>
    <p:extLst>
      <p:ext uri="{BB962C8B-B14F-4D97-AF65-F5344CB8AC3E}">
        <p14:creationId xmlns:p14="http://schemas.microsoft.com/office/powerpoint/2010/main" val="11571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8D2B-0FB3-4A3E-A116-5D6EE21B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04:01	</a:t>
            </a:r>
          </a:p>
        </p:txBody>
      </p:sp>
    </p:spTree>
    <p:extLst>
      <p:ext uri="{BB962C8B-B14F-4D97-AF65-F5344CB8AC3E}">
        <p14:creationId xmlns:p14="http://schemas.microsoft.com/office/powerpoint/2010/main" val="8392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B4699-E990-4E2B-92BB-9C666F90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04:00	</a:t>
            </a:r>
          </a:p>
        </p:txBody>
      </p:sp>
    </p:spTree>
    <p:extLst>
      <p:ext uri="{BB962C8B-B14F-4D97-AF65-F5344CB8AC3E}">
        <p14:creationId xmlns:p14="http://schemas.microsoft.com/office/powerpoint/2010/main" val="29051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5D938-8E80-4DAA-96F0-3A5D65DE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03:59	</a:t>
            </a:r>
          </a:p>
        </p:txBody>
      </p:sp>
    </p:spTree>
    <p:extLst>
      <p:ext uri="{BB962C8B-B14F-4D97-AF65-F5344CB8AC3E}">
        <p14:creationId xmlns:p14="http://schemas.microsoft.com/office/powerpoint/2010/main" val="426435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6058-FCC6-437D-96C3-98DE2718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03:58	</a:t>
            </a:r>
          </a:p>
        </p:txBody>
      </p:sp>
    </p:spTree>
    <p:extLst>
      <p:ext uri="{BB962C8B-B14F-4D97-AF65-F5344CB8AC3E}">
        <p14:creationId xmlns:p14="http://schemas.microsoft.com/office/powerpoint/2010/main" val="11051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9164C-1A94-41BA-8C31-5692F51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03:57	</a:t>
            </a:r>
          </a:p>
        </p:txBody>
      </p:sp>
    </p:spTree>
    <p:extLst>
      <p:ext uri="{BB962C8B-B14F-4D97-AF65-F5344CB8AC3E}">
        <p14:creationId xmlns:p14="http://schemas.microsoft.com/office/powerpoint/2010/main" val="9121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DB42-C770-470E-AC3B-EF622B3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03:56	</a:t>
            </a:r>
          </a:p>
        </p:txBody>
      </p:sp>
    </p:spTree>
    <p:extLst>
      <p:ext uri="{BB962C8B-B14F-4D97-AF65-F5344CB8AC3E}">
        <p14:creationId xmlns:p14="http://schemas.microsoft.com/office/powerpoint/2010/main" val="23888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E8FA9-6872-4662-888E-5AA4B3B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03:55	</a:t>
            </a:r>
          </a:p>
        </p:txBody>
      </p:sp>
    </p:spTree>
    <p:extLst>
      <p:ext uri="{BB962C8B-B14F-4D97-AF65-F5344CB8AC3E}">
        <p14:creationId xmlns:p14="http://schemas.microsoft.com/office/powerpoint/2010/main" val="384889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71030-AB5A-4783-8911-2B9F68D8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03:54	</a:t>
            </a:r>
          </a:p>
        </p:txBody>
      </p:sp>
    </p:spTree>
    <p:extLst>
      <p:ext uri="{BB962C8B-B14F-4D97-AF65-F5344CB8AC3E}">
        <p14:creationId xmlns:p14="http://schemas.microsoft.com/office/powerpoint/2010/main" val="2516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7BE85-7D49-4CF7-A5CF-767486C6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03:53	</a:t>
            </a:r>
          </a:p>
        </p:txBody>
      </p:sp>
    </p:spTree>
    <p:extLst>
      <p:ext uri="{BB962C8B-B14F-4D97-AF65-F5344CB8AC3E}">
        <p14:creationId xmlns:p14="http://schemas.microsoft.com/office/powerpoint/2010/main" val="22191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5320-0275-4BC6-A4F0-B871148D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03:52	</a:t>
            </a:r>
          </a:p>
        </p:txBody>
      </p:sp>
    </p:spTree>
    <p:extLst>
      <p:ext uri="{BB962C8B-B14F-4D97-AF65-F5344CB8AC3E}">
        <p14:creationId xmlns:p14="http://schemas.microsoft.com/office/powerpoint/2010/main" val="38888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AF16-4BA9-4274-8502-A019183D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13:54	</a:t>
            </a:r>
          </a:p>
        </p:txBody>
      </p:sp>
    </p:spTree>
    <p:extLst>
      <p:ext uri="{BB962C8B-B14F-4D97-AF65-F5344CB8AC3E}">
        <p14:creationId xmlns:p14="http://schemas.microsoft.com/office/powerpoint/2010/main" val="15028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05308-522F-496D-902A-4A83042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03:51	</a:t>
            </a:r>
          </a:p>
        </p:txBody>
      </p:sp>
    </p:spTree>
    <p:extLst>
      <p:ext uri="{BB962C8B-B14F-4D97-AF65-F5344CB8AC3E}">
        <p14:creationId xmlns:p14="http://schemas.microsoft.com/office/powerpoint/2010/main" val="37129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55365-A90F-4799-A170-F926F53C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03:50	</a:t>
            </a:r>
          </a:p>
        </p:txBody>
      </p:sp>
    </p:spTree>
    <p:extLst>
      <p:ext uri="{BB962C8B-B14F-4D97-AF65-F5344CB8AC3E}">
        <p14:creationId xmlns:p14="http://schemas.microsoft.com/office/powerpoint/2010/main" val="40083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D8CD-D5CE-44CD-89E4-2CF6BDA0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03:49	</a:t>
            </a:r>
          </a:p>
        </p:txBody>
      </p:sp>
    </p:spTree>
    <p:extLst>
      <p:ext uri="{BB962C8B-B14F-4D97-AF65-F5344CB8AC3E}">
        <p14:creationId xmlns:p14="http://schemas.microsoft.com/office/powerpoint/2010/main" val="22537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509D7-D76A-4DDF-B3AB-5DFFE0AF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03:48	</a:t>
            </a:r>
          </a:p>
        </p:txBody>
      </p:sp>
    </p:spTree>
    <p:extLst>
      <p:ext uri="{BB962C8B-B14F-4D97-AF65-F5344CB8AC3E}">
        <p14:creationId xmlns:p14="http://schemas.microsoft.com/office/powerpoint/2010/main" val="36905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E7D4F-CBDA-4421-9DC0-5387223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03:47	</a:t>
            </a:r>
          </a:p>
        </p:txBody>
      </p:sp>
    </p:spTree>
    <p:extLst>
      <p:ext uri="{BB962C8B-B14F-4D97-AF65-F5344CB8AC3E}">
        <p14:creationId xmlns:p14="http://schemas.microsoft.com/office/powerpoint/2010/main" val="202979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6EB4F-66EB-40B1-B461-FDEA9360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03:46	</a:t>
            </a:r>
          </a:p>
        </p:txBody>
      </p:sp>
    </p:spTree>
    <p:extLst>
      <p:ext uri="{BB962C8B-B14F-4D97-AF65-F5344CB8AC3E}">
        <p14:creationId xmlns:p14="http://schemas.microsoft.com/office/powerpoint/2010/main" val="32270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7C4D-90E4-453E-8A80-6E0E4DBE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03:45	</a:t>
            </a:r>
          </a:p>
        </p:txBody>
      </p:sp>
    </p:spTree>
    <p:extLst>
      <p:ext uri="{BB962C8B-B14F-4D97-AF65-F5344CB8AC3E}">
        <p14:creationId xmlns:p14="http://schemas.microsoft.com/office/powerpoint/2010/main" val="79938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5A4EC-3117-450D-ABFC-38CBC703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03:44	</a:t>
            </a:r>
          </a:p>
        </p:txBody>
      </p:sp>
    </p:spTree>
    <p:extLst>
      <p:ext uri="{BB962C8B-B14F-4D97-AF65-F5344CB8AC3E}">
        <p14:creationId xmlns:p14="http://schemas.microsoft.com/office/powerpoint/2010/main" val="549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97EC-ED72-4E40-85E7-AD8057ED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03:43	</a:t>
            </a:r>
          </a:p>
        </p:txBody>
      </p:sp>
    </p:spTree>
    <p:extLst>
      <p:ext uri="{BB962C8B-B14F-4D97-AF65-F5344CB8AC3E}">
        <p14:creationId xmlns:p14="http://schemas.microsoft.com/office/powerpoint/2010/main" val="42668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2DFDA-D319-4081-85F1-DE59B8C0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03:42	</a:t>
            </a:r>
          </a:p>
        </p:txBody>
      </p:sp>
    </p:spTree>
    <p:extLst>
      <p:ext uri="{BB962C8B-B14F-4D97-AF65-F5344CB8AC3E}">
        <p14:creationId xmlns:p14="http://schemas.microsoft.com/office/powerpoint/2010/main" val="42670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B429-7303-41B1-9331-7825EF82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13:53	</a:t>
            </a:r>
          </a:p>
        </p:txBody>
      </p:sp>
    </p:spTree>
    <p:extLst>
      <p:ext uri="{BB962C8B-B14F-4D97-AF65-F5344CB8AC3E}">
        <p14:creationId xmlns:p14="http://schemas.microsoft.com/office/powerpoint/2010/main" val="40049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72F6-35A3-4FD8-96A6-AAA93B8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03:41	</a:t>
            </a:r>
          </a:p>
        </p:txBody>
      </p:sp>
    </p:spTree>
    <p:extLst>
      <p:ext uri="{BB962C8B-B14F-4D97-AF65-F5344CB8AC3E}">
        <p14:creationId xmlns:p14="http://schemas.microsoft.com/office/powerpoint/2010/main" val="427092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EF2E3-EC15-427E-BAEE-786DABCD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03:40	</a:t>
            </a:r>
          </a:p>
        </p:txBody>
      </p:sp>
    </p:spTree>
    <p:extLst>
      <p:ext uri="{BB962C8B-B14F-4D97-AF65-F5344CB8AC3E}">
        <p14:creationId xmlns:p14="http://schemas.microsoft.com/office/powerpoint/2010/main" val="40359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9027-0C92-446E-B1F1-3A3EF055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03:39	</a:t>
            </a:r>
          </a:p>
        </p:txBody>
      </p:sp>
    </p:spTree>
    <p:extLst>
      <p:ext uri="{BB962C8B-B14F-4D97-AF65-F5344CB8AC3E}">
        <p14:creationId xmlns:p14="http://schemas.microsoft.com/office/powerpoint/2010/main" val="10141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12A9-DF74-4868-8B8E-9E7FEE1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03:38	</a:t>
            </a:r>
          </a:p>
        </p:txBody>
      </p:sp>
    </p:spTree>
    <p:extLst>
      <p:ext uri="{BB962C8B-B14F-4D97-AF65-F5344CB8AC3E}">
        <p14:creationId xmlns:p14="http://schemas.microsoft.com/office/powerpoint/2010/main" val="40805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5384-AA52-4AA6-ACE5-6C6E49B6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03:37	</a:t>
            </a:r>
          </a:p>
        </p:txBody>
      </p:sp>
    </p:spTree>
    <p:extLst>
      <p:ext uri="{BB962C8B-B14F-4D97-AF65-F5344CB8AC3E}">
        <p14:creationId xmlns:p14="http://schemas.microsoft.com/office/powerpoint/2010/main" val="36702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5D73-82D3-48C3-BCBE-977F7F13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03:36	</a:t>
            </a:r>
          </a:p>
        </p:txBody>
      </p:sp>
    </p:spTree>
    <p:extLst>
      <p:ext uri="{BB962C8B-B14F-4D97-AF65-F5344CB8AC3E}">
        <p14:creationId xmlns:p14="http://schemas.microsoft.com/office/powerpoint/2010/main" val="2968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DAF43-D1BF-4D91-9E69-DE2B026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03:35	</a:t>
            </a:r>
          </a:p>
        </p:txBody>
      </p:sp>
    </p:spTree>
    <p:extLst>
      <p:ext uri="{BB962C8B-B14F-4D97-AF65-F5344CB8AC3E}">
        <p14:creationId xmlns:p14="http://schemas.microsoft.com/office/powerpoint/2010/main" val="5587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1B5FA-9FA1-47D9-AEC8-D4D20D53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03:34	</a:t>
            </a:r>
          </a:p>
        </p:txBody>
      </p:sp>
    </p:spTree>
    <p:extLst>
      <p:ext uri="{BB962C8B-B14F-4D97-AF65-F5344CB8AC3E}">
        <p14:creationId xmlns:p14="http://schemas.microsoft.com/office/powerpoint/2010/main" val="1784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130C-F5A0-4EFE-950A-954F4860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03:33	</a:t>
            </a:r>
          </a:p>
        </p:txBody>
      </p:sp>
    </p:spTree>
    <p:extLst>
      <p:ext uri="{BB962C8B-B14F-4D97-AF65-F5344CB8AC3E}">
        <p14:creationId xmlns:p14="http://schemas.microsoft.com/office/powerpoint/2010/main" val="7772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4B3FA-919C-4B58-9C41-B467BC8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03:32	</a:t>
            </a:r>
          </a:p>
        </p:txBody>
      </p:sp>
    </p:spTree>
    <p:extLst>
      <p:ext uri="{BB962C8B-B14F-4D97-AF65-F5344CB8AC3E}">
        <p14:creationId xmlns:p14="http://schemas.microsoft.com/office/powerpoint/2010/main" val="25945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D2E7-E690-4C9C-8E15-EA7CDB9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13:52	</a:t>
            </a:r>
          </a:p>
        </p:txBody>
      </p:sp>
    </p:spTree>
    <p:extLst>
      <p:ext uri="{BB962C8B-B14F-4D97-AF65-F5344CB8AC3E}">
        <p14:creationId xmlns:p14="http://schemas.microsoft.com/office/powerpoint/2010/main" val="42843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B9493-B912-4E38-B19D-2E2320C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03:31	</a:t>
            </a:r>
          </a:p>
        </p:txBody>
      </p:sp>
    </p:spTree>
    <p:extLst>
      <p:ext uri="{BB962C8B-B14F-4D97-AF65-F5344CB8AC3E}">
        <p14:creationId xmlns:p14="http://schemas.microsoft.com/office/powerpoint/2010/main" val="20986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3969-652A-4060-B555-A510352B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03:30	</a:t>
            </a:r>
          </a:p>
        </p:txBody>
      </p:sp>
    </p:spTree>
    <p:extLst>
      <p:ext uri="{BB962C8B-B14F-4D97-AF65-F5344CB8AC3E}">
        <p14:creationId xmlns:p14="http://schemas.microsoft.com/office/powerpoint/2010/main" val="4650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28592-C51D-4554-A68D-902FA1AD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03:29	</a:t>
            </a:r>
          </a:p>
        </p:txBody>
      </p:sp>
    </p:spTree>
    <p:extLst>
      <p:ext uri="{BB962C8B-B14F-4D97-AF65-F5344CB8AC3E}">
        <p14:creationId xmlns:p14="http://schemas.microsoft.com/office/powerpoint/2010/main" val="23589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B0A6E-2926-41DF-996D-CE877C4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03:28	</a:t>
            </a:r>
          </a:p>
        </p:txBody>
      </p:sp>
    </p:spTree>
    <p:extLst>
      <p:ext uri="{BB962C8B-B14F-4D97-AF65-F5344CB8AC3E}">
        <p14:creationId xmlns:p14="http://schemas.microsoft.com/office/powerpoint/2010/main" val="41535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E0973-6C06-47BE-8B5C-10B3BB23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03:27	</a:t>
            </a:r>
          </a:p>
        </p:txBody>
      </p:sp>
    </p:spTree>
    <p:extLst>
      <p:ext uri="{BB962C8B-B14F-4D97-AF65-F5344CB8AC3E}">
        <p14:creationId xmlns:p14="http://schemas.microsoft.com/office/powerpoint/2010/main" val="13920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004DA-3E45-4F78-ABE7-29C07F8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03:26	</a:t>
            </a:r>
          </a:p>
        </p:txBody>
      </p:sp>
    </p:spTree>
    <p:extLst>
      <p:ext uri="{BB962C8B-B14F-4D97-AF65-F5344CB8AC3E}">
        <p14:creationId xmlns:p14="http://schemas.microsoft.com/office/powerpoint/2010/main" val="41399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A0F1-E89B-449F-A136-C80CF427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03:25	</a:t>
            </a:r>
          </a:p>
        </p:txBody>
      </p:sp>
    </p:spTree>
    <p:extLst>
      <p:ext uri="{BB962C8B-B14F-4D97-AF65-F5344CB8AC3E}">
        <p14:creationId xmlns:p14="http://schemas.microsoft.com/office/powerpoint/2010/main" val="148516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8DCB-9393-4521-A21F-6485DB9C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03:24	</a:t>
            </a:r>
          </a:p>
        </p:txBody>
      </p:sp>
    </p:spTree>
    <p:extLst>
      <p:ext uri="{BB962C8B-B14F-4D97-AF65-F5344CB8AC3E}">
        <p14:creationId xmlns:p14="http://schemas.microsoft.com/office/powerpoint/2010/main" val="168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D527A-895A-4C77-8C04-3B404555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03:23	</a:t>
            </a:r>
          </a:p>
        </p:txBody>
      </p:sp>
    </p:spTree>
    <p:extLst>
      <p:ext uri="{BB962C8B-B14F-4D97-AF65-F5344CB8AC3E}">
        <p14:creationId xmlns:p14="http://schemas.microsoft.com/office/powerpoint/2010/main" val="30662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60BD4-A0A2-4992-9898-39067CDE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03:22	</a:t>
            </a:r>
          </a:p>
        </p:txBody>
      </p:sp>
    </p:spTree>
    <p:extLst>
      <p:ext uri="{BB962C8B-B14F-4D97-AF65-F5344CB8AC3E}">
        <p14:creationId xmlns:p14="http://schemas.microsoft.com/office/powerpoint/2010/main" val="27545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45638-9A91-4640-A084-394182D3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14:54	</a:t>
            </a:r>
          </a:p>
        </p:txBody>
      </p:sp>
    </p:spTree>
    <p:extLst>
      <p:ext uri="{BB962C8B-B14F-4D97-AF65-F5344CB8AC3E}">
        <p14:creationId xmlns:p14="http://schemas.microsoft.com/office/powerpoint/2010/main" val="22714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74300-10EF-4D64-B69F-7E681062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13:51	</a:t>
            </a:r>
          </a:p>
        </p:txBody>
      </p:sp>
    </p:spTree>
    <p:extLst>
      <p:ext uri="{BB962C8B-B14F-4D97-AF65-F5344CB8AC3E}">
        <p14:creationId xmlns:p14="http://schemas.microsoft.com/office/powerpoint/2010/main" val="372686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E57F-9D9C-4379-A66B-41D72236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03:21	</a:t>
            </a:r>
          </a:p>
        </p:txBody>
      </p:sp>
    </p:spTree>
    <p:extLst>
      <p:ext uri="{BB962C8B-B14F-4D97-AF65-F5344CB8AC3E}">
        <p14:creationId xmlns:p14="http://schemas.microsoft.com/office/powerpoint/2010/main" val="20379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FC9E-0EF5-47A1-BEC4-6F7EEB05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03:20	</a:t>
            </a:r>
          </a:p>
        </p:txBody>
      </p:sp>
    </p:spTree>
    <p:extLst>
      <p:ext uri="{BB962C8B-B14F-4D97-AF65-F5344CB8AC3E}">
        <p14:creationId xmlns:p14="http://schemas.microsoft.com/office/powerpoint/2010/main" val="33723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4529-8241-4C49-B050-231A7E1D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03:19	</a:t>
            </a:r>
          </a:p>
        </p:txBody>
      </p:sp>
    </p:spTree>
    <p:extLst>
      <p:ext uri="{BB962C8B-B14F-4D97-AF65-F5344CB8AC3E}">
        <p14:creationId xmlns:p14="http://schemas.microsoft.com/office/powerpoint/2010/main" val="15018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B30F-45CA-4C7F-AF49-9110238F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03:18	</a:t>
            </a:r>
          </a:p>
        </p:txBody>
      </p:sp>
    </p:spTree>
    <p:extLst>
      <p:ext uri="{BB962C8B-B14F-4D97-AF65-F5344CB8AC3E}">
        <p14:creationId xmlns:p14="http://schemas.microsoft.com/office/powerpoint/2010/main" val="2304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4ECF-7EA4-4B7D-B2F7-921CFFED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03:17	</a:t>
            </a:r>
          </a:p>
        </p:txBody>
      </p:sp>
    </p:spTree>
    <p:extLst>
      <p:ext uri="{BB962C8B-B14F-4D97-AF65-F5344CB8AC3E}">
        <p14:creationId xmlns:p14="http://schemas.microsoft.com/office/powerpoint/2010/main" val="12010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FE509-4110-4C78-B4F7-7B5EFBB6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03:16	</a:t>
            </a:r>
          </a:p>
        </p:txBody>
      </p:sp>
    </p:spTree>
    <p:extLst>
      <p:ext uri="{BB962C8B-B14F-4D97-AF65-F5344CB8AC3E}">
        <p14:creationId xmlns:p14="http://schemas.microsoft.com/office/powerpoint/2010/main" val="176690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1E01-D5CB-460C-8DDF-B13A946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03:15	</a:t>
            </a:r>
          </a:p>
        </p:txBody>
      </p:sp>
    </p:spTree>
    <p:extLst>
      <p:ext uri="{BB962C8B-B14F-4D97-AF65-F5344CB8AC3E}">
        <p14:creationId xmlns:p14="http://schemas.microsoft.com/office/powerpoint/2010/main" val="29819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6F99-ACAB-4BC7-A08A-ECC6CC36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03:14	</a:t>
            </a:r>
          </a:p>
        </p:txBody>
      </p:sp>
    </p:spTree>
    <p:extLst>
      <p:ext uri="{BB962C8B-B14F-4D97-AF65-F5344CB8AC3E}">
        <p14:creationId xmlns:p14="http://schemas.microsoft.com/office/powerpoint/2010/main" val="35550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9BF46-362E-4EB9-85CE-435F623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03:13	</a:t>
            </a:r>
          </a:p>
        </p:txBody>
      </p:sp>
    </p:spTree>
    <p:extLst>
      <p:ext uri="{BB962C8B-B14F-4D97-AF65-F5344CB8AC3E}">
        <p14:creationId xmlns:p14="http://schemas.microsoft.com/office/powerpoint/2010/main" val="42176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22E17-38CA-4CBF-AC71-7705C5D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03:12	</a:t>
            </a:r>
          </a:p>
        </p:txBody>
      </p:sp>
    </p:spTree>
    <p:extLst>
      <p:ext uri="{BB962C8B-B14F-4D97-AF65-F5344CB8AC3E}">
        <p14:creationId xmlns:p14="http://schemas.microsoft.com/office/powerpoint/2010/main" val="17735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6EE8-C50E-48C0-A064-D812DDC2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13:50	</a:t>
            </a:r>
          </a:p>
        </p:txBody>
      </p:sp>
    </p:spTree>
    <p:extLst>
      <p:ext uri="{BB962C8B-B14F-4D97-AF65-F5344CB8AC3E}">
        <p14:creationId xmlns:p14="http://schemas.microsoft.com/office/powerpoint/2010/main" val="2687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3CAE-DD96-4635-A814-8317FCC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03:11	</a:t>
            </a:r>
          </a:p>
        </p:txBody>
      </p:sp>
    </p:spTree>
    <p:extLst>
      <p:ext uri="{BB962C8B-B14F-4D97-AF65-F5344CB8AC3E}">
        <p14:creationId xmlns:p14="http://schemas.microsoft.com/office/powerpoint/2010/main" val="21748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24E2F-97CC-4B74-854C-23DB0C5E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03:10	</a:t>
            </a:r>
          </a:p>
        </p:txBody>
      </p:sp>
    </p:spTree>
    <p:extLst>
      <p:ext uri="{BB962C8B-B14F-4D97-AF65-F5344CB8AC3E}">
        <p14:creationId xmlns:p14="http://schemas.microsoft.com/office/powerpoint/2010/main" val="24836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B50E1-90B5-4CDF-B0E5-9CD8E972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03:09	</a:t>
            </a:r>
          </a:p>
        </p:txBody>
      </p:sp>
    </p:spTree>
    <p:extLst>
      <p:ext uri="{BB962C8B-B14F-4D97-AF65-F5344CB8AC3E}">
        <p14:creationId xmlns:p14="http://schemas.microsoft.com/office/powerpoint/2010/main" val="36289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6D6E-AFBB-45BD-9807-C4DD53A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03:08	</a:t>
            </a:r>
          </a:p>
        </p:txBody>
      </p:sp>
    </p:spTree>
    <p:extLst>
      <p:ext uri="{BB962C8B-B14F-4D97-AF65-F5344CB8AC3E}">
        <p14:creationId xmlns:p14="http://schemas.microsoft.com/office/powerpoint/2010/main" val="36009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3B86D-0BEF-45AE-95A3-4601FF3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03:07	</a:t>
            </a:r>
          </a:p>
        </p:txBody>
      </p:sp>
    </p:spTree>
    <p:extLst>
      <p:ext uri="{BB962C8B-B14F-4D97-AF65-F5344CB8AC3E}">
        <p14:creationId xmlns:p14="http://schemas.microsoft.com/office/powerpoint/2010/main" val="40813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2D3F1-74DC-4FB8-A2C0-ECB82787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03:06	</a:t>
            </a:r>
          </a:p>
        </p:txBody>
      </p:sp>
    </p:spTree>
    <p:extLst>
      <p:ext uri="{BB962C8B-B14F-4D97-AF65-F5344CB8AC3E}">
        <p14:creationId xmlns:p14="http://schemas.microsoft.com/office/powerpoint/2010/main" val="14817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17065-7524-4D9B-9943-7907380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03:05	</a:t>
            </a:r>
          </a:p>
        </p:txBody>
      </p:sp>
    </p:spTree>
    <p:extLst>
      <p:ext uri="{BB962C8B-B14F-4D97-AF65-F5344CB8AC3E}">
        <p14:creationId xmlns:p14="http://schemas.microsoft.com/office/powerpoint/2010/main" val="369719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89951-FB38-49D4-828C-D1B982B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03:04	</a:t>
            </a:r>
          </a:p>
        </p:txBody>
      </p:sp>
    </p:spTree>
    <p:extLst>
      <p:ext uri="{BB962C8B-B14F-4D97-AF65-F5344CB8AC3E}">
        <p14:creationId xmlns:p14="http://schemas.microsoft.com/office/powerpoint/2010/main" val="36588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6B2F-0DCE-45B8-80AA-B100A777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03:03	</a:t>
            </a:r>
          </a:p>
        </p:txBody>
      </p:sp>
    </p:spTree>
    <p:extLst>
      <p:ext uri="{BB962C8B-B14F-4D97-AF65-F5344CB8AC3E}">
        <p14:creationId xmlns:p14="http://schemas.microsoft.com/office/powerpoint/2010/main" val="18057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EA61-AC18-4803-B8F5-2BB12DFC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03:02	</a:t>
            </a:r>
          </a:p>
        </p:txBody>
      </p:sp>
    </p:spTree>
    <p:extLst>
      <p:ext uri="{BB962C8B-B14F-4D97-AF65-F5344CB8AC3E}">
        <p14:creationId xmlns:p14="http://schemas.microsoft.com/office/powerpoint/2010/main" val="23906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65FA-5DE0-473B-A42C-4E1A685E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13:49	</a:t>
            </a:r>
          </a:p>
        </p:txBody>
      </p:sp>
    </p:spTree>
    <p:extLst>
      <p:ext uri="{BB962C8B-B14F-4D97-AF65-F5344CB8AC3E}">
        <p14:creationId xmlns:p14="http://schemas.microsoft.com/office/powerpoint/2010/main" val="219401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71AD-BBB1-4D9A-A099-C17478C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03:01	</a:t>
            </a:r>
          </a:p>
        </p:txBody>
      </p:sp>
    </p:spTree>
    <p:extLst>
      <p:ext uri="{BB962C8B-B14F-4D97-AF65-F5344CB8AC3E}">
        <p14:creationId xmlns:p14="http://schemas.microsoft.com/office/powerpoint/2010/main" val="38402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82666-A177-4988-8FA2-6039F826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03:00	</a:t>
            </a:r>
          </a:p>
        </p:txBody>
      </p:sp>
    </p:spTree>
    <p:extLst>
      <p:ext uri="{BB962C8B-B14F-4D97-AF65-F5344CB8AC3E}">
        <p14:creationId xmlns:p14="http://schemas.microsoft.com/office/powerpoint/2010/main" val="15495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5A8F2-B56D-4589-AC22-D5B930D5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02:59	</a:t>
            </a:r>
          </a:p>
        </p:txBody>
      </p:sp>
    </p:spTree>
    <p:extLst>
      <p:ext uri="{BB962C8B-B14F-4D97-AF65-F5344CB8AC3E}">
        <p14:creationId xmlns:p14="http://schemas.microsoft.com/office/powerpoint/2010/main" val="18275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C83F-DF2C-4079-BD3B-605013B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02:58	</a:t>
            </a:r>
          </a:p>
        </p:txBody>
      </p:sp>
    </p:spTree>
    <p:extLst>
      <p:ext uri="{BB962C8B-B14F-4D97-AF65-F5344CB8AC3E}">
        <p14:creationId xmlns:p14="http://schemas.microsoft.com/office/powerpoint/2010/main" val="40477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A6289-0D75-429D-BEF9-1A684B9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02:57	</a:t>
            </a:r>
          </a:p>
        </p:txBody>
      </p:sp>
    </p:spTree>
    <p:extLst>
      <p:ext uri="{BB962C8B-B14F-4D97-AF65-F5344CB8AC3E}">
        <p14:creationId xmlns:p14="http://schemas.microsoft.com/office/powerpoint/2010/main" val="19420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7E658-4BEA-4A9E-8ACF-C2E9C42E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02:56	</a:t>
            </a:r>
          </a:p>
        </p:txBody>
      </p:sp>
    </p:spTree>
    <p:extLst>
      <p:ext uri="{BB962C8B-B14F-4D97-AF65-F5344CB8AC3E}">
        <p14:creationId xmlns:p14="http://schemas.microsoft.com/office/powerpoint/2010/main" val="8355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27514-FFFE-4EC5-9249-5B53712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02:55	</a:t>
            </a:r>
          </a:p>
        </p:txBody>
      </p:sp>
    </p:spTree>
    <p:extLst>
      <p:ext uri="{BB962C8B-B14F-4D97-AF65-F5344CB8AC3E}">
        <p14:creationId xmlns:p14="http://schemas.microsoft.com/office/powerpoint/2010/main" val="31055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1B66-E299-4CA7-8B08-418E5B57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02:54	</a:t>
            </a:r>
          </a:p>
        </p:txBody>
      </p:sp>
    </p:spTree>
    <p:extLst>
      <p:ext uri="{BB962C8B-B14F-4D97-AF65-F5344CB8AC3E}">
        <p14:creationId xmlns:p14="http://schemas.microsoft.com/office/powerpoint/2010/main" val="30674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1B3D-CC3A-4E31-9D1A-C6995A85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02:53	</a:t>
            </a:r>
          </a:p>
        </p:txBody>
      </p:sp>
    </p:spTree>
    <p:extLst>
      <p:ext uri="{BB962C8B-B14F-4D97-AF65-F5344CB8AC3E}">
        <p14:creationId xmlns:p14="http://schemas.microsoft.com/office/powerpoint/2010/main" val="14084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7A363-99D5-4ED9-95DC-0705A033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02:52	</a:t>
            </a:r>
          </a:p>
        </p:txBody>
      </p:sp>
    </p:spTree>
    <p:extLst>
      <p:ext uri="{BB962C8B-B14F-4D97-AF65-F5344CB8AC3E}">
        <p14:creationId xmlns:p14="http://schemas.microsoft.com/office/powerpoint/2010/main" val="4156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8675-F519-4265-B2BE-04A1C1C3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13:48	</a:t>
            </a:r>
          </a:p>
        </p:txBody>
      </p:sp>
    </p:spTree>
    <p:extLst>
      <p:ext uri="{BB962C8B-B14F-4D97-AF65-F5344CB8AC3E}">
        <p14:creationId xmlns:p14="http://schemas.microsoft.com/office/powerpoint/2010/main" val="13849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1DA03-DFC7-446E-A3F8-86B7D693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02:51	</a:t>
            </a:r>
          </a:p>
        </p:txBody>
      </p:sp>
    </p:spTree>
    <p:extLst>
      <p:ext uri="{BB962C8B-B14F-4D97-AF65-F5344CB8AC3E}">
        <p14:creationId xmlns:p14="http://schemas.microsoft.com/office/powerpoint/2010/main" val="3244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4FF94-3399-454D-A038-405BC51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02:50	</a:t>
            </a:r>
          </a:p>
        </p:txBody>
      </p:sp>
    </p:spTree>
    <p:extLst>
      <p:ext uri="{BB962C8B-B14F-4D97-AF65-F5344CB8AC3E}">
        <p14:creationId xmlns:p14="http://schemas.microsoft.com/office/powerpoint/2010/main" val="16158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43BA6-2643-4262-8FF5-5FB03679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02:49	</a:t>
            </a:r>
          </a:p>
        </p:txBody>
      </p:sp>
    </p:spTree>
    <p:extLst>
      <p:ext uri="{BB962C8B-B14F-4D97-AF65-F5344CB8AC3E}">
        <p14:creationId xmlns:p14="http://schemas.microsoft.com/office/powerpoint/2010/main" val="358623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FF16-5AD6-41D4-A719-76C2DEB1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02:48	</a:t>
            </a:r>
          </a:p>
        </p:txBody>
      </p:sp>
    </p:spTree>
    <p:extLst>
      <p:ext uri="{BB962C8B-B14F-4D97-AF65-F5344CB8AC3E}">
        <p14:creationId xmlns:p14="http://schemas.microsoft.com/office/powerpoint/2010/main" val="10505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89692-11AF-42A6-B4DB-818C1B6D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02:47	</a:t>
            </a:r>
          </a:p>
        </p:txBody>
      </p:sp>
    </p:spTree>
    <p:extLst>
      <p:ext uri="{BB962C8B-B14F-4D97-AF65-F5344CB8AC3E}">
        <p14:creationId xmlns:p14="http://schemas.microsoft.com/office/powerpoint/2010/main" val="2395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62E4-2F02-44C4-A544-CB1D8EAA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02:46	</a:t>
            </a:r>
          </a:p>
        </p:txBody>
      </p:sp>
    </p:spTree>
    <p:extLst>
      <p:ext uri="{BB962C8B-B14F-4D97-AF65-F5344CB8AC3E}">
        <p14:creationId xmlns:p14="http://schemas.microsoft.com/office/powerpoint/2010/main" val="12466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1F9F9-9566-4D65-ABD9-4DB0E427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02:45	</a:t>
            </a:r>
          </a:p>
        </p:txBody>
      </p:sp>
    </p:spTree>
    <p:extLst>
      <p:ext uri="{BB962C8B-B14F-4D97-AF65-F5344CB8AC3E}">
        <p14:creationId xmlns:p14="http://schemas.microsoft.com/office/powerpoint/2010/main" val="212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B858-E703-421A-A7DC-97C87EA2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02:44	</a:t>
            </a:r>
          </a:p>
        </p:txBody>
      </p:sp>
    </p:spTree>
    <p:extLst>
      <p:ext uri="{BB962C8B-B14F-4D97-AF65-F5344CB8AC3E}">
        <p14:creationId xmlns:p14="http://schemas.microsoft.com/office/powerpoint/2010/main" val="41464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A1405-F323-4945-83F3-E77FA81C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02:43	</a:t>
            </a:r>
          </a:p>
        </p:txBody>
      </p:sp>
    </p:spTree>
    <p:extLst>
      <p:ext uri="{BB962C8B-B14F-4D97-AF65-F5344CB8AC3E}">
        <p14:creationId xmlns:p14="http://schemas.microsoft.com/office/powerpoint/2010/main" val="25252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EFB3C-03CB-4B53-A1DE-E4A5C0E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02:42	</a:t>
            </a:r>
          </a:p>
        </p:txBody>
      </p:sp>
    </p:spTree>
    <p:extLst>
      <p:ext uri="{BB962C8B-B14F-4D97-AF65-F5344CB8AC3E}">
        <p14:creationId xmlns:p14="http://schemas.microsoft.com/office/powerpoint/2010/main" val="3334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C440A-AB1B-4E62-A6B0-37BDBE02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13:47	</a:t>
            </a:r>
          </a:p>
        </p:txBody>
      </p:sp>
    </p:spTree>
    <p:extLst>
      <p:ext uri="{BB962C8B-B14F-4D97-AF65-F5344CB8AC3E}">
        <p14:creationId xmlns:p14="http://schemas.microsoft.com/office/powerpoint/2010/main" val="16407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7450-A562-4841-84B1-3CF557A2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02:41	</a:t>
            </a:r>
          </a:p>
        </p:txBody>
      </p:sp>
    </p:spTree>
    <p:extLst>
      <p:ext uri="{BB962C8B-B14F-4D97-AF65-F5344CB8AC3E}">
        <p14:creationId xmlns:p14="http://schemas.microsoft.com/office/powerpoint/2010/main" val="17498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BF3AA-2D87-4BC5-B52C-9BDA6A41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02:40	</a:t>
            </a:r>
          </a:p>
        </p:txBody>
      </p:sp>
    </p:spTree>
    <p:extLst>
      <p:ext uri="{BB962C8B-B14F-4D97-AF65-F5344CB8AC3E}">
        <p14:creationId xmlns:p14="http://schemas.microsoft.com/office/powerpoint/2010/main" val="2291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F4DAD-84AB-4539-BB0E-7CD78AC6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02:39	</a:t>
            </a:r>
          </a:p>
        </p:txBody>
      </p:sp>
    </p:spTree>
    <p:extLst>
      <p:ext uri="{BB962C8B-B14F-4D97-AF65-F5344CB8AC3E}">
        <p14:creationId xmlns:p14="http://schemas.microsoft.com/office/powerpoint/2010/main" val="32611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CE9B8-C7D0-4E70-BD8B-F8D0E6A8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02:38	</a:t>
            </a:r>
          </a:p>
        </p:txBody>
      </p:sp>
    </p:spTree>
    <p:extLst>
      <p:ext uri="{BB962C8B-B14F-4D97-AF65-F5344CB8AC3E}">
        <p14:creationId xmlns:p14="http://schemas.microsoft.com/office/powerpoint/2010/main" val="14207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96DDE-5B42-48D2-B6E8-6899195D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02:37	</a:t>
            </a:r>
          </a:p>
        </p:txBody>
      </p:sp>
    </p:spTree>
    <p:extLst>
      <p:ext uri="{BB962C8B-B14F-4D97-AF65-F5344CB8AC3E}">
        <p14:creationId xmlns:p14="http://schemas.microsoft.com/office/powerpoint/2010/main" val="31231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5542A-393E-468B-97FF-9E4A56A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02:36	</a:t>
            </a:r>
          </a:p>
        </p:txBody>
      </p:sp>
    </p:spTree>
    <p:extLst>
      <p:ext uri="{BB962C8B-B14F-4D97-AF65-F5344CB8AC3E}">
        <p14:creationId xmlns:p14="http://schemas.microsoft.com/office/powerpoint/2010/main" val="396677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0F62-1953-47C2-BFA3-157A0B1A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02:35	</a:t>
            </a:r>
          </a:p>
        </p:txBody>
      </p:sp>
    </p:spTree>
    <p:extLst>
      <p:ext uri="{BB962C8B-B14F-4D97-AF65-F5344CB8AC3E}">
        <p14:creationId xmlns:p14="http://schemas.microsoft.com/office/powerpoint/2010/main" val="21040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DBBE-8E73-4999-8204-ED635C0A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02:34	</a:t>
            </a:r>
          </a:p>
        </p:txBody>
      </p:sp>
    </p:spTree>
    <p:extLst>
      <p:ext uri="{BB962C8B-B14F-4D97-AF65-F5344CB8AC3E}">
        <p14:creationId xmlns:p14="http://schemas.microsoft.com/office/powerpoint/2010/main" val="32976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9F56F-75CC-4DAC-8BAE-145FD1B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02:33	</a:t>
            </a:r>
          </a:p>
        </p:txBody>
      </p:sp>
    </p:spTree>
    <p:extLst>
      <p:ext uri="{BB962C8B-B14F-4D97-AF65-F5344CB8AC3E}">
        <p14:creationId xmlns:p14="http://schemas.microsoft.com/office/powerpoint/2010/main" val="18526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43E56-10DC-44EE-A441-99E43918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02:32	</a:t>
            </a:r>
          </a:p>
        </p:txBody>
      </p:sp>
    </p:spTree>
    <p:extLst>
      <p:ext uri="{BB962C8B-B14F-4D97-AF65-F5344CB8AC3E}">
        <p14:creationId xmlns:p14="http://schemas.microsoft.com/office/powerpoint/2010/main" val="37371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DDE8-C896-4475-812B-B5925A44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13:46	</a:t>
            </a:r>
          </a:p>
        </p:txBody>
      </p:sp>
    </p:spTree>
    <p:extLst>
      <p:ext uri="{BB962C8B-B14F-4D97-AF65-F5344CB8AC3E}">
        <p14:creationId xmlns:p14="http://schemas.microsoft.com/office/powerpoint/2010/main" val="3631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43CFB-3AAF-417D-84EC-65F6CBD2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02:31	</a:t>
            </a:r>
          </a:p>
        </p:txBody>
      </p:sp>
    </p:spTree>
    <p:extLst>
      <p:ext uri="{BB962C8B-B14F-4D97-AF65-F5344CB8AC3E}">
        <p14:creationId xmlns:p14="http://schemas.microsoft.com/office/powerpoint/2010/main" val="245374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D6476-4FB2-401D-AF54-5F6C00A6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02:30	</a:t>
            </a:r>
          </a:p>
        </p:txBody>
      </p:sp>
    </p:spTree>
    <p:extLst>
      <p:ext uri="{BB962C8B-B14F-4D97-AF65-F5344CB8AC3E}">
        <p14:creationId xmlns:p14="http://schemas.microsoft.com/office/powerpoint/2010/main" val="21536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EF65E-591D-4595-9B0A-D0809521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02:29	</a:t>
            </a:r>
          </a:p>
        </p:txBody>
      </p:sp>
    </p:spTree>
    <p:extLst>
      <p:ext uri="{BB962C8B-B14F-4D97-AF65-F5344CB8AC3E}">
        <p14:creationId xmlns:p14="http://schemas.microsoft.com/office/powerpoint/2010/main" val="13007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00B09-E89C-4770-877E-1EB1EB2B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02:28	</a:t>
            </a:r>
          </a:p>
        </p:txBody>
      </p:sp>
    </p:spTree>
    <p:extLst>
      <p:ext uri="{BB962C8B-B14F-4D97-AF65-F5344CB8AC3E}">
        <p14:creationId xmlns:p14="http://schemas.microsoft.com/office/powerpoint/2010/main" val="368209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8985A-8B20-429A-801E-8880AC2E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02:27	</a:t>
            </a:r>
          </a:p>
        </p:txBody>
      </p:sp>
    </p:spTree>
    <p:extLst>
      <p:ext uri="{BB962C8B-B14F-4D97-AF65-F5344CB8AC3E}">
        <p14:creationId xmlns:p14="http://schemas.microsoft.com/office/powerpoint/2010/main" val="3928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5D718-2B22-4DF0-AE9F-5D95415E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02:26	</a:t>
            </a:r>
          </a:p>
        </p:txBody>
      </p:sp>
    </p:spTree>
    <p:extLst>
      <p:ext uri="{BB962C8B-B14F-4D97-AF65-F5344CB8AC3E}">
        <p14:creationId xmlns:p14="http://schemas.microsoft.com/office/powerpoint/2010/main" val="14822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CCF1F-630A-447B-9131-9939D2A3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02:25	</a:t>
            </a:r>
          </a:p>
        </p:txBody>
      </p:sp>
    </p:spTree>
    <p:extLst>
      <p:ext uri="{BB962C8B-B14F-4D97-AF65-F5344CB8AC3E}">
        <p14:creationId xmlns:p14="http://schemas.microsoft.com/office/powerpoint/2010/main" val="1824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E35B-C6A5-4E02-A001-9FE72F1F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02:24	</a:t>
            </a:r>
          </a:p>
        </p:txBody>
      </p:sp>
    </p:spTree>
    <p:extLst>
      <p:ext uri="{BB962C8B-B14F-4D97-AF65-F5344CB8AC3E}">
        <p14:creationId xmlns:p14="http://schemas.microsoft.com/office/powerpoint/2010/main" val="27570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BC92E-02D8-40A0-BC0D-900354E2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02:23	</a:t>
            </a:r>
          </a:p>
        </p:txBody>
      </p:sp>
    </p:spTree>
    <p:extLst>
      <p:ext uri="{BB962C8B-B14F-4D97-AF65-F5344CB8AC3E}">
        <p14:creationId xmlns:p14="http://schemas.microsoft.com/office/powerpoint/2010/main" val="27264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0D12-7699-43F6-B555-E7F1FEC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02:22	</a:t>
            </a:r>
          </a:p>
        </p:txBody>
      </p:sp>
    </p:spTree>
    <p:extLst>
      <p:ext uri="{BB962C8B-B14F-4D97-AF65-F5344CB8AC3E}">
        <p14:creationId xmlns:p14="http://schemas.microsoft.com/office/powerpoint/2010/main" val="2256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B4F3-B0A3-4434-9A26-0528B663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13:45	</a:t>
            </a:r>
          </a:p>
        </p:txBody>
      </p:sp>
    </p:spTree>
    <p:extLst>
      <p:ext uri="{BB962C8B-B14F-4D97-AF65-F5344CB8AC3E}">
        <p14:creationId xmlns:p14="http://schemas.microsoft.com/office/powerpoint/2010/main" val="356109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62053-AE66-4B15-9A30-662D4FB1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02:21	</a:t>
            </a:r>
          </a:p>
        </p:txBody>
      </p:sp>
    </p:spTree>
    <p:extLst>
      <p:ext uri="{BB962C8B-B14F-4D97-AF65-F5344CB8AC3E}">
        <p14:creationId xmlns:p14="http://schemas.microsoft.com/office/powerpoint/2010/main" val="2963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39E61-FC62-412E-9B08-4BBD11E8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02:20	</a:t>
            </a:r>
          </a:p>
        </p:txBody>
      </p:sp>
    </p:spTree>
    <p:extLst>
      <p:ext uri="{BB962C8B-B14F-4D97-AF65-F5344CB8AC3E}">
        <p14:creationId xmlns:p14="http://schemas.microsoft.com/office/powerpoint/2010/main" val="39159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B300A-20EC-43D9-A85A-3094878C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02:19	</a:t>
            </a:r>
          </a:p>
        </p:txBody>
      </p:sp>
    </p:spTree>
    <p:extLst>
      <p:ext uri="{BB962C8B-B14F-4D97-AF65-F5344CB8AC3E}">
        <p14:creationId xmlns:p14="http://schemas.microsoft.com/office/powerpoint/2010/main" val="31237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62DF1-6D5F-48F5-9EE5-83390D07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02:18	</a:t>
            </a:r>
          </a:p>
        </p:txBody>
      </p:sp>
    </p:spTree>
    <p:extLst>
      <p:ext uri="{BB962C8B-B14F-4D97-AF65-F5344CB8AC3E}">
        <p14:creationId xmlns:p14="http://schemas.microsoft.com/office/powerpoint/2010/main" val="38615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F12B-94F8-4B39-95E3-BF41E5BA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02:17	</a:t>
            </a:r>
          </a:p>
        </p:txBody>
      </p:sp>
    </p:spTree>
    <p:extLst>
      <p:ext uri="{BB962C8B-B14F-4D97-AF65-F5344CB8AC3E}">
        <p14:creationId xmlns:p14="http://schemas.microsoft.com/office/powerpoint/2010/main" val="28811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5D63E-29E3-47AF-9441-BE79FDF7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02:16	</a:t>
            </a:r>
          </a:p>
        </p:txBody>
      </p:sp>
    </p:spTree>
    <p:extLst>
      <p:ext uri="{BB962C8B-B14F-4D97-AF65-F5344CB8AC3E}">
        <p14:creationId xmlns:p14="http://schemas.microsoft.com/office/powerpoint/2010/main" val="4890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D8B2-C638-4769-8D90-08855490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02:15	</a:t>
            </a:r>
          </a:p>
        </p:txBody>
      </p:sp>
    </p:spTree>
    <p:extLst>
      <p:ext uri="{BB962C8B-B14F-4D97-AF65-F5344CB8AC3E}">
        <p14:creationId xmlns:p14="http://schemas.microsoft.com/office/powerpoint/2010/main" val="35648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0CC38-AF36-43F1-91DD-7127C83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02:14	</a:t>
            </a:r>
          </a:p>
        </p:txBody>
      </p:sp>
    </p:spTree>
    <p:extLst>
      <p:ext uri="{BB962C8B-B14F-4D97-AF65-F5344CB8AC3E}">
        <p14:creationId xmlns:p14="http://schemas.microsoft.com/office/powerpoint/2010/main" val="9016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D1DE-560D-4507-99F5-89FC192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02:13	</a:t>
            </a:r>
          </a:p>
        </p:txBody>
      </p:sp>
    </p:spTree>
    <p:extLst>
      <p:ext uri="{BB962C8B-B14F-4D97-AF65-F5344CB8AC3E}">
        <p14:creationId xmlns:p14="http://schemas.microsoft.com/office/powerpoint/2010/main" val="14468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D3B92-A1B5-49F1-A118-D11E524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02:12	</a:t>
            </a:r>
          </a:p>
        </p:txBody>
      </p:sp>
    </p:spTree>
    <p:extLst>
      <p:ext uri="{BB962C8B-B14F-4D97-AF65-F5344CB8AC3E}">
        <p14:creationId xmlns:p14="http://schemas.microsoft.com/office/powerpoint/2010/main" val="7333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EE8CC-AF4E-4D2E-9194-CE146F9F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13:44	</a:t>
            </a:r>
          </a:p>
        </p:txBody>
      </p:sp>
    </p:spTree>
    <p:extLst>
      <p:ext uri="{BB962C8B-B14F-4D97-AF65-F5344CB8AC3E}">
        <p14:creationId xmlns:p14="http://schemas.microsoft.com/office/powerpoint/2010/main" val="36889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C51E-4C07-41AE-8C63-A3307364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02:11	</a:t>
            </a:r>
          </a:p>
        </p:txBody>
      </p:sp>
    </p:spTree>
    <p:extLst>
      <p:ext uri="{BB962C8B-B14F-4D97-AF65-F5344CB8AC3E}">
        <p14:creationId xmlns:p14="http://schemas.microsoft.com/office/powerpoint/2010/main" val="31208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9BEAE-8B8C-404A-A317-28F948A2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02:10	</a:t>
            </a:r>
          </a:p>
        </p:txBody>
      </p:sp>
    </p:spTree>
    <p:extLst>
      <p:ext uri="{BB962C8B-B14F-4D97-AF65-F5344CB8AC3E}">
        <p14:creationId xmlns:p14="http://schemas.microsoft.com/office/powerpoint/2010/main" val="2402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20A9-998C-4C0D-8BCB-906FAD65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02:09	</a:t>
            </a:r>
          </a:p>
        </p:txBody>
      </p:sp>
    </p:spTree>
    <p:extLst>
      <p:ext uri="{BB962C8B-B14F-4D97-AF65-F5344CB8AC3E}">
        <p14:creationId xmlns:p14="http://schemas.microsoft.com/office/powerpoint/2010/main" val="18076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2F89C-6B6F-4B4F-B86F-FDA81831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02:08	</a:t>
            </a:r>
          </a:p>
        </p:txBody>
      </p:sp>
    </p:spTree>
    <p:extLst>
      <p:ext uri="{BB962C8B-B14F-4D97-AF65-F5344CB8AC3E}">
        <p14:creationId xmlns:p14="http://schemas.microsoft.com/office/powerpoint/2010/main" val="4527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3FB4-7075-4180-BE57-04B0E4D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02:07	</a:t>
            </a:r>
          </a:p>
        </p:txBody>
      </p:sp>
    </p:spTree>
    <p:extLst>
      <p:ext uri="{BB962C8B-B14F-4D97-AF65-F5344CB8AC3E}">
        <p14:creationId xmlns:p14="http://schemas.microsoft.com/office/powerpoint/2010/main" val="16069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C3FB-575C-47E0-A91E-59566313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02:06	</a:t>
            </a:r>
          </a:p>
        </p:txBody>
      </p:sp>
    </p:spTree>
    <p:extLst>
      <p:ext uri="{BB962C8B-B14F-4D97-AF65-F5344CB8AC3E}">
        <p14:creationId xmlns:p14="http://schemas.microsoft.com/office/powerpoint/2010/main" val="6387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A0F14-4287-4A2F-9468-6467780E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02:05	</a:t>
            </a:r>
          </a:p>
        </p:txBody>
      </p:sp>
    </p:spTree>
    <p:extLst>
      <p:ext uri="{BB962C8B-B14F-4D97-AF65-F5344CB8AC3E}">
        <p14:creationId xmlns:p14="http://schemas.microsoft.com/office/powerpoint/2010/main" val="21670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1BB54-5F44-479F-B17A-01E79821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02:04	</a:t>
            </a:r>
          </a:p>
        </p:txBody>
      </p:sp>
    </p:spTree>
    <p:extLst>
      <p:ext uri="{BB962C8B-B14F-4D97-AF65-F5344CB8AC3E}">
        <p14:creationId xmlns:p14="http://schemas.microsoft.com/office/powerpoint/2010/main" val="26161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19F54-A5DD-435C-A720-3406ACD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02:03	</a:t>
            </a:r>
          </a:p>
        </p:txBody>
      </p:sp>
    </p:spTree>
    <p:extLst>
      <p:ext uri="{BB962C8B-B14F-4D97-AF65-F5344CB8AC3E}">
        <p14:creationId xmlns:p14="http://schemas.microsoft.com/office/powerpoint/2010/main" val="5936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5FE1C-3727-49A8-ADF5-142F108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02:02	</a:t>
            </a:r>
          </a:p>
        </p:txBody>
      </p:sp>
    </p:spTree>
    <p:extLst>
      <p:ext uri="{BB962C8B-B14F-4D97-AF65-F5344CB8AC3E}">
        <p14:creationId xmlns:p14="http://schemas.microsoft.com/office/powerpoint/2010/main" val="36547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51AF4-AF71-4BAC-B231-71F61CEA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13:43	</a:t>
            </a:r>
          </a:p>
        </p:txBody>
      </p:sp>
    </p:spTree>
    <p:extLst>
      <p:ext uri="{BB962C8B-B14F-4D97-AF65-F5344CB8AC3E}">
        <p14:creationId xmlns:p14="http://schemas.microsoft.com/office/powerpoint/2010/main" val="36354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DB85D-0498-46CF-9D71-F4E6C0D1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02:01	</a:t>
            </a:r>
          </a:p>
        </p:txBody>
      </p:sp>
    </p:spTree>
    <p:extLst>
      <p:ext uri="{BB962C8B-B14F-4D97-AF65-F5344CB8AC3E}">
        <p14:creationId xmlns:p14="http://schemas.microsoft.com/office/powerpoint/2010/main" val="87972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6784-CC7B-4319-8592-299ACD3F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02:00	</a:t>
            </a:r>
          </a:p>
        </p:txBody>
      </p:sp>
    </p:spTree>
    <p:extLst>
      <p:ext uri="{BB962C8B-B14F-4D97-AF65-F5344CB8AC3E}">
        <p14:creationId xmlns:p14="http://schemas.microsoft.com/office/powerpoint/2010/main" val="1810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79C5E-E5C5-4647-B308-57916C6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01:59	</a:t>
            </a:r>
          </a:p>
        </p:txBody>
      </p:sp>
    </p:spTree>
    <p:extLst>
      <p:ext uri="{BB962C8B-B14F-4D97-AF65-F5344CB8AC3E}">
        <p14:creationId xmlns:p14="http://schemas.microsoft.com/office/powerpoint/2010/main" val="22248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12C76-ED11-42BB-ABA2-BA06182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01:58	</a:t>
            </a:r>
          </a:p>
        </p:txBody>
      </p:sp>
    </p:spTree>
    <p:extLst>
      <p:ext uri="{BB962C8B-B14F-4D97-AF65-F5344CB8AC3E}">
        <p14:creationId xmlns:p14="http://schemas.microsoft.com/office/powerpoint/2010/main" val="274532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30F01-E36B-4D4F-B3FE-BBEAE68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01:57	</a:t>
            </a:r>
          </a:p>
        </p:txBody>
      </p:sp>
    </p:spTree>
    <p:extLst>
      <p:ext uri="{BB962C8B-B14F-4D97-AF65-F5344CB8AC3E}">
        <p14:creationId xmlns:p14="http://schemas.microsoft.com/office/powerpoint/2010/main" val="5813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4246-43F5-4F84-B2EA-CDF53D3D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01:56	</a:t>
            </a:r>
          </a:p>
        </p:txBody>
      </p:sp>
    </p:spTree>
    <p:extLst>
      <p:ext uri="{BB962C8B-B14F-4D97-AF65-F5344CB8AC3E}">
        <p14:creationId xmlns:p14="http://schemas.microsoft.com/office/powerpoint/2010/main" val="27328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5C8F-A1EE-481F-BED9-40CE80D7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01:55	</a:t>
            </a:r>
          </a:p>
        </p:txBody>
      </p:sp>
    </p:spTree>
    <p:extLst>
      <p:ext uri="{BB962C8B-B14F-4D97-AF65-F5344CB8AC3E}">
        <p14:creationId xmlns:p14="http://schemas.microsoft.com/office/powerpoint/2010/main" val="38751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F9B1-C019-441C-B945-19D8387D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01:54	</a:t>
            </a:r>
          </a:p>
        </p:txBody>
      </p:sp>
    </p:spTree>
    <p:extLst>
      <p:ext uri="{BB962C8B-B14F-4D97-AF65-F5344CB8AC3E}">
        <p14:creationId xmlns:p14="http://schemas.microsoft.com/office/powerpoint/2010/main" val="12640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8055C-C2E5-48AE-AF91-5C224B7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01:53	</a:t>
            </a:r>
          </a:p>
        </p:txBody>
      </p:sp>
    </p:spTree>
    <p:extLst>
      <p:ext uri="{BB962C8B-B14F-4D97-AF65-F5344CB8AC3E}">
        <p14:creationId xmlns:p14="http://schemas.microsoft.com/office/powerpoint/2010/main" val="1076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9F73A-A39E-4B5E-B1A8-5EFD1F5E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01:52	</a:t>
            </a:r>
          </a:p>
        </p:txBody>
      </p:sp>
    </p:spTree>
    <p:extLst>
      <p:ext uri="{BB962C8B-B14F-4D97-AF65-F5344CB8AC3E}">
        <p14:creationId xmlns:p14="http://schemas.microsoft.com/office/powerpoint/2010/main" val="35250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BC941-3CC8-46AA-8F0C-EA7F77C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13:42	</a:t>
            </a:r>
          </a:p>
        </p:txBody>
      </p:sp>
    </p:spTree>
    <p:extLst>
      <p:ext uri="{BB962C8B-B14F-4D97-AF65-F5344CB8AC3E}">
        <p14:creationId xmlns:p14="http://schemas.microsoft.com/office/powerpoint/2010/main" val="24003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A69A7-3CA7-46B2-AB3F-A19CDC12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01:51	</a:t>
            </a:r>
          </a:p>
        </p:txBody>
      </p:sp>
    </p:spTree>
    <p:extLst>
      <p:ext uri="{BB962C8B-B14F-4D97-AF65-F5344CB8AC3E}">
        <p14:creationId xmlns:p14="http://schemas.microsoft.com/office/powerpoint/2010/main" val="74624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A1E1-F087-4864-BFB2-87E5D47E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01:50	</a:t>
            </a:r>
          </a:p>
        </p:txBody>
      </p:sp>
    </p:spTree>
    <p:extLst>
      <p:ext uri="{BB962C8B-B14F-4D97-AF65-F5344CB8AC3E}">
        <p14:creationId xmlns:p14="http://schemas.microsoft.com/office/powerpoint/2010/main" val="263020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A4644-9D0A-4019-B18A-C2510A8B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01:49	</a:t>
            </a:r>
          </a:p>
        </p:txBody>
      </p:sp>
    </p:spTree>
    <p:extLst>
      <p:ext uri="{BB962C8B-B14F-4D97-AF65-F5344CB8AC3E}">
        <p14:creationId xmlns:p14="http://schemas.microsoft.com/office/powerpoint/2010/main" val="29619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67A3-4AB8-48AE-8DAE-7FA0FD7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01:48	</a:t>
            </a:r>
          </a:p>
        </p:txBody>
      </p:sp>
    </p:spTree>
    <p:extLst>
      <p:ext uri="{BB962C8B-B14F-4D97-AF65-F5344CB8AC3E}">
        <p14:creationId xmlns:p14="http://schemas.microsoft.com/office/powerpoint/2010/main" val="22372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D60E6-0EFC-4351-B172-C4FBB8DC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01:47	</a:t>
            </a:r>
          </a:p>
        </p:txBody>
      </p:sp>
    </p:spTree>
    <p:extLst>
      <p:ext uri="{BB962C8B-B14F-4D97-AF65-F5344CB8AC3E}">
        <p14:creationId xmlns:p14="http://schemas.microsoft.com/office/powerpoint/2010/main" val="29177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E8AC-DB68-40A0-85B7-3CE35208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01:46	</a:t>
            </a:r>
          </a:p>
        </p:txBody>
      </p:sp>
    </p:spTree>
    <p:extLst>
      <p:ext uri="{BB962C8B-B14F-4D97-AF65-F5344CB8AC3E}">
        <p14:creationId xmlns:p14="http://schemas.microsoft.com/office/powerpoint/2010/main" val="1181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2CA77-71A9-4EC7-99C2-A70FB0B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01:45	</a:t>
            </a:r>
          </a:p>
        </p:txBody>
      </p:sp>
    </p:spTree>
    <p:extLst>
      <p:ext uri="{BB962C8B-B14F-4D97-AF65-F5344CB8AC3E}">
        <p14:creationId xmlns:p14="http://schemas.microsoft.com/office/powerpoint/2010/main" val="25986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DA69-8E6D-4CD0-AEE5-706E4E72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01:44	</a:t>
            </a:r>
          </a:p>
        </p:txBody>
      </p:sp>
    </p:spTree>
    <p:extLst>
      <p:ext uri="{BB962C8B-B14F-4D97-AF65-F5344CB8AC3E}">
        <p14:creationId xmlns:p14="http://schemas.microsoft.com/office/powerpoint/2010/main" val="5719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2A61-4E3A-4FC5-A4B1-D925832E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01:43	</a:t>
            </a:r>
          </a:p>
        </p:txBody>
      </p:sp>
    </p:spTree>
    <p:extLst>
      <p:ext uri="{BB962C8B-B14F-4D97-AF65-F5344CB8AC3E}">
        <p14:creationId xmlns:p14="http://schemas.microsoft.com/office/powerpoint/2010/main" val="34094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AADBE-2D99-4D71-85B0-F2491240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01:42	</a:t>
            </a:r>
          </a:p>
        </p:txBody>
      </p:sp>
    </p:spTree>
    <p:extLst>
      <p:ext uri="{BB962C8B-B14F-4D97-AF65-F5344CB8AC3E}">
        <p14:creationId xmlns:p14="http://schemas.microsoft.com/office/powerpoint/2010/main" val="24288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4FE39-94D9-4083-B5EC-9FDE1023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14:53	</a:t>
            </a:r>
          </a:p>
        </p:txBody>
      </p:sp>
    </p:spTree>
    <p:extLst>
      <p:ext uri="{BB962C8B-B14F-4D97-AF65-F5344CB8AC3E}">
        <p14:creationId xmlns:p14="http://schemas.microsoft.com/office/powerpoint/2010/main" val="9502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2230A-FA9F-4692-9FB2-E3299796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13:41	</a:t>
            </a:r>
          </a:p>
        </p:txBody>
      </p:sp>
    </p:spTree>
    <p:extLst>
      <p:ext uri="{BB962C8B-B14F-4D97-AF65-F5344CB8AC3E}">
        <p14:creationId xmlns:p14="http://schemas.microsoft.com/office/powerpoint/2010/main" val="40306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F7B2B-E1C1-4061-81C1-98B0C5B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01:41	</a:t>
            </a:r>
          </a:p>
        </p:txBody>
      </p:sp>
    </p:spTree>
    <p:extLst>
      <p:ext uri="{BB962C8B-B14F-4D97-AF65-F5344CB8AC3E}">
        <p14:creationId xmlns:p14="http://schemas.microsoft.com/office/powerpoint/2010/main" val="920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D0CD-B374-492E-812E-1A5CCB5E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01:40	</a:t>
            </a:r>
          </a:p>
        </p:txBody>
      </p:sp>
    </p:spTree>
    <p:extLst>
      <p:ext uri="{BB962C8B-B14F-4D97-AF65-F5344CB8AC3E}">
        <p14:creationId xmlns:p14="http://schemas.microsoft.com/office/powerpoint/2010/main" val="16930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DE3A-3D0F-4032-B0A0-7D4BFA4E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01:39	</a:t>
            </a:r>
          </a:p>
        </p:txBody>
      </p:sp>
    </p:spTree>
    <p:extLst>
      <p:ext uri="{BB962C8B-B14F-4D97-AF65-F5344CB8AC3E}">
        <p14:creationId xmlns:p14="http://schemas.microsoft.com/office/powerpoint/2010/main" val="3809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05F31-DF0E-4DD7-A9AE-21D6BC3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01:38	</a:t>
            </a:r>
          </a:p>
        </p:txBody>
      </p:sp>
    </p:spTree>
    <p:extLst>
      <p:ext uri="{BB962C8B-B14F-4D97-AF65-F5344CB8AC3E}">
        <p14:creationId xmlns:p14="http://schemas.microsoft.com/office/powerpoint/2010/main" val="39644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FEEA1-3835-49E2-B3A1-A10948C9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01:37	</a:t>
            </a:r>
          </a:p>
        </p:txBody>
      </p:sp>
    </p:spTree>
    <p:extLst>
      <p:ext uri="{BB962C8B-B14F-4D97-AF65-F5344CB8AC3E}">
        <p14:creationId xmlns:p14="http://schemas.microsoft.com/office/powerpoint/2010/main" val="36082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81033-799B-4578-91A7-4011A817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01:36	</a:t>
            </a:r>
          </a:p>
        </p:txBody>
      </p:sp>
    </p:spTree>
    <p:extLst>
      <p:ext uri="{BB962C8B-B14F-4D97-AF65-F5344CB8AC3E}">
        <p14:creationId xmlns:p14="http://schemas.microsoft.com/office/powerpoint/2010/main" val="18052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F25D2-F8B3-445C-B3DE-3AED549D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01:35	</a:t>
            </a:r>
          </a:p>
        </p:txBody>
      </p:sp>
    </p:spTree>
    <p:extLst>
      <p:ext uri="{BB962C8B-B14F-4D97-AF65-F5344CB8AC3E}">
        <p14:creationId xmlns:p14="http://schemas.microsoft.com/office/powerpoint/2010/main" val="38686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25745-53DE-46EC-BF5D-5AB6917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01:34	</a:t>
            </a:r>
          </a:p>
        </p:txBody>
      </p:sp>
    </p:spTree>
    <p:extLst>
      <p:ext uri="{BB962C8B-B14F-4D97-AF65-F5344CB8AC3E}">
        <p14:creationId xmlns:p14="http://schemas.microsoft.com/office/powerpoint/2010/main" val="31795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A319D-6B97-4373-9D29-C7C2B52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01:33	</a:t>
            </a:r>
          </a:p>
        </p:txBody>
      </p:sp>
    </p:spTree>
    <p:extLst>
      <p:ext uri="{BB962C8B-B14F-4D97-AF65-F5344CB8AC3E}">
        <p14:creationId xmlns:p14="http://schemas.microsoft.com/office/powerpoint/2010/main" val="169961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A5830-A71E-47F8-84F0-E9FEAEBA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01:32	</a:t>
            </a:r>
          </a:p>
        </p:txBody>
      </p:sp>
    </p:spTree>
    <p:extLst>
      <p:ext uri="{BB962C8B-B14F-4D97-AF65-F5344CB8AC3E}">
        <p14:creationId xmlns:p14="http://schemas.microsoft.com/office/powerpoint/2010/main" val="13167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F8E1-78C4-44BD-96CF-B78456C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13:40	</a:t>
            </a:r>
          </a:p>
        </p:txBody>
      </p:sp>
    </p:spTree>
    <p:extLst>
      <p:ext uri="{BB962C8B-B14F-4D97-AF65-F5344CB8AC3E}">
        <p14:creationId xmlns:p14="http://schemas.microsoft.com/office/powerpoint/2010/main" val="22928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9BB3-83AA-4C9F-98EE-7C53A96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01:31	</a:t>
            </a:r>
          </a:p>
        </p:txBody>
      </p:sp>
    </p:spTree>
    <p:extLst>
      <p:ext uri="{BB962C8B-B14F-4D97-AF65-F5344CB8AC3E}">
        <p14:creationId xmlns:p14="http://schemas.microsoft.com/office/powerpoint/2010/main" val="26803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2939D-0368-43A1-B537-79A8D153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01:30	</a:t>
            </a:r>
          </a:p>
        </p:txBody>
      </p:sp>
    </p:spTree>
    <p:extLst>
      <p:ext uri="{BB962C8B-B14F-4D97-AF65-F5344CB8AC3E}">
        <p14:creationId xmlns:p14="http://schemas.microsoft.com/office/powerpoint/2010/main" val="13757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018F-D7D3-4639-94EF-A842BED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01:29	</a:t>
            </a:r>
          </a:p>
        </p:txBody>
      </p:sp>
    </p:spTree>
    <p:extLst>
      <p:ext uri="{BB962C8B-B14F-4D97-AF65-F5344CB8AC3E}">
        <p14:creationId xmlns:p14="http://schemas.microsoft.com/office/powerpoint/2010/main" val="40730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8089-8001-4E1C-97D6-DAA0262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01:28	</a:t>
            </a:r>
          </a:p>
        </p:txBody>
      </p:sp>
    </p:spTree>
    <p:extLst>
      <p:ext uri="{BB962C8B-B14F-4D97-AF65-F5344CB8AC3E}">
        <p14:creationId xmlns:p14="http://schemas.microsoft.com/office/powerpoint/2010/main" val="4190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188C9-1001-4160-8BFB-FC11C99B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01:27	</a:t>
            </a:r>
          </a:p>
        </p:txBody>
      </p:sp>
    </p:spTree>
    <p:extLst>
      <p:ext uri="{BB962C8B-B14F-4D97-AF65-F5344CB8AC3E}">
        <p14:creationId xmlns:p14="http://schemas.microsoft.com/office/powerpoint/2010/main" val="2252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508B8-1505-4117-BB4F-E790D654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01:26	</a:t>
            </a:r>
          </a:p>
        </p:txBody>
      </p:sp>
    </p:spTree>
    <p:extLst>
      <p:ext uri="{BB962C8B-B14F-4D97-AF65-F5344CB8AC3E}">
        <p14:creationId xmlns:p14="http://schemas.microsoft.com/office/powerpoint/2010/main" val="30792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C1B6-B113-4867-BDC1-3968AB06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01:25	</a:t>
            </a:r>
          </a:p>
        </p:txBody>
      </p:sp>
    </p:spTree>
    <p:extLst>
      <p:ext uri="{BB962C8B-B14F-4D97-AF65-F5344CB8AC3E}">
        <p14:creationId xmlns:p14="http://schemas.microsoft.com/office/powerpoint/2010/main" val="11443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5B96D-17DD-4794-B4B8-16EF01CD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01:24	</a:t>
            </a:r>
          </a:p>
        </p:txBody>
      </p:sp>
    </p:spTree>
    <p:extLst>
      <p:ext uri="{BB962C8B-B14F-4D97-AF65-F5344CB8AC3E}">
        <p14:creationId xmlns:p14="http://schemas.microsoft.com/office/powerpoint/2010/main" val="37087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0E960-B472-470B-9C2E-98029BAC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01:23	</a:t>
            </a:r>
          </a:p>
        </p:txBody>
      </p:sp>
    </p:spTree>
    <p:extLst>
      <p:ext uri="{BB962C8B-B14F-4D97-AF65-F5344CB8AC3E}">
        <p14:creationId xmlns:p14="http://schemas.microsoft.com/office/powerpoint/2010/main" val="24110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9BA6A-D5A1-462A-A2A0-54D030AD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01:22	</a:t>
            </a:r>
          </a:p>
        </p:txBody>
      </p:sp>
    </p:spTree>
    <p:extLst>
      <p:ext uri="{BB962C8B-B14F-4D97-AF65-F5344CB8AC3E}">
        <p14:creationId xmlns:p14="http://schemas.microsoft.com/office/powerpoint/2010/main" val="32762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2D45-D55E-42D1-8D9A-9F36B2B4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13:39	</a:t>
            </a:r>
          </a:p>
        </p:txBody>
      </p:sp>
    </p:spTree>
    <p:extLst>
      <p:ext uri="{BB962C8B-B14F-4D97-AF65-F5344CB8AC3E}">
        <p14:creationId xmlns:p14="http://schemas.microsoft.com/office/powerpoint/2010/main" val="24164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D713-3581-4B20-90AC-EA4AF494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01:21	</a:t>
            </a:r>
          </a:p>
        </p:txBody>
      </p:sp>
    </p:spTree>
    <p:extLst>
      <p:ext uri="{BB962C8B-B14F-4D97-AF65-F5344CB8AC3E}">
        <p14:creationId xmlns:p14="http://schemas.microsoft.com/office/powerpoint/2010/main" val="33631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C641-E3C8-4D6E-A9BC-1273E151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01:20	</a:t>
            </a:r>
          </a:p>
        </p:txBody>
      </p:sp>
    </p:spTree>
    <p:extLst>
      <p:ext uri="{BB962C8B-B14F-4D97-AF65-F5344CB8AC3E}">
        <p14:creationId xmlns:p14="http://schemas.microsoft.com/office/powerpoint/2010/main" val="18780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402CE-BD85-40CC-9DDA-66E8F3A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01:19	</a:t>
            </a:r>
          </a:p>
        </p:txBody>
      </p:sp>
    </p:spTree>
    <p:extLst>
      <p:ext uri="{BB962C8B-B14F-4D97-AF65-F5344CB8AC3E}">
        <p14:creationId xmlns:p14="http://schemas.microsoft.com/office/powerpoint/2010/main" val="35239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02AED-3EA3-4DBB-A091-FA9F10A5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01:18	</a:t>
            </a:r>
          </a:p>
        </p:txBody>
      </p:sp>
    </p:spTree>
    <p:extLst>
      <p:ext uri="{BB962C8B-B14F-4D97-AF65-F5344CB8AC3E}">
        <p14:creationId xmlns:p14="http://schemas.microsoft.com/office/powerpoint/2010/main" val="23401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8907-7FB1-464F-B22D-05A227ED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01:17	</a:t>
            </a:r>
          </a:p>
        </p:txBody>
      </p:sp>
    </p:spTree>
    <p:extLst>
      <p:ext uri="{BB962C8B-B14F-4D97-AF65-F5344CB8AC3E}">
        <p14:creationId xmlns:p14="http://schemas.microsoft.com/office/powerpoint/2010/main" val="39249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5945-B6C5-42F2-8687-C2DE0FC0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01:16	</a:t>
            </a:r>
          </a:p>
        </p:txBody>
      </p:sp>
    </p:spTree>
    <p:extLst>
      <p:ext uri="{BB962C8B-B14F-4D97-AF65-F5344CB8AC3E}">
        <p14:creationId xmlns:p14="http://schemas.microsoft.com/office/powerpoint/2010/main" val="11993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47B63-CBEB-4D4E-BBFC-171F821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01:15	</a:t>
            </a:r>
          </a:p>
        </p:txBody>
      </p:sp>
    </p:spTree>
    <p:extLst>
      <p:ext uri="{BB962C8B-B14F-4D97-AF65-F5344CB8AC3E}">
        <p14:creationId xmlns:p14="http://schemas.microsoft.com/office/powerpoint/2010/main" val="32434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DEE5-2F6D-4B61-B884-81B249BE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01:14	</a:t>
            </a:r>
          </a:p>
        </p:txBody>
      </p:sp>
    </p:spTree>
    <p:extLst>
      <p:ext uri="{BB962C8B-B14F-4D97-AF65-F5344CB8AC3E}">
        <p14:creationId xmlns:p14="http://schemas.microsoft.com/office/powerpoint/2010/main" val="9593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CC569-0B46-42B2-A36C-E11BBD3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01:13	</a:t>
            </a:r>
          </a:p>
        </p:txBody>
      </p:sp>
    </p:spTree>
    <p:extLst>
      <p:ext uri="{BB962C8B-B14F-4D97-AF65-F5344CB8AC3E}">
        <p14:creationId xmlns:p14="http://schemas.microsoft.com/office/powerpoint/2010/main" val="16115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4A06B-1E65-451A-A408-52F945E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01:12	</a:t>
            </a:r>
          </a:p>
        </p:txBody>
      </p:sp>
    </p:spTree>
    <p:extLst>
      <p:ext uri="{BB962C8B-B14F-4D97-AF65-F5344CB8AC3E}">
        <p14:creationId xmlns:p14="http://schemas.microsoft.com/office/powerpoint/2010/main" val="27434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0E4B-A058-44F4-8F7F-68533308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13:38	</a:t>
            </a:r>
          </a:p>
        </p:txBody>
      </p:sp>
    </p:spTree>
    <p:extLst>
      <p:ext uri="{BB962C8B-B14F-4D97-AF65-F5344CB8AC3E}">
        <p14:creationId xmlns:p14="http://schemas.microsoft.com/office/powerpoint/2010/main" val="28613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C8723-C48F-4374-92D8-5C04CA08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01:11	</a:t>
            </a:r>
          </a:p>
        </p:txBody>
      </p:sp>
    </p:spTree>
    <p:extLst>
      <p:ext uri="{BB962C8B-B14F-4D97-AF65-F5344CB8AC3E}">
        <p14:creationId xmlns:p14="http://schemas.microsoft.com/office/powerpoint/2010/main" val="274393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746D3-B821-4619-8880-778FF6A0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01:10	</a:t>
            </a:r>
          </a:p>
        </p:txBody>
      </p:sp>
    </p:spTree>
    <p:extLst>
      <p:ext uri="{BB962C8B-B14F-4D97-AF65-F5344CB8AC3E}">
        <p14:creationId xmlns:p14="http://schemas.microsoft.com/office/powerpoint/2010/main" val="39691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8C18F-EE3A-40E9-B616-E65B9833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01:09	</a:t>
            </a:r>
          </a:p>
        </p:txBody>
      </p:sp>
    </p:spTree>
    <p:extLst>
      <p:ext uri="{BB962C8B-B14F-4D97-AF65-F5344CB8AC3E}">
        <p14:creationId xmlns:p14="http://schemas.microsoft.com/office/powerpoint/2010/main" val="6563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790D-274C-4717-B54E-A24DB76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01:08	</a:t>
            </a:r>
          </a:p>
        </p:txBody>
      </p:sp>
    </p:spTree>
    <p:extLst>
      <p:ext uri="{BB962C8B-B14F-4D97-AF65-F5344CB8AC3E}">
        <p14:creationId xmlns:p14="http://schemas.microsoft.com/office/powerpoint/2010/main" val="39724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73070-A9C6-4DAB-BB63-3BE6D2A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01:07	</a:t>
            </a:r>
          </a:p>
        </p:txBody>
      </p:sp>
    </p:spTree>
    <p:extLst>
      <p:ext uri="{BB962C8B-B14F-4D97-AF65-F5344CB8AC3E}">
        <p14:creationId xmlns:p14="http://schemas.microsoft.com/office/powerpoint/2010/main" val="25148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F1B9-0B82-4443-BE3E-121D39E4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01:06	</a:t>
            </a:r>
          </a:p>
        </p:txBody>
      </p:sp>
    </p:spTree>
    <p:extLst>
      <p:ext uri="{BB962C8B-B14F-4D97-AF65-F5344CB8AC3E}">
        <p14:creationId xmlns:p14="http://schemas.microsoft.com/office/powerpoint/2010/main" val="41799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3253B-3D37-47E9-AE2E-57E863B5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01:05	</a:t>
            </a:r>
          </a:p>
        </p:txBody>
      </p:sp>
    </p:spTree>
    <p:extLst>
      <p:ext uri="{BB962C8B-B14F-4D97-AF65-F5344CB8AC3E}">
        <p14:creationId xmlns:p14="http://schemas.microsoft.com/office/powerpoint/2010/main" val="4515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2AFF-D2B6-4676-947D-3B82715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01:04	</a:t>
            </a:r>
          </a:p>
        </p:txBody>
      </p:sp>
    </p:spTree>
    <p:extLst>
      <p:ext uri="{BB962C8B-B14F-4D97-AF65-F5344CB8AC3E}">
        <p14:creationId xmlns:p14="http://schemas.microsoft.com/office/powerpoint/2010/main" val="30851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6F3D-F2B0-4DAD-9528-BFC34EF4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01:03	</a:t>
            </a:r>
          </a:p>
        </p:txBody>
      </p:sp>
    </p:spTree>
    <p:extLst>
      <p:ext uri="{BB962C8B-B14F-4D97-AF65-F5344CB8AC3E}">
        <p14:creationId xmlns:p14="http://schemas.microsoft.com/office/powerpoint/2010/main" val="10706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7DB9-4164-410E-868A-4298B0E0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01:02	</a:t>
            </a:r>
          </a:p>
        </p:txBody>
      </p:sp>
    </p:spTree>
    <p:extLst>
      <p:ext uri="{BB962C8B-B14F-4D97-AF65-F5344CB8AC3E}">
        <p14:creationId xmlns:p14="http://schemas.microsoft.com/office/powerpoint/2010/main" val="13886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7772C-8CC8-4F58-BF8A-83E104E3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13:37	</a:t>
            </a:r>
          </a:p>
        </p:txBody>
      </p:sp>
    </p:spTree>
    <p:extLst>
      <p:ext uri="{BB962C8B-B14F-4D97-AF65-F5344CB8AC3E}">
        <p14:creationId xmlns:p14="http://schemas.microsoft.com/office/powerpoint/2010/main" val="22300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AEF61-794F-41F2-9D84-D8531557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01:01	</a:t>
            </a:r>
          </a:p>
        </p:txBody>
      </p:sp>
    </p:spTree>
    <p:extLst>
      <p:ext uri="{BB962C8B-B14F-4D97-AF65-F5344CB8AC3E}">
        <p14:creationId xmlns:p14="http://schemas.microsoft.com/office/powerpoint/2010/main" val="22950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6B9D-48C0-4220-8648-7F566F1B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01:00	</a:t>
            </a:r>
          </a:p>
        </p:txBody>
      </p:sp>
    </p:spTree>
    <p:extLst>
      <p:ext uri="{BB962C8B-B14F-4D97-AF65-F5344CB8AC3E}">
        <p14:creationId xmlns:p14="http://schemas.microsoft.com/office/powerpoint/2010/main" val="12053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F0404-A69F-484B-8CED-8BB619C4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00:59	</a:t>
            </a:r>
          </a:p>
        </p:txBody>
      </p:sp>
    </p:spTree>
    <p:extLst>
      <p:ext uri="{BB962C8B-B14F-4D97-AF65-F5344CB8AC3E}">
        <p14:creationId xmlns:p14="http://schemas.microsoft.com/office/powerpoint/2010/main" val="1999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1700-58D4-47FF-8C20-9DC4F32B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00:58	</a:t>
            </a:r>
          </a:p>
        </p:txBody>
      </p:sp>
    </p:spTree>
    <p:extLst>
      <p:ext uri="{BB962C8B-B14F-4D97-AF65-F5344CB8AC3E}">
        <p14:creationId xmlns:p14="http://schemas.microsoft.com/office/powerpoint/2010/main" val="76438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8C368-61BE-4B66-AAED-7453CC6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00:57	</a:t>
            </a:r>
          </a:p>
        </p:txBody>
      </p:sp>
    </p:spTree>
    <p:extLst>
      <p:ext uri="{BB962C8B-B14F-4D97-AF65-F5344CB8AC3E}">
        <p14:creationId xmlns:p14="http://schemas.microsoft.com/office/powerpoint/2010/main" val="23375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13520-D691-4045-A293-D3C4BD96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00:56	</a:t>
            </a:r>
          </a:p>
        </p:txBody>
      </p:sp>
    </p:spTree>
    <p:extLst>
      <p:ext uri="{BB962C8B-B14F-4D97-AF65-F5344CB8AC3E}">
        <p14:creationId xmlns:p14="http://schemas.microsoft.com/office/powerpoint/2010/main" val="1750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342F4-B9BA-4FED-907B-D1E7717D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00:55	</a:t>
            </a:r>
          </a:p>
        </p:txBody>
      </p:sp>
    </p:spTree>
    <p:extLst>
      <p:ext uri="{BB962C8B-B14F-4D97-AF65-F5344CB8AC3E}">
        <p14:creationId xmlns:p14="http://schemas.microsoft.com/office/powerpoint/2010/main" val="165744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F70CC-A5DA-44B6-9318-1EE69F5D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00:54	</a:t>
            </a:r>
          </a:p>
        </p:txBody>
      </p:sp>
    </p:spTree>
    <p:extLst>
      <p:ext uri="{BB962C8B-B14F-4D97-AF65-F5344CB8AC3E}">
        <p14:creationId xmlns:p14="http://schemas.microsoft.com/office/powerpoint/2010/main" val="4410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B06DD-8CDB-474E-B37E-D5F6D8E0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00:53	</a:t>
            </a:r>
          </a:p>
        </p:txBody>
      </p:sp>
    </p:spTree>
    <p:extLst>
      <p:ext uri="{BB962C8B-B14F-4D97-AF65-F5344CB8AC3E}">
        <p14:creationId xmlns:p14="http://schemas.microsoft.com/office/powerpoint/2010/main" val="28278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B522-B376-4A0D-8529-47E5368D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00:52	</a:t>
            </a:r>
          </a:p>
        </p:txBody>
      </p:sp>
    </p:spTree>
    <p:extLst>
      <p:ext uri="{BB962C8B-B14F-4D97-AF65-F5344CB8AC3E}">
        <p14:creationId xmlns:p14="http://schemas.microsoft.com/office/powerpoint/2010/main" val="12135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EAA97-A41D-4DDE-ACF5-E41B9B76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13:36	</a:t>
            </a:r>
          </a:p>
        </p:txBody>
      </p:sp>
    </p:spTree>
    <p:extLst>
      <p:ext uri="{BB962C8B-B14F-4D97-AF65-F5344CB8AC3E}">
        <p14:creationId xmlns:p14="http://schemas.microsoft.com/office/powerpoint/2010/main" val="1119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FF12-ADB1-43F7-9923-9BDEEB4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00:51	</a:t>
            </a:r>
          </a:p>
        </p:txBody>
      </p:sp>
    </p:spTree>
    <p:extLst>
      <p:ext uri="{BB962C8B-B14F-4D97-AF65-F5344CB8AC3E}">
        <p14:creationId xmlns:p14="http://schemas.microsoft.com/office/powerpoint/2010/main" val="192157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6CF34-8F91-4E39-8B7E-F3EE603F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00:50	</a:t>
            </a:r>
          </a:p>
        </p:txBody>
      </p:sp>
    </p:spTree>
    <p:extLst>
      <p:ext uri="{BB962C8B-B14F-4D97-AF65-F5344CB8AC3E}">
        <p14:creationId xmlns:p14="http://schemas.microsoft.com/office/powerpoint/2010/main" val="8875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A3D8-EFFC-4BF7-8AD7-57BE8EA8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00:49	</a:t>
            </a:r>
          </a:p>
        </p:txBody>
      </p:sp>
    </p:spTree>
    <p:extLst>
      <p:ext uri="{BB962C8B-B14F-4D97-AF65-F5344CB8AC3E}">
        <p14:creationId xmlns:p14="http://schemas.microsoft.com/office/powerpoint/2010/main" val="13110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AD372-C571-4623-AF5B-92884BB1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00:48	</a:t>
            </a:r>
          </a:p>
        </p:txBody>
      </p:sp>
    </p:spTree>
    <p:extLst>
      <p:ext uri="{BB962C8B-B14F-4D97-AF65-F5344CB8AC3E}">
        <p14:creationId xmlns:p14="http://schemas.microsoft.com/office/powerpoint/2010/main" val="22472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08AC4-46FA-4DAD-B69A-242C7780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00:47	</a:t>
            </a:r>
          </a:p>
        </p:txBody>
      </p:sp>
    </p:spTree>
    <p:extLst>
      <p:ext uri="{BB962C8B-B14F-4D97-AF65-F5344CB8AC3E}">
        <p14:creationId xmlns:p14="http://schemas.microsoft.com/office/powerpoint/2010/main" val="3481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B5E2B-2B8C-467E-A146-7237E901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00:46	</a:t>
            </a:r>
          </a:p>
        </p:txBody>
      </p:sp>
    </p:spTree>
    <p:extLst>
      <p:ext uri="{BB962C8B-B14F-4D97-AF65-F5344CB8AC3E}">
        <p14:creationId xmlns:p14="http://schemas.microsoft.com/office/powerpoint/2010/main" val="27360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0CAF9-5F58-417D-A0CF-941C79A1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00:45	</a:t>
            </a:r>
          </a:p>
        </p:txBody>
      </p:sp>
    </p:spTree>
    <p:extLst>
      <p:ext uri="{BB962C8B-B14F-4D97-AF65-F5344CB8AC3E}">
        <p14:creationId xmlns:p14="http://schemas.microsoft.com/office/powerpoint/2010/main" val="18391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2E5BA-AEE0-42A3-A4B7-D2D8B6A5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00:44	</a:t>
            </a:r>
          </a:p>
        </p:txBody>
      </p:sp>
    </p:spTree>
    <p:extLst>
      <p:ext uri="{BB962C8B-B14F-4D97-AF65-F5344CB8AC3E}">
        <p14:creationId xmlns:p14="http://schemas.microsoft.com/office/powerpoint/2010/main" val="301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A86E4-E81B-46A1-A1AE-328EF430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00:43	</a:t>
            </a:r>
          </a:p>
        </p:txBody>
      </p:sp>
    </p:spTree>
    <p:extLst>
      <p:ext uri="{BB962C8B-B14F-4D97-AF65-F5344CB8AC3E}">
        <p14:creationId xmlns:p14="http://schemas.microsoft.com/office/powerpoint/2010/main" val="3697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F3A0-53F0-4828-80EB-CE1646A6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00:42	</a:t>
            </a:r>
          </a:p>
        </p:txBody>
      </p:sp>
    </p:spTree>
    <p:extLst>
      <p:ext uri="{BB962C8B-B14F-4D97-AF65-F5344CB8AC3E}">
        <p14:creationId xmlns:p14="http://schemas.microsoft.com/office/powerpoint/2010/main" val="23027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590FB-7876-4F51-B149-34AE24D5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13:35	</a:t>
            </a:r>
          </a:p>
        </p:txBody>
      </p:sp>
    </p:spTree>
    <p:extLst>
      <p:ext uri="{BB962C8B-B14F-4D97-AF65-F5344CB8AC3E}">
        <p14:creationId xmlns:p14="http://schemas.microsoft.com/office/powerpoint/2010/main" val="41501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18DAA-8747-4AE6-80DB-ECCD8BCF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00:41	</a:t>
            </a:r>
          </a:p>
        </p:txBody>
      </p:sp>
    </p:spTree>
    <p:extLst>
      <p:ext uri="{BB962C8B-B14F-4D97-AF65-F5344CB8AC3E}">
        <p14:creationId xmlns:p14="http://schemas.microsoft.com/office/powerpoint/2010/main" val="88796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7EDA7-E5E0-442D-B08F-437A9812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00:40	</a:t>
            </a:r>
          </a:p>
        </p:txBody>
      </p:sp>
    </p:spTree>
    <p:extLst>
      <p:ext uri="{BB962C8B-B14F-4D97-AF65-F5344CB8AC3E}">
        <p14:creationId xmlns:p14="http://schemas.microsoft.com/office/powerpoint/2010/main" val="8732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A1D73-9190-4C79-95A3-316E4ED4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00:39	</a:t>
            </a:r>
          </a:p>
        </p:txBody>
      </p:sp>
    </p:spTree>
    <p:extLst>
      <p:ext uri="{BB962C8B-B14F-4D97-AF65-F5344CB8AC3E}">
        <p14:creationId xmlns:p14="http://schemas.microsoft.com/office/powerpoint/2010/main" val="10451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D8C3B-89FD-4874-9178-86365B45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00:38	</a:t>
            </a:r>
          </a:p>
        </p:txBody>
      </p:sp>
    </p:spTree>
    <p:extLst>
      <p:ext uri="{BB962C8B-B14F-4D97-AF65-F5344CB8AC3E}">
        <p14:creationId xmlns:p14="http://schemas.microsoft.com/office/powerpoint/2010/main" val="13723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48F20-F803-4BAB-BA09-C0B2591D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00:37	</a:t>
            </a:r>
          </a:p>
        </p:txBody>
      </p:sp>
    </p:spTree>
    <p:extLst>
      <p:ext uri="{BB962C8B-B14F-4D97-AF65-F5344CB8AC3E}">
        <p14:creationId xmlns:p14="http://schemas.microsoft.com/office/powerpoint/2010/main" val="165783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A06E-BDFB-41BF-B4FB-70BA71A1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00:36	</a:t>
            </a:r>
          </a:p>
        </p:txBody>
      </p:sp>
    </p:spTree>
    <p:extLst>
      <p:ext uri="{BB962C8B-B14F-4D97-AF65-F5344CB8AC3E}">
        <p14:creationId xmlns:p14="http://schemas.microsoft.com/office/powerpoint/2010/main" val="28201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911E-CBF9-4C0D-A550-5559D60A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00:35	</a:t>
            </a:r>
          </a:p>
        </p:txBody>
      </p:sp>
    </p:spTree>
    <p:extLst>
      <p:ext uri="{BB962C8B-B14F-4D97-AF65-F5344CB8AC3E}">
        <p14:creationId xmlns:p14="http://schemas.microsoft.com/office/powerpoint/2010/main" val="7329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AE52-944B-41ED-865C-3312EC05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00:34	</a:t>
            </a:r>
          </a:p>
        </p:txBody>
      </p:sp>
    </p:spTree>
    <p:extLst>
      <p:ext uri="{BB962C8B-B14F-4D97-AF65-F5344CB8AC3E}">
        <p14:creationId xmlns:p14="http://schemas.microsoft.com/office/powerpoint/2010/main" val="28941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152B-64B5-4968-9DC6-1908A3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00:33	</a:t>
            </a:r>
          </a:p>
        </p:txBody>
      </p:sp>
    </p:spTree>
    <p:extLst>
      <p:ext uri="{BB962C8B-B14F-4D97-AF65-F5344CB8AC3E}">
        <p14:creationId xmlns:p14="http://schemas.microsoft.com/office/powerpoint/2010/main" val="16768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649A-5DB5-4BA3-9A27-1EDD3944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00:32	</a:t>
            </a:r>
          </a:p>
        </p:txBody>
      </p:sp>
    </p:spTree>
    <p:extLst>
      <p:ext uri="{BB962C8B-B14F-4D97-AF65-F5344CB8AC3E}">
        <p14:creationId xmlns:p14="http://schemas.microsoft.com/office/powerpoint/2010/main" val="10568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1639-5CC4-455D-BB48-F7BACED3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13:34	</a:t>
            </a:r>
          </a:p>
        </p:txBody>
      </p:sp>
    </p:spTree>
    <p:extLst>
      <p:ext uri="{BB962C8B-B14F-4D97-AF65-F5344CB8AC3E}">
        <p14:creationId xmlns:p14="http://schemas.microsoft.com/office/powerpoint/2010/main" val="31106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DFB40-2200-45F0-A463-4B3D69E3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00:31	</a:t>
            </a:r>
          </a:p>
        </p:txBody>
      </p:sp>
    </p:spTree>
    <p:extLst>
      <p:ext uri="{BB962C8B-B14F-4D97-AF65-F5344CB8AC3E}">
        <p14:creationId xmlns:p14="http://schemas.microsoft.com/office/powerpoint/2010/main" val="199874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7188B-97E9-46DE-B375-5FE2D2D2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00:30	</a:t>
            </a:r>
          </a:p>
        </p:txBody>
      </p:sp>
    </p:spTree>
    <p:extLst>
      <p:ext uri="{BB962C8B-B14F-4D97-AF65-F5344CB8AC3E}">
        <p14:creationId xmlns:p14="http://schemas.microsoft.com/office/powerpoint/2010/main" val="298166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1F768-896C-4386-A38B-7AA05F8E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00:29	</a:t>
            </a:r>
          </a:p>
        </p:txBody>
      </p:sp>
    </p:spTree>
    <p:extLst>
      <p:ext uri="{BB962C8B-B14F-4D97-AF65-F5344CB8AC3E}">
        <p14:creationId xmlns:p14="http://schemas.microsoft.com/office/powerpoint/2010/main" val="199628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E6438-E298-49F5-806C-114FEA46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00:28	</a:t>
            </a:r>
          </a:p>
        </p:txBody>
      </p:sp>
    </p:spTree>
    <p:extLst>
      <p:ext uri="{BB962C8B-B14F-4D97-AF65-F5344CB8AC3E}">
        <p14:creationId xmlns:p14="http://schemas.microsoft.com/office/powerpoint/2010/main" val="30915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3576-FB8C-401E-A66D-2C2EA9DE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00:27	</a:t>
            </a:r>
          </a:p>
        </p:txBody>
      </p:sp>
    </p:spTree>
    <p:extLst>
      <p:ext uri="{BB962C8B-B14F-4D97-AF65-F5344CB8AC3E}">
        <p14:creationId xmlns:p14="http://schemas.microsoft.com/office/powerpoint/2010/main" val="40130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FD5A-B9E7-4837-9314-B51EE429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00:26	</a:t>
            </a:r>
          </a:p>
        </p:txBody>
      </p:sp>
    </p:spTree>
    <p:extLst>
      <p:ext uri="{BB962C8B-B14F-4D97-AF65-F5344CB8AC3E}">
        <p14:creationId xmlns:p14="http://schemas.microsoft.com/office/powerpoint/2010/main" val="5414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B4249-B5A3-4F9E-992C-6A3CDCF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00:25	</a:t>
            </a:r>
          </a:p>
        </p:txBody>
      </p:sp>
    </p:spTree>
    <p:extLst>
      <p:ext uri="{BB962C8B-B14F-4D97-AF65-F5344CB8AC3E}">
        <p14:creationId xmlns:p14="http://schemas.microsoft.com/office/powerpoint/2010/main" val="20657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D50BD-2E68-4838-A1D1-22A29FFC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00:24	</a:t>
            </a:r>
          </a:p>
        </p:txBody>
      </p:sp>
    </p:spTree>
    <p:extLst>
      <p:ext uri="{BB962C8B-B14F-4D97-AF65-F5344CB8AC3E}">
        <p14:creationId xmlns:p14="http://schemas.microsoft.com/office/powerpoint/2010/main" val="3773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0676-A5F9-4082-9609-DC38B172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00:23	</a:t>
            </a:r>
          </a:p>
        </p:txBody>
      </p:sp>
    </p:spTree>
    <p:extLst>
      <p:ext uri="{BB962C8B-B14F-4D97-AF65-F5344CB8AC3E}">
        <p14:creationId xmlns:p14="http://schemas.microsoft.com/office/powerpoint/2010/main" val="564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DF2B-03F5-4D14-9739-3D326EFA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00:22	</a:t>
            </a:r>
          </a:p>
        </p:txBody>
      </p:sp>
    </p:spTree>
    <p:extLst>
      <p:ext uri="{BB962C8B-B14F-4D97-AF65-F5344CB8AC3E}">
        <p14:creationId xmlns:p14="http://schemas.microsoft.com/office/powerpoint/2010/main" val="12752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87C9-7440-4A78-829E-45D2C326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13:33	</a:t>
            </a:r>
          </a:p>
        </p:txBody>
      </p:sp>
    </p:spTree>
    <p:extLst>
      <p:ext uri="{BB962C8B-B14F-4D97-AF65-F5344CB8AC3E}">
        <p14:creationId xmlns:p14="http://schemas.microsoft.com/office/powerpoint/2010/main" val="25202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4A2DF-3C61-4537-82CE-7726FD25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00:21	</a:t>
            </a:r>
          </a:p>
        </p:txBody>
      </p:sp>
    </p:spTree>
    <p:extLst>
      <p:ext uri="{BB962C8B-B14F-4D97-AF65-F5344CB8AC3E}">
        <p14:creationId xmlns:p14="http://schemas.microsoft.com/office/powerpoint/2010/main" val="23715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CB5E-1A8D-4D3C-9469-219ED264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00:20	</a:t>
            </a:r>
          </a:p>
        </p:txBody>
      </p:sp>
    </p:spTree>
    <p:extLst>
      <p:ext uri="{BB962C8B-B14F-4D97-AF65-F5344CB8AC3E}">
        <p14:creationId xmlns:p14="http://schemas.microsoft.com/office/powerpoint/2010/main" val="7675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0937-FCC5-43FC-B2C1-3A3A9E1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00:19	</a:t>
            </a:r>
          </a:p>
        </p:txBody>
      </p:sp>
    </p:spTree>
    <p:extLst>
      <p:ext uri="{BB962C8B-B14F-4D97-AF65-F5344CB8AC3E}">
        <p14:creationId xmlns:p14="http://schemas.microsoft.com/office/powerpoint/2010/main" val="3561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1D47B-8301-491E-A5AB-04B5FB37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00:18	</a:t>
            </a:r>
          </a:p>
        </p:txBody>
      </p:sp>
    </p:spTree>
    <p:extLst>
      <p:ext uri="{BB962C8B-B14F-4D97-AF65-F5344CB8AC3E}">
        <p14:creationId xmlns:p14="http://schemas.microsoft.com/office/powerpoint/2010/main" val="428545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32D8-FA0D-4684-810A-3151611C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00:17	</a:t>
            </a:r>
          </a:p>
        </p:txBody>
      </p:sp>
    </p:spTree>
    <p:extLst>
      <p:ext uri="{BB962C8B-B14F-4D97-AF65-F5344CB8AC3E}">
        <p14:creationId xmlns:p14="http://schemas.microsoft.com/office/powerpoint/2010/main" val="2901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966C-C1F2-4EFA-9E0E-AA930C19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00:16	</a:t>
            </a:r>
          </a:p>
        </p:txBody>
      </p:sp>
    </p:spTree>
    <p:extLst>
      <p:ext uri="{BB962C8B-B14F-4D97-AF65-F5344CB8AC3E}">
        <p14:creationId xmlns:p14="http://schemas.microsoft.com/office/powerpoint/2010/main" val="14779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AE1C-0AF9-432C-AEF4-2518C759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00:15	</a:t>
            </a:r>
          </a:p>
        </p:txBody>
      </p:sp>
    </p:spTree>
    <p:extLst>
      <p:ext uri="{BB962C8B-B14F-4D97-AF65-F5344CB8AC3E}">
        <p14:creationId xmlns:p14="http://schemas.microsoft.com/office/powerpoint/2010/main" val="32629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DD789-14C7-42C7-A571-74BE1DCF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00:14	</a:t>
            </a:r>
          </a:p>
        </p:txBody>
      </p:sp>
    </p:spTree>
    <p:extLst>
      <p:ext uri="{BB962C8B-B14F-4D97-AF65-F5344CB8AC3E}">
        <p14:creationId xmlns:p14="http://schemas.microsoft.com/office/powerpoint/2010/main" val="26454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C30DE-2A80-4568-BFCD-A9BCDBB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00:13	</a:t>
            </a:r>
          </a:p>
        </p:txBody>
      </p:sp>
    </p:spTree>
    <p:extLst>
      <p:ext uri="{BB962C8B-B14F-4D97-AF65-F5344CB8AC3E}">
        <p14:creationId xmlns:p14="http://schemas.microsoft.com/office/powerpoint/2010/main" val="15868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B368-3137-4DB7-802E-A3EFE1C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00:12	</a:t>
            </a:r>
          </a:p>
        </p:txBody>
      </p:sp>
    </p:spTree>
    <p:extLst>
      <p:ext uri="{BB962C8B-B14F-4D97-AF65-F5344CB8AC3E}">
        <p14:creationId xmlns:p14="http://schemas.microsoft.com/office/powerpoint/2010/main" val="32869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7063D-1DA9-476C-8ABA-4B7FCA1B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13:32	</a:t>
            </a:r>
          </a:p>
        </p:txBody>
      </p:sp>
    </p:spTree>
    <p:extLst>
      <p:ext uri="{BB962C8B-B14F-4D97-AF65-F5344CB8AC3E}">
        <p14:creationId xmlns:p14="http://schemas.microsoft.com/office/powerpoint/2010/main" val="16511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1F04-7ECB-481A-92FD-CF0D5D96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00:11	</a:t>
            </a:r>
          </a:p>
        </p:txBody>
      </p:sp>
    </p:spTree>
    <p:extLst>
      <p:ext uri="{BB962C8B-B14F-4D97-AF65-F5344CB8AC3E}">
        <p14:creationId xmlns:p14="http://schemas.microsoft.com/office/powerpoint/2010/main" val="4235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CF741-4188-4A3B-8F67-E4EC551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00:10	</a:t>
            </a:r>
          </a:p>
        </p:txBody>
      </p:sp>
    </p:spTree>
    <p:extLst>
      <p:ext uri="{BB962C8B-B14F-4D97-AF65-F5344CB8AC3E}">
        <p14:creationId xmlns:p14="http://schemas.microsoft.com/office/powerpoint/2010/main" val="6322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C9E9B-883E-4DF4-B85B-F857A016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00:09	</a:t>
            </a:r>
          </a:p>
        </p:txBody>
      </p:sp>
    </p:spTree>
    <p:extLst>
      <p:ext uri="{BB962C8B-B14F-4D97-AF65-F5344CB8AC3E}">
        <p14:creationId xmlns:p14="http://schemas.microsoft.com/office/powerpoint/2010/main" val="284781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14570-9732-4B22-8F47-721FE8E8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00:08	</a:t>
            </a:r>
          </a:p>
        </p:txBody>
      </p:sp>
    </p:spTree>
    <p:extLst>
      <p:ext uri="{BB962C8B-B14F-4D97-AF65-F5344CB8AC3E}">
        <p14:creationId xmlns:p14="http://schemas.microsoft.com/office/powerpoint/2010/main" val="26628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0D0B-6F44-472E-B672-B89603CA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00:07	</a:t>
            </a:r>
          </a:p>
        </p:txBody>
      </p:sp>
    </p:spTree>
    <p:extLst>
      <p:ext uri="{BB962C8B-B14F-4D97-AF65-F5344CB8AC3E}">
        <p14:creationId xmlns:p14="http://schemas.microsoft.com/office/powerpoint/2010/main" val="17036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903E3-B176-40A3-BA21-F9147777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00:06	</a:t>
            </a:r>
          </a:p>
        </p:txBody>
      </p:sp>
    </p:spTree>
    <p:extLst>
      <p:ext uri="{BB962C8B-B14F-4D97-AF65-F5344CB8AC3E}">
        <p14:creationId xmlns:p14="http://schemas.microsoft.com/office/powerpoint/2010/main" val="20990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244CC-955D-4F2B-AAA9-10C98895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00:05	</a:t>
            </a:r>
          </a:p>
        </p:txBody>
      </p:sp>
    </p:spTree>
    <p:extLst>
      <p:ext uri="{BB962C8B-B14F-4D97-AF65-F5344CB8AC3E}">
        <p14:creationId xmlns:p14="http://schemas.microsoft.com/office/powerpoint/2010/main" val="21471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766E6-BC82-4A3C-8AE7-1267A7BA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00:04	</a:t>
            </a:r>
          </a:p>
        </p:txBody>
      </p:sp>
    </p:spTree>
    <p:extLst>
      <p:ext uri="{BB962C8B-B14F-4D97-AF65-F5344CB8AC3E}">
        <p14:creationId xmlns:p14="http://schemas.microsoft.com/office/powerpoint/2010/main" val="39556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58245-C058-413B-9ECE-BBDB3FB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00:03	</a:t>
            </a:r>
          </a:p>
        </p:txBody>
      </p:sp>
    </p:spTree>
    <p:extLst>
      <p:ext uri="{BB962C8B-B14F-4D97-AF65-F5344CB8AC3E}">
        <p14:creationId xmlns:p14="http://schemas.microsoft.com/office/powerpoint/2010/main" val="1976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C0A3E-90E1-44CE-BCA6-B12111C3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00:02	</a:t>
            </a:r>
          </a:p>
        </p:txBody>
      </p:sp>
    </p:spTree>
    <p:extLst>
      <p:ext uri="{BB962C8B-B14F-4D97-AF65-F5344CB8AC3E}">
        <p14:creationId xmlns:p14="http://schemas.microsoft.com/office/powerpoint/2010/main" val="35081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DA0-1641-4D21-A9BB-51582C87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14:52	</a:t>
            </a:r>
          </a:p>
        </p:txBody>
      </p:sp>
    </p:spTree>
    <p:extLst>
      <p:ext uri="{BB962C8B-B14F-4D97-AF65-F5344CB8AC3E}">
        <p14:creationId xmlns:p14="http://schemas.microsoft.com/office/powerpoint/2010/main" val="302866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F6F56-F15E-44BF-80FF-47464798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13:31	</a:t>
            </a:r>
          </a:p>
        </p:txBody>
      </p:sp>
    </p:spTree>
    <p:extLst>
      <p:ext uri="{BB962C8B-B14F-4D97-AF65-F5344CB8AC3E}">
        <p14:creationId xmlns:p14="http://schemas.microsoft.com/office/powerpoint/2010/main" val="11188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97900-82A0-4163-B790-8D88A88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00:01	</a:t>
            </a:r>
          </a:p>
        </p:txBody>
      </p:sp>
    </p:spTree>
    <p:extLst>
      <p:ext uri="{BB962C8B-B14F-4D97-AF65-F5344CB8AC3E}">
        <p14:creationId xmlns:p14="http://schemas.microsoft.com/office/powerpoint/2010/main" val="179977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8D8B2-F235-48EA-A5C8-80592BE4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00:00	</a:t>
            </a:r>
          </a:p>
        </p:txBody>
      </p:sp>
    </p:spTree>
    <p:extLst>
      <p:ext uri="{BB962C8B-B14F-4D97-AF65-F5344CB8AC3E}">
        <p14:creationId xmlns:p14="http://schemas.microsoft.com/office/powerpoint/2010/main" val="28684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A5613E8-219F-45BA-B397-BD3241C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600" dirty="0"/>
              <a:t>Time Up!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330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ECA7E-BAF9-426A-8ADF-D5831BE1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13:30	</a:t>
            </a:r>
          </a:p>
        </p:txBody>
      </p:sp>
    </p:spTree>
    <p:extLst>
      <p:ext uri="{BB962C8B-B14F-4D97-AF65-F5344CB8AC3E}">
        <p14:creationId xmlns:p14="http://schemas.microsoft.com/office/powerpoint/2010/main" val="190721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A2DBB-65BB-4709-A885-AE3E718C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13:29	</a:t>
            </a:r>
          </a:p>
        </p:txBody>
      </p:sp>
    </p:spTree>
    <p:extLst>
      <p:ext uri="{BB962C8B-B14F-4D97-AF65-F5344CB8AC3E}">
        <p14:creationId xmlns:p14="http://schemas.microsoft.com/office/powerpoint/2010/main" val="35244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334E-D111-4611-BD7D-12583DD0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13:28	</a:t>
            </a:r>
          </a:p>
        </p:txBody>
      </p:sp>
    </p:spTree>
    <p:extLst>
      <p:ext uri="{BB962C8B-B14F-4D97-AF65-F5344CB8AC3E}">
        <p14:creationId xmlns:p14="http://schemas.microsoft.com/office/powerpoint/2010/main" val="15763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42F09-1D27-4D08-B74F-A581AB6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13:27	</a:t>
            </a:r>
          </a:p>
        </p:txBody>
      </p:sp>
    </p:spTree>
    <p:extLst>
      <p:ext uri="{BB962C8B-B14F-4D97-AF65-F5344CB8AC3E}">
        <p14:creationId xmlns:p14="http://schemas.microsoft.com/office/powerpoint/2010/main" val="26521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B3249-0C37-4F89-85F4-20486056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13:26	</a:t>
            </a:r>
          </a:p>
        </p:txBody>
      </p:sp>
    </p:spTree>
    <p:extLst>
      <p:ext uri="{BB962C8B-B14F-4D97-AF65-F5344CB8AC3E}">
        <p14:creationId xmlns:p14="http://schemas.microsoft.com/office/powerpoint/2010/main" val="10522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F6661-9B01-430F-8B36-63242E0C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13:25	</a:t>
            </a:r>
          </a:p>
        </p:txBody>
      </p:sp>
    </p:spTree>
    <p:extLst>
      <p:ext uri="{BB962C8B-B14F-4D97-AF65-F5344CB8AC3E}">
        <p14:creationId xmlns:p14="http://schemas.microsoft.com/office/powerpoint/2010/main" val="188319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EF96E-511C-45CB-8BD2-52325069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13:24	</a:t>
            </a:r>
          </a:p>
        </p:txBody>
      </p:sp>
    </p:spTree>
    <p:extLst>
      <p:ext uri="{BB962C8B-B14F-4D97-AF65-F5344CB8AC3E}">
        <p14:creationId xmlns:p14="http://schemas.microsoft.com/office/powerpoint/2010/main" val="229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ED7C-E787-4A28-AC3F-6D72473F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13:23	</a:t>
            </a:r>
          </a:p>
        </p:txBody>
      </p:sp>
    </p:spTree>
    <p:extLst>
      <p:ext uri="{BB962C8B-B14F-4D97-AF65-F5344CB8AC3E}">
        <p14:creationId xmlns:p14="http://schemas.microsoft.com/office/powerpoint/2010/main" val="334764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8E3D-2532-4512-898C-EF924924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13:22	</a:t>
            </a:r>
          </a:p>
        </p:txBody>
      </p:sp>
    </p:spTree>
    <p:extLst>
      <p:ext uri="{BB962C8B-B14F-4D97-AF65-F5344CB8AC3E}">
        <p14:creationId xmlns:p14="http://schemas.microsoft.com/office/powerpoint/2010/main" val="42331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990"/>
    </mc:Choice>
    <mc:Fallback xmlns="">
      <p:transition advClick="0" advTm="99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ing">
      <a:majorFont>
        <a:latin typeface="Square721 BT"/>
        <a:ea typeface="微软雅黑"/>
        <a:cs typeface=""/>
      </a:majorFont>
      <a:minorFont>
        <a:latin typeface="Square721 B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904</Words>
  <Application>Microsoft Office PowerPoint</Application>
  <PresentationFormat>宽屏</PresentationFormat>
  <Paragraphs>902</Paragraphs>
  <Slides>902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902</vt:i4>
      </vt:variant>
    </vt:vector>
  </HeadingPairs>
  <TitlesOfParts>
    <vt:vector size="905" baseType="lpstr">
      <vt:lpstr>Square721 BT</vt:lpstr>
      <vt:lpstr>Arial</vt:lpstr>
      <vt:lpstr>Office 主题​​</vt:lpstr>
      <vt:lpstr>15:00 </vt:lpstr>
      <vt:lpstr>14:59 </vt:lpstr>
      <vt:lpstr>14:58 </vt:lpstr>
      <vt:lpstr>14:57 </vt:lpstr>
      <vt:lpstr>14:56 </vt:lpstr>
      <vt:lpstr>14:55 </vt:lpstr>
      <vt:lpstr>14:54 </vt:lpstr>
      <vt:lpstr>14:53 </vt:lpstr>
      <vt:lpstr>14:52 </vt:lpstr>
      <vt:lpstr>14:51 </vt:lpstr>
      <vt:lpstr>14:50 </vt:lpstr>
      <vt:lpstr>14:49 </vt:lpstr>
      <vt:lpstr>14:48 </vt:lpstr>
      <vt:lpstr>14:47 </vt:lpstr>
      <vt:lpstr>14:46 </vt:lpstr>
      <vt:lpstr>14:45 </vt:lpstr>
      <vt:lpstr>14:44 </vt:lpstr>
      <vt:lpstr>14:43 </vt:lpstr>
      <vt:lpstr>14:42 </vt:lpstr>
      <vt:lpstr>14:41 </vt:lpstr>
      <vt:lpstr>14:40 </vt:lpstr>
      <vt:lpstr>14:39 </vt:lpstr>
      <vt:lpstr>14:38 </vt:lpstr>
      <vt:lpstr>14:37 </vt:lpstr>
      <vt:lpstr>14:36 </vt:lpstr>
      <vt:lpstr>14:35 </vt:lpstr>
      <vt:lpstr>14:34 </vt:lpstr>
      <vt:lpstr>14:33 </vt:lpstr>
      <vt:lpstr>14:32 </vt:lpstr>
      <vt:lpstr>14:31 </vt:lpstr>
      <vt:lpstr>14:30 </vt:lpstr>
      <vt:lpstr>14:29 </vt:lpstr>
      <vt:lpstr>14:28 </vt:lpstr>
      <vt:lpstr>14:27 </vt:lpstr>
      <vt:lpstr>14:26 </vt:lpstr>
      <vt:lpstr>14:25 </vt:lpstr>
      <vt:lpstr>14:24 </vt:lpstr>
      <vt:lpstr>14:23 </vt:lpstr>
      <vt:lpstr>14:22 </vt:lpstr>
      <vt:lpstr>14:21 </vt:lpstr>
      <vt:lpstr>14:20 </vt:lpstr>
      <vt:lpstr>14:19 </vt:lpstr>
      <vt:lpstr>14:18 </vt:lpstr>
      <vt:lpstr>14:17 </vt:lpstr>
      <vt:lpstr>14:16 </vt:lpstr>
      <vt:lpstr>14:15 </vt:lpstr>
      <vt:lpstr>14:14 </vt:lpstr>
      <vt:lpstr>14:13 </vt:lpstr>
      <vt:lpstr>14:12 </vt:lpstr>
      <vt:lpstr>14:11 </vt:lpstr>
      <vt:lpstr>14:10 </vt:lpstr>
      <vt:lpstr>14:09 </vt:lpstr>
      <vt:lpstr>14:08 </vt:lpstr>
      <vt:lpstr>14:07 </vt:lpstr>
      <vt:lpstr>14:06 </vt:lpstr>
      <vt:lpstr>14:05 </vt:lpstr>
      <vt:lpstr>14:04 </vt:lpstr>
      <vt:lpstr>14:03 </vt:lpstr>
      <vt:lpstr>14:02 </vt:lpstr>
      <vt:lpstr>14:01 </vt:lpstr>
      <vt:lpstr>14:00 </vt:lpstr>
      <vt:lpstr>13:59 </vt:lpstr>
      <vt:lpstr>13:58 </vt:lpstr>
      <vt:lpstr>13:57 </vt:lpstr>
      <vt:lpstr>13:56 </vt:lpstr>
      <vt:lpstr>13:55 </vt:lpstr>
      <vt:lpstr>13:54 </vt:lpstr>
      <vt:lpstr>13:53 </vt:lpstr>
      <vt:lpstr>13:52 </vt:lpstr>
      <vt:lpstr>13:51 </vt:lpstr>
      <vt:lpstr>13:50 </vt:lpstr>
      <vt:lpstr>13:49 </vt:lpstr>
      <vt:lpstr>13:48 </vt:lpstr>
      <vt:lpstr>13:47 </vt:lpstr>
      <vt:lpstr>13:46 </vt:lpstr>
      <vt:lpstr>13:45 </vt:lpstr>
      <vt:lpstr>13:44 </vt:lpstr>
      <vt:lpstr>13:43 </vt:lpstr>
      <vt:lpstr>13:42 </vt:lpstr>
      <vt:lpstr>13:41 </vt:lpstr>
      <vt:lpstr>13:40 </vt:lpstr>
      <vt:lpstr>13:39 </vt:lpstr>
      <vt:lpstr>13:38 </vt:lpstr>
      <vt:lpstr>13:37 </vt:lpstr>
      <vt:lpstr>13:36 </vt:lpstr>
      <vt:lpstr>13:35 </vt:lpstr>
      <vt:lpstr>13:34 </vt:lpstr>
      <vt:lpstr>13:33 </vt:lpstr>
      <vt:lpstr>13:32 </vt:lpstr>
      <vt:lpstr>13:31 </vt:lpstr>
      <vt:lpstr>13:30 </vt:lpstr>
      <vt:lpstr>13:29 </vt:lpstr>
      <vt:lpstr>13:28 </vt:lpstr>
      <vt:lpstr>13:27 </vt:lpstr>
      <vt:lpstr>13:26 </vt:lpstr>
      <vt:lpstr>13:25 </vt:lpstr>
      <vt:lpstr>13:24 </vt:lpstr>
      <vt:lpstr>13:23 </vt:lpstr>
      <vt:lpstr>13:22 </vt:lpstr>
      <vt:lpstr>13:21 </vt:lpstr>
      <vt:lpstr>13:20 </vt:lpstr>
      <vt:lpstr>13:19 </vt:lpstr>
      <vt:lpstr>13:18 </vt:lpstr>
      <vt:lpstr>13:17 </vt:lpstr>
      <vt:lpstr>13:16 </vt:lpstr>
      <vt:lpstr>13:15 </vt:lpstr>
      <vt:lpstr>13:14 </vt:lpstr>
      <vt:lpstr>13:13 </vt:lpstr>
      <vt:lpstr>13:12 </vt:lpstr>
      <vt:lpstr>13:11 </vt:lpstr>
      <vt:lpstr>13:10 </vt:lpstr>
      <vt:lpstr>13:09 </vt:lpstr>
      <vt:lpstr>13:08 </vt:lpstr>
      <vt:lpstr>13:07 </vt:lpstr>
      <vt:lpstr>13:06 </vt:lpstr>
      <vt:lpstr>13:05 </vt:lpstr>
      <vt:lpstr>13:04 </vt:lpstr>
      <vt:lpstr>13:03 </vt:lpstr>
      <vt:lpstr>13:02 </vt:lpstr>
      <vt:lpstr>13:01 </vt:lpstr>
      <vt:lpstr>13:00 </vt:lpstr>
      <vt:lpstr>12:59 </vt:lpstr>
      <vt:lpstr>12:58 </vt:lpstr>
      <vt:lpstr>12:57 </vt:lpstr>
      <vt:lpstr>12:56 </vt:lpstr>
      <vt:lpstr>12:55 </vt:lpstr>
      <vt:lpstr>12:54 </vt:lpstr>
      <vt:lpstr>12:53 </vt:lpstr>
      <vt:lpstr>12:52 </vt:lpstr>
      <vt:lpstr>12:51 </vt:lpstr>
      <vt:lpstr>12:50 </vt:lpstr>
      <vt:lpstr>12:49 </vt:lpstr>
      <vt:lpstr>12:48 </vt:lpstr>
      <vt:lpstr>12:47 </vt:lpstr>
      <vt:lpstr>12:46 </vt:lpstr>
      <vt:lpstr>12:45 </vt:lpstr>
      <vt:lpstr>12:44 </vt:lpstr>
      <vt:lpstr>12:43 </vt:lpstr>
      <vt:lpstr>12:42 </vt:lpstr>
      <vt:lpstr>12:41 </vt:lpstr>
      <vt:lpstr>12:40 </vt:lpstr>
      <vt:lpstr>12:39 </vt:lpstr>
      <vt:lpstr>12:38 </vt:lpstr>
      <vt:lpstr>12:37 </vt:lpstr>
      <vt:lpstr>12:36 </vt:lpstr>
      <vt:lpstr>12:35 </vt:lpstr>
      <vt:lpstr>12:34 </vt:lpstr>
      <vt:lpstr>12:33 </vt:lpstr>
      <vt:lpstr>12:32 </vt:lpstr>
      <vt:lpstr>12:31 </vt:lpstr>
      <vt:lpstr>12:30 </vt:lpstr>
      <vt:lpstr>12:29 </vt:lpstr>
      <vt:lpstr>12:28 </vt:lpstr>
      <vt:lpstr>12:27 </vt:lpstr>
      <vt:lpstr>12:26 </vt:lpstr>
      <vt:lpstr>12:25 </vt:lpstr>
      <vt:lpstr>12:24 </vt:lpstr>
      <vt:lpstr>12:23 </vt:lpstr>
      <vt:lpstr>12:22 </vt:lpstr>
      <vt:lpstr>12:21 </vt:lpstr>
      <vt:lpstr>12:20 </vt:lpstr>
      <vt:lpstr>12:19 </vt:lpstr>
      <vt:lpstr>12:18 </vt:lpstr>
      <vt:lpstr>12:17 </vt:lpstr>
      <vt:lpstr>12:16 </vt:lpstr>
      <vt:lpstr>12:15 </vt:lpstr>
      <vt:lpstr>12:14 </vt:lpstr>
      <vt:lpstr>12:13 </vt:lpstr>
      <vt:lpstr>12:12 </vt:lpstr>
      <vt:lpstr>12:11 </vt:lpstr>
      <vt:lpstr>12:10 </vt:lpstr>
      <vt:lpstr>12:09 </vt:lpstr>
      <vt:lpstr>12:08 </vt:lpstr>
      <vt:lpstr>12:07 </vt:lpstr>
      <vt:lpstr>12:06 </vt:lpstr>
      <vt:lpstr>12:05 </vt:lpstr>
      <vt:lpstr>12:04 </vt:lpstr>
      <vt:lpstr>12:03 </vt:lpstr>
      <vt:lpstr>12:02 </vt:lpstr>
      <vt:lpstr>12:01 </vt:lpstr>
      <vt:lpstr>12:00 </vt:lpstr>
      <vt:lpstr>11:59 </vt:lpstr>
      <vt:lpstr>11:58 </vt:lpstr>
      <vt:lpstr>11:57 </vt:lpstr>
      <vt:lpstr>11:56 </vt:lpstr>
      <vt:lpstr>11:55 </vt:lpstr>
      <vt:lpstr>11:54 </vt:lpstr>
      <vt:lpstr>11:53 </vt:lpstr>
      <vt:lpstr>11:52 </vt:lpstr>
      <vt:lpstr>11:51 </vt:lpstr>
      <vt:lpstr>11:50 </vt:lpstr>
      <vt:lpstr>11:49 </vt:lpstr>
      <vt:lpstr>11:48 </vt:lpstr>
      <vt:lpstr>11:47 </vt:lpstr>
      <vt:lpstr>11:46 </vt:lpstr>
      <vt:lpstr>11:45 </vt:lpstr>
      <vt:lpstr>11:44 </vt:lpstr>
      <vt:lpstr>11:43 </vt:lpstr>
      <vt:lpstr>11:42 </vt:lpstr>
      <vt:lpstr>11:41 </vt:lpstr>
      <vt:lpstr>11:40 </vt:lpstr>
      <vt:lpstr>11:39 </vt:lpstr>
      <vt:lpstr>11:38 </vt:lpstr>
      <vt:lpstr>11:37 </vt:lpstr>
      <vt:lpstr>11:36 </vt:lpstr>
      <vt:lpstr>11:35 </vt:lpstr>
      <vt:lpstr>11:34 </vt:lpstr>
      <vt:lpstr>11:33 </vt:lpstr>
      <vt:lpstr>11:32 </vt:lpstr>
      <vt:lpstr>11:31 </vt:lpstr>
      <vt:lpstr>11:30 </vt:lpstr>
      <vt:lpstr>11:29 </vt:lpstr>
      <vt:lpstr>11:28 </vt:lpstr>
      <vt:lpstr>11:27 </vt:lpstr>
      <vt:lpstr>11:26 </vt:lpstr>
      <vt:lpstr>11:25 </vt:lpstr>
      <vt:lpstr>11:24 </vt:lpstr>
      <vt:lpstr>11:23 </vt:lpstr>
      <vt:lpstr>11:22 </vt:lpstr>
      <vt:lpstr>11:21 </vt:lpstr>
      <vt:lpstr>11:20 </vt:lpstr>
      <vt:lpstr>11:19 </vt:lpstr>
      <vt:lpstr>11:18 </vt:lpstr>
      <vt:lpstr>11:17 </vt:lpstr>
      <vt:lpstr>11:16 </vt:lpstr>
      <vt:lpstr>11:15 </vt:lpstr>
      <vt:lpstr>11:14 </vt:lpstr>
      <vt:lpstr>11:13 </vt:lpstr>
      <vt:lpstr>11:12 </vt:lpstr>
      <vt:lpstr>11:11 </vt:lpstr>
      <vt:lpstr>11:10 </vt:lpstr>
      <vt:lpstr>11:09 </vt:lpstr>
      <vt:lpstr>11:08 </vt:lpstr>
      <vt:lpstr>11:07 </vt:lpstr>
      <vt:lpstr>11:06 </vt:lpstr>
      <vt:lpstr>11:05 </vt:lpstr>
      <vt:lpstr>11:04 </vt:lpstr>
      <vt:lpstr>11:03 </vt:lpstr>
      <vt:lpstr>11:02 </vt:lpstr>
      <vt:lpstr>11:01 </vt:lpstr>
      <vt:lpstr>11:00 </vt:lpstr>
      <vt:lpstr>10:59 </vt:lpstr>
      <vt:lpstr>10:58 </vt:lpstr>
      <vt:lpstr>10:57 </vt:lpstr>
      <vt:lpstr>10:56 </vt:lpstr>
      <vt:lpstr>10:55 </vt:lpstr>
      <vt:lpstr>10:54 </vt:lpstr>
      <vt:lpstr>10:53 </vt:lpstr>
      <vt:lpstr>10:52 </vt:lpstr>
      <vt:lpstr>10:51 </vt:lpstr>
      <vt:lpstr>10:50 </vt:lpstr>
      <vt:lpstr>10:49 </vt:lpstr>
      <vt:lpstr>10:48 </vt:lpstr>
      <vt:lpstr>10:47 </vt:lpstr>
      <vt:lpstr>10:46 </vt:lpstr>
      <vt:lpstr>10:45 </vt:lpstr>
      <vt:lpstr>10:44 </vt:lpstr>
      <vt:lpstr>10:43 </vt:lpstr>
      <vt:lpstr>10:42 </vt:lpstr>
      <vt:lpstr>10:41 </vt:lpstr>
      <vt:lpstr>10:40 </vt:lpstr>
      <vt:lpstr>10:39 </vt:lpstr>
      <vt:lpstr>10:38 </vt:lpstr>
      <vt:lpstr>10:37 </vt:lpstr>
      <vt:lpstr>10:36 </vt:lpstr>
      <vt:lpstr>10:35 </vt:lpstr>
      <vt:lpstr>10:34 </vt:lpstr>
      <vt:lpstr>10:33 </vt:lpstr>
      <vt:lpstr>10:32 </vt:lpstr>
      <vt:lpstr>10:31 </vt:lpstr>
      <vt:lpstr>10:30 </vt:lpstr>
      <vt:lpstr>10:29 </vt:lpstr>
      <vt:lpstr>10:28 </vt:lpstr>
      <vt:lpstr>10:27 </vt:lpstr>
      <vt:lpstr>10:26 </vt:lpstr>
      <vt:lpstr>10:25 </vt:lpstr>
      <vt:lpstr>10:24 </vt:lpstr>
      <vt:lpstr>10:23 </vt:lpstr>
      <vt:lpstr>10:22 </vt:lpstr>
      <vt:lpstr>10:21 </vt:lpstr>
      <vt:lpstr>10:20 </vt:lpstr>
      <vt:lpstr>10:19 </vt:lpstr>
      <vt:lpstr>10:18 </vt:lpstr>
      <vt:lpstr>10:17 </vt:lpstr>
      <vt:lpstr>10:16 </vt:lpstr>
      <vt:lpstr>10:15 </vt:lpstr>
      <vt:lpstr>10:14 </vt:lpstr>
      <vt:lpstr>10:13 </vt:lpstr>
      <vt:lpstr>10:12 </vt:lpstr>
      <vt:lpstr>10:11 </vt:lpstr>
      <vt:lpstr>10:10 </vt:lpstr>
      <vt:lpstr>10:09 </vt:lpstr>
      <vt:lpstr>10:08 </vt:lpstr>
      <vt:lpstr>10:07 </vt:lpstr>
      <vt:lpstr>10:06 </vt:lpstr>
      <vt:lpstr>10:05 </vt:lpstr>
      <vt:lpstr>10:04 </vt:lpstr>
      <vt:lpstr>10:03 </vt:lpstr>
      <vt:lpstr>10:02 </vt:lpstr>
      <vt:lpstr>10:01 </vt:lpstr>
      <vt:lpstr>10:00 </vt:lpstr>
      <vt:lpstr>09:59 </vt:lpstr>
      <vt:lpstr>09:58 </vt:lpstr>
      <vt:lpstr>09:57 </vt:lpstr>
      <vt:lpstr>09:56 </vt:lpstr>
      <vt:lpstr>09:55 </vt:lpstr>
      <vt:lpstr>09:54 </vt:lpstr>
      <vt:lpstr>09:53 </vt:lpstr>
      <vt:lpstr>09:52 </vt:lpstr>
      <vt:lpstr>09:51 </vt:lpstr>
      <vt:lpstr>09:50 </vt:lpstr>
      <vt:lpstr>09:49 </vt:lpstr>
      <vt:lpstr>09:48 </vt:lpstr>
      <vt:lpstr>09:47 </vt:lpstr>
      <vt:lpstr>09:46 </vt:lpstr>
      <vt:lpstr>09:45 </vt:lpstr>
      <vt:lpstr>09:44 </vt:lpstr>
      <vt:lpstr>09:43 </vt:lpstr>
      <vt:lpstr>09:42 </vt:lpstr>
      <vt:lpstr>09:41 </vt:lpstr>
      <vt:lpstr>09:40 </vt:lpstr>
      <vt:lpstr>09:39 </vt:lpstr>
      <vt:lpstr>09:38 </vt:lpstr>
      <vt:lpstr>09:37 </vt:lpstr>
      <vt:lpstr>09:36 </vt:lpstr>
      <vt:lpstr>09:35 </vt:lpstr>
      <vt:lpstr>09:34 </vt:lpstr>
      <vt:lpstr>09:33 </vt:lpstr>
      <vt:lpstr>09:32 </vt:lpstr>
      <vt:lpstr>09:31 </vt:lpstr>
      <vt:lpstr>09:30 </vt:lpstr>
      <vt:lpstr>09:29 </vt:lpstr>
      <vt:lpstr>09:28 </vt:lpstr>
      <vt:lpstr>09:27 </vt:lpstr>
      <vt:lpstr>09:26 </vt:lpstr>
      <vt:lpstr>09:25 </vt:lpstr>
      <vt:lpstr>09:24 </vt:lpstr>
      <vt:lpstr>09:23 </vt:lpstr>
      <vt:lpstr>09:22 </vt:lpstr>
      <vt:lpstr>09:21 </vt:lpstr>
      <vt:lpstr>09:20 </vt:lpstr>
      <vt:lpstr>09:19 </vt:lpstr>
      <vt:lpstr>09:18 </vt:lpstr>
      <vt:lpstr>09:17 </vt:lpstr>
      <vt:lpstr>09:16 </vt:lpstr>
      <vt:lpstr>09:15 </vt:lpstr>
      <vt:lpstr>09:14 </vt:lpstr>
      <vt:lpstr>09:13 </vt:lpstr>
      <vt:lpstr>09:12 </vt:lpstr>
      <vt:lpstr>09:11 </vt:lpstr>
      <vt:lpstr>09:10 </vt:lpstr>
      <vt:lpstr>09:09 </vt:lpstr>
      <vt:lpstr>09:08 </vt:lpstr>
      <vt:lpstr>09:07 </vt:lpstr>
      <vt:lpstr>09:06 </vt:lpstr>
      <vt:lpstr>09:05 </vt:lpstr>
      <vt:lpstr>09:04 </vt:lpstr>
      <vt:lpstr>09:03 </vt:lpstr>
      <vt:lpstr>09:02 </vt:lpstr>
      <vt:lpstr>09:01 </vt:lpstr>
      <vt:lpstr>09:00 </vt:lpstr>
      <vt:lpstr>08:59 </vt:lpstr>
      <vt:lpstr>08:58 </vt:lpstr>
      <vt:lpstr>08:57 </vt:lpstr>
      <vt:lpstr>08:56 </vt:lpstr>
      <vt:lpstr>08:55 </vt:lpstr>
      <vt:lpstr>08:54 </vt:lpstr>
      <vt:lpstr>08:53 </vt:lpstr>
      <vt:lpstr>08:52 </vt:lpstr>
      <vt:lpstr>08:51 </vt:lpstr>
      <vt:lpstr>08:50 </vt:lpstr>
      <vt:lpstr>08:49 </vt:lpstr>
      <vt:lpstr>08:48 </vt:lpstr>
      <vt:lpstr>08:47 </vt:lpstr>
      <vt:lpstr>08:46 </vt:lpstr>
      <vt:lpstr>08:45 </vt:lpstr>
      <vt:lpstr>08:44 </vt:lpstr>
      <vt:lpstr>08:43 </vt:lpstr>
      <vt:lpstr>08:42 </vt:lpstr>
      <vt:lpstr>08:41 </vt:lpstr>
      <vt:lpstr>08:40 </vt:lpstr>
      <vt:lpstr>08:39 </vt:lpstr>
      <vt:lpstr>08:38 </vt:lpstr>
      <vt:lpstr>08:37 </vt:lpstr>
      <vt:lpstr>08:36 </vt:lpstr>
      <vt:lpstr>08:35 </vt:lpstr>
      <vt:lpstr>08:34 </vt:lpstr>
      <vt:lpstr>08:33 </vt:lpstr>
      <vt:lpstr>08:32 </vt:lpstr>
      <vt:lpstr>08:31 </vt:lpstr>
      <vt:lpstr>08:30 </vt:lpstr>
      <vt:lpstr>08:29 </vt:lpstr>
      <vt:lpstr>08:28 </vt:lpstr>
      <vt:lpstr>08:27 </vt:lpstr>
      <vt:lpstr>08:26 </vt:lpstr>
      <vt:lpstr>08:25 </vt:lpstr>
      <vt:lpstr>08:24 </vt:lpstr>
      <vt:lpstr>08:23 </vt:lpstr>
      <vt:lpstr>08:22 </vt:lpstr>
      <vt:lpstr>08:21 </vt:lpstr>
      <vt:lpstr>08:20 </vt:lpstr>
      <vt:lpstr>08:19 </vt:lpstr>
      <vt:lpstr>08:18 </vt:lpstr>
      <vt:lpstr>08:17 </vt:lpstr>
      <vt:lpstr>08:16 </vt:lpstr>
      <vt:lpstr>08:15 </vt:lpstr>
      <vt:lpstr>08:14 </vt:lpstr>
      <vt:lpstr>08:13 </vt:lpstr>
      <vt:lpstr>08:12 </vt:lpstr>
      <vt:lpstr>08:11 </vt:lpstr>
      <vt:lpstr>08:10 </vt:lpstr>
      <vt:lpstr>08:09 </vt:lpstr>
      <vt:lpstr>08:08 </vt:lpstr>
      <vt:lpstr>08:07 </vt:lpstr>
      <vt:lpstr>08:06 </vt:lpstr>
      <vt:lpstr>08:05 </vt:lpstr>
      <vt:lpstr>08:04 </vt:lpstr>
      <vt:lpstr>08:03 </vt:lpstr>
      <vt:lpstr>08:02 </vt:lpstr>
      <vt:lpstr>08:01 </vt:lpstr>
      <vt:lpstr>08:00 </vt:lpstr>
      <vt:lpstr>07:59 </vt:lpstr>
      <vt:lpstr>07:58 </vt:lpstr>
      <vt:lpstr>07:57 </vt:lpstr>
      <vt:lpstr>07:56 </vt:lpstr>
      <vt:lpstr>07:55 </vt:lpstr>
      <vt:lpstr>07:54 </vt:lpstr>
      <vt:lpstr>07:53 </vt:lpstr>
      <vt:lpstr>07:52 </vt:lpstr>
      <vt:lpstr>07:51 </vt:lpstr>
      <vt:lpstr>07:50 </vt:lpstr>
      <vt:lpstr>07:49 </vt:lpstr>
      <vt:lpstr>07:48 </vt:lpstr>
      <vt:lpstr>07:47 </vt:lpstr>
      <vt:lpstr>07:46 </vt:lpstr>
      <vt:lpstr>07:45 </vt:lpstr>
      <vt:lpstr>07:44 </vt:lpstr>
      <vt:lpstr>07:43 </vt:lpstr>
      <vt:lpstr>07:42 </vt:lpstr>
      <vt:lpstr>07:41 </vt:lpstr>
      <vt:lpstr>07:40 </vt:lpstr>
      <vt:lpstr>07:39 </vt:lpstr>
      <vt:lpstr>07:38 </vt:lpstr>
      <vt:lpstr>07:37 </vt:lpstr>
      <vt:lpstr>07:36 </vt:lpstr>
      <vt:lpstr>07:35 </vt:lpstr>
      <vt:lpstr>07:34 </vt:lpstr>
      <vt:lpstr>07:33 </vt:lpstr>
      <vt:lpstr>07:32 </vt:lpstr>
      <vt:lpstr>07:31 </vt:lpstr>
      <vt:lpstr>07:30 </vt:lpstr>
      <vt:lpstr>07:29 </vt:lpstr>
      <vt:lpstr>07:28 </vt:lpstr>
      <vt:lpstr>07:27 </vt:lpstr>
      <vt:lpstr>07:26 </vt:lpstr>
      <vt:lpstr>07:25 </vt:lpstr>
      <vt:lpstr>07:24 </vt:lpstr>
      <vt:lpstr>07:23 </vt:lpstr>
      <vt:lpstr>07:22 </vt:lpstr>
      <vt:lpstr>07:21 </vt:lpstr>
      <vt:lpstr>07:20 </vt:lpstr>
      <vt:lpstr>07:19 </vt:lpstr>
      <vt:lpstr>07:18 </vt:lpstr>
      <vt:lpstr>07:17 </vt:lpstr>
      <vt:lpstr>07:16 </vt:lpstr>
      <vt:lpstr>07:15 </vt:lpstr>
      <vt:lpstr>07:14 </vt:lpstr>
      <vt:lpstr>07:13 </vt:lpstr>
      <vt:lpstr>07:12 </vt:lpstr>
      <vt:lpstr>07:11 </vt:lpstr>
      <vt:lpstr>07:10 </vt:lpstr>
      <vt:lpstr>07:09 </vt:lpstr>
      <vt:lpstr>07:08 </vt:lpstr>
      <vt:lpstr>07:07 </vt:lpstr>
      <vt:lpstr>07:06 </vt:lpstr>
      <vt:lpstr>07:05 </vt:lpstr>
      <vt:lpstr>07:04 </vt:lpstr>
      <vt:lpstr>07:03 </vt:lpstr>
      <vt:lpstr>07:02 </vt:lpstr>
      <vt:lpstr>07:01 </vt:lpstr>
      <vt:lpstr>07:00 </vt:lpstr>
      <vt:lpstr>06:59 </vt:lpstr>
      <vt:lpstr>06:58 </vt:lpstr>
      <vt:lpstr>06:57 </vt:lpstr>
      <vt:lpstr>06:56 </vt:lpstr>
      <vt:lpstr>06:55 </vt:lpstr>
      <vt:lpstr>06:54 </vt:lpstr>
      <vt:lpstr>06:53 </vt:lpstr>
      <vt:lpstr>06:52 </vt:lpstr>
      <vt:lpstr>06:51 </vt:lpstr>
      <vt:lpstr>06:50 </vt:lpstr>
      <vt:lpstr>06:49 </vt:lpstr>
      <vt:lpstr>06:48 </vt:lpstr>
      <vt:lpstr>06:47 </vt:lpstr>
      <vt:lpstr>06:46 </vt:lpstr>
      <vt:lpstr>06:45 </vt:lpstr>
      <vt:lpstr>06:44 </vt:lpstr>
      <vt:lpstr>06:43 </vt:lpstr>
      <vt:lpstr>06:42 </vt:lpstr>
      <vt:lpstr>06:41 </vt:lpstr>
      <vt:lpstr>06:40 </vt:lpstr>
      <vt:lpstr>06:39 </vt:lpstr>
      <vt:lpstr>06:38 </vt:lpstr>
      <vt:lpstr>06:37 </vt:lpstr>
      <vt:lpstr>06:36 </vt:lpstr>
      <vt:lpstr>06:35 </vt:lpstr>
      <vt:lpstr>06:34 </vt:lpstr>
      <vt:lpstr>06:33 </vt:lpstr>
      <vt:lpstr>06:32 </vt:lpstr>
      <vt:lpstr>06:31 </vt:lpstr>
      <vt:lpstr>06:30 </vt:lpstr>
      <vt:lpstr>06:29 </vt:lpstr>
      <vt:lpstr>06:28 </vt:lpstr>
      <vt:lpstr>06:27 </vt:lpstr>
      <vt:lpstr>06:26 </vt:lpstr>
      <vt:lpstr>06:25 </vt:lpstr>
      <vt:lpstr>06:24 </vt:lpstr>
      <vt:lpstr>06:23 </vt:lpstr>
      <vt:lpstr>06:22 </vt:lpstr>
      <vt:lpstr>06:21 </vt:lpstr>
      <vt:lpstr>06:20 </vt:lpstr>
      <vt:lpstr>06:19 </vt:lpstr>
      <vt:lpstr>06:18 </vt:lpstr>
      <vt:lpstr>06:17 </vt:lpstr>
      <vt:lpstr>06:16 </vt:lpstr>
      <vt:lpstr>06:15 </vt:lpstr>
      <vt:lpstr>06:14 </vt:lpstr>
      <vt:lpstr>06:13 </vt:lpstr>
      <vt:lpstr>06:12 </vt:lpstr>
      <vt:lpstr>06:11 </vt:lpstr>
      <vt:lpstr>06:10 </vt:lpstr>
      <vt:lpstr>06:09 </vt:lpstr>
      <vt:lpstr>06:08 </vt:lpstr>
      <vt:lpstr>06:07 </vt:lpstr>
      <vt:lpstr>06:06 </vt:lpstr>
      <vt:lpstr>06:05 </vt:lpstr>
      <vt:lpstr>06:04 </vt:lpstr>
      <vt:lpstr>06:03 </vt:lpstr>
      <vt:lpstr>06:02 </vt:lpstr>
      <vt:lpstr>06:01 </vt:lpstr>
      <vt:lpstr>06:00 </vt:lpstr>
      <vt:lpstr>05:59 </vt:lpstr>
      <vt:lpstr>05:58 </vt:lpstr>
      <vt:lpstr>05:57 </vt:lpstr>
      <vt:lpstr>05:56 </vt:lpstr>
      <vt:lpstr>05:55 </vt:lpstr>
      <vt:lpstr>05:54 </vt:lpstr>
      <vt:lpstr>05:53 </vt:lpstr>
      <vt:lpstr>05:52 </vt:lpstr>
      <vt:lpstr>05:51 </vt:lpstr>
      <vt:lpstr>05:50 </vt:lpstr>
      <vt:lpstr>05:49 </vt:lpstr>
      <vt:lpstr>05:48 </vt:lpstr>
      <vt:lpstr>05:47 </vt:lpstr>
      <vt:lpstr>05:46 </vt:lpstr>
      <vt:lpstr>05:45 </vt:lpstr>
      <vt:lpstr>05:44 </vt:lpstr>
      <vt:lpstr>05:43 </vt:lpstr>
      <vt:lpstr>05:42 </vt:lpstr>
      <vt:lpstr>05:41 </vt:lpstr>
      <vt:lpstr>05:40 </vt:lpstr>
      <vt:lpstr>05:39 </vt:lpstr>
      <vt:lpstr>05:38 </vt:lpstr>
      <vt:lpstr>05:37 </vt:lpstr>
      <vt:lpstr>05:36 </vt:lpstr>
      <vt:lpstr>05:35 </vt:lpstr>
      <vt:lpstr>05:34 </vt:lpstr>
      <vt:lpstr>05:33 </vt:lpstr>
      <vt:lpstr>05:32 </vt:lpstr>
      <vt:lpstr>05:31 </vt:lpstr>
      <vt:lpstr>05:30 </vt:lpstr>
      <vt:lpstr>05:29 </vt:lpstr>
      <vt:lpstr>05:28 </vt:lpstr>
      <vt:lpstr>05:27 </vt:lpstr>
      <vt:lpstr>05:26 </vt:lpstr>
      <vt:lpstr>05:25 </vt:lpstr>
      <vt:lpstr>05:24 </vt:lpstr>
      <vt:lpstr>05:23 </vt:lpstr>
      <vt:lpstr>05:22 </vt:lpstr>
      <vt:lpstr>05:21 </vt:lpstr>
      <vt:lpstr>05:20 </vt:lpstr>
      <vt:lpstr>05:19 </vt:lpstr>
      <vt:lpstr>05:18 </vt:lpstr>
      <vt:lpstr>05:17 </vt:lpstr>
      <vt:lpstr>05:16 </vt:lpstr>
      <vt:lpstr>05:15 </vt:lpstr>
      <vt:lpstr>05:14 </vt:lpstr>
      <vt:lpstr>05:13 </vt:lpstr>
      <vt:lpstr>05:12 </vt:lpstr>
      <vt:lpstr>05:11 </vt:lpstr>
      <vt:lpstr>05:10 </vt:lpstr>
      <vt:lpstr>05:09 </vt:lpstr>
      <vt:lpstr>05:08 </vt:lpstr>
      <vt:lpstr>05:07 </vt:lpstr>
      <vt:lpstr>05:06 </vt:lpstr>
      <vt:lpstr>05:05 </vt:lpstr>
      <vt:lpstr>05:04 </vt:lpstr>
      <vt:lpstr>05:03 </vt:lpstr>
      <vt:lpstr>05:02 </vt:lpstr>
      <vt:lpstr>05:01 </vt:lpstr>
      <vt:lpstr>05:00 </vt:lpstr>
      <vt:lpstr>04:59 </vt:lpstr>
      <vt:lpstr>04:58 </vt:lpstr>
      <vt:lpstr>04:57 </vt:lpstr>
      <vt:lpstr>04:56 </vt:lpstr>
      <vt:lpstr>04:55 </vt:lpstr>
      <vt:lpstr>04:54 </vt:lpstr>
      <vt:lpstr>04:53 </vt:lpstr>
      <vt:lpstr>04:52 </vt:lpstr>
      <vt:lpstr>04:51 </vt:lpstr>
      <vt:lpstr>04:50 </vt:lpstr>
      <vt:lpstr>04:49 </vt:lpstr>
      <vt:lpstr>04:48 </vt:lpstr>
      <vt:lpstr>04:47 </vt:lpstr>
      <vt:lpstr>04:46 </vt:lpstr>
      <vt:lpstr>04:45 </vt:lpstr>
      <vt:lpstr>04:44 </vt:lpstr>
      <vt:lpstr>04:43 </vt:lpstr>
      <vt:lpstr>04:42 </vt:lpstr>
      <vt:lpstr>04:41 </vt:lpstr>
      <vt:lpstr>04:40 </vt:lpstr>
      <vt:lpstr>04:39 </vt:lpstr>
      <vt:lpstr>04:38 </vt:lpstr>
      <vt:lpstr>04:37 </vt:lpstr>
      <vt:lpstr>04:36 </vt:lpstr>
      <vt:lpstr>04:35 </vt:lpstr>
      <vt:lpstr>04:34 </vt:lpstr>
      <vt:lpstr>04:33 </vt:lpstr>
      <vt:lpstr>04:32 </vt:lpstr>
      <vt:lpstr>04:31 </vt:lpstr>
      <vt:lpstr>04:30 </vt:lpstr>
      <vt:lpstr>04:29 </vt:lpstr>
      <vt:lpstr>04:28 </vt:lpstr>
      <vt:lpstr>04:27 </vt:lpstr>
      <vt:lpstr>04:26 </vt:lpstr>
      <vt:lpstr>04:25 </vt:lpstr>
      <vt:lpstr>04:24 </vt:lpstr>
      <vt:lpstr>04:23 </vt:lpstr>
      <vt:lpstr>04:22 </vt:lpstr>
      <vt:lpstr>04:21 </vt:lpstr>
      <vt:lpstr>04:20 </vt:lpstr>
      <vt:lpstr>04:19 </vt:lpstr>
      <vt:lpstr>04:18 </vt:lpstr>
      <vt:lpstr>04:17 </vt:lpstr>
      <vt:lpstr>04:16 </vt:lpstr>
      <vt:lpstr>04:15 </vt:lpstr>
      <vt:lpstr>04:14 </vt:lpstr>
      <vt:lpstr>04:13 </vt:lpstr>
      <vt:lpstr>04:12 </vt:lpstr>
      <vt:lpstr>04:11 </vt:lpstr>
      <vt:lpstr>04:10 </vt:lpstr>
      <vt:lpstr>04:09 </vt:lpstr>
      <vt:lpstr>04:08 </vt:lpstr>
      <vt:lpstr>04:07 </vt:lpstr>
      <vt:lpstr>04:06 </vt:lpstr>
      <vt:lpstr>04:05 </vt:lpstr>
      <vt:lpstr>04:04 </vt:lpstr>
      <vt:lpstr>04:03 </vt:lpstr>
      <vt:lpstr>04:02 </vt:lpstr>
      <vt:lpstr>04:01 </vt:lpstr>
      <vt:lpstr>04:00 </vt:lpstr>
      <vt:lpstr>03:59 </vt:lpstr>
      <vt:lpstr>03:58 </vt:lpstr>
      <vt:lpstr>03:57 </vt:lpstr>
      <vt:lpstr>03:56 </vt:lpstr>
      <vt:lpstr>03:55 </vt:lpstr>
      <vt:lpstr>03:54 </vt:lpstr>
      <vt:lpstr>03:53 </vt:lpstr>
      <vt:lpstr>03:52 </vt:lpstr>
      <vt:lpstr>03:51 </vt:lpstr>
      <vt:lpstr>03:50 </vt:lpstr>
      <vt:lpstr>03:49 </vt:lpstr>
      <vt:lpstr>03:48 </vt:lpstr>
      <vt:lpstr>03:47 </vt:lpstr>
      <vt:lpstr>03:46 </vt:lpstr>
      <vt:lpstr>03:45 </vt:lpstr>
      <vt:lpstr>03:44 </vt:lpstr>
      <vt:lpstr>03:43 </vt:lpstr>
      <vt:lpstr>03:42 </vt:lpstr>
      <vt:lpstr>03:41 </vt:lpstr>
      <vt:lpstr>03:40 </vt:lpstr>
      <vt:lpstr>03:39 </vt:lpstr>
      <vt:lpstr>03:38 </vt:lpstr>
      <vt:lpstr>03:37 </vt:lpstr>
      <vt:lpstr>03:36 </vt:lpstr>
      <vt:lpstr>03:35 </vt:lpstr>
      <vt:lpstr>03:34 </vt:lpstr>
      <vt:lpstr>03:33 </vt:lpstr>
      <vt:lpstr>03:32 </vt:lpstr>
      <vt:lpstr>03:31 </vt:lpstr>
      <vt:lpstr>03:30 </vt:lpstr>
      <vt:lpstr>03:29 </vt:lpstr>
      <vt:lpstr>03:28 </vt:lpstr>
      <vt:lpstr>03:27 </vt:lpstr>
      <vt:lpstr>03:26 </vt:lpstr>
      <vt:lpstr>03:25 </vt:lpstr>
      <vt:lpstr>03:24 </vt:lpstr>
      <vt:lpstr>03:23 </vt:lpstr>
      <vt:lpstr>03:22 </vt:lpstr>
      <vt:lpstr>03:21 </vt:lpstr>
      <vt:lpstr>03:20 </vt:lpstr>
      <vt:lpstr>03:19 </vt:lpstr>
      <vt:lpstr>03:18 </vt:lpstr>
      <vt:lpstr>03:17 </vt:lpstr>
      <vt:lpstr>03:16 </vt:lpstr>
      <vt:lpstr>03:15 </vt:lpstr>
      <vt:lpstr>03:14 </vt:lpstr>
      <vt:lpstr>03:13 </vt:lpstr>
      <vt:lpstr>03:12 </vt:lpstr>
      <vt:lpstr>03:11 </vt:lpstr>
      <vt:lpstr>03:10 </vt:lpstr>
      <vt:lpstr>03:09 </vt:lpstr>
      <vt:lpstr>03:08 </vt:lpstr>
      <vt:lpstr>03:07 </vt:lpstr>
      <vt:lpstr>03:06 </vt:lpstr>
      <vt:lpstr>03:05 </vt:lpstr>
      <vt:lpstr>03:04 </vt:lpstr>
      <vt:lpstr>03:03 </vt:lpstr>
      <vt:lpstr>03:02 </vt:lpstr>
      <vt:lpstr>03:01 </vt:lpstr>
      <vt:lpstr>03:00 </vt:lpstr>
      <vt:lpstr>02:59 </vt:lpstr>
      <vt:lpstr>02:58 </vt:lpstr>
      <vt:lpstr>02:57 </vt:lpstr>
      <vt:lpstr>02:56 </vt:lpstr>
      <vt:lpstr>02:55 </vt:lpstr>
      <vt:lpstr>02:54 </vt:lpstr>
      <vt:lpstr>02:53 </vt:lpstr>
      <vt:lpstr>02:52 </vt:lpstr>
      <vt:lpstr>02:51 </vt:lpstr>
      <vt:lpstr>02:50 </vt:lpstr>
      <vt:lpstr>02:49 </vt:lpstr>
      <vt:lpstr>02:48 </vt:lpstr>
      <vt:lpstr>02:47 </vt:lpstr>
      <vt:lpstr>02:46 </vt:lpstr>
      <vt:lpstr>02:45 </vt:lpstr>
      <vt:lpstr>02:44 </vt:lpstr>
      <vt:lpstr>02:43 </vt:lpstr>
      <vt:lpstr>02:42 </vt:lpstr>
      <vt:lpstr>02:41 </vt:lpstr>
      <vt:lpstr>02:40 </vt:lpstr>
      <vt:lpstr>02:39 </vt:lpstr>
      <vt:lpstr>02:38 </vt:lpstr>
      <vt:lpstr>02:37 </vt:lpstr>
      <vt:lpstr>02:36 </vt:lpstr>
      <vt:lpstr>02:35 </vt:lpstr>
      <vt:lpstr>02:34 </vt:lpstr>
      <vt:lpstr>02:33 </vt:lpstr>
      <vt:lpstr>02:32 </vt:lpstr>
      <vt:lpstr>02:31 </vt:lpstr>
      <vt:lpstr>02:30 </vt:lpstr>
      <vt:lpstr>02:29 </vt:lpstr>
      <vt:lpstr>02:28 </vt:lpstr>
      <vt:lpstr>02:27 </vt:lpstr>
      <vt:lpstr>02:26 </vt:lpstr>
      <vt:lpstr>02:25 </vt:lpstr>
      <vt:lpstr>02:24 </vt:lpstr>
      <vt:lpstr>02:23 </vt:lpstr>
      <vt:lpstr>02:22 </vt:lpstr>
      <vt:lpstr>02:21 </vt:lpstr>
      <vt:lpstr>02:20 </vt:lpstr>
      <vt:lpstr>02:19 </vt:lpstr>
      <vt:lpstr>02:18 </vt:lpstr>
      <vt:lpstr>02:17 </vt:lpstr>
      <vt:lpstr>02:16 </vt:lpstr>
      <vt:lpstr>02:15 </vt:lpstr>
      <vt:lpstr>02:14 </vt:lpstr>
      <vt:lpstr>02:13 </vt:lpstr>
      <vt:lpstr>02:12 </vt:lpstr>
      <vt:lpstr>02:11 </vt:lpstr>
      <vt:lpstr>02:10 </vt:lpstr>
      <vt:lpstr>02:09 </vt:lpstr>
      <vt:lpstr>02:08 </vt:lpstr>
      <vt:lpstr>02:07 </vt:lpstr>
      <vt:lpstr>02:06 </vt:lpstr>
      <vt:lpstr>02:05 </vt:lpstr>
      <vt:lpstr>02:04 </vt:lpstr>
      <vt:lpstr>02:03 </vt:lpstr>
      <vt:lpstr>02:02 </vt:lpstr>
      <vt:lpstr>02:01 </vt:lpstr>
      <vt:lpstr>02:00 </vt:lpstr>
      <vt:lpstr>01:59 </vt:lpstr>
      <vt:lpstr>01:58 </vt:lpstr>
      <vt:lpstr>01:57 </vt:lpstr>
      <vt:lpstr>01:56 </vt:lpstr>
      <vt:lpstr>01:55 </vt:lpstr>
      <vt:lpstr>01:54 </vt:lpstr>
      <vt:lpstr>01:53 </vt:lpstr>
      <vt:lpstr>01:52 </vt:lpstr>
      <vt:lpstr>01:51 </vt:lpstr>
      <vt:lpstr>01:50 </vt:lpstr>
      <vt:lpstr>01:49 </vt:lpstr>
      <vt:lpstr>01:48 </vt:lpstr>
      <vt:lpstr>01:47 </vt:lpstr>
      <vt:lpstr>01:46 </vt:lpstr>
      <vt:lpstr>01:45 </vt:lpstr>
      <vt:lpstr>01:44 </vt:lpstr>
      <vt:lpstr>01:43 </vt:lpstr>
      <vt:lpstr>01:42 </vt:lpstr>
      <vt:lpstr>01:41 </vt:lpstr>
      <vt:lpstr>01:40 </vt:lpstr>
      <vt:lpstr>01:39 </vt:lpstr>
      <vt:lpstr>01:38 </vt:lpstr>
      <vt:lpstr>01:37 </vt:lpstr>
      <vt:lpstr>01:36 </vt:lpstr>
      <vt:lpstr>01:35 </vt:lpstr>
      <vt:lpstr>01:34 </vt:lpstr>
      <vt:lpstr>01:33 </vt:lpstr>
      <vt:lpstr>01:32 </vt:lpstr>
      <vt:lpstr>01:31 </vt:lpstr>
      <vt:lpstr>01:30 </vt:lpstr>
      <vt:lpstr>01:29 </vt:lpstr>
      <vt:lpstr>01:28 </vt:lpstr>
      <vt:lpstr>01:27 </vt:lpstr>
      <vt:lpstr>01:26 </vt:lpstr>
      <vt:lpstr>01:25 </vt:lpstr>
      <vt:lpstr>01:24 </vt:lpstr>
      <vt:lpstr>01:23 </vt:lpstr>
      <vt:lpstr>01:22 </vt:lpstr>
      <vt:lpstr>01:21 </vt:lpstr>
      <vt:lpstr>01:20 </vt:lpstr>
      <vt:lpstr>01:19 </vt:lpstr>
      <vt:lpstr>01:18 </vt:lpstr>
      <vt:lpstr>01:17 </vt:lpstr>
      <vt:lpstr>01:16 </vt:lpstr>
      <vt:lpstr>01:15 </vt:lpstr>
      <vt:lpstr>01:14 </vt:lpstr>
      <vt:lpstr>01:13 </vt:lpstr>
      <vt:lpstr>01:12 </vt:lpstr>
      <vt:lpstr>01:11 </vt:lpstr>
      <vt:lpstr>01:10 </vt:lpstr>
      <vt:lpstr>01:09 </vt:lpstr>
      <vt:lpstr>01:08 </vt:lpstr>
      <vt:lpstr>01:07 </vt:lpstr>
      <vt:lpstr>01:06 </vt:lpstr>
      <vt:lpstr>01:05 </vt:lpstr>
      <vt:lpstr>01:04 </vt:lpstr>
      <vt:lpstr>01:03 </vt:lpstr>
      <vt:lpstr>01:02 </vt:lpstr>
      <vt:lpstr>01:01 </vt:lpstr>
      <vt:lpstr>01:00 </vt:lpstr>
      <vt:lpstr>00:59 </vt:lpstr>
      <vt:lpstr>00:58 </vt:lpstr>
      <vt:lpstr>00:57 </vt:lpstr>
      <vt:lpstr>00:56 </vt:lpstr>
      <vt:lpstr>00:55 </vt:lpstr>
      <vt:lpstr>00:54 </vt:lpstr>
      <vt:lpstr>00:53 </vt:lpstr>
      <vt:lpstr>00:52 </vt:lpstr>
      <vt:lpstr>00:51 </vt:lpstr>
      <vt:lpstr>00:50 </vt:lpstr>
      <vt:lpstr>00:49 </vt:lpstr>
      <vt:lpstr>00:48 </vt:lpstr>
      <vt:lpstr>00:47 </vt:lpstr>
      <vt:lpstr>00:46 </vt:lpstr>
      <vt:lpstr>00:45 </vt:lpstr>
      <vt:lpstr>00:44 </vt:lpstr>
      <vt:lpstr>00:43 </vt:lpstr>
      <vt:lpstr>00:42 </vt:lpstr>
      <vt:lpstr>00:41 </vt:lpstr>
      <vt:lpstr>00:40 </vt:lpstr>
      <vt:lpstr>00:39 </vt:lpstr>
      <vt:lpstr>00:38 </vt:lpstr>
      <vt:lpstr>00:37 </vt:lpstr>
      <vt:lpstr>00:36 </vt:lpstr>
      <vt:lpstr>00:35 </vt:lpstr>
      <vt:lpstr>00:34 </vt:lpstr>
      <vt:lpstr>00:33 </vt:lpstr>
      <vt:lpstr>00:32 </vt:lpstr>
      <vt:lpstr>00:31 </vt:lpstr>
      <vt:lpstr>00:30 </vt:lpstr>
      <vt:lpstr>00:29 </vt:lpstr>
      <vt:lpstr>00:28 </vt:lpstr>
      <vt:lpstr>00:27 </vt:lpstr>
      <vt:lpstr>00:26 </vt:lpstr>
      <vt:lpstr>00:25 </vt:lpstr>
      <vt:lpstr>00:24 </vt:lpstr>
      <vt:lpstr>00:23 </vt:lpstr>
      <vt:lpstr>00:22 </vt:lpstr>
      <vt:lpstr>00:21 </vt:lpstr>
      <vt:lpstr>00:20 </vt:lpstr>
      <vt:lpstr>00:19 </vt:lpstr>
      <vt:lpstr>00:18 </vt:lpstr>
      <vt:lpstr>00:17 </vt:lpstr>
      <vt:lpstr>00:16 </vt:lpstr>
      <vt:lpstr>00:15 </vt:lpstr>
      <vt:lpstr>00:14 </vt:lpstr>
      <vt:lpstr>00:13 </vt:lpstr>
      <vt:lpstr>00:12 </vt:lpstr>
      <vt:lpstr>00:11 </vt:lpstr>
      <vt:lpstr>00:10 </vt:lpstr>
      <vt:lpstr>00:09 </vt:lpstr>
      <vt:lpstr>00:08 </vt:lpstr>
      <vt:lpstr>00:07 </vt:lpstr>
      <vt:lpstr>00:06 </vt:lpstr>
      <vt:lpstr>00:05 </vt:lpstr>
      <vt:lpstr>00:04 </vt:lpstr>
      <vt:lpstr>00:03 </vt:lpstr>
      <vt:lpstr>00:02 </vt:lpstr>
      <vt:lpstr>00:01 </vt:lpstr>
      <vt:lpstr>00:00 </vt:lpstr>
      <vt:lpstr>Time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15:00</dc:title>
  <dc:creator>1836 kid</dc:creator>
  <cp:lastModifiedBy>1836 kid</cp:lastModifiedBy>
  <cp:revision>11</cp:revision>
  <dcterms:created xsi:type="dcterms:W3CDTF">2019-03-04T13:13:42Z</dcterms:created>
  <dcterms:modified xsi:type="dcterms:W3CDTF">2019-03-05T05:58:06Z</dcterms:modified>
</cp:coreProperties>
</file>