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4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96" y="-4387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B9E478-4FD5-2E77-FD2C-880511F7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1" b="2178"/>
          <a:stretch/>
        </p:blipFill>
        <p:spPr>
          <a:xfrm>
            <a:off x="1262208" y="165600"/>
            <a:ext cx="4788000" cy="6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 li</cp:lastModifiedBy>
  <cp:revision>7</cp:revision>
  <dcterms:created xsi:type="dcterms:W3CDTF">2019-09-25T03:53:15Z</dcterms:created>
  <dcterms:modified xsi:type="dcterms:W3CDTF">2023-09-15T13:18:06Z</dcterms:modified>
</cp:coreProperties>
</file>