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3C2E-3A95-4F2F-8A12-3AB0448AC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740B-927B-49EE-B2AB-8BB4FDA52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6" t="-2" r="-12222" b="6553"/>
          <a:stretch/>
        </p:blipFill>
        <p:spPr>
          <a:xfrm>
            <a:off x="9005455" y="448107"/>
            <a:ext cx="390372" cy="38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28" y="3233928"/>
            <a:ext cx="390144" cy="390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41" y="1369646"/>
            <a:ext cx="812800" cy="81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30" t="1" r="-2486" b="5965"/>
          <a:stretch/>
        </p:blipFill>
        <p:spPr>
          <a:xfrm>
            <a:off x="7272175" y="393021"/>
            <a:ext cx="391351" cy="38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t="3367" r="-2690" b="-3367"/>
          <a:stretch/>
        </p:blipFill>
        <p:spPr>
          <a:xfrm>
            <a:off x="1947392" y="173039"/>
            <a:ext cx="5130000" cy="68315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70" y="-33528"/>
            <a:ext cx="5130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youli</cp:lastModifiedBy>
  <cp:revision>4</cp:revision>
  <dcterms:created xsi:type="dcterms:W3CDTF">2019-09-25T03:53:15Z</dcterms:created>
  <dcterms:modified xsi:type="dcterms:W3CDTF">2021-08-24T08:42:01Z</dcterms:modified>
</cp:coreProperties>
</file>