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8B309-DB55-444F-9987-3712246B2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A157D8-E6B0-4C35-9679-C948ABA52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CEF657-8DC9-4288-81DC-2D7087DA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9D9C50-0940-479D-A83D-FCC38C27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75E339-B30E-4B71-B45F-65640043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670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FF45A-BB4C-4F87-A179-0AD594446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D7FAE55-D1A1-4FF9-B01A-B995BD88C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03A731-0685-455B-8C0B-2015F48A5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6C3826-0EDE-4531-8FA9-329502D4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A9A6F4-1266-4883-AD2A-83F349800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856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F591264-29A6-4D27-B3DE-74327BF816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4CC0F9-5DF8-4F32-8380-6D30B2D62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88EC4-E9A4-4265-9F58-82AEC1B62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31D2EA-B969-4E5C-AD93-D48D39F81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7070FD-F642-4AD2-80D8-5F79A1CFD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287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1EEF6B-F91F-4B5B-B9EA-4A366D97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B61F16-B914-48C6-8A81-72E592449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E94898-41CC-4D49-B09D-643344B9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648986A-6E95-413F-AAAA-D61E8750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BE756B-8754-4468-AEBB-0FE9B58C7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7312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0AA21-5852-45DF-9A49-48B099B7D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7674A3-29A9-4700-848B-568F28D118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B7328-A0DF-46A3-A2C1-49DE8412E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2D98A-1E0D-45E0-B98A-6CFD3485D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C9D645-672B-4B5A-BB09-57EEA5501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198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E37236-A704-477F-B1FB-A7CB5D3E4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83AA3-098C-4E3D-A0FA-26880B34B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CEEC282-A7B5-420D-A552-64F772525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B3D04-C58B-4073-A559-9A274B01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464B976-2FC0-47BA-8F2A-8E7D7A9A9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E467DD-64C4-4A1D-938F-D534D964B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7098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7AE3D-D223-4996-BCE6-2C4990163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033165-C966-4A3A-A672-61755FEAA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554361-C083-4312-82EA-97EB8D659D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204E03-2CBC-4585-8B58-086CE626F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D9C791-3C00-48C8-90C7-008844EBA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5E2CB66-0E39-4047-98D0-EEE828D2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618D87-45DE-4B24-8A1F-6D0E3B51F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E521E78-D001-4EB5-A44D-40868E6E2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77537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C1099-423C-4B94-ACAF-E2BEE8C0B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384E852-5C32-45F1-948E-F053AF05E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F49B70C-1A88-468D-AF10-7EF2DE79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C57B0E5-C4F3-48C2-B379-AFDAA743A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47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621C37-66BD-42D0-BA99-ECC91A822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A0C695C-5950-4621-BD10-927FC539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A29EA0-F19E-4586-A7DF-108DC40E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865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77C5F7-4E52-4D98-90B0-C94FB954C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013EA-996A-44ED-BDD7-035C37E00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783E39A-57D4-4BB3-AF84-695C77CB94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59EC8C-9931-4335-8DB1-49D87470A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9E65E4-0536-4E9F-8257-4031B2A71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95508C-74A2-48D7-A0E4-7CB24E51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7633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4E257-E1CF-4FDE-BD08-747144D10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3E6F5F-FA42-4936-B8FA-49A73252B4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C1CBE1E-290A-4776-967D-7A9C78AA9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03662A-CAB6-4DFD-8F49-89650FFB3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22B09-0315-4E75-BD8D-A0AB63D2977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F2173B-D24F-4BC8-AF3C-5C6171FF8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A3EFC0-AF81-4F28-8ABA-CDEAD609E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94415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4B61607-CAF3-4CBC-982C-116D83D0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92E52-C5E9-47A0-B766-235848567C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E13AA-3141-44F6-970C-9C8049248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22B09-0315-4E75-BD8D-A0AB63D29779}" type="datetimeFigureOut">
              <a:rPr lang="zh-CN" altLang="en-US" smtClean="0"/>
              <a:t>2019/9/25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0A25A54-A274-4720-903A-055354226D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32A4CC-AA55-467D-B3AF-6365FB5FAB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A2453-1837-4C99-89A8-B36A4B6DC4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4479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A3C2E-3A95-4F2F-8A12-3AB0448AC9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22740B-927B-49EE-B2AB-8BB4FDA52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B611906-7A78-4C3B-81E4-9A555B0F0E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969" y="80963"/>
            <a:ext cx="5154216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83BABD3-AD4F-4079-A456-C20E898130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3627" y="399495"/>
            <a:ext cx="51348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10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 you</dc:creator>
  <cp:lastModifiedBy>li you</cp:lastModifiedBy>
  <cp:revision>1</cp:revision>
  <dcterms:created xsi:type="dcterms:W3CDTF">2019-09-25T03:53:15Z</dcterms:created>
  <dcterms:modified xsi:type="dcterms:W3CDTF">2019-09-25T03:53:54Z</dcterms:modified>
</cp:coreProperties>
</file>