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B309-DB55-444F-9987-3712246B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157D8-E6B0-4C35-9679-C948ABA5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EF657-8DC9-4288-81DC-2D7087D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9C50-0940-479D-A83D-FCC38C2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E339-B30E-4B71-B45F-65640043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FF45A-BB4C-4F87-A179-0AD59444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FAE55-D1A1-4FF9-B01A-B995BD88C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3A731-0685-455B-8C0B-2015F48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3826-0EDE-4531-8FA9-329502D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A6F4-1266-4883-AD2A-83F3498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91264-29A6-4D27-B3DE-74327BF8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CC0F9-5DF8-4F32-8380-6D30B2D6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8EC4-E9A4-4265-9F58-82AEC1B6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D2EA-B969-4E5C-AD93-D48D39F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70FD-F642-4AD2-80D8-5F79A1CF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EEF6B-F91F-4B5B-B9EA-4A366D97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61F16-B914-48C6-8A81-72E59244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94898-41CC-4D49-B09D-643344B9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986A-6E95-413F-AAAA-D61E8750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E756B-8754-4468-AEBB-0FE9B58C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AA21-5852-45DF-9A49-48B099B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674A3-29A9-4700-848B-568F28D1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B7328-A0DF-46A3-A2C1-49DE841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D98A-1E0D-45E0-B98A-6CFD3485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9D645-672B-4B5A-BB09-57EEA55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37236-A704-477F-B1FB-A7CB5D3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83AA3-098C-4E3D-A0FA-26880B34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EC282-A7B5-420D-A552-64F77252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B3D04-C58B-4073-A559-9A274B0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4B976-2FC0-47BA-8F2A-8E7D7A9A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467DD-64C4-4A1D-938F-D534D96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AE3D-D223-4996-BCE6-2C499016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3165-C966-4A3A-A672-61755FEA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54361-C083-4312-82EA-97EB8D65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04E03-2CBC-4585-8B58-086CE626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9C791-3C00-48C8-90C7-008844E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2CB66-0E39-4047-98D0-EEE828D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18D87-45DE-4B24-8A1F-6D0E3B5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521E78-D001-4EB5-A44D-40868E6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1099-423C-4B94-ACAF-E2BEE8C0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4E852-5C32-45F1-948E-F053AF05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9B70C-1A88-468D-AF10-7EF2DE7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7B0E5-C4F3-48C2-B379-AFDAA74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21C37-66BD-42D0-BA99-ECC91A82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C695C-5950-4621-BD10-927FC53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29EA0-F19E-4586-A7DF-108DC40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7C5F7-4E52-4D98-90B0-C94FB95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013EA-996A-44ED-BDD7-035C37E0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E39A-57D4-4BB3-AF84-695C77CB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9EC8C-9931-4335-8DB1-49D8747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E65E4-0536-4E9F-8257-4031B2A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5508C-74A2-48D7-A0E4-7CB24E5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E257-E1CF-4FDE-BD08-747144D1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6F5F-FA42-4936-B8FA-49A73252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CBE1E-290A-4776-967D-7A9C78AA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3662A-CAB6-4DFD-8F49-89650FFB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2173B-D24F-4BC8-AF3C-5C6171F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3EFC0-AF81-4F28-8ABA-CDEAD6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61607-CAF3-4CBC-982C-116D83D0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2E52-C5E9-47A0-B766-2358485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E13AA-3141-44F6-970C-9C804924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B09-0315-4E75-BD8D-A0AB63D29779}" type="datetimeFigureOut">
              <a:rPr lang="zh-CN" altLang="en-US" smtClean="0"/>
              <a:t>2020/8/8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5A54-A274-4720-903A-055354226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2A4CC-AA55-467D-B3AF-6365FB5F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3C2E-3A95-4F2F-8A12-3AB0448AC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2740B-927B-49EE-B2AB-8BB4FDA52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06" t="-2" r="-12222" b="6553"/>
          <a:stretch/>
        </p:blipFill>
        <p:spPr>
          <a:xfrm>
            <a:off x="9005455" y="448107"/>
            <a:ext cx="390372" cy="38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28" y="3233928"/>
            <a:ext cx="390144" cy="3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</dc:creator>
  <cp:lastModifiedBy>youli</cp:lastModifiedBy>
  <cp:revision>2</cp:revision>
  <dcterms:created xsi:type="dcterms:W3CDTF">2019-09-25T03:53:15Z</dcterms:created>
  <dcterms:modified xsi:type="dcterms:W3CDTF">2020-08-08T13:35:03Z</dcterms:modified>
</cp:coreProperties>
</file>