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86" r:id="rId2"/>
    <p:sldId id="297" r:id="rId3"/>
    <p:sldId id="279" r:id="rId4"/>
    <p:sldId id="292" r:id="rId5"/>
    <p:sldId id="293" r:id="rId6"/>
    <p:sldId id="294" r:id="rId7"/>
    <p:sldId id="295" r:id="rId8"/>
    <p:sldId id="296" r:id="rId9"/>
    <p:sldId id="298" r:id="rId10"/>
    <p:sldId id="299" r:id="rId11"/>
    <p:sldId id="300" r:id="rId12"/>
    <p:sldId id="302" r:id="rId13"/>
    <p:sldId id="304" r:id="rId14"/>
    <p:sldId id="303" r:id="rId15"/>
    <p:sldId id="30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A3A"/>
    <a:srgbClr val="FDD9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75" d="100"/>
          <a:sy n="75" d="100"/>
        </p:scale>
        <p:origin x="-320" y="11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84" d="100"/>
          <a:sy n="84" d="100"/>
        </p:scale>
        <p:origin x="306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8E93D5-7270-4F95-95DD-3507880E777E}" type="datetimeFigureOut">
              <a:rPr lang="zh-CN" altLang="en-US" smtClean="0"/>
              <a:t>2022/11/4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184139-A9BF-459F-8D25-066133362A70}" type="slidenum">
              <a:rPr lang="zh-CN" altLang="en-US" smtClean="0"/>
              <a:t>‹#›</a:t>
            </a:fld>
            <a:endParaRPr lang="zh-CN" altLang="en-US"/>
          </a:p>
        </p:txBody>
      </p:sp>
    </p:spTree>
    <p:extLst>
      <p:ext uri="{BB962C8B-B14F-4D97-AF65-F5344CB8AC3E}">
        <p14:creationId xmlns:p14="http://schemas.microsoft.com/office/powerpoint/2010/main" val="3411583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678AF-04D5-41EA-8EBA-1C62069C6A22}" type="datetimeFigureOut">
              <a:rPr lang="zh-CN" altLang="en-US" smtClean="0"/>
              <a:t>2022/11/4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D4862-8BEB-44D3-8BA8-1A28C98EEDCF}" type="slidenum">
              <a:rPr lang="zh-CN" altLang="en-US" smtClean="0"/>
              <a:t>‹#›</a:t>
            </a:fld>
            <a:endParaRPr lang="zh-CN" altLang="en-US"/>
          </a:p>
        </p:txBody>
      </p:sp>
    </p:spTree>
    <p:extLst>
      <p:ext uri="{BB962C8B-B14F-4D97-AF65-F5344CB8AC3E}">
        <p14:creationId xmlns:p14="http://schemas.microsoft.com/office/powerpoint/2010/main" val="37815827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32D4862-8BEB-44D3-8BA8-1A28C98EEDCF}" type="slidenum">
              <a:rPr lang="zh-CN" altLang="en-US" smtClean="0"/>
              <a:t>3</a:t>
            </a:fld>
            <a:endParaRPr lang="zh-CN" altLang="en-US"/>
          </a:p>
        </p:txBody>
      </p:sp>
    </p:spTree>
    <p:extLst>
      <p:ext uri="{BB962C8B-B14F-4D97-AF65-F5344CB8AC3E}">
        <p14:creationId xmlns:p14="http://schemas.microsoft.com/office/powerpoint/2010/main" val="3364219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79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5335683" y="0"/>
            <a:ext cx="6856317" cy="6858000"/>
          </a:xfrm>
          <a:custGeom>
            <a:avLst/>
            <a:gdLst>
              <a:gd name="connsiteX0" fmla="*/ 6320621 w 6856317"/>
              <a:gd name="connsiteY0" fmla="*/ 0 h 6858000"/>
              <a:gd name="connsiteX1" fmla="*/ 6856317 w 6856317"/>
              <a:gd name="connsiteY1" fmla="*/ 0 h 6858000"/>
              <a:gd name="connsiteX2" fmla="*/ 6856317 w 6856317"/>
              <a:gd name="connsiteY2" fmla="*/ 2912627 h 6858000"/>
              <a:gd name="connsiteX3" fmla="*/ 4578455 w 6856317"/>
              <a:gd name="connsiteY3" fmla="*/ 6858000 h 6858000"/>
              <a:gd name="connsiteX4" fmla="*/ 2361153 w 6856317"/>
              <a:gd name="connsiteY4" fmla="*/ 6858000 h 6858000"/>
              <a:gd name="connsiteX5" fmla="*/ 3959468 w 6856317"/>
              <a:gd name="connsiteY5" fmla="*/ 0 h 6858000"/>
              <a:gd name="connsiteX6" fmla="*/ 6176770 w 6856317"/>
              <a:gd name="connsiteY6" fmla="*/ 0 h 6858000"/>
              <a:gd name="connsiteX7" fmla="*/ 2217302 w 6856317"/>
              <a:gd name="connsiteY7" fmla="*/ 6858000 h 6858000"/>
              <a:gd name="connsiteX8" fmla="*/ 0 w 6856317"/>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6317" h="6858000">
                <a:moveTo>
                  <a:pt x="6320621" y="0"/>
                </a:moveTo>
                <a:lnTo>
                  <a:pt x="6856317" y="0"/>
                </a:lnTo>
                <a:lnTo>
                  <a:pt x="6856317" y="2912627"/>
                </a:lnTo>
                <a:lnTo>
                  <a:pt x="4578455" y="6858000"/>
                </a:lnTo>
                <a:lnTo>
                  <a:pt x="2361153" y="6858000"/>
                </a:lnTo>
                <a:close/>
                <a:moveTo>
                  <a:pt x="3959468" y="0"/>
                </a:moveTo>
                <a:lnTo>
                  <a:pt x="6176770" y="0"/>
                </a:lnTo>
                <a:lnTo>
                  <a:pt x="2217302" y="6858000"/>
                </a:lnTo>
                <a:lnTo>
                  <a:pt x="0" y="685800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 name="矩形 1"/>
          <p:cNvSpPr/>
          <p:nvPr userDrawn="1"/>
        </p:nvSpPr>
        <p:spPr>
          <a:xfrm>
            <a:off x="262316" y="297180"/>
            <a:ext cx="120663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82908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14" name="图片占位符 13"/>
          <p:cNvSpPr>
            <a:spLocks noGrp="1"/>
          </p:cNvSpPr>
          <p:nvPr>
            <p:ph type="pic" sz="quarter" idx="12"/>
          </p:nvPr>
        </p:nvSpPr>
        <p:spPr>
          <a:xfrm>
            <a:off x="4272420" y="5362302"/>
            <a:ext cx="4276034" cy="1495697"/>
          </a:xfrm>
          <a:custGeom>
            <a:avLst/>
            <a:gdLst>
              <a:gd name="connsiteX0" fmla="*/ 863542 w 4276034"/>
              <a:gd name="connsiteY0" fmla="*/ 0 h 1495697"/>
              <a:gd name="connsiteX1" fmla="*/ 4276034 w 4276034"/>
              <a:gd name="connsiteY1" fmla="*/ 0 h 1495697"/>
              <a:gd name="connsiteX2" fmla="*/ 4276034 w 4276034"/>
              <a:gd name="connsiteY2" fmla="*/ 24565 h 1495697"/>
              <a:gd name="connsiteX3" fmla="*/ 3426676 w 4276034"/>
              <a:gd name="connsiteY3" fmla="*/ 1495697 h 1495697"/>
              <a:gd name="connsiteX4" fmla="*/ 0 w 4276034"/>
              <a:gd name="connsiteY4" fmla="*/ 1495697 h 1495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6034" h="1495697">
                <a:moveTo>
                  <a:pt x="863542" y="0"/>
                </a:moveTo>
                <a:lnTo>
                  <a:pt x="4276034" y="0"/>
                </a:lnTo>
                <a:lnTo>
                  <a:pt x="4276034" y="24565"/>
                </a:lnTo>
                <a:lnTo>
                  <a:pt x="3426676" y="1495697"/>
                </a:lnTo>
                <a:lnTo>
                  <a:pt x="0" y="1495697"/>
                </a:lnTo>
                <a:close/>
              </a:path>
            </a:pathLst>
          </a:custGeom>
        </p:spPr>
        <p:txBody>
          <a:bodyPr wrap="square">
            <a:noAutofit/>
          </a:bodyPr>
          <a:lstStyle>
            <a:lvl1pPr>
              <a:defRPr sz="1200">
                <a:solidFill>
                  <a:schemeClr val="tx1">
                    <a:lumMod val="50000"/>
                    <a:lumOff val="50000"/>
                  </a:schemeClr>
                </a:solidFill>
              </a:defRPr>
            </a:lvl1pPr>
          </a:lstStyle>
          <a:p>
            <a:endParaRPr lang="zh-CN" altLang="en-US"/>
          </a:p>
        </p:txBody>
      </p:sp>
      <p:sp>
        <p:nvSpPr>
          <p:cNvPr id="11" name="图片占位符 10"/>
          <p:cNvSpPr>
            <a:spLocks noGrp="1"/>
          </p:cNvSpPr>
          <p:nvPr>
            <p:ph type="pic" sz="quarter" idx="11"/>
          </p:nvPr>
        </p:nvSpPr>
        <p:spPr>
          <a:xfrm>
            <a:off x="1796884" y="5362302"/>
            <a:ext cx="3312952" cy="1495697"/>
          </a:xfrm>
          <a:custGeom>
            <a:avLst/>
            <a:gdLst>
              <a:gd name="connsiteX0" fmla="*/ 863541 w 3312952"/>
              <a:gd name="connsiteY0" fmla="*/ 0 h 1495697"/>
              <a:gd name="connsiteX1" fmla="*/ 3312952 w 3312952"/>
              <a:gd name="connsiteY1" fmla="*/ 0 h 1495697"/>
              <a:gd name="connsiteX2" fmla="*/ 2449410 w 3312952"/>
              <a:gd name="connsiteY2" fmla="*/ 1495697 h 1495697"/>
              <a:gd name="connsiteX3" fmla="*/ 0 w 3312952"/>
              <a:gd name="connsiteY3" fmla="*/ 1495697 h 1495697"/>
            </a:gdLst>
            <a:ahLst/>
            <a:cxnLst>
              <a:cxn ang="0">
                <a:pos x="connsiteX0" y="connsiteY0"/>
              </a:cxn>
              <a:cxn ang="0">
                <a:pos x="connsiteX1" y="connsiteY1"/>
              </a:cxn>
              <a:cxn ang="0">
                <a:pos x="connsiteX2" y="connsiteY2"/>
              </a:cxn>
              <a:cxn ang="0">
                <a:pos x="connsiteX3" y="connsiteY3"/>
              </a:cxn>
            </a:cxnLst>
            <a:rect l="l" t="t" r="r" b="b"/>
            <a:pathLst>
              <a:path w="3312952" h="1495697">
                <a:moveTo>
                  <a:pt x="863541" y="0"/>
                </a:moveTo>
                <a:lnTo>
                  <a:pt x="3312952" y="0"/>
                </a:lnTo>
                <a:lnTo>
                  <a:pt x="2449410" y="1495697"/>
                </a:lnTo>
                <a:lnTo>
                  <a:pt x="0" y="1495697"/>
                </a:lnTo>
                <a:close/>
              </a:path>
            </a:pathLst>
          </a:custGeom>
        </p:spPr>
        <p:txBody>
          <a:bodyPr wrap="square">
            <a:noAutofit/>
          </a:bodyPr>
          <a:lstStyle>
            <a:lvl1pPr>
              <a:defRPr sz="1200">
                <a:solidFill>
                  <a:schemeClr val="tx1">
                    <a:lumMod val="50000"/>
                    <a:lumOff val="50000"/>
                  </a:schemeClr>
                </a:solidFill>
              </a:defRPr>
            </a:lvl1pPr>
          </a:lstStyle>
          <a:p>
            <a:endParaRPr lang="zh-CN" altLang="en-US"/>
          </a:p>
        </p:txBody>
      </p:sp>
      <p:sp>
        <p:nvSpPr>
          <p:cNvPr id="8" name="图片占位符 7"/>
          <p:cNvSpPr>
            <a:spLocks noGrp="1"/>
          </p:cNvSpPr>
          <p:nvPr>
            <p:ph type="pic" sz="quarter" idx="10"/>
          </p:nvPr>
        </p:nvSpPr>
        <p:spPr>
          <a:xfrm>
            <a:off x="7114996" y="1495698"/>
            <a:ext cx="3669484" cy="1933303"/>
          </a:xfrm>
          <a:custGeom>
            <a:avLst/>
            <a:gdLst>
              <a:gd name="connsiteX0" fmla="*/ 1116193 w 3669484"/>
              <a:gd name="connsiteY0" fmla="*/ 0 h 1933303"/>
              <a:gd name="connsiteX1" fmla="*/ 3669484 w 3669484"/>
              <a:gd name="connsiteY1" fmla="*/ 0 h 1933303"/>
              <a:gd name="connsiteX2" fmla="*/ 2553291 w 3669484"/>
              <a:gd name="connsiteY2" fmla="*/ 1933303 h 1933303"/>
              <a:gd name="connsiteX3" fmla="*/ 0 w 3669484"/>
              <a:gd name="connsiteY3" fmla="*/ 1933303 h 1933303"/>
            </a:gdLst>
            <a:ahLst/>
            <a:cxnLst>
              <a:cxn ang="0">
                <a:pos x="connsiteX0" y="connsiteY0"/>
              </a:cxn>
              <a:cxn ang="0">
                <a:pos x="connsiteX1" y="connsiteY1"/>
              </a:cxn>
              <a:cxn ang="0">
                <a:pos x="connsiteX2" y="connsiteY2"/>
              </a:cxn>
              <a:cxn ang="0">
                <a:pos x="connsiteX3" y="connsiteY3"/>
              </a:cxn>
            </a:cxnLst>
            <a:rect l="l" t="t" r="r" b="b"/>
            <a:pathLst>
              <a:path w="3669484" h="1933303">
                <a:moveTo>
                  <a:pt x="1116193" y="0"/>
                </a:moveTo>
                <a:lnTo>
                  <a:pt x="3669484" y="0"/>
                </a:lnTo>
                <a:lnTo>
                  <a:pt x="2553291" y="1933303"/>
                </a:lnTo>
                <a:lnTo>
                  <a:pt x="0" y="1933303"/>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 name="矩形 1"/>
          <p:cNvSpPr/>
          <p:nvPr userDrawn="1"/>
        </p:nvSpPr>
        <p:spPr>
          <a:xfrm>
            <a:off x="262316" y="297180"/>
            <a:ext cx="120663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93161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1149246" y="1453311"/>
            <a:ext cx="1898754" cy="1898754"/>
          </a:xfrm>
          <a:custGeom>
            <a:avLst/>
            <a:gdLst>
              <a:gd name="connsiteX0" fmla="*/ 949377 w 1898754"/>
              <a:gd name="connsiteY0" fmla="*/ 0 h 1898754"/>
              <a:gd name="connsiteX1" fmla="*/ 1898754 w 1898754"/>
              <a:gd name="connsiteY1" fmla="*/ 949377 h 1898754"/>
              <a:gd name="connsiteX2" fmla="*/ 949377 w 1898754"/>
              <a:gd name="connsiteY2" fmla="*/ 1898754 h 1898754"/>
              <a:gd name="connsiteX3" fmla="*/ 0 w 1898754"/>
              <a:gd name="connsiteY3" fmla="*/ 949377 h 1898754"/>
              <a:gd name="connsiteX4" fmla="*/ 949377 w 1898754"/>
              <a:gd name="connsiteY4" fmla="*/ 0 h 1898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8754" h="1898754">
                <a:moveTo>
                  <a:pt x="949377" y="0"/>
                </a:moveTo>
                <a:cubicBezTo>
                  <a:pt x="1473703" y="0"/>
                  <a:pt x="1898754" y="425051"/>
                  <a:pt x="1898754" y="949377"/>
                </a:cubicBezTo>
                <a:cubicBezTo>
                  <a:pt x="1898754" y="1473703"/>
                  <a:pt x="1473703" y="1898754"/>
                  <a:pt x="949377" y="1898754"/>
                </a:cubicBezTo>
                <a:cubicBezTo>
                  <a:pt x="425051" y="1898754"/>
                  <a:pt x="0" y="1473703"/>
                  <a:pt x="0" y="949377"/>
                </a:cubicBezTo>
                <a:cubicBezTo>
                  <a:pt x="0" y="425051"/>
                  <a:pt x="425051" y="0"/>
                  <a:pt x="949377" y="0"/>
                </a:cubicBez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 name="矩形 1"/>
          <p:cNvSpPr/>
          <p:nvPr userDrawn="1"/>
        </p:nvSpPr>
        <p:spPr>
          <a:xfrm>
            <a:off x="262316" y="297180"/>
            <a:ext cx="120663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263876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1</a:t>
            </a:r>
            <a:endParaRPr lang="zh-CN" altLang="en-US"/>
          </a:p>
        </p:txBody>
      </p:sp>
      <p:sp>
        <p:nvSpPr>
          <p:cNvPr id="6" name="灯片编号占位符 5"/>
          <p:cNvSpPr>
            <a:spLocks noGrp="1"/>
          </p:cNvSpPr>
          <p:nvPr>
            <p:ph type="sldNum" sz="quarter" idx="12"/>
          </p:nvPr>
        </p:nvSpPr>
        <p:spPr/>
        <p:txBody>
          <a:bodyPr/>
          <a:lstStyle/>
          <a:p>
            <a:fld id="{979B27EC-1766-4381-B687-D2535A1E8AAA}" type="slidenum">
              <a:rPr lang="zh-CN" altLang="en-US" smtClean="0"/>
              <a:t>‹#›</a:t>
            </a:fld>
            <a:endParaRPr lang="zh-CN" altLang="en-US"/>
          </a:p>
        </p:txBody>
      </p:sp>
    </p:spTree>
    <p:extLst>
      <p:ext uri="{BB962C8B-B14F-4D97-AF65-F5344CB8AC3E}">
        <p14:creationId xmlns:p14="http://schemas.microsoft.com/office/powerpoint/2010/main" val="184056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1</a:t>
            </a:r>
            <a:endParaRPr lang="zh-CN" altLang="en-US"/>
          </a:p>
        </p:txBody>
      </p:sp>
      <p:sp>
        <p:nvSpPr>
          <p:cNvPr id="7" name="灯片编号占位符 6"/>
          <p:cNvSpPr>
            <a:spLocks noGrp="1"/>
          </p:cNvSpPr>
          <p:nvPr>
            <p:ph type="sldNum" sz="quarter" idx="12"/>
          </p:nvPr>
        </p:nvSpPr>
        <p:spPr/>
        <p:txBody>
          <a:bodyPr/>
          <a:lstStyle/>
          <a:p>
            <a:fld id="{979B27EC-1766-4381-B687-D2535A1E8AAA}" type="slidenum">
              <a:rPr lang="zh-CN" altLang="en-US" smtClean="0"/>
              <a:t>‹#›</a:t>
            </a:fld>
            <a:endParaRPr lang="zh-CN" altLang="en-US"/>
          </a:p>
        </p:txBody>
      </p:sp>
    </p:spTree>
    <p:extLst>
      <p:ext uri="{BB962C8B-B14F-4D97-AF65-F5344CB8AC3E}">
        <p14:creationId xmlns:p14="http://schemas.microsoft.com/office/powerpoint/2010/main" val="215843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r>
              <a:rPr lang="en-US" altLang="zh-CN"/>
              <a:t>1</a:t>
            </a:r>
            <a:endParaRPr lang="zh-CN" altLang="en-US"/>
          </a:p>
        </p:txBody>
      </p:sp>
      <p:sp>
        <p:nvSpPr>
          <p:cNvPr id="9" name="灯片编号占位符 8"/>
          <p:cNvSpPr>
            <a:spLocks noGrp="1"/>
          </p:cNvSpPr>
          <p:nvPr>
            <p:ph type="sldNum" sz="quarter" idx="12"/>
          </p:nvPr>
        </p:nvSpPr>
        <p:spPr/>
        <p:txBody>
          <a:bodyPr/>
          <a:lstStyle/>
          <a:p>
            <a:fld id="{979B27EC-1766-4381-B687-D2535A1E8AAA}" type="slidenum">
              <a:rPr lang="zh-CN" altLang="en-US" smtClean="0"/>
              <a:t>‹#›</a:t>
            </a:fld>
            <a:endParaRPr lang="zh-CN" altLang="en-US"/>
          </a:p>
        </p:txBody>
      </p:sp>
    </p:spTree>
    <p:extLst>
      <p:ext uri="{BB962C8B-B14F-4D97-AF65-F5344CB8AC3E}">
        <p14:creationId xmlns:p14="http://schemas.microsoft.com/office/powerpoint/2010/main" val="39900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r>
              <a:rPr lang="en-US" altLang="zh-CN"/>
              <a:t>1</a:t>
            </a:r>
            <a:endParaRPr lang="zh-CN" altLang="en-US"/>
          </a:p>
        </p:txBody>
      </p:sp>
      <p:sp>
        <p:nvSpPr>
          <p:cNvPr id="5" name="灯片编号占位符 4"/>
          <p:cNvSpPr>
            <a:spLocks noGrp="1"/>
          </p:cNvSpPr>
          <p:nvPr>
            <p:ph type="sldNum" sz="quarter" idx="12"/>
          </p:nvPr>
        </p:nvSpPr>
        <p:spPr/>
        <p:txBody>
          <a:bodyPr/>
          <a:lstStyle/>
          <a:p>
            <a:fld id="{979B27EC-1766-4381-B687-D2535A1E8AAA}" type="slidenum">
              <a:rPr lang="zh-CN" altLang="en-US" smtClean="0"/>
              <a:t>‹#›</a:t>
            </a:fld>
            <a:endParaRPr lang="zh-CN" altLang="en-US"/>
          </a:p>
        </p:txBody>
      </p:sp>
    </p:spTree>
    <p:extLst>
      <p:ext uri="{BB962C8B-B14F-4D97-AF65-F5344CB8AC3E}">
        <p14:creationId xmlns:p14="http://schemas.microsoft.com/office/powerpoint/2010/main" val="170303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r>
              <a:rPr lang="en-US" altLang="zh-CN"/>
              <a:t>1</a:t>
            </a:r>
            <a:endParaRPr lang="zh-CN" altLang="en-US"/>
          </a:p>
        </p:txBody>
      </p:sp>
      <p:sp>
        <p:nvSpPr>
          <p:cNvPr id="4" name="灯片编号占位符 3"/>
          <p:cNvSpPr>
            <a:spLocks noGrp="1"/>
          </p:cNvSpPr>
          <p:nvPr>
            <p:ph type="sldNum" sz="quarter" idx="12"/>
          </p:nvPr>
        </p:nvSpPr>
        <p:spPr/>
        <p:txBody>
          <a:bodyPr/>
          <a:lstStyle/>
          <a:p>
            <a:fld id="{979B27EC-1766-4381-B687-D2535A1E8AAA}" type="slidenum">
              <a:rPr lang="zh-CN" altLang="en-US" smtClean="0"/>
              <a:t>‹#›</a:t>
            </a:fld>
            <a:endParaRPr lang="zh-CN" altLang="en-US"/>
          </a:p>
        </p:txBody>
      </p:sp>
    </p:spTree>
    <p:extLst>
      <p:ext uri="{BB962C8B-B14F-4D97-AF65-F5344CB8AC3E}">
        <p14:creationId xmlns:p14="http://schemas.microsoft.com/office/powerpoint/2010/main" val="3399061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1</a:t>
            </a:r>
            <a:endParaRPr lang="zh-CN" altLang="en-US"/>
          </a:p>
        </p:txBody>
      </p:sp>
      <p:sp>
        <p:nvSpPr>
          <p:cNvPr id="7" name="灯片编号占位符 6"/>
          <p:cNvSpPr>
            <a:spLocks noGrp="1"/>
          </p:cNvSpPr>
          <p:nvPr>
            <p:ph type="sldNum" sz="quarter" idx="12"/>
          </p:nvPr>
        </p:nvSpPr>
        <p:spPr/>
        <p:txBody>
          <a:bodyPr/>
          <a:lstStyle/>
          <a:p>
            <a:fld id="{979B27EC-1766-4381-B687-D2535A1E8AAA}" type="slidenum">
              <a:rPr lang="zh-CN" altLang="en-US" smtClean="0"/>
              <a:t>‹#›</a:t>
            </a:fld>
            <a:endParaRPr lang="zh-CN" altLang="en-US"/>
          </a:p>
        </p:txBody>
      </p:sp>
    </p:spTree>
    <p:extLst>
      <p:ext uri="{BB962C8B-B14F-4D97-AF65-F5344CB8AC3E}">
        <p14:creationId xmlns:p14="http://schemas.microsoft.com/office/powerpoint/2010/main" val="351538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r>
              <a:rPr lang="en-US" altLang="zh-CN"/>
              <a:t>1</a:t>
            </a:r>
            <a:endParaRPr lang="zh-CN" altLang="en-US"/>
          </a:p>
        </p:txBody>
      </p:sp>
      <p:sp>
        <p:nvSpPr>
          <p:cNvPr id="7" name="灯片编号占位符 6"/>
          <p:cNvSpPr>
            <a:spLocks noGrp="1"/>
          </p:cNvSpPr>
          <p:nvPr>
            <p:ph type="sldNum" sz="quarter" idx="12"/>
          </p:nvPr>
        </p:nvSpPr>
        <p:spPr/>
        <p:txBody>
          <a:bodyPr/>
          <a:lstStyle/>
          <a:p>
            <a:fld id="{979B27EC-1766-4381-B687-D2535A1E8AAA}" type="slidenum">
              <a:rPr lang="zh-CN" altLang="en-US" smtClean="0"/>
              <a:t>‹#›</a:t>
            </a:fld>
            <a:endParaRPr lang="zh-CN" altLang="en-US"/>
          </a:p>
        </p:txBody>
      </p:sp>
    </p:spTree>
    <p:extLst>
      <p:ext uri="{BB962C8B-B14F-4D97-AF65-F5344CB8AC3E}">
        <p14:creationId xmlns:p14="http://schemas.microsoft.com/office/powerpoint/2010/main" val="2986678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6030914" y="0"/>
            <a:ext cx="6161086" cy="6858000"/>
          </a:xfrm>
          <a:custGeom>
            <a:avLst/>
            <a:gdLst>
              <a:gd name="connsiteX0" fmla="*/ 0 w 6161086"/>
              <a:gd name="connsiteY0" fmla="*/ 0 h 6858000"/>
              <a:gd name="connsiteX1" fmla="*/ 6161086 w 6161086"/>
              <a:gd name="connsiteY1" fmla="*/ 0 h 6858000"/>
              <a:gd name="connsiteX2" fmla="*/ 6161086 w 6161086"/>
              <a:gd name="connsiteY2" fmla="*/ 6858000 h 6858000"/>
              <a:gd name="connsiteX3" fmla="*/ 3959468 w 61610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161086" h="6858000">
                <a:moveTo>
                  <a:pt x="0" y="0"/>
                </a:moveTo>
                <a:lnTo>
                  <a:pt x="6161086" y="0"/>
                </a:lnTo>
                <a:lnTo>
                  <a:pt x="6161086" y="6858000"/>
                </a:lnTo>
                <a:lnTo>
                  <a:pt x="3959468" y="685800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6" name="矩形 5"/>
          <p:cNvSpPr/>
          <p:nvPr userDrawn="1"/>
        </p:nvSpPr>
        <p:spPr>
          <a:xfrm>
            <a:off x="262316" y="297180"/>
            <a:ext cx="120663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38677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1</a:t>
            </a:r>
            <a:endParaRPr lang="zh-CN" altLang="en-US"/>
          </a:p>
        </p:txBody>
      </p:sp>
      <p:sp>
        <p:nvSpPr>
          <p:cNvPr id="6" name="灯片编号占位符 5"/>
          <p:cNvSpPr>
            <a:spLocks noGrp="1"/>
          </p:cNvSpPr>
          <p:nvPr>
            <p:ph type="sldNum" sz="quarter" idx="12"/>
          </p:nvPr>
        </p:nvSpPr>
        <p:spPr/>
        <p:txBody>
          <a:bodyPr/>
          <a:lstStyle/>
          <a:p>
            <a:fld id="{979B27EC-1766-4381-B687-D2535A1E8AAA}" type="slidenum">
              <a:rPr lang="zh-CN" altLang="en-US" smtClean="0"/>
              <a:t>‹#›</a:t>
            </a:fld>
            <a:endParaRPr lang="zh-CN" altLang="en-US"/>
          </a:p>
        </p:txBody>
      </p:sp>
    </p:spTree>
    <p:extLst>
      <p:ext uri="{BB962C8B-B14F-4D97-AF65-F5344CB8AC3E}">
        <p14:creationId xmlns:p14="http://schemas.microsoft.com/office/powerpoint/2010/main" val="3362451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1</a:t>
            </a:r>
            <a:endParaRPr lang="zh-CN" altLang="en-US"/>
          </a:p>
        </p:txBody>
      </p:sp>
      <p:sp>
        <p:nvSpPr>
          <p:cNvPr id="6" name="灯片编号占位符 5"/>
          <p:cNvSpPr>
            <a:spLocks noGrp="1"/>
          </p:cNvSpPr>
          <p:nvPr>
            <p:ph type="sldNum" sz="quarter" idx="12"/>
          </p:nvPr>
        </p:nvSpPr>
        <p:spPr/>
        <p:txBody>
          <a:bodyPr/>
          <a:lstStyle/>
          <a:p>
            <a:fld id="{979B27EC-1766-4381-B687-D2535A1E8AAA}" type="slidenum">
              <a:rPr lang="zh-CN" altLang="en-US" smtClean="0"/>
              <a:t>‹#›</a:t>
            </a:fld>
            <a:endParaRPr lang="zh-CN" altLang="en-US"/>
          </a:p>
        </p:txBody>
      </p:sp>
    </p:spTree>
    <p:extLst>
      <p:ext uri="{BB962C8B-B14F-4D97-AF65-F5344CB8AC3E}">
        <p14:creationId xmlns:p14="http://schemas.microsoft.com/office/powerpoint/2010/main" val="148012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1</a:t>
            </a:r>
            <a:endParaRPr lang="zh-CN" altLang="en-US"/>
          </a:p>
        </p:txBody>
      </p:sp>
      <p:sp>
        <p:nvSpPr>
          <p:cNvPr id="6" name="灯片编号占位符 5"/>
          <p:cNvSpPr>
            <a:spLocks noGrp="1"/>
          </p:cNvSpPr>
          <p:nvPr>
            <p:ph type="sldNum" sz="quarter" idx="12"/>
          </p:nvPr>
        </p:nvSpPr>
        <p:spPr/>
        <p:txBody>
          <a:bodyPr/>
          <a:lstStyle/>
          <a:p>
            <a:fld id="{979B27EC-1766-4381-B687-D2535A1E8AAA}" type="slidenum">
              <a:rPr lang="zh-CN" altLang="en-US" smtClean="0"/>
              <a:t>‹#›</a:t>
            </a:fld>
            <a:endParaRPr lang="zh-CN" altLang="en-US"/>
          </a:p>
        </p:txBody>
      </p:sp>
    </p:spTree>
    <p:extLst>
      <p:ext uri="{BB962C8B-B14F-4D97-AF65-F5344CB8AC3E}">
        <p14:creationId xmlns:p14="http://schemas.microsoft.com/office/powerpoint/2010/main" val="3073246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图片占位符 4"/>
          <p:cNvSpPr>
            <a:spLocks noGrp="1"/>
          </p:cNvSpPr>
          <p:nvPr>
            <p:ph type="pic" sz="quarter" idx="10"/>
          </p:nvPr>
        </p:nvSpPr>
        <p:spPr>
          <a:xfrm>
            <a:off x="0" y="0"/>
            <a:ext cx="5081451" cy="6858000"/>
          </a:xfrm>
          <a:custGeom>
            <a:avLst/>
            <a:gdLst>
              <a:gd name="connsiteX0" fmla="*/ 0 w 5081451"/>
              <a:gd name="connsiteY0" fmla="*/ 0 h 6858000"/>
              <a:gd name="connsiteX1" fmla="*/ 5081451 w 5081451"/>
              <a:gd name="connsiteY1" fmla="*/ 0 h 6858000"/>
              <a:gd name="connsiteX2" fmla="*/ 5081451 w 5081451"/>
              <a:gd name="connsiteY2" fmla="*/ 6858000 h 6858000"/>
              <a:gd name="connsiteX3" fmla="*/ 0 w 508145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81451" h="6858000">
                <a:moveTo>
                  <a:pt x="0" y="0"/>
                </a:moveTo>
                <a:lnTo>
                  <a:pt x="5081451" y="0"/>
                </a:lnTo>
                <a:lnTo>
                  <a:pt x="5081451" y="6858000"/>
                </a:lnTo>
                <a:lnTo>
                  <a:pt x="0" y="6858000"/>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Tree>
    <p:extLst>
      <p:ext uri="{BB962C8B-B14F-4D97-AF65-F5344CB8AC3E}">
        <p14:creationId xmlns:p14="http://schemas.microsoft.com/office/powerpoint/2010/main" val="12757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2" name="矩形 1"/>
          <p:cNvSpPr/>
          <p:nvPr userDrawn="1"/>
        </p:nvSpPr>
        <p:spPr>
          <a:xfrm>
            <a:off x="262316" y="297180"/>
            <a:ext cx="120663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083476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8_标题和内容">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2206170" y="1487838"/>
            <a:ext cx="2340244" cy="1751309"/>
          </a:xfrm>
          <a:custGeom>
            <a:avLst/>
            <a:gdLst>
              <a:gd name="connsiteX0" fmla="*/ 0 w 2340244"/>
              <a:gd name="connsiteY0" fmla="*/ 0 h 1751309"/>
              <a:gd name="connsiteX1" fmla="*/ 2340244 w 2340244"/>
              <a:gd name="connsiteY1" fmla="*/ 0 h 1751309"/>
              <a:gd name="connsiteX2" fmla="*/ 2340244 w 2340244"/>
              <a:gd name="connsiteY2" fmla="*/ 1751309 h 1751309"/>
              <a:gd name="connsiteX3" fmla="*/ 0 w 2340244"/>
              <a:gd name="connsiteY3" fmla="*/ 1751309 h 1751309"/>
            </a:gdLst>
            <a:ahLst/>
            <a:cxnLst>
              <a:cxn ang="0">
                <a:pos x="connsiteX0" y="connsiteY0"/>
              </a:cxn>
              <a:cxn ang="0">
                <a:pos x="connsiteX1" y="connsiteY1"/>
              </a:cxn>
              <a:cxn ang="0">
                <a:pos x="connsiteX2" y="connsiteY2"/>
              </a:cxn>
              <a:cxn ang="0">
                <a:pos x="connsiteX3" y="connsiteY3"/>
              </a:cxn>
            </a:cxnLst>
            <a:rect l="l" t="t" r="r" b="b"/>
            <a:pathLst>
              <a:path w="2340244" h="1751309">
                <a:moveTo>
                  <a:pt x="0" y="0"/>
                </a:moveTo>
                <a:lnTo>
                  <a:pt x="2340244" y="0"/>
                </a:lnTo>
                <a:lnTo>
                  <a:pt x="2340244" y="1751309"/>
                </a:lnTo>
                <a:lnTo>
                  <a:pt x="0" y="1751309"/>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 name="矩形 1"/>
          <p:cNvSpPr/>
          <p:nvPr userDrawn="1"/>
        </p:nvSpPr>
        <p:spPr>
          <a:xfrm>
            <a:off x="262316" y="297180"/>
            <a:ext cx="120663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327217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
        <p:nvSpPr>
          <p:cNvPr id="18" name="图片占位符 17"/>
          <p:cNvSpPr>
            <a:spLocks noGrp="1"/>
          </p:cNvSpPr>
          <p:nvPr>
            <p:ph type="pic" sz="quarter" idx="13"/>
          </p:nvPr>
        </p:nvSpPr>
        <p:spPr>
          <a:xfrm>
            <a:off x="3870673" y="3784017"/>
            <a:ext cx="2345266" cy="2456552"/>
          </a:xfrm>
          <a:custGeom>
            <a:avLst/>
            <a:gdLst>
              <a:gd name="connsiteX0" fmla="*/ 2230734 w 2614968"/>
              <a:gd name="connsiteY0" fmla="*/ 0 h 2739052"/>
              <a:gd name="connsiteX1" fmla="*/ 2614968 w 2614968"/>
              <a:gd name="connsiteY1" fmla="*/ 2378724 h 2739052"/>
              <a:gd name="connsiteX2" fmla="*/ 384233 w 2614968"/>
              <a:gd name="connsiteY2" fmla="*/ 2739052 h 2739052"/>
              <a:gd name="connsiteX3" fmla="*/ 0 w 2614968"/>
              <a:gd name="connsiteY3" fmla="*/ 360329 h 2739052"/>
            </a:gdLst>
            <a:ahLst/>
            <a:cxnLst>
              <a:cxn ang="0">
                <a:pos x="connsiteX0" y="connsiteY0"/>
              </a:cxn>
              <a:cxn ang="0">
                <a:pos x="connsiteX1" y="connsiteY1"/>
              </a:cxn>
              <a:cxn ang="0">
                <a:pos x="connsiteX2" y="connsiteY2"/>
              </a:cxn>
              <a:cxn ang="0">
                <a:pos x="connsiteX3" y="connsiteY3"/>
              </a:cxn>
            </a:cxnLst>
            <a:rect l="l" t="t" r="r" b="b"/>
            <a:pathLst>
              <a:path w="2614968" h="2739052">
                <a:moveTo>
                  <a:pt x="2230734" y="0"/>
                </a:moveTo>
                <a:lnTo>
                  <a:pt x="2614968" y="2378724"/>
                </a:lnTo>
                <a:lnTo>
                  <a:pt x="384233" y="2739052"/>
                </a:lnTo>
                <a:lnTo>
                  <a:pt x="0" y="360329"/>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15" name="图片占位符 14"/>
          <p:cNvSpPr>
            <a:spLocks noGrp="1"/>
          </p:cNvSpPr>
          <p:nvPr>
            <p:ph type="pic" sz="quarter" idx="12"/>
          </p:nvPr>
        </p:nvSpPr>
        <p:spPr>
          <a:xfrm>
            <a:off x="5019090" y="1537917"/>
            <a:ext cx="2460187" cy="2545822"/>
          </a:xfrm>
          <a:custGeom>
            <a:avLst/>
            <a:gdLst>
              <a:gd name="connsiteX0" fmla="*/ 702483 w 2863970"/>
              <a:gd name="connsiteY0" fmla="*/ 0 h 2963661"/>
              <a:gd name="connsiteX1" fmla="*/ 2863970 w 2863970"/>
              <a:gd name="connsiteY1" fmla="*/ 658779 h 2963661"/>
              <a:gd name="connsiteX2" fmla="*/ 2161486 w 2863970"/>
              <a:gd name="connsiteY2" fmla="*/ 2963661 h 2963661"/>
              <a:gd name="connsiteX3" fmla="*/ 0 w 2863970"/>
              <a:gd name="connsiteY3" fmla="*/ 2304881 h 2963661"/>
            </a:gdLst>
            <a:ahLst/>
            <a:cxnLst>
              <a:cxn ang="0">
                <a:pos x="connsiteX0" y="connsiteY0"/>
              </a:cxn>
              <a:cxn ang="0">
                <a:pos x="connsiteX1" y="connsiteY1"/>
              </a:cxn>
              <a:cxn ang="0">
                <a:pos x="connsiteX2" y="connsiteY2"/>
              </a:cxn>
              <a:cxn ang="0">
                <a:pos x="connsiteX3" y="connsiteY3"/>
              </a:cxn>
            </a:cxnLst>
            <a:rect l="l" t="t" r="r" b="b"/>
            <a:pathLst>
              <a:path w="2863970" h="2963661">
                <a:moveTo>
                  <a:pt x="702483" y="0"/>
                </a:moveTo>
                <a:lnTo>
                  <a:pt x="2863970" y="658779"/>
                </a:lnTo>
                <a:lnTo>
                  <a:pt x="2161486" y="2963661"/>
                </a:lnTo>
                <a:lnTo>
                  <a:pt x="0" y="2304881"/>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12" name="图片占位符 11"/>
          <p:cNvSpPr>
            <a:spLocks noGrp="1"/>
          </p:cNvSpPr>
          <p:nvPr>
            <p:ph type="pic" sz="quarter" idx="11"/>
          </p:nvPr>
        </p:nvSpPr>
        <p:spPr>
          <a:xfrm>
            <a:off x="2460391" y="1572034"/>
            <a:ext cx="2730838" cy="2844436"/>
          </a:xfrm>
          <a:custGeom>
            <a:avLst/>
            <a:gdLst>
              <a:gd name="connsiteX0" fmla="*/ 2205235 w 2730838"/>
              <a:gd name="connsiteY0" fmla="*/ 0 h 2844436"/>
              <a:gd name="connsiteX1" fmla="*/ 2730838 w 2730838"/>
              <a:gd name="connsiteY1" fmla="*/ 2351532 h 2844436"/>
              <a:gd name="connsiteX2" fmla="*/ 525603 w 2730838"/>
              <a:gd name="connsiteY2" fmla="*/ 2844436 h 2844436"/>
              <a:gd name="connsiteX3" fmla="*/ 0 w 2730838"/>
              <a:gd name="connsiteY3" fmla="*/ 492904 h 2844436"/>
            </a:gdLst>
            <a:ahLst/>
            <a:cxnLst>
              <a:cxn ang="0">
                <a:pos x="connsiteX0" y="connsiteY0"/>
              </a:cxn>
              <a:cxn ang="0">
                <a:pos x="connsiteX1" y="connsiteY1"/>
              </a:cxn>
              <a:cxn ang="0">
                <a:pos x="connsiteX2" y="connsiteY2"/>
              </a:cxn>
              <a:cxn ang="0">
                <a:pos x="connsiteX3" y="connsiteY3"/>
              </a:cxn>
            </a:cxnLst>
            <a:rect l="l" t="t" r="r" b="b"/>
            <a:pathLst>
              <a:path w="2730838" h="2844436">
                <a:moveTo>
                  <a:pt x="2205235" y="0"/>
                </a:moveTo>
                <a:lnTo>
                  <a:pt x="2730838" y="2351532"/>
                </a:lnTo>
                <a:lnTo>
                  <a:pt x="525603" y="2844436"/>
                </a:lnTo>
                <a:lnTo>
                  <a:pt x="0" y="492904"/>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9" name="图片占位符 8"/>
          <p:cNvSpPr>
            <a:spLocks noGrp="1"/>
          </p:cNvSpPr>
          <p:nvPr>
            <p:ph type="pic" sz="quarter" idx="10"/>
          </p:nvPr>
        </p:nvSpPr>
        <p:spPr>
          <a:xfrm>
            <a:off x="491969" y="2138703"/>
            <a:ext cx="2486666" cy="2580593"/>
          </a:xfrm>
          <a:custGeom>
            <a:avLst/>
            <a:gdLst>
              <a:gd name="connsiteX0" fmla="*/ 623639 w 2806293"/>
              <a:gd name="connsiteY0" fmla="*/ 0 h 2912293"/>
              <a:gd name="connsiteX1" fmla="*/ 2806293 w 2806293"/>
              <a:gd name="connsiteY1" fmla="*/ 584840 h 2912293"/>
              <a:gd name="connsiteX2" fmla="*/ 2182654 w 2806293"/>
              <a:gd name="connsiteY2" fmla="*/ 2912293 h 2912293"/>
              <a:gd name="connsiteX3" fmla="*/ 0 w 2806293"/>
              <a:gd name="connsiteY3" fmla="*/ 2327452 h 2912293"/>
            </a:gdLst>
            <a:ahLst/>
            <a:cxnLst>
              <a:cxn ang="0">
                <a:pos x="connsiteX0" y="connsiteY0"/>
              </a:cxn>
              <a:cxn ang="0">
                <a:pos x="connsiteX1" y="connsiteY1"/>
              </a:cxn>
              <a:cxn ang="0">
                <a:pos x="connsiteX2" y="connsiteY2"/>
              </a:cxn>
              <a:cxn ang="0">
                <a:pos x="connsiteX3" y="connsiteY3"/>
              </a:cxn>
            </a:cxnLst>
            <a:rect l="l" t="t" r="r" b="b"/>
            <a:pathLst>
              <a:path w="2806293" h="2912293">
                <a:moveTo>
                  <a:pt x="623639" y="0"/>
                </a:moveTo>
                <a:lnTo>
                  <a:pt x="2806293" y="584840"/>
                </a:lnTo>
                <a:lnTo>
                  <a:pt x="2182654" y="2912293"/>
                </a:lnTo>
                <a:lnTo>
                  <a:pt x="0" y="2327452"/>
                </a:ln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 name="矩形 1"/>
          <p:cNvSpPr/>
          <p:nvPr userDrawn="1"/>
        </p:nvSpPr>
        <p:spPr>
          <a:xfrm>
            <a:off x="262316" y="297180"/>
            <a:ext cx="120663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76496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6988629" y="0"/>
            <a:ext cx="5203372" cy="6858000"/>
          </a:xfrm>
          <a:custGeom>
            <a:avLst/>
            <a:gdLst>
              <a:gd name="connsiteX0" fmla="*/ 0 w 5203372"/>
              <a:gd name="connsiteY0" fmla="*/ 0 h 6858000"/>
              <a:gd name="connsiteX1" fmla="*/ 5203372 w 5203372"/>
              <a:gd name="connsiteY1" fmla="*/ 0 h 6858000"/>
              <a:gd name="connsiteX2" fmla="*/ 5203372 w 5203372"/>
              <a:gd name="connsiteY2" fmla="*/ 6858000 h 6858000"/>
              <a:gd name="connsiteX3" fmla="*/ 0 w 5203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203372" h="6858000">
                <a:moveTo>
                  <a:pt x="0" y="0"/>
                </a:moveTo>
                <a:lnTo>
                  <a:pt x="5203372" y="0"/>
                </a:lnTo>
                <a:lnTo>
                  <a:pt x="5203372" y="6858000"/>
                </a:lnTo>
                <a:lnTo>
                  <a:pt x="0" y="6858000"/>
                </a:lnTo>
                <a:close/>
              </a:path>
            </a:pathLst>
          </a:custGeom>
        </p:spPr>
        <p:txBody>
          <a:bodyPr wrap="square">
            <a:noAutofit/>
          </a:bodyPr>
          <a:lstStyle>
            <a:lvl1pPr>
              <a:defRPr sz="1200">
                <a:solidFill>
                  <a:schemeClr val="tx1">
                    <a:lumMod val="50000"/>
                    <a:lumOff val="50000"/>
                  </a:schemeClr>
                </a:solidFill>
              </a:defRPr>
            </a:lvl1pPr>
          </a:lstStyle>
          <a:p>
            <a:endParaRPr lang="zh-CN" altLang="en-US"/>
          </a:p>
        </p:txBody>
      </p:sp>
      <p:sp>
        <p:nvSpPr>
          <p:cNvPr id="2" name="矩形 1"/>
          <p:cNvSpPr/>
          <p:nvPr userDrawn="1"/>
        </p:nvSpPr>
        <p:spPr>
          <a:xfrm>
            <a:off x="262316" y="297180"/>
            <a:ext cx="120663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1823564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4" name="图片占位符 3"/>
          <p:cNvSpPr>
            <a:spLocks noGrp="1"/>
          </p:cNvSpPr>
          <p:nvPr>
            <p:ph type="pic" sz="quarter" idx="10"/>
          </p:nvPr>
        </p:nvSpPr>
        <p:spPr>
          <a:xfrm>
            <a:off x="0" y="0"/>
            <a:ext cx="12192000" cy="6858000"/>
          </a:xfrm>
        </p:spPr>
        <p:txBody>
          <a:bodyPr>
            <a:normAutofit/>
          </a:bodyPr>
          <a:lstStyle>
            <a:lvl1pPr>
              <a:defRPr sz="1200">
                <a:solidFill>
                  <a:schemeClr val="tx1">
                    <a:lumMod val="50000"/>
                    <a:lumOff val="50000"/>
                  </a:schemeClr>
                </a:solidFill>
              </a:defRPr>
            </a:lvl1pPr>
          </a:lstStyle>
          <a:p>
            <a:endParaRPr lang="zh-CN" altLang="en-US"/>
          </a:p>
        </p:txBody>
      </p:sp>
    </p:spTree>
    <p:extLst>
      <p:ext uri="{BB962C8B-B14F-4D97-AF65-F5344CB8AC3E}">
        <p14:creationId xmlns:p14="http://schemas.microsoft.com/office/powerpoint/2010/main" val="298591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7936925" y="2700092"/>
            <a:ext cx="1796874" cy="1796874"/>
          </a:xfrm>
          <a:custGeom>
            <a:avLst/>
            <a:gdLst>
              <a:gd name="connsiteX0" fmla="*/ 898437 w 1796874"/>
              <a:gd name="connsiteY0" fmla="*/ 0 h 1796874"/>
              <a:gd name="connsiteX1" fmla="*/ 1796874 w 1796874"/>
              <a:gd name="connsiteY1" fmla="*/ 898437 h 1796874"/>
              <a:gd name="connsiteX2" fmla="*/ 898437 w 1796874"/>
              <a:gd name="connsiteY2" fmla="*/ 1796874 h 1796874"/>
              <a:gd name="connsiteX3" fmla="*/ 0 w 1796874"/>
              <a:gd name="connsiteY3" fmla="*/ 898437 h 1796874"/>
              <a:gd name="connsiteX4" fmla="*/ 898437 w 1796874"/>
              <a:gd name="connsiteY4" fmla="*/ 0 h 1796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96874" h="1796874">
                <a:moveTo>
                  <a:pt x="898437" y="0"/>
                </a:moveTo>
                <a:cubicBezTo>
                  <a:pt x="1394630" y="0"/>
                  <a:pt x="1796874" y="402244"/>
                  <a:pt x="1796874" y="898437"/>
                </a:cubicBezTo>
                <a:cubicBezTo>
                  <a:pt x="1796874" y="1394630"/>
                  <a:pt x="1394630" y="1796874"/>
                  <a:pt x="898437" y="1796874"/>
                </a:cubicBezTo>
                <a:cubicBezTo>
                  <a:pt x="402244" y="1796874"/>
                  <a:pt x="0" y="1394630"/>
                  <a:pt x="0" y="898437"/>
                </a:cubicBezTo>
                <a:cubicBezTo>
                  <a:pt x="0" y="402244"/>
                  <a:pt x="402244" y="0"/>
                  <a:pt x="898437" y="0"/>
                </a:cubicBezTo>
                <a:close/>
              </a:path>
            </a:pathLst>
          </a:custGeom>
        </p:spPr>
        <p:txBody>
          <a:bodyPr wrap="square">
            <a:noAutofit/>
          </a:bodyPr>
          <a:lstStyle>
            <a:lvl1pPr>
              <a:defRPr sz="1400">
                <a:solidFill>
                  <a:schemeClr val="tx1">
                    <a:lumMod val="50000"/>
                    <a:lumOff val="50000"/>
                  </a:schemeClr>
                </a:solidFill>
              </a:defRPr>
            </a:lvl1pPr>
          </a:lstStyle>
          <a:p>
            <a:endParaRPr lang="zh-CN" altLang="en-US"/>
          </a:p>
        </p:txBody>
      </p:sp>
      <p:sp>
        <p:nvSpPr>
          <p:cNvPr id="2" name="矩形 1"/>
          <p:cNvSpPr/>
          <p:nvPr userDrawn="1"/>
        </p:nvSpPr>
        <p:spPr>
          <a:xfrm>
            <a:off x="262316" y="297180"/>
            <a:ext cx="1206631" cy="457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extLst>
      <p:ext uri="{BB962C8B-B14F-4D97-AF65-F5344CB8AC3E}">
        <p14:creationId xmlns:p14="http://schemas.microsoft.com/office/powerpoint/2010/main" val="2543883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1</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9B27EC-1766-4381-B687-D2535A1E8AAA}" type="slidenum">
              <a:rPr lang="zh-CN" altLang="en-US" smtClean="0"/>
              <a:t>‹#›</a:t>
            </a:fld>
            <a:endParaRPr lang="zh-CN" altLang="en-US"/>
          </a:p>
        </p:txBody>
      </p:sp>
    </p:spTree>
    <p:extLst>
      <p:ext uri="{BB962C8B-B14F-4D97-AF65-F5344CB8AC3E}">
        <p14:creationId xmlns:p14="http://schemas.microsoft.com/office/powerpoint/2010/main" val="12563306"/>
      </p:ext>
    </p:extLst>
  </p:cSld>
  <p:clrMap bg1="lt1" tx1="dk1" bg2="lt2" tx2="dk2" accent1="accent1" accent2="accent2" accent3="accent3" accent4="accent4" accent5="accent5" accent6="accent6" hlink="hlink" folHlink="folHlink"/>
  <p:sldLayoutIdLst>
    <p:sldLayoutId id="2147483661" r:id="rId1"/>
    <p:sldLayoutId id="2147483681" r:id="rId2"/>
    <p:sldLayoutId id="2147483678" r:id="rId3"/>
    <p:sldLayoutId id="2147483662" r:id="rId4"/>
    <p:sldLayoutId id="2147483682" r:id="rId5"/>
    <p:sldLayoutId id="2147483680" r:id="rId6"/>
    <p:sldLayoutId id="2147483679" r:id="rId7"/>
    <p:sldLayoutId id="2147483677" r:id="rId8"/>
    <p:sldLayoutId id="2147483676" r:id="rId9"/>
    <p:sldLayoutId id="2147483675" r:id="rId10"/>
    <p:sldLayoutId id="2147483674" r:id="rId11"/>
    <p:sldLayoutId id="2147483673"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lfppt.com/" TargetMode="Externa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4.xml"/><Relationship Id="rId4" Type="http://schemas.openxmlformats.org/officeDocument/2006/relationships/image" Target="../media/image17.jp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jpeg"/><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20.jpe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hyperlink" Target="http://www.lfppt.com/" TargetMode="Externa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a:hlinkClick r:id="rId2"/>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000" b="5000"/>
          <a:stretch>
            <a:fillRect/>
          </a:stretch>
        </p:blipFill>
        <p:spPr>
          <a:xfrm>
            <a:off x="8467" y="-8467"/>
            <a:ext cx="12192000" cy="6858000"/>
          </a:xfrm>
        </p:spPr>
      </p:pic>
      <p:sp>
        <p:nvSpPr>
          <p:cNvPr id="26" name="任意多边形: 形状 25"/>
          <p:cNvSpPr/>
          <p:nvPr/>
        </p:nvSpPr>
        <p:spPr>
          <a:xfrm>
            <a:off x="877964" y="-142154"/>
            <a:ext cx="10713270" cy="6857999"/>
          </a:xfrm>
          <a:custGeom>
            <a:avLst/>
            <a:gdLst>
              <a:gd name="connsiteX0" fmla="*/ 3959468 w 10713270"/>
              <a:gd name="connsiteY0" fmla="*/ 0 h 6857999"/>
              <a:gd name="connsiteX1" fmla="*/ 10713270 w 10713270"/>
              <a:gd name="connsiteY1" fmla="*/ 0 h 6857999"/>
              <a:gd name="connsiteX2" fmla="*/ 6753803 w 10713270"/>
              <a:gd name="connsiteY2" fmla="*/ 6857999 h 6857999"/>
              <a:gd name="connsiteX3" fmla="*/ 0 w 1071327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0713270" h="6857999">
                <a:moveTo>
                  <a:pt x="3959468" y="0"/>
                </a:moveTo>
                <a:lnTo>
                  <a:pt x="10713270" y="0"/>
                </a:lnTo>
                <a:lnTo>
                  <a:pt x="6753803" y="6857999"/>
                </a:lnTo>
                <a:lnTo>
                  <a:pt x="0" y="6857999"/>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descr="e7d195523061f1c003d7160bb3852330e69e1b47c664ea0314E9593E18313AD830F940F1AC53C40C0B8B3D93D4DFF44B590F8D4A945ADE53F5D61968231FCAE157B0D7022AA0681C03E9FB4B1E3862D0A3A48B48435AD1FF760A053FF61E6D9D17F1F54872D78099AD51D8979DA11024D4C3A47BA26F52D2860A72C1B9730BC0A0F5CC1CF93F7AB0"/>
          <p:cNvSpPr txBox="1"/>
          <p:nvPr/>
        </p:nvSpPr>
        <p:spPr>
          <a:xfrm>
            <a:off x="763008" y="3400498"/>
            <a:ext cx="10653814" cy="646331"/>
          </a:xfrm>
          <a:prstGeom prst="rect">
            <a:avLst/>
          </a:prstGeom>
          <a:noFill/>
          <a:effectLst>
            <a:outerShdw blurRad="50800" dist="38100" dir="2700000" algn="tl" rotWithShape="0">
              <a:prstClr val="black">
                <a:alpha val="2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b="1" dirty="0">
                <a:solidFill>
                  <a:schemeClr val="accent1"/>
                </a:solidFill>
                <a:latin typeface="+mj-ea"/>
                <a:ea typeface="+mj-ea"/>
              </a:rPr>
              <a:t>Loan Prediction Based on Customer Behavior</a:t>
            </a:r>
            <a:endParaRPr lang="zh-CN" altLang="en-US" sz="3600" b="1" dirty="0">
              <a:solidFill>
                <a:schemeClr val="accent1"/>
              </a:solidFill>
              <a:latin typeface="+mj-ea"/>
              <a:ea typeface="+mj-ea"/>
            </a:endParaRPr>
          </a:p>
        </p:txBody>
      </p:sp>
      <p:grpSp>
        <p:nvGrpSpPr>
          <p:cNvPr id="48" name="组合 47"/>
          <p:cNvGrpSpPr/>
          <p:nvPr/>
        </p:nvGrpSpPr>
        <p:grpSpPr>
          <a:xfrm>
            <a:off x="8556171" y="2052199"/>
            <a:ext cx="3635829" cy="4805800"/>
            <a:chOff x="8556171" y="2052199"/>
            <a:chExt cx="3635829" cy="4805800"/>
          </a:xfrm>
        </p:grpSpPr>
        <p:sp>
          <p:nvSpPr>
            <p:cNvPr id="44" name="等腰三角形 43"/>
            <p:cNvSpPr/>
            <p:nvPr/>
          </p:nvSpPr>
          <p:spPr>
            <a:xfrm>
              <a:off x="8556171" y="3723664"/>
              <a:ext cx="3635829" cy="3134335"/>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p:cNvSpPr/>
            <p:nvPr/>
          </p:nvSpPr>
          <p:spPr>
            <a:xfrm>
              <a:off x="9959244" y="2052199"/>
              <a:ext cx="2232756" cy="3134335"/>
            </a:xfrm>
            <a:custGeom>
              <a:avLst/>
              <a:gdLst>
                <a:gd name="connsiteX0" fmla="*/ 1817915 w 2232756"/>
                <a:gd name="connsiteY0" fmla="*/ 0 h 3134335"/>
                <a:gd name="connsiteX1" fmla="*/ 2232756 w 2232756"/>
                <a:gd name="connsiteY1" fmla="*/ 715243 h 3134335"/>
                <a:gd name="connsiteX2" fmla="*/ 2232756 w 2232756"/>
                <a:gd name="connsiteY2" fmla="*/ 3134335 h 3134335"/>
                <a:gd name="connsiteX3" fmla="*/ 0 w 2232756"/>
                <a:gd name="connsiteY3" fmla="*/ 3134335 h 3134335"/>
              </a:gdLst>
              <a:ahLst/>
              <a:cxnLst>
                <a:cxn ang="0">
                  <a:pos x="connsiteX0" y="connsiteY0"/>
                </a:cxn>
                <a:cxn ang="0">
                  <a:pos x="connsiteX1" y="connsiteY1"/>
                </a:cxn>
                <a:cxn ang="0">
                  <a:pos x="connsiteX2" y="connsiteY2"/>
                </a:cxn>
                <a:cxn ang="0">
                  <a:pos x="connsiteX3" y="connsiteY3"/>
                </a:cxn>
              </a:cxnLst>
              <a:rect l="l" t="t" r="r" b="b"/>
              <a:pathLst>
                <a:path w="2232756" h="3134335">
                  <a:moveTo>
                    <a:pt x="1817915" y="0"/>
                  </a:moveTo>
                  <a:lnTo>
                    <a:pt x="2232756" y="715243"/>
                  </a:lnTo>
                  <a:lnTo>
                    <a:pt x="2232756" y="3134335"/>
                  </a:lnTo>
                  <a:lnTo>
                    <a:pt x="0" y="3134335"/>
                  </a:lnTo>
                  <a:close/>
                </a:path>
              </a:pathLst>
            </a:cu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rot="10800000">
            <a:off x="-1097" y="0"/>
            <a:ext cx="3635829" cy="4805800"/>
            <a:chOff x="8556171" y="2052199"/>
            <a:chExt cx="3635829" cy="4805800"/>
          </a:xfrm>
        </p:grpSpPr>
        <p:sp>
          <p:nvSpPr>
            <p:cNvPr id="50" name="等腰三角形 49"/>
            <p:cNvSpPr/>
            <p:nvPr/>
          </p:nvSpPr>
          <p:spPr>
            <a:xfrm>
              <a:off x="8556171" y="3723664"/>
              <a:ext cx="3635829" cy="3134335"/>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p:cNvSpPr/>
            <p:nvPr/>
          </p:nvSpPr>
          <p:spPr>
            <a:xfrm>
              <a:off x="9959244" y="2052199"/>
              <a:ext cx="2232756" cy="3134335"/>
            </a:xfrm>
            <a:custGeom>
              <a:avLst/>
              <a:gdLst>
                <a:gd name="connsiteX0" fmla="*/ 1817915 w 2232756"/>
                <a:gd name="connsiteY0" fmla="*/ 0 h 3134335"/>
                <a:gd name="connsiteX1" fmla="*/ 2232756 w 2232756"/>
                <a:gd name="connsiteY1" fmla="*/ 715243 h 3134335"/>
                <a:gd name="connsiteX2" fmla="*/ 2232756 w 2232756"/>
                <a:gd name="connsiteY2" fmla="*/ 3134335 h 3134335"/>
                <a:gd name="connsiteX3" fmla="*/ 0 w 2232756"/>
                <a:gd name="connsiteY3" fmla="*/ 3134335 h 3134335"/>
              </a:gdLst>
              <a:ahLst/>
              <a:cxnLst>
                <a:cxn ang="0">
                  <a:pos x="connsiteX0" y="connsiteY0"/>
                </a:cxn>
                <a:cxn ang="0">
                  <a:pos x="connsiteX1" y="connsiteY1"/>
                </a:cxn>
                <a:cxn ang="0">
                  <a:pos x="connsiteX2" y="connsiteY2"/>
                </a:cxn>
                <a:cxn ang="0">
                  <a:pos x="connsiteX3" y="connsiteY3"/>
                </a:cxn>
              </a:cxnLst>
              <a:rect l="l" t="t" r="r" b="b"/>
              <a:pathLst>
                <a:path w="2232756" h="3134335">
                  <a:moveTo>
                    <a:pt x="1817915" y="0"/>
                  </a:moveTo>
                  <a:lnTo>
                    <a:pt x="2232756" y="715243"/>
                  </a:lnTo>
                  <a:lnTo>
                    <a:pt x="2232756" y="3134335"/>
                  </a:lnTo>
                  <a:lnTo>
                    <a:pt x="0" y="3134335"/>
                  </a:lnTo>
                  <a:close/>
                </a:path>
              </a:pathLst>
            </a:cu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descr="e7d195523061f1c003d7160bb3852330e69e1b47c664ea0314E9593E18313AD830F940F1AC53C40C0B8B3D93D4DFF44B590F8D4A945ADE53F5D61968231FCAE157B0D7022AA0681C03E9FB4B1E3862D0A3A48B48435AD1FF760A053FF61E6D9D17F1F54872D78099AD51D8979DA11024D4C3A47BA26F52D2860A72C1B9730BC0A0F5CC1CF93F7AB0"/>
          <p:cNvGrpSpPr/>
          <p:nvPr/>
        </p:nvGrpSpPr>
        <p:grpSpPr>
          <a:xfrm>
            <a:off x="4913652" y="1664956"/>
            <a:ext cx="2352526" cy="1267433"/>
            <a:chOff x="2404951" y="2989320"/>
            <a:chExt cx="2457450" cy="932895"/>
          </a:xfrm>
        </p:grpSpPr>
        <p:sp>
          <p:nvSpPr>
            <p:cNvPr id="23" name="文本框 47" descr="e7d195523061f1c003d7160bb3852330e69e1b47c664ea0314E9593E18313AD830F940F1AC53C40C0B8B3D93D4DFF44B590F8D4A945ADE53F5D61968231FCAE157B0D7022AA0681C03E9FB4B1E3862D09FEDFFECF50D0F57A4E370AFB622D14C6970E693C61FE7AE4EC1ADAA553B416678A5776A921EF8A3403148F0B41AEFD7FB09BA76BA681DF8"/>
            <p:cNvSpPr txBox="1"/>
            <p:nvPr/>
          </p:nvSpPr>
          <p:spPr>
            <a:xfrm>
              <a:off x="2509874" y="3132603"/>
              <a:ext cx="2247603" cy="646331"/>
            </a:xfrm>
            <a:prstGeom prst="rect">
              <a:avLst/>
            </a:prstGeom>
            <a:noFill/>
            <a:ln>
              <a:noFill/>
            </a:ln>
            <a:effectLst>
              <a:outerShdw blurRad="50800" dist="38100" dir="2700000" algn="tl" rotWithShape="0">
                <a:prstClr val="black">
                  <a:alpha val="2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accent1"/>
                  </a:solidFill>
                  <a:latin typeface="+mj-ea"/>
                  <a:ea typeface="+mj-ea"/>
                </a:rPr>
                <a:t>Group 11</a:t>
              </a:r>
              <a:endParaRPr lang="zh-CN" altLang="en-US" sz="3600" dirty="0">
                <a:solidFill>
                  <a:schemeClr val="accent1"/>
                </a:solidFill>
                <a:latin typeface="+mj-ea"/>
                <a:ea typeface="+mj-ea"/>
              </a:endParaRPr>
            </a:p>
          </p:txBody>
        </p:sp>
        <p:sp>
          <p:nvSpPr>
            <p:cNvPr id="24" name="文本框 49" descr="e7d195523061f1c003d7160bb3852330e69e1b47c664ea0314E9593E18313AD830F940F1AC53C40C0B8B3D93D4DFF44B590F8D4A945ADE53F5D61968231FCAE157B0D7022AA0681C03E9FB4B1E3862D09FEDFFECF50D0F57A4E370AFB622D14C6970E693C61FE7AE4EC1ADAA553B416678A5776A921EF8A3403148F0B41AEFD7FB09BA76BA681DF8"/>
            <p:cNvSpPr txBox="1"/>
            <p:nvPr/>
          </p:nvSpPr>
          <p:spPr>
            <a:xfrm>
              <a:off x="3021168" y="3640434"/>
              <a:ext cx="1225015" cy="276999"/>
            </a:xfrm>
            <a:prstGeom prst="rect">
              <a:avLst/>
            </a:prstGeom>
            <a:noFill/>
            <a:ln>
              <a:noFill/>
            </a:ln>
            <a:effectLst>
              <a:outerShdw blurRad="50800" dist="38100" dir="2700000" algn="tl" rotWithShape="0">
                <a:prstClr val="black">
                  <a:alpha val="2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accent1"/>
                  </a:solidFill>
                  <a:latin typeface="+mj-ea"/>
                  <a:ea typeface="+mj-ea"/>
                </a:rPr>
                <a:t>POWERPOINT</a:t>
              </a:r>
              <a:endParaRPr lang="zh-CN" altLang="en-US" sz="1200" dirty="0">
                <a:solidFill>
                  <a:schemeClr val="accent1"/>
                </a:solidFill>
                <a:latin typeface="+mj-ea"/>
                <a:ea typeface="+mj-ea"/>
              </a:endParaRPr>
            </a:p>
          </p:txBody>
        </p:sp>
        <p:sp>
          <p:nvSpPr>
            <p:cNvPr id="25" name="矩形 24" descr="e7d195523061f1c003d7160bb3852330e69e1b47c664ea0314E9593E18313AD830F940F1AC53C40C0B8B3D93D4DFF44B590F8D4A945ADE53F5D61968231FCAE157B0D7022AA0681C03E9FB4B1E3862D09FEDFFECF50D0F57A4E370AFB622D14C6970E693C61FE7AE4EC1ADAA553B416678A5776A921EF8A3403148F0B41AEFD7FB09BA76BA681DF8"/>
            <p:cNvSpPr/>
            <p:nvPr/>
          </p:nvSpPr>
          <p:spPr>
            <a:xfrm>
              <a:off x="2404951" y="2989320"/>
              <a:ext cx="2457450" cy="932895"/>
            </a:xfrm>
            <a:prstGeom prst="rect">
              <a:avLst/>
            </a:prstGeom>
            <a:noFill/>
            <a:ln w="38100">
              <a:solidFill>
                <a:schemeClr val="accent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accent1"/>
                </a:solidFill>
              </a:endParaRPr>
            </a:p>
          </p:txBody>
        </p:sp>
      </p:grpSp>
      <p:grpSp>
        <p:nvGrpSpPr>
          <p:cNvPr id="27" name="组合 26"/>
          <p:cNvGrpSpPr/>
          <p:nvPr/>
        </p:nvGrpSpPr>
        <p:grpSpPr>
          <a:xfrm>
            <a:off x="1967147" y="-80866"/>
            <a:ext cx="3875904" cy="2133065"/>
            <a:chOff x="5114401" y="0"/>
            <a:chExt cx="3980267" cy="2190500"/>
          </a:xfrm>
        </p:grpSpPr>
        <p:sp>
          <p:nvSpPr>
            <p:cNvPr id="28" name="任意多边形: 形状 27"/>
            <p:cNvSpPr/>
            <p:nvPr/>
          </p:nvSpPr>
          <p:spPr>
            <a:xfrm>
              <a:off x="5114401" y="0"/>
              <a:ext cx="2301731" cy="1842128"/>
            </a:xfrm>
            <a:custGeom>
              <a:avLst/>
              <a:gdLst>
                <a:gd name="connsiteX0" fmla="*/ 1063554 w 2301731"/>
                <a:gd name="connsiteY0" fmla="*/ 0 h 1842128"/>
                <a:gd name="connsiteX1" fmla="*/ 2301731 w 2301731"/>
                <a:gd name="connsiteY1" fmla="*/ 0 h 1842128"/>
                <a:gd name="connsiteX2" fmla="*/ 1238178 w 2301731"/>
                <a:gd name="connsiteY2" fmla="*/ 1842128 h 1842128"/>
                <a:gd name="connsiteX3" fmla="*/ 0 w 2301731"/>
                <a:gd name="connsiteY3" fmla="*/ 1842128 h 1842128"/>
              </a:gdLst>
              <a:ahLst/>
              <a:cxnLst>
                <a:cxn ang="0">
                  <a:pos x="connsiteX0" y="connsiteY0"/>
                </a:cxn>
                <a:cxn ang="0">
                  <a:pos x="connsiteX1" y="connsiteY1"/>
                </a:cxn>
                <a:cxn ang="0">
                  <a:pos x="connsiteX2" y="connsiteY2"/>
                </a:cxn>
                <a:cxn ang="0">
                  <a:pos x="connsiteX3" y="connsiteY3"/>
                </a:cxn>
              </a:cxnLst>
              <a:rect l="l" t="t" r="r" b="b"/>
              <a:pathLst>
                <a:path w="2301731" h="1842128">
                  <a:moveTo>
                    <a:pt x="1063554" y="0"/>
                  </a:moveTo>
                  <a:lnTo>
                    <a:pt x="2301731" y="0"/>
                  </a:lnTo>
                  <a:lnTo>
                    <a:pt x="1238178" y="1842128"/>
                  </a:lnTo>
                  <a:lnTo>
                    <a:pt x="0" y="184212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p:cNvSpPr/>
            <p:nvPr/>
          </p:nvSpPr>
          <p:spPr>
            <a:xfrm>
              <a:off x="6247835" y="0"/>
              <a:ext cx="2846833" cy="2190500"/>
            </a:xfrm>
            <a:custGeom>
              <a:avLst/>
              <a:gdLst>
                <a:gd name="connsiteX0" fmla="*/ 1264686 w 2846833"/>
                <a:gd name="connsiteY0" fmla="*/ 0 h 2190500"/>
                <a:gd name="connsiteX1" fmla="*/ 2846833 w 2846833"/>
                <a:gd name="connsiteY1" fmla="*/ 0 h 2190500"/>
                <a:gd name="connsiteX2" fmla="*/ 1582147 w 2846833"/>
                <a:gd name="connsiteY2" fmla="*/ 2190500 h 2190500"/>
                <a:gd name="connsiteX3" fmla="*/ 0 w 2846833"/>
                <a:gd name="connsiteY3" fmla="*/ 2190500 h 2190500"/>
              </a:gdLst>
              <a:ahLst/>
              <a:cxnLst>
                <a:cxn ang="0">
                  <a:pos x="connsiteX0" y="connsiteY0"/>
                </a:cxn>
                <a:cxn ang="0">
                  <a:pos x="connsiteX1" y="connsiteY1"/>
                </a:cxn>
                <a:cxn ang="0">
                  <a:pos x="connsiteX2" y="connsiteY2"/>
                </a:cxn>
                <a:cxn ang="0">
                  <a:pos x="connsiteX3" y="connsiteY3"/>
                </a:cxn>
              </a:cxnLst>
              <a:rect l="l" t="t" r="r" b="b"/>
              <a:pathLst>
                <a:path w="2846833" h="2190500">
                  <a:moveTo>
                    <a:pt x="1264686" y="0"/>
                  </a:moveTo>
                  <a:lnTo>
                    <a:pt x="2846833" y="0"/>
                  </a:lnTo>
                  <a:lnTo>
                    <a:pt x="1582147" y="2190500"/>
                  </a:lnTo>
                  <a:lnTo>
                    <a:pt x="0" y="2190500"/>
                  </a:lnTo>
                  <a:close/>
                </a:path>
              </a:pathLst>
            </a:custGeom>
            <a:solidFill>
              <a:schemeClr val="tx1">
                <a:lumMod val="65000"/>
                <a:lumOff val="3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6676610" y="4905124"/>
            <a:ext cx="3548486" cy="1952875"/>
            <a:chOff x="2903191" y="4667498"/>
            <a:chExt cx="3980267" cy="2190502"/>
          </a:xfrm>
        </p:grpSpPr>
        <p:sp>
          <p:nvSpPr>
            <p:cNvPr id="32" name="任意多边形: 形状 31"/>
            <p:cNvSpPr/>
            <p:nvPr/>
          </p:nvSpPr>
          <p:spPr>
            <a:xfrm flipH="1" flipV="1">
              <a:off x="4581727" y="5015871"/>
              <a:ext cx="2301731" cy="1842129"/>
            </a:xfrm>
            <a:custGeom>
              <a:avLst/>
              <a:gdLst>
                <a:gd name="connsiteX0" fmla="*/ 1238178 w 2301731"/>
                <a:gd name="connsiteY0" fmla="*/ 1842129 h 1842129"/>
                <a:gd name="connsiteX1" fmla="*/ 0 w 2301731"/>
                <a:gd name="connsiteY1" fmla="*/ 1842129 h 1842129"/>
                <a:gd name="connsiteX2" fmla="*/ 1063554 w 2301731"/>
                <a:gd name="connsiteY2" fmla="*/ 0 h 1842129"/>
                <a:gd name="connsiteX3" fmla="*/ 2301731 w 2301731"/>
                <a:gd name="connsiteY3" fmla="*/ 0 h 1842129"/>
              </a:gdLst>
              <a:ahLst/>
              <a:cxnLst>
                <a:cxn ang="0">
                  <a:pos x="connsiteX0" y="connsiteY0"/>
                </a:cxn>
                <a:cxn ang="0">
                  <a:pos x="connsiteX1" y="connsiteY1"/>
                </a:cxn>
                <a:cxn ang="0">
                  <a:pos x="connsiteX2" y="connsiteY2"/>
                </a:cxn>
                <a:cxn ang="0">
                  <a:pos x="connsiteX3" y="connsiteY3"/>
                </a:cxn>
              </a:cxnLst>
              <a:rect l="l" t="t" r="r" b="b"/>
              <a:pathLst>
                <a:path w="2301731" h="1842129">
                  <a:moveTo>
                    <a:pt x="1238178" y="1842129"/>
                  </a:moveTo>
                  <a:lnTo>
                    <a:pt x="0" y="1842129"/>
                  </a:lnTo>
                  <a:lnTo>
                    <a:pt x="1063554" y="0"/>
                  </a:lnTo>
                  <a:lnTo>
                    <a:pt x="2301731"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flipH="1" flipV="1">
              <a:off x="2903191" y="4667498"/>
              <a:ext cx="2846833" cy="2190501"/>
            </a:xfrm>
            <a:custGeom>
              <a:avLst/>
              <a:gdLst>
                <a:gd name="connsiteX0" fmla="*/ 1582147 w 2846833"/>
                <a:gd name="connsiteY0" fmla="*/ 2190501 h 2190501"/>
                <a:gd name="connsiteX1" fmla="*/ 0 w 2846833"/>
                <a:gd name="connsiteY1" fmla="*/ 2190501 h 2190501"/>
                <a:gd name="connsiteX2" fmla="*/ 1264687 w 2846833"/>
                <a:gd name="connsiteY2" fmla="*/ 0 h 2190501"/>
                <a:gd name="connsiteX3" fmla="*/ 2846833 w 2846833"/>
                <a:gd name="connsiteY3" fmla="*/ 0 h 2190501"/>
              </a:gdLst>
              <a:ahLst/>
              <a:cxnLst>
                <a:cxn ang="0">
                  <a:pos x="connsiteX0" y="connsiteY0"/>
                </a:cxn>
                <a:cxn ang="0">
                  <a:pos x="connsiteX1" y="connsiteY1"/>
                </a:cxn>
                <a:cxn ang="0">
                  <a:pos x="connsiteX2" y="connsiteY2"/>
                </a:cxn>
                <a:cxn ang="0">
                  <a:pos x="connsiteX3" y="connsiteY3"/>
                </a:cxn>
              </a:cxnLst>
              <a:rect l="l" t="t" r="r" b="b"/>
              <a:pathLst>
                <a:path w="2846833" h="2190501">
                  <a:moveTo>
                    <a:pt x="1582147" y="2190501"/>
                  </a:moveTo>
                  <a:lnTo>
                    <a:pt x="0" y="2190501"/>
                  </a:lnTo>
                  <a:lnTo>
                    <a:pt x="1264687" y="0"/>
                  </a:lnTo>
                  <a:lnTo>
                    <a:pt x="2846833" y="0"/>
                  </a:lnTo>
                  <a:close/>
                </a:path>
              </a:pathLst>
            </a:custGeom>
            <a:solidFill>
              <a:schemeClr val="tx1">
                <a:lumMod val="65000"/>
                <a:lumOff val="3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文本框 10" descr="e7d195523061f1c003d7160bb3852330e69e1b47c664ea0314E9593E18313AD830F940F1AC53C40C0B8B3D93D4DFF44B590F8D4A945ADE53F5D61968231FCAE157B0D7022AA0681C03E9FB4B1E3862D0A3A48B48435AD1FF760A053FF61E6D9D17F1F54872D78099AD51D8979DA11024D4C3A47BA26F52D2860A72C1B9730BC0A0F5CC1CF93F7AB0"/>
          <p:cNvSpPr txBox="1"/>
          <p:nvPr/>
        </p:nvSpPr>
        <p:spPr>
          <a:xfrm>
            <a:off x="3353290" y="4935947"/>
            <a:ext cx="5484322" cy="400110"/>
          </a:xfrm>
          <a:prstGeom prst="rect">
            <a:avLst/>
          </a:prstGeom>
          <a:noFill/>
          <a:effectLst>
            <a:outerShdw blurRad="50800" dist="38100" dir="2700000" algn="tl" rotWithShape="0">
              <a:prstClr val="black">
                <a:alpha val="2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000" b="1" dirty="0">
                <a:solidFill>
                  <a:schemeClr val="accent1"/>
                </a:solidFill>
                <a:latin typeface="+mj-ea"/>
                <a:ea typeface="+mj-ea"/>
              </a:rPr>
              <a:t>Group Member: </a:t>
            </a:r>
            <a:r>
              <a:rPr lang="en-US" altLang="zh-CN" sz="2000" b="1" dirty="0" err="1">
                <a:solidFill>
                  <a:schemeClr val="accent1"/>
                </a:solidFill>
                <a:latin typeface="+mj-ea"/>
                <a:ea typeface="+mj-ea"/>
              </a:rPr>
              <a:t>Jiazheng</a:t>
            </a:r>
            <a:r>
              <a:rPr lang="en-US" altLang="zh-CN" sz="2000" b="1" dirty="0">
                <a:solidFill>
                  <a:schemeClr val="accent1"/>
                </a:solidFill>
                <a:latin typeface="+mj-ea"/>
                <a:ea typeface="+mj-ea"/>
              </a:rPr>
              <a:t> </a:t>
            </a:r>
            <a:r>
              <a:rPr lang="en-US" altLang="zh-CN" sz="2000" b="1" dirty="0" err="1">
                <a:solidFill>
                  <a:schemeClr val="accent1"/>
                </a:solidFill>
                <a:latin typeface="+mj-ea"/>
                <a:ea typeface="+mj-ea"/>
              </a:rPr>
              <a:t>Qian</a:t>
            </a:r>
            <a:r>
              <a:rPr lang="en-US" altLang="zh-CN" sz="2000" b="1" dirty="0">
                <a:solidFill>
                  <a:schemeClr val="accent1"/>
                </a:solidFill>
                <a:latin typeface="+mj-ea"/>
                <a:ea typeface="+mj-ea"/>
              </a:rPr>
              <a:t>, </a:t>
            </a:r>
            <a:r>
              <a:rPr lang="en-US" altLang="zh-CN" sz="2000" b="1" dirty="0" err="1">
                <a:solidFill>
                  <a:schemeClr val="accent1"/>
                </a:solidFill>
                <a:latin typeface="+mj-ea"/>
                <a:ea typeface="+mj-ea"/>
              </a:rPr>
              <a:t>Huili</a:t>
            </a:r>
            <a:r>
              <a:rPr lang="en-US" altLang="zh-CN" sz="2000" b="1" dirty="0">
                <a:solidFill>
                  <a:schemeClr val="accent1"/>
                </a:solidFill>
                <a:latin typeface="+mj-ea"/>
                <a:ea typeface="+mj-ea"/>
              </a:rPr>
              <a:t> Han</a:t>
            </a:r>
            <a:endParaRPr lang="zh-CN" altLang="en-US" sz="2000" b="1" dirty="0">
              <a:solidFill>
                <a:schemeClr val="accent1"/>
              </a:solidFill>
              <a:latin typeface="+mj-ea"/>
              <a:ea typeface="+mj-ea"/>
            </a:endParaRPr>
          </a:p>
        </p:txBody>
      </p:sp>
    </p:spTree>
    <p:extLst>
      <p:ext uri="{BB962C8B-B14F-4D97-AF65-F5344CB8AC3E}">
        <p14:creationId xmlns:p14="http://schemas.microsoft.com/office/powerpoint/2010/main" val="1749714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p:nvPr/>
        </p:nvSpPr>
        <p:spPr>
          <a:xfrm>
            <a:off x="172341" y="362133"/>
            <a:ext cx="172617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DD938"/>
                </a:solidFill>
                <a:effectLst/>
                <a:uLnTx/>
                <a:uFillTx/>
                <a:latin typeface="Calibri"/>
                <a:ea typeface="微软雅黑"/>
                <a:cs typeface="+mn-cs"/>
              </a:rPr>
              <a:t>Problem 2.2</a:t>
            </a:r>
            <a:endParaRPr kumimoji="0" lang="zh-CN" altLang="en-US" sz="2400" b="1" i="0" u="none" strike="noStrike" kern="1200" cap="none" spc="0" normalizeH="0" baseline="0" noProof="0" dirty="0">
              <a:ln>
                <a:noFill/>
              </a:ln>
              <a:solidFill>
                <a:srgbClr val="FDD938"/>
              </a:solidFill>
              <a:effectLst/>
              <a:uLnTx/>
              <a:uFillTx/>
              <a:latin typeface="Calibri"/>
              <a:ea typeface="微软雅黑"/>
              <a:cs typeface="+mn-cs"/>
            </a:endParaRPr>
          </a:p>
        </p:txBody>
      </p:sp>
      <p:sp>
        <p:nvSpPr>
          <p:cNvPr id="7" name="矩形 6"/>
          <p:cNvSpPr/>
          <p:nvPr/>
        </p:nvSpPr>
        <p:spPr>
          <a:xfrm>
            <a:off x="172341" y="692993"/>
            <a:ext cx="5281775"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Segoe UI Semilight" panose="020B0402040204020203" pitchFamily="34" charset="0"/>
              </a:rPr>
              <a:t>Default Ratio of Different Age Groups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Segoe UI Semilight" panose="020B0402040204020203" pitchFamily="34" charset="0"/>
            </a:endParaRPr>
          </a:p>
        </p:txBody>
      </p:sp>
      <p:pic>
        <p:nvPicPr>
          <p:cNvPr id="33" name="图片 32">
            <a:extLst>
              <a:ext uri="{FF2B5EF4-FFF2-40B4-BE49-F238E27FC236}">
                <a16:creationId xmlns="" xmlns:a16="http://schemas.microsoft.com/office/drawing/2014/main" id="{70896E8A-8674-E7FA-DC84-C9C6D8432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15" y="1451606"/>
            <a:ext cx="5266954" cy="3954788"/>
          </a:xfrm>
          <a:prstGeom prst="rect">
            <a:avLst/>
          </a:prstGeom>
        </p:spPr>
      </p:pic>
      <p:sp>
        <p:nvSpPr>
          <p:cNvPr id="34" name="矩形: 圆角 33">
            <a:extLst>
              <a:ext uri="{FF2B5EF4-FFF2-40B4-BE49-F238E27FC236}">
                <a16:creationId xmlns="" xmlns:a16="http://schemas.microsoft.com/office/drawing/2014/main" id="{B6D8564C-1901-47D8-CC51-02BFCE2F23EB}"/>
              </a:ext>
            </a:extLst>
          </p:cNvPr>
          <p:cNvSpPr/>
          <p:nvPr/>
        </p:nvSpPr>
        <p:spPr>
          <a:xfrm>
            <a:off x="6033392" y="1674201"/>
            <a:ext cx="1887379" cy="3726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alibri"/>
                <a:ea typeface="微软雅黑"/>
                <a:cs typeface="+mn-cs"/>
              </a:rPr>
              <a:t>Figure Analysis</a:t>
            </a:r>
            <a:endParaRPr kumimoji="0" lang="zh-CN" altLang="en-US" sz="1800" b="1" i="0" u="none" strike="noStrike" kern="1200" cap="none" spc="0" normalizeH="0" baseline="0" noProof="0" dirty="0">
              <a:ln>
                <a:noFill/>
              </a:ln>
              <a:solidFill>
                <a:prstClr val="black"/>
              </a:solidFill>
              <a:effectLst/>
              <a:uLnTx/>
              <a:uFillTx/>
              <a:latin typeface="Calibri"/>
              <a:ea typeface="微软雅黑"/>
              <a:cs typeface="+mn-cs"/>
            </a:endParaRPr>
          </a:p>
        </p:txBody>
      </p:sp>
      <p:grpSp>
        <p:nvGrpSpPr>
          <p:cNvPr id="35" name="组合 34">
            <a:extLst>
              <a:ext uri="{FF2B5EF4-FFF2-40B4-BE49-F238E27FC236}">
                <a16:creationId xmlns="" xmlns:a16="http://schemas.microsoft.com/office/drawing/2014/main" id="{100CE6A2-8247-BB35-17AE-F68DD7BCB9A3}"/>
              </a:ext>
            </a:extLst>
          </p:cNvPr>
          <p:cNvGrpSpPr/>
          <p:nvPr/>
        </p:nvGrpSpPr>
        <p:grpSpPr>
          <a:xfrm>
            <a:off x="6096000" y="2509023"/>
            <a:ext cx="302297" cy="302297"/>
            <a:chOff x="6699707" y="1102094"/>
            <a:chExt cx="809881" cy="809881"/>
          </a:xfrm>
        </p:grpSpPr>
        <p:sp>
          <p:nvSpPr>
            <p:cNvPr id="41" name="矩形 40">
              <a:extLst>
                <a:ext uri="{FF2B5EF4-FFF2-40B4-BE49-F238E27FC236}">
                  <a16:creationId xmlns="" xmlns:a16="http://schemas.microsoft.com/office/drawing/2014/main" id="{8088BD6C-C635-E5C0-FA16-658FA8847A6D}"/>
                </a:ext>
              </a:extLst>
            </p:cNvPr>
            <p:cNvSpPr/>
            <p:nvPr/>
          </p:nvSpPr>
          <p:spPr>
            <a:xfrm rot="18900000">
              <a:off x="6699707" y="1102094"/>
              <a:ext cx="809881" cy="8098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42" name="Freeform 8">
              <a:extLst>
                <a:ext uri="{FF2B5EF4-FFF2-40B4-BE49-F238E27FC236}">
                  <a16:creationId xmlns="" xmlns:a16="http://schemas.microsoft.com/office/drawing/2014/main" id="{40E53A02-EBC5-B282-3BA3-C55586985F20}"/>
                </a:ext>
              </a:extLst>
            </p:cNvPr>
            <p:cNvSpPr>
              <a:spLocks noEditPoints="1"/>
            </p:cNvSpPr>
            <p:nvPr/>
          </p:nvSpPr>
          <p:spPr bwMode="auto">
            <a:xfrm>
              <a:off x="6930515" y="1339324"/>
              <a:ext cx="348264" cy="335419"/>
            </a:xfrm>
            <a:custGeom>
              <a:avLst/>
              <a:gdLst>
                <a:gd name="T0" fmla="*/ 139 w 258"/>
                <a:gd name="T1" fmla="*/ 8 h 248"/>
                <a:gd name="T2" fmla="*/ 165 w 258"/>
                <a:gd name="T3" fmla="*/ 88 h 248"/>
                <a:gd name="T4" fmla="*/ 248 w 258"/>
                <a:gd name="T5" fmla="*/ 88 h 248"/>
                <a:gd name="T6" fmla="*/ 258 w 258"/>
                <a:gd name="T7" fmla="*/ 97 h 248"/>
                <a:gd name="T8" fmla="*/ 254 w 258"/>
                <a:gd name="T9" fmla="*/ 105 h 248"/>
                <a:gd name="T10" fmla="*/ 254 w 258"/>
                <a:gd name="T11" fmla="*/ 105 h 248"/>
                <a:gd name="T12" fmla="*/ 186 w 258"/>
                <a:gd name="T13" fmla="*/ 154 h 248"/>
                <a:gd name="T14" fmla="*/ 212 w 258"/>
                <a:gd name="T15" fmla="*/ 234 h 248"/>
                <a:gd name="T16" fmla="*/ 206 w 258"/>
                <a:gd name="T17" fmla="*/ 246 h 248"/>
                <a:gd name="T18" fmla="*/ 197 w 258"/>
                <a:gd name="T19" fmla="*/ 245 h 248"/>
                <a:gd name="T20" fmla="*/ 129 w 258"/>
                <a:gd name="T21" fmla="*/ 196 h 248"/>
                <a:gd name="T22" fmla="*/ 62 w 258"/>
                <a:gd name="T23" fmla="*/ 245 h 248"/>
                <a:gd name="T24" fmla="*/ 48 w 258"/>
                <a:gd name="T25" fmla="*/ 243 h 248"/>
                <a:gd name="T26" fmla="*/ 47 w 258"/>
                <a:gd name="T27" fmla="*/ 233 h 248"/>
                <a:gd name="T28" fmla="*/ 73 w 258"/>
                <a:gd name="T29" fmla="*/ 154 h 248"/>
                <a:gd name="T30" fmla="*/ 5 w 258"/>
                <a:gd name="T31" fmla="*/ 105 h 248"/>
                <a:gd name="T32" fmla="*/ 3 w 258"/>
                <a:gd name="T33" fmla="*/ 92 h 248"/>
                <a:gd name="T34" fmla="*/ 11 w 258"/>
                <a:gd name="T35" fmla="*/ 88 h 248"/>
                <a:gd name="T36" fmla="*/ 94 w 258"/>
                <a:gd name="T37" fmla="*/ 88 h 248"/>
                <a:gd name="T38" fmla="*/ 120 w 258"/>
                <a:gd name="T39" fmla="*/ 8 h 248"/>
                <a:gd name="T40" fmla="*/ 132 w 258"/>
                <a:gd name="T41" fmla="*/ 2 h 248"/>
                <a:gd name="T42" fmla="*/ 139 w 258"/>
                <a:gd name="T43" fmla="*/ 8 h 248"/>
                <a:gd name="T44" fmla="*/ 139 w 258"/>
                <a:gd name="T45" fmla="*/ 8 h 248"/>
                <a:gd name="T46" fmla="*/ 148 w 258"/>
                <a:gd name="T47" fmla="*/ 101 h 248"/>
                <a:gd name="T48" fmla="*/ 148 w 258"/>
                <a:gd name="T49" fmla="*/ 101 h 248"/>
                <a:gd name="T50" fmla="*/ 129 w 258"/>
                <a:gd name="T51" fmla="*/ 43 h 248"/>
                <a:gd name="T52" fmla="*/ 111 w 258"/>
                <a:gd name="T53" fmla="*/ 100 h 248"/>
                <a:gd name="T54" fmla="*/ 102 w 258"/>
                <a:gd name="T55" fmla="*/ 107 h 248"/>
                <a:gd name="T56" fmla="*/ 41 w 258"/>
                <a:gd name="T57" fmla="*/ 107 h 248"/>
                <a:gd name="T58" fmla="*/ 90 w 258"/>
                <a:gd name="T59" fmla="*/ 143 h 248"/>
                <a:gd name="T60" fmla="*/ 94 w 258"/>
                <a:gd name="T61" fmla="*/ 154 h 248"/>
                <a:gd name="T62" fmla="*/ 75 w 258"/>
                <a:gd name="T63" fmla="*/ 211 h 248"/>
                <a:gd name="T64" fmla="*/ 123 w 258"/>
                <a:gd name="T65" fmla="*/ 176 h 248"/>
                <a:gd name="T66" fmla="*/ 135 w 258"/>
                <a:gd name="T67" fmla="*/ 175 h 248"/>
                <a:gd name="T68" fmla="*/ 184 w 258"/>
                <a:gd name="T69" fmla="*/ 211 h 248"/>
                <a:gd name="T70" fmla="*/ 165 w 258"/>
                <a:gd name="T71" fmla="*/ 154 h 248"/>
                <a:gd name="T72" fmla="*/ 169 w 258"/>
                <a:gd name="T73" fmla="*/ 143 h 248"/>
                <a:gd name="T74" fmla="*/ 217 w 258"/>
                <a:gd name="T75" fmla="*/ 107 h 248"/>
                <a:gd name="T76" fmla="*/ 158 w 258"/>
                <a:gd name="T77" fmla="*/ 107 h 248"/>
                <a:gd name="T78" fmla="*/ 148 w 258"/>
                <a:gd name="T79" fmla="*/ 10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8" h="248">
                  <a:moveTo>
                    <a:pt x="139" y="8"/>
                  </a:moveTo>
                  <a:cubicBezTo>
                    <a:pt x="165" y="88"/>
                    <a:pt x="165" y="88"/>
                    <a:pt x="165" y="88"/>
                  </a:cubicBezTo>
                  <a:cubicBezTo>
                    <a:pt x="248" y="88"/>
                    <a:pt x="248" y="88"/>
                    <a:pt x="248" y="88"/>
                  </a:cubicBezTo>
                  <a:cubicBezTo>
                    <a:pt x="254" y="88"/>
                    <a:pt x="258" y="92"/>
                    <a:pt x="258" y="97"/>
                  </a:cubicBezTo>
                  <a:cubicBezTo>
                    <a:pt x="258" y="101"/>
                    <a:pt x="256" y="104"/>
                    <a:pt x="254" y="105"/>
                  </a:cubicBezTo>
                  <a:cubicBezTo>
                    <a:pt x="254" y="105"/>
                    <a:pt x="254" y="105"/>
                    <a:pt x="254" y="105"/>
                  </a:cubicBezTo>
                  <a:cubicBezTo>
                    <a:pt x="186" y="154"/>
                    <a:pt x="186" y="154"/>
                    <a:pt x="186" y="154"/>
                  </a:cubicBezTo>
                  <a:cubicBezTo>
                    <a:pt x="212" y="234"/>
                    <a:pt x="212" y="234"/>
                    <a:pt x="212" y="234"/>
                  </a:cubicBezTo>
                  <a:cubicBezTo>
                    <a:pt x="214" y="239"/>
                    <a:pt x="211" y="245"/>
                    <a:pt x="206" y="246"/>
                  </a:cubicBezTo>
                  <a:cubicBezTo>
                    <a:pt x="203" y="247"/>
                    <a:pt x="199" y="247"/>
                    <a:pt x="197" y="245"/>
                  </a:cubicBezTo>
                  <a:cubicBezTo>
                    <a:pt x="129" y="196"/>
                    <a:pt x="129" y="196"/>
                    <a:pt x="129" y="196"/>
                  </a:cubicBezTo>
                  <a:cubicBezTo>
                    <a:pt x="62" y="245"/>
                    <a:pt x="62" y="245"/>
                    <a:pt x="62" y="245"/>
                  </a:cubicBezTo>
                  <a:cubicBezTo>
                    <a:pt x="57" y="248"/>
                    <a:pt x="51" y="247"/>
                    <a:pt x="48" y="243"/>
                  </a:cubicBezTo>
                  <a:cubicBezTo>
                    <a:pt x="46" y="240"/>
                    <a:pt x="46" y="236"/>
                    <a:pt x="47" y="233"/>
                  </a:cubicBezTo>
                  <a:cubicBezTo>
                    <a:pt x="73" y="154"/>
                    <a:pt x="73" y="154"/>
                    <a:pt x="73" y="154"/>
                  </a:cubicBezTo>
                  <a:cubicBezTo>
                    <a:pt x="5" y="105"/>
                    <a:pt x="5" y="105"/>
                    <a:pt x="5" y="105"/>
                  </a:cubicBezTo>
                  <a:cubicBezTo>
                    <a:pt x="1" y="102"/>
                    <a:pt x="0" y="96"/>
                    <a:pt x="3" y="92"/>
                  </a:cubicBezTo>
                  <a:cubicBezTo>
                    <a:pt x="5" y="89"/>
                    <a:pt x="8" y="88"/>
                    <a:pt x="11" y="88"/>
                  </a:cubicBezTo>
                  <a:cubicBezTo>
                    <a:pt x="94" y="88"/>
                    <a:pt x="94" y="88"/>
                    <a:pt x="94" y="88"/>
                  </a:cubicBezTo>
                  <a:cubicBezTo>
                    <a:pt x="120" y="8"/>
                    <a:pt x="120" y="8"/>
                    <a:pt x="120" y="8"/>
                  </a:cubicBezTo>
                  <a:cubicBezTo>
                    <a:pt x="122" y="3"/>
                    <a:pt x="127" y="0"/>
                    <a:pt x="132" y="2"/>
                  </a:cubicBezTo>
                  <a:cubicBezTo>
                    <a:pt x="136" y="3"/>
                    <a:pt x="138" y="5"/>
                    <a:pt x="139" y="8"/>
                  </a:cubicBezTo>
                  <a:cubicBezTo>
                    <a:pt x="139" y="8"/>
                    <a:pt x="139" y="8"/>
                    <a:pt x="139" y="8"/>
                  </a:cubicBezTo>
                  <a:close/>
                  <a:moveTo>
                    <a:pt x="148" y="101"/>
                  </a:moveTo>
                  <a:cubicBezTo>
                    <a:pt x="148" y="101"/>
                    <a:pt x="148" y="101"/>
                    <a:pt x="148" y="101"/>
                  </a:cubicBezTo>
                  <a:cubicBezTo>
                    <a:pt x="129" y="43"/>
                    <a:pt x="129" y="43"/>
                    <a:pt x="129" y="43"/>
                  </a:cubicBezTo>
                  <a:cubicBezTo>
                    <a:pt x="111" y="100"/>
                    <a:pt x="111" y="100"/>
                    <a:pt x="111" y="100"/>
                  </a:cubicBezTo>
                  <a:cubicBezTo>
                    <a:pt x="110" y="104"/>
                    <a:pt x="106" y="107"/>
                    <a:pt x="102" y="107"/>
                  </a:cubicBezTo>
                  <a:cubicBezTo>
                    <a:pt x="41" y="107"/>
                    <a:pt x="41" y="107"/>
                    <a:pt x="41" y="107"/>
                  </a:cubicBezTo>
                  <a:cubicBezTo>
                    <a:pt x="90" y="143"/>
                    <a:pt x="90" y="143"/>
                    <a:pt x="90" y="143"/>
                  </a:cubicBezTo>
                  <a:cubicBezTo>
                    <a:pt x="93" y="145"/>
                    <a:pt x="95" y="149"/>
                    <a:pt x="94" y="154"/>
                  </a:cubicBezTo>
                  <a:cubicBezTo>
                    <a:pt x="75" y="211"/>
                    <a:pt x="75" y="211"/>
                    <a:pt x="75" y="211"/>
                  </a:cubicBezTo>
                  <a:cubicBezTo>
                    <a:pt x="123" y="176"/>
                    <a:pt x="123" y="176"/>
                    <a:pt x="123" y="176"/>
                  </a:cubicBezTo>
                  <a:cubicBezTo>
                    <a:pt x="127" y="173"/>
                    <a:pt x="132" y="173"/>
                    <a:pt x="135" y="175"/>
                  </a:cubicBezTo>
                  <a:cubicBezTo>
                    <a:pt x="184" y="211"/>
                    <a:pt x="184" y="211"/>
                    <a:pt x="184" y="211"/>
                  </a:cubicBezTo>
                  <a:cubicBezTo>
                    <a:pt x="165" y="154"/>
                    <a:pt x="165" y="154"/>
                    <a:pt x="165" y="154"/>
                  </a:cubicBezTo>
                  <a:cubicBezTo>
                    <a:pt x="164" y="150"/>
                    <a:pt x="165" y="145"/>
                    <a:pt x="169" y="143"/>
                  </a:cubicBezTo>
                  <a:cubicBezTo>
                    <a:pt x="217" y="107"/>
                    <a:pt x="217" y="107"/>
                    <a:pt x="217" y="107"/>
                  </a:cubicBezTo>
                  <a:cubicBezTo>
                    <a:pt x="158" y="107"/>
                    <a:pt x="158" y="107"/>
                    <a:pt x="158" y="107"/>
                  </a:cubicBezTo>
                  <a:cubicBezTo>
                    <a:pt x="154" y="108"/>
                    <a:pt x="149" y="105"/>
                    <a:pt x="148" y="101"/>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grpSp>
      <p:grpSp>
        <p:nvGrpSpPr>
          <p:cNvPr id="43" name="组合 42">
            <a:extLst>
              <a:ext uri="{FF2B5EF4-FFF2-40B4-BE49-F238E27FC236}">
                <a16:creationId xmlns="" xmlns:a16="http://schemas.microsoft.com/office/drawing/2014/main" id="{4161BAF3-792A-AEA3-613F-43B866D43D8A}"/>
              </a:ext>
            </a:extLst>
          </p:cNvPr>
          <p:cNvGrpSpPr/>
          <p:nvPr/>
        </p:nvGrpSpPr>
        <p:grpSpPr>
          <a:xfrm>
            <a:off x="6096000" y="3770837"/>
            <a:ext cx="302297" cy="302297"/>
            <a:chOff x="6699707" y="1102094"/>
            <a:chExt cx="809881" cy="809881"/>
          </a:xfrm>
        </p:grpSpPr>
        <p:sp>
          <p:nvSpPr>
            <p:cNvPr id="44" name="矩形 43">
              <a:extLst>
                <a:ext uri="{FF2B5EF4-FFF2-40B4-BE49-F238E27FC236}">
                  <a16:creationId xmlns="" xmlns:a16="http://schemas.microsoft.com/office/drawing/2014/main" id="{E38B16C4-6054-06FB-DAF3-65742212CDED}"/>
                </a:ext>
              </a:extLst>
            </p:cNvPr>
            <p:cNvSpPr/>
            <p:nvPr/>
          </p:nvSpPr>
          <p:spPr>
            <a:xfrm rot="18900000">
              <a:off x="6699707" y="1102094"/>
              <a:ext cx="809881" cy="8098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45" name="Freeform 8">
              <a:extLst>
                <a:ext uri="{FF2B5EF4-FFF2-40B4-BE49-F238E27FC236}">
                  <a16:creationId xmlns="" xmlns:a16="http://schemas.microsoft.com/office/drawing/2014/main" id="{1AD475C3-9507-493B-1DCD-EAF6B705770E}"/>
                </a:ext>
              </a:extLst>
            </p:cNvPr>
            <p:cNvSpPr>
              <a:spLocks noEditPoints="1"/>
            </p:cNvSpPr>
            <p:nvPr/>
          </p:nvSpPr>
          <p:spPr bwMode="auto">
            <a:xfrm>
              <a:off x="6930515" y="1339324"/>
              <a:ext cx="348264" cy="335419"/>
            </a:xfrm>
            <a:custGeom>
              <a:avLst/>
              <a:gdLst>
                <a:gd name="T0" fmla="*/ 139 w 258"/>
                <a:gd name="T1" fmla="*/ 8 h 248"/>
                <a:gd name="T2" fmla="*/ 165 w 258"/>
                <a:gd name="T3" fmla="*/ 88 h 248"/>
                <a:gd name="T4" fmla="*/ 248 w 258"/>
                <a:gd name="T5" fmla="*/ 88 h 248"/>
                <a:gd name="T6" fmla="*/ 258 w 258"/>
                <a:gd name="T7" fmla="*/ 97 h 248"/>
                <a:gd name="T8" fmla="*/ 254 w 258"/>
                <a:gd name="T9" fmla="*/ 105 h 248"/>
                <a:gd name="T10" fmla="*/ 254 w 258"/>
                <a:gd name="T11" fmla="*/ 105 h 248"/>
                <a:gd name="T12" fmla="*/ 186 w 258"/>
                <a:gd name="T13" fmla="*/ 154 h 248"/>
                <a:gd name="T14" fmla="*/ 212 w 258"/>
                <a:gd name="T15" fmla="*/ 234 h 248"/>
                <a:gd name="T16" fmla="*/ 206 w 258"/>
                <a:gd name="T17" fmla="*/ 246 h 248"/>
                <a:gd name="T18" fmla="*/ 197 w 258"/>
                <a:gd name="T19" fmla="*/ 245 h 248"/>
                <a:gd name="T20" fmla="*/ 129 w 258"/>
                <a:gd name="T21" fmla="*/ 196 h 248"/>
                <a:gd name="T22" fmla="*/ 62 w 258"/>
                <a:gd name="T23" fmla="*/ 245 h 248"/>
                <a:gd name="T24" fmla="*/ 48 w 258"/>
                <a:gd name="T25" fmla="*/ 243 h 248"/>
                <a:gd name="T26" fmla="*/ 47 w 258"/>
                <a:gd name="T27" fmla="*/ 233 h 248"/>
                <a:gd name="T28" fmla="*/ 73 w 258"/>
                <a:gd name="T29" fmla="*/ 154 h 248"/>
                <a:gd name="T30" fmla="*/ 5 w 258"/>
                <a:gd name="T31" fmla="*/ 105 h 248"/>
                <a:gd name="T32" fmla="*/ 3 w 258"/>
                <a:gd name="T33" fmla="*/ 92 h 248"/>
                <a:gd name="T34" fmla="*/ 11 w 258"/>
                <a:gd name="T35" fmla="*/ 88 h 248"/>
                <a:gd name="T36" fmla="*/ 94 w 258"/>
                <a:gd name="T37" fmla="*/ 88 h 248"/>
                <a:gd name="T38" fmla="*/ 120 w 258"/>
                <a:gd name="T39" fmla="*/ 8 h 248"/>
                <a:gd name="T40" fmla="*/ 132 w 258"/>
                <a:gd name="T41" fmla="*/ 2 h 248"/>
                <a:gd name="T42" fmla="*/ 139 w 258"/>
                <a:gd name="T43" fmla="*/ 8 h 248"/>
                <a:gd name="T44" fmla="*/ 139 w 258"/>
                <a:gd name="T45" fmla="*/ 8 h 248"/>
                <a:gd name="T46" fmla="*/ 148 w 258"/>
                <a:gd name="T47" fmla="*/ 101 h 248"/>
                <a:gd name="T48" fmla="*/ 148 w 258"/>
                <a:gd name="T49" fmla="*/ 101 h 248"/>
                <a:gd name="T50" fmla="*/ 129 w 258"/>
                <a:gd name="T51" fmla="*/ 43 h 248"/>
                <a:gd name="T52" fmla="*/ 111 w 258"/>
                <a:gd name="T53" fmla="*/ 100 h 248"/>
                <a:gd name="T54" fmla="*/ 102 w 258"/>
                <a:gd name="T55" fmla="*/ 107 h 248"/>
                <a:gd name="T56" fmla="*/ 41 w 258"/>
                <a:gd name="T57" fmla="*/ 107 h 248"/>
                <a:gd name="T58" fmla="*/ 90 w 258"/>
                <a:gd name="T59" fmla="*/ 143 h 248"/>
                <a:gd name="T60" fmla="*/ 94 w 258"/>
                <a:gd name="T61" fmla="*/ 154 h 248"/>
                <a:gd name="T62" fmla="*/ 75 w 258"/>
                <a:gd name="T63" fmla="*/ 211 h 248"/>
                <a:gd name="T64" fmla="*/ 123 w 258"/>
                <a:gd name="T65" fmla="*/ 176 h 248"/>
                <a:gd name="T66" fmla="*/ 135 w 258"/>
                <a:gd name="T67" fmla="*/ 175 h 248"/>
                <a:gd name="T68" fmla="*/ 184 w 258"/>
                <a:gd name="T69" fmla="*/ 211 h 248"/>
                <a:gd name="T70" fmla="*/ 165 w 258"/>
                <a:gd name="T71" fmla="*/ 154 h 248"/>
                <a:gd name="T72" fmla="*/ 169 w 258"/>
                <a:gd name="T73" fmla="*/ 143 h 248"/>
                <a:gd name="T74" fmla="*/ 217 w 258"/>
                <a:gd name="T75" fmla="*/ 107 h 248"/>
                <a:gd name="T76" fmla="*/ 158 w 258"/>
                <a:gd name="T77" fmla="*/ 107 h 248"/>
                <a:gd name="T78" fmla="*/ 148 w 258"/>
                <a:gd name="T79" fmla="*/ 10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8" h="248">
                  <a:moveTo>
                    <a:pt x="139" y="8"/>
                  </a:moveTo>
                  <a:cubicBezTo>
                    <a:pt x="165" y="88"/>
                    <a:pt x="165" y="88"/>
                    <a:pt x="165" y="88"/>
                  </a:cubicBezTo>
                  <a:cubicBezTo>
                    <a:pt x="248" y="88"/>
                    <a:pt x="248" y="88"/>
                    <a:pt x="248" y="88"/>
                  </a:cubicBezTo>
                  <a:cubicBezTo>
                    <a:pt x="254" y="88"/>
                    <a:pt x="258" y="92"/>
                    <a:pt x="258" y="97"/>
                  </a:cubicBezTo>
                  <a:cubicBezTo>
                    <a:pt x="258" y="101"/>
                    <a:pt x="256" y="104"/>
                    <a:pt x="254" y="105"/>
                  </a:cubicBezTo>
                  <a:cubicBezTo>
                    <a:pt x="254" y="105"/>
                    <a:pt x="254" y="105"/>
                    <a:pt x="254" y="105"/>
                  </a:cubicBezTo>
                  <a:cubicBezTo>
                    <a:pt x="186" y="154"/>
                    <a:pt x="186" y="154"/>
                    <a:pt x="186" y="154"/>
                  </a:cubicBezTo>
                  <a:cubicBezTo>
                    <a:pt x="212" y="234"/>
                    <a:pt x="212" y="234"/>
                    <a:pt x="212" y="234"/>
                  </a:cubicBezTo>
                  <a:cubicBezTo>
                    <a:pt x="214" y="239"/>
                    <a:pt x="211" y="245"/>
                    <a:pt x="206" y="246"/>
                  </a:cubicBezTo>
                  <a:cubicBezTo>
                    <a:pt x="203" y="247"/>
                    <a:pt x="199" y="247"/>
                    <a:pt x="197" y="245"/>
                  </a:cubicBezTo>
                  <a:cubicBezTo>
                    <a:pt x="129" y="196"/>
                    <a:pt x="129" y="196"/>
                    <a:pt x="129" y="196"/>
                  </a:cubicBezTo>
                  <a:cubicBezTo>
                    <a:pt x="62" y="245"/>
                    <a:pt x="62" y="245"/>
                    <a:pt x="62" y="245"/>
                  </a:cubicBezTo>
                  <a:cubicBezTo>
                    <a:pt x="57" y="248"/>
                    <a:pt x="51" y="247"/>
                    <a:pt x="48" y="243"/>
                  </a:cubicBezTo>
                  <a:cubicBezTo>
                    <a:pt x="46" y="240"/>
                    <a:pt x="46" y="236"/>
                    <a:pt x="47" y="233"/>
                  </a:cubicBezTo>
                  <a:cubicBezTo>
                    <a:pt x="73" y="154"/>
                    <a:pt x="73" y="154"/>
                    <a:pt x="73" y="154"/>
                  </a:cubicBezTo>
                  <a:cubicBezTo>
                    <a:pt x="5" y="105"/>
                    <a:pt x="5" y="105"/>
                    <a:pt x="5" y="105"/>
                  </a:cubicBezTo>
                  <a:cubicBezTo>
                    <a:pt x="1" y="102"/>
                    <a:pt x="0" y="96"/>
                    <a:pt x="3" y="92"/>
                  </a:cubicBezTo>
                  <a:cubicBezTo>
                    <a:pt x="5" y="89"/>
                    <a:pt x="8" y="88"/>
                    <a:pt x="11" y="88"/>
                  </a:cubicBezTo>
                  <a:cubicBezTo>
                    <a:pt x="94" y="88"/>
                    <a:pt x="94" y="88"/>
                    <a:pt x="94" y="88"/>
                  </a:cubicBezTo>
                  <a:cubicBezTo>
                    <a:pt x="120" y="8"/>
                    <a:pt x="120" y="8"/>
                    <a:pt x="120" y="8"/>
                  </a:cubicBezTo>
                  <a:cubicBezTo>
                    <a:pt x="122" y="3"/>
                    <a:pt x="127" y="0"/>
                    <a:pt x="132" y="2"/>
                  </a:cubicBezTo>
                  <a:cubicBezTo>
                    <a:pt x="136" y="3"/>
                    <a:pt x="138" y="5"/>
                    <a:pt x="139" y="8"/>
                  </a:cubicBezTo>
                  <a:cubicBezTo>
                    <a:pt x="139" y="8"/>
                    <a:pt x="139" y="8"/>
                    <a:pt x="139" y="8"/>
                  </a:cubicBezTo>
                  <a:close/>
                  <a:moveTo>
                    <a:pt x="148" y="101"/>
                  </a:moveTo>
                  <a:cubicBezTo>
                    <a:pt x="148" y="101"/>
                    <a:pt x="148" y="101"/>
                    <a:pt x="148" y="101"/>
                  </a:cubicBezTo>
                  <a:cubicBezTo>
                    <a:pt x="129" y="43"/>
                    <a:pt x="129" y="43"/>
                    <a:pt x="129" y="43"/>
                  </a:cubicBezTo>
                  <a:cubicBezTo>
                    <a:pt x="111" y="100"/>
                    <a:pt x="111" y="100"/>
                    <a:pt x="111" y="100"/>
                  </a:cubicBezTo>
                  <a:cubicBezTo>
                    <a:pt x="110" y="104"/>
                    <a:pt x="106" y="107"/>
                    <a:pt x="102" y="107"/>
                  </a:cubicBezTo>
                  <a:cubicBezTo>
                    <a:pt x="41" y="107"/>
                    <a:pt x="41" y="107"/>
                    <a:pt x="41" y="107"/>
                  </a:cubicBezTo>
                  <a:cubicBezTo>
                    <a:pt x="90" y="143"/>
                    <a:pt x="90" y="143"/>
                    <a:pt x="90" y="143"/>
                  </a:cubicBezTo>
                  <a:cubicBezTo>
                    <a:pt x="93" y="145"/>
                    <a:pt x="95" y="149"/>
                    <a:pt x="94" y="154"/>
                  </a:cubicBezTo>
                  <a:cubicBezTo>
                    <a:pt x="75" y="211"/>
                    <a:pt x="75" y="211"/>
                    <a:pt x="75" y="211"/>
                  </a:cubicBezTo>
                  <a:cubicBezTo>
                    <a:pt x="123" y="176"/>
                    <a:pt x="123" y="176"/>
                    <a:pt x="123" y="176"/>
                  </a:cubicBezTo>
                  <a:cubicBezTo>
                    <a:pt x="127" y="173"/>
                    <a:pt x="132" y="173"/>
                    <a:pt x="135" y="175"/>
                  </a:cubicBezTo>
                  <a:cubicBezTo>
                    <a:pt x="184" y="211"/>
                    <a:pt x="184" y="211"/>
                    <a:pt x="184" y="211"/>
                  </a:cubicBezTo>
                  <a:cubicBezTo>
                    <a:pt x="165" y="154"/>
                    <a:pt x="165" y="154"/>
                    <a:pt x="165" y="154"/>
                  </a:cubicBezTo>
                  <a:cubicBezTo>
                    <a:pt x="164" y="150"/>
                    <a:pt x="165" y="145"/>
                    <a:pt x="169" y="143"/>
                  </a:cubicBezTo>
                  <a:cubicBezTo>
                    <a:pt x="217" y="107"/>
                    <a:pt x="217" y="107"/>
                    <a:pt x="217" y="107"/>
                  </a:cubicBezTo>
                  <a:cubicBezTo>
                    <a:pt x="158" y="107"/>
                    <a:pt x="158" y="107"/>
                    <a:pt x="158" y="107"/>
                  </a:cubicBezTo>
                  <a:cubicBezTo>
                    <a:pt x="154" y="108"/>
                    <a:pt x="149" y="105"/>
                    <a:pt x="148" y="101"/>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grpSp>
      <p:sp>
        <p:nvSpPr>
          <p:cNvPr id="47" name="文本框 46">
            <a:extLst>
              <a:ext uri="{FF2B5EF4-FFF2-40B4-BE49-F238E27FC236}">
                <a16:creationId xmlns="" xmlns:a16="http://schemas.microsoft.com/office/drawing/2014/main" id="{54F38BA6-9298-DE64-A6C0-E0BF06176C0C}"/>
              </a:ext>
            </a:extLst>
          </p:cNvPr>
          <p:cNvSpPr txBox="1"/>
          <p:nvPr/>
        </p:nvSpPr>
        <p:spPr>
          <a:xfrm>
            <a:off x="6460905" y="3615729"/>
            <a:ext cx="4937317"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T</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he default rate is the lowest in 60-70 age group(10.138%) and the highest in20-30 age group(14.504%).The gap between the default rate of 40-50 and 50-60 age groups is small(about </a:t>
            </a:r>
            <a:r>
              <a:rPr kumimoji="0" lang="en-US" altLang="zh-CN" sz="1800" b="0" i="0" u="none" strike="noStrike" kern="1200" cap="none" spc="0" normalizeH="0" baseline="0" noProof="0" dirty="0">
                <a:ln>
                  <a:noFill/>
                </a:ln>
                <a:solidFill>
                  <a:prstClr val="black"/>
                </a:solidFill>
                <a:effectLst/>
                <a:uLnTx/>
                <a:uFillTx/>
                <a:latin typeface="Calibri"/>
                <a:ea typeface="微软雅黑"/>
                <a:cs typeface="+mn-cs"/>
              </a:rPr>
              <a:t>0</a:t>
            </a: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.0004948).</a:t>
            </a:r>
          </a:p>
        </p:txBody>
      </p:sp>
      <p:sp>
        <p:nvSpPr>
          <p:cNvPr id="49" name="文本框 48">
            <a:extLst>
              <a:ext uri="{FF2B5EF4-FFF2-40B4-BE49-F238E27FC236}">
                <a16:creationId xmlns="" xmlns:a16="http://schemas.microsoft.com/office/drawing/2014/main" id="{F440850B-95C1-7AEF-48CD-3F56148FA2EA}"/>
              </a:ext>
            </a:extLst>
          </p:cNvPr>
          <p:cNvSpPr txBox="1"/>
          <p:nvPr/>
        </p:nvSpPr>
        <p:spPr>
          <a:xfrm>
            <a:off x="6460905" y="2446415"/>
            <a:ext cx="5136961"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alibri"/>
                <a:ea typeface="微软雅黑"/>
                <a:cs typeface="+mn-cs"/>
              </a:rPr>
              <a:t>The picture does not show a clear relationship between default rates and age</a:t>
            </a:r>
          </a:p>
        </p:txBody>
      </p:sp>
      <p:grpSp>
        <p:nvGrpSpPr>
          <p:cNvPr id="50" name="组合 49">
            <a:extLst>
              <a:ext uri="{FF2B5EF4-FFF2-40B4-BE49-F238E27FC236}">
                <a16:creationId xmlns="" xmlns:a16="http://schemas.microsoft.com/office/drawing/2014/main" id="{9B1AF05C-E364-1382-0D52-B5FF73B7EA07}"/>
              </a:ext>
            </a:extLst>
          </p:cNvPr>
          <p:cNvGrpSpPr/>
          <p:nvPr/>
        </p:nvGrpSpPr>
        <p:grpSpPr>
          <a:xfrm flipH="1">
            <a:off x="0" y="4572640"/>
            <a:ext cx="12192000" cy="2296943"/>
            <a:chOff x="0" y="2110165"/>
            <a:chExt cx="12192000" cy="2296943"/>
          </a:xfrm>
          <a:solidFill>
            <a:schemeClr val="tx1">
              <a:lumMod val="65000"/>
              <a:lumOff val="35000"/>
            </a:schemeClr>
          </a:solidFill>
        </p:grpSpPr>
        <p:sp>
          <p:nvSpPr>
            <p:cNvPr id="51" name="KSO_Shape">
              <a:extLst>
                <a:ext uri="{FF2B5EF4-FFF2-40B4-BE49-F238E27FC236}">
                  <a16:creationId xmlns="" xmlns:a16="http://schemas.microsoft.com/office/drawing/2014/main" id="{EE1A33D6-AEB6-16DD-4A5C-833CD1BBBA69}"/>
                </a:ext>
              </a:extLst>
            </p:cNvPr>
            <p:cNvSpPr>
              <a:spLocks/>
            </p:cNvSpPr>
            <p:nvPr/>
          </p:nvSpPr>
          <p:spPr bwMode="auto">
            <a:xfrm>
              <a:off x="8949128" y="3812581"/>
              <a:ext cx="3242872" cy="594527"/>
            </a:xfrm>
            <a:custGeom>
              <a:avLst/>
              <a:gdLst>
                <a:gd name="T0" fmla="*/ 784004579 w 14845"/>
                <a:gd name="T1" fmla="*/ 1916897026 h 2733"/>
                <a:gd name="T2" fmla="*/ 2147483646 w 14845"/>
                <a:gd name="T3" fmla="*/ 2147483646 h 2733"/>
                <a:gd name="T4" fmla="*/ 2147483646 w 14845"/>
                <a:gd name="T5" fmla="*/ 2147483646 h 2733"/>
                <a:gd name="T6" fmla="*/ 2147483646 w 14845"/>
                <a:gd name="T7" fmla="*/ 2147483646 h 2733"/>
                <a:gd name="T8" fmla="*/ 2147483646 w 14845"/>
                <a:gd name="T9" fmla="*/ 2147483646 h 2733"/>
                <a:gd name="T10" fmla="*/ 2147483646 w 14845"/>
                <a:gd name="T11" fmla="*/ 2147483646 h 2733"/>
                <a:gd name="T12" fmla="*/ 2147483646 w 14845"/>
                <a:gd name="T13" fmla="*/ 2147483646 h 2733"/>
                <a:gd name="T14" fmla="*/ 2147483646 w 14845"/>
                <a:gd name="T15" fmla="*/ 2011171651 h 2733"/>
                <a:gd name="T16" fmla="*/ 2147483646 w 14845"/>
                <a:gd name="T17" fmla="*/ 2147483646 h 2733"/>
                <a:gd name="T18" fmla="*/ 2147483646 w 14845"/>
                <a:gd name="T19" fmla="*/ 2021655669 h 2733"/>
                <a:gd name="T20" fmla="*/ 2147483646 w 14845"/>
                <a:gd name="T21" fmla="*/ 1889658082 h 2733"/>
                <a:gd name="T22" fmla="*/ 2147483646 w 14845"/>
                <a:gd name="T23" fmla="*/ 1642450293 h 2733"/>
                <a:gd name="T24" fmla="*/ 2147483646 w 14845"/>
                <a:gd name="T25" fmla="*/ 1397349250 h 2733"/>
                <a:gd name="T26" fmla="*/ 2147483646 w 14845"/>
                <a:gd name="T27" fmla="*/ 1261171014 h 2733"/>
                <a:gd name="T28" fmla="*/ 2147483646 w 14845"/>
                <a:gd name="T29" fmla="*/ 601264481 h 2733"/>
                <a:gd name="T30" fmla="*/ 2147483646 w 14845"/>
                <a:gd name="T31" fmla="*/ 33526083 h 2733"/>
                <a:gd name="T32" fmla="*/ 2147483646 w 14845"/>
                <a:gd name="T33" fmla="*/ 2090261 h 2733"/>
                <a:gd name="T34" fmla="*/ 2147483646 w 14845"/>
                <a:gd name="T35" fmla="*/ 46084004 h 2733"/>
                <a:gd name="T36" fmla="*/ 2147483646 w 14845"/>
                <a:gd name="T37" fmla="*/ 92184365 h 2733"/>
                <a:gd name="T38" fmla="*/ 2147483646 w 14845"/>
                <a:gd name="T39" fmla="*/ 1246506475 h 2733"/>
                <a:gd name="T40" fmla="*/ 2147483646 w 14845"/>
                <a:gd name="T41" fmla="*/ 1286319570 h 2733"/>
                <a:gd name="T42" fmla="*/ 2147483646 w 14845"/>
                <a:gd name="T43" fmla="*/ 1397349250 h 2733"/>
                <a:gd name="T44" fmla="*/ 2147483646 w 14845"/>
                <a:gd name="T45" fmla="*/ 1594276029 h 2733"/>
                <a:gd name="T46" fmla="*/ 2147483646 w 14845"/>
                <a:gd name="T47" fmla="*/ 1962981030 h 2733"/>
                <a:gd name="T48" fmla="*/ 2147483646 w 14845"/>
                <a:gd name="T49" fmla="*/ 2147483646 h 2733"/>
                <a:gd name="T50" fmla="*/ 2147483646 w 14845"/>
                <a:gd name="T51" fmla="*/ 2147483646 h 2733"/>
                <a:gd name="T52" fmla="*/ 2147483646 w 14845"/>
                <a:gd name="T53" fmla="*/ 2147483646 h 2733"/>
                <a:gd name="T54" fmla="*/ 2147483646 w 14845"/>
                <a:gd name="T55" fmla="*/ 2147483646 h 2733"/>
                <a:gd name="T56" fmla="*/ 2147483646 w 14845"/>
                <a:gd name="T57" fmla="*/ 2147483646 h 2733"/>
                <a:gd name="T58" fmla="*/ 2147483646 w 14845"/>
                <a:gd name="T59" fmla="*/ 2147483646 h 2733"/>
                <a:gd name="T60" fmla="*/ 2147483646 w 14845"/>
                <a:gd name="T61" fmla="*/ 2147483646 h 2733"/>
                <a:gd name="T62" fmla="*/ 2147483646 w 14845"/>
                <a:gd name="T63" fmla="*/ 2147483646 h 2733"/>
                <a:gd name="T64" fmla="*/ 2147483646 w 14845"/>
                <a:gd name="T65" fmla="*/ 2147483646 h 2733"/>
                <a:gd name="T66" fmla="*/ 2147483646 w 14845"/>
                <a:gd name="T67" fmla="*/ 2147483646 h 2733"/>
                <a:gd name="T68" fmla="*/ 2147483646 w 14845"/>
                <a:gd name="T69" fmla="*/ 2147483646 h 2733"/>
                <a:gd name="T70" fmla="*/ 2147483646 w 14845"/>
                <a:gd name="T71" fmla="*/ 2147483646 h 2733"/>
                <a:gd name="T72" fmla="*/ 2147483646 w 14845"/>
                <a:gd name="T73" fmla="*/ 2147483646 h 2733"/>
                <a:gd name="T74" fmla="*/ 2147483646 w 14845"/>
                <a:gd name="T75" fmla="*/ 2147483646 h 2733"/>
                <a:gd name="T76" fmla="*/ 2147483646 w 14845"/>
                <a:gd name="T77" fmla="*/ 2147483646 h 2733"/>
                <a:gd name="T78" fmla="*/ 2147483646 w 14845"/>
                <a:gd name="T79" fmla="*/ 217878584 h 2733"/>
                <a:gd name="T80" fmla="*/ 2147483646 w 14845"/>
                <a:gd name="T81" fmla="*/ 2147483646 h 2733"/>
                <a:gd name="T82" fmla="*/ 2147483646 w 14845"/>
                <a:gd name="T83" fmla="*/ 2147483646 h 2733"/>
                <a:gd name="T84" fmla="*/ 2147483646 w 14845"/>
                <a:gd name="T85" fmla="*/ 1571233963 h 2733"/>
                <a:gd name="T86" fmla="*/ 2147483646 w 14845"/>
                <a:gd name="T87" fmla="*/ 1242325826 h 2733"/>
                <a:gd name="T88" fmla="*/ 2147483646 w 14845"/>
                <a:gd name="T89" fmla="*/ 875694856 h 2733"/>
                <a:gd name="T90" fmla="*/ 2147483646 w 14845"/>
                <a:gd name="T91" fmla="*/ 760468426 h 2733"/>
                <a:gd name="T92" fmla="*/ 2147483646 w 14845"/>
                <a:gd name="T93" fmla="*/ 779329842 h 2733"/>
                <a:gd name="T94" fmla="*/ 2147483646 w 14845"/>
                <a:gd name="T95" fmla="*/ 923885478 h 2733"/>
                <a:gd name="T96" fmla="*/ 2147483646 w 14845"/>
                <a:gd name="T97" fmla="*/ 1313542157 h 2733"/>
                <a:gd name="T98" fmla="*/ 2147483646 w 14845"/>
                <a:gd name="T99" fmla="*/ 1805867473 h 2733"/>
                <a:gd name="T100" fmla="*/ 2147483646 w 14845"/>
                <a:gd name="T101" fmla="*/ 2147483646 h 2733"/>
                <a:gd name="T102" fmla="*/ 2147483646 w 14845"/>
                <a:gd name="T103" fmla="*/ 2147483646 h 2733"/>
                <a:gd name="T104" fmla="*/ 2147483646 w 14845"/>
                <a:gd name="T105" fmla="*/ 2147483646 h 2733"/>
                <a:gd name="T106" fmla="*/ 2147483646 w 14845"/>
                <a:gd name="T107" fmla="*/ 2147483646 h 2733"/>
                <a:gd name="T108" fmla="*/ 2147483646 w 14845"/>
                <a:gd name="T109" fmla="*/ 2147483646 h 2733"/>
                <a:gd name="T110" fmla="*/ 2147483646 w 14845"/>
                <a:gd name="T111" fmla="*/ 2128488343 h 2733"/>
                <a:gd name="T112" fmla="*/ 2147483646 w 14845"/>
                <a:gd name="T113" fmla="*/ 2136865870 h 2733"/>
                <a:gd name="T114" fmla="*/ 2147483646 w 14845"/>
                <a:gd name="T115" fmla="*/ 2147483646 h 2733"/>
                <a:gd name="T116" fmla="*/ 2147483646 w 14845"/>
                <a:gd name="T117" fmla="*/ 2147483646 h 2733"/>
                <a:gd name="T118" fmla="*/ 2147483646 w 14845"/>
                <a:gd name="T119" fmla="*/ 2147483646 h 273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4845" h="2733">
                  <a:moveTo>
                    <a:pt x="0" y="1788"/>
                  </a:moveTo>
                  <a:lnTo>
                    <a:pt x="193" y="1788"/>
                  </a:lnTo>
                  <a:lnTo>
                    <a:pt x="239" y="1688"/>
                  </a:lnTo>
                  <a:lnTo>
                    <a:pt x="317" y="1688"/>
                  </a:lnTo>
                  <a:lnTo>
                    <a:pt x="317" y="954"/>
                  </a:lnTo>
                  <a:lnTo>
                    <a:pt x="371" y="954"/>
                  </a:lnTo>
                  <a:lnTo>
                    <a:pt x="371" y="915"/>
                  </a:lnTo>
                  <a:lnTo>
                    <a:pt x="525" y="915"/>
                  </a:lnTo>
                  <a:lnTo>
                    <a:pt x="525" y="842"/>
                  </a:lnTo>
                  <a:lnTo>
                    <a:pt x="688" y="842"/>
                  </a:lnTo>
                  <a:lnTo>
                    <a:pt x="688" y="900"/>
                  </a:lnTo>
                  <a:lnTo>
                    <a:pt x="803" y="900"/>
                  </a:lnTo>
                  <a:lnTo>
                    <a:pt x="803" y="1669"/>
                  </a:lnTo>
                  <a:lnTo>
                    <a:pt x="1044" y="1669"/>
                  </a:lnTo>
                  <a:lnTo>
                    <a:pt x="1044" y="1387"/>
                  </a:lnTo>
                  <a:lnTo>
                    <a:pt x="1283" y="1387"/>
                  </a:lnTo>
                  <a:lnTo>
                    <a:pt x="1283" y="1340"/>
                  </a:lnTo>
                  <a:lnTo>
                    <a:pt x="1565" y="1340"/>
                  </a:lnTo>
                  <a:lnTo>
                    <a:pt x="1565" y="1495"/>
                  </a:lnTo>
                  <a:lnTo>
                    <a:pt x="1878" y="1495"/>
                  </a:lnTo>
                  <a:lnTo>
                    <a:pt x="1878" y="1553"/>
                  </a:lnTo>
                  <a:lnTo>
                    <a:pt x="2040" y="1553"/>
                  </a:lnTo>
                  <a:lnTo>
                    <a:pt x="2040" y="1704"/>
                  </a:lnTo>
                  <a:lnTo>
                    <a:pt x="2125" y="1669"/>
                  </a:lnTo>
                  <a:lnTo>
                    <a:pt x="2125" y="1611"/>
                  </a:lnTo>
                  <a:lnTo>
                    <a:pt x="2322" y="1611"/>
                  </a:lnTo>
                  <a:lnTo>
                    <a:pt x="2330" y="1641"/>
                  </a:lnTo>
                  <a:lnTo>
                    <a:pt x="2377" y="1641"/>
                  </a:lnTo>
                  <a:lnTo>
                    <a:pt x="2377" y="1374"/>
                  </a:lnTo>
                  <a:lnTo>
                    <a:pt x="2434" y="1342"/>
                  </a:lnTo>
                  <a:lnTo>
                    <a:pt x="2434" y="1256"/>
                  </a:lnTo>
                  <a:lnTo>
                    <a:pt x="2569" y="1256"/>
                  </a:lnTo>
                  <a:lnTo>
                    <a:pt x="2569" y="1099"/>
                  </a:lnTo>
                  <a:lnTo>
                    <a:pt x="2706" y="1099"/>
                  </a:lnTo>
                  <a:lnTo>
                    <a:pt x="2706" y="1209"/>
                  </a:lnTo>
                  <a:lnTo>
                    <a:pt x="2836" y="1209"/>
                  </a:lnTo>
                  <a:lnTo>
                    <a:pt x="2836" y="1256"/>
                  </a:lnTo>
                  <a:lnTo>
                    <a:pt x="2880" y="1256"/>
                  </a:lnTo>
                  <a:lnTo>
                    <a:pt x="2909" y="1301"/>
                  </a:lnTo>
                  <a:lnTo>
                    <a:pt x="2952" y="1205"/>
                  </a:lnTo>
                  <a:lnTo>
                    <a:pt x="3110" y="1205"/>
                  </a:lnTo>
                  <a:lnTo>
                    <a:pt x="3148" y="1205"/>
                  </a:lnTo>
                  <a:lnTo>
                    <a:pt x="3148" y="1116"/>
                  </a:lnTo>
                  <a:lnTo>
                    <a:pt x="3180" y="1066"/>
                  </a:lnTo>
                  <a:lnTo>
                    <a:pt x="3180" y="900"/>
                  </a:lnTo>
                  <a:lnTo>
                    <a:pt x="3222" y="900"/>
                  </a:lnTo>
                  <a:lnTo>
                    <a:pt x="3222" y="1062"/>
                  </a:lnTo>
                  <a:lnTo>
                    <a:pt x="3269" y="1109"/>
                  </a:lnTo>
                  <a:lnTo>
                    <a:pt x="3269" y="1202"/>
                  </a:lnTo>
                  <a:lnTo>
                    <a:pt x="3342" y="1202"/>
                  </a:lnTo>
                  <a:lnTo>
                    <a:pt x="3389" y="1321"/>
                  </a:lnTo>
                  <a:lnTo>
                    <a:pt x="3431" y="1279"/>
                  </a:lnTo>
                  <a:lnTo>
                    <a:pt x="3431" y="1000"/>
                  </a:lnTo>
                  <a:lnTo>
                    <a:pt x="3690" y="1000"/>
                  </a:lnTo>
                  <a:lnTo>
                    <a:pt x="3731" y="960"/>
                  </a:lnTo>
                  <a:lnTo>
                    <a:pt x="3987" y="960"/>
                  </a:lnTo>
                  <a:lnTo>
                    <a:pt x="4001" y="849"/>
                  </a:lnTo>
                  <a:lnTo>
                    <a:pt x="4047" y="1078"/>
                  </a:lnTo>
                  <a:lnTo>
                    <a:pt x="4087" y="1078"/>
                  </a:lnTo>
                  <a:lnTo>
                    <a:pt x="4096" y="1206"/>
                  </a:lnTo>
                  <a:lnTo>
                    <a:pt x="4158" y="1206"/>
                  </a:lnTo>
                  <a:lnTo>
                    <a:pt x="4158" y="1545"/>
                  </a:lnTo>
                  <a:lnTo>
                    <a:pt x="4227" y="1560"/>
                  </a:lnTo>
                  <a:lnTo>
                    <a:pt x="4227" y="1287"/>
                  </a:lnTo>
                  <a:lnTo>
                    <a:pt x="4206" y="1287"/>
                  </a:lnTo>
                  <a:lnTo>
                    <a:pt x="4224" y="1163"/>
                  </a:lnTo>
                  <a:lnTo>
                    <a:pt x="4316" y="1163"/>
                  </a:lnTo>
                  <a:lnTo>
                    <a:pt x="4316" y="1017"/>
                  </a:lnTo>
                  <a:lnTo>
                    <a:pt x="4340" y="965"/>
                  </a:lnTo>
                  <a:lnTo>
                    <a:pt x="4341" y="961"/>
                  </a:lnTo>
                  <a:lnTo>
                    <a:pt x="4342" y="957"/>
                  </a:lnTo>
                  <a:lnTo>
                    <a:pt x="4342" y="947"/>
                  </a:lnTo>
                  <a:lnTo>
                    <a:pt x="4341" y="936"/>
                  </a:lnTo>
                  <a:lnTo>
                    <a:pt x="4341" y="928"/>
                  </a:lnTo>
                  <a:lnTo>
                    <a:pt x="4343" y="902"/>
                  </a:lnTo>
                  <a:lnTo>
                    <a:pt x="4347" y="878"/>
                  </a:lnTo>
                  <a:lnTo>
                    <a:pt x="4352" y="853"/>
                  </a:lnTo>
                  <a:lnTo>
                    <a:pt x="4359" y="830"/>
                  </a:lnTo>
                  <a:lnTo>
                    <a:pt x="4364" y="815"/>
                  </a:lnTo>
                  <a:lnTo>
                    <a:pt x="4370" y="799"/>
                  </a:lnTo>
                  <a:lnTo>
                    <a:pt x="4376" y="784"/>
                  </a:lnTo>
                  <a:lnTo>
                    <a:pt x="4384" y="770"/>
                  </a:lnTo>
                  <a:lnTo>
                    <a:pt x="4392" y="756"/>
                  </a:lnTo>
                  <a:lnTo>
                    <a:pt x="4401" y="742"/>
                  </a:lnTo>
                  <a:lnTo>
                    <a:pt x="4410" y="729"/>
                  </a:lnTo>
                  <a:lnTo>
                    <a:pt x="4419" y="716"/>
                  </a:lnTo>
                  <a:lnTo>
                    <a:pt x="4441" y="690"/>
                  </a:lnTo>
                  <a:lnTo>
                    <a:pt x="4463" y="667"/>
                  </a:lnTo>
                  <a:lnTo>
                    <a:pt x="4487" y="646"/>
                  </a:lnTo>
                  <a:lnTo>
                    <a:pt x="4512" y="625"/>
                  </a:lnTo>
                  <a:lnTo>
                    <a:pt x="4523" y="619"/>
                  </a:lnTo>
                  <a:lnTo>
                    <a:pt x="4542" y="610"/>
                  </a:lnTo>
                  <a:lnTo>
                    <a:pt x="4554" y="605"/>
                  </a:lnTo>
                  <a:lnTo>
                    <a:pt x="4563" y="602"/>
                  </a:lnTo>
                  <a:lnTo>
                    <a:pt x="4569" y="601"/>
                  </a:lnTo>
                  <a:lnTo>
                    <a:pt x="4571" y="602"/>
                  </a:lnTo>
                  <a:lnTo>
                    <a:pt x="4571" y="604"/>
                  </a:lnTo>
                  <a:lnTo>
                    <a:pt x="4571" y="537"/>
                  </a:lnTo>
                  <a:lnTo>
                    <a:pt x="4604" y="525"/>
                  </a:lnTo>
                  <a:lnTo>
                    <a:pt x="4604" y="320"/>
                  </a:lnTo>
                  <a:lnTo>
                    <a:pt x="4632" y="287"/>
                  </a:lnTo>
                  <a:lnTo>
                    <a:pt x="4632" y="201"/>
                  </a:lnTo>
                  <a:lnTo>
                    <a:pt x="4662" y="174"/>
                  </a:lnTo>
                  <a:lnTo>
                    <a:pt x="4662" y="59"/>
                  </a:lnTo>
                  <a:lnTo>
                    <a:pt x="4646" y="30"/>
                  </a:lnTo>
                  <a:lnTo>
                    <a:pt x="4650" y="22"/>
                  </a:lnTo>
                  <a:lnTo>
                    <a:pt x="4654" y="16"/>
                  </a:lnTo>
                  <a:lnTo>
                    <a:pt x="4661" y="9"/>
                  </a:lnTo>
                  <a:lnTo>
                    <a:pt x="4665" y="6"/>
                  </a:lnTo>
                  <a:lnTo>
                    <a:pt x="4669" y="4"/>
                  </a:lnTo>
                  <a:lnTo>
                    <a:pt x="4673" y="2"/>
                  </a:lnTo>
                  <a:lnTo>
                    <a:pt x="4677" y="0"/>
                  </a:lnTo>
                  <a:lnTo>
                    <a:pt x="4682" y="0"/>
                  </a:lnTo>
                  <a:lnTo>
                    <a:pt x="4687" y="1"/>
                  </a:lnTo>
                  <a:lnTo>
                    <a:pt x="4693" y="3"/>
                  </a:lnTo>
                  <a:lnTo>
                    <a:pt x="4699" y="6"/>
                  </a:lnTo>
                  <a:lnTo>
                    <a:pt x="4704" y="10"/>
                  </a:lnTo>
                  <a:lnTo>
                    <a:pt x="4708" y="14"/>
                  </a:lnTo>
                  <a:lnTo>
                    <a:pt x="4710" y="18"/>
                  </a:lnTo>
                  <a:lnTo>
                    <a:pt x="4713" y="22"/>
                  </a:lnTo>
                  <a:lnTo>
                    <a:pt x="4714" y="25"/>
                  </a:lnTo>
                  <a:lnTo>
                    <a:pt x="4713" y="29"/>
                  </a:lnTo>
                  <a:lnTo>
                    <a:pt x="4713" y="32"/>
                  </a:lnTo>
                  <a:lnTo>
                    <a:pt x="4710" y="34"/>
                  </a:lnTo>
                  <a:lnTo>
                    <a:pt x="4707" y="39"/>
                  </a:lnTo>
                  <a:lnTo>
                    <a:pt x="4703" y="42"/>
                  </a:lnTo>
                  <a:lnTo>
                    <a:pt x="4699" y="44"/>
                  </a:lnTo>
                  <a:lnTo>
                    <a:pt x="4699" y="171"/>
                  </a:lnTo>
                  <a:lnTo>
                    <a:pt x="4728" y="201"/>
                  </a:lnTo>
                  <a:lnTo>
                    <a:pt x="4728" y="265"/>
                  </a:lnTo>
                  <a:lnTo>
                    <a:pt x="4762" y="317"/>
                  </a:lnTo>
                  <a:lnTo>
                    <a:pt x="4762" y="519"/>
                  </a:lnTo>
                  <a:lnTo>
                    <a:pt x="4806" y="546"/>
                  </a:lnTo>
                  <a:lnTo>
                    <a:pt x="4806" y="595"/>
                  </a:lnTo>
                  <a:lnTo>
                    <a:pt x="4806" y="596"/>
                  </a:lnTo>
                  <a:lnTo>
                    <a:pt x="4808" y="597"/>
                  </a:lnTo>
                  <a:lnTo>
                    <a:pt x="4812" y="599"/>
                  </a:lnTo>
                  <a:lnTo>
                    <a:pt x="4831" y="605"/>
                  </a:lnTo>
                  <a:lnTo>
                    <a:pt x="4843" y="609"/>
                  </a:lnTo>
                  <a:lnTo>
                    <a:pt x="4856" y="614"/>
                  </a:lnTo>
                  <a:lnTo>
                    <a:pt x="4871" y="621"/>
                  </a:lnTo>
                  <a:lnTo>
                    <a:pt x="4888" y="629"/>
                  </a:lnTo>
                  <a:lnTo>
                    <a:pt x="4899" y="636"/>
                  </a:lnTo>
                  <a:lnTo>
                    <a:pt x="4911" y="646"/>
                  </a:lnTo>
                  <a:lnTo>
                    <a:pt x="4923" y="656"/>
                  </a:lnTo>
                  <a:lnTo>
                    <a:pt x="4936" y="667"/>
                  </a:lnTo>
                  <a:lnTo>
                    <a:pt x="4958" y="689"/>
                  </a:lnTo>
                  <a:lnTo>
                    <a:pt x="4977" y="711"/>
                  </a:lnTo>
                  <a:lnTo>
                    <a:pt x="4986" y="722"/>
                  </a:lnTo>
                  <a:lnTo>
                    <a:pt x="4995" y="735"/>
                  </a:lnTo>
                  <a:lnTo>
                    <a:pt x="5003" y="747"/>
                  </a:lnTo>
                  <a:lnTo>
                    <a:pt x="5009" y="761"/>
                  </a:lnTo>
                  <a:lnTo>
                    <a:pt x="5016" y="775"/>
                  </a:lnTo>
                  <a:lnTo>
                    <a:pt x="5021" y="789"/>
                  </a:lnTo>
                  <a:lnTo>
                    <a:pt x="5031" y="818"/>
                  </a:lnTo>
                  <a:lnTo>
                    <a:pt x="5040" y="847"/>
                  </a:lnTo>
                  <a:lnTo>
                    <a:pt x="5048" y="878"/>
                  </a:lnTo>
                  <a:lnTo>
                    <a:pt x="5053" y="907"/>
                  </a:lnTo>
                  <a:lnTo>
                    <a:pt x="5059" y="937"/>
                  </a:lnTo>
                  <a:lnTo>
                    <a:pt x="5081" y="1003"/>
                  </a:lnTo>
                  <a:lnTo>
                    <a:pt x="5081" y="1154"/>
                  </a:lnTo>
                  <a:lnTo>
                    <a:pt x="5174" y="1154"/>
                  </a:lnTo>
                  <a:lnTo>
                    <a:pt x="5199" y="1281"/>
                  </a:lnTo>
                  <a:lnTo>
                    <a:pt x="5173" y="1281"/>
                  </a:lnTo>
                  <a:lnTo>
                    <a:pt x="5173" y="1414"/>
                  </a:lnTo>
                  <a:lnTo>
                    <a:pt x="5486" y="1414"/>
                  </a:lnTo>
                  <a:lnTo>
                    <a:pt x="5489" y="1415"/>
                  </a:lnTo>
                  <a:lnTo>
                    <a:pt x="5499" y="1417"/>
                  </a:lnTo>
                  <a:lnTo>
                    <a:pt x="5512" y="1423"/>
                  </a:lnTo>
                  <a:lnTo>
                    <a:pt x="5520" y="1427"/>
                  </a:lnTo>
                  <a:lnTo>
                    <a:pt x="5527" y="1431"/>
                  </a:lnTo>
                  <a:lnTo>
                    <a:pt x="5535" y="1437"/>
                  </a:lnTo>
                  <a:lnTo>
                    <a:pt x="5542" y="1444"/>
                  </a:lnTo>
                  <a:lnTo>
                    <a:pt x="5550" y="1452"/>
                  </a:lnTo>
                  <a:lnTo>
                    <a:pt x="5557" y="1461"/>
                  </a:lnTo>
                  <a:lnTo>
                    <a:pt x="5562" y="1472"/>
                  </a:lnTo>
                  <a:lnTo>
                    <a:pt x="5567" y="1485"/>
                  </a:lnTo>
                  <a:lnTo>
                    <a:pt x="5570" y="1498"/>
                  </a:lnTo>
                  <a:lnTo>
                    <a:pt x="5571" y="1514"/>
                  </a:lnTo>
                  <a:lnTo>
                    <a:pt x="5573" y="1562"/>
                  </a:lnTo>
                  <a:lnTo>
                    <a:pt x="5573" y="1580"/>
                  </a:lnTo>
                  <a:lnTo>
                    <a:pt x="5572" y="1582"/>
                  </a:lnTo>
                  <a:lnTo>
                    <a:pt x="5571" y="1579"/>
                  </a:lnTo>
                  <a:lnTo>
                    <a:pt x="5679" y="1579"/>
                  </a:lnTo>
                  <a:lnTo>
                    <a:pt x="5679" y="1491"/>
                  </a:lnTo>
                  <a:lnTo>
                    <a:pt x="5846" y="1491"/>
                  </a:lnTo>
                  <a:lnTo>
                    <a:pt x="6112" y="1491"/>
                  </a:lnTo>
                  <a:lnTo>
                    <a:pt x="6112" y="1553"/>
                  </a:lnTo>
                  <a:lnTo>
                    <a:pt x="6471" y="1553"/>
                  </a:lnTo>
                  <a:lnTo>
                    <a:pt x="6471" y="1495"/>
                  </a:lnTo>
                  <a:lnTo>
                    <a:pt x="6703" y="1495"/>
                  </a:lnTo>
                  <a:lnTo>
                    <a:pt x="6703" y="1742"/>
                  </a:lnTo>
                  <a:lnTo>
                    <a:pt x="6793" y="1738"/>
                  </a:lnTo>
                  <a:lnTo>
                    <a:pt x="6863" y="1735"/>
                  </a:lnTo>
                  <a:lnTo>
                    <a:pt x="6912" y="1734"/>
                  </a:lnTo>
                  <a:lnTo>
                    <a:pt x="6919" y="1734"/>
                  </a:lnTo>
                  <a:lnTo>
                    <a:pt x="6926" y="1733"/>
                  </a:lnTo>
                  <a:lnTo>
                    <a:pt x="6932" y="1731"/>
                  </a:lnTo>
                  <a:lnTo>
                    <a:pt x="6939" y="1728"/>
                  </a:lnTo>
                  <a:lnTo>
                    <a:pt x="6952" y="1722"/>
                  </a:lnTo>
                  <a:lnTo>
                    <a:pt x="6965" y="1715"/>
                  </a:lnTo>
                  <a:lnTo>
                    <a:pt x="6979" y="1707"/>
                  </a:lnTo>
                  <a:lnTo>
                    <a:pt x="6993" y="1700"/>
                  </a:lnTo>
                  <a:lnTo>
                    <a:pt x="7002" y="1697"/>
                  </a:lnTo>
                  <a:lnTo>
                    <a:pt x="7010" y="1694"/>
                  </a:lnTo>
                  <a:lnTo>
                    <a:pt x="7019" y="1693"/>
                  </a:lnTo>
                  <a:lnTo>
                    <a:pt x="7028" y="1691"/>
                  </a:lnTo>
                  <a:lnTo>
                    <a:pt x="7062" y="1690"/>
                  </a:lnTo>
                  <a:lnTo>
                    <a:pt x="7087" y="1690"/>
                  </a:lnTo>
                  <a:lnTo>
                    <a:pt x="7103" y="1691"/>
                  </a:lnTo>
                  <a:lnTo>
                    <a:pt x="7108" y="1691"/>
                  </a:lnTo>
                  <a:lnTo>
                    <a:pt x="7132" y="1691"/>
                  </a:lnTo>
                  <a:lnTo>
                    <a:pt x="7132" y="1646"/>
                  </a:lnTo>
                  <a:lnTo>
                    <a:pt x="7240" y="1646"/>
                  </a:lnTo>
                  <a:lnTo>
                    <a:pt x="7240" y="1691"/>
                  </a:lnTo>
                  <a:lnTo>
                    <a:pt x="7461" y="1788"/>
                  </a:lnTo>
                  <a:lnTo>
                    <a:pt x="7461" y="1676"/>
                  </a:lnTo>
                  <a:lnTo>
                    <a:pt x="7507" y="1630"/>
                  </a:lnTo>
                  <a:lnTo>
                    <a:pt x="7611" y="1630"/>
                  </a:lnTo>
                  <a:lnTo>
                    <a:pt x="7611" y="1576"/>
                  </a:lnTo>
                  <a:lnTo>
                    <a:pt x="8009" y="1576"/>
                  </a:lnTo>
                  <a:lnTo>
                    <a:pt x="8009" y="1611"/>
                  </a:lnTo>
                  <a:lnTo>
                    <a:pt x="8101" y="1611"/>
                  </a:lnTo>
                  <a:lnTo>
                    <a:pt x="8159" y="1669"/>
                  </a:lnTo>
                  <a:lnTo>
                    <a:pt x="8200" y="1622"/>
                  </a:lnTo>
                  <a:lnTo>
                    <a:pt x="8200" y="1365"/>
                  </a:lnTo>
                  <a:lnTo>
                    <a:pt x="8228" y="1243"/>
                  </a:lnTo>
                  <a:lnTo>
                    <a:pt x="8266" y="1370"/>
                  </a:lnTo>
                  <a:lnTo>
                    <a:pt x="8266" y="1598"/>
                  </a:lnTo>
                  <a:lnTo>
                    <a:pt x="8324" y="1648"/>
                  </a:lnTo>
                  <a:lnTo>
                    <a:pt x="8417" y="1648"/>
                  </a:lnTo>
                  <a:lnTo>
                    <a:pt x="8417" y="1195"/>
                  </a:lnTo>
                  <a:lnTo>
                    <a:pt x="8397" y="1175"/>
                  </a:lnTo>
                  <a:lnTo>
                    <a:pt x="8397" y="1073"/>
                  </a:lnTo>
                  <a:lnTo>
                    <a:pt x="8743" y="1073"/>
                  </a:lnTo>
                  <a:lnTo>
                    <a:pt x="8932" y="1073"/>
                  </a:lnTo>
                  <a:lnTo>
                    <a:pt x="8932" y="1652"/>
                  </a:lnTo>
                  <a:lnTo>
                    <a:pt x="9044" y="1652"/>
                  </a:lnTo>
                  <a:lnTo>
                    <a:pt x="9044" y="1626"/>
                  </a:lnTo>
                  <a:lnTo>
                    <a:pt x="9094" y="1626"/>
                  </a:lnTo>
                  <a:lnTo>
                    <a:pt x="9094" y="1165"/>
                  </a:lnTo>
                  <a:lnTo>
                    <a:pt x="9137" y="1120"/>
                  </a:lnTo>
                  <a:lnTo>
                    <a:pt x="9193" y="1120"/>
                  </a:lnTo>
                  <a:lnTo>
                    <a:pt x="9193" y="1092"/>
                  </a:lnTo>
                  <a:lnTo>
                    <a:pt x="9384" y="1092"/>
                  </a:lnTo>
                  <a:lnTo>
                    <a:pt x="9384" y="1137"/>
                  </a:lnTo>
                  <a:lnTo>
                    <a:pt x="9468" y="1137"/>
                  </a:lnTo>
                  <a:lnTo>
                    <a:pt x="9502" y="1176"/>
                  </a:lnTo>
                  <a:lnTo>
                    <a:pt x="9502" y="1738"/>
                  </a:lnTo>
                  <a:lnTo>
                    <a:pt x="9671" y="1738"/>
                  </a:lnTo>
                  <a:lnTo>
                    <a:pt x="9697" y="1780"/>
                  </a:lnTo>
                  <a:lnTo>
                    <a:pt x="9762" y="1780"/>
                  </a:lnTo>
                  <a:lnTo>
                    <a:pt x="9806" y="1816"/>
                  </a:lnTo>
                  <a:lnTo>
                    <a:pt x="9864" y="1816"/>
                  </a:lnTo>
                  <a:lnTo>
                    <a:pt x="9888" y="1858"/>
                  </a:lnTo>
                  <a:lnTo>
                    <a:pt x="9927" y="1820"/>
                  </a:lnTo>
                  <a:lnTo>
                    <a:pt x="9987" y="1767"/>
                  </a:lnTo>
                  <a:lnTo>
                    <a:pt x="10005" y="1743"/>
                  </a:lnTo>
                  <a:lnTo>
                    <a:pt x="10005" y="1144"/>
                  </a:lnTo>
                  <a:lnTo>
                    <a:pt x="10210" y="1144"/>
                  </a:lnTo>
                  <a:lnTo>
                    <a:pt x="10210" y="1070"/>
                  </a:lnTo>
                  <a:lnTo>
                    <a:pt x="10478" y="1070"/>
                  </a:lnTo>
                  <a:lnTo>
                    <a:pt x="10478" y="347"/>
                  </a:lnTo>
                  <a:lnTo>
                    <a:pt x="10597" y="347"/>
                  </a:lnTo>
                  <a:lnTo>
                    <a:pt x="10597" y="104"/>
                  </a:lnTo>
                  <a:lnTo>
                    <a:pt x="10894" y="104"/>
                  </a:lnTo>
                  <a:lnTo>
                    <a:pt x="10894" y="459"/>
                  </a:lnTo>
                  <a:lnTo>
                    <a:pt x="10999" y="459"/>
                  </a:lnTo>
                  <a:lnTo>
                    <a:pt x="10999" y="1788"/>
                  </a:lnTo>
                  <a:lnTo>
                    <a:pt x="11045" y="1766"/>
                  </a:lnTo>
                  <a:lnTo>
                    <a:pt x="11061" y="1688"/>
                  </a:lnTo>
                  <a:lnTo>
                    <a:pt x="11080" y="1766"/>
                  </a:lnTo>
                  <a:lnTo>
                    <a:pt x="11080" y="1807"/>
                  </a:lnTo>
                  <a:lnTo>
                    <a:pt x="11122" y="1803"/>
                  </a:lnTo>
                  <a:lnTo>
                    <a:pt x="11163" y="1844"/>
                  </a:lnTo>
                  <a:lnTo>
                    <a:pt x="11163" y="1518"/>
                  </a:lnTo>
                  <a:lnTo>
                    <a:pt x="11308" y="1499"/>
                  </a:lnTo>
                  <a:lnTo>
                    <a:pt x="11612" y="1499"/>
                  </a:lnTo>
                  <a:lnTo>
                    <a:pt x="12074" y="1499"/>
                  </a:lnTo>
                  <a:lnTo>
                    <a:pt x="12074" y="942"/>
                  </a:lnTo>
                  <a:lnTo>
                    <a:pt x="12198" y="942"/>
                  </a:lnTo>
                  <a:lnTo>
                    <a:pt x="12207" y="879"/>
                  </a:lnTo>
                  <a:lnTo>
                    <a:pt x="12216" y="815"/>
                  </a:lnTo>
                  <a:lnTo>
                    <a:pt x="12221" y="783"/>
                  </a:lnTo>
                  <a:lnTo>
                    <a:pt x="12226" y="750"/>
                  </a:lnTo>
                  <a:lnTo>
                    <a:pt x="12233" y="720"/>
                  </a:lnTo>
                  <a:lnTo>
                    <a:pt x="12243" y="688"/>
                  </a:lnTo>
                  <a:lnTo>
                    <a:pt x="12250" y="664"/>
                  </a:lnTo>
                  <a:lnTo>
                    <a:pt x="12259" y="641"/>
                  </a:lnTo>
                  <a:lnTo>
                    <a:pt x="12268" y="616"/>
                  </a:lnTo>
                  <a:lnTo>
                    <a:pt x="12277" y="593"/>
                  </a:lnTo>
                  <a:lnTo>
                    <a:pt x="12299" y="547"/>
                  </a:lnTo>
                  <a:lnTo>
                    <a:pt x="12321" y="501"/>
                  </a:lnTo>
                  <a:lnTo>
                    <a:pt x="12331" y="480"/>
                  </a:lnTo>
                  <a:lnTo>
                    <a:pt x="12344" y="455"/>
                  </a:lnTo>
                  <a:lnTo>
                    <a:pt x="12359" y="430"/>
                  </a:lnTo>
                  <a:lnTo>
                    <a:pt x="12367" y="418"/>
                  </a:lnTo>
                  <a:lnTo>
                    <a:pt x="12376" y="405"/>
                  </a:lnTo>
                  <a:lnTo>
                    <a:pt x="12385" y="395"/>
                  </a:lnTo>
                  <a:lnTo>
                    <a:pt x="12395" y="385"/>
                  </a:lnTo>
                  <a:lnTo>
                    <a:pt x="12406" y="377"/>
                  </a:lnTo>
                  <a:lnTo>
                    <a:pt x="12417" y="371"/>
                  </a:lnTo>
                  <a:lnTo>
                    <a:pt x="12429" y="366"/>
                  </a:lnTo>
                  <a:lnTo>
                    <a:pt x="12441" y="363"/>
                  </a:lnTo>
                  <a:lnTo>
                    <a:pt x="12448" y="363"/>
                  </a:lnTo>
                  <a:lnTo>
                    <a:pt x="12454" y="363"/>
                  </a:lnTo>
                  <a:lnTo>
                    <a:pt x="12462" y="364"/>
                  </a:lnTo>
                  <a:lnTo>
                    <a:pt x="12469" y="366"/>
                  </a:lnTo>
                  <a:lnTo>
                    <a:pt x="12477" y="369"/>
                  </a:lnTo>
                  <a:lnTo>
                    <a:pt x="12485" y="372"/>
                  </a:lnTo>
                  <a:lnTo>
                    <a:pt x="12492" y="377"/>
                  </a:lnTo>
                  <a:lnTo>
                    <a:pt x="12499" y="382"/>
                  </a:lnTo>
                  <a:lnTo>
                    <a:pt x="12506" y="388"/>
                  </a:lnTo>
                  <a:lnTo>
                    <a:pt x="12512" y="395"/>
                  </a:lnTo>
                  <a:lnTo>
                    <a:pt x="12524" y="409"/>
                  </a:lnTo>
                  <a:lnTo>
                    <a:pt x="12535" y="425"/>
                  </a:lnTo>
                  <a:lnTo>
                    <a:pt x="12544" y="441"/>
                  </a:lnTo>
                  <a:lnTo>
                    <a:pt x="12562" y="471"/>
                  </a:lnTo>
                  <a:lnTo>
                    <a:pt x="12580" y="501"/>
                  </a:lnTo>
                  <a:lnTo>
                    <a:pt x="12596" y="533"/>
                  </a:lnTo>
                  <a:lnTo>
                    <a:pt x="12610" y="563"/>
                  </a:lnTo>
                  <a:lnTo>
                    <a:pt x="12624" y="596"/>
                  </a:lnTo>
                  <a:lnTo>
                    <a:pt x="12637" y="627"/>
                  </a:lnTo>
                  <a:lnTo>
                    <a:pt x="12649" y="660"/>
                  </a:lnTo>
                  <a:lnTo>
                    <a:pt x="12659" y="693"/>
                  </a:lnTo>
                  <a:lnTo>
                    <a:pt x="12669" y="727"/>
                  </a:lnTo>
                  <a:lnTo>
                    <a:pt x="12677" y="761"/>
                  </a:lnTo>
                  <a:lnTo>
                    <a:pt x="12686" y="794"/>
                  </a:lnTo>
                  <a:lnTo>
                    <a:pt x="12693" y="829"/>
                  </a:lnTo>
                  <a:lnTo>
                    <a:pt x="12699" y="862"/>
                  </a:lnTo>
                  <a:lnTo>
                    <a:pt x="12704" y="897"/>
                  </a:lnTo>
                  <a:lnTo>
                    <a:pt x="12709" y="932"/>
                  </a:lnTo>
                  <a:lnTo>
                    <a:pt x="12713" y="966"/>
                  </a:lnTo>
                  <a:lnTo>
                    <a:pt x="12716" y="1000"/>
                  </a:lnTo>
                  <a:lnTo>
                    <a:pt x="12718" y="1014"/>
                  </a:lnTo>
                  <a:lnTo>
                    <a:pt x="12722" y="1029"/>
                  </a:lnTo>
                  <a:lnTo>
                    <a:pt x="12733" y="1066"/>
                  </a:lnTo>
                  <a:lnTo>
                    <a:pt x="12744" y="1100"/>
                  </a:lnTo>
                  <a:lnTo>
                    <a:pt x="12747" y="1114"/>
                  </a:lnTo>
                  <a:lnTo>
                    <a:pt x="12749" y="1125"/>
                  </a:lnTo>
                  <a:lnTo>
                    <a:pt x="12750" y="1154"/>
                  </a:lnTo>
                  <a:lnTo>
                    <a:pt x="12751" y="1194"/>
                  </a:lnTo>
                  <a:lnTo>
                    <a:pt x="12754" y="1246"/>
                  </a:lnTo>
                  <a:lnTo>
                    <a:pt x="12754" y="1516"/>
                  </a:lnTo>
                  <a:lnTo>
                    <a:pt x="13030" y="1562"/>
                  </a:lnTo>
                  <a:lnTo>
                    <a:pt x="13030" y="1722"/>
                  </a:lnTo>
                  <a:lnTo>
                    <a:pt x="13099" y="1722"/>
                  </a:lnTo>
                  <a:lnTo>
                    <a:pt x="13198" y="1722"/>
                  </a:lnTo>
                  <a:lnTo>
                    <a:pt x="13198" y="1356"/>
                  </a:lnTo>
                  <a:lnTo>
                    <a:pt x="13236" y="1356"/>
                  </a:lnTo>
                  <a:lnTo>
                    <a:pt x="13236" y="1222"/>
                  </a:lnTo>
                  <a:lnTo>
                    <a:pt x="13260" y="1199"/>
                  </a:lnTo>
                  <a:lnTo>
                    <a:pt x="13418" y="1199"/>
                  </a:lnTo>
                  <a:lnTo>
                    <a:pt x="13441" y="1222"/>
                  </a:lnTo>
                  <a:lnTo>
                    <a:pt x="13441" y="1305"/>
                  </a:lnTo>
                  <a:lnTo>
                    <a:pt x="13512" y="1305"/>
                  </a:lnTo>
                  <a:lnTo>
                    <a:pt x="13512" y="1273"/>
                  </a:lnTo>
                  <a:lnTo>
                    <a:pt x="13725" y="1273"/>
                  </a:lnTo>
                  <a:lnTo>
                    <a:pt x="13725" y="1166"/>
                  </a:lnTo>
                  <a:lnTo>
                    <a:pt x="13744" y="1143"/>
                  </a:lnTo>
                  <a:lnTo>
                    <a:pt x="13765" y="1118"/>
                  </a:lnTo>
                  <a:lnTo>
                    <a:pt x="13791" y="1091"/>
                  </a:lnTo>
                  <a:lnTo>
                    <a:pt x="13806" y="1076"/>
                  </a:lnTo>
                  <a:lnTo>
                    <a:pt x="13822" y="1062"/>
                  </a:lnTo>
                  <a:lnTo>
                    <a:pt x="13837" y="1049"/>
                  </a:lnTo>
                  <a:lnTo>
                    <a:pt x="13854" y="1038"/>
                  </a:lnTo>
                  <a:lnTo>
                    <a:pt x="13871" y="1027"/>
                  </a:lnTo>
                  <a:lnTo>
                    <a:pt x="13887" y="1019"/>
                  </a:lnTo>
                  <a:lnTo>
                    <a:pt x="13895" y="1016"/>
                  </a:lnTo>
                  <a:lnTo>
                    <a:pt x="13903" y="1014"/>
                  </a:lnTo>
                  <a:lnTo>
                    <a:pt x="13912" y="1012"/>
                  </a:lnTo>
                  <a:lnTo>
                    <a:pt x="13919" y="1012"/>
                  </a:lnTo>
                  <a:lnTo>
                    <a:pt x="13935" y="1012"/>
                  </a:lnTo>
                  <a:lnTo>
                    <a:pt x="13951" y="1015"/>
                  </a:lnTo>
                  <a:lnTo>
                    <a:pt x="13969" y="1020"/>
                  </a:lnTo>
                  <a:lnTo>
                    <a:pt x="13986" y="1026"/>
                  </a:lnTo>
                  <a:lnTo>
                    <a:pt x="14002" y="1035"/>
                  </a:lnTo>
                  <a:lnTo>
                    <a:pt x="14019" y="1044"/>
                  </a:lnTo>
                  <a:lnTo>
                    <a:pt x="14036" y="1054"/>
                  </a:lnTo>
                  <a:lnTo>
                    <a:pt x="14052" y="1064"/>
                  </a:lnTo>
                  <a:lnTo>
                    <a:pt x="14083" y="1086"/>
                  </a:lnTo>
                  <a:lnTo>
                    <a:pt x="14108" y="1109"/>
                  </a:lnTo>
                  <a:lnTo>
                    <a:pt x="14129" y="1127"/>
                  </a:lnTo>
                  <a:lnTo>
                    <a:pt x="14144" y="1141"/>
                  </a:lnTo>
                  <a:lnTo>
                    <a:pt x="14150" y="1148"/>
                  </a:lnTo>
                  <a:lnTo>
                    <a:pt x="14154" y="1154"/>
                  </a:lnTo>
                  <a:lnTo>
                    <a:pt x="14156" y="1159"/>
                  </a:lnTo>
                  <a:lnTo>
                    <a:pt x="14158" y="1163"/>
                  </a:lnTo>
                  <a:lnTo>
                    <a:pt x="14158" y="1168"/>
                  </a:lnTo>
                  <a:lnTo>
                    <a:pt x="14157" y="1170"/>
                  </a:lnTo>
                  <a:lnTo>
                    <a:pt x="14157" y="1325"/>
                  </a:lnTo>
                  <a:lnTo>
                    <a:pt x="14232" y="1346"/>
                  </a:lnTo>
                  <a:lnTo>
                    <a:pt x="14232" y="1454"/>
                  </a:lnTo>
                  <a:lnTo>
                    <a:pt x="14845" y="1454"/>
                  </a:lnTo>
                  <a:lnTo>
                    <a:pt x="14845" y="2733"/>
                  </a:lnTo>
                  <a:lnTo>
                    <a:pt x="2" y="2733"/>
                  </a:lnTo>
                  <a:lnTo>
                    <a:pt x="0" y="17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微软雅黑"/>
                <a:cs typeface="+mn-cs"/>
              </a:endParaRPr>
            </a:p>
          </p:txBody>
        </p:sp>
        <p:sp>
          <p:nvSpPr>
            <p:cNvPr id="52" name="KSO_Shape">
              <a:extLst>
                <a:ext uri="{FF2B5EF4-FFF2-40B4-BE49-F238E27FC236}">
                  <a16:creationId xmlns="" xmlns:a16="http://schemas.microsoft.com/office/drawing/2014/main" id="{CEE97052-0E06-BC34-4AAF-EC33547D3450}"/>
                </a:ext>
              </a:extLst>
            </p:cNvPr>
            <p:cNvSpPr>
              <a:spLocks/>
            </p:cNvSpPr>
            <p:nvPr/>
          </p:nvSpPr>
          <p:spPr bwMode="auto">
            <a:xfrm>
              <a:off x="0" y="2110165"/>
              <a:ext cx="8949128" cy="2296943"/>
            </a:xfrm>
            <a:custGeom>
              <a:avLst/>
              <a:gdLst>
                <a:gd name="T0" fmla="*/ 2147483646 w 11717"/>
                <a:gd name="T1" fmla="*/ 2147483646 h 2999"/>
                <a:gd name="T2" fmla="*/ 2147483646 w 11717"/>
                <a:gd name="T3" fmla="*/ 2147483646 h 2999"/>
                <a:gd name="T4" fmla="*/ 2147483646 w 11717"/>
                <a:gd name="T5" fmla="*/ 2147483646 h 2999"/>
                <a:gd name="T6" fmla="*/ 2147483646 w 11717"/>
                <a:gd name="T7" fmla="*/ 2147483646 h 2999"/>
                <a:gd name="T8" fmla="*/ 2147483646 w 11717"/>
                <a:gd name="T9" fmla="*/ 2147483646 h 2999"/>
                <a:gd name="T10" fmla="*/ 2147483646 w 11717"/>
                <a:gd name="T11" fmla="*/ 2147483646 h 2999"/>
                <a:gd name="T12" fmla="*/ 2147483646 w 11717"/>
                <a:gd name="T13" fmla="*/ 2147483646 h 2999"/>
                <a:gd name="T14" fmla="*/ 2147483646 w 11717"/>
                <a:gd name="T15" fmla="*/ 2147483646 h 2999"/>
                <a:gd name="T16" fmla="*/ 2147483646 w 11717"/>
                <a:gd name="T17" fmla="*/ 2147483646 h 2999"/>
                <a:gd name="T18" fmla="*/ 2147483646 w 11717"/>
                <a:gd name="T19" fmla="*/ 2147483646 h 2999"/>
                <a:gd name="T20" fmla="*/ 2147483646 w 11717"/>
                <a:gd name="T21" fmla="*/ 2147483646 h 2999"/>
                <a:gd name="T22" fmla="*/ 2147483646 w 11717"/>
                <a:gd name="T23" fmla="*/ 2147483646 h 2999"/>
                <a:gd name="T24" fmla="*/ 2147483646 w 11717"/>
                <a:gd name="T25" fmla="*/ 2147483646 h 2999"/>
                <a:gd name="T26" fmla="*/ 2147483646 w 11717"/>
                <a:gd name="T27" fmla="*/ 2147483646 h 2999"/>
                <a:gd name="T28" fmla="*/ 2147483646 w 11717"/>
                <a:gd name="T29" fmla="*/ 2147483646 h 2999"/>
                <a:gd name="T30" fmla="*/ 2147483646 w 11717"/>
                <a:gd name="T31" fmla="*/ 2147483646 h 2999"/>
                <a:gd name="T32" fmla="*/ 2147483646 w 11717"/>
                <a:gd name="T33" fmla="*/ 2147483646 h 2999"/>
                <a:gd name="T34" fmla="*/ 2147483646 w 11717"/>
                <a:gd name="T35" fmla="*/ 2147483646 h 2999"/>
                <a:gd name="T36" fmla="*/ 2147483646 w 11717"/>
                <a:gd name="T37" fmla="*/ 2147483646 h 2999"/>
                <a:gd name="T38" fmla="*/ 2147483646 w 11717"/>
                <a:gd name="T39" fmla="*/ 2147483646 h 2999"/>
                <a:gd name="T40" fmla="*/ 2147483646 w 11717"/>
                <a:gd name="T41" fmla="*/ 2147483646 h 2999"/>
                <a:gd name="T42" fmla="*/ 2147483646 w 11717"/>
                <a:gd name="T43" fmla="*/ 2147483646 h 2999"/>
                <a:gd name="T44" fmla="*/ 2147483646 w 11717"/>
                <a:gd name="T45" fmla="*/ 2147483646 h 2999"/>
                <a:gd name="T46" fmla="*/ 2147483646 w 11717"/>
                <a:gd name="T47" fmla="*/ 2147483646 h 2999"/>
                <a:gd name="T48" fmla="*/ 2147483646 w 11717"/>
                <a:gd name="T49" fmla="*/ 2147483646 h 2999"/>
                <a:gd name="T50" fmla="*/ 2147483646 w 11717"/>
                <a:gd name="T51" fmla="*/ 2147483646 h 2999"/>
                <a:gd name="T52" fmla="*/ 2147483646 w 11717"/>
                <a:gd name="T53" fmla="*/ 2147483646 h 2999"/>
                <a:gd name="T54" fmla="*/ 2147483646 w 11717"/>
                <a:gd name="T55" fmla="*/ 2147483646 h 2999"/>
                <a:gd name="T56" fmla="*/ 2147483646 w 11717"/>
                <a:gd name="T57" fmla="*/ 2147483646 h 2999"/>
                <a:gd name="T58" fmla="*/ 2147483646 w 11717"/>
                <a:gd name="T59" fmla="*/ 2147483646 h 2999"/>
                <a:gd name="T60" fmla="*/ 2147483646 w 11717"/>
                <a:gd name="T61" fmla="*/ 2147483646 h 2999"/>
                <a:gd name="T62" fmla="*/ 2147483646 w 11717"/>
                <a:gd name="T63" fmla="*/ 1396501035 h 2999"/>
                <a:gd name="T64" fmla="*/ 2147483646 w 11717"/>
                <a:gd name="T65" fmla="*/ 1024681869 h 2999"/>
                <a:gd name="T66" fmla="*/ 2147483646 w 11717"/>
                <a:gd name="T67" fmla="*/ 12971604 h 2999"/>
                <a:gd name="T68" fmla="*/ 2147483646 w 11717"/>
                <a:gd name="T69" fmla="*/ 579339068 h 2999"/>
                <a:gd name="T70" fmla="*/ 2147483646 w 11717"/>
                <a:gd name="T71" fmla="*/ 1046292513 h 2999"/>
                <a:gd name="T72" fmla="*/ 2147483646 w 11717"/>
                <a:gd name="T73" fmla="*/ 1413778790 h 2999"/>
                <a:gd name="T74" fmla="*/ 2147483646 w 11717"/>
                <a:gd name="T75" fmla="*/ 2147483646 h 2999"/>
                <a:gd name="T76" fmla="*/ 2147483646 w 11717"/>
                <a:gd name="T77" fmla="*/ 2147483646 h 2999"/>
                <a:gd name="T78" fmla="*/ 2147483646 w 11717"/>
                <a:gd name="T79" fmla="*/ 2147483646 h 2999"/>
                <a:gd name="T80" fmla="*/ 2147483646 w 11717"/>
                <a:gd name="T81" fmla="*/ 2147483646 h 2999"/>
                <a:gd name="T82" fmla="*/ 2147483646 w 11717"/>
                <a:gd name="T83" fmla="*/ 2147483646 h 2999"/>
                <a:gd name="T84" fmla="*/ 2147483646 w 11717"/>
                <a:gd name="T85" fmla="*/ 2147483646 h 2999"/>
                <a:gd name="T86" fmla="*/ 2147483646 w 11717"/>
                <a:gd name="T87" fmla="*/ 2147483646 h 2999"/>
                <a:gd name="T88" fmla="*/ 2147483646 w 11717"/>
                <a:gd name="T89" fmla="*/ 2147483646 h 2999"/>
                <a:gd name="T90" fmla="*/ 2147483646 w 11717"/>
                <a:gd name="T91" fmla="*/ 2147483646 h 2999"/>
                <a:gd name="T92" fmla="*/ 2147483646 w 11717"/>
                <a:gd name="T93" fmla="*/ 2147483646 h 2999"/>
                <a:gd name="T94" fmla="*/ 2147483646 w 11717"/>
                <a:gd name="T95" fmla="*/ 2147483646 h 2999"/>
                <a:gd name="T96" fmla="*/ 2147483646 w 11717"/>
                <a:gd name="T97" fmla="*/ 2147483646 h 2999"/>
                <a:gd name="T98" fmla="*/ 2147483646 w 11717"/>
                <a:gd name="T99" fmla="*/ 2147483646 h 2999"/>
                <a:gd name="T100" fmla="*/ 2147483646 w 11717"/>
                <a:gd name="T101" fmla="*/ 2147483646 h 2999"/>
                <a:gd name="T102" fmla="*/ 2147483646 w 11717"/>
                <a:gd name="T103" fmla="*/ 2147483646 h 2999"/>
                <a:gd name="T104" fmla="*/ 2147483646 w 11717"/>
                <a:gd name="T105" fmla="*/ 2147483646 h 2999"/>
                <a:gd name="T106" fmla="*/ 2147483646 w 11717"/>
                <a:gd name="T107" fmla="*/ 2147483646 h 2999"/>
                <a:gd name="T108" fmla="*/ 2147483646 w 11717"/>
                <a:gd name="T109" fmla="*/ 2147483646 h 2999"/>
                <a:gd name="T110" fmla="*/ 2147483646 w 11717"/>
                <a:gd name="T111" fmla="*/ 2147483646 h 2999"/>
                <a:gd name="T112" fmla="*/ 2147483646 w 11717"/>
                <a:gd name="T113" fmla="*/ 2147483646 h 2999"/>
                <a:gd name="T114" fmla="*/ 1362363750 w 11717"/>
                <a:gd name="T115" fmla="*/ 2147483646 h 299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717" h="2999">
                  <a:moveTo>
                    <a:pt x="11595" y="2728"/>
                  </a:moveTo>
                  <a:lnTo>
                    <a:pt x="11595" y="2597"/>
                  </a:lnTo>
                  <a:lnTo>
                    <a:pt x="11576" y="2597"/>
                  </a:lnTo>
                  <a:lnTo>
                    <a:pt x="11576" y="2736"/>
                  </a:lnTo>
                  <a:lnTo>
                    <a:pt x="11477" y="2736"/>
                  </a:lnTo>
                  <a:lnTo>
                    <a:pt x="11477" y="2765"/>
                  </a:lnTo>
                  <a:lnTo>
                    <a:pt x="11462" y="2765"/>
                  </a:lnTo>
                  <a:lnTo>
                    <a:pt x="11462" y="2747"/>
                  </a:lnTo>
                  <a:lnTo>
                    <a:pt x="11456" y="2747"/>
                  </a:lnTo>
                  <a:lnTo>
                    <a:pt x="11450" y="2753"/>
                  </a:lnTo>
                  <a:lnTo>
                    <a:pt x="11395" y="2753"/>
                  </a:lnTo>
                  <a:lnTo>
                    <a:pt x="11395" y="2758"/>
                  </a:lnTo>
                  <a:lnTo>
                    <a:pt x="11372" y="2758"/>
                  </a:lnTo>
                  <a:lnTo>
                    <a:pt x="11372" y="2752"/>
                  </a:lnTo>
                  <a:lnTo>
                    <a:pt x="11358" y="2752"/>
                  </a:lnTo>
                  <a:lnTo>
                    <a:pt x="11358" y="2767"/>
                  </a:lnTo>
                  <a:lnTo>
                    <a:pt x="11335" y="2767"/>
                  </a:lnTo>
                  <a:lnTo>
                    <a:pt x="11335" y="2784"/>
                  </a:lnTo>
                  <a:lnTo>
                    <a:pt x="11319" y="2784"/>
                  </a:lnTo>
                  <a:lnTo>
                    <a:pt x="11319" y="2752"/>
                  </a:lnTo>
                  <a:lnTo>
                    <a:pt x="11308" y="2752"/>
                  </a:lnTo>
                  <a:lnTo>
                    <a:pt x="11308" y="2782"/>
                  </a:lnTo>
                  <a:lnTo>
                    <a:pt x="11289" y="2782"/>
                  </a:lnTo>
                  <a:lnTo>
                    <a:pt x="11289" y="2801"/>
                  </a:lnTo>
                  <a:lnTo>
                    <a:pt x="11250" y="2801"/>
                  </a:lnTo>
                  <a:lnTo>
                    <a:pt x="11250" y="2821"/>
                  </a:lnTo>
                  <a:lnTo>
                    <a:pt x="11186" y="2821"/>
                  </a:lnTo>
                  <a:lnTo>
                    <a:pt x="11186" y="2813"/>
                  </a:lnTo>
                  <a:lnTo>
                    <a:pt x="11147" y="2813"/>
                  </a:lnTo>
                  <a:lnTo>
                    <a:pt x="11141" y="2808"/>
                  </a:lnTo>
                  <a:lnTo>
                    <a:pt x="11019" y="2808"/>
                  </a:lnTo>
                  <a:lnTo>
                    <a:pt x="11019" y="2799"/>
                  </a:lnTo>
                  <a:lnTo>
                    <a:pt x="10990" y="2799"/>
                  </a:lnTo>
                  <a:lnTo>
                    <a:pt x="10990" y="2781"/>
                  </a:lnTo>
                  <a:lnTo>
                    <a:pt x="10957" y="2781"/>
                  </a:lnTo>
                  <a:lnTo>
                    <a:pt x="10957" y="2754"/>
                  </a:lnTo>
                  <a:lnTo>
                    <a:pt x="10834" y="2754"/>
                  </a:lnTo>
                  <a:lnTo>
                    <a:pt x="10834" y="2779"/>
                  </a:lnTo>
                  <a:lnTo>
                    <a:pt x="10786" y="2779"/>
                  </a:lnTo>
                  <a:lnTo>
                    <a:pt x="10786" y="2760"/>
                  </a:lnTo>
                  <a:lnTo>
                    <a:pt x="10758" y="2760"/>
                  </a:lnTo>
                  <a:lnTo>
                    <a:pt x="10758" y="2742"/>
                  </a:lnTo>
                  <a:lnTo>
                    <a:pt x="10671" y="2742"/>
                  </a:lnTo>
                  <a:lnTo>
                    <a:pt x="10671" y="2733"/>
                  </a:lnTo>
                  <a:lnTo>
                    <a:pt x="10616" y="2733"/>
                  </a:lnTo>
                  <a:lnTo>
                    <a:pt x="10616" y="2714"/>
                  </a:lnTo>
                  <a:lnTo>
                    <a:pt x="10583" y="2714"/>
                  </a:lnTo>
                  <a:lnTo>
                    <a:pt x="10583" y="2725"/>
                  </a:lnTo>
                  <a:lnTo>
                    <a:pt x="10564" y="2725"/>
                  </a:lnTo>
                  <a:lnTo>
                    <a:pt x="10564" y="2738"/>
                  </a:lnTo>
                  <a:lnTo>
                    <a:pt x="10527" y="2738"/>
                  </a:lnTo>
                  <a:lnTo>
                    <a:pt x="10527" y="2835"/>
                  </a:lnTo>
                  <a:lnTo>
                    <a:pt x="10520" y="2835"/>
                  </a:lnTo>
                  <a:lnTo>
                    <a:pt x="10520" y="2819"/>
                  </a:lnTo>
                  <a:lnTo>
                    <a:pt x="10513" y="2819"/>
                  </a:lnTo>
                  <a:lnTo>
                    <a:pt x="10513" y="2805"/>
                  </a:lnTo>
                  <a:lnTo>
                    <a:pt x="10428" y="2805"/>
                  </a:lnTo>
                  <a:lnTo>
                    <a:pt x="10428" y="2786"/>
                  </a:lnTo>
                  <a:lnTo>
                    <a:pt x="10191" y="2786"/>
                  </a:lnTo>
                  <a:lnTo>
                    <a:pt x="10191" y="2383"/>
                  </a:lnTo>
                  <a:lnTo>
                    <a:pt x="10086" y="2383"/>
                  </a:lnTo>
                  <a:lnTo>
                    <a:pt x="10086" y="2375"/>
                  </a:lnTo>
                  <a:lnTo>
                    <a:pt x="9931" y="2375"/>
                  </a:lnTo>
                  <a:lnTo>
                    <a:pt x="9931" y="2381"/>
                  </a:lnTo>
                  <a:lnTo>
                    <a:pt x="9890" y="2381"/>
                  </a:lnTo>
                  <a:lnTo>
                    <a:pt x="9890" y="2332"/>
                  </a:lnTo>
                  <a:lnTo>
                    <a:pt x="9788" y="2332"/>
                  </a:lnTo>
                  <a:lnTo>
                    <a:pt x="9788" y="2313"/>
                  </a:lnTo>
                  <a:lnTo>
                    <a:pt x="9813" y="2313"/>
                  </a:lnTo>
                  <a:lnTo>
                    <a:pt x="9813" y="2255"/>
                  </a:lnTo>
                  <a:lnTo>
                    <a:pt x="9780" y="2255"/>
                  </a:lnTo>
                  <a:lnTo>
                    <a:pt x="9780" y="2219"/>
                  </a:lnTo>
                  <a:lnTo>
                    <a:pt x="9744" y="2219"/>
                  </a:lnTo>
                  <a:lnTo>
                    <a:pt x="9744" y="2203"/>
                  </a:lnTo>
                  <a:lnTo>
                    <a:pt x="9730" y="2203"/>
                  </a:lnTo>
                  <a:lnTo>
                    <a:pt x="9730" y="2219"/>
                  </a:lnTo>
                  <a:lnTo>
                    <a:pt x="9653" y="2219"/>
                  </a:lnTo>
                  <a:lnTo>
                    <a:pt x="9653" y="2263"/>
                  </a:lnTo>
                  <a:lnTo>
                    <a:pt x="9624" y="2263"/>
                  </a:lnTo>
                  <a:lnTo>
                    <a:pt x="9624" y="2318"/>
                  </a:lnTo>
                  <a:lnTo>
                    <a:pt x="9644" y="2318"/>
                  </a:lnTo>
                  <a:lnTo>
                    <a:pt x="9644" y="2338"/>
                  </a:lnTo>
                  <a:lnTo>
                    <a:pt x="9593" y="2338"/>
                  </a:lnTo>
                  <a:lnTo>
                    <a:pt x="9593" y="2329"/>
                  </a:lnTo>
                  <a:lnTo>
                    <a:pt x="9576" y="2329"/>
                  </a:lnTo>
                  <a:lnTo>
                    <a:pt x="9576" y="2318"/>
                  </a:lnTo>
                  <a:lnTo>
                    <a:pt x="9505" y="2318"/>
                  </a:lnTo>
                  <a:lnTo>
                    <a:pt x="9505" y="2329"/>
                  </a:lnTo>
                  <a:lnTo>
                    <a:pt x="9431" y="2329"/>
                  </a:lnTo>
                  <a:lnTo>
                    <a:pt x="9431" y="2343"/>
                  </a:lnTo>
                  <a:lnTo>
                    <a:pt x="9391" y="2343"/>
                  </a:lnTo>
                  <a:lnTo>
                    <a:pt x="9391" y="2378"/>
                  </a:lnTo>
                  <a:lnTo>
                    <a:pt x="9344" y="2378"/>
                  </a:lnTo>
                  <a:lnTo>
                    <a:pt x="9344" y="2361"/>
                  </a:lnTo>
                  <a:lnTo>
                    <a:pt x="9331" y="2361"/>
                  </a:lnTo>
                  <a:lnTo>
                    <a:pt x="9331" y="2318"/>
                  </a:lnTo>
                  <a:lnTo>
                    <a:pt x="9299" y="2318"/>
                  </a:lnTo>
                  <a:lnTo>
                    <a:pt x="9299" y="2293"/>
                  </a:lnTo>
                  <a:lnTo>
                    <a:pt x="9100" y="2293"/>
                  </a:lnTo>
                  <a:lnTo>
                    <a:pt x="9100" y="2366"/>
                  </a:lnTo>
                  <a:lnTo>
                    <a:pt x="9072" y="2366"/>
                  </a:lnTo>
                  <a:lnTo>
                    <a:pt x="9072" y="2378"/>
                  </a:lnTo>
                  <a:lnTo>
                    <a:pt x="9057" y="2378"/>
                  </a:lnTo>
                  <a:lnTo>
                    <a:pt x="9057" y="2352"/>
                  </a:lnTo>
                  <a:lnTo>
                    <a:pt x="8988" y="2352"/>
                  </a:lnTo>
                  <a:lnTo>
                    <a:pt x="8988" y="2341"/>
                  </a:lnTo>
                  <a:lnTo>
                    <a:pt x="8953" y="2341"/>
                  </a:lnTo>
                  <a:lnTo>
                    <a:pt x="8953" y="2390"/>
                  </a:lnTo>
                  <a:lnTo>
                    <a:pt x="8929" y="2390"/>
                  </a:lnTo>
                  <a:lnTo>
                    <a:pt x="8929" y="2676"/>
                  </a:lnTo>
                  <a:lnTo>
                    <a:pt x="8920" y="2676"/>
                  </a:lnTo>
                  <a:lnTo>
                    <a:pt x="8920" y="2594"/>
                  </a:lnTo>
                  <a:lnTo>
                    <a:pt x="8878" y="2594"/>
                  </a:lnTo>
                  <a:lnTo>
                    <a:pt x="8878" y="2294"/>
                  </a:lnTo>
                  <a:lnTo>
                    <a:pt x="8872" y="2294"/>
                  </a:lnTo>
                  <a:lnTo>
                    <a:pt x="8872" y="2281"/>
                  </a:lnTo>
                  <a:lnTo>
                    <a:pt x="8854" y="2281"/>
                  </a:lnTo>
                  <a:lnTo>
                    <a:pt x="8854" y="2300"/>
                  </a:lnTo>
                  <a:lnTo>
                    <a:pt x="8807" y="2291"/>
                  </a:lnTo>
                  <a:lnTo>
                    <a:pt x="8807" y="2273"/>
                  </a:lnTo>
                  <a:lnTo>
                    <a:pt x="8753" y="2273"/>
                  </a:lnTo>
                  <a:lnTo>
                    <a:pt x="8753" y="2263"/>
                  </a:lnTo>
                  <a:lnTo>
                    <a:pt x="8628" y="2263"/>
                  </a:lnTo>
                  <a:lnTo>
                    <a:pt x="8628" y="2257"/>
                  </a:lnTo>
                  <a:lnTo>
                    <a:pt x="8596" y="2257"/>
                  </a:lnTo>
                  <a:lnTo>
                    <a:pt x="8596" y="2460"/>
                  </a:lnTo>
                  <a:lnTo>
                    <a:pt x="8560" y="2453"/>
                  </a:lnTo>
                  <a:lnTo>
                    <a:pt x="8560" y="2410"/>
                  </a:lnTo>
                  <a:lnTo>
                    <a:pt x="8549" y="2410"/>
                  </a:lnTo>
                  <a:lnTo>
                    <a:pt x="8549" y="2384"/>
                  </a:lnTo>
                  <a:lnTo>
                    <a:pt x="8528" y="2384"/>
                  </a:lnTo>
                  <a:lnTo>
                    <a:pt x="8528" y="2281"/>
                  </a:lnTo>
                  <a:lnTo>
                    <a:pt x="8515" y="2281"/>
                  </a:lnTo>
                  <a:lnTo>
                    <a:pt x="8515" y="2249"/>
                  </a:lnTo>
                  <a:lnTo>
                    <a:pt x="8527" y="2249"/>
                  </a:lnTo>
                  <a:lnTo>
                    <a:pt x="8527" y="2235"/>
                  </a:lnTo>
                  <a:lnTo>
                    <a:pt x="8453" y="2235"/>
                  </a:lnTo>
                  <a:lnTo>
                    <a:pt x="8453" y="2174"/>
                  </a:lnTo>
                  <a:lnTo>
                    <a:pt x="8447" y="2174"/>
                  </a:lnTo>
                  <a:lnTo>
                    <a:pt x="8447" y="2117"/>
                  </a:lnTo>
                  <a:lnTo>
                    <a:pt x="8430" y="2117"/>
                  </a:lnTo>
                  <a:lnTo>
                    <a:pt x="8430" y="2059"/>
                  </a:lnTo>
                  <a:lnTo>
                    <a:pt x="8412" y="2059"/>
                  </a:lnTo>
                  <a:lnTo>
                    <a:pt x="8412" y="2001"/>
                  </a:lnTo>
                  <a:lnTo>
                    <a:pt x="8399" y="2001"/>
                  </a:lnTo>
                  <a:lnTo>
                    <a:pt x="8399" y="1983"/>
                  </a:lnTo>
                  <a:lnTo>
                    <a:pt x="8321" y="1983"/>
                  </a:lnTo>
                  <a:lnTo>
                    <a:pt x="8321" y="1996"/>
                  </a:lnTo>
                  <a:lnTo>
                    <a:pt x="8297" y="1996"/>
                  </a:lnTo>
                  <a:lnTo>
                    <a:pt x="8297" y="2027"/>
                  </a:lnTo>
                  <a:lnTo>
                    <a:pt x="8279" y="2033"/>
                  </a:lnTo>
                  <a:lnTo>
                    <a:pt x="8279" y="1998"/>
                  </a:lnTo>
                  <a:lnTo>
                    <a:pt x="8263" y="1998"/>
                  </a:lnTo>
                  <a:lnTo>
                    <a:pt x="8263" y="1979"/>
                  </a:lnTo>
                  <a:lnTo>
                    <a:pt x="8209" y="1979"/>
                  </a:lnTo>
                  <a:lnTo>
                    <a:pt x="8209" y="1968"/>
                  </a:lnTo>
                  <a:lnTo>
                    <a:pt x="8181" y="1968"/>
                  </a:lnTo>
                  <a:lnTo>
                    <a:pt x="8181" y="1903"/>
                  </a:lnTo>
                  <a:lnTo>
                    <a:pt x="8157" y="1903"/>
                  </a:lnTo>
                  <a:lnTo>
                    <a:pt x="8157" y="1843"/>
                  </a:lnTo>
                  <a:lnTo>
                    <a:pt x="8125" y="1843"/>
                  </a:lnTo>
                  <a:lnTo>
                    <a:pt x="8125" y="1832"/>
                  </a:lnTo>
                  <a:lnTo>
                    <a:pt x="8113" y="1832"/>
                  </a:lnTo>
                  <a:lnTo>
                    <a:pt x="8113" y="1779"/>
                  </a:lnTo>
                  <a:lnTo>
                    <a:pt x="8124" y="1779"/>
                  </a:lnTo>
                  <a:lnTo>
                    <a:pt x="8124" y="1733"/>
                  </a:lnTo>
                  <a:lnTo>
                    <a:pt x="8078" y="1733"/>
                  </a:lnTo>
                  <a:lnTo>
                    <a:pt x="8078" y="1779"/>
                  </a:lnTo>
                  <a:lnTo>
                    <a:pt x="8086" y="1779"/>
                  </a:lnTo>
                  <a:lnTo>
                    <a:pt x="8086" y="1834"/>
                  </a:lnTo>
                  <a:lnTo>
                    <a:pt x="8071" y="1834"/>
                  </a:lnTo>
                  <a:lnTo>
                    <a:pt x="8071" y="1850"/>
                  </a:lnTo>
                  <a:lnTo>
                    <a:pt x="8039" y="1850"/>
                  </a:lnTo>
                  <a:lnTo>
                    <a:pt x="8039" y="1909"/>
                  </a:lnTo>
                  <a:lnTo>
                    <a:pt x="8018" y="1909"/>
                  </a:lnTo>
                  <a:lnTo>
                    <a:pt x="8018" y="1955"/>
                  </a:lnTo>
                  <a:lnTo>
                    <a:pt x="7989" y="1955"/>
                  </a:lnTo>
                  <a:lnTo>
                    <a:pt x="7989" y="1753"/>
                  </a:lnTo>
                  <a:lnTo>
                    <a:pt x="7973" y="1752"/>
                  </a:lnTo>
                  <a:lnTo>
                    <a:pt x="7957" y="1751"/>
                  </a:lnTo>
                  <a:lnTo>
                    <a:pt x="7938" y="1748"/>
                  </a:lnTo>
                  <a:lnTo>
                    <a:pt x="7913" y="1745"/>
                  </a:lnTo>
                  <a:lnTo>
                    <a:pt x="7878" y="1742"/>
                  </a:lnTo>
                  <a:lnTo>
                    <a:pt x="7834" y="1739"/>
                  </a:lnTo>
                  <a:lnTo>
                    <a:pt x="7834" y="1761"/>
                  </a:lnTo>
                  <a:lnTo>
                    <a:pt x="7802" y="1761"/>
                  </a:lnTo>
                  <a:lnTo>
                    <a:pt x="7802" y="1855"/>
                  </a:lnTo>
                  <a:lnTo>
                    <a:pt x="7749" y="1883"/>
                  </a:lnTo>
                  <a:lnTo>
                    <a:pt x="7749" y="2073"/>
                  </a:lnTo>
                  <a:lnTo>
                    <a:pt x="7737" y="2073"/>
                  </a:lnTo>
                  <a:lnTo>
                    <a:pt x="7737" y="2095"/>
                  </a:lnTo>
                  <a:lnTo>
                    <a:pt x="7709" y="2095"/>
                  </a:lnTo>
                  <a:lnTo>
                    <a:pt x="7709" y="2083"/>
                  </a:lnTo>
                  <a:lnTo>
                    <a:pt x="7700" y="2083"/>
                  </a:lnTo>
                  <a:lnTo>
                    <a:pt x="7700" y="2097"/>
                  </a:lnTo>
                  <a:lnTo>
                    <a:pt x="7654" y="2097"/>
                  </a:lnTo>
                  <a:lnTo>
                    <a:pt x="7654" y="2085"/>
                  </a:lnTo>
                  <a:lnTo>
                    <a:pt x="7639" y="2085"/>
                  </a:lnTo>
                  <a:lnTo>
                    <a:pt x="7639" y="2092"/>
                  </a:lnTo>
                  <a:lnTo>
                    <a:pt x="7594" y="2092"/>
                  </a:lnTo>
                  <a:lnTo>
                    <a:pt x="7594" y="2085"/>
                  </a:lnTo>
                  <a:lnTo>
                    <a:pt x="7569" y="2085"/>
                  </a:lnTo>
                  <a:lnTo>
                    <a:pt x="7569" y="2095"/>
                  </a:lnTo>
                  <a:lnTo>
                    <a:pt x="7540" y="2095"/>
                  </a:lnTo>
                  <a:lnTo>
                    <a:pt x="7540" y="2085"/>
                  </a:lnTo>
                  <a:lnTo>
                    <a:pt x="7531" y="2085"/>
                  </a:lnTo>
                  <a:lnTo>
                    <a:pt x="7531" y="2203"/>
                  </a:lnTo>
                  <a:lnTo>
                    <a:pt x="7507" y="2203"/>
                  </a:lnTo>
                  <a:lnTo>
                    <a:pt x="7507" y="2223"/>
                  </a:lnTo>
                  <a:lnTo>
                    <a:pt x="7465" y="2223"/>
                  </a:lnTo>
                  <a:lnTo>
                    <a:pt x="7465" y="2232"/>
                  </a:lnTo>
                  <a:lnTo>
                    <a:pt x="7439" y="2232"/>
                  </a:lnTo>
                  <a:lnTo>
                    <a:pt x="7439" y="1909"/>
                  </a:lnTo>
                  <a:lnTo>
                    <a:pt x="7249" y="1909"/>
                  </a:lnTo>
                  <a:lnTo>
                    <a:pt x="7249" y="1682"/>
                  </a:lnTo>
                  <a:lnTo>
                    <a:pt x="7187" y="1682"/>
                  </a:lnTo>
                  <a:lnTo>
                    <a:pt x="7187" y="1672"/>
                  </a:lnTo>
                  <a:lnTo>
                    <a:pt x="7176" y="1672"/>
                  </a:lnTo>
                  <a:lnTo>
                    <a:pt x="7176" y="1496"/>
                  </a:lnTo>
                  <a:lnTo>
                    <a:pt x="7160" y="1496"/>
                  </a:lnTo>
                  <a:lnTo>
                    <a:pt x="7160" y="1657"/>
                  </a:lnTo>
                  <a:lnTo>
                    <a:pt x="7134" y="1657"/>
                  </a:lnTo>
                  <a:lnTo>
                    <a:pt x="7134" y="1466"/>
                  </a:lnTo>
                  <a:lnTo>
                    <a:pt x="7115" y="1466"/>
                  </a:lnTo>
                  <a:lnTo>
                    <a:pt x="7115" y="1407"/>
                  </a:lnTo>
                  <a:lnTo>
                    <a:pt x="7099" y="1407"/>
                  </a:lnTo>
                  <a:lnTo>
                    <a:pt x="7099" y="1657"/>
                  </a:lnTo>
                  <a:lnTo>
                    <a:pt x="7051" y="1657"/>
                  </a:lnTo>
                  <a:lnTo>
                    <a:pt x="7051" y="1639"/>
                  </a:lnTo>
                  <a:lnTo>
                    <a:pt x="7019" y="1639"/>
                  </a:lnTo>
                  <a:lnTo>
                    <a:pt x="7019" y="1670"/>
                  </a:lnTo>
                  <a:lnTo>
                    <a:pt x="6990" y="1670"/>
                  </a:lnTo>
                  <a:lnTo>
                    <a:pt x="6957" y="1699"/>
                  </a:lnTo>
                  <a:lnTo>
                    <a:pt x="6957" y="2098"/>
                  </a:lnTo>
                  <a:lnTo>
                    <a:pt x="6926" y="2098"/>
                  </a:lnTo>
                  <a:lnTo>
                    <a:pt x="6926" y="2110"/>
                  </a:lnTo>
                  <a:lnTo>
                    <a:pt x="6787" y="2110"/>
                  </a:lnTo>
                  <a:lnTo>
                    <a:pt x="6787" y="2128"/>
                  </a:lnTo>
                  <a:lnTo>
                    <a:pt x="6773" y="2128"/>
                  </a:lnTo>
                  <a:lnTo>
                    <a:pt x="6773" y="2221"/>
                  </a:lnTo>
                  <a:lnTo>
                    <a:pt x="6618" y="2221"/>
                  </a:lnTo>
                  <a:lnTo>
                    <a:pt x="6618" y="2267"/>
                  </a:lnTo>
                  <a:lnTo>
                    <a:pt x="6582" y="2267"/>
                  </a:lnTo>
                  <a:lnTo>
                    <a:pt x="6582" y="2278"/>
                  </a:lnTo>
                  <a:lnTo>
                    <a:pt x="6502" y="2256"/>
                  </a:lnTo>
                  <a:lnTo>
                    <a:pt x="6502" y="2303"/>
                  </a:lnTo>
                  <a:lnTo>
                    <a:pt x="6484" y="2303"/>
                  </a:lnTo>
                  <a:lnTo>
                    <a:pt x="6484" y="2250"/>
                  </a:lnTo>
                  <a:lnTo>
                    <a:pt x="6473" y="2250"/>
                  </a:lnTo>
                  <a:lnTo>
                    <a:pt x="6473" y="2194"/>
                  </a:lnTo>
                  <a:lnTo>
                    <a:pt x="6345" y="2194"/>
                  </a:lnTo>
                  <a:lnTo>
                    <a:pt x="6345" y="2206"/>
                  </a:lnTo>
                  <a:lnTo>
                    <a:pt x="6300" y="2206"/>
                  </a:lnTo>
                  <a:lnTo>
                    <a:pt x="6300" y="2249"/>
                  </a:lnTo>
                  <a:lnTo>
                    <a:pt x="6217" y="2249"/>
                  </a:lnTo>
                  <a:lnTo>
                    <a:pt x="6217" y="2261"/>
                  </a:lnTo>
                  <a:lnTo>
                    <a:pt x="6211" y="2261"/>
                  </a:lnTo>
                  <a:lnTo>
                    <a:pt x="6211" y="2296"/>
                  </a:lnTo>
                  <a:lnTo>
                    <a:pt x="6189" y="2296"/>
                  </a:lnTo>
                  <a:lnTo>
                    <a:pt x="6189" y="2406"/>
                  </a:lnTo>
                  <a:lnTo>
                    <a:pt x="6116" y="2406"/>
                  </a:lnTo>
                  <a:lnTo>
                    <a:pt x="6116" y="2414"/>
                  </a:lnTo>
                  <a:lnTo>
                    <a:pt x="6037" y="2414"/>
                  </a:lnTo>
                  <a:lnTo>
                    <a:pt x="6037" y="2398"/>
                  </a:lnTo>
                  <a:lnTo>
                    <a:pt x="5985" y="2398"/>
                  </a:lnTo>
                  <a:lnTo>
                    <a:pt x="5985" y="2374"/>
                  </a:lnTo>
                  <a:lnTo>
                    <a:pt x="5954" y="2374"/>
                  </a:lnTo>
                  <a:lnTo>
                    <a:pt x="5954" y="2361"/>
                  </a:lnTo>
                  <a:lnTo>
                    <a:pt x="5903" y="2361"/>
                  </a:lnTo>
                  <a:lnTo>
                    <a:pt x="5903" y="2381"/>
                  </a:lnTo>
                  <a:lnTo>
                    <a:pt x="5774" y="2381"/>
                  </a:lnTo>
                  <a:lnTo>
                    <a:pt x="5774" y="2428"/>
                  </a:lnTo>
                  <a:lnTo>
                    <a:pt x="5691" y="2428"/>
                  </a:lnTo>
                  <a:lnTo>
                    <a:pt x="5691" y="2462"/>
                  </a:lnTo>
                  <a:lnTo>
                    <a:pt x="5658" y="2462"/>
                  </a:lnTo>
                  <a:lnTo>
                    <a:pt x="5658" y="2479"/>
                  </a:lnTo>
                  <a:lnTo>
                    <a:pt x="5495" y="2479"/>
                  </a:lnTo>
                  <a:lnTo>
                    <a:pt x="5495" y="2649"/>
                  </a:lnTo>
                  <a:lnTo>
                    <a:pt x="5472" y="2649"/>
                  </a:lnTo>
                  <a:lnTo>
                    <a:pt x="5472" y="2560"/>
                  </a:lnTo>
                  <a:lnTo>
                    <a:pt x="5410" y="2560"/>
                  </a:lnTo>
                  <a:lnTo>
                    <a:pt x="5410" y="2518"/>
                  </a:lnTo>
                  <a:lnTo>
                    <a:pt x="5360" y="2518"/>
                  </a:lnTo>
                  <a:lnTo>
                    <a:pt x="5360" y="2508"/>
                  </a:lnTo>
                  <a:lnTo>
                    <a:pt x="5329" y="2508"/>
                  </a:lnTo>
                  <a:lnTo>
                    <a:pt x="5329" y="2470"/>
                  </a:lnTo>
                  <a:lnTo>
                    <a:pt x="5260" y="2470"/>
                  </a:lnTo>
                  <a:lnTo>
                    <a:pt x="5260" y="2207"/>
                  </a:lnTo>
                  <a:lnTo>
                    <a:pt x="4878" y="2207"/>
                  </a:lnTo>
                  <a:lnTo>
                    <a:pt x="4878" y="2475"/>
                  </a:lnTo>
                  <a:lnTo>
                    <a:pt x="4832" y="2475"/>
                  </a:lnTo>
                  <a:lnTo>
                    <a:pt x="4832" y="2504"/>
                  </a:lnTo>
                  <a:lnTo>
                    <a:pt x="4791" y="2504"/>
                  </a:lnTo>
                  <a:lnTo>
                    <a:pt x="4791" y="2526"/>
                  </a:lnTo>
                  <a:lnTo>
                    <a:pt x="4777" y="2526"/>
                  </a:lnTo>
                  <a:lnTo>
                    <a:pt x="4777" y="2790"/>
                  </a:lnTo>
                  <a:lnTo>
                    <a:pt x="4768" y="2790"/>
                  </a:lnTo>
                  <a:lnTo>
                    <a:pt x="4762" y="2784"/>
                  </a:lnTo>
                  <a:lnTo>
                    <a:pt x="4717" y="2784"/>
                  </a:lnTo>
                  <a:lnTo>
                    <a:pt x="4710" y="2791"/>
                  </a:lnTo>
                  <a:lnTo>
                    <a:pt x="4684" y="2791"/>
                  </a:lnTo>
                  <a:lnTo>
                    <a:pt x="4684" y="2643"/>
                  </a:lnTo>
                  <a:lnTo>
                    <a:pt x="4641" y="2615"/>
                  </a:lnTo>
                  <a:lnTo>
                    <a:pt x="4416" y="2615"/>
                  </a:lnTo>
                  <a:lnTo>
                    <a:pt x="4416" y="2627"/>
                  </a:lnTo>
                  <a:lnTo>
                    <a:pt x="4410" y="2627"/>
                  </a:lnTo>
                  <a:lnTo>
                    <a:pt x="4410" y="2578"/>
                  </a:lnTo>
                  <a:lnTo>
                    <a:pt x="4356" y="2578"/>
                  </a:lnTo>
                  <a:lnTo>
                    <a:pt x="4356" y="2627"/>
                  </a:lnTo>
                  <a:lnTo>
                    <a:pt x="4316" y="2627"/>
                  </a:lnTo>
                  <a:lnTo>
                    <a:pt x="4316" y="2651"/>
                  </a:lnTo>
                  <a:lnTo>
                    <a:pt x="4309" y="2651"/>
                  </a:lnTo>
                  <a:lnTo>
                    <a:pt x="4309" y="2443"/>
                  </a:lnTo>
                  <a:lnTo>
                    <a:pt x="4300" y="2443"/>
                  </a:lnTo>
                  <a:lnTo>
                    <a:pt x="4300" y="2403"/>
                  </a:lnTo>
                  <a:lnTo>
                    <a:pt x="4279" y="2403"/>
                  </a:lnTo>
                  <a:lnTo>
                    <a:pt x="4270" y="2255"/>
                  </a:lnTo>
                  <a:lnTo>
                    <a:pt x="4264" y="2149"/>
                  </a:lnTo>
                  <a:lnTo>
                    <a:pt x="4262" y="2089"/>
                  </a:lnTo>
                  <a:lnTo>
                    <a:pt x="4260" y="2017"/>
                  </a:lnTo>
                  <a:lnTo>
                    <a:pt x="4254" y="1881"/>
                  </a:lnTo>
                  <a:lnTo>
                    <a:pt x="4249" y="1746"/>
                  </a:lnTo>
                  <a:lnTo>
                    <a:pt x="4246" y="1675"/>
                  </a:lnTo>
                  <a:lnTo>
                    <a:pt x="4241" y="1442"/>
                  </a:lnTo>
                  <a:lnTo>
                    <a:pt x="4234" y="1194"/>
                  </a:lnTo>
                  <a:lnTo>
                    <a:pt x="4286" y="1194"/>
                  </a:lnTo>
                  <a:lnTo>
                    <a:pt x="4291" y="1193"/>
                  </a:lnTo>
                  <a:lnTo>
                    <a:pt x="4296" y="1191"/>
                  </a:lnTo>
                  <a:lnTo>
                    <a:pt x="4300" y="1188"/>
                  </a:lnTo>
                  <a:lnTo>
                    <a:pt x="4304" y="1184"/>
                  </a:lnTo>
                  <a:lnTo>
                    <a:pt x="4307" y="1179"/>
                  </a:lnTo>
                  <a:lnTo>
                    <a:pt x="4310" y="1174"/>
                  </a:lnTo>
                  <a:lnTo>
                    <a:pt x="4311" y="1168"/>
                  </a:lnTo>
                  <a:lnTo>
                    <a:pt x="4312" y="1163"/>
                  </a:lnTo>
                  <a:lnTo>
                    <a:pt x="4311" y="1154"/>
                  </a:lnTo>
                  <a:lnTo>
                    <a:pt x="4308" y="1148"/>
                  </a:lnTo>
                  <a:lnTo>
                    <a:pt x="4303" y="1142"/>
                  </a:lnTo>
                  <a:lnTo>
                    <a:pt x="4297" y="1138"/>
                  </a:lnTo>
                  <a:lnTo>
                    <a:pt x="4318" y="1125"/>
                  </a:lnTo>
                  <a:lnTo>
                    <a:pt x="4318" y="1062"/>
                  </a:lnTo>
                  <a:lnTo>
                    <a:pt x="4292" y="1006"/>
                  </a:lnTo>
                  <a:lnTo>
                    <a:pt x="4275" y="1006"/>
                  </a:lnTo>
                  <a:lnTo>
                    <a:pt x="4275" y="984"/>
                  </a:lnTo>
                  <a:lnTo>
                    <a:pt x="4243" y="984"/>
                  </a:lnTo>
                  <a:lnTo>
                    <a:pt x="4243" y="919"/>
                  </a:lnTo>
                  <a:lnTo>
                    <a:pt x="4230" y="919"/>
                  </a:lnTo>
                  <a:lnTo>
                    <a:pt x="4230" y="903"/>
                  </a:lnTo>
                  <a:lnTo>
                    <a:pt x="4220" y="903"/>
                  </a:lnTo>
                  <a:lnTo>
                    <a:pt x="4220" y="595"/>
                  </a:lnTo>
                  <a:lnTo>
                    <a:pt x="4224" y="593"/>
                  </a:lnTo>
                  <a:lnTo>
                    <a:pt x="4228" y="590"/>
                  </a:lnTo>
                  <a:lnTo>
                    <a:pt x="4233" y="585"/>
                  </a:lnTo>
                  <a:lnTo>
                    <a:pt x="4237" y="580"/>
                  </a:lnTo>
                  <a:lnTo>
                    <a:pt x="4240" y="576"/>
                  </a:lnTo>
                  <a:lnTo>
                    <a:pt x="4241" y="570"/>
                  </a:lnTo>
                  <a:lnTo>
                    <a:pt x="4241" y="562"/>
                  </a:lnTo>
                  <a:lnTo>
                    <a:pt x="4240" y="557"/>
                  </a:lnTo>
                  <a:lnTo>
                    <a:pt x="4237" y="553"/>
                  </a:lnTo>
                  <a:lnTo>
                    <a:pt x="4233" y="548"/>
                  </a:lnTo>
                  <a:lnTo>
                    <a:pt x="4229" y="543"/>
                  </a:lnTo>
                  <a:lnTo>
                    <a:pt x="4220" y="536"/>
                  </a:lnTo>
                  <a:lnTo>
                    <a:pt x="4215" y="534"/>
                  </a:lnTo>
                  <a:lnTo>
                    <a:pt x="4210" y="337"/>
                  </a:lnTo>
                  <a:lnTo>
                    <a:pt x="4211" y="337"/>
                  </a:lnTo>
                  <a:lnTo>
                    <a:pt x="4214" y="337"/>
                  </a:lnTo>
                  <a:lnTo>
                    <a:pt x="4216" y="335"/>
                  </a:lnTo>
                  <a:lnTo>
                    <a:pt x="4219" y="333"/>
                  </a:lnTo>
                  <a:lnTo>
                    <a:pt x="4219" y="330"/>
                  </a:lnTo>
                  <a:lnTo>
                    <a:pt x="4219" y="327"/>
                  </a:lnTo>
                  <a:lnTo>
                    <a:pt x="4216" y="325"/>
                  </a:lnTo>
                  <a:lnTo>
                    <a:pt x="4214" y="323"/>
                  </a:lnTo>
                  <a:lnTo>
                    <a:pt x="4211" y="323"/>
                  </a:lnTo>
                  <a:lnTo>
                    <a:pt x="4210" y="323"/>
                  </a:lnTo>
                  <a:lnTo>
                    <a:pt x="4208" y="253"/>
                  </a:lnTo>
                  <a:lnTo>
                    <a:pt x="4210" y="251"/>
                  </a:lnTo>
                  <a:lnTo>
                    <a:pt x="4212" y="250"/>
                  </a:lnTo>
                  <a:lnTo>
                    <a:pt x="4213" y="247"/>
                  </a:lnTo>
                  <a:lnTo>
                    <a:pt x="4213" y="245"/>
                  </a:lnTo>
                  <a:lnTo>
                    <a:pt x="4213" y="242"/>
                  </a:lnTo>
                  <a:lnTo>
                    <a:pt x="4211" y="240"/>
                  </a:lnTo>
                  <a:lnTo>
                    <a:pt x="4210" y="238"/>
                  </a:lnTo>
                  <a:lnTo>
                    <a:pt x="4208" y="237"/>
                  </a:lnTo>
                  <a:lnTo>
                    <a:pt x="4206" y="155"/>
                  </a:lnTo>
                  <a:lnTo>
                    <a:pt x="4209" y="149"/>
                  </a:lnTo>
                  <a:lnTo>
                    <a:pt x="4210" y="144"/>
                  </a:lnTo>
                  <a:lnTo>
                    <a:pt x="4210" y="137"/>
                  </a:lnTo>
                  <a:lnTo>
                    <a:pt x="4209" y="134"/>
                  </a:lnTo>
                  <a:lnTo>
                    <a:pt x="4208" y="132"/>
                  </a:lnTo>
                  <a:lnTo>
                    <a:pt x="4207" y="129"/>
                  </a:lnTo>
                  <a:lnTo>
                    <a:pt x="4205" y="127"/>
                  </a:lnTo>
                  <a:lnTo>
                    <a:pt x="4202" y="3"/>
                  </a:lnTo>
                  <a:lnTo>
                    <a:pt x="4201" y="1"/>
                  </a:lnTo>
                  <a:lnTo>
                    <a:pt x="4200" y="0"/>
                  </a:lnTo>
                  <a:lnTo>
                    <a:pt x="4198" y="0"/>
                  </a:lnTo>
                  <a:lnTo>
                    <a:pt x="4197" y="0"/>
                  </a:lnTo>
                  <a:lnTo>
                    <a:pt x="4195" y="2"/>
                  </a:lnTo>
                  <a:lnTo>
                    <a:pt x="4194" y="4"/>
                  </a:lnTo>
                  <a:lnTo>
                    <a:pt x="4189" y="126"/>
                  </a:lnTo>
                  <a:lnTo>
                    <a:pt x="4186" y="128"/>
                  </a:lnTo>
                  <a:lnTo>
                    <a:pt x="4185" y="131"/>
                  </a:lnTo>
                  <a:lnTo>
                    <a:pt x="4183" y="134"/>
                  </a:lnTo>
                  <a:lnTo>
                    <a:pt x="4183" y="137"/>
                  </a:lnTo>
                  <a:lnTo>
                    <a:pt x="4183" y="144"/>
                  </a:lnTo>
                  <a:lnTo>
                    <a:pt x="4183" y="147"/>
                  </a:lnTo>
                  <a:lnTo>
                    <a:pt x="4184" y="150"/>
                  </a:lnTo>
                  <a:lnTo>
                    <a:pt x="4186" y="152"/>
                  </a:lnTo>
                  <a:lnTo>
                    <a:pt x="4188" y="155"/>
                  </a:lnTo>
                  <a:lnTo>
                    <a:pt x="4184" y="236"/>
                  </a:lnTo>
                  <a:lnTo>
                    <a:pt x="4181" y="237"/>
                  </a:lnTo>
                  <a:lnTo>
                    <a:pt x="4179" y="239"/>
                  </a:lnTo>
                  <a:lnTo>
                    <a:pt x="4178" y="242"/>
                  </a:lnTo>
                  <a:lnTo>
                    <a:pt x="4177" y="245"/>
                  </a:lnTo>
                  <a:lnTo>
                    <a:pt x="4178" y="248"/>
                  </a:lnTo>
                  <a:lnTo>
                    <a:pt x="4179" y="250"/>
                  </a:lnTo>
                  <a:lnTo>
                    <a:pt x="4181" y="252"/>
                  </a:lnTo>
                  <a:lnTo>
                    <a:pt x="4184" y="254"/>
                  </a:lnTo>
                  <a:lnTo>
                    <a:pt x="4181" y="323"/>
                  </a:lnTo>
                  <a:lnTo>
                    <a:pt x="4178" y="323"/>
                  </a:lnTo>
                  <a:lnTo>
                    <a:pt x="4176" y="323"/>
                  </a:lnTo>
                  <a:lnTo>
                    <a:pt x="4173" y="325"/>
                  </a:lnTo>
                  <a:lnTo>
                    <a:pt x="4172" y="327"/>
                  </a:lnTo>
                  <a:lnTo>
                    <a:pt x="4171" y="330"/>
                  </a:lnTo>
                  <a:lnTo>
                    <a:pt x="4172" y="333"/>
                  </a:lnTo>
                  <a:lnTo>
                    <a:pt x="4173" y="335"/>
                  </a:lnTo>
                  <a:lnTo>
                    <a:pt x="4176" y="337"/>
                  </a:lnTo>
                  <a:lnTo>
                    <a:pt x="4178" y="337"/>
                  </a:lnTo>
                  <a:lnTo>
                    <a:pt x="4180" y="337"/>
                  </a:lnTo>
                  <a:lnTo>
                    <a:pt x="4172" y="534"/>
                  </a:lnTo>
                  <a:lnTo>
                    <a:pt x="4163" y="540"/>
                  </a:lnTo>
                  <a:lnTo>
                    <a:pt x="4154" y="547"/>
                  </a:lnTo>
                  <a:lnTo>
                    <a:pt x="4148" y="553"/>
                  </a:lnTo>
                  <a:lnTo>
                    <a:pt x="4146" y="557"/>
                  </a:lnTo>
                  <a:lnTo>
                    <a:pt x="4144" y="564"/>
                  </a:lnTo>
                  <a:lnTo>
                    <a:pt x="4145" y="573"/>
                  </a:lnTo>
                  <a:lnTo>
                    <a:pt x="4146" y="577"/>
                  </a:lnTo>
                  <a:lnTo>
                    <a:pt x="4147" y="581"/>
                  </a:lnTo>
                  <a:lnTo>
                    <a:pt x="4149" y="585"/>
                  </a:lnTo>
                  <a:lnTo>
                    <a:pt x="4152" y="588"/>
                  </a:lnTo>
                  <a:lnTo>
                    <a:pt x="4156" y="592"/>
                  </a:lnTo>
                  <a:lnTo>
                    <a:pt x="4160" y="594"/>
                  </a:lnTo>
                  <a:lnTo>
                    <a:pt x="4163" y="595"/>
                  </a:lnTo>
                  <a:lnTo>
                    <a:pt x="4163" y="903"/>
                  </a:lnTo>
                  <a:lnTo>
                    <a:pt x="4151" y="903"/>
                  </a:lnTo>
                  <a:lnTo>
                    <a:pt x="4151" y="919"/>
                  </a:lnTo>
                  <a:lnTo>
                    <a:pt x="4142" y="919"/>
                  </a:lnTo>
                  <a:lnTo>
                    <a:pt x="4142" y="984"/>
                  </a:lnTo>
                  <a:lnTo>
                    <a:pt x="4115" y="984"/>
                  </a:lnTo>
                  <a:lnTo>
                    <a:pt x="4115" y="1006"/>
                  </a:lnTo>
                  <a:lnTo>
                    <a:pt x="4099" y="1006"/>
                  </a:lnTo>
                  <a:lnTo>
                    <a:pt x="4067" y="1068"/>
                  </a:lnTo>
                  <a:lnTo>
                    <a:pt x="4067" y="1125"/>
                  </a:lnTo>
                  <a:lnTo>
                    <a:pt x="4084" y="1137"/>
                  </a:lnTo>
                  <a:lnTo>
                    <a:pt x="4081" y="1138"/>
                  </a:lnTo>
                  <a:lnTo>
                    <a:pt x="4077" y="1141"/>
                  </a:lnTo>
                  <a:lnTo>
                    <a:pt x="4074" y="1143"/>
                  </a:lnTo>
                  <a:lnTo>
                    <a:pt x="4071" y="1146"/>
                  </a:lnTo>
                  <a:lnTo>
                    <a:pt x="4069" y="1150"/>
                  </a:lnTo>
                  <a:lnTo>
                    <a:pt x="4067" y="1153"/>
                  </a:lnTo>
                  <a:lnTo>
                    <a:pt x="4066" y="1159"/>
                  </a:lnTo>
                  <a:lnTo>
                    <a:pt x="4066" y="1163"/>
                  </a:lnTo>
                  <a:lnTo>
                    <a:pt x="4066" y="1168"/>
                  </a:lnTo>
                  <a:lnTo>
                    <a:pt x="4068" y="1174"/>
                  </a:lnTo>
                  <a:lnTo>
                    <a:pt x="4070" y="1179"/>
                  </a:lnTo>
                  <a:lnTo>
                    <a:pt x="4074" y="1184"/>
                  </a:lnTo>
                  <a:lnTo>
                    <a:pt x="4077" y="1188"/>
                  </a:lnTo>
                  <a:lnTo>
                    <a:pt x="4082" y="1191"/>
                  </a:lnTo>
                  <a:lnTo>
                    <a:pt x="4087" y="1193"/>
                  </a:lnTo>
                  <a:lnTo>
                    <a:pt x="4092" y="1194"/>
                  </a:lnTo>
                  <a:lnTo>
                    <a:pt x="4144" y="1194"/>
                  </a:lnTo>
                  <a:lnTo>
                    <a:pt x="4141" y="1461"/>
                  </a:lnTo>
                  <a:lnTo>
                    <a:pt x="4132" y="1697"/>
                  </a:lnTo>
                  <a:lnTo>
                    <a:pt x="4124" y="1940"/>
                  </a:lnTo>
                  <a:lnTo>
                    <a:pt x="4120" y="2032"/>
                  </a:lnTo>
                  <a:lnTo>
                    <a:pt x="4112" y="2193"/>
                  </a:lnTo>
                  <a:lnTo>
                    <a:pt x="4099" y="2413"/>
                  </a:lnTo>
                  <a:lnTo>
                    <a:pt x="4068" y="2413"/>
                  </a:lnTo>
                  <a:lnTo>
                    <a:pt x="4068" y="2423"/>
                  </a:lnTo>
                  <a:lnTo>
                    <a:pt x="4054" y="2423"/>
                  </a:lnTo>
                  <a:lnTo>
                    <a:pt x="4054" y="2414"/>
                  </a:lnTo>
                  <a:lnTo>
                    <a:pt x="4044" y="2414"/>
                  </a:lnTo>
                  <a:lnTo>
                    <a:pt x="4044" y="2381"/>
                  </a:lnTo>
                  <a:lnTo>
                    <a:pt x="4035" y="2381"/>
                  </a:lnTo>
                  <a:lnTo>
                    <a:pt x="4035" y="2391"/>
                  </a:lnTo>
                  <a:lnTo>
                    <a:pt x="4014" y="2391"/>
                  </a:lnTo>
                  <a:lnTo>
                    <a:pt x="4014" y="2380"/>
                  </a:lnTo>
                  <a:lnTo>
                    <a:pt x="3990" y="2380"/>
                  </a:lnTo>
                  <a:lnTo>
                    <a:pt x="3990" y="2415"/>
                  </a:lnTo>
                  <a:lnTo>
                    <a:pt x="3945" y="2415"/>
                  </a:lnTo>
                  <a:lnTo>
                    <a:pt x="3945" y="2590"/>
                  </a:lnTo>
                  <a:lnTo>
                    <a:pt x="3905" y="2590"/>
                  </a:lnTo>
                  <a:lnTo>
                    <a:pt x="3905" y="2624"/>
                  </a:lnTo>
                  <a:lnTo>
                    <a:pt x="3860" y="2624"/>
                  </a:lnTo>
                  <a:lnTo>
                    <a:pt x="3860" y="2642"/>
                  </a:lnTo>
                  <a:lnTo>
                    <a:pt x="3713" y="2642"/>
                  </a:lnTo>
                  <a:lnTo>
                    <a:pt x="3713" y="2420"/>
                  </a:lnTo>
                  <a:lnTo>
                    <a:pt x="3666" y="2420"/>
                  </a:lnTo>
                  <a:lnTo>
                    <a:pt x="3666" y="2404"/>
                  </a:lnTo>
                  <a:lnTo>
                    <a:pt x="3649" y="2404"/>
                  </a:lnTo>
                  <a:lnTo>
                    <a:pt x="3649" y="2378"/>
                  </a:lnTo>
                  <a:lnTo>
                    <a:pt x="3601" y="2378"/>
                  </a:lnTo>
                  <a:lnTo>
                    <a:pt x="3601" y="2389"/>
                  </a:lnTo>
                  <a:lnTo>
                    <a:pt x="3588" y="2389"/>
                  </a:lnTo>
                  <a:lnTo>
                    <a:pt x="3588" y="2416"/>
                  </a:lnTo>
                  <a:lnTo>
                    <a:pt x="3550" y="2416"/>
                  </a:lnTo>
                  <a:lnTo>
                    <a:pt x="3550" y="2616"/>
                  </a:lnTo>
                  <a:lnTo>
                    <a:pt x="3507" y="2590"/>
                  </a:lnTo>
                  <a:lnTo>
                    <a:pt x="3481" y="2577"/>
                  </a:lnTo>
                  <a:lnTo>
                    <a:pt x="3452" y="2563"/>
                  </a:lnTo>
                  <a:lnTo>
                    <a:pt x="3415" y="2546"/>
                  </a:lnTo>
                  <a:lnTo>
                    <a:pt x="3372" y="2529"/>
                  </a:lnTo>
                  <a:lnTo>
                    <a:pt x="3327" y="2512"/>
                  </a:lnTo>
                  <a:lnTo>
                    <a:pt x="3303" y="2505"/>
                  </a:lnTo>
                  <a:lnTo>
                    <a:pt x="3280" y="2498"/>
                  </a:lnTo>
                  <a:lnTo>
                    <a:pt x="3257" y="2492"/>
                  </a:lnTo>
                  <a:lnTo>
                    <a:pt x="3234" y="2487"/>
                  </a:lnTo>
                  <a:lnTo>
                    <a:pt x="3191" y="2481"/>
                  </a:lnTo>
                  <a:lnTo>
                    <a:pt x="3151" y="2477"/>
                  </a:lnTo>
                  <a:lnTo>
                    <a:pt x="3115" y="2475"/>
                  </a:lnTo>
                  <a:lnTo>
                    <a:pt x="3080" y="2476"/>
                  </a:lnTo>
                  <a:lnTo>
                    <a:pt x="3048" y="2477"/>
                  </a:lnTo>
                  <a:lnTo>
                    <a:pt x="3017" y="2480"/>
                  </a:lnTo>
                  <a:lnTo>
                    <a:pt x="2988" y="2484"/>
                  </a:lnTo>
                  <a:lnTo>
                    <a:pt x="2960" y="2489"/>
                  </a:lnTo>
                  <a:lnTo>
                    <a:pt x="2947" y="2492"/>
                  </a:lnTo>
                  <a:lnTo>
                    <a:pt x="2932" y="2496"/>
                  </a:lnTo>
                  <a:lnTo>
                    <a:pt x="2903" y="2506"/>
                  </a:lnTo>
                  <a:lnTo>
                    <a:pt x="2873" y="2516"/>
                  </a:lnTo>
                  <a:lnTo>
                    <a:pt x="2846" y="2527"/>
                  </a:lnTo>
                  <a:lnTo>
                    <a:pt x="2802" y="2546"/>
                  </a:lnTo>
                  <a:lnTo>
                    <a:pt x="2785" y="2555"/>
                  </a:lnTo>
                  <a:lnTo>
                    <a:pt x="2785" y="2536"/>
                  </a:lnTo>
                  <a:lnTo>
                    <a:pt x="2774" y="2542"/>
                  </a:lnTo>
                  <a:lnTo>
                    <a:pt x="2753" y="2555"/>
                  </a:lnTo>
                  <a:lnTo>
                    <a:pt x="2689" y="2596"/>
                  </a:lnTo>
                  <a:lnTo>
                    <a:pt x="2689" y="2569"/>
                  </a:lnTo>
                  <a:lnTo>
                    <a:pt x="2655" y="2569"/>
                  </a:lnTo>
                  <a:lnTo>
                    <a:pt x="2655" y="2464"/>
                  </a:lnTo>
                  <a:lnTo>
                    <a:pt x="2497" y="2464"/>
                  </a:lnTo>
                  <a:lnTo>
                    <a:pt x="2497" y="2728"/>
                  </a:lnTo>
                  <a:lnTo>
                    <a:pt x="2479" y="2728"/>
                  </a:lnTo>
                  <a:lnTo>
                    <a:pt x="2479" y="2707"/>
                  </a:lnTo>
                  <a:lnTo>
                    <a:pt x="2409" y="2707"/>
                  </a:lnTo>
                  <a:lnTo>
                    <a:pt x="2409" y="2516"/>
                  </a:lnTo>
                  <a:lnTo>
                    <a:pt x="2259" y="2516"/>
                  </a:lnTo>
                  <a:lnTo>
                    <a:pt x="2259" y="2422"/>
                  </a:lnTo>
                  <a:lnTo>
                    <a:pt x="2251" y="2422"/>
                  </a:lnTo>
                  <a:lnTo>
                    <a:pt x="2251" y="2410"/>
                  </a:lnTo>
                  <a:lnTo>
                    <a:pt x="2175" y="2410"/>
                  </a:lnTo>
                  <a:lnTo>
                    <a:pt x="2175" y="2397"/>
                  </a:lnTo>
                  <a:lnTo>
                    <a:pt x="2158" y="2397"/>
                  </a:lnTo>
                  <a:lnTo>
                    <a:pt x="2158" y="2373"/>
                  </a:lnTo>
                  <a:lnTo>
                    <a:pt x="2130" y="2373"/>
                  </a:lnTo>
                  <a:lnTo>
                    <a:pt x="2130" y="2361"/>
                  </a:lnTo>
                  <a:lnTo>
                    <a:pt x="2117" y="2361"/>
                  </a:lnTo>
                  <a:lnTo>
                    <a:pt x="2117" y="2337"/>
                  </a:lnTo>
                  <a:lnTo>
                    <a:pt x="2110" y="2337"/>
                  </a:lnTo>
                  <a:lnTo>
                    <a:pt x="2110" y="2292"/>
                  </a:lnTo>
                  <a:lnTo>
                    <a:pt x="2073" y="2292"/>
                  </a:lnTo>
                  <a:lnTo>
                    <a:pt x="2073" y="2280"/>
                  </a:lnTo>
                  <a:lnTo>
                    <a:pt x="2061" y="2280"/>
                  </a:lnTo>
                  <a:lnTo>
                    <a:pt x="2061" y="2272"/>
                  </a:lnTo>
                  <a:lnTo>
                    <a:pt x="1965" y="2272"/>
                  </a:lnTo>
                  <a:lnTo>
                    <a:pt x="1965" y="2290"/>
                  </a:lnTo>
                  <a:lnTo>
                    <a:pt x="1953" y="2290"/>
                  </a:lnTo>
                  <a:lnTo>
                    <a:pt x="1953" y="2316"/>
                  </a:lnTo>
                  <a:lnTo>
                    <a:pt x="1948" y="2316"/>
                  </a:lnTo>
                  <a:lnTo>
                    <a:pt x="1948" y="2464"/>
                  </a:lnTo>
                  <a:lnTo>
                    <a:pt x="1912" y="2464"/>
                  </a:lnTo>
                  <a:lnTo>
                    <a:pt x="1912" y="2435"/>
                  </a:lnTo>
                  <a:lnTo>
                    <a:pt x="1737" y="2435"/>
                  </a:lnTo>
                  <a:lnTo>
                    <a:pt x="1737" y="2293"/>
                  </a:lnTo>
                  <a:lnTo>
                    <a:pt x="1691" y="2288"/>
                  </a:lnTo>
                  <a:lnTo>
                    <a:pt x="1691" y="2271"/>
                  </a:lnTo>
                  <a:lnTo>
                    <a:pt x="1668" y="2271"/>
                  </a:lnTo>
                  <a:lnTo>
                    <a:pt x="1668" y="2255"/>
                  </a:lnTo>
                  <a:lnTo>
                    <a:pt x="1636" y="2255"/>
                  </a:lnTo>
                  <a:lnTo>
                    <a:pt x="1636" y="2246"/>
                  </a:lnTo>
                  <a:lnTo>
                    <a:pt x="1591" y="2246"/>
                  </a:lnTo>
                  <a:lnTo>
                    <a:pt x="1591" y="2236"/>
                  </a:lnTo>
                  <a:lnTo>
                    <a:pt x="1574" y="2236"/>
                  </a:lnTo>
                  <a:lnTo>
                    <a:pt x="1574" y="2289"/>
                  </a:lnTo>
                  <a:lnTo>
                    <a:pt x="1545" y="2289"/>
                  </a:lnTo>
                  <a:lnTo>
                    <a:pt x="1545" y="2587"/>
                  </a:lnTo>
                  <a:lnTo>
                    <a:pt x="1522" y="2587"/>
                  </a:lnTo>
                  <a:lnTo>
                    <a:pt x="1522" y="2599"/>
                  </a:lnTo>
                  <a:lnTo>
                    <a:pt x="1461" y="2599"/>
                  </a:lnTo>
                  <a:lnTo>
                    <a:pt x="1461" y="2752"/>
                  </a:lnTo>
                  <a:lnTo>
                    <a:pt x="1441" y="2752"/>
                  </a:lnTo>
                  <a:lnTo>
                    <a:pt x="1441" y="2790"/>
                  </a:lnTo>
                  <a:lnTo>
                    <a:pt x="1425" y="2790"/>
                  </a:lnTo>
                  <a:lnTo>
                    <a:pt x="1425" y="2778"/>
                  </a:lnTo>
                  <a:lnTo>
                    <a:pt x="1421" y="2778"/>
                  </a:lnTo>
                  <a:lnTo>
                    <a:pt x="1421" y="2761"/>
                  </a:lnTo>
                  <a:lnTo>
                    <a:pt x="1395" y="2761"/>
                  </a:lnTo>
                  <a:lnTo>
                    <a:pt x="1400" y="2158"/>
                  </a:lnTo>
                  <a:lnTo>
                    <a:pt x="1389" y="2158"/>
                  </a:lnTo>
                  <a:lnTo>
                    <a:pt x="1389" y="2096"/>
                  </a:lnTo>
                  <a:lnTo>
                    <a:pt x="1324" y="2096"/>
                  </a:lnTo>
                  <a:lnTo>
                    <a:pt x="1324" y="2068"/>
                  </a:lnTo>
                  <a:lnTo>
                    <a:pt x="1256" y="2060"/>
                  </a:lnTo>
                  <a:lnTo>
                    <a:pt x="1256" y="2092"/>
                  </a:lnTo>
                  <a:lnTo>
                    <a:pt x="1217" y="2092"/>
                  </a:lnTo>
                  <a:lnTo>
                    <a:pt x="1217" y="2113"/>
                  </a:lnTo>
                  <a:lnTo>
                    <a:pt x="1181" y="2113"/>
                  </a:lnTo>
                  <a:lnTo>
                    <a:pt x="1181" y="2776"/>
                  </a:lnTo>
                  <a:lnTo>
                    <a:pt x="1151" y="2776"/>
                  </a:lnTo>
                  <a:lnTo>
                    <a:pt x="1151" y="2667"/>
                  </a:lnTo>
                  <a:lnTo>
                    <a:pt x="1127" y="2667"/>
                  </a:lnTo>
                  <a:lnTo>
                    <a:pt x="1127" y="2629"/>
                  </a:lnTo>
                  <a:lnTo>
                    <a:pt x="1105" y="2629"/>
                  </a:lnTo>
                  <a:lnTo>
                    <a:pt x="1105" y="2621"/>
                  </a:lnTo>
                  <a:lnTo>
                    <a:pt x="1092" y="2621"/>
                  </a:lnTo>
                  <a:lnTo>
                    <a:pt x="1092" y="2635"/>
                  </a:lnTo>
                  <a:lnTo>
                    <a:pt x="1079" y="2635"/>
                  </a:lnTo>
                  <a:lnTo>
                    <a:pt x="1079" y="2603"/>
                  </a:lnTo>
                  <a:lnTo>
                    <a:pt x="1069" y="2603"/>
                  </a:lnTo>
                  <a:lnTo>
                    <a:pt x="1069" y="2612"/>
                  </a:lnTo>
                  <a:lnTo>
                    <a:pt x="1027" y="2612"/>
                  </a:lnTo>
                  <a:lnTo>
                    <a:pt x="1027" y="2626"/>
                  </a:lnTo>
                  <a:lnTo>
                    <a:pt x="1019" y="2626"/>
                  </a:lnTo>
                  <a:lnTo>
                    <a:pt x="1019" y="2634"/>
                  </a:lnTo>
                  <a:lnTo>
                    <a:pt x="951" y="2634"/>
                  </a:lnTo>
                  <a:lnTo>
                    <a:pt x="951" y="2648"/>
                  </a:lnTo>
                  <a:lnTo>
                    <a:pt x="937" y="2648"/>
                  </a:lnTo>
                  <a:lnTo>
                    <a:pt x="937" y="2668"/>
                  </a:lnTo>
                  <a:lnTo>
                    <a:pt x="925" y="2668"/>
                  </a:lnTo>
                  <a:lnTo>
                    <a:pt x="925" y="2187"/>
                  </a:lnTo>
                  <a:lnTo>
                    <a:pt x="920" y="2187"/>
                  </a:lnTo>
                  <a:lnTo>
                    <a:pt x="920" y="2162"/>
                  </a:lnTo>
                  <a:lnTo>
                    <a:pt x="910" y="2162"/>
                  </a:lnTo>
                  <a:lnTo>
                    <a:pt x="910" y="2120"/>
                  </a:lnTo>
                  <a:lnTo>
                    <a:pt x="877" y="2120"/>
                  </a:lnTo>
                  <a:lnTo>
                    <a:pt x="877" y="2087"/>
                  </a:lnTo>
                  <a:lnTo>
                    <a:pt x="828" y="2087"/>
                  </a:lnTo>
                  <a:lnTo>
                    <a:pt x="828" y="2119"/>
                  </a:lnTo>
                  <a:lnTo>
                    <a:pt x="773" y="2119"/>
                  </a:lnTo>
                  <a:lnTo>
                    <a:pt x="773" y="2159"/>
                  </a:lnTo>
                  <a:lnTo>
                    <a:pt x="728" y="2159"/>
                  </a:lnTo>
                  <a:lnTo>
                    <a:pt x="728" y="2178"/>
                  </a:lnTo>
                  <a:lnTo>
                    <a:pt x="709" y="2178"/>
                  </a:lnTo>
                  <a:lnTo>
                    <a:pt x="709" y="2223"/>
                  </a:lnTo>
                  <a:lnTo>
                    <a:pt x="694" y="2223"/>
                  </a:lnTo>
                  <a:lnTo>
                    <a:pt x="694" y="2248"/>
                  </a:lnTo>
                  <a:lnTo>
                    <a:pt x="634" y="2248"/>
                  </a:lnTo>
                  <a:lnTo>
                    <a:pt x="634" y="2286"/>
                  </a:lnTo>
                  <a:lnTo>
                    <a:pt x="616" y="2286"/>
                  </a:lnTo>
                  <a:lnTo>
                    <a:pt x="616" y="2313"/>
                  </a:lnTo>
                  <a:lnTo>
                    <a:pt x="585" y="2313"/>
                  </a:lnTo>
                  <a:lnTo>
                    <a:pt x="585" y="2758"/>
                  </a:lnTo>
                  <a:lnTo>
                    <a:pt x="557" y="2758"/>
                  </a:lnTo>
                  <a:lnTo>
                    <a:pt x="557" y="2796"/>
                  </a:lnTo>
                  <a:lnTo>
                    <a:pt x="529" y="2796"/>
                  </a:lnTo>
                  <a:lnTo>
                    <a:pt x="529" y="2766"/>
                  </a:lnTo>
                  <a:lnTo>
                    <a:pt x="351" y="2766"/>
                  </a:lnTo>
                  <a:lnTo>
                    <a:pt x="351" y="2794"/>
                  </a:lnTo>
                  <a:lnTo>
                    <a:pt x="334" y="2794"/>
                  </a:lnTo>
                  <a:lnTo>
                    <a:pt x="334" y="2746"/>
                  </a:lnTo>
                  <a:lnTo>
                    <a:pt x="317" y="2746"/>
                  </a:lnTo>
                  <a:lnTo>
                    <a:pt x="317" y="2709"/>
                  </a:lnTo>
                  <a:lnTo>
                    <a:pt x="174" y="2709"/>
                  </a:lnTo>
                  <a:lnTo>
                    <a:pt x="174" y="2727"/>
                  </a:lnTo>
                  <a:lnTo>
                    <a:pt x="79" y="2727"/>
                  </a:lnTo>
                  <a:lnTo>
                    <a:pt x="79" y="2783"/>
                  </a:lnTo>
                  <a:lnTo>
                    <a:pt x="4" y="2790"/>
                  </a:lnTo>
                  <a:lnTo>
                    <a:pt x="0" y="2999"/>
                  </a:lnTo>
                  <a:lnTo>
                    <a:pt x="11717" y="2999"/>
                  </a:lnTo>
                  <a:lnTo>
                    <a:pt x="11717" y="2728"/>
                  </a:lnTo>
                  <a:lnTo>
                    <a:pt x="11595" y="27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微软雅黑"/>
                <a:cs typeface="+mn-cs"/>
              </a:endParaRPr>
            </a:p>
          </p:txBody>
        </p:sp>
      </p:grpSp>
      <p:sp>
        <p:nvSpPr>
          <p:cNvPr id="17" name="矩形 16"/>
          <p:cNvSpPr/>
          <p:nvPr/>
        </p:nvSpPr>
        <p:spPr>
          <a:xfrm>
            <a:off x="1219082" y="5406394"/>
            <a:ext cx="4047583" cy="323165"/>
          </a:xfrm>
          <a:prstGeom prst="rect">
            <a:avLst/>
          </a:prstGeom>
        </p:spPr>
        <p:txBody>
          <a:bodyPr wrap="none">
            <a:spAutoFit/>
          </a:bodyPr>
          <a:lstStyle/>
          <a:p>
            <a:pPr algn="ctr"/>
            <a:r>
              <a:rPr lang="en-US" altLang="zh-CN" sz="1500" b="1" dirty="0"/>
              <a:t>Fig. 2-2 </a:t>
            </a:r>
            <a:r>
              <a:rPr lang="en-US" altLang="zh-CN" sz="1500" dirty="0"/>
              <a:t>Default Rate of Groups with Different Age</a:t>
            </a:r>
            <a:endParaRPr lang="zh-CN" altLang="en-US" sz="1500" dirty="0"/>
          </a:p>
        </p:txBody>
      </p:sp>
      <p:sp>
        <p:nvSpPr>
          <p:cNvPr id="18" name="文本框 571"/>
          <p:cNvSpPr txBox="1"/>
          <p:nvPr/>
        </p:nvSpPr>
        <p:spPr>
          <a:xfrm>
            <a:off x="11197543" y="177467"/>
            <a:ext cx="665054" cy="307777"/>
          </a:xfrm>
          <a:prstGeom prst="rect">
            <a:avLst/>
          </a:prstGeom>
          <a:noFill/>
        </p:spPr>
        <p:txBody>
          <a:bodyPr wrap="none" rtlCol="0">
            <a:spAutoFit/>
          </a:bodyPr>
          <a:lstStyle/>
          <a:p>
            <a:r>
              <a:rPr lang="en-US" altLang="zh-CN" sz="1400" dirty="0">
                <a:solidFill>
                  <a:schemeClr val="tx1">
                    <a:lumMod val="75000"/>
                    <a:lumOff val="25000"/>
                  </a:schemeClr>
                </a:solidFill>
              </a:rPr>
              <a:t>Page 8</a:t>
            </a:r>
            <a:endParaRPr lang="zh-CN" altLang="en-US" sz="1400" dirty="0">
              <a:solidFill>
                <a:schemeClr val="tx1">
                  <a:lumMod val="75000"/>
                  <a:lumOff val="25000"/>
                </a:schemeClr>
              </a:solidFill>
            </a:endParaRPr>
          </a:p>
        </p:txBody>
      </p:sp>
    </p:spTree>
    <p:extLst>
      <p:ext uri="{BB962C8B-B14F-4D97-AF65-F5344CB8AC3E}">
        <p14:creationId xmlns:p14="http://schemas.microsoft.com/office/powerpoint/2010/main" val="31732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p:nvPr/>
        </p:nvSpPr>
        <p:spPr>
          <a:xfrm>
            <a:off x="172341" y="362133"/>
            <a:ext cx="1909241"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dirty="0">
                <a:latin typeface="Calibri"/>
                <a:ea typeface="微软雅黑"/>
              </a:rPr>
              <a:t>Further</a:t>
            </a:r>
            <a:r>
              <a:rPr lang="en-US" altLang="zh-CN" sz="2400" b="1" dirty="0">
                <a:solidFill>
                  <a:srgbClr val="FDD938"/>
                </a:solidFill>
                <a:latin typeface="Calibri"/>
                <a:ea typeface="微软雅黑"/>
              </a:rPr>
              <a:t> study</a:t>
            </a:r>
            <a:endParaRPr kumimoji="0" lang="zh-CN" altLang="en-US" sz="2400" b="1" i="0" u="none" strike="noStrike" kern="1200" cap="none" spc="0" normalizeH="0" baseline="0" noProof="0" dirty="0">
              <a:ln>
                <a:noFill/>
              </a:ln>
              <a:solidFill>
                <a:srgbClr val="FDD938"/>
              </a:solidFill>
              <a:effectLst/>
              <a:uLnTx/>
              <a:uFillTx/>
              <a:latin typeface="Calibri"/>
              <a:ea typeface="微软雅黑"/>
              <a:cs typeface="+mn-cs"/>
            </a:endParaRPr>
          </a:p>
        </p:txBody>
      </p:sp>
      <p:sp>
        <p:nvSpPr>
          <p:cNvPr id="7" name="矩形 6"/>
          <p:cNvSpPr/>
          <p:nvPr/>
        </p:nvSpPr>
        <p:spPr>
          <a:xfrm>
            <a:off x="109520" y="692993"/>
            <a:ext cx="5281775"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31333F"/>
                </a:solidFill>
                <a:effectLst/>
                <a:latin typeface="Source Sans Pro" panose="020B0503030403020204" pitchFamily="34" charset="0"/>
              </a:rPr>
              <a:t> Random forest algorithm</a:t>
            </a:r>
            <a:endParaRPr kumimoji="0" lang="zh-CN" altLang="en-US" sz="1800" b="0" i="0" u="none" strike="noStrike" kern="1200" cap="none" spc="0" normalizeH="0" baseline="0" noProof="0" dirty="0">
              <a:ln>
                <a:noFill/>
              </a:ln>
              <a:solidFill>
                <a:prstClr val="black"/>
              </a:solidFill>
              <a:effectLst/>
              <a:uLnTx/>
              <a:uFillTx/>
              <a:latin typeface="Calibri"/>
              <a:ea typeface="微软雅黑"/>
              <a:cs typeface="Segoe UI Semilight" panose="020B0402040204020203" pitchFamily="34" charset="0"/>
            </a:endParaRPr>
          </a:p>
        </p:txBody>
      </p:sp>
      <p:grpSp>
        <p:nvGrpSpPr>
          <p:cNvPr id="50" name="组合 49">
            <a:extLst>
              <a:ext uri="{FF2B5EF4-FFF2-40B4-BE49-F238E27FC236}">
                <a16:creationId xmlns="" xmlns:a16="http://schemas.microsoft.com/office/drawing/2014/main" id="{9B1AF05C-E364-1382-0D52-B5FF73B7EA07}"/>
              </a:ext>
            </a:extLst>
          </p:cNvPr>
          <p:cNvGrpSpPr/>
          <p:nvPr/>
        </p:nvGrpSpPr>
        <p:grpSpPr>
          <a:xfrm flipH="1">
            <a:off x="0" y="4705263"/>
            <a:ext cx="12192000" cy="2296943"/>
            <a:chOff x="0" y="2110165"/>
            <a:chExt cx="12192000" cy="2296943"/>
          </a:xfrm>
          <a:solidFill>
            <a:schemeClr val="tx1">
              <a:lumMod val="65000"/>
              <a:lumOff val="35000"/>
            </a:schemeClr>
          </a:solidFill>
        </p:grpSpPr>
        <p:sp>
          <p:nvSpPr>
            <p:cNvPr id="51" name="KSO_Shape">
              <a:extLst>
                <a:ext uri="{FF2B5EF4-FFF2-40B4-BE49-F238E27FC236}">
                  <a16:creationId xmlns="" xmlns:a16="http://schemas.microsoft.com/office/drawing/2014/main" id="{EE1A33D6-AEB6-16DD-4A5C-833CD1BBBA69}"/>
                </a:ext>
              </a:extLst>
            </p:cNvPr>
            <p:cNvSpPr>
              <a:spLocks/>
            </p:cNvSpPr>
            <p:nvPr/>
          </p:nvSpPr>
          <p:spPr bwMode="auto">
            <a:xfrm>
              <a:off x="8949128" y="3812581"/>
              <a:ext cx="3242872" cy="594527"/>
            </a:xfrm>
            <a:custGeom>
              <a:avLst/>
              <a:gdLst>
                <a:gd name="T0" fmla="*/ 784004579 w 14845"/>
                <a:gd name="T1" fmla="*/ 1916897026 h 2733"/>
                <a:gd name="T2" fmla="*/ 2147483646 w 14845"/>
                <a:gd name="T3" fmla="*/ 2147483646 h 2733"/>
                <a:gd name="T4" fmla="*/ 2147483646 w 14845"/>
                <a:gd name="T5" fmla="*/ 2147483646 h 2733"/>
                <a:gd name="T6" fmla="*/ 2147483646 w 14845"/>
                <a:gd name="T7" fmla="*/ 2147483646 h 2733"/>
                <a:gd name="T8" fmla="*/ 2147483646 w 14845"/>
                <a:gd name="T9" fmla="*/ 2147483646 h 2733"/>
                <a:gd name="T10" fmla="*/ 2147483646 w 14845"/>
                <a:gd name="T11" fmla="*/ 2147483646 h 2733"/>
                <a:gd name="T12" fmla="*/ 2147483646 w 14845"/>
                <a:gd name="T13" fmla="*/ 2147483646 h 2733"/>
                <a:gd name="T14" fmla="*/ 2147483646 w 14845"/>
                <a:gd name="T15" fmla="*/ 2011171651 h 2733"/>
                <a:gd name="T16" fmla="*/ 2147483646 w 14845"/>
                <a:gd name="T17" fmla="*/ 2147483646 h 2733"/>
                <a:gd name="T18" fmla="*/ 2147483646 w 14845"/>
                <a:gd name="T19" fmla="*/ 2021655669 h 2733"/>
                <a:gd name="T20" fmla="*/ 2147483646 w 14845"/>
                <a:gd name="T21" fmla="*/ 1889658082 h 2733"/>
                <a:gd name="T22" fmla="*/ 2147483646 w 14845"/>
                <a:gd name="T23" fmla="*/ 1642450293 h 2733"/>
                <a:gd name="T24" fmla="*/ 2147483646 w 14845"/>
                <a:gd name="T25" fmla="*/ 1397349250 h 2733"/>
                <a:gd name="T26" fmla="*/ 2147483646 w 14845"/>
                <a:gd name="T27" fmla="*/ 1261171014 h 2733"/>
                <a:gd name="T28" fmla="*/ 2147483646 w 14845"/>
                <a:gd name="T29" fmla="*/ 601264481 h 2733"/>
                <a:gd name="T30" fmla="*/ 2147483646 w 14845"/>
                <a:gd name="T31" fmla="*/ 33526083 h 2733"/>
                <a:gd name="T32" fmla="*/ 2147483646 w 14845"/>
                <a:gd name="T33" fmla="*/ 2090261 h 2733"/>
                <a:gd name="T34" fmla="*/ 2147483646 w 14845"/>
                <a:gd name="T35" fmla="*/ 46084004 h 2733"/>
                <a:gd name="T36" fmla="*/ 2147483646 w 14845"/>
                <a:gd name="T37" fmla="*/ 92184365 h 2733"/>
                <a:gd name="T38" fmla="*/ 2147483646 w 14845"/>
                <a:gd name="T39" fmla="*/ 1246506475 h 2733"/>
                <a:gd name="T40" fmla="*/ 2147483646 w 14845"/>
                <a:gd name="T41" fmla="*/ 1286319570 h 2733"/>
                <a:gd name="T42" fmla="*/ 2147483646 w 14845"/>
                <a:gd name="T43" fmla="*/ 1397349250 h 2733"/>
                <a:gd name="T44" fmla="*/ 2147483646 w 14845"/>
                <a:gd name="T45" fmla="*/ 1594276029 h 2733"/>
                <a:gd name="T46" fmla="*/ 2147483646 w 14845"/>
                <a:gd name="T47" fmla="*/ 1962981030 h 2733"/>
                <a:gd name="T48" fmla="*/ 2147483646 w 14845"/>
                <a:gd name="T49" fmla="*/ 2147483646 h 2733"/>
                <a:gd name="T50" fmla="*/ 2147483646 w 14845"/>
                <a:gd name="T51" fmla="*/ 2147483646 h 2733"/>
                <a:gd name="T52" fmla="*/ 2147483646 w 14845"/>
                <a:gd name="T53" fmla="*/ 2147483646 h 2733"/>
                <a:gd name="T54" fmla="*/ 2147483646 w 14845"/>
                <a:gd name="T55" fmla="*/ 2147483646 h 2733"/>
                <a:gd name="T56" fmla="*/ 2147483646 w 14845"/>
                <a:gd name="T57" fmla="*/ 2147483646 h 2733"/>
                <a:gd name="T58" fmla="*/ 2147483646 w 14845"/>
                <a:gd name="T59" fmla="*/ 2147483646 h 2733"/>
                <a:gd name="T60" fmla="*/ 2147483646 w 14845"/>
                <a:gd name="T61" fmla="*/ 2147483646 h 2733"/>
                <a:gd name="T62" fmla="*/ 2147483646 w 14845"/>
                <a:gd name="T63" fmla="*/ 2147483646 h 2733"/>
                <a:gd name="T64" fmla="*/ 2147483646 w 14845"/>
                <a:gd name="T65" fmla="*/ 2147483646 h 2733"/>
                <a:gd name="T66" fmla="*/ 2147483646 w 14845"/>
                <a:gd name="T67" fmla="*/ 2147483646 h 2733"/>
                <a:gd name="T68" fmla="*/ 2147483646 w 14845"/>
                <a:gd name="T69" fmla="*/ 2147483646 h 2733"/>
                <a:gd name="T70" fmla="*/ 2147483646 w 14845"/>
                <a:gd name="T71" fmla="*/ 2147483646 h 2733"/>
                <a:gd name="T72" fmla="*/ 2147483646 w 14845"/>
                <a:gd name="T73" fmla="*/ 2147483646 h 2733"/>
                <a:gd name="T74" fmla="*/ 2147483646 w 14845"/>
                <a:gd name="T75" fmla="*/ 2147483646 h 2733"/>
                <a:gd name="T76" fmla="*/ 2147483646 w 14845"/>
                <a:gd name="T77" fmla="*/ 2147483646 h 2733"/>
                <a:gd name="T78" fmla="*/ 2147483646 w 14845"/>
                <a:gd name="T79" fmla="*/ 217878584 h 2733"/>
                <a:gd name="T80" fmla="*/ 2147483646 w 14845"/>
                <a:gd name="T81" fmla="*/ 2147483646 h 2733"/>
                <a:gd name="T82" fmla="*/ 2147483646 w 14845"/>
                <a:gd name="T83" fmla="*/ 2147483646 h 2733"/>
                <a:gd name="T84" fmla="*/ 2147483646 w 14845"/>
                <a:gd name="T85" fmla="*/ 1571233963 h 2733"/>
                <a:gd name="T86" fmla="*/ 2147483646 w 14845"/>
                <a:gd name="T87" fmla="*/ 1242325826 h 2733"/>
                <a:gd name="T88" fmla="*/ 2147483646 w 14845"/>
                <a:gd name="T89" fmla="*/ 875694856 h 2733"/>
                <a:gd name="T90" fmla="*/ 2147483646 w 14845"/>
                <a:gd name="T91" fmla="*/ 760468426 h 2733"/>
                <a:gd name="T92" fmla="*/ 2147483646 w 14845"/>
                <a:gd name="T93" fmla="*/ 779329842 h 2733"/>
                <a:gd name="T94" fmla="*/ 2147483646 w 14845"/>
                <a:gd name="T95" fmla="*/ 923885478 h 2733"/>
                <a:gd name="T96" fmla="*/ 2147483646 w 14845"/>
                <a:gd name="T97" fmla="*/ 1313542157 h 2733"/>
                <a:gd name="T98" fmla="*/ 2147483646 w 14845"/>
                <a:gd name="T99" fmla="*/ 1805867473 h 2733"/>
                <a:gd name="T100" fmla="*/ 2147483646 w 14845"/>
                <a:gd name="T101" fmla="*/ 2147483646 h 2733"/>
                <a:gd name="T102" fmla="*/ 2147483646 w 14845"/>
                <a:gd name="T103" fmla="*/ 2147483646 h 2733"/>
                <a:gd name="T104" fmla="*/ 2147483646 w 14845"/>
                <a:gd name="T105" fmla="*/ 2147483646 h 2733"/>
                <a:gd name="T106" fmla="*/ 2147483646 w 14845"/>
                <a:gd name="T107" fmla="*/ 2147483646 h 2733"/>
                <a:gd name="T108" fmla="*/ 2147483646 w 14845"/>
                <a:gd name="T109" fmla="*/ 2147483646 h 2733"/>
                <a:gd name="T110" fmla="*/ 2147483646 w 14845"/>
                <a:gd name="T111" fmla="*/ 2128488343 h 2733"/>
                <a:gd name="T112" fmla="*/ 2147483646 w 14845"/>
                <a:gd name="T113" fmla="*/ 2136865870 h 2733"/>
                <a:gd name="T114" fmla="*/ 2147483646 w 14845"/>
                <a:gd name="T115" fmla="*/ 2147483646 h 2733"/>
                <a:gd name="T116" fmla="*/ 2147483646 w 14845"/>
                <a:gd name="T117" fmla="*/ 2147483646 h 2733"/>
                <a:gd name="T118" fmla="*/ 2147483646 w 14845"/>
                <a:gd name="T119" fmla="*/ 2147483646 h 273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4845" h="2733">
                  <a:moveTo>
                    <a:pt x="0" y="1788"/>
                  </a:moveTo>
                  <a:lnTo>
                    <a:pt x="193" y="1788"/>
                  </a:lnTo>
                  <a:lnTo>
                    <a:pt x="239" y="1688"/>
                  </a:lnTo>
                  <a:lnTo>
                    <a:pt x="317" y="1688"/>
                  </a:lnTo>
                  <a:lnTo>
                    <a:pt x="317" y="954"/>
                  </a:lnTo>
                  <a:lnTo>
                    <a:pt x="371" y="954"/>
                  </a:lnTo>
                  <a:lnTo>
                    <a:pt x="371" y="915"/>
                  </a:lnTo>
                  <a:lnTo>
                    <a:pt x="525" y="915"/>
                  </a:lnTo>
                  <a:lnTo>
                    <a:pt x="525" y="842"/>
                  </a:lnTo>
                  <a:lnTo>
                    <a:pt x="688" y="842"/>
                  </a:lnTo>
                  <a:lnTo>
                    <a:pt x="688" y="900"/>
                  </a:lnTo>
                  <a:lnTo>
                    <a:pt x="803" y="900"/>
                  </a:lnTo>
                  <a:lnTo>
                    <a:pt x="803" y="1669"/>
                  </a:lnTo>
                  <a:lnTo>
                    <a:pt x="1044" y="1669"/>
                  </a:lnTo>
                  <a:lnTo>
                    <a:pt x="1044" y="1387"/>
                  </a:lnTo>
                  <a:lnTo>
                    <a:pt x="1283" y="1387"/>
                  </a:lnTo>
                  <a:lnTo>
                    <a:pt x="1283" y="1340"/>
                  </a:lnTo>
                  <a:lnTo>
                    <a:pt x="1565" y="1340"/>
                  </a:lnTo>
                  <a:lnTo>
                    <a:pt x="1565" y="1495"/>
                  </a:lnTo>
                  <a:lnTo>
                    <a:pt x="1878" y="1495"/>
                  </a:lnTo>
                  <a:lnTo>
                    <a:pt x="1878" y="1553"/>
                  </a:lnTo>
                  <a:lnTo>
                    <a:pt x="2040" y="1553"/>
                  </a:lnTo>
                  <a:lnTo>
                    <a:pt x="2040" y="1704"/>
                  </a:lnTo>
                  <a:lnTo>
                    <a:pt x="2125" y="1669"/>
                  </a:lnTo>
                  <a:lnTo>
                    <a:pt x="2125" y="1611"/>
                  </a:lnTo>
                  <a:lnTo>
                    <a:pt x="2322" y="1611"/>
                  </a:lnTo>
                  <a:lnTo>
                    <a:pt x="2330" y="1641"/>
                  </a:lnTo>
                  <a:lnTo>
                    <a:pt x="2377" y="1641"/>
                  </a:lnTo>
                  <a:lnTo>
                    <a:pt x="2377" y="1374"/>
                  </a:lnTo>
                  <a:lnTo>
                    <a:pt x="2434" y="1342"/>
                  </a:lnTo>
                  <a:lnTo>
                    <a:pt x="2434" y="1256"/>
                  </a:lnTo>
                  <a:lnTo>
                    <a:pt x="2569" y="1256"/>
                  </a:lnTo>
                  <a:lnTo>
                    <a:pt x="2569" y="1099"/>
                  </a:lnTo>
                  <a:lnTo>
                    <a:pt x="2706" y="1099"/>
                  </a:lnTo>
                  <a:lnTo>
                    <a:pt x="2706" y="1209"/>
                  </a:lnTo>
                  <a:lnTo>
                    <a:pt x="2836" y="1209"/>
                  </a:lnTo>
                  <a:lnTo>
                    <a:pt x="2836" y="1256"/>
                  </a:lnTo>
                  <a:lnTo>
                    <a:pt x="2880" y="1256"/>
                  </a:lnTo>
                  <a:lnTo>
                    <a:pt x="2909" y="1301"/>
                  </a:lnTo>
                  <a:lnTo>
                    <a:pt x="2952" y="1205"/>
                  </a:lnTo>
                  <a:lnTo>
                    <a:pt x="3110" y="1205"/>
                  </a:lnTo>
                  <a:lnTo>
                    <a:pt x="3148" y="1205"/>
                  </a:lnTo>
                  <a:lnTo>
                    <a:pt x="3148" y="1116"/>
                  </a:lnTo>
                  <a:lnTo>
                    <a:pt x="3180" y="1066"/>
                  </a:lnTo>
                  <a:lnTo>
                    <a:pt x="3180" y="900"/>
                  </a:lnTo>
                  <a:lnTo>
                    <a:pt x="3222" y="900"/>
                  </a:lnTo>
                  <a:lnTo>
                    <a:pt x="3222" y="1062"/>
                  </a:lnTo>
                  <a:lnTo>
                    <a:pt x="3269" y="1109"/>
                  </a:lnTo>
                  <a:lnTo>
                    <a:pt x="3269" y="1202"/>
                  </a:lnTo>
                  <a:lnTo>
                    <a:pt x="3342" y="1202"/>
                  </a:lnTo>
                  <a:lnTo>
                    <a:pt x="3389" y="1321"/>
                  </a:lnTo>
                  <a:lnTo>
                    <a:pt x="3431" y="1279"/>
                  </a:lnTo>
                  <a:lnTo>
                    <a:pt x="3431" y="1000"/>
                  </a:lnTo>
                  <a:lnTo>
                    <a:pt x="3690" y="1000"/>
                  </a:lnTo>
                  <a:lnTo>
                    <a:pt x="3731" y="960"/>
                  </a:lnTo>
                  <a:lnTo>
                    <a:pt x="3987" y="960"/>
                  </a:lnTo>
                  <a:lnTo>
                    <a:pt x="4001" y="849"/>
                  </a:lnTo>
                  <a:lnTo>
                    <a:pt x="4047" y="1078"/>
                  </a:lnTo>
                  <a:lnTo>
                    <a:pt x="4087" y="1078"/>
                  </a:lnTo>
                  <a:lnTo>
                    <a:pt x="4096" y="1206"/>
                  </a:lnTo>
                  <a:lnTo>
                    <a:pt x="4158" y="1206"/>
                  </a:lnTo>
                  <a:lnTo>
                    <a:pt x="4158" y="1545"/>
                  </a:lnTo>
                  <a:lnTo>
                    <a:pt x="4227" y="1560"/>
                  </a:lnTo>
                  <a:lnTo>
                    <a:pt x="4227" y="1287"/>
                  </a:lnTo>
                  <a:lnTo>
                    <a:pt x="4206" y="1287"/>
                  </a:lnTo>
                  <a:lnTo>
                    <a:pt x="4224" y="1163"/>
                  </a:lnTo>
                  <a:lnTo>
                    <a:pt x="4316" y="1163"/>
                  </a:lnTo>
                  <a:lnTo>
                    <a:pt x="4316" y="1017"/>
                  </a:lnTo>
                  <a:lnTo>
                    <a:pt x="4340" y="965"/>
                  </a:lnTo>
                  <a:lnTo>
                    <a:pt x="4341" y="961"/>
                  </a:lnTo>
                  <a:lnTo>
                    <a:pt x="4342" y="957"/>
                  </a:lnTo>
                  <a:lnTo>
                    <a:pt x="4342" y="947"/>
                  </a:lnTo>
                  <a:lnTo>
                    <a:pt x="4341" y="936"/>
                  </a:lnTo>
                  <a:lnTo>
                    <a:pt x="4341" y="928"/>
                  </a:lnTo>
                  <a:lnTo>
                    <a:pt x="4343" y="902"/>
                  </a:lnTo>
                  <a:lnTo>
                    <a:pt x="4347" y="878"/>
                  </a:lnTo>
                  <a:lnTo>
                    <a:pt x="4352" y="853"/>
                  </a:lnTo>
                  <a:lnTo>
                    <a:pt x="4359" y="830"/>
                  </a:lnTo>
                  <a:lnTo>
                    <a:pt x="4364" y="815"/>
                  </a:lnTo>
                  <a:lnTo>
                    <a:pt x="4370" y="799"/>
                  </a:lnTo>
                  <a:lnTo>
                    <a:pt x="4376" y="784"/>
                  </a:lnTo>
                  <a:lnTo>
                    <a:pt x="4384" y="770"/>
                  </a:lnTo>
                  <a:lnTo>
                    <a:pt x="4392" y="756"/>
                  </a:lnTo>
                  <a:lnTo>
                    <a:pt x="4401" y="742"/>
                  </a:lnTo>
                  <a:lnTo>
                    <a:pt x="4410" y="729"/>
                  </a:lnTo>
                  <a:lnTo>
                    <a:pt x="4419" y="716"/>
                  </a:lnTo>
                  <a:lnTo>
                    <a:pt x="4441" y="690"/>
                  </a:lnTo>
                  <a:lnTo>
                    <a:pt x="4463" y="667"/>
                  </a:lnTo>
                  <a:lnTo>
                    <a:pt x="4487" y="646"/>
                  </a:lnTo>
                  <a:lnTo>
                    <a:pt x="4512" y="625"/>
                  </a:lnTo>
                  <a:lnTo>
                    <a:pt x="4523" y="619"/>
                  </a:lnTo>
                  <a:lnTo>
                    <a:pt x="4542" y="610"/>
                  </a:lnTo>
                  <a:lnTo>
                    <a:pt x="4554" y="605"/>
                  </a:lnTo>
                  <a:lnTo>
                    <a:pt x="4563" y="602"/>
                  </a:lnTo>
                  <a:lnTo>
                    <a:pt x="4569" y="601"/>
                  </a:lnTo>
                  <a:lnTo>
                    <a:pt x="4571" y="602"/>
                  </a:lnTo>
                  <a:lnTo>
                    <a:pt x="4571" y="604"/>
                  </a:lnTo>
                  <a:lnTo>
                    <a:pt x="4571" y="537"/>
                  </a:lnTo>
                  <a:lnTo>
                    <a:pt x="4604" y="525"/>
                  </a:lnTo>
                  <a:lnTo>
                    <a:pt x="4604" y="320"/>
                  </a:lnTo>
                  <a:lnTo>
                    <a:pt x="4632" y="287"/>
                  </a:lnTo>
                  <a:lnTo>
                    <a:pt x="4632" y="201"/>
                  </a:lnTo>
                  <a:lnTo>
                    <a:pt x="4662" y="174"/>
                  </a:lnTo>
                  <a:lnTo>
                    <a:pt x="4662" y="59"/>
                  </a:lnTo>
                  <a:lnTo>
                    <a:pt x="4646" y="30"/>
                  </a:lnTo>
                  <a:lnTo>
                    <a:pt x="4650" y="22"/>
                  </a:lnTo>
                  <a:lnTo>
                    <a:pt x="4654" y="16"/>
                  </a:lnTo>
                  <a:lnTo>
                    <a:pt x="4661" y="9"/>
                  </a:lnTo>
                  <a:lnTo>
                    <a:pt x="4665" y="6"/>
                  </a:lnTo>
                  <a:lnTo>
                    <a:pt x="4669" y="4"/>
                  </a:lnTo>
                  <a:lnTo>
                    <a:pt x="4673" y="2"/>
                  </a:lnTo>
                  <a:lnTo>
                    <a:pt x="4677" y="0"/>
                  </a:lnTo>
                  <a:lnTo>
                    <a:pt x="4682" y="0"/>
                  </a:lnTo>
                  <a:lnTo>
                    <a:pt x="4687" y="1"/>
                  </a:lnTo>
                  <a:lnTo>
                    <a:pt x="4693" y="3"/>
                  </a:lnTo>
                  <a:lnTo>
                    <a:pt x="4699" y="6"/>
                  </a:lnTo>
                  <a:lnTo>
                    <a:pt x="4704" y="10"/>
                  </a:lnTo>
                  <a:lnTo>
                    <a:pt x="4708" y="14"/>
                  </a:lnTo>
                  <a:lnTo>
                    <a:pt x="4710" y="18"/>
                  </a:lnTo>
                  <a:lnTo>
                    <a:pt x="4713" y="22"/>
                  </a:lnTo>
                  <a:lnTo>
                    <a:pt x="4714" y="25"/>
                  </a:lnTo>
                  <a:lnTo>
                    <a:pt x="4713" y="29"/>
                  </a:lnTo>
                  <a:lnTo>
                    <a:pt x="4713" y="32"/>
                  </a:lnTo>
                  <a:lnTo>
                    <a:pt x="4710" y="34"/>
                  </a:lnTo>
                  <a:lnTo>
                    <a:pt x="4707" y="39"/>
                  </a:lnTo>
                  <a:lnTo>
                    <a:pt x="4703" y="42"/>
                  </a:lnTo>
                  <a:lnTo>
                    <a:pt x="4699" y="44"/>
                  </a:lnTo>
                  <a:lnTo>
                    <a:pt x="4699" y="171"/>
                  </a:lnTo>
                  <a:lnTo>
                    <a:pt x="4728" y="201"/>
                  </a:lnTo>
                  <a:lnTo>
                    <a:pt x="4728" y="265"/>
                  </a:lnTo>
                  <a:lnTo>
                    <a:pt x="4762" y="317"/>
                  </a:lnTo>
                  <a:lnTo>
                    <a:pt x="4762" y="519"/>
                  </a:lnTo>
                  <a:lnTo>
                    <a:pt x="4806" y="546"/>
                  </a:lnTo>
                  <a:lnTo>
                    <a:pt x="4806" y="595"/>
                  </a:lnTo>
                  <a:lnTo>
                    <a:pt x="4806" y="596"/>
                  </a:lnTo>
                  <a:lnTo>
                    <a:pt x="4808" y="597"/>
                  </a:lnTo>
                  <a:lnTo>
                    <a:pt x="4812" y="599"/>
                  </a:lnTo>
                  <a:lnTo>
                    <a:pt x="4831" y="605"/>
                  </a:lnTo>
                  <a:lnTo>
                    <a:pt x="4843" y="609"/>
                  </a:lnTo>
                  <a:lnTo>
                    <a:pt x="4856" y="614"/>
                  </a:lnTo>
                  <a:lnTo>
                    <a:pt x="4871" y="621"/>
                  </a:lnTo>
                  <a:lnTo>
                    <a:pt x="4888" y="629"/>
                  </a:lnTo>
                  <a:lnTo>
                    <a:pt x="4899" y="636"/>
                  </a:lnTo>
                  <a:lnTo>
                    <a:pt x="4911" y="646"/>
                  </a:lnTo>
                  <a:lnTo>
                    <a:pt x="4923" y="656"/>
                  </a:lnTo>
                  <a:lnTo>
                    <a:pt x="4936" y="667"/>
                  </a:lnTo>
                  <a:lnTo>
                    <a:pt x="4958" y="689"/>
                  </a:lnTo>
                  <a:lnTo>
                    <a:pt x="4977" y="711"/>
                  </a:lnTo>
                  <a:lnTo>
                    <a:pt x="4986" y="722"/>
                  </a:lnTo>
                  <a:lnTo>
                    <a:pt x="4995" y="735"/>
                  </a:lnTo>
                  <a:lnTo>
                    <a:pt x="5003" y="747"/>
                  </a:lnTo>
                  <a:lnTo>
                    <a:pt x="5009" y="761"/>
                  </a:lnTo>
                  <a:lnTo>
                    <a:pt x="5016" y="775"/>
                  </a:lnTo>
                  <a:lnTo>
                    <a:pt x="5021" y="789"/>
                  </a:lnTo>
                  <a:lnTo>
                    <a:pt x="5031" y="818"/>
                  </a:lnTo>
                  <a:lnTo>
                    <a:pt x="5040" y="847"/>
                  </a:lnTo>
                  <a:lnTo>
                    <a:pt x="5048" y="878"/>
                  </a:lnTo>
                  <a:lnTo>
                    <a:pt x="5053" y="907"/>
                  </a:lnTo>
                  <a:lnTo>
                    <a:pt x="5059" y="937"/>
                  </a:lnTo>
                  <a:lnTo>
                    <a:pt x="5081" y="1003"/>
                  </a:lnTo>
                  <a:lnTo>
                    <a:pt x="5081" y="1154"/>
                  </a:lnTo>
                  <a:lnTo>
                    <a:pt x="5174" y="1154"/>
                  </a:lnTo>
                  <a:lnTo>
                    <a:pt x="5199" y="1281"/>
                  </a:lnTo>
                  <a:lnTo>
                    <a:pt x="5173" y="1281"/>
                  </a:lnTo>
                  <a:lnTo>
                    <a:pt x="5173" y="1414"/>
                  </a:lnTo>
                  <a:lnTo>
                    <a:pt x="5486" y="1414"/>
                  </a:lnTo>
                  <a:lnTo>
                    <a:pt x="5489" y="1415"/>
                  </a:lnTo>
                  <a:lnTo>
                    <a:pt x="5499" y="1417"/>
                  </a:lnTo>
                  <a:lnTo>
                    <a:pt x="5512" y="1423"/>
                  </a:lnTo>
                  <a:lnTo>
                    <a:pt x="5520" y="1427"/>
                  </a:lnTo>
                  <a:lnTo>
                    <a:pt x="5527" y="1431"/>
                  </a:lnTo>
                  <a:lnTo>
                    <a:pt x="5535" y="1437"/>
                  </a:lnTo>
                  <a:lnTo>
                    <a:pt x="5542" y="1444"/>
                  </a:lnTo>
                  <a:lnTo>
                    <a:pt x="5550" y="1452"/>
                  </a:lnTo>
                  <a:lnTo>
                    <a:pt x="5557" y="1461"/>
                  </a:lnTo>
                  <a:lnTo>
                    <a:pt x="5562" y="1472"/>
                  </a:lnTo>
                  <a:lnTo>
                    <a:pt x="5567" y="1485"/>
                  </a:lnTo>
                  <a:lnTo>
                    <a:pt x="5570" y="1498"/>
                  </a:lnTo>
                  <a:lnTo>
                    <a:pt x="5571" y="1514"/>
                  </a:lnTo>
                  <a:lnTo>
                    <a:pt x="5573" y="1562"/>
                  </a:lnTo>
                  <a:lnTo>
                    <a:pt x="5573" y="1580"/>
                  </a:lnTo>
                  <a:lnTo>
                    <a:pt x="5572" y="1582"/>
                  </a:lnTo>
                  <a:lnTo>
                    <a:pt x="5571" y="1579"/>
                  </a:lnTo>
                  <a:lnTo>
                    <a:pt x="5679" y="1579"/>
                  </a:lnTo>
                  <a:lnTo>
                    <a:pt x="5679" y="1491"/>
                  </a:lnTo>
                  <a:lnTo>
                    <a:pt x="5846" y="1491"/>
                  </a:lnTo>
                  <a:lnTo>
                    <a:pt x="6112" y="1491"/>
                  </a:lnTo>
                  <a:lnTo>
                    <a:pt x="6112" y="1553"/>
                  </a:lnTo>
                  <a:lnTo>
                    <a:pt x="6471" y="1553"/>
                  </a:lnTo>
                  <a:lnTo>
                    <a:pt x="6471" y="1495"/>
                  </a:lnTo>
                  <a:lnTo>
                    <a:pt x="6703" y="1495"/>
                  </a:lnTo>
                  <a:lnTo>
                    <a:pt x="6703" y="1742"/>
                  </a:lnTo>
                  <a:lnTo>
                    <a:pt x="6793" y="1738"/>
                  </a:lnTo>
                  <a:lnTo>
                    <a:pt x="6863" y="1735"/>
                  </a:lnTo>
                  <a:lnTo>
                    <a:pt x="6912" y="1734"/>
                  </a:lnTo>
                  <a:lnTo>
                    <a:pt x="6919" y="1734"/>
                  </a:lnTo>
                  <a:lnTo>
                    <a:pt x="6926" y="1733"/>
                  </a:lnTo>
                  <a:lnTo>
                    <a:pt x="6932" y="1731"/>
                  </a:lnTo>
                  <a:lnTo>
                    <a:pt x="6939" y="1728"/>
                  </a:lnTo>
                  <a:lnTo>
                    <a:pt x="6952" y="1722"/>
                  </a:lnTo>
                  <a:lnTo>
                    <a:pt x="6965" y="1715"/>
                  </a:lnTo>
                  <a:lnTo>
                    <a:pt x="6979" y="1707"/>
                  </a:lnTo>
                  <a:lnTo>
                    <a:pt x="6993" y="1700"/>
                  </a:lnTo>
                  <a:lnTo>
                    <a:pt x="7002" y="1697"/>
                  </a:lnTo>
                  <a:lnTo>
                    <a:pt x="7010" y="1694"/>
                  </a:lnTo>
                  <a:lnTo>
                    <a:pt x="7019" y="1693"/>
                  </a:lnTo>
                  <a:lnTo>
                    <a:pt x="7028" y="1691"/>
                  </a:lnTo>
                  <a:lnTo>
                    <a:pt x="7062" y="1690"/>
                  </a:lnTo>
                  <a:lnTo>
                    <a:pt x="7087" y="1690"/>
                  </a:lnTo>
                  <a:lnTo>
                    <a:pt x="7103" y="1691"/>
                  </a:lnTo>
                  <a:lnTo>
                    <a:pt x="7108" y="1691"/>
                  </a:lnTo>
                  <a:lnTo>
                    <a:pt x="7132" y="1691"/>
                  </a:lnTo>
                  <a:lnTo>
                    <a:pt x="7132" y="1646"/>
                  </a:lnTo>
                  <a:lnTo>
                    <a:pt x="7240" y="1646"/>
                  </a:lnTo>
                  <a:lnTo>
                    <a:pt x="7240" y="1691"/>
                  </a:lnTo>
                  <a:lnTo>
                    <a:pt x="7461" y="1788"/>
                  </a:lnTo>
                  <a:lnTo>
                    <a:pt x="7461" y="1676"/>
                  </a:lnTo>
                  <a:lnTo>
                    <a:pt x="7507" y="1630"/>
                  </a:lnTo>
                  <a:lnTo>
                    <a:pt x="7611" y="1630"/>
                  </a:lnTo>
                  <a:lnTo>
                    <a:pt x="7611" y="1576"/>
                  </a:lnTo>
                  <a:lnTo>
                    <a:pt x="8009" y="1576"/>
                  </a:lnTo>
                  <a:lnTo>
                    <a:pt x="8009" y="1611"/>
                  </a:lnTo>
                  <a:lnTo>
                    <a:pt x="8101" y="1611"/>
                  </a:lnTo>
                  <a:lnTo>
                    <a:pt x="8159" y="1669"/>
                  </a:lnTo>
                  <a:lnTo>
                    <a:pt x="8200" y="1622"/>
                  </a:lnTo>
                  <a:lnTo>
                    <a:pt x="8200" y="1365"/>
                  </a:lnTo>
                  <a:lnTo>
                    <a:pt x="8228" y="1243"/>
                  </a:lnTo>
                  <a:lnTo>
                    <a:pt x="8266" y="1370"/>
                  </a:lnTo>
                  <a:lnTo>
                    <a:pt x="8266" y="1598"/>
                  </a:lnTo>
                  <a:lnTo>
                    <a:pt x="8324" y="1648"/>
                  </a:lnTo>
                  <a:lnTo>
                    <a:pt x="8417" y="1648"/>
                  </a:lnTo>
                  <a:lnTo>
                    <a:pt x="8417" y="1195"/>
                  </a:lnTo>
                  <a:lnTo>
                    <a:pt x="8397" y="1175"/>
                  </a:lnTo>
                  <a:lnTo>
                    <a:pt x="8397" y="1073"/>
                  </a:lnTo>
                  <a:lnTo>
                    <a:pt x="8743" y="1073"/>
                  </a:lnTo>
                  <a:lnTo>
                    <a:pt x="8932" y="1073"/>
                  </a:lnTo>
                  <a:lnTo>
                    <a:pt x="8932" y="1652"/>
                  </a:lnTo>
                  <a:lnTo>
                    <a:pt x="9044" y="1652"/>
                  </a:lnTo>
                  <a:lnTo>
                    <a:pt x="9044" y="1626"/>
                  </a:lnTo>
                  <a:lnTo>
                    <a:pt x="9094" y="1626"/>
                  </a:lnTo>
                  <a:lnTo>
                    <a:pt x="9094" y="1165"/>
                  </a:lnTo>
                  <a:lnTo>
                    <a:pt x="9137" y="1120"/>
                  </a:lnTo>
                  <a:lnTo>
                    <a:pt x="9193" y="1120"/>
                  </a:lnTo>
                  <a:lnTo>
                    <a:pt x="9193" y="1092"/>
                  </a:lnTo>
                  <a:lnTo>
                    <a:pt x="9384" y="1092"/>
                  </a:lnTo>
                  <a:lnTo>
                    <a:pt x="9384" y="1137"/>
                  </a:lnTo>
                  <a:lnTo>
                    <a:pt x="9468" y="1137"/>
                  </a:lnTo>
                  <a:lnTo>
                    <a:pt x="9502" y="1176"/>
                  </a:lnTo>
                  <a:lnTo>
                    <a:pt x="9502" y="1738"/>
                  </a:lnTo>
                  <a:lnTo>
                    <a:pt x="9671" y="1738"/>
                  </a:lnTo>
                  <a:lnTo>
                    <a:pt x="9697" y="1780"/>
                  </a:lnTo>
                  <a:lnTo>
                    <a:pt x="9762" y="1780"/>
                  </a:lnTo>
                  <a:lnTo>
                    <a:pt x="9806" y="1816"/>
                  </a:lnTo>
                  <a:lnTo>
                    <a:pt x="9864" y="1816"/>
                  </a:lnTo>
                  <a:lnTo>
                    <a:pt x="9888" y="1858"/>
                  </a:lnTo>
                  <a:lnTo>
                    <a:pt x="9927" y="1820"/>
                  </a:lnTo>
                  <a:lnTo>
                    <a:pt x="9987" y="1767"/>
                  </a:lnTo>
                  <a:lnTo>
                    <a:pt x="10005" y="1743"/>
                  </a:lnTo>
                  <a:lnTo>
                    <a:pt x="10005" y="1144"/>
                  </a:lnTo>
                  <a:lnTo>
                    <a:pt x="10210" y="1144"/>
                  </a:lnTo>
                  <a:lnTo>
                    <a:pt x="10210" y="1070"/>
                  </a:lnTo>
                  <a:lnTo>
                    <a:pt x="10478" y="1070"/>
                  </a:lnTo>
                  <a:lnTo>
                    <a:pt x="10478" y="347"/>
                  </a:lnTo>
                  <a:lnTo>
                    <a:pt x="10597" y="347"/>
                  </a:lnTo>
                  <a:lnTo>
                    <a:pt x="10597" y="104"/>
                  </a:lnTo>
                  <a:lnTo>
                    <a:pt x="10894" y="104"/>
                  </a:lnTo>
                  <a:lnTo>
                    <a:pt x="10894" y="459"/>
                  </a:lnTo>
                  <a:lnTo>
                    <a:pt x="10999" y="459"/>
                  </a:lnTo>
                  <a:lnTo>
                    <a:pt x="10999" y="1788"/>
                  </a:lnTo>
                  <a:lnTo>
                    <a:pt x="11045" y="1766"/>
                  </a:lnTo>
                  <a:lnTo>
                    <a:pt x="11061" y="1688"/>
                  </a:lnTo>
                  <a:lnTo>
                    <a:pt x="11080" y="1766"/>
                  </a:lnTo>
                  <a:lnTo>
                    <a:pt x="11080" y="1807"/>
                  </a:lnTo>
                  <a:lnTo>
                    <a:pt x="11122" y="1803"/>
                  </a:lnTo>
                  <a:lnTo>
                    <a:pt x="11163" y="1844"/>
                  </a:lnTo>
                  <a:lnTo>
                    <a:pt x="11163" y="1518"/>
                  </a:lnTo>
                  <a:lnTo>
                    <a:pt x="11308" y="1499"/>
                  </a:lnTo>
                  <a:lnTo>
                    <a:pt x="11612" y="1499"/>
                  </a:lnTo>
                  <a:lnTo>
                    <a:pt x="12074" y="1499"/>
                  </a:lnTo>
                  <a:lnTo>
                    <a:pt x="12074" y="942"/>
                  </a:lnTo>
                  <a:lnTo>
                    <a:pt x="12198" y="942"/>
                  </a:lnTo>
                  <a:lnTo>
                    <a:pt x="12207" y="879"/>
                  </a:lnTo>
                  <a:lnTo>
                    <a:pt x="12216" y="815"/>
                  </a:lnTo>
                  <a:lnTo>
                    <a:pt x="12221" y="783"/>
                  </a:lnTo>
                  <a:lnTo>
                    <a:pt x="12226" y="750"/>
                  </a:lnTo>
                  <a:lnTo>
                    <a:pt x="12233" y="720"/>
                  </a:lnTo>
                  <a:lnTo>
                    <a:pt x="12243" y="688"/>
                  </a:lnTo>
                  <a:lnTo>
                    <a:pt x="12250" y="664"/>
                  </a:lnTo>
                  <a:lnTo>
                    <a:pt x="12259" y="641"/>
                  </a:lnTo>
                  <a:lnTo>
                    <a:pt x="12268" y="616"/>
                  </a:lnTo>
                  <a:lnTo>
                    <a:pt x="12277" y="593"/>
                  </a:lnTo>
                  <a:lnTo>
                    <a:pt x="12299" y="547"/>
                  </a:lnTo>
                  <a:lnTo>
                    <a:pt x="12321" y="501"/>
                  </a:lnTo>
                  <a:lnTo>
                    <a:pt x="12331" y="480"/>
                  </a:lnTo>
                  <a:lnTo>
                    <a:pt x="12344" y="455"/>
                  </a:lnTo>
                  <a:lnTo>
                    <a:pt x="12359" y="430"/>
                  </a:lnTo>
                  <a:lnTo>
                    <a:pt x="12367" y="418"/>
                  </a:lnTo>
                  <a:lnTo>
                    <a:pt x="12376" y="405"/>
                  </a:lnTo>
                  <a:lnTo>
                    <a:pt x="12385" y="395"/>
                  </a:lnTo>
                  <a:lnTo>
                    <a:pt x="12395" y="385"/>
                  </a:lnTo>
                  <a:lnTo>
                    <a:pt x="12406" y="377"/>
                  </a:lnTo>
                  <a:lnTo>
                    <a:pt x="12417" y="371"/>
                  </a:lnTo>
                  <a:lnTo>
                    <a:pt x="12429" y="366"/>
                  </a:lnTo>
                  <a:lnTo>
                    <a:pt x="12441" y="363"/>
                  </a:lnTo>
                  <a:lnTo>
                    <a:pt x="12448" y="363"/>
                  </a:lnTo>
                  <a:lnTo>
                    <a:pt x="12454" y="363"/>
                  </a:lnTo>
                  <a:lnTo>
                    <a:pt x="12462" y="364"/>
                  </a:lnTo>
                  <a:lnTo>
                    <a:pt x="12469" y="366"/>
                  </a:lnTo>
                  <a:lnTo>
                    <a:pt x="12477" y="369"/>
                  </a:lnTo>
                  <a:lnTo>
                    <a:pt x="12485" y="372"/>
                  </a:lnTo>
                  <a:lnTo>
                    <a:pt x="12492" y="377"/>
                  </a:lnTo>
                  <a:lnTo>
                    <a:pt x="12499" y="382"/>
                  </a:lnTo>
                  <a:lnTo>
                    <a:pt x="12506" y="388"/>
                  </a:lnTo>
                  <a:lnTo>
                    <a:pt x="12512" y="395"/>
                  </a:lnTo>
                  <a:lnTo>
                    <a:pt x="12524" y="409"/>
                  </a:lnTo>
                  <a:lnTo>
                    <a:pt x="12535" y="425"/>
                  </a:lnTo>
                  <a:lnTo>
                    <a:pt x="12544" y="441"/>
                  </a:lnTo>
                  <a:lnTo>
                    <a:pt x="12562" y="471"/>
                  </a:lnTo>
                  <a:lnTo>
                    <a:pt x="12580" y="501"/>
                  </a:lnTo>
                  <a:lnTo>
                    <a:pt x="12596" y="533"/>
                  </a:lnTo>
                  <a:lnTo>
                    <a:pt x="12610" y="563"/>
                  </a:lnTo>
                  <a:lnTo>
                    <a:pt x="12624" y="596"/>
                  </a:lnTo>
                  <a:lnTo>
                    <a:pt x="12637" y="627"/>
                  </a:lnTo>
                  <a:lnTo>
                    <a:pt x="12649" y="660"/>
                  </a:lnTo>
                  <a:lnTo>
                    <a:pt x="12659" y="693"/>
                  </a:lnTo>
                  <a:lnTo>
                    <a:pt x="12669" y="727"/>
                  </a:lnTo>
                  <a:lnTo>
                    <a:pt x="12677" y="761"/>
                  </a:lnTo>
                  <a:lnTo>
                    <a:pt x="12686" y="794"/>
                  </a:lnTo>
                  <a:lnTo>
                    <a:pt x="12693" y="829"/>
                  </a:lnTo>
                  <a:lnTo>
                    <a:pt x="12699" y="862"/>
                  </a:lnTo>
                  <a:lnTo>
                    <a:pt x="12704" y="897"/>
                  </a:lnTo>
                  <a:lnTo>
                    <a:pt x="12709" y="932"/>
                  </a:lnTo>
                  <a:lnTo>
                    <a:pt x="12713" y="966"/>
                  </a:lnTo>
                  <a:lnTo>
                    <a:pt x="12716" y="1000"/>
                  </a:lnTo>
                  <a:lnTo>
                    <a:pt x="12718" y="1014"/>
                  </a:lnTo>
                  <a:lnTo>
                    <a:pt x="12722" y="1029"/>
                  </a:lnTo>
                  <a:lnTo>
                    <a:pt x="12733" y="1066"/>
                  </a:lnTo>
                  <a:lnTo>
                    <a:pt x="12744" y="1100"/>
                  </a:lnTo>
                  <a:lnTo>
                    <a:pt x="12747" y="1114"/>
                  </a:lnTo>
                  <a:lnTo>
                    <a:pt x="12749" y="1125"/>
                  </a:lnTo>
                  <a:lnTo>
                    <a:pt x="12750" y="1154"/>
                  </a:lnTo>
                  <a:lnTo>
                    <a:pt x="12751" y="1194"/>
                  </a:lnTo>
                  <a:lnTo>
                    <a:pt x="12754" y="1246"/>
                  </a:lnTo>
                  <a:lnTo>
                    <a:pt x="12754" y="1516"/>
                  </a:lnTo>
                  <a:lnTo>
                    <a:pt x="13030" y="1562"/>
                  </a:lnTo>
                  <a:lnTo>
                    <a:pt x="13030" y="1722"/>
                  </a:lnTo>
                  <a:lnTo>
                    <a:pt x="13099" y="1722"/>
                  </a:lnTo>
                  <a:lnTo>
                    <a:pt x="13198" y="1722"/>
                  </a:lnTo>
                  <a:lnTo>
                    <a:pt x="13198" y="1356"/>
                  </a:lnTo>
                  <a:lnTo>
                    <a:pt x="13236" y="1356"/>
                  </a:lnTo>
                  <a:lnTo>
                    <a:pt x="13236" y="1222"/>
                  </a:lnTo>
                  <a:lnTo>
                    <a:pt x="13260" y="1199"/>
                  </a:lnTo>
                  <a:lnTo>
                    <a:pt x="13418" y="1199"/>
                  </a:lnTo>
                  <a:lnTo>
                    <a:pt x="13441" y="1222"/>
                  </a:lnTo>
                  <a:lnTo>
                    <a:pt x="13441" y="1305"/>
                  </a:lnTo>
                  <a:lnTo>
                    <a:pt x="13512" y="1305"/>
                  </a:lnTo>
                  <a:lnTo>
                    <a:pt x="13512" y="1273"/>
                  </a:lnTo>
                  <a:lnTo>
                    <a:pt x="13725" y="1273"/>
                  </a:lnTo>
                  <a:lnTo>
                    <a:pt x="13725" y="1166"/>
                  </a:lnTo>
                  <a:lnTo>
                    <a:pt x="13744" y="1143"/>
                  </a:lnTo>
                  <a:lnTo>
                    <a:pt x="13765" y="1118"/>
                  </a:lnTo>
                  <a:lnTo>
                    <a:pt x="13791" y="1091"/>
                  </a:lnTo>
                  <a:lnTo>
                    <a:pt x="13806" y="1076"/>
                  </a:lnTo>
                  <a:lnTo>
                    <a:pt x="13822" y="1062"/>
                  </a:lnTo>
                  <a:lnTo>
                    <a:pt x="13837" y="1049"/>
                  </a:lnTo>
                  <a:lnTo>
                    <a:pt x="13854" y="1038"/>
                  </a:lnTo>
                  <a:lnTo>
                    <a:pt x="13871" y="1027"/>
                  </a:lnTo>
                  <a:lnTo>
                    <a:pt x="13887" y="1019"/>
                  </a:lnTo>
                  <a:lnTo>
                    <a:pt x="13895" y="1016"/>
                  </a:lnTo>
                  <a:lnTo>
                    <a:pt x="13903" y="1014"/>
                  </a:lnTo>
                  <a:lnTo>
                    <a:pt x="13912" y="1012"/>
                  </a:lnTo>
                  <a:lnTo>
                    <a:pt x="13919" y="1012"/>
                  </a:lnTo>
                  <a:lnTo>
                    <a:pt x="13935" y="1012"/>
                  </a:lnTo>
                  <a:lnTo>
                    <a:pt x="13951" y="1015"/>
                  </a:lnTo>
                  <a:lnTo>
                    <a:pt x="13969" y="1020"/>
                  </a:lnTo>
                  <a:lnTo>
                    <a:pt x="13986" y="1026"/>
                  </a:lnTo>
                  <a:lnTo>
                    <a:pt x="14002" y="1035"/>
                  </a:lnTo>
                  <a:lnTo>
                    <a:pt x="14019" y="1044"/>
                  </a:lnTo>
                  <a:lnTo>
                    <a:pt x="14036" y="1054"/>
                  </a:lnTo>
                  <a:lnTo>
                    <a:pt x="14052" y="1064"/>
                  </a:lnTo>
                  <a:lnTo>
                    <a:pt x="14083" y="1086"/>
                  </a:lnTo>
                  <a:lnTo>
                    <a:pt x="14108" y="1109"/>
                  </a:lnTo>
                  <a:lnTo>
                    <a:pt x="14129" y="1127"/>
                  </a:lnTo>
                  <a:lnTo>
                    <a:pt x="14144" y="1141"/>
                  </a:lnTo>
                  <a:lnTo>
                    <a:pt x="14150" y="1148"/>
                  </a:lnTo>
                  <a:lnTo>
                    <a:pt x="14154" y="1154"/>
                  </a:lnTo>
                  <a:lnTo>
                    <a:pt x="14156" y="1159"/>
                  </a:lnTo>
                  <a:lnTo>
                    <a:pt x="14158" y="1163"/>
                  </a:lnTo>
                  <a:lnTo>
                    <a:pt x="14158" y="1168"/>
                  </a:lnTo>
                  <a:lnTo>
                    <a:pt x="14157" y="1170"/>
                  </a:lnTo>
                  <a:lnTo>
                    <a:pt x="14157" y="1325"/>
                  </a:lnTo>
                  <a:lnTo>
                    <a:pt x="14232" y="1346"/>
                  </a:lnTo>
                  <a:lnTo>
                    <a:pt x="14232" y="1454"/>
                  </a:lnTo>
                  <a:lnTo>
                    <a:pt x="14845" y="1454"/>
                  </a:lnTo>
                  <a:lnTo>
                    <a:pt x="14845" y="2733"/>
                  </a:lnTo>
                  <a:lnTo>
                    <a:pt x="2" y="2733"/>
                  </a:lnTo>
                  <a:lnTo>
                    <a:pt x="0" y="17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52" name="KSO_Shape">
              <a:extLst>
                <a:ext uri="{FF2B5EF4-FFF2-40B4-BE49-F238E27FC236}">
                  <a16:creationId xmlns="" xmlns:a16="http://schemas.microsoft.com/office/drawing/2014/main" id="{CEE97052-0E06-BC34-4AAF-EC33547D3450}"/>
                </a:ext>
              </a:extLst>
            </p:cNvPr>
            <p:cNvSpPr>
              <a:spLocks/>
            </p:cNvSpPr>
            <p:nvPr/>
          </p:nvSpPr>
          <p:spPr bwMode="auto">
            <a:xfrm>
              <a:off x="0" y="2110165"/>
              <a:ext cx="8949128" cy="2296943"/>
            </a:xfrm>
            <a:custGeom>
              <a:avLst/>
              <a:gdLst>
                <a:gd name="T0" fmla="*/ 2147483646 w 11717"/>
                <a:gd name="T1" fmla="*/ 2147483646 h 2999"/>
                <a:gd name="T2" fmla="*/ 2147483646 w 11717"/>
                <a:gd name="T3" fmla="*/ 2147483646 h 2999"/>
                <a:gd name="T4" fmla="*/ 2147483646 w 11717"/>
                <a:gd name="T5" fmla="*/ 2147483646 h 2999"/>
                <a:gd name="T6" fmla="*/ 2147483646 w 11717"/>
                <a:gd name="T7" fmla="*/ 2147483646 h 2999"/>
                <a:gd name="T8" fmla="*/ 2147483646 w 11717"/>
                <a:gd name="T9" fmla="*/ 2147483646 h 2999"/>
                <a:gd name="T10" fmla="*/ 2147483646 w 11717"/>
                <a:gd name="T11" fmla="*/ 2147483646 h 2999"/>
                <a:gd name="T12" fmla="*/ 2147483646 w 11717"/>
                <a:gd name="T13" fmla="*/ 2147483646 h 2999"/>
                <a:gd name="T14" fmla="*/ 2147483646 w 11717"/>
                <a:gd name="T15" fmla="*/ 2147483646 h 2999"/>
                <a:gd name="T16" fmla="*/ 2147483646 w 11717"/>
                <a:gd name="T17" fmla="*/ 2147483646 h 2999"/>
                <a:gd name="T18" fmla="*/ 2147483646 w 11717"/>
                <a:gd name="T19" fmla="*/ 2147483646 h 2999"/>
                <a:gd name="T20" fmla="*/ 2147483646 w 11717"/>
                <a:gd name="T21" fmla="*/ 2147483646 h 2999"/>
                <a:gd name="T22" fmla="*/ 2147483646 w 11717"/>
                <a:gd name="T23" fmla="*/ 2147483646 h 2999"/>
                <a:gd name="T24" fmla="*/ 2147483646 w 11717"/>
                <a:gd name="T25" fmla="*/ 2147483646 h 2999"/>
                <a:gd name="T26" fmla="*/ 2147483646 w 11717"/>
                <a:gd name="T27" fmla="*/ 2147483646 h 2999"/>
                <a:gd name="T28" fmla="*/ 2147483646 w 11717"/>
                <a:gd name="T29" fmla="*/ 2147483646 h 2999"/>
                <a:gd name="T30" fmla="*/ 2147483646 w 11717"/>
                <a:gd name="T31" fmla="*/ 2147483646 h 2999"/>
                <a:gd name="T32" fmla="*/ 2147483646 w 11717"/>
                <a:gd name="T33" fmla="*/ 2147483646 h 2999"/>
                <a:gd name="T34" fmla="*/ 2147483646 w 11717"/>
                <a:gd name="T35" fmla="*/ 2147483646 h 2999"/>
                <a:gd name="T36" fmla="*/ 2147483646 w 11717"/>
                <a:gd name="T37" fmla="*/ 2147483646 h 2999"/>
                <a:gd name="T38" fmla="*/ 2147483646 w 11717"/>
                <a:gd name="T39" fmla="*/ 2147483646 h 2999"/>
                <a:gd name="T40" fmla="*/ 2147483646 w 11717"/>
                <a:gd name="T41" fmla="*/ 2147483646 h 2999"/>
                <a:gd name="T42" fmla="*/ 2147483646 w 11717"/>
                <a:gd name="T43" fmla="*/ 2147483646 h 2999"/>
                <a:gd name="T44" fmla="*/ 2147483646 w 11717"/>
                <a:gd name="T45" fmla="*/ 2147483646 h 2999"/>
                <a:gd name="T46" fmla="*/ 2147483646 w 11717"/>
                <a:gd name="T47" fmla="*/ 2147483646 h 2999"/>
                <a:gd name="T48" fmla="*/ 2147483646 w 11717"/>
                <a:gd name="T49" fmla="*/ 2147483646 h 2999"/>
                <a:gd name="T50" fmla="*/ 2147483646 w 11717"/>
                <a:gd name="T51" fmla="*/ 2147483646 h 2999"/>
                <a:gd name="T52" fmla="*/ 2147483646 w 11717"/>
                <a:gd name="T53" fmla="*/ 2147483646 h 2999"/>
                <a:gd name="T54" fmla="*/ 2147483646 w 11717"/>
                <a:gd name="T55" fmla="*/ 2147483646 h 2999"/>
                <a:gd name="T56" fmla="*/ 2147483646 w 11717"/>
                <a:gd name="T57" fmla="*/ 2147483646 h 2999"/>
                <a:gd name="T58" fmla="*/ 2147483646 w 11717"/>
                <a:gd name="T59" fmla="*/ 2147483646 h 2999"/>
                <a:gd name="T60" fmla="*/ 2147483646 w 11717"/>
                <a:gd name="T61" fmla="*/ 2147483646 h 2999"/>
                <a:gd name="T62" fmla="*/ 2147483646 w 11717"/>
                <a:gd name="T63" fmla="*/ 1396501035 h 2999"/>
                <a:gd name="T64" fmla="*/ 2147483646 w 11717"/>
                <a:gd name="T65" fmla="*/ 1024681869 h 2999"/>
                <a:gd name="T66" fmla="*/ 2147483646 w 11717"/>
                <a:gd name="T67" fmla="*/ 12971604 h 2999"/>
                <a:gd name="T68" fmla="*/ 2147483646 w 11717"/>
                <a:gd name="T69" fmla="*/ 579339068 h 2999"/>
                <a:gd name="T70" fmla="*/ 2147483646 w 11717"/>
                <a:gd name="T71" fmla="*/ 1046292513 h 2999"/>
                <a:gd name="T72" fmla="*/ 2147483646 w 11717"/>
                <a:gd name="T73" fmla="*/ 1413778790 h 2999"/>
                <a:gd name="T74" fmla="*/ 2147483646 w 11717"/>
                <a:gd name="T75" fmla="*/ 2147483646 h 2999"/>
                <a:gd name="T76" fmla="*/ 2147483646 w 11717"/>
                <a:gd name="T77" fmla="*/ 2147483646 h 2999"/>
                <a:gd name="T78" fmla="*/ 2147483646 w 11717"/>
                <a:gd name="T79" fmla="*/ 2147483646 h 2999"/>
                <a:gd name="T80" fmla="*/ 2147483646 w 11717"/>
                <a:gd name="T81" fmla="*/ 2147483646 h 2999"/>
                <a:gd name="T82" fmla="*/ 2147483646 w 11717"/>
                <a:gd name="T83" fmla="*/ 2147483646 h 2999"/>
                <a:gd name="T84" fmla="*/ 2147483646 w 11717"/>
                <a:gd name="T85" fmla="*/ 2147483646 h 2999"/>
                <a:gd name="T86" fmla="*/ 2147483646 w 11717"/>
                <a:gd name="T87" fmla="*/ 2147483646 h 2999"/>
                <a:gd name="T88" fmla="*/ 2147483646 w 11717"/>
                <a:gd name="T89" fmla="*/ 2147483646 h 2999"/>
                <a:gd name="T90" fmla="*/ 2147483646 w 11717"/>
                <a:gd name="T91" fmla="*/ 2147483646 h 2999"/>
                <a:gd name="T92" fmla="*/ 2147483646 w 11717"/>
                <a:gd name="T93" fmla="*/ 2147483646 h 2999"/>
                <a:gd name="T94" fmla="*/ 2147483646 w 11717"/>
                <a:gd name="T95" fmla="*/ 2147483646 h 2999"/>
                <a:gd name="T96" fmla="*/ 2147483646 w 11717"/>
                <a:gd name="T97" fmla="*/ 2147483646 h 2999"/>
                <a:gd name="T98" fmla="*/ 2147483646 w 11717"/>
                <a:gd name="T99" fmla="*/ 2147483646 h 2999"/>
                <a:gd name="T100" fmla="*/ 2147483646 w 11717"/>
                <a:gd name="T101" fmla="*/ 2147483646 h 2999"/>
                <a:gd name="T102" fmla="*/ 2147483646 w 11717"/>
                <a:gd name="T103" fmla="*/ 2147483646 h 2999"/>
                <a:gd name="T104" fmla="*/ 2147483646 w 11717"/>
                <a:gd name="T105" fmla="*/ 2147483646 h 2999"/>
                <a:gd name="T106" fmla="*/ 2147483646 w 11717"/>
                <a:gd name="T107" fmla="*/ 2147483646 h 2999"/>
                <a:gd name="T108" fmla="*/ 2147483646 w 11717"/>
                <a:gd name="T109" fmla="*/ 2147483646 h 2999"/>
                <a:gd name="T110" fmla="*/ 2147483646 w 11717"/>
                <a:gd name="T111" fmla="*/ 2147483646 h 2999"/>
                <a:gd name="T112" fmla="*/ 2147483646 w 11717"/>
                <a:gd name="T113" fmla="*/ 2147483646 h 2999"/>
                <a:gd name="T114" fmla="*/ 1362363750 w 11717"/>
                <a:gd name="T115" fmla="*/ 2147483646 h 299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717" h="2999">
                  <a:moveTo>
                    <a:pt x="11595" y="2728"/>
                  </a:moveTo>
                  <a:lnTo>
                    <a:pt x="11595" y="2597"/>
                  </a:lnTo>
                  <a:lnTo>
                    <a:pt x="11576" y="2597"/>
                  </a:lnTo>
                  <a:lnTo>
                    <a:pt x="11576" y="2736"/>
                  </a:lnTo>
                  <a:lnTo>
                    <a:pt x="11477" y="2736"/>
                  </a:lnTo>
                  <a:lnTo>
                    <a:pt x="11477" y="2765"/>
                  </a:lnTo>
                  <a:lnTo>
                    <a:pt x="11462" y="2765"/>
                  </a:lnTo>
                  <a:lnTo>
                    <a:pt x="11462" y="2747"/>
                  </a:lnTo>
                  <a:lnTo>
                    <a:pt x="11456" y="2747"/>
                  </a:lnTo>
                  <a:lnTo>
                    <a:pt x="11450" y="2753"/>
                  </a:lnTo>
                  <a:lnTo>
                    <a:pt x="11395" y="2753"/>
                  </a:lnTo>
                  <a:lnTo>
                    <a:pt x="11395" y="2758"/>
                  </a:lnTo>
                  <a:lnTo>
                    <a:pt x="11372" y="2758"/>
                  </a:lnTo>
                  <a:lnTo>
                    <a:pt x="11372" y="2752"/>
                  </a:lnTo>
                  <a:lnTo>
                    <a:pt x="11358" y="2752"/>
                  </a:lnTo>
                  <a:lnTo>
                    <a:pt x="11358" y="2767"/>
                  </a:lnTo>
                  <a:lnTo>
                    <a:pt x="11335" y="2767"/>
                  </a:lnTo>
                  <a:lnTo>
                    <a:pt x="11335" y="2784"/>
                  </a:lnTo>
                  <a:lnTo>
                    <a:pt x="11319" y="2784"/>
                  </a:lnTo>
                  <a:lnTo>
                    <a:pt x="11319" y="2752"/>
                  </a:lnTo>
                  <a:lnTo>
                    <a:pt x="11308" y="2752"/>
                  </a:lnTo>
                  <a:lnTo>
                    <a:pt x="11308" y="2782"/>
                  </a:lnTo>
                  <a:lnTo>
                    <a:pt x="11289" y="2782"/>
                  </a:lnTo>
                  <a:lnTo>
                    <a:pt x="11289" y="2801"/>
                  </a:lnTo>
                  <a:lnTo>
                    <a:pt x="11250" y="2801"/>
                  </a:lnTo>
                  <a:lnTo>
                    <a:pt x="11250" y="2821"/>
                  </a:lnTo>
                  <a:lnTo>
                    <a:pt x="11186" y="2821"/>
                  </a:lnTo>
                  <a:lnTo>
                    <a:pt x="11186" y="2813"/>
                  </a:lnTo>
                  <a:lnTo>
                    <a:pt x="11147" y="2813"/>
                  </a:lnTo>
                  <a:lnTo>
                    <a:pt x="11141" y="2808"/>
                  </a:lnTo>
                  <a:lnTo>
                    <a:pt x="11019" y="2808"/>
                  </a:lnTo>
                  <a:lnTo>
                    <a:pt x="11019" y="2799"/>
                  </a:lnTo>
                  <a:lnTo>
                    <a:pt x="10990" y="2799"/>
                  </a:lnTo>
                  <a:lnTo>
                    <a:pt x="10990" y="2781"/>
                  </a:lnTo>
                  <a:lnTo>
                    <a:pt x="10957" y="2781"/>
                  </a:lnTo>
                  <a:lnTo>
                    <a:pt x="10957" y="2754"/>
                  </a:lnTo>
                  <a:lnTo>
                    <a:pt x="10834" y="2754"/>
                  </a:lnTo>
                  <a:lnTo>
                    <a:pt x="10834" y="2779"/>
                  </a:lnTo>
                  <a:lnTo>
                    <a:pt x="10786" y="2779"/>
                  </a:lnTo>
                  <a:lnTo>
                    <a:pt x="10786" y="2760"/>
                  </a:lnTo>
                  <a:lnTo>
                    <a:pt x="10758" y="2760"/>
                  </a:lnTo>
                  <a:lnTo>
                    <a:pt x="10758" y="2742"/>
                  </a:lnTo>
                  <a:lnTo>
                    <a:pt x="10671" y="2742"/>
                  </a:lnTo>
                  <a:lnTo>
                    <a:pt x="10671" y="2733"/>
                  </a:lnTo>
                  <a:lnTo>
                    <a:pt x="10616" y="2733"/>
                  </a:lnTo>
                  <a:lnTo>
                    <a:pt x="10616" y="2714"/>
                  </a:lnTo>
                  <a:lnTo>
                    <a:pt x="10583" y="2714"/>
                  </a:lnTo>
                  <a:lnTo>
                    <a:pt x="10583" y="2725"/>
                  </a:lnTo>
                  <a:lnTo>
                    <a:pt x="10564" y="2725"/>
                  </a:lnTo>
                  <a:lnTo>
                    <a:pt x="10564" y="2738"/>
                  </a:lnTo>
                  <a:lnTo>
                    <a:pt x="10527" y="2738"/>
                  </a:lnTo>
                  <a:lnTo>
                    <a:pt x="10527" y="2835"/>
                  </a:lnTo>
                  <a:lnTo>
                    <a:pt x="10520" y="2835"/>
                  </a:lnTo>
                  <a:lnTo>
                    <a:pt x="10520" y="2819"/>
                  </a:lnTo>
                  <a:lnTo>
                    <a:pt x="10513" y="2819"/>
                  </a:lnTo>
                  <a:lnTo>
                    <a:pt x="10513" y="2805"/>
                  </a:lnTo>
                  <a:lnTo>
                    <a:pt x="10428" y="2805"/>
                  </a:lnTo>
                  <a:lnTo>
                    <a:pt x="10428" y="2786"/>
                  </a:lnTo>
                  <a:lnTo>
                    <a:pt x="10191" y="2786"/>
                  </a:lnTo>
                  <a:lnTo>
                    <a:pt x="10191" y="2383"/>
                  </a:lnTo>
                  <a:lnTo>
                    <a:pt x="10086" y="2383"/>
                  </a:lnTo>
                  <a:lnTo>
                    <a:pt x="10086" y="2375"/>
                  </a:lnTo>
                  <a:lnTo>
                    <a:pt x="9931" y="2375"/>
                  </a:lnTo>
                  <a:lnTo>
                    <a:pt x="9931" y="2381"/>
                  </a:lnTo>
                  <a:lnTo>
                    <a:pt x="9890" y="2381"/>
                  </a:lnTo>
                  <a:lnTo>
                    <a:pt x="9890" y="2332"/>
                  </a:lnTo>
                  <a:lnTo>
                    <a:pt x="9788" y="2332"/>
                  </a:lnTo>
                  <a:lnTo>
                    <a:pt x="9788" y="2313"/>
                  </a:lnTo>
                  <a:lnTo>
                    <a:pt x="9813" y="2313"/>
                  </a:lnTo>
                  <a:lnTo>
                    <a:pt x="9813" y="2255"/>
                  </a:lnTo>
                  <a:lnTo>
                    <a:pt x="9780" y="2255"/>
                  </a:lnTo>
                  <a:lnTo>
                    <a:pt x="9780" y="2219"/>
                  </a:lnTo>
                  <a:lnTo>
                    <a:pt x="9744" y="2219"/>
                  </a:lnTo>
                  <a:lnTo>
                    <a:pt x="9744" y="2203"/>
                  </a:lnTo>
                  <a:lnTo>
                    <a:pt x="9730" y="2203"/>
                  </a:lnTo>
                  <a:lnTo>
                    <a:pt x="9730" y="2219"/>
                  </a:lnTo>
                  <a:lnTo>
                    <a:pt x="9653" y="2219"/>
                  </a:lnTo>
                  <a:lnTo>
                    <a:pt x="9653" y="2263"/>
                  </a:lnTo>
                  <a:lnTo>
                    <a:pt x="9624" y="2263"/>
                  </a:lnTo>
                  <a:lnTo>
                    <a:pt x="9624" y="2318"/>
                  </a:lnTo>
                  <a:lnTo>
                    <a:pt x="9644" y="2318"/>
                  </a:lnTo>
                  <a:lnTo>
                    <a:pt x="9644" y="2338"/>
                  </a:lnTo>
                  <a:lnTo>
                    <a:pt x="9593" y="2338"/>
                  </a:lnTo>
                  <a:lnTo>
                    <a:pt x="9593" y="2329"/>
                  </a:lnTo>
                  <a:lnTo>
                    <a:pt x="9576" y="2329"/>
                  </a:lnTo>
                  <a:lnTo>
                    <a:pt x="9576" y="2318"/>
                  </a:lnTo>
                  <a:lnTo>
                    <a:pt x="9505" y="2318"/>
                  </a:lnTo>
                  <a:lnTo>
                    <a:pt x="9505" y="2329"/>
                  </a:lnTo>
                  <a:lnTo>
                    <a:pt x="9431" y="2329"/>
                  </a:lnTo>
                  <a:lnTo>
                    <a:pt x="9431" y="2343"/>
                  </a:lnTo>
                  <a:lnTo>
                    <a:pt x="9391" y="2343"/>
                  </a:lnTo>
                  <a:lnTo>
                    <a:pt x="9391" y="2378"/>
                  </a:lnTo>
                  <a:lnTo>
                    <a:pt x="9344" y="2378"/>
                  </a:lnTo>
                  <a:lnTo>
                    <a:pt x="9344" y="2361"/>
                  </a:lnTo>
                  <a:lnTo>
                    <a:pt x="9331" y="2361"/>
                  </a:lnTo>
                  <a:lnTo>
                    <a:pt x="9331" y="2318"/>
                  </a:lnTo>
                  <a:lnTo>
                    <a:pt x="9299" y="2318"/>
                  </a:lnTo>
                  <a:lnTo>
                    <a:pt x="9299" y="2293"/>
                  </a:lnTo>
                  <a:lnTo>
                    <a:pt x="9100" y="2293"/>
                  </a:lnTo>
                  <a:lnTo>
                    <a:pt x="9100" y="2366"/>
                  </a:lnTo>
                  <a:lnTo>
                    <a:pt x="9072" y="2366"/>
                  </a:lnTo>
                  <a:lnTo>
                    <a:pt x="9072" y="2378"/>
                  </a:lnTo>
                  <a:lnTo>
                    <a:pt x="9057" y="2378"/>
                  </a:lnTo>
                  <a:lnTo>
                    <a:pt x="9057" y="2352"/>
                  </a:lnTo>
                  <a:lnTo>
                    <a:pt x="8988" y="2352"/>
                  </a:lnTo>
                  <a:lnTo>
                    <a:pt x="8988" y="2341"/>
                  </a:lnTo>
                  <a:lnTo>
                    <a:pt x="8953" y="2341"/>
                  </a:lnTo>
                  <a:lnTo>
                    <a:pt x="8953" y="2390"/>
                  </a:lnTo>
                  <a:lnTo>
                    <a:pt x="8929" y="2390"/>
                  </a:lnTo>
                  <a:lnTo>
                    <a:pt x="8929" y="2676"/>
                  </a:lnTo>
                  <a:lnTo>
                    <a:pt x="8920" y="2676"/>
                  </a:lnTo>
                  <a:lnTo>
                    <a:pt x="8920" y="2594"/>
                  </a:lnTo>
                  <a:lnTo>
                    <a:pt x="8878" y="2594"/>
                  </a:lnTo>
                  <a:lnTo>
                    <a:pt x="8878" y="2294"/>
                  </a:lnTo>
                  <a:lnTo>
                    <a:pt x="8872" y="2294"/>
                  </a:lnTo>
                  <a:lnTo>
                    <a:pt x="8872" y="2281"/>
                  </a:lnTo>
                  <a:lnTo>
                    <a:pt x="8854" y="2281"/>
                  </a:lnTo>
                  <a:lnTo>
                    <a:pt x="8854" y="2300"/>
                  </a:lnTo>
                  <a:lnTo>
                    <a:pt x="8807" y="2291"/>
                  </a:lnTo>
                  <a:lnTo>
                    <a:pt x="8807" y="2273"/>
                  </a:lnTo>
                  <a:lnTo>
                    <a:pt x="8753" y="2273"/>
                  </a:lnTo>
                  <a:lnTo>
                    <a:pt x="8753" y="2263"/>
                  </a:lnTo>
                  <a:lnTo>
                    <a:pt x="8628" y="2263"/>
                  </a:lnTo>
                  <a:lnTo>
                    <a:pt x="8628" y="2257"/>
                  </a:lnTo>
                  <a:lnTo>
                    <a:pt x="8596" y="2257"/>
                  </a:lnTo>
                  <a:lnTo>
                    <a:pt x="8596" y="2460"/>
                  </a:lnTo>
                  <a:lnTo>
                    <a:pt x="8560" y="2453"/>
                  </a:lnTo>
                  <a:lnTo>
                    <a:pt x="8560" y="2410"/>
                  </a:lnTo>
                  <a:lnTo>
                    <a:pt x="8549" y="2410"/>
                  </a:lnTo>
                  <a:lnTo>
                    <a:pt x="8549" y="2384"/>
                  </a:lnTo>
                  <a:lnTo>
                    <a:pt x="8528" y="2384"/>
                  </a:lnTo>
                  <a:lnTo>
                    <a:pt x="8528" y="2281"/>
                  </a:lnTo>
                  <a:lnTo>
                    <a:pt x="8515" y="2281"/>
                  </a:lnTo>
                  <a:lnTo>
                    <a:pt x="8515" y="2249"/>
                  </a:lnTo>
                  <a:lnTo>
                    <a:pt x="8527" y="2249"/>
                  </a:lnTo>
                  <a:lnTo>
                    <a:pt x="8527" y="2235"/>
                  </a:lnTo>
                  <a:lnTo>
                    <a:pt x="8453" y="2235"/>
                  </a:lnTo>
                  <a:lnTo>
                    <a:pt x="8453" y="2174"/>
                  </a:lnTo>
                  <a:lnTo>
                    <a:pt x="8447" y="2174"/>
                  </a:lnTo>
                  <a:lnTo>
                    <a:pt x="8447" y="2117"/>
                  </a:lnTo>
                  <a:lnTo>
                    <a:pt x="8430" y="2117"/>
                  </a:lnTo>
                  <a:lnTo>
                    <a:pt x="8430" y="2059"/>
                  </a:lnTo>
                  <a:lnTo>
                    <a:pt x="8412" y="2059"/>
                  </a:lnTo>
                  <a:lnTo>
                    <a:pt x="8412" y="2001"/>
                  </a:lnTo>
                  <a:lnTo>
                    <a:pt x="8399" y="2001"/>
                  </a:lnTo>
                  <a:lnTo>
                    <a:pt x="8399" y="1983"/>
                  </a:lnTo>
                  <a:lnTo>
                    <a:pt x="8321" y="1983"/>
                  </a:lnTo>
                  <a:lnTo>
                    <a:pt x="8321" y="1996"/>
                  </a:lnTo>
                  <a:lnTo>
                    <a:pt x="8297" y="1996"/>
                  </a:lnTo>
                  <a:lnTo>
                    <a:pt x="8297" y="2027"/>
                  </a:lnTo>
                  <a:lnTo>
                    <a:pt x="8279" y="2033"/>
                  </a:lnTo>
                  <a:lnTo>
                    <a:pt x="8279" y="1998"/>
                  </a:lnTo>
                  <a:lnTo>
                    <a:pt x="8263" y="1998"/>
                  </a:lnTo>
                  <a:lnTo>
                    <a:pt x="8263" y="1979"/>
                  </a:lnTo>
                  <a:lnTo>
                    <a:pt x="8209" y="1979"/>
                  </a:lnTo>
                  <a:lnTo>
                    <a:pt x="8209" y="1968"/>
                  </a:lnTo>
                  <a:lnTo>
                    <a:pt x="8181" y="1968"/>
                  </a:lnTo>
                  <a:lnTo>
                    <a:pt x="8181" y="1903"/>
                  </a:lnTo>
                  <a:lnTo>
                    <a:pt x="8157" y="1903"/>
                  </a:lnTo>
                  <a:lnTo>
                    <a:pt x="8157" y="1843"/>
                  </a:lnTo>
                  <a:lnTo>
                    <a:pt x="8125" y="1843"/>
                  </a:lnTo>
                  <a:lnTo>
                    <a:pt x="8125" y="1832"/>
                  </a:lnTo>
                  <a:lnTo>
                    <a:pt x="8113" y="1832"/>
                  </a:lnTo>
                  <a:lnTo>
                    <a:pt x="8113" y="1779"/>
                  </a:lnTo>
                  <a:lnTo>
                    <a:pt x="8124" y="1779"/>
                  </a:lnTo>
                  <a:lnTo>
                    <a:pt x="8124" y="1733"/>
                  </a:lnTo>
                  <a:lnTo>
                    <a:pt x="8078" y="1733"/>
                  </a:lnTo>
                  <a:lnTo>
                    <a:pt x="8078" y="1779"/>
                  </a:lnTo>
                  <a:lnTo>
                    <a:pt x="8086" y="1779"/>
                  </a:lnTo>
                  <a:lnTo>
                    <a:pt x="8086" y="1834"/>
                  </a:lnTo>
                  <a:lnTo>
                    <a:pt x="8071" y="1834"/>
                  </a:lnTo>
                  <a:lnTo>
                    <a:pt x="8071" y="1850"/>
                  </a:lnTo>
                  <a:lnTo>
                    <a:pt x="8039" y="1850"/>
                  </a:lnTo>
                  <a:lnTo>
                    <a:pt x="8039" y="1909"/>
                  </a:lnTo>
                  <a:lnTo>
                    <a:pt x="8018" y="1909"/>
                  </a:lnTo>
                  <a:lnTo>
                    <a:pt x="8018" y="1955"/>
                  </a:lnTo>
                  <a:lnTo>
                    <a:pt x="7989" y="1955"/>
                  </a:lnTo>
                  <a:lnTo>
                    <a:pt x="7989" y="1753"/>
                  </a:lnTo>
                  <a:lnTo>
                    <a:pt x="7973" y="1752"/>
                  </a:lnTo>
                  <a:lnTo>
                    <a:pt x="7957" y="1751"/>
                  </a:lnTo>
                  <a:lnTo>
                    <a:pt x="7938" y="1748"/>
                  </a:lnTo>
                  <a:lnTo>
                    <a:pt x="7913" y="1745"/>
                  </a:lnTo>
                  <a:lnTo>
                    <a:pt x="7878" y="1742"/>
                  </a:lnTo>
                  <a:lnTo>
                    <a:pt x="7834" y="1739"/>
                  </a:lnTo>
                  <a:lnTo>
                    <a:pt x="7834" y="1761"/>
                  </a:lnTo>
                  <a:lnTo>
                    <a:pt x="7802" y="1761"/>
                  </a:lnTo>
                  <a:lnTo>
                    <a:pt x="7802" y="1855"/>
                  </a:lnTo>
                  <a:lnTo>
                    <a:pt x="7749" y="1883"/>
                  </a:lnTo>
                  <a:lnTo>
                    <a:pt x="7749" y="2073"/>
                  </a:lnTo>
                  <a:lnTo>
                    <a:pt x="7737" y="2073"/>
                  </a:lnTo>
                  <a:lnTo>
                    <a:pt x="7737" y="2095"/>
                  </a:lnTo>
                  <a:lnTo>
                    <a:pt x="7709" y="2095"/>
                  </a:lnTo>
                  <a:lnTo>
                    <a:pt x="7709" y="2083"/>
                  </a:lnTo>
                  <a:lnTo>
                    <a:pt x="7700" y="2083"/>
                  </a:lnTo>
                  <a:lnTo>
                    <a:pt x="7700" y="2097"/>
                  </a:lnTo>
                  <a:lnTo>
                    <a:pt x="7654" y="2097"/>
                  </a:lnTo>
                  <a:lnTo>
                    <a:pt x="7654" y="2085"/>
                  </a:lnTo>
                  <a:lnTo>
                    <a:pt x="7639" y="2085"/>
                  </a:lnTo>
                  <a:lnTo>
                    <a:pt x="7639" y="2092"/>
                  </a:lnTo>
                  <a:lnTo>
                    <a:pt x="7594" y="2092"/>
                  </a:lnTo>
                  <a:lnTo>
                    <a:pt x="7594" y="2085"/>
                  </a:lnTo>
                  <a:lnTo>
                    <a:pt x="7569" y="2085"/>
                  </a:lnTo>
                  <a:lnTo>
                    <a:pt x="7569" y="2095"/>
                  </a:lnTo>
                  <a:lnTo>
                    <a:pt x="7540" y="2095"/>
                  </a:lnTo>
                  <a:lnTo>
                    <a:pt x="7540" y="2085"/>
                  </a:lnTo>
                  <a:lnTo>
                    <a:pt x="7531" y="2085"/>
                  </a:lnTo>
                  <a:lnTo>
                    <a:pt x="7531" y="2203"/>
                  </a:lnTo>
                  <a:lnTo>
                    <a:pt x="7507" y="2203"/>
                  </a:lnTo>
                  <a:lnTo>
                    <a:pt x="7507" y="2223"/>
                  </a:lnTo>
                  <a:lnTo>
                    <a:pt x="7465" y="2223"/>
                  </a:lnTo>
                  <a:lnTo>
                    <a:pt x="7465" y="2232"/>
                  </a:lnTo>
                  <a:lnTo>
                    <a:pt x="7439" y="2232"/>
                  </a:lnTo>
                  <a:lnTo>
                    <a:pt x="7439" y="1909"/>
                  </a:lnTo>
                  <a:lnTo>
                    <a:pt x="7249" y="1909"/>
                  </a:lnTo>
                  <a:lnTo>
                    <a:pt x="7249" y="1682"/>
                  </a:lnTo>
                  <a:lnTo>
                    <a:pt x="7187" y="1682"/>
                  </a:lnTo>
                  <a:lnTo>
                    <a:pt x="7187" y="1672"/>
                  </a:lnTo>
                  <a:lnTo>
                    <a:pt x="7176" y="1672"/>
                  </a:lnTo>
                  <a:lnTo>
                    <a:pt x="7176" y="1496"/>
                  </a:lnTo>
                  <a:lnTo>
                    <a:pt x="7160" y="1496"/>
                  </a:lnTo>
                  <a:lnTo>
                    <a:pt x="7160" y="1657"/>
                  </a:lnTo>
                  <a:lnTo>
                    <a:pt x="7134" y="1657"/>
                  </a:lnTo>
                  <a:lnTo>
                    <a:pt x="7134" y="1466"/>
                  </a:lnTo>
                  <a:lnTo>
                    <a:pt x="7115" y="1466"/>
                  </a:lnTo>
                  <a:lnTo>
                    <a:pt x="7115" y="1407"/>
                  </a:lnTo>
                  <a:lnTo>
                    <a:pt x="7099" y="1407"/>
                  </a:lnTo>
                  <a:lnTo>
                    <a:pt x="7099" y="1657"/>
                  </a:lnTo>
                  <a:lnTo>
                    <a:pt x="7051" y="1657"/>
                  </a:lnTo>
                  <a:lnTo>
                    <a:pt x="7051" y="1639"/>
                  </a:lnTo>
                  <a:lnTo>
                    <a:pt x="7019" y="1639"/>
                  </a:lnTo>
                  <a:lnTo>
                    <a:pt x="7019" y="1670"/>
                  </a:lnTo>
                  <a:lnTo>
                    <a:pt x="6990" y="1670"/>
                  </a:lnTo>
                  <a:lnTo>
                    <a:pt x="6957" y="1699"/>
                  </a:lnTo>
                  <a:lnTo>
                    <a:pt x="6957" y="2098"/>
                  </a:lnTo>
                  <a:lnTo>
                    <a:pt x="6926" y="2098"/>
                  </a:lnTo>
                  <a:lnTo>
                    <a:pt x="6926" y="2110"/>
                  </a:lnTo>
                  <a:lnTo>
                    <a:pt x="6787" y="2110"/>
                  </a:lnTo>
                  <a:lnTo>
                    <a:pt x="6787" y="2128"/>
                  </a:lnTo>
                  <a:lnTo>
                    <a:pt x="6773" y="2128"/>
                  </a:lnTo>
                  <a:lnTo>
                    <a:pt x="6773" y="2221"/>
                  </a:lnTo>
                  <a:lnTo>
                    <a:pt x="6618" y="2221"/>
                  </a:lnTo>
                  <a:lnTo>
                    <a:pt x="6618" y="2267"/>
                  </a:lnTo>
                  <a:lnTo>
                    <a:pt x="6582" y="2267"/>
                  </a:lnTo>
                  <a:lnTo>
                    <a:pt x="6582" y="2278"/>
                  </a:lnTo>
                  <a:lnTo>
                    <a:pt x="6502" y="2256"/>
                  </a:lnTo>
                  <a:lnTo>
                    <a:pt x="6502" y="2303"/>
                  </a:lnTo>
                  <a:lnTo>
                    <a:pt x="6484" y="2303"/>
                  </a:lnTo>
                  <a:lnTo>
                    <a:pt x="6484" y="2250"/>
                  </a:lnTo>
                  <a:lnTo>
                    <a:pt x="6473" y="2250"/>
                  </a:lnTo>
                  <a:lnTo>
                    <a:pt x="6473" y="2194"/>
                  </a:lnTo>
                  <a:lnTo>
                    <a:pt x="6345" y="2194"/>
                  </a:lnTo>
                  <a:lnTo>
                    <a:pt x="6345" y="2206"/>
                  </a:lnTo>
                  <a:lnTo>
                    <a:pt x="6300" y="2206"/>
                  </a:lnTo>
                  <a:lnTo>
                    <a:pt x="6300" y="2249"/>
                  </a:lnTo>
                  <a:lnTo>
                    <a:pt x="6217" y="2249"/>
                  </a:lnTo>
                  <a:lnTo>
                    <a:pt x="6217" y="2261"/>
                  </a:lnTo>
                  <a:lnTo>
                    <a:pt x="6211" y="2261"/>
                  </a:lnTo>
                  <a:lnTo>
                    <a:pt x="6211" y="2296"/>
                  </a:lnTo>
                  <a:lnTo>
                    <a:pt x="6189" y="2296"/>
                  </a:lnTo>
                  <a:lnTo>
                    <a:pt x="6189" y="2406"/>
                  </a:lnTo>
                  <a:lnTo>
                    <a:pt x="6116" y="2406"/>
                  </a:lnTo>
                  <a:lnTo>
                    <a:pt x="6116" y="2414"/>
                  </a:lnTo>
                  <a:lnTo>
                    <a:pt x="6037" y="2414"/>
                  </a:lnTo>
                  <a:lnTo>
                    <a:pt x="6037" y="2398"/>
                  </a:lnTo>
                  <a:lnTo>
                    <a:pt x="5985" y="2398"/>
                  </a:lnTo>
                  <a:lnTo>
                    <a:pt x="5985" y="2374"/>
                  </a:lnTo>
                  <a:lnTo>
                    <a:pt x="5954" y="2374"/>
                  </a:lnTo>
                  <a:lnTo>
                    <a:pt x="5954" y="2361"/>
                  </a:lnTo>
                  <a:lnTo>
                    <a:pt x="5903" y="2361"/>
                  </a:lnTo>
                  <a:lnTo>
                    <a:pt x="5903" y="2381"/>
                  </a:lnTo>
                  <a:lnTo>
                    <a:pt x="5774" y="2381"/>
                  </a:lnTo>
                  <a:lnTo>
                    <a:pt x="5774" y="2428"/>
                  </a:lnTo>
                  <a:lnTo>
                    <a:pt x="5691" y="2428"/>
                  </a:lnTo>
                  <a:lnTo>
                    <a:pt x="5691" y="2462"/>
                  </a:lnTo>
                  <a:lnTo>
                    <a:pt x="5658" y="2462"/>
                  </a:lnTo>
                  <a:lnTo>
                    <a:pt x="5658" y="2479"/>
                  </a:lnTo>
                  <a:lnTo>
                    <a:pt x="5495" y="2479"/>
                  </a:lnTo>
                  <a:lnTo>
                    <a:pt x="5495" y="2649"/>
                  </a:lnTo>
                  <a:lnTo>
                    <a:pt x="5472" y="2649"/>
                  </a:lnTo>
                  <a:lnTo>
                    <a:pt x="5472" y="2560"/>
                  </a:lnTo>
                  <a:lnTo>
                    <a:pt x="5410" y="2560"/>
                  </a:lnTo>
                  <a:lnTo>
                    <a:pt x="5410" y="2518"/>
                  </a:lnTo>
                  <a:lnTo>
                    <a:pt x="5360" y="2518"/>
                  </a:lnTo>
                  <a:lnTo>
                    <a:pt x="5360" y="2508"/>
                  </a:lnTo>
                  <a:lnTo>
                    <a:pt x="5329" y="2508"/>
                  </a:lnTo>
                  <a:lnTo>
                    <a:pt x="5329" y="2470"/>
                  </a:lnTo>
                  <a:lnTo>
                    <a:pt x="5260" y="2470"/>
                  </a:lnTo>
                  <a:lnTo>
                    <a:pt x="5260" y="2207"/>
                  </a:lnTo>
                  <a:lnTo>
                    <a:pt x="4878" y="2207"/>
                  </a:lnTo>
                  <a:lnTo>
                    <a:pt x="4878" y="2475"/>
                  </a:lnTo>
                  <a:lnTo>
                    <a:pt x="4832" y="2475"/>
                  </a:lnTo>
                  <a:lnTo>
                    <a:pt x="4832" y="2504"/>
                  </a:lnTo>
                  <a:lnTo>
                    <a:pt x="4791" y="2504"/>
                  </a:lnTo>
                  <a:lnTo>
                    <a:pt x="4791" y="2526"/>
                  </a:lnTo>
                  <a:lnTo>
                    <a:pt x="4777" y="2526"/>
                  </a:lnTo>
                  <a:lnTo>
                    <a:pt x="4777" y="2790"/>
                  </a:lnTo>
                  <a:lnTo>
                    <a:pt x="4768" y="2790"/>
                  </a:lnTo>
                  <a:lnTo>
                    <a:pt x="4762" y="2784"/>
                  </a:lnTo>
                  <a:lnTo>
                    <a:pt x="4717" y="2784"/>
                  </a:lnTo>
                  <a:lnTo>
                    <a:pt x="4710" y="2791"/>
                  </a:lnTo>
                  <a:lnTo>
                    <a:pt x="4684" y="2791"/>
                  </a:lnTo>
                  <a:lnTo>
                    <a:pt x="4684" y="2643"/>
                  </a:lnTo>
                  <a:lnTo>
                    <a:pt x="4641" y="2615"/>
                  </a:lnTo>
                  <a:lnTo>
                    <a:pt x="4416" y="2615"/>
                  </a:lnTo>
                  <a:lnTo>
                    <a:pt x="4416" y="2627"/>
                  </a:lnTo>
                  <a:lnTo>
                    <a:pt x="4410" y="2627"/>
                  </a:lnTo>
                  <a:lnTo>
                    <a:pt x="4410" y="2578"/>
                  </a:lnTo>
                  <a:lnTo>
                    <a:pt x="4356" y="2578"/>
                  </a:lnTo>
                  <a:lnTo>
                    <a:pt x="4356" y="2627"/>
                  </a:lnTo>
                  <a:lnTo>
                    <a:pt x="4316" y="2627"/>
                  </a:lnTo>
                  <a:lnTo>
                    <a:pt x="4316" y="2651"/>
                  </a:lnTo>
                  <a:lnTo>
                    <a:pt x="4309" y="2651"/>
                  </a:lnTo>
                  <a:lnTo>
                    <a:pt x="4309" y="2443"/>
                  </a:lnTo>
                  <a:lnTo>
                    <a:pt x="4300" y="2443"/>
                  </a:lnTo>
                  <a:lnTo>
                    <a:pt x="4300" y="2403"/>
                  </a:lnTo>
                  <a:lnTo>
                    <a:pt x="4279" y="2403"/>
                  </a:lnTo>
                  <a:lnTo>
                    <a:pt x="4270" y="2255"/>
                  </a:lnTo>
                  <a:lnTo>
                    <a:pt x="4264" y="2149"/>
                  </a:lnTo>
                  <a:lnTo>
                    <a:pt x="4262" y="2089"/>
                  </a:lnTo>
                  <a:lnTo>
                    <a:pt x="4260" y="2017"/>
                  </a:lnTo>
                  <a:lnTo>
                    <a:pt x="4254" y="1881"/>
                  </a:lnTo>
                  <a:lnTo>
                    <a:pt x="4249" y="1746"/>
                  </a:lnTo>
                  <a:lnTo>
                    <a:pt x="4246" y="1675"/>
                  </a:lnTo>
                  <a:lnTo>
                    <a:pt x="4241" y="1442"/>
                  </a:lnTo>
                  <a:lnTo>
                    <a:pt x="4234" y="1194"/>
                  </a:lnTo>
                  <a:lnTo>
                    <a:pt x="4286" y="1194"/>
                  </a:lnTo>
                  <a:lnTo>
                    <a:pt x="4291" y="1193"/>
                  </a:lnTo>
                  <a:lnTo>
                    <a:pt x="4296" y="1191"/>
                  </a:lnTo>
                  <a:lnTo>
                    <a:pt x="4300" y="1188"/>
                  </a:lnTo>
                  <a:lnTo>
                    <a:pt x="4304" y="1184"/>
                  </a:lnTo>
                  <a:lnTo>
                    <a:pt x="4307" y="1179"/>
                  </a:lnTo>
                  <a:lnTo>
                    <a:pt x="4310" y="1174"/>
                  </a:lnTo>
                  <a:lnTo>
                    <a:pt x="4311" y="1168"/>
                  </a:lnTo>
                  <a:lnTo>
                    <a:pt x="4312" y="1163"/>
                  </a:lnTo>
                  <a:lnTo>
                    <a:pt x="4311" y="1154"/>
                  </a:lnTo>
                  <a:lnTo>
                    <a:pt x="4308" y="1148"/>
                  </a:lnTo>
                  <a:lnTo>
                    <a:pt x="4303" y="1142"/>
                  </a:lnTo>
                  <a:lnTo>
                    <a:pt x="4297" y="1138"/>
                  </a:lnTo>
                  <a:lnTo>
                    <a:pt x="4318" y="1125"/>
                  </a:lnTo>
                  <a:lnTo>
                    <a:pt x="4318" y="1062"/>
                  </a:lnTo>
                  <a:lnTo>
                    <a:pt x="4292" y="1006"/>
                  </a:lnTo>
                  <a:lnTo>
                    <a:pt x="4275" y="1006"/>
                  </a:lnTo>
                  <a:lnTo>
                    <a:pt x="4275" y="984"/>
                  </a:lnTo>
                  <a:lnTo>
                    <a:pt x="4243" y="984"/>
                  </a:lnTo>
                  <a:lnTo>
                    <a:pt x="4243" y="919"/>
                  </a:lnTo>
                  <a:lnTo>
                    <a:pt x="4230" y="919"/>
                  </a:lnTo>
                  <a:lnTo>
                    <a:pt x="4230" y="903"/>
                  </a:lnTo>
                  <a:lnTo>
                    <a:pt x="4220" y="903"/>
                  </a:lnTo>
                  <a:lnTo>
                    <a:pt x="4220" y="595"/>
                  </a:lnTo>
                  <a:lnTo>
                    <a:pt x="4224" y="593"/>
                  </a:lnTo>
                  <a:lnTo>
                    <a:pt x="4228" y="590"/>
                  </a:lnTo>
                  <a:lnTo>
                    <a:pt x="4233" y="585"/>
                  </a:lnTo>
                  <a:lnTo>
                    <a:pt x="4237" y="580"/>
                  </a:lnTo>
                  <a:lnTo>
                    <a:pt x="4240" y="576"/>
                  </a:lnTo>
                  <a:lnTo>
                    <a:pt x="4241" y="570"/>
                  </a:lnTo>
                  <a:lnTo>
                    <a:pt x="4241" y="562"/>
                  </a:lnTo>
                  <a:lnTo>
                    <a:pt x="4240" y="557"/>
                  </a:lnTo>
                  <a:lnTo>
                    <a:pt x="4237" y="553"/>
                  </a:lnTo>
                  <a:lnTo>
                    <a:pt x="4233" y="548"/>
                  </a:lnTo>
                  <a:lnTo>
                    <a:pt x="4229" y="543"/>
                  </a:lnTo>
                  <a:lnTo>
                    <a:pt x="4220" y="536"/>
                  </a:lnTo>
                  <a:lnTo>
                    <a:pt x="4215" y="534"/>
                  </a:lnTo>
                  <a:lnTo>
                    <a:pt x="4210" y="337"/>
                  </a:lnTo>
                  <a:lnTo>
                    <a:pt x="4211" y="337"/>
                  </a:lnTo>
                  <a:lnTo>
                    <a:pt x="4214" y="337"/>
                  </a:lnTo>
                  <a:lnTo>
                    <a:pt x="4216" y="335"/>
                  </a:lnTo>
                  <a:lnTo>
                    <a:pt x="4219" y="333"/>
                  </a:lnTo>
                  <a:lnTo>
                    <a:pt x="4219" y="330"/>
                  </a:lnTo>
                  <a:lnTo>
                    <a:pt x="4219" y="327"/>
                  </a:lnTo>
                  <a:lnTo>
                    <a:pt x="4216" y="325"/>
                  </a:lnTo>
                  <a:lnTo>
                    <a:pt x="4214" y="323"/>
                  </a:lnTo>
                  <a:lnTo>
                    <a:pt x="4211" y="323"/>
                  </a:lnTo>
                  <a:lnTo>
                    <a:pt x="4210" y="323"/>
                  </a:lnTo>
                  <a:lnTo>
                    <a:pt x="4208" y="253"/>
                  </a:lnTo>
                  <a:lnTo>
                    <a:pt x="4210" y="251"/>
                  </a:lnTo>
                  <a:lnTo>
                    <a:pt x="4212" y="250"/>
                  </a:lnTo>
                  <a:lnTo>
                    <a:pt x="4213" y="247"/>
                  </a:lnTo>
                  <a:lnTo>
                    <a:pt x="4213" y="245"/>
                  </a:lnTo>
                  <a:lnTo>
                    <a:pt x="4213" y="242"/>
                  </a:lnTo>
                  <a:lnTo>
                    <a:pt x="4211" y="240"/>
                  </a:lnTo>
                  <a:lnTo>
                    <a:pt x="4210" y="238"/>
                  </a:lnTo>
                  <a:lnTo>
                    <a:pt x="4208" y="237"/>
                  </a:lnTo>
                  <a:lnTo>
                    <a:pt x="4206" y="155"/>
                  </a:lnTo>
                  <a:lnTo>
                    <a:pt x="4209" y="149"/>
                  </a:lnTo>
                  <a:lnTo>
                    <a:pt x="4210" y="144"/>
                  </a:lnTo>
                  <a:lnTo>
                    <a:pt x="4210" y="137"/>
                  </a:lnTo>
                  <a:lnTo>
                    <a:pt x="4209" y="134"/>
                  </a:lnTo>
                  <a:lnTo>
                    <a:pt x="4208" y="132"/>
                  </a:lnTo>
                  <a:lnTo>
                    <a:pt x="4207" y="129"/>
                  </a:lnTo>
                  <a:lnTo>
                    <a:pt x="4205" y="127"/>
                  </a:lnTo>
                  <a:lnTo>
                    <a:pt x="4202" y="3"/>
                  </a:lnTo>
                  <a:lnTo>
                    <a:pt x="4201" y="1"/>
                  </a:lnTo>
                  <a:lnTo>
                    <a:pt x="4200" y="0"/>
                  </a:lnTo>
                  <a:lnTo>
                    <a:pt x="4198" y="0"/>
                  </a:lnTo>
                  <a:lnTo>
                    <a:pt x="4197" y="0"/>
                  </a:lnTo>
                  <a:lnTo>
                    <a:pt x="4195" y="2"/>
                  </a:lnTo>
                  <a:lnTo>
                    <a:pt x="4194" y="4"/>
                  </a:lnTo>
                  <a:lnTo>
                    <a:pt x="4189" y="126"/>
                  </a:lnTo>
                  <a:lnTo>
                    <a:pt x="4186" y="128"/>
                  </a:lnTo>
                  <a:lnTo>
                    <a:pt x="4185" y="131"/>
                  </a:lnTo>
                  <a:lnTo>
                    <a:pt x="4183" y="134"/>
                  </a:lnTo>
                  <a:lnTo>
                    <a:pt x="4183" y="137"/>
                  </a:lnTo>
                  <a:lnTo>
                    <a:pt x="4183" y="144"/>
                  </a:lnTo>
                  <a:lnTo>
                    <a:pt x="4183" y="147"/>
                  </a:lnTo>
                  <a:lnTo>
                    <a:pt x="4184" y="150"/>
                  </a:lnTo>
                  <a:lnTo>
                    <a:pt x="4186" y="152"/>
                  </a:lnTo>
                  <a:lnTo>
                    <a:pt x="4188" y="155"/>
                  </a:lnTo>
                  <a:lnTo>
                    <a:pt x="4184" y="236"/>
                  </a:lnTo>
                  <a:lnTo>
                    <a:pt x="4181" y="237"/>
                  </a:lnTo>
                  <a:lnTo>
                    <a:pt x="4179" y="239"/>
                  </a:lnTo>
                  <a:lnTo>
                    <a:pt x="4178" y="242"/>
                  </a:lnTo>
                  <a:lnTo>
                    <a:pt x="4177" y="245"/>
                  </a:lnTo>
                  <a:lnTo>
                    <a:pt x="4178" y="248"/>
                  </a:lnTo>
                  <a:lnTo>
                    <a:pt x="4179" y="250"/>
                  </a:lnTo>
                  <a:lnTo>
                    <a:pt x="4181" y="252"/>
                  </a:lnTo>
                  <a:lnTo>
                    <a:pt x="4184" y="254"/>
                  </a:lnTo>
                  <a:lnTo>
                    <a:pt x="4181" y="323"/>
                  </a:lnTo>
                  <a:lnTo>
                    <a:pt x="4178" y="323"/>
                  </a:lnTo>
                  <a:lnTo>
                    <a:pt x="4176" y="323"/>
                  </a:lnTo>
                  <a:lnTo>
                    <a:pt x="4173" y="325"/>
                  </a:lnTo>
                  <a:lnTo>
                    <a:pt x="4172" y="327"/>
                  </a:lnTo>
                  <a:lnTo>
                    <a:pt x="4171" y="330"/>
                  </a:lnTo>
                  <a:lnTo>
                    <a:pt x="4172" y="333"/>
                  </a:lnTo>
                  <a:lnTo>
                    <a:pt x="4173" y="335"/>
                  </a:lnTo>
                  <a:lnTo>
                    <a:pt x="4176" y="337"/>
                  </a:lnTo>
                  <a:lnTo>
                    <a:pt x="4178" y="337"/>
                  </a:lnTo>
                  <a:lnTo>
                    <a:pt x="4180" y="337"/>
                  </a:lnTo>
                  <a:lnTo>
                    <a:pt x="4172" y="534"/>
                  </a:lnTo>
                  <a:lnTo>
                    <a:pt x="4163" y="540"/>
                  </a:lnTo>
                  <a:lnTo>
                    <a:pt x="4154" y="547"/>
                  </a:lnTo>
                  <a:lnTo>
                    <a:pt x="4148" y="553"/>
                  </a:lnTo>
                  <a:lnTo>
                    <a:pt x="4146" y="557"/>
                  </a:lnTo>
                  <a:lnTo>
                    <a:pt x="4144" y="564"/>
                  </a:lnTo>
                  <a:lnTo>
                    <a:pt x="4145" y="573"/>
                  </a:lnTo>
                  <a:lnTo>
                    <a:pt x="4146" y="577"/>
                  </a:lnTo>
                  <a:lnTo>
                    <a:pt x="4147" y="581"/>
                  </a:lnTo>
                  <a:lnTo>
                    <a:pt x="4149" y="585"/>
                  </a:lnTo>
                  <a:lnTo>
                    <a:pt x="4152" y="588"/>
                  </a:lnTo>
                  <a:lnTo>
                    <a:pt x="4156" y="592"/>
                  </a:lnTo>
                  <a:lnTo>
                    <a:pt x="4160" y="594"/>
                  </a:lnTo>
                  <a:lnTo>
                    <a:pt x="4163" y="595"/>
                  </a:lnTo>
                  <a:lnTo>
                    <a:pt x="4163" y="903"/>
                  </a:lnTo>
                  <a:lnTo>
                    <a:pt x="4151" y="903"/>
                  </a:lnTo>
                  <a:lnTo>
                    <a:pt x="4151" y="919"/>
                  </a:lnTo>
                  <a:lnTo>
                    <a:pt x="4142" y="919"/>
                  </a:lnTo>
                  <a:lnTo>
                    <a:pt x="4142" y="984"/>
                  </a:lnTo>
                  <a:lnTo>
                    <a:pt x="4115" y="984"/>
                  </a:lnTo>
                  <a:lnTo>
                    <a:pt x="4115" y="1006"/>
                  </a:lnTo>
                  <a:lnTo>
                    <a:pt x="4099" y="1006"/>
                  </a:lnTo>
                  <a:lnTo>
                    <a:pt x="4067" y="1068"/>
                  </a:lnTo>
                  <a:lnTo>
                    <a:pt x="4067" y="1125"/>
                  </a:lnTo>
                  <a:lnTo>
                    <a:pt x="4084" y="1137"/>
                  </a:lnTo>
                  <a:lnTo>
                    <a:pt x="4081" y="1138"/>
                  </a:lnTo>
                  <a:lnTo>
                    <a:pt x="4077" y="1141"/>
                  </a:lnTo>
                  <a:lnTo>
                    <a:pt x="4074" y="1143"/>
                  </a:lnTo>
                  <a:lnTo>
                    <a:pt x="4071" y="1146"/>
                  </a:lnTo>
                  <a:lnTo>
                    <a:pt x="4069" y="1150"/>
                  </a:lnTo>
                  <a:lnTo>
                    <a:pt x="4067" y="1153"/>
                  </a:lnTo>
                  <a:lnTo>
                    <a:pt x="4066" y="1159"/>
                  </a:lnTo>
                  <a:lnTo>
                    <a:pt x="4066" y="1163"/>
                  </a:lnTo>
                  <a:lnTo>
                    <a:pt x="4066" y="1168"/>
                  </a:lnTo>
                  <a:lnTo>
                    <a:pt x="4068" y="1174"/>
                  </a:lnTo>
                  <a:lnTo>
                    <a:pt x="4070" y="1179"/>
                  </a:lnTo>
                  <a:lnTo>
                    <a:pt x="4074" y="1184"/>
                  </a:lnTo>
                  <a:lnTo>
                    <a:pt x="4077" y="1188"/>
                  </a:lnTo>
                  <a:lnTo>
                    <a:pt x="4082" y="1191"/>
                  </a:lnTo>
                  <a:lnTo>
                    <a:pt x="4087" y="1193"/>
                  </a:lnTo>
                  <a:lnTo>
                    <a:pt x="4092" y="1194"/>
                  </a:lnTo>
                  <a:lnTo>
                    <a:pt x="4144" y="1194"/>
                  </a:lnTo>
                  <a:lnTo>
                    <a:pt x="4141" y="1461"/>
                  </a:lnTo>
                  <a:lnTo>
                    <a:pt x="4132" y="1697"/>
                  </a:lnTo>
                  <a:lnTo>
                    <a:pt x="4124" y="1940"/>
                  </a:lnTo>
                  <a:lnTo>
                    <a:pt x="4120" y="2032"/>
                  </a:lnTo>
                  <a:lnTo>
                    <a:pt x="4112" y="2193"/>
                  </a:lnTo>
                  <a:lnTo>
                    <a:pt x="4099" y="2413"/>
                  </a:lnTo>
                  <a:lnTo>
                    <a:pt x="4068" y="2413"/>
                  </a:lnTo>
                  <a:lnTo>
                    <a:pt x="4068" y="2423"/>
                  </a:lnTo>
                  <a:lnTo>
                    <a:pt x="4054" y="2423"/>
                  </a:lnTo>
                  <a:lnTo>
                    <a:pt x="4054" y="2414"/>
                  </a:lnTo>
                  <a:lnTo>
                    <a:pt x="4044" y="2414"/>
                  </a:lnTo>
                  <a:lnTo>
                    <a:pt x="4044" y="2381"/>
                  </a:lnTo>
                  <a:lnTo>
                    <a:pt x="4035" y="2381"/>
                  </a:lnTo>
                  <a:lnTo>
                    <a:pt x="4035" y="2391"/>
                  </a:lnTo>
                  <a:lnTo>
                    <a:pt x="4014" y="2391"/>
                  </a:lnTo>
                  <a:lnTo>
                    <a:pt x="4014" y="2380"/>
                  </a:lnTo>
                  <a:lnTo>
                    <a:pt x="3990" y="2380"/>
                  </a:lnTo>
                  <a:lnTo>
                    <a:pt x="3990" y="2415"/>
                  </a:lnTo>
                  <a:lnTo>
                    <a:pt x="3945" y="2415"/>
                  </a:lnTo>
                  <a:lnTo>
                    <a:pt x="3945" y="2590"/>
                  </a:lnTo>
                  <a:lnTo>
                    <a:pt x="3905" y="2590"/>
                  </a:lnTo>
                  <a:lnTo>
                    <a:pt x="3905" y="2624"/>
                  </a:lnTo>
                  <a:lnTo>
                    <a:pt x="3860" y="2624"/>
                  </a:lnTo>
                  <a:lnTo>
                    <a:pt x="3860" y="2642"/>
                  </a:lnTo>
                  <a:lnTo>
                    <a:pt x="3713" y="2642"/>
                  </a:lnTo>
                  <a:lnTo>
                    <a:pt x="3713" y="2420"/>
                  </a:lnTo>
                  <a:lnTo>
                    <a:pt x="3666" y="2420"/>
                  </a:lnTo>
                  <a:lnTo>
                    <a:pt x="3666" y="2404"/>
                  </a:lnTo>
                  <a:lnTo>
                    <a:pt x="3649" y="2404"/>
                  </a:lnTo>
                  <a:lnTo>
                    <a:pt x="3649" y="2378"/>
                  </a:lnTo>
                  <a:lnTo>
                    <a:pt x="3601" y="2378"/>
                  </a:lnTo>
                  <a:lnTo>
                    <a:pt x="3601" y="2389"/>
                  </a:lnTo>
                  <a:lnTo>
                    <a:pt x="3588" y="2389"/>
                  </a:lnTo>
                  <a:lnTo>
                    <a:pt x="3588" y="2416"/>
                  </a:lnTo>
                  <a:lnTo>
                    <a:pt x="3550" y="2416"/>
                  </a:lnTo>
                  <a:lnTo>
                    <a:pt x="3550" y="2616"/>
                  </a:lnTo>
                  <a:lnTo>
                    <a:pt x="3507" y="2590"/>
                  </a:lnTo>
                  <a:lnTo>
                    <a:pt x="3481" y="2577"/>
                  </a:lnTo>
                  <a:lnTo>
                    <a:pt x="3452" y="2563"/>
                  </a:lnTo>
                  <a:lnTo>
                    <a:pt x="3415" y="2546"/>
                  </a:lnTo>
                  <a:lnTo>
                    <a:pt x="3372" y="2529"/>
                  </a:lnTo>
                  <a:lnTo>
                    <a:pt x="3327" y="2512"/>
                  </a:lnTo>
                  <a:lnTo>
                    <a:pt x="3303" y="2505"/>
                  </a:lnTo>
                  <a:lnTo>
                    <a:pt x="3280" y="2498"/>
                  </a:lnTo>
                  <a:lnTo>
                    <a:pt x="3257" y="2492"/>
                  </a:lnTo>
                  <a:lnTo>
                    <a:pt x="3234" y="2487"/>
                  </a:lnTo>
                  <a:lnTo>
                    <a:pt x="3191" y="2481"/>
                  </a:lnTo>
                  <a:lnTo>
                    <a:pt x="3151" y="2477"/>
                  </a:lnTo>
                  <a:lnTo>
                    <a:pt x="3115" y="2475"/>
                  </a:lnTo>
                  <a:lnTo>
                    <a:pt x="3080" y="2476"/>
                  </a:lnTo>
                  <a:lnTo>
                    <a:pt x="3048" y="2477"/>
                  </a:lnTo>
                  <a:lnTo>
                    <a:pt x="3017" y="2480"/>
                  </a:lnTo>
                  <a:lnTo>
                    <a:pt x="2988" y="2484"/>
                  </a:lnTo>
                  <a:lnTo>
                    <a:pt x="2960" y="2489"/>
                  </a:lnTo>
                  <a:lnTo>
                    <a:pt x="2947" y="2492"/>
                  </a:lnTo>
                  <a:lnTo>
                    <a:pt x="2932" y="2496"/>
                  </a:lnTo>
                  <a:lnTo>
                    <a:pt x="2903" y="2506"/>
                  </a:lnTo>
                  <a:lnTo>
                    <a:pt x="2873" y="2516"/>
                  </a:lnTo>
                  <a:lnTo>
                    <a:pt x="2846" y="2527"/>
                  </a:lnTo>
                  <a:lnTo>
                    <a:pt x="2802" y="2546"/>
                  </a:lnTo>
                  <a:lnTo>
                    <a:pt x="2785" y="2555"/>
                  </a:lnTo>
                  <a:lnTo>
                    <a:pt x="2785" y="2536"/>
                  </a:lnTo>
                  <a:lnTo>
                    <a:pt x="2774" y="2542"/>
                  </a:lnTo>
                  <a:lnTo>
                    <a:pt x="2753" y="2555"/>
                  </a:lnTo>
                  <a:lnTo>
                    <a:pt x="2689" y="2596"/>
                  </a:lnTo>
                  <a:lnTo>
                    <a:pt x="2689" y="2569"/>
                  </a:lnTo>
                  <a:lnTo>
                    <a:pt x="2655" y="2569"/>
                  </a:lnTo>
                  <a:lnTo>
                    <a:pt x="2655" y="2464"/>
                  </a:lnTo>
                  <a:lnTo>
                    <a:pt x="2497" y="2464"/>
                  </a:lnTo>
                  <a:lnTo>
                    <a:pt x="2497" y="2728"/>
                  </a:lnTo>
                  <a:lnTo>
                    <a:pt x="2479" y="2728"/>
                  </a:lnTo>
                  <a:lnTo>
                    <a:pt x="2479" y="2707"/>
                  </a:lnTo>
                  <a:lnTo>
                    <a:pt x="2409" y="2707"/>
                  </a:lnTo>
                  <a:lnTo>
                    <a:pt x="2409" y="2516"/>
                  </a:lnTo>
                  <a:lnTo>
                    <a:pt x="2259" y="2516"/>
                  </a:lnTo>
                  <a:lnTo>
                    <a:pt x="2259" y="2422"/>
                  </a:lnTo>
                  <a:lnTo>
                    <a:pt x="2251" y="2422"/>
                  </a:lnTo>
                  <a:lnTo>
                    <a:pt x="2251" y="2410"/>
                  </a:lnTo>
                  <a:lnTo>
                    <a:pt x="2175" y="2410"/>
                  </a:lnTo>
                  <a:lnTo>
                    <a:pt x="2175" y="2397"/>
                  </a:lnTo>
                  <a:lnTo>
                    <a:pt x="2158" y="2397"/>
                  </a:lnTo>
                  <a:lnTo>
                    <a:pt x="2158" y="2373"/>
                  </a:lnTo>
                  <a:lnTo>
                    <a:pt x="2130" y="2373"/>
                  </a:lnTo>
                  <a:lnTo>
                    <a:pt x="2130" y="2361"/>
                  </a:lnTo>
                  <a:lnTo>
                    <a:pt x="2117" y="2361"/>
                  </a:lnTo>
                  <a:lnTo>
                    <a:pt x="2117" y="2337"/>
                  </a:lnTo>
                  <a:lnTo>
                    <a:pt x="2110" y="2337"/>
                  </a:lnTo>
                  <a:lnTo>
                    <a:pt x="2110" y="2292"/>
                  </a:lnTo>
                  <a:lnTo>
                    <a:pt x="2073" y="2292"/>
                  </a:lnTo>
                  <a:lnTo>
                    <a:pt x="2073" y="2280"/>
                  </a:lnTo>
                  <a:lnTo>
                    <a:pt x="2061" y="2280"/>
                  </a:lnTo>
                  <a:lnTo>
                    <a:pt x="2061" y="2272"/>
                  </a:lnTo>
                  <a:lnTo>
                    <a:pt x="1965" y="2272"/>
                  </a:lnTo>
                  <a:lnTo>
                    <a:pt x="1965" y="2290"/>
                  </a:lnTo>
                  <a:lnTo>
                    <a:pt x="1953" y="2290"/>
                  </a:lnTo>
                  <a:lnTo>
                    <a:pt x="1953" y="2316"/>
                  </a:lnTo>
                  <a:lnTo>
                    <a:pt x="1948" y="2316"/>
                  </a:lnTo>
                  <a:lnTo>
                    <a:pt x="1948" y="2464"/>
                  </a:lnTo>
                  <a:lnTo>
                    <a:pt x="1912" y="2464"/>
                  </a:lnTo>
                  <a:lnTo>
                    <a:pt x="1912" y="2435"/>
                  </a:lnTo>
                  <a:lnTo>
                    <a:pt x="1737" y="2435"/>
                  </a:lnTo>
                  <a:lnTo>
                    <a:pt x="1737" y="2293"/>
                  </a:lnTo>
                  <a:lnTo>
                    <a:pt x="1691" y="2288"/>
                  </a:lnTo>
                  <a:lnTo>
                    <a:pt x="1691" y="2271"/>
                  </a:lnTo>
                  <a:lnTo>
                    <a:pt x="1668" y="2271"/>
                  </a:lnTo>
                  <a:lnTo>
                    <a:pt x="1668" y="2255"/>
                  </a:lnTo>
                  <a:lnTo>
                    <a:pt x="1636" y="2255"/>
                  </a:lnTo>
                  <a:lnTo>
                    <a:pt x="1636" y="2246"/>
                  </a:lnTo>
                  <a:lnTo>
                    <a:pt x="1591" y="2246"/>
                  </a:lnTo>
                  <a:lnTo>
                    <a:pt x="1591" y="2236"/>
                  </a:lnTo>
                  <a:lnTo>
                    <a:pt x="1574" y="2236"/>
                  </a:lnTo>
                  <a:lnTo>
                    <a:pt x="1574" y="2289"/>
                  </a:lnTo>
                  <a:lnTo>
                    <a:pt x="1545" y="2289"/>
                  </a:lnTo>
                  <a:lnTo>
                    <a:pt x="1545" y="2587"/>
                  </a:lnTo>
                  <a:lnTo>
                    <a:pt x="1522" y="2587"/>
                  </a:lnTo>
                  <a:lnTo>
                    <a:pt x="1522" y="2599"/>
                  </a:lnTo>
                  <a:lnTo>
                    <a:pt x="1461" y="2599"/>
                  </a:lnTo>
                  <a:lnTo>
                    <a:pt x="1461" y="2752"/>
                  </a:lnTo>
                  <a:lnTo>
                    <a:pt x="1441" y="2752"/>
                  </a:lnTo>
                  <a:lnTo>
                    <a:pt x="1441" y="2790"/>
                  </a:lnTo>
                  <a:lnTo>
                    <a:pt x="1425" y="2790"/>
                  </a:lnTo>
                  <a:lnTo>
                    <a:pt x="1425" y="2778"/>
                  </a:lnTo>
                  <a:lnTo>
                    <a:pt x="1421" y="2778"/>
                  </a:lnTo>
                  <a:lnTo>
                    <a:pt x="1421" y="2761"/>
                  </a:lnTo>
                  <a:lnTo>
                    <a:pt x="1395" y="2761"/>
                  </a:lnTo>
                  <a:lnTo>
                    <a:pt x="1400" y="2158"/>
                  </a:lnTo>
                  <a:lnTo>
                    <a:pt x="1389" y="2158"/>
                  </a:lnTo>
                  <a:lnTo>
                    <a:pt x="1389" y="2096"/>
                  </a:lnTo>
                  <a:lnTo>
                    <a:pt x="1324" y="2096"/>
                  </a:lnTo>
                  <a:lnTo>
                    <a:pt x="1324" y="2068"/>
                  </a:lnTo>
                  <a:lnTo>
                    <a:pt x="1256" y="2060"/>
                  </a:lnTo>
                  <a:lnTo>
                    <a:pt x="1256" y="2092"/>
                  </a:lnTo>
                  <a:lnTo>
                    <a:pt x="1217" y="2092"/>
                  </a:lnTo>
                  <a:lnTo>
                    <a:pt x="1217" y="2113"/>
                  </a:lnTo>
                  <a:lnTo>
                    <a:pt x="1181" y="2113"/>
                  </a:lnTo>
                  <a:lnTo>
                    <a:pt x="1181" y="2776"/>
                  </a:lnTo>
                  <a:lnTo>
                    <a:pt x="1151" y="2776"/>
                  </a:lnTo>
                  <a:lnTo>
                    <a:pt x="1151" y="2667"/>
                  </a:lnTo>
                  <a:lnTo>
                    <a:pt x="1127" y="2667"/>
                  </a:lnTo>
                  <a:lnTo>
                    <a:pt x="1127" y="2629"/>
                  </a:lnTo>
                  <a:lnTo>
                    <a:pt x="1105" y="2629"/>
                  </a:lnTo>
                  <a:lnTo>
                    <a:pt x="1105" y="2621"/>
                  </a:lnTo>
                  <a:lnTo>
                    <a:pt x="1092" y="2621"/>
                  </a:lnTo>
                  <a:lnTo>
                    <a:pt x="1092" y="2635"/>
                  </a:lnTo>
                  <a:lnTo>
                    <a:pt x="1079" y="2635"/>
                  </a:lnTo>
                  <a:lnTo>
                    <a:pt x="1079" y="2603"/>
                  </a:lnTo>
                  <a:lnTo>
                    <a:pt x="1069" y="2603"/>
                  </a:lnTo>
                  <a:lnTo>
                    <a:pt x="1069" y="2612"/>
                  </a:lnTo>
                  <a:lnTo>
                    <a:pt x="1027" y="2612"/>
                  </a:lnTo>
                  <a:lnTo>
                    <a:pt x="1027" y="2626"/>
                  </a:lnTo>
                  <a:lnTo>
                    <a:pt x="1019" y="2626"/>
                  </a:lnTo>
                  <a:lnTo>
                    <a:pt x="1019" y="2634"/>
                  </a:lnTo>
                  <a:lnTo>
                    <a:pt x="951" y="2634"/>
                  </a:lnTo>
                  <a:lnTo>
                    <a:pt x="951" y="2648"/>
                  </a:lnTo>
                  <a:lnTo>
                    <a:pt x="937" y="2648"/>
                  </a:lnTo>
                  <a:lnTo>
                    <a:pt x="937" y="2668"/>
                  </a:lnTo>
                  <a:lnTo>
                    <a:pt x="925" y="2668"/>
                  </a:lnTo>
                  <a:lnTo>
                    <a:pt x="925" y="2187"/>
                  </a:lnTo>
                  <a:lnTo>
                    <a:pt x="920" y="2187"/>
                  </a:lnTo>
                  <a:lnTo>
                    <a:pt x="920" y="2162"/>
                  </a:lnTo>
                  <a:lnTo>
                    <a:pt x="910" y="2162"/>
                  </a:lnTo>
                  <a:lnTo>
                    <a:pt x="910" y="2120"/>
                  </a:lnTo>
                  <a:lnTo>
                    <a:pt x="877" y="2120"/>
                  </a:lnTo>
                  <a:lnTo>
                    <a:pt x="877" y="2087"/>
                  </a:lnTo>
                  <a:lnTo>
                    <a:pt x="828" y="2087"/>
                  </a:lnTo>
                  <a:lnTo>
                    <a:pt x="828" y="2119"/>
                  </a:lnTo>
                  <a:lnTo>
                    <a:pt x="773" y="2119"/>
                  </a:lnTo>
                  <a:lnTo>
                    <a:pt x="773" y="2159"/>
                  </a:lnTo>
                  <a:lnTo>
                    <a:pt x="728" y="2159"/>
                  </a:lnTo>
                  <a:lnTo>
                    <a:pt x="728" y="2178"/>
                  </a:lnTo>
                  <a:lnTo>
                    <a:pt x="709" y="2178"/>
                  </a:lnTo>
                  <a:lnTo>
                    <a:pt x="709" y="2223"/>
                  </a:lnTo>
                  <a:lnTo>
                    <a:pt x="694" y="2223"/>
                  </a:lnTo>
                  <a:lnTo>
                    <a:pt x="694" y="2248"/>
                  </a:lnTo>
                  <a:lnTo>
                    <a:pt x="634" y="2248"/>
                  </a:lnTo>
                  <a:lnTo>
                    <a:pt x="634" y="2286"/>
                  </a:lnTo>
                  <a:lnTo>
                    <a:pt x="616" y="2286"/>
                  </a:lnTo>
                  <a:lnTo>
                    <a:pt x="616" y="2313"/>
                  </a:lnTo>
                  <a:lnTo>
                    <a:pt x="585" y="2313"/>
                  </a:lnTo>
                  <a:lnTo>
                    <a:pt x="585" y="2758"/>
                  </a:lnTo>
                  <a:lnTo>
                    <a:pt x="557" y="2758"/>
                  </a:lnTo>
                  <a:lnTo>
                    <a:pt x="557" y="2796"/>
                  </a:lnTo>
                  <a:lnTo>
                    <a:pt x="529" y="2796"/>
                  </a:lnTo>
                  <a:lnTo>
                    <a:pt x="529" y="2766"/>
                  </a:lnTo>
                  <a:lnTo>
                    <a:pt x="351" y="2766"/>
                  </a:lnTo>
                  <a:lnTo>
                    <a:pt x="351" y="2794"/>
                  </a:lnTo>
                  <a:lnTo>
                    <a:pt x="334" y="2794"/>
                  </a:lnTo>
                  <a:lnTo>
                    <a:pt x="334" y="2746"/>
                  </a:lnTo>
                  <a:lnTo>
                    <a:pt x="317" y="2746"/>
                  </a:lnTo>
                  <a:lnTo>
                    <a:pt x="317" y="2709"/>
                  </a:lnTo>
                  <a:lnTo>
                    <a:pt x="174" y="2709"/>
                  </a:lnTo>
                  <a:lnTo>
                    <a:pt x="174" y="2727"/>
                  </a:lnTo>
                  <a:lnTo>
                    <a:pt x="79" y="2727"/>
                  </a:lnTo>
                  <a:lnTo>
                    <a:pt x="79" y="2783"/>
                  </a:lnTo>
                  <a:lnTo>
                    <a:pt x="4" y="2790"/>
                  </a:lnTo>
                  <a:lnTo>
                    <a:pt x="0" y="2999"/>
                  </a:lnTo>
                  <a:lnTo>
                    <a:pt x="11717" y="2999"/>
                  </a:lnTo>
                  <a:lnTo>
                    <a:pt x="11717" y="2728"/>
                  </a:lnTo>
                  <a:lnTo>
                    <a:pt x="11595" y="27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pic>
        <p:nvPicPr>
          <p:cNvPr id="54" name="图片 53">
            <a:extLst>
              <a:ext uri="{FF2B5EF4-FFF2-40B4-BE49-F238E27FC236}">
                <a16:creationId xmlns="" xmlns:a16="http://schemas.microsoft.com/office/drawing/2014/main" id="{C3B03D45-F6E3-16EB-7E4E-2818D7243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2" y="1527150"/>
            <a:ext cx="6793869" cy="4129318"/>
          </a:xfrm>
          <a:prstGeom prst="rect">
            <a:avLst/>
          </a:prstGeom>
        </p:spPr>
      </p:pic>
      <p:sp>
        <p:nvSpPr>
          <p:cNvPr id="64" name="矩形: 圆角 26">
            <a:extLst>
              <a:ext uri="{FF2B5EF4-FFF2-40B4-BE49-F238E27FC236}">
                <a16:creationId xmlns="" xmlns:a16="http://schemas.microsoft.com/office/drawing/2014/main" id="{B78193CF-62B2-B894-3CB6-6821D4C26184}"/>
              </a:ext>
            </a:extLst>
          </p:cNvPr>
          <p:cNvSpPr/>
          <p:nvPr/>
        </p:nvSpPr>
        <p:spPr>
          <a:xfrm>
            <a:off x="5864723" y="1190457"/>
            <a:ext cx="457200"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圆角 27">
            <a:extLst>
              <a:ext uri="{FF2B5EF4-FFF2-40B4-BE49-F238E27FC236}">
                <a16:creationId xmlns="" xmlns:a16="http://schemas.microsoft.com/office/drawing/2014/main" id="{26E24B16-ADBA-CB1B-BD0E-7574A33208F8}"/>
              </a:ext>
            </a:extLst>
          </p:cNvPr>
          <p:cNvSpPr/>
          <p:nvPr/>
        </p:nvSpPr>
        <p:spPr>
          <a:xfrm>
            <a:off x="5876705" y="2451952"/>
            <a:ext cx="457200" cy="4572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矩形: 圆角 28">
            <a:extLst>
              <a:ext uri="{FF2B5EF4-FFF2-40B4-BE49-F238E27FC236}">
                <a16:creationId xmlns="" xmlns:a16="http://schemas.microsoft.com/office/drawing/2014/main" id="{4BD261BF-6AAD-341B-0B4A-EB413BF38A9E}"/>
              </a:ext>
            </a:extLst>
          </p:cNvPr>
          <p:cNvSpPr/>
          <p:nvPr/>
        </p:nvSpPr>
        <p:spPr>
          <a:xfrm>
            <a:off x="5864723" y="3959203"/>
            <a:ext cx="457200"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descr="e7d195523061f1c003d7160bb3852330e69e1b47c664ea0314E9593E18313AD830F940F1AC53C40C0B8B3D93D4DFF44B590F8D4A945ADE53F5D61968231FCAE157B0D7022AA0681C03E9FB4B1E3862D0C13C109685D0C1F9D9ACA5E10B258C1727924FC3FC0E61468152E413AFD3EDAA03A1BA0B768D2D39A9D26D6009DD7E2AED15C90B1EA11F84">
            <a:extLst>
              <a:ext uri="{FF2B5EF4-FFF2-40B4-BE49-F238E27FC236}">
                <a16:creationId xmlns="" xmlns:a16="http://schemas.microsoft.com/office/drawing/2014/main" id="{EE9D7408-98F5-2870-9D2B-4B33FBE5B35E}"/>
              </a:ext>
            </a:extLst>
          </p:cNvPr>
          <p:cNvSpPr/>
          <p:nvPr/>
        </p:nvSpPr>
        <p:spPr>
          <a:xfrm>
            <a:off x="6425917" y="1557208"/>
            <a:ext cx="4582081" cy="830997"/>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rgbClr val="31333F"/>
                </a:solidFill>
                <a:latin typeface="Source Sans Pro" panose="020B0503030403020204" pitchFamily="34" charset="0"/>
              </a:rPr>
              <a:t>U</a:t>
            </a:r>
            <a:r>
              <a:rPr lang="en-US" altLang="zh-CN" sz="1600" b="0" i="0" dirty="0">
                <a:solidFill>
                  <a:srgbClr val="31333F"/>
                </a:solidFill>
                <a:effectLst/>
                <a:latin typeface="Source Sans Pro" panose="020B0503030403020204" pitchFamily="34" charset="0"/>
              </a:rPr>
              <a:t>sing the random forest algorithm to rank the importance of some features </a:t>
            </a:r>
          </a:p>
          <a:p>
            <a:r>
              <a:rPr lang="en-US" altLang="zh-CN" sz="1600" b="0" i="0" dirty="0">
                <a:solidFill>
                  <a:srgbClr val="31333F"/>
                </a:solidFill>
                <a:effectLst/>
                <a:latin typeface="Source Sans Pro" panose="020B0503030403020204" pitchFamily="34" charset="0"/>
              </a:rPr>
              <a:t>Training set: Test set = 7:3</a:t>
            </a:r>
            <a:endParaRPr lang="zh-CN" altLang="en-US" sz="1600" dirty="0"/>
          </a:p>
        </p:txBody>
      </p:sp>
      <p:sp>
        <p:nvSpPr>
          <p:cNvPr id="68" name="文本框 67">
            <a:extLst>
              <a:ext uri="{FF2B5EF4-FFF2-40B4-BE49-F238E27FC236}">
                <a16:creationId xmlns="" xmlns:a16="http://schemas.microsoft.com/office/drawing/2014/main" id="{EB1CEECA-7BA8-53A4-16CA-4814D31DB07E}"/>
              </a:ext>
            </a:extLst>
          </p:cNvPr>
          <p:cNvSpPr txBox="1"/>
          <p:nvPr/>
        </p:nvSpPr>
        <p:spPr>
          <a:xfrm>
            <a:off x="6425917" y="1157818"/>
            <a:ext cx="1207382" cy="369332"/>
          </a:xfrm>
          <a:prstGeom prst="rect">
            <a:avLst/>
          </a:prstGeom>
          <a:noFill/>
        </p:spPr>
        <p:txBody>
          <a:bodyPr wrap="none" rtlCol="0">
            <a:spAutoFit/>
          </a:bodyPr>
          <a:lstStyle/>
          <a:p>
            <a:r>
              <a:rPr lang="en-US" altLang="zh-CN" b="1" dirty="0">
                <a:solidFill>
                  <a:srgbClr val="31333F"/>
                </a:solidFill>
                <a:latin typeface="Source Sans Pro" panose="020B0503030403020204" pitchFamily="34" charset="0"/>
              </a:rPr>
              <a:t>A</a:t>
            </a:r>
            <a:r>
              <a:rPr lang="en-US" altLang="zh-CN" sz="1800" b="1" i="0" dirty="0">
                <a:solidFill>
                  <a:srgbClr val="31333F"/>
                </a:solidFill>
                <a:effectLst/>
                <a:latin typeface="Source Sans Pro" panose="020B0503030403020204" pitchFamily="34" charset="0"/>
              </a:rPr>
              <a:t>lgorithm</a:t>
            </a:r>
            <a:endParaRPr lang="zh-CN" altLang="en-US" b="1" dirty="0">
              <a:solidFill>
                <a:schemeClr val="tx1">
                  <a:lumMod val="75000"/>
                  <a:lumOff val="25000"/>
                </a:schemeClr>
              </a:solidFill>
            </a:endParaRPr>
          </a:p>
        </p:txBody>
      </p:sp>
      <p:sp>
        <p:nvSpPr>
          <p:cNvPr id="69" name="文本框 68">
            <a:extLst>
              <a:ext uri="{FF2B5EF4-FFF2-40B4-BE49-F238E27FC236}">
                <a16:creationId xmlns="" xmlns:a16="http://schemas.microsoft.com/office/drawing/2014/main" id="{7259F224-4266-284A-1810-E9C2F9BDBA77}"/>
              </a:ext>
            </a:extLst>
          </p:cNvPr>
          <p:cNvSpPr txBox="1"/>
          <p:nvPr/>
        </p:nvSpPr>
        <p:spPr>
          <a:xfrm>
            <a:off x="5903219" y="1238089"/>
            <a:ext cx="418704" cy="369332"/>
          </a:xfrm>
          <a:prstGeom prst="rect">
            <a:avLst/>
          </a:prstGeom>
          <a:noFill/>
        </p:spPr>
        <p:txBody>
          <a:bodyPr wrap="none" rtlCol="0">
            <a:spAutoFit/>
          </a:bodyPr>
          <a:lstStyle/>
          <a:p>
            <a:r>
              <a:rPr lang="en-US" altLang="zh-CN" dirty="0">
                <a:solidFill>
                  <a:schemeClr val="tx1">
                    <a:lumMod val="75000"/>
                    <a:lumOff val="25000"/>
                  </a:schemeClr>
                </a:solidFill>
              </a:rPr>
              <a:t>01</a:t>
            </a:r>
            <a:endParaRPr lang="zh-CN" altLang="en-US" dirty="0">
              <a:solidFill>
                <a:schemeClr val="tx1">
                  <a:lumMod val="75000"/>
                  <a:lumOff val="25000"/>
                </a:schemeClr>
              </a:solidFill>
            </a:endParaRPr>
          </a:p>
        </p:txBody>
      </p:sp>
      <p:sp>
        <p:nvSpPr>
          <p:cNvPr id="70" name="矩形 69" descr="e7d195523061f1c003d7160bb3852330e69e1b47c664ea0314E9593E18313AD830F940F1AC53C40C0B8B3D93D4DFF44B590F8D4A945ADE53F5D61968231FCAE157B0D7022AA0681C03E9FB4B1E3862D0C13C109685D0C1F9D9ACA5E10B258C1727924FC3FC0E61468152E413AFD3EDAA03A1BA0B768D2D39A9D26D6009DD7E2AED15C90B1EA11F84">
            <a:extLst>
              <a:ext uri="{FF2B5EF4-FFF2-40B4-BE49-F238E27FC236}">
                <a16:creationId xmlns="" xmlns:a16="http://schemas.microsoft.com/office/drawing/2014/main" id="{DAA62879-45E0-ECD0-E9AB-890A4E31076C}"/>
              </a:ext>
            </a:extLst>
          </p:cNvPr>
          <p:cNvSpPr/>
          <p:nvPr/>
        </p:nvSpPr>
        <p:spPr>
          <a:xfrm>
            <a:off x="6413207" y="2857024"/>
            <a:ext cx="5105020" cy="1077218"/>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rgbClr val="31333F"/>
                </a:solidFill>
                <a:latin typeface="Source Sans Pro" panose="020B0503030403020204" pitchFamily="34" charset="0"/>
              </a:rPr>
              <a:t>T</a:t>
            </a:r>
            <a:r>
              <a:rPr lang="en-US" altLang="zh-CN" sz="1600" b="0" i="0" dirty="0">
                <a:solidFill>
                  <a:srgbClr val="31333F"/>
                </a:solidFill>
                <a:effectLst/>
                <a:latin typeface="Source Sans Pro" panose="020B0503030403020204" pitchFamily="34" charset="0"/>
              </a:rPr>
              <a:t>he importance of these features on the impact of loan default results is ranked as follows:</a:t>
            </a:r>
          </a:p>
          <a:p>
            <a:r>
              <a:rPr lang="en-US" altLang="zh-CN" sz="1600" b="0" i="0" dirty="0">
                <a:solidFill>
                  <a:srgbClr val="31333F"/>
                </a:solidFill>
                <a:effectLst/>
                <a:latin typeface="Source Sans Pro" panose="020B0503030403020204" pitchFamily="34" charset="0"/>
              </a:rPr>
              <a:t>1.Income 2.Age 3.Experience 4.Current_job_years 5.Current_house_years</a:t>
            </a:r>
            <a:endParaRPr lang="en-US" altLang="zh-CN" sz="1600" dirty="0">
              <a:solidFill>
                <a:schemeClr val="bg1">
                  <a:lumMod val="50000"/>
                </a:schemeClr>
              </a:solidFill>
              <a:cs typeface="Segoe UI Semilight" panose="020B0402040204020203" pitchFamily="34" charset="0"/>
            </a:endParaRPr>
          </a:p>
        </p:txBody>
      </p:sp>
      <p:sp>
        <p:nvSpPr>
          <p:cNvPr id="71" name="文本框 70">
            <a:extLst>
              <a:ext uri="{FF2B5EF4-FFF2-40B4-BE49-F238E27FC236}">
                <a16:creationId xmlns="" xmlns:a16="http://schemas.microsoft.com/office/drawing/2014/main" id="{E271BC36-D1EC-499B-461B-41B6D067141F}"/>
              </a:ext>
            </a:extLst>
          </p:cNvPr>
          <p:cNvSpPr txBox="1"/>
          <p:nvPr/>
        </p:nvSpPr>
        <p:spPr>
          <a:xfrm>
            <a:off x="6418233" y="2434216"/>
            <a:ext cx="1922578" cy="369332"/>
          </a:xfrm>
          <a:prstGeom prst="rect">
            <a:avLst/>
          </a:prstGeom>
          <a:noFill/>
        </p:spPr>
        <p:txBody>
          <a:bodyPr wrap="none" rtlCol="0">
            <a:spAutoFit/>
          </a:bodyPr>
          <a:lstStyle/>
          <a:p>
            <a:r>
              <a:rPr lang="en-US" altLang="zh-CN" b="1" dirty="0">
                <a:solidFill>
                  <a:schemeClr val="tx1">
                    <a:lumMod val="75000"/>
                    <a:lumOff val="25000"/>
                  </a:schemeClr>
                </a:solidFill>
              </a:rPr>
              <a:t>The ranking result</a:t>
            </a:r>
            <a:endParaRPr lang="zh-CN" altLang="en-US" b="1" dirty="0">
              <a:solidFill>
                <a:schemeClr val="tx1">
                  <a:lumMod val="75000"/>
                  <a:lumOff val="25000"/>
                </a:schemeClr>
              </a:solidFill>
            </a:endParaRPr>
          </a:p>
        </p:txBody>
      </p:sp>
      <p:sp>
        <p:nvSpPr>
          <p:cNvPr id="72" name="文本框 71">
            <a:extLst>
              <a:ext uri="{FF2B5EF4-FFF2-40B4-BE49-F238E27FC236}">
                <a16:creationId xmlns="" xmlns:a16="http://schemas.microsoft.com/office/drawing/2014/main" id="{CE9308B8-3679-FCF0-7D27-F9AB51C90425}"/>
              </a:ext>
            </a:extLst>
          </p:cNvPr>
          <p:cNvSpPr txBox="1"/>
          <p:nvPr/>
        </p:nvSpPr>
        <p:spPr>
          <a:xfrm>
            <a:off x="5895953" y="2495886"/>
            <a:ext cx="418704" cy="369332"/>
          </a:xfrm>
          <a:prstGeom prst="rect">
            <a:avLst/>
          </a:prstGeom>
          <a:noFill/>
        </p:spPr>
        <p:txBody>
          <a:bodyPr wrap="none" rtlCol="0">
            <a:spAutoFit/>
          </a:bodyPr>
          <a:lstStyle/>
          <a:p>
            <a:r>
              <a:rPr lang="en-US" altLang="zh-CN" dirty="0">
                <a:solidFill>
                  <a:schemeClr val="accent1"/>
                </a:solidFill>
              </a:rPr>
              <a:t>02</a:t>
            </a:r>
            <a:endParaRPr lang="zh-CN" altLang="en-US" dirty="0">
              <a:solidFill>
                <a:schemeClr val="accent1"/>
              </a:solidFill>
            </a:endParaRPr>
          </a:p>
        </p:txBody>
      </p:sp>
      <p:sp>
        <p:nvSpPr>
          <p:cNvPr id="73" name="矩形 72" descr="e7d195523061f1c003d7160bb3852330e69e1b47c664ea0314E9593E18313AD830F940F1AC53C40C0B8B3D93D4DFF44B590F8D4A945ADE53F5D61968231FCAE157B0D7022AA0681C03E9FB4B1E3862D0C13C109685D0C1F9D9ACA5E10B258C1727924FC3FC0E61468152E413AFD3EDAA03A1BA0B768D2D39A9D26D6009DD7E2AED15C90B1EA11F84">
            <a:extLst>
              <a:ext uri="{FF2B5EF4-FFF2-40B4-BE49-F238E27FC236}">
                <a16:creationId xmlns="" xmlns:a16="http://schemas.microsoft.com/office/drawing/2014/main" id="{9439A787-37C4-B38F-AB78-1D870C168D1A}"/>
              </a:ext>
            </a:extLst>
          </p:cNvPr>
          <p:cNvSpPr/>
          <p:nvPr/>
        </p:nvSpPr>
        <p:spPr>
          <a:xfrm>
            <a:off x="6425917" y="4407161"/>
            <a:ext cx="3636897" cy="58477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1600" b="0" i="0" dirty="0">
                <a:solidFill>
                  <a:srgbClr val="31333F"/>
                </a:solidFill>
                <a:effectLst/>
                <a:latin typeface="Source Sans Pro" panose="020B0503030403020204" pitchFamily="34" charset="0"/>
              </a:rPr>
              <a:t>Score for the training data set : 98.29%</a:t>
            </a:r>
          </a:p>
          <a:p>
            <a:pPr algn="l"/>
            <a:r>
              <a:rPr lang="en-US" altLang="zh-CN" sz="1600" b="0" i="0" dirty="0">
                <a:solidFill>
                  <a:srgbClr val="31333F"/>
                </a:solidFill>
                <a:effectLst/>
                <a:latin typeface="Source Sans Pro" panose="020B0503030403020204" pitchFamily="34" charset="0"/>
              </a:rPr>
              <a:t>Score for the testing data set : 87.87%</a:t>
            </a:r>
          </a:p>
        </p:txBody>
      </p:sp>
      <p:sp>
        <p:nvSpPr>
          <p:cNvPr id="74" name="文本框 73">
            <a:extLst>
              <a:ext uri="{FF2B5EF4-FFF2-40B4-BE49-F238E27FC236}">
                <a16:creationId xmlns="" xmlns:a16="http://schemas.microsoft.com/office/drawing/2014/main" id="{27DE3BE2-F5F9-09DD-9656-0B8F7A8C154C}"/>
              </a:ext>
            </a:extLst>
          </p:cNvPr>
          <p:cNvSpPr txBox="1"/>
          <p:nvPr/>
        </p:nvSpPr>
        <p:spPr>
          <a:xfrm>
            <a:off x="6442106" y="3974764"/>
            <a:ext cx="1784527" cy="369332"/>
          </a:xfrm>
          <a:prstGeom prst="rect">
            <a:avLst/>
          </a:prstGeom>
          <a:noFill/>
        </p:spPr>
        <p:txBody>
          <a:bodyPr wrap="none" rtlCol="0">
            <a:spAutoFit/>
          </a:bodyPr>
          <a:lstStyle/>
          <a:p>
            <a:r>
              <a:rPr lang="en-US" altLang="zh-CN" b="1" dirty="0">
                <a:solidFill>
                  <a:schemeClr val="tx1">
                    <a:lumMod val="75000"/>
                    <a:lumOff val="25000"/>
                  </a:schemeClr>
                </a:solidFill>
              </a:rPr>
              <a:t>Predicted results</a:t>
            </a:r>
            <a:endParaRPr lang="zh-CN" altLang="en-US" b="1" dirty="0">
              <a:solidFill>
                <a:schemeClr val="tx1">
                  <a:lumMod val="75000"/>
                  <a:lumOff val="25000"/>
                </a:schemeClr>
              </a:solidFill>
            </a:endParaRPr>
          </a:p>
        </p:txBody>
      </p:sp>
      <p:sp>
        <p:nvSpPr>
          <p:cNvPr id="75" name="文本框 74">
            <a:extLst>
              <a:ext uri="{FF2B5EF4-FFF2-40B4-BE49-F238E27FC236}">
                <a16:creationId xmlns="" xmlns:a16="http://schemas.microsoft.com/office/drawing/2014/main" id="{B716E0E2-DFB8-633C-DB51-4201C32C8CAC}"/>
              </a:ext>
            </a:extLst>
          </p:cNvPr>
          <p:cNvSpPr txBox="1"/>
          <p:nvPr/>
        </p:nvSpPr>
        <p:spPr>
          <a:xfrm>
            <a:off x="5903912" y="4006074"/>
            <a:ext cx="418704" cy="369332"/>
          </a:xfrm>
          <a:prstGeom prst="rect">
            <a:avLst/>
          </a:prstGeom>
          <a:noFill/>
        </p:spPr>
        <p:txBody>
          <a:bodyPr wrap="none" rtlCol="0">
            <a:spAutoFit/>
          </a:bodyPr>
          <a:lstStyle/>
          <a:p>
            <a:r>
              <a:rPr lang="en-US" altLang="zh-CN" dirty="0">
                <a:solidFill>
                  <a:schemeClr val="tx1">
                    <a:lumMod val="75000"/>
                    <a:lumOff val="25000"/>
                  </a:schemeClr>
                </a:solidFill>
              </a:rPr>
              <a:t>03</a:t>
            </a:r>
            <a:endParaRPr lang="zh-CN" altLang="en-US" dirty="0">
              <a:solidFill>
                <a:schemeClr val="tx1">
                  <a:lumMod val="75000"/>
                  <a:lumOff val="25000"/>
                </a:schemeClr>
              </a:solidFill>
            </a:endParaRPr>
          </a:p>
        </p:txBody>
      </p:sp>
      <p:sp>
        <p:nvSpPr>
          <p:cNvPr id="76" name="矩形 75">
            <a:extLst>
              <a:ext uri="{FF2B5EF4-FFF2-40B4-BE49-F238E27FC236}">
                <a16:creationId xmlns="" xmlns:a16="http://schemas.microsoft.com/office/drawing/2014/main" id="{AF3A7B88-E2A3-1ABF-2072-0977FB919B76}"/>
              </a:ext>
            </a:extLst>
          </p:cNvPr>
          <p:cNvSpPr/>
          <p:nvPr/>
        </p:nvSpPr>
        <p:spPr>
          <a:xfrm>
            <a:off x="6502889" y="1506501"/>
            <a:ext cx="121454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 xmlns:a16="http://schemas.microsoft.com/office/drawing/2014/main" id="{C079386E-F63A-08B1-D996-60E5F2251CE8}"/>
              </a:ext>
            </a:extLst>
          </p:cNvPr>
          <p:cNvSpPr/>
          <p:nvPr/>
        </p:nvSpPr>
        <p:spPr>
          <a:xfrm>
            <a:off x="6557567" y="4330217"/>
            <a:ext cx="121454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 xmlns:a16="http://schemas.microsoft.com/office/drawing/2014/main" id="{13D06BF0-48F0-CF76-90EC-D2C28A915B2C}"/>
              </a:ext>
            </a:extLst>
          </p:cNvPr>
          <p:cNvSpPr/>
          <p:nvPr/>
        </p:nvSpPr>
        <p:spPr>
          <a:xfrm>
            <a:off x="6502889" y="2761378"/>
            <a:ext cx="1214547"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408817" y="5692151"/>
            <a:ext cx="5483874" cy="323165"/>
          </a:xfrm>
          <a:prstGeom prst="rect">
            <a:avLst/>
          </a:prstGeom>
        </p:spPr>
        <p:txBody>
          <a:bodyPr wrap="none">
            <a:spAutoFit/>
          </a:bodyPr>
          <a:lstStyle/>
          <a:p>
            <a:pPr algn="ctr"/>
            <a:r>
              <a:rPr lang="en-US" altLang="zh-CN" sz="1500" b="1" dirty="0"/>
              <a:t>Fig. 2-3 </a:t>
            </a:r>
            <a:r>
              <a:rPr lang="en-US" altLang="zh-CN" sz="1500" dirty="0"/>
              <a:t>The Importance of Different Factors Affecting Default Rate </a:t>
            </a:r>
            <a:endParaRPr lang="zh-CN" altLang="en-US" sz="1500" dirty="0"/>
          </a:p>
        </p:txBody>
      </p:sp>
      <p:sp>
        <p:nvSpPr>
          <p:cNvPr id="24" name="文本框 571"/>
          <p:cNvSpPr txBox="1"/>
          <p:nvPr/>
        </p:nvSpPr>
        <p:spPr>
          <a:xfrm>
            <a:off x="11197543" y="177467"/>
            <a:ext cx="665054" cy="307777"/>
          </a:xfrm>
          <a:prstGeom prst="rect">
            <a:avLst/>
          </a:prstGeom>
          <a:noFill/>
        </p:spPr>
        <p:txBody>
          <a:bodyPr wrap="none" rtlCol="0">
            <a:spAutoFit/>
          </a:bodyPr>
          <a:lstStyle/>
          <a:p>
            <a:r>
              <a:rPr lang="en-US" altLang="zh-CN" sz="1400" dirty="0">
                <a:solidFill>
                  <a:schemeClr val="tx1">
                    <a:lumMod val="75000"/>
                    <a:lumOff val="25000"/>
                  </a:schemeClr>
                </a:solidFill>
              </a:rPr>
              <a:t>Page 9</a:t>
            </a:r>
            <a:endParaRPr lang="zh-CN" altLang="en-US" sz="1400" dirty="0">
              <a:solidFill>
                <a:schemeClr val="tx1">
                  <a:lumMod val="75000"/>
                  <a:lumOff val="25000"/>
                </a:schemeClr>
              </a:solidFill>
            </a:endParaRPr>
          </a:p>
        </p:txBody>
      </p:sp>
    </p:spTree>
    <p:extLst>
      <p:ext uri="{BB962C8B-B14F-4D97-AF65-F5344CB8AC3E}">
        <p14:creationId xmlns:p14="http://schemas.microsoft.com/office/powerpoint/2010/main" val="321665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61991B5A-85A8-2785-3AB0-2BB4C19D0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04" r="3682" b="5027"/>
          <a:stretch/>
        </p:blipFill>
        <p:spPr>
          <a:xfrm>
            <a:off x="7286531" y="2285497"/>
            <a:ext cx="3785838" cy="2270125"/>
          </a:xfrm>
          <a:prstGeom prst="rect">
            <a:avLst/>
          </a:prstGeom>
        </p:spPr>
      </p:pic>
      <p:pic>
        <p:nvPicPr>
          <p:cNvPr id="12" name="图片 11">
            <a:extLst>
              <a:ext uri="{FF2B5EF4-FFF2-40B4-BE49-F238E27FC236}">
                <a16:creationId xmlns="" xmlns:a16="http://schemas.microsoft.com/office/drawing/2014/main" id="{E8E85E28-8F86-1B8F-E70D-F260090432FB}"/>
              </a:ext>
            </a:extLst>
          </p:cNvPr>
          <p:cNvPicPr>
            <a:picLocks noChangeAspect="1"/>
          </p:cNvPicPr>
          <p:nvPr/>
        </p:nvPicPr>
        <p:blipFill rotWithShape="1">
          <a:blip r:embed="rId3"/>
          <a:srcRect t="7708" r="3715" b="5257"/>
          <a:stretch/>
        </p:blipFill>
        <p:spPr>
          <a:xfrm>
            <a:off x="948441" y="2344260"/>
            <a:ext cx="3669536" cy="2211362"/>
          </a:xfrm>
          <a:prstGeom prst="rect">
            <a:avLst/>
          </a:prstGeom>
        </p:spPr>
      </p:pic>
      <p:sp>
        <p:nvSpPr>
          <p:cNvPr id="13" name="文本框 12">
            <a:extLst>
              <a:ext uri="{FF2B5EF4-FFF2-40B4-BE49-F238E27FC236}">
                <a16:creationId xmlns="" xmlns:a16="http://schemas.microsoft.com/office/drawing/2014/main" id="{E830B037-0D91-1152-F3BF-AB41980C9F5C}"/>
              </a:ext>
            </a:extLst>
          </p:cNvPr>
          <p:cNvSpPr txBox="1"/>
          <p:nvPr/>
        </p:nvSpPr>
        <p:spPr>
          <a:xfrm>
            <a:off x="190500" y="367784"/>
            <a:ext cx="6096000" cy="461665"/>
          </a:xfrm>
          <a:prstGeom prst="rect">
            <a:avLst/>
          </a:prstGeom>
          <a:noFill/>
        </p:spPr>
        <p:txBody>
          <a:bodyPr wrap="square">
            <a:spAutoFit/>
          </a:bodyPr>
          <a:lstStyle/>
          <a:p>
            <a:r>
              <a:rPr lang="en-US" altLang="zh-CN" sz="2400" dirty="0">
                <a:solidFill>
                  <a:srgbClr val="FFC000"/>
                </a:solidFill>
              </a:rPr>
              <a:t>Data app demo </a:t>
            </a:r>
            <a:r>
              <a:rPr lang="en-US" altLang="zh-CN" sz="2400" dirty="0"/>
              <a:t>show</a:t>
            </a:r>
            <a:endParaRPr lang="zh-CN" altLang="en-US" sz="2400" dirty="0"/>
          </a:p>
        </p:txBody>
      </p:sp>
      <p:sp>
        <p:nvSpPr>
          <p:cNvPr id="15" name="文本框 14">
            <a:extLst>
              <a:ext uri="{FF2B5EF4-FFF2-40B4-BE49-F238E27FC236}">
                <a16:creationId xmlns="" xmlns:a16="http://schemas.microsoft.com/office/drawing/2014/main" id="{787DDF2E-96B9-0118-22ED-EF092FA6B84E}"/>
              </a:ext>
            </a:extLst>
          </p:cNvPr>
          <p:cNvSpPr txBox="1"/>
          <p:nvPr/>
        </p:nvSpPr>
        <p:spPr>
          <a:xfrm>
            <a:off x="190500" y="695532"/>
            <a:ext cx="6096000" cy="369332"/>
          </a:xfrm>
          <a:prstGeom prst="rect">
            <a:avLst/>
          </a:prstGeom>
          <a:noFill/>
        </p:spPr>
        <p:txBody>
          <a:bodyPr wrap="square">
            <a:spAutoFit/>
          </a:bodyPr>
          <a:lstStyle/>
          <a:p>
            <a:r>
              <a:rPr lang="en-US" altLang="zh-CN" dirty="0"/>
              <a:t>Two </a:t>
            </a:r>
            <a:r>
              <a:rPr lang="zh-CN" altLang="en-US" dirty="0"/>
              <a:t>filters</a:t>
            </a:r>
          </a:p>
        </p:txBody>
      </p:sp>
      <p:grpSp>
        <p:nvGrpSpPr>
          <p:cNvPr id="16" name="组合 15">
            <a:extLst>
              <a:ext uri="{FF2B5EF4-FFF2-40B4-BE49-F238E27FC236}">
                <a16:creationId xmlns="" xmlns:a16="http://schemas.microsoft.com/office/drawing/2014/main" id="{13665902-C83F-D5F2-9117-785FAB8C3A4A}"/>
              </a:ext>
            </a:extLst>
          </p:cNvPr>
          <p:cNvGrpSpPr/>
          <p:nvPr/>
        </p:nvGrpSpPr>
        <p:grpSpPr>
          <a:xfrm flipH="1">
            <a:off x="0" y="4572640"/>
            <a:ext cx="12192000" cy="2296943"/>
            <a:chOff x="0" y="2110165"/>
            <a:chExt cx="12192000" cy="2296943"/>
          </a:xfrm>
          <a:solidFill>
            <a:schemeClr val="tx1">
              <a:lumMod val="65000"/>
              <a:lumOff val="35000"/>
            </a:schemeClr>
          </a:solidFill>
        </p:grpSpPr>
        <p:sp>
          <p:nvSpPr>
            <p:cNvPr id="17" name="KSO_Shape">
              <a:extLst>
                <a:ext uri="{FF2B5EF4-FFF2-40B4-BE49-F238E27FC236}">
                  <a16:creationId xmlns="" xmlns:a16="http://schemas.microsoft.com/office/drawing/2014/main" id="{DE397B94-BA77-7F88-2F38-AB68FFEE510E}"/>
                </a:ext>
              </a:extLst>
            </p:cNvPr>
            <p:cNvSpPr>
              <a:spLocks/>
            </p:cNvSpPr>
            <p:nvPr/>
          </p:nvSpPr>
          <p:spPr bwMode="auto">
            <a:xfrm>
              <a:off x="8949128" y="3812581"/>
              <a:ext cx="3242872" cy="594527"/>
            </a:xfrm>
            <a:custGeom>
              <a:avLst/>
              <a:gdLst>
                <a:gd name="T0" fmla="*/ 784004579 w 14845"/>
                <a:gd name="T1" fmla="*/ 1916897026 h 2733"/>
                <a:gd name="T2" fmla="*/ 2147483646 w 14845"/>
                <a:gd name="T3" fmla="*/ 2147483646 h 2733"/>
                <a:gd name="T4" fmla="*/ 2147483646 w 14845"/>
                <a:gd name="T5" fmla="*/ 2147483646 h 2733"/>
                <a:gd name="T6" fmla="*/ 2147483646 w 14845"/>
                <a:gd name="T7" fmla="*/ 2147483646 h 2733"/>
                <a:gd name="T8" fmla="*/ 2147483646 w 14845"/>
                <a:gd name="T9" fmla="*/ 2147483646 h 2733"/>
                <a:gd name="T10" fmla="*/ 2147483646 w 14845"/>
                <a:gd name="T11" fmla="*/ 2147483646 h 2733"/>
                <a:gd name="T12" fmla="*/ 2147483646 w 14845"/>
                <a:gd name="T13" fmla="*/ 2147483646 h 2733"/>
                <a:gd name="T14" fmla="*/ 2147483646 w 14845"/>
                <a:gd name="T15" fmla="*/ 2011171651 h 2733"/>
                <a:gd name="T16" fmla="*/ 2147483646 w 14845"/>
                <a:gd name="T17" fmla="*/ 2147483646 h 2733"/>
                <a:gd name="T18" fmla="*/ 2147483646 w 14845"/>
                <a:gd name="T19" fmla="*/ 2021655669 h 2733"/>
                <a:gd name="T20" fmla="*/ 2147483646 w 14845"/>
                <a:gd name="T21" fmla="*/ 1889658082 h 2733"/>
                <a:gd name="T22" fmla="*/ 2147483646 w 14845"/>
                <a:gd name="T23" fmla="*/ 1642450293 h 2733"/>
                <a:gd name="T24" fmla="*/ 2147483646 w 14845"/>
                <a:gd name="T25" fmla="*/ 1397349250 h 2733"/>
                <a:gd name="T26" fmla="*/ 2147483646 w 14845"/>
                <a:gd name="T27" fmla="*/ 1261171014 h 2733"/>
                <a:gd name="T28" fmla="*/ 2147483646 w 14845"/>
                <a:gd name="T29" fmla="*/ 601264481 h 2733"/>
                <a:gd name="T30" fmla="*/ 2147483646 w 14845"/>
                <a:gd name="T31" fmla="*/ 33526083 h 2733"/>
                <a:gd name="T32" fmla="*/ 2147483646 w 14845"/>
                <a:gd name="T33" fmla="*/ 2090261 h 2733"/>
                <a:gd name="T34" fmla="*/ 2147483646 w 14845"/>
                <a:gd name="T35" fmla="*/ 46084004 h 2733"/>
                <a:gd name="T36" fmla="*/ 2147483646 w 14845"/>
                <a:gd name="T37" fmla="*/ 92184365 h 2733"/>
                <a:gd name="T38" fmla="*/ 2147483646 w 14845"/>
                <a:gd name="T39" fmla="*/ 1246506475 h 2733"/>
                <a:gd name="T40" fmla="*/ 2147483646 w 14845"/>
                <a:gd name="T41" fmla="*/ 1286319570 h 2733"/>
                <a:gd name="T42" fmla="*/ 2147483646 w 14845"/>
                <a:gd name="T43" fmla="*/ 1397349250 h 2733"/>
                <a:gd name="T44" fmla="*/ 2147483646 w 14845"/>
                <a:gd name="T45" fmla="*/ 1594276029 h 2733"/>
                <a:gd name="T46" fmla="*/ 2147483646 w 14845"/>
                <a:gd name="T47" fmla="*/ 1962981030 h 2733"/>
                <a:gd name="T48" fmla="*/ 2147483646 w 14845"/>
                <a:gd name="T49" fmla="*/ 2147483646 h 2733"/>
                <a:gd name="T50" fmla="*/ 2147483646 w 14845"/>
                <a:gd name="T51" fmla="*/ 2147483646 h 2733"/>
                <a:gd name="T52" fmla="*/ 2147483646 w 14845"/>
                <a:gd name="T53" fmla="*/ 2147483646 h 2733"/>
                <a:gd name="T54" fmla="*/ 2147483646 w 14845"/>
                <a:gd name="T55" fmla="*/ 2147483646 h 2733"/>
                <a:gd name="T56" fmla="*/ 2147483646 w 14845"/>
                <a:gd name="T57" fmla="*/ 2147483646 h 2733"/>
                <a:gd name="T58" fmla="*/ 2147483646 w 14845"/>
                <a:gd name="T59" fmla="*/ 2147483646 h 2733"/>
                <a:gd name="T60" fmla="*/ 2147483646 w 14845"/>
                <a:gd name="T61" fmla="*/ 2147483646 h 2733"/>
                <a:gd name="T62" fmla="*/ 2147483646 w 14845"/>
                <a:gd name="T63" fmla="*/ 2147483646 h 2733"/>
                <a:gd name="T64" fmla="*/ 2147483646 w 14845"/>
                <a:gd name="T65" fmla="*/ 2147483646 h 2733"/>
                <a:gd name="T66" fmla="*/ 2147483646 w 14845"/>
                <a:gd name="T67" fmla="*/ 2147483646 h 2733"/>
                <a:gd name="T68" fmla="*/ 2147483646 w 14845"/>
                <a:gd name="T69" fmla="*/ 2147483646 h 2733"/>
                <a:gd name="T70" fmla="*/ 2147483646 w 14845"/>
                <a:gd name="T71" fmla="*/ 2147483646 h 2733"/>
                <a:gd name="T72" fmla="*/ 2147483646 w 14845"/>
                <a:gd name="T73" fmla="*/ 2147483646 h 2733"/>
                <a:gd name="T74" fmla="*/ 2147483646 w 14845"/>
                <a:gd name="T75" fmla="*/ 2147483646 h 2733"/>
                <a:gd name="T76" fmla="*/ 2147483646 w 14845"/>
                <a:gd name="T77" fmla="*/ 2147483646 h 2733"/>
                <a:gd name="T78" fmla="*/ 2147483646 w 14845"/>
                <a:gd name="T79" fmla="*/ 217878584 h 2733"/>
                <a:gd name="T80" fmla="*/ 2147483646 w 14845"/>
                <a:gd name="T81" fmla="*/ 2147483646 h 2733"/>
                <a:gd name="T82" fmla="*/ 2147483646 w 14845"/>
                <a:gd name="T83" fmla="*/ 2147483646 h 2733"/>
                <a:gd name="T84" fmla="*/ 2147483646 w 14845"/>
                <a:gd name="T85" fmla="*/ 1571233963 h 2733"/>
                <a:gd name="T86" fmla="*/ 2147483646 w 14845"/>
                <a:gd name="T87" fmla="*/ 1242325826 h 2733"/>
                <a:gd name="T88" fmla="*/ 2147483646 w 14845"/>
                <a:gd name="T89" fmla="*/ 875694856 h 2733"/>
                <a:gd name="T90" fmla="*/ 2147483646 w 14845"/>
                <a:gd name="T91" fmla="*/ 760468426 h 2733"/>
                <a:gd name="T92" fmla="*/ 2147483646 w 14845"/>
                <a:gd name="T93" fmla="*/ 779329842 h 2733"/>
                <a:gd name="T94" fmla="*/ 2147483646 w 14845"/>
                <a:gd name="T95" fmla="*/ 923885478 h 2733"/>
                <a:gd name="T96" fmla="*/ 2147483646 w 14845"/>
                <a:gd name="T97" fmla="*/ 1313542157 h 2733"/>
                <a:gd name="T98" fmla="*/ 2147483646 w 14845"/>
                <a:gd name="T99" fmla="*/ 1805867473 h 2733"/>
                <a:gd name="T100" fmla="*/ 2147483646 w 14845"/>
                <a:gd name="T101" fmla="*/ 2147483646 h 2733"/>
                <a:gd name="T102" fmla="*/ 2147483646 w 14845"/>
                <a:gd name="T103" fmla="*/ 2147483646 h 2733"/>
                <a:gd name="T104" fmla="*/ 2147483646 w 14845"/>
                <a:gd name="T105" fmla="*/ 2147483646 h 2733"/>
                <a:gd name="T106" fmla="*/ 2147483646 w 14845"/>
                <a:gd name="T107" fmla="*/ 2147483646 h 2733"/>
                <a:gd name="T108" fmla="*/ 2147483646 w 14845"/>
                <a:gd name="T109" fmla="*/ 2147483646 h 2733"/>
                <a:gd name="T110" fmla="*/ 2147483646 w 14845"/>
                <a:gd name="T111" fmla="*/ 2128488343 h 2733"/>
                <a:gd name="T112" fmla="*/ 2147483646 w 14845"/>
                <a:gd name="T113" fmla="*/ 2136865870 h 2733"/>
                <a:gd name="T114" fmla="*/ 2147483646 w 14845"/>
                <a:gd name="T115" fmla="*/ 2147483646 h 2733"/>
                <a:gd name="T116" fmla="*/ 2147483646 w 14845"/>
                <a:gd name="T117" fmla="*/ 2147483646 h 2733"/>
                <a:gd name="T118" fmla="*/ 2147483646 w 14845"/>
                <a:gd name="T119" fmla="*/ 2147483646 h 273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4845" h="2733">
                  <a:moveTo>
                    <a:pt x="0" y="1788"/>
                  </a:moveTo>
                  <a:lnTo>
                    <a:pt x="193" y="1788"/>
                  </a:lnTo>
                  <a:lnTo>
                    <a:pt x="239" y="1688"/>
                  </a:lnTo>
                  <a:lnTo>
                    <a:pt x="317" y="1688"/>
                  </a:lnTo>
                  <a:lnTo>
                    <a:pt x="317" y="954"/>
                  </a:lnTo>
                  <a:lnTo>
                    <a:pt x="371" y="954"/>
                  </a:lnTo>
                  <a:lnTo>
                    <a:pt x="371" y="915"/>
                  </a:lnTo>
                  <a:lnTo>
                    <a:pt x="525" y="915"/>
                  </a:lnTo>
                  <a:lnTo>
                    <a:pt x="525" y="842"/>
                  </a:lnTo>
                  <a:lnTo>
                    <a:pt x="688" y="842"/>
                  </a:lnTo>
                  <a:lnTo>
                    <a:pt x="688" y="900"/>
                  </a:lnTo>
                  <a:lnTo>
                    <a:pt x="803" y="900"/>
                  </a:lnTo>
                  <a:lnTo>
                    <a:pt x="803" y="1669"/>
                  </a:lnTo>
                  <a:lnTo>
                    <a:pt x="1044" y="1669"/>
                  </a:lnTo>
                  <a:lnTo>
                    <a:pt x="1044" y="1387"/>
                  </a:lnTo>
                  <a:lnTo>
                    <a:pt x="1283" y="1387"/>
                  </a:lnTo>
                  <a:lnTo>
                    <a:pt x="1283" y="1340"/>
                  </a:lnTo>
                  <a:lnTo>
                    <a:pt x="1565" y="1340"/>
                  </a:lnTo>
                  <a:lnTo>
                    <a:pt x="1565" y="1495"/>
                  </a:lnTo>
                  <a:lnTo>
                    <a:pt x="1878" y="1495"/>
                  </a:lnTo>
                  <a:lnTo>
                    <a:pt x="1878" y="1553"/>
                  </a:lnTo>
                  <a:lnTo>
                    <a:pt x="2040" y="1553"/>
                  </a:lnTo>
                  <a:lnTo>
                    <a:pt x="2040" y="1704"/>
                  </a:lnTo>
                  <a:lnTo>
                    <a:pt x="2125" y="1669"/>
                  </a:lnTo>
                  <a:lnTo>
                    <a:pt x="2125" y="1611"/>
                  </a:lnTo>
                  <a:lnTo>
                    <a:pt x="2322" y="1611"/>
                  </a:lnTo>
                  <a:lnTo>
                    <a:pt x="2330" y="1641"/>
                  </a:lnTo>
                  <a:lnTo>
                    <a:pt x="2377" y="1641"/>
                  </a:lnTo>
                  <a:lnTo>
                    <a:pt x="2377" y="1374"/>
                  </a:lnTo>
                  <a:lnTo>
                    <a:pt x="2434" y="1342"/>
                  </a:lnTo>
                  <a:lnTo>
                    <a:pt x="2434" y="1256"/>
                  </a:lnTo>
                  <a:lnTo>
                    <a:pt x="2569" y="1256"/>
                  </a:lnTo>
                  <a:lnTo>
                    <a:pt x="2569" y="1099"/>
                  </a:lnTo>
                  <a:lnTo>
                    <a:pt x="2706" y="1099"/>
                  </a:lnTo>
                  <a:lnTo>
                    <a:pt x="2706" y="1209"/>
                  </a:lnTo>
                  <a:lnTo>
                    <a:pt x="2836" y="1209"/>
                  </a:lnTo>
                  <a:lnTo>
                    <a:pt x="2836" y="1256"/>
                  </a:lnTo>
                  <a:lnTo>
                    <a:pt x="2880" y="1256"/>
                  </a:lnTo>
                  <a:lnTo>
                    <a:pt x="2909" y="1301"/>
                  </a:lnTo>
                  <a:lnTo>
                    <a:pt x="2952" y="1205"/>
                  </a:lnTo>
                  <a:lnTo>
                    <a:pt x="3110" y="1205"/>
                  </a:lnTo>
                  <a:lnTo>
                    <a:pt x="3148" y="1205"/>
                  </a:lnTo>
                  <a:lnTo>
                    <a:pt x="3148" y="1116"/>
                  </a:lnTo>
                  <a:lnTo>
                    <a:pt x="3180" y="1066"/>
                  </a:lnTo>
                  <a:lnTo>
                    <a:pt x="3180" y="900"/>
                  </a:lnTo>
                  <a:lnTo>
                    <a:pt x="3222" y="900"/>
                  </a:lnTo>
                  <a:lnTo>
                    <a:pt x="3222" y="1062"/>
                  </a:lnTo>
                  <a:lnTo>
                    <a:pt x="3269" y="1109"/>
                  </a:lnTo>
                  <a:lnTo>
                    <a:pt x="3269" y="1202"/>
                  </a:lnTo>
                  <a:lnTo>
                    <a:pt x="3342" y="1202"/>
                  </a:lnTo>
                  <a:lnTo>
                    <a:pt x="3389" y="1321"/>
                  </a:lnTo>
                  <a:lnTo>
                    <a:pt x="3431" y="1279"/>
                  </a:lnTo>
                  <a:lnTo>
                    <a:pt x="3431" y="1000"/>
                  </a:lnTo>
                  <a:lnTo>
                    <a:pt x="3690" y="1000"/>
                  </a:lnTo>
                  <a:lnTo>
                    <a:pt x="3731" y="960"/>
                  </a:lnTo>
                  <a:lnTo>
                    <a:pt x="3987" y="960"/>
                  </a:lnTo>
                  <a:lnTo>
                    <a:pt x="4001" y="849"/>
                  </a:lnTo>
                  <a:lnTo>
                    <a:pt x="4047" y="1078"/>
                  </a:lnTo>
                  <a:lnTo>
                    <a:pt x="4087" y="1078"/>
                  </a:lnTo>
                  <a:lnTo>
                    <a:pt x="4096" y="1206"/>
                  </a:lnTo>
                  <a:lnTo>
                    <a:pt x="4158" y="1206"/>
                  </a:lnTo>
                  <a:lnTo>
                    <a:pt x="4158" y="1545"/>
                  </a:lnTo>
                  <a:lnTo>
                    <a:pt x="4227" y="1560"/>
                  </a:lnTo>
                  <a:lnTo>
                    <a:pt x="4227" y="1287"/>
                  </a:lnTo>
                  <a:lnTo>
                    <a:pt x="4206" y="1287"/>
                  </a:lnTo>
                  <a:lnTo>
                    <a:pt x="4224" y="1163"/>
                  </a:lnTo>
                  <a:lnTo>
                    <a:pt x="4316" y="1163"/>
                  </a:lnTo>
                  <a:lnTo>
                    <a:pt x="4316" y="1017"/>
                  </a:lnTo>
                  <a:lnTo>
                    <a:pt x="4340" y="965"/>
                  </a:lnTo>
                  <a:lnTo>
                    <a:pt x="4341" y="961"/>
                  </a:lnTo>
                  <a:lnTo>
                    <a:pt x="4342" y="957"/>
                  </a:lnTo>
                  <a:lnTo>
                    <a:pt x="4342" y="947"/>
                  </a:lnTo>
                  <a:lnTo>
                    <a:pt x="4341" y="936"/>
                  </a:lnTo>
                  <a:lnTo>
                    <a:pt x="4341" y="928"/>
                  </a:lnTo>
                  <a:lnTo>
                    <a:pt x="4343" y="902"/>
                  </a:lnTo>
                  <a:lnTo>
                    <a:pt x="4347" y="878"/>
                  </a:lnTo>
                  <a:lnTo>
                    <a:pt x="4352" y="853"/>
                  </a:lnTo>
                  <a:lnTo>
                    <a:pt x="4359" y="830"/>
                  </a:lnTo>
                  <a:lnTo>
                    <a:pt x="4364" y="815"/>
                  </a:lnTo>
                  <a:lnTo>
                    <a:pt x="4370" y="799"/>
                  </a:lnTo>
                  <a:lnTo>
                    <a:pt x="4376" y="784"/>
                  </a:lnTo>
                  <a:lnTo>
                    <a:pt x="4384" y="770"/>
                  </a:lnTo>
                  <a:lnTo>
                    <a:pt x="4392" y="756"/>
                  </a:lnTo>
                  <a:lnTo>
                    <a:pt x="4401" y="742"/>
                  </a:lnTo>
                  <a:lnTo>
                    <a:pt x="4410" y="729"/>
                  </a:lnTo>
                  <a:lnTo>
                    <a:pt x="4419" y="716"/>
                  </a:lnTo>
                  <a:lnTo>
                    <a:pt x="4441" y="690"/>
                  </a:lnTo>
                  <a:lnTo>
                    <a:pt x="4463" y="667"/>
                  </a:lnTo>
                  <a:lnTo>
                    <a:pt x="4487" y="646"/>
                  </a:lnTo>
                  <a:lnTo>
                    <a:pt x="4512" y="625"/>
                  </a:lnTo>
                  <a:lnTo>
                    <a:pt x="4523" y="619"/>
                  </a:lnTo>
                  <a:lnTo>
                    <a:pt x="4542" y="610"/>
                  </a:lnTo>
                  <a:lnTo>
                    <a:pt x="4554" y="605"/>
                  </a:lnTo>
                  <a:lnTo>
                    <a:pt x="4563" y="602"/>
                  </a:lnTo>
                  <a:lnTo>
                    <a:pt x="4569" y="601"/>
                  </a:lnTo>
                  <a:lnTo>
                    <a:pt x="4571" y="602"/>
                  </a:lnTo>
                  <a:lnTo>
                    <a:pt x="4571" y="604"/>
                  </a:lnTo>
                  <a:lnTo>
                    <a:pt x="4571" y="537"/>
                  </a:lnTo>
                  <a:lnTo>
                    <a:pt x="4604" y="525"/>
                  </a:lnTo>
                  <a:lnTo>
                    <a:pt x="4604" y="320"/>
                  </a:lnTo>
                  <a:lnTo>
                    <a:pt x="4632" y="287"/>
                  </a:lnTo>
                  <a:lnTo>
                    <a:pt x="4632" y="201"/>
                  </a:lnTo>
                  <a:lnTo>
                    <a:pt x="4662" y="174"/>
                  </a:lnTo>
                  <a:lnTo>
                    <a:pt x="4662" y="59"/>
                  </a:lnTo>
                  <a:lnTo>
                    <a:pt x="4646" y="30"/>
                  </a:lnTo>
                  <a:lnTo>
                    <a:pt x="4650" y="22"/>
                  </a:lnTo>
                  <a:lnTo>
                    <a:pt x="4654" y="16"/>
                  </a:lnTo>
                  <a:lnTo>
                    <a:pt x="4661" y="9"/>
                  </a:lnTo>
                  <a:lnTo>
                    <a:pt x="4665" y="6"/>
                  </a:lnTo>
                  <a:lnTo>
                    <a:pt x="4669" y="4"/>
                  </a:lnTo>
                  <a:lnTo>
                    <a:pt x="4673" y="2"/>
                  </a:lnTo>
                  <a:lnTo>
                    <a:pt x="4677" y="0"/>
                  </a:lnTo>
                  <a:lnTo>
                    <a:pt x="4682" y="0"/>
                  </a:lnTo>
                  <a:lnTo>
                    <a:pt x="4687" y="1"/>
                  </a:lnTo>
                  <a:lnTo>
                    <a:pt x="4693" y="3"/>
                  </a:lnTo>
                  <a:lnTo>
                    <a:pt x="4699" y="6"/>
                  </a:lnTo>
                  <a:lnTo>
                    <a:pt x="4704" y="10"/>
                  </a:lnTo>
                  <a:lnTo>
                    <a:pt x="4708" y="14"/>
                  </a:lnTo>
                  <a:lnTo>
                    <a:pt x="4710" y="18"/>
                  </a:lnTo>
                  <a:lnTo>
                    <a:pt x="4713" y="22"/>
                  </a:lnTo>
                  <a:lnTo>
                    <a:pt x="4714" y="25"/>
                  </a:lnTo>
                  <a:lnTo>
                    <a:pt x="4713" y="29"/>
                  </a:lnTo>
                  <a:lnTo>
                    <a:pt x="4713" y="32"/>
                  </a:lnTo>
                  <a:lnTo>
                    <a:pt x="4710" y="34"/>
                  </a:lnTo>
                  <a:lnTo>
                    <a:pt x="4707" y="39"/>
                  </a:lnTo>
                  <a:lnTo>
                    <a:pt x="4703" y="42"/>
                  </a:lnTo>
                  <a:lnTo>
                    <a:pt x="4699" y="44"/>
                  </a:lnTo>
                  <a:lnTo>
                    <a:pt x="4699" y="171"/>
                  </a:lnTo>
                  <a:lnTo>
                    <a:pt x="4728" y="201"/>
                  </a:lnTo>
                  <a:lnTo>
                    <a:pt x="4728" y="265"/>
                  </a:lnTo>
                  <a:lnTo>
                    <a:pt x="4762" y="317"/>
                  </a:lnTo>
                  <a:lnTo>
                    <a:pt x="4762" y="519"/>
                  </a:lnTo>
                  <a:lnTo>
                    <a:pt x="4806" y="546"/>
                  </a:lnTo>
                  <a:lnTo>
                    <a:pt x="4806" y="595"/>
                  </a:lnTo>
                  <a:lnTo>
                    <a:pt x="4806" y="596"/>
                  </a:lnTo>
                  <a:lnTo>
                    <a:pt x="4808" y="597"/>
                  </a:lnTo>
                  <a:lnTo>
                    <a:pt x="4812" y="599"/>
                  </a:lnTo>
                  <a:lnTo>
                    <a:pt x="4831" y="605"/>
                  </a:lnTo>
                  <a:lnTo>
                    <a:pt x="4843" y="609"/>
                  </a:lnTo>
                  <a:lnTo>
                    <a:pt x="4856" y="614"/>
                  </a:lnTo>
                  <a:lnTo>
                    <a:pt x="4871" y="621"/>
                  </a:lnTo>
                  <a:lnTo>
                    <a:pt x="4888" y="629"/>
                  </a:lnTo>
                  <a:lnTo>
                    <a:pt x="4899" y="636"/>
                  </a:lnTo>
                  <a:lnTo>
                    <a:pt x="4911" y="646"/>
                  </a:lnTo>
                  <a:lnTo>
                    <a:pt x="4923" y="656"/>
                  </a:lnTo>
                  <a:lnTo>
                    <a:pt x="4936" y="667"/>
                  </a:lnTo>
                  <a:lnTo>
                    <a:pt x="4958" y="689"/>
                  </a:lnTo>
                  <a:lnTo>
                    <a:pt x="4977" y="711"/>
                  </a:lnTo>
                  <a:lnTo>
                    <a:pt x="4986" y="722"/>
                  </a:lnTo>
                  <a:lnTo>
                    <a:pt x="4995" y="735"/>
                  </a:lnTo>
                  <a:lnTo>
                    <a:pt x="5003" y="747"/>
                  </a:lnTo>
                  <a:lnTo>
                    <a:pt x="5009" y="761"/>
                  </a:lnTo>
                  <a:lnTo>
                    <a:pt x="5016" y="775"/>
                  </a:lnTo>
                  <a:lnTo>
                    <a:pt x="5021" y="789"/>
                  </a:lnTo>
                  <a:lnTo>
                    <a:pt x="5031" y="818"/>
                  </a:lnTo>
                  <a:lnTo>
                    <a:pt x="5040" y="847"/>
                  </a:lnTo>
                  <a:lnTo>
                    <a:pt x="5048" y="878"/>
                  </a:lnTo>
                  <a:lnTo>
                    <a:pt x="5053" y="907"/>
                  </a:lnTo>
                  <a:lnTo>
                    <a:pt x="5059" y="937"/>
                  </a:lnTo>
                  <a:lnTo>
                    <a:pt x="5081" y="1003"/>
                  </a:lnTo>
                  <a:lnTo>
                    <a:pt x="5081" y="1154"/>
                  </a:lnTo>
                  <a:lnTo>
                    <a:pt x="5174" y="1154"/>
                  </a:lnTo>
                  <a:lnTo>
                    <a:pt x="5199" y="1281"/>
                  </a:lnTo>
                  <a:lnTo>
                    <a:pt x="5173" y="1281"/>
                  </a:lnTo>
                  <a:lnTo>
                    <a:pt x="5173" y="1414"/>
                  </a:lnTo>
                  <a:lnTo>
                    <a:pt x="5486" y="1414"/>
                  </a:lnTo>
                  <a:lnTo>
                    <a:pt x="5489" y="1415"/>
                  </a:lnTo>
                  <a:lnTo>
                    <a:pt x="5499" y="1417"/>
                  </a:lnTo>
                  <a:lnTo>
                    <a:pt x="5512" y="1423"/>
                  </a:lnTo>
                  <a:lnTo>
                    <a:pt x="5520" y="1427"/>
                  </a:lnTo>
                  <a:lnTo>
                    <a:pt x="5527" y="1431"/>
                  </a:lnTo>
                  <a:lnTo>
                    <a:pt x="5535" y="1437"/>
                  </a:lnTo>
                  <a:lnTo>
                    <a:pt x="5542" y="1444"/>
                  </a:lnTo>
                  <a:lnTo>
                    <a:pt x="5550" y="1452"/>
                  </a:lnTo>
                  <a:lnTo>
                    <a:pt x="5557" y="1461"/>
                  </a:lnTo>
                  <a:lnTo>
                    <a:pt x="5562" y="1472"/>
                  </a:lnTo>
                  <a:lnTo>
                    <a:pt x="5567" y="1485"/>
                  </a:lnTo>
                  <a:lnTo>
                    <a:pt x="5570" y="1498"/>
                  </a:lnTo>
                  <a:lnTo>
                    <a:pt x="5571" y="1514"/>
                  </a:lnTo>
                  <a:lnTo>
                    <a:pt x="5573" y="1562"/>
                  </a:lnTo>
                  <a:lnTo>
                    <a:pt x="5573" y="1580"/>
                  </a:lnTo>
                  <a:lnTo>
                    <a:pt x="5572" y="1582"/>
                  </a:lnTo>
                  <a:lnTo>
                    <a:pt x="5571" y="1579"/>
                  </a:lnTo>
                  <a:lnTo>
                    <a:pt x="5679" y="1579"/>
                  </a:lnTo>
                  <a:lnTo>
                    <a:pt x="5679" y="1491"/>
                  </a:lnTo>
                  <a:lnTo>
                    <a:pt x="5846" y="1491"/>
                  </a:lnTo>
                  <a:lnTo>
                    <a:pt x="6112" y="1491"/>
                  </a:lnTo>
                  <a:lnTo>
                    <a:pt x="6112" y="1553"/>
                  </a:lnTo>
                  <a:lnTo>
                    <a:pt x="6471" y="1553"/>
                  </a:lnTo>
                  <a:lnTo>
                    <a:pt x="6471" y="1495"/>
                  </a:lnTo>
                  <a:lnTo>
                    <a:pt x="6703" y="1495"/>
                  </a:lnTo>
                  <a:lnTo>
                    <a:pt x="6703" y="1742"/>
                  </a:lnTo>
                  <a:lnTo>
                    <a:pt x="6793" y="1738"/>
                  </a:lnTo>
                  <a:lnTo>
                    <a:pt x="6863" y="1735"/>
                  </a:lnTo>
                  <a:lnTo>
                    <a:pt x="6912" y="1734"/>
                  </a:lnTo>
                  <a:lnTo>
                    <a:pt x="6919" y="1734"/>
                  </a:lnTo>
                  <a:lnTo>
                    <a:pt x="6926" y="1733"/>
                  </a:lnTo>
                  <a:lnTo>
                    <a:pt x="6932" y="1731"/>
                  </a:lnTo>
                  <a:lnTo>
                    <a:pt x="6939" y="1728"/>
                  </a:lnTo>
                  <a:lnTo>
                    <a:pt x="6952" y="1722"/>
                  </a:lnTo>
                  <a:lnTo>
                    <a:pt x="6965" y="1715"/>
                  </a:lnTo>
                  <a:lnTo>
                    <a:pt x="6979" y="1707"/>
                  </a:lnTo>
                  <a:lnTo>
                    <a:pt x="6993" y="1700"/>
                  </a:lnTo>
                  <a:lnTo>
                    <a:pt x="7002" y="1697"/>
                  </a:lnTo>
                  <a:lnTo>
                    <a:pt x="7010" y="1694"/>
                  </a:lnTo>
                  <a:lnTo>
                    <a:pt x="7019" y="1693"/>
                  </a:lnTo>
                  <a:lnTo>
                    <a:pt x="7028" y="1691"/>
                  </a:lnTo>
                  <a:lnTo>
                    <a:pt x="7062" y="1690"/>
                  </a:lnTo>
                  <a:lnTo>
                    <a:pt x="7087" y="1690"/>
                  </a:lnTo>
                  <a:lnTo>
                    <a:pt x="7103" y="1691"/>
                  </a:lnTo>
                  <a:lnTo>
                    <a:pt x="7108" y="1691"/>
                  </a:lnTo>
                  <a:lnTo>
                    <a:pt x="7132" y="1691"/>
                  </a:lnTo>
                  <a:lnTo>
                    <a:pt x="7132" y="1646"/>
                  </a:lnTo>
                  <a:lnTo>
                    <a:pt x="7240" y="1646"/>
                  </a:lnTo>
                  <a:lnTo>
                    <a:pt x="7240" y="1691"/>
                  </a:lnTo>
                  <a:lnTo>
                    <a:pt x="7461" y="1788"/>
                  </a:lnTo>
                  <a:lnTo>
                    <a:pt x="7461" y="1676"/>
                  </a:lnTo>
                  <a:lnTo>
                    <a:pt x="7507" y="1630"/>
                  </a:lnTo>
                  <a:lnTo>
                    <a:pt x="7611" y="1630"/>
                  </a:lnTo>
                  <a:lnTo>
                    <a:pt x="7611" y="1576"/>
                  </a:lnTo>
                  <a:lnTo>
                    <a:pt x="8009" y="1576"/>
                  </a:lnTo>
                  <a:lnTo>
                    <a:pt x="8009" y="1611"/>
                  </a:lnTo>
                  <a:lnTo>
                    <a:pt x="8101" y="1611"/>
                  </a:lnTo>
                  <a:lnTo>
                    <a:pt x="8159" y="1669"/>
                  </a:lnTo>
                  <a:lnTo>
                    <a:pt x="8200" y="1622"/>
                  </a:lnTo>
                  <a:lnTo>
                    <a:pt x="8200" y="1365"/>
                  </a:lnTo>
                  <a:lnTo>
                    <a:pt x="8228" y="1243"/>
                  </a:lnTo>
                  <a:lnTo>
                    <a:pt x="8266" y="1370"/>
                  </a:lnTo>
                  <a:lnTo>
                    <a:pt x="8266" y="1598"/>
                  </a:lnTo>
                  <a:lnTo>
                    <a:pt x="8324" y="1648"/>
                  </a:lnTo>
                  <a:lnTo>
                    <a:pt x="8417" y="1648"/>
                  </a:lnTo>
                  <a:lnTo>
                    <a:pt x="8417" y="1195"/>
                  </a:lnTo>
                  <a:lnTo>
                    <a:pt x="8397" y="1175"/>
                  </a:lnTo>
                  <a:lnTo>
                    <a:pt x="8397" y="1073"/>
                  </a:lnTo>
                  <a:lnTo>
                    <a:pt x="8743" y="1073"/>
                  </a:lnTo>
                  <a:lnTo>
                    <a:pt x="8932" y="1073"/>
                  </a:lnTo>
                  <a:lnTo>
                    <a:pt x="8932" y="1652"/>
                  </a:lnTo>
                  <a:lnTo>
                    <a:pt x="9044" y="1652"/>
                  </a:lnTo>
                  <a:lnTo>
                    <a:pt x="9044" y="1626"/>
                  </a:lnTo>
                  <a:lnTo>
                    <a:pt x="9094" y="1626"/>
                  </a:lnTo>
                  <a:lnTo>
                    <a:pt x="9094" y="1165"/>
                  </a:lnTo>
                  <a:lnTo>
                    <a:pt x="9137" y="1120"/>
                  </a:lnTo>
                  <a:lnTo>
                    <a:pt x="9193" y="1120"/>
                  </a:lnTo>
                  <a:lnTo>
                    <a:pt x="9193" y="1092"/>
                  </a:lnTo>
                  <a:lnTo>
                    <a:pt x="9384" y="1092"/>
                  </a:lnTo>
                  <a:lnTo>
                    <a:pt x="9384" y="1137"/>
                  </a:lnTo>
                  <a:lnTo>
                    <a:pt x="9468" y="1137"/>
                  </a:lnTo>
                  <a:lnTo>
                    <a:pt x="9502" y="1176"/>
                  </a:lnTo>
                  <a:lnTo>
                    <a:pt x="9502" y="1738"/>
                  </a:lnTo>
                  <a:lnTo>
                    <a:pt x="9671" y="1738"/>
                  </a:lnTo>
                  <a:lnTo>
                    <a:pt x="9697" y="1780"/>
                  </a:lnTo>
                  <a:lnTo>
                    <a:pt x="9762" y="1780"/>
                  </a:lnTo>
                  <a:lnTo>
                    <a:pt x="9806" y="1816"/>
                  </a:lnTo>
                  <a:lnTo>
                    <a:pt x="9864" y="1816"/>
                  </a:lnTo>
                  <a:lnTo>
                    <a:pt x="9888" y="1858"/>
                  </a:lnTo>
                  <a:lnTo>
                    <a:pt x="9927" y="1820"/>
                  </a:lnTo>
                  <a:lnTo>
                    <a:pt x="9987" y="1767"/>
                  </a:lnTo>
                  <a:lnTo>
                    <a:pt x="10005" y="1743"/>
                  </a:lnTo>
                  <a:lnTo>
                    <a:pt x="10005" y="1144"/>
                  </a:lnTo>
                  <a:lnTo>
                    <a:pt x="10210" y="1144"/>
                  </a:lnTo>
                  <a:lnTo>
                    <a:pt x="10210" y="1070"/>
                  </a:lnTo>
                  <a:lnTo>
                    <a:pt x="10478" y="1070"/>
                  </a:lnTo>
                  <a:lnTo>
                    <a:pt x="10478" y="347"/>
                  </a:lnTo>
                  <a:lnTo>
                    <a:pt x="10597" y="347"/>
                  </a:lnTo>
                  <a:lnTo>
                    <a:pt x="10597" y="104"/>
                  </a:lnTo>
                  <a:lnTo>
                    <a:pt x="10894" y="104"/>
                  </a:lnTo>
                  <a:lnTo>
                    <a:pt x="10894" y="459"/>
                  </a:lnTo>
                  <a:lnTo>
                    <a:pt x="10999" y="459"/>
                  </a:lnTo>
                  <a:lnTo>
                    <a:pt x="10999" y="1788"/>
                  </a:lnTo>
                  <a:lnTo>
                    <a:pt x="11045" y="1766"/>
                  </a:lnTo>
                  <a:lnTo>
                    <a:pt x="11061" y="1688"/>
                  </a:lnTo>
                  <a:lnTo>
                    <a:pt x="11080" y="1766"/>
                  </a:lnTo>
                  <a:lnTo>
                    <a:pt x="11080" y="1807"/>
                  </a:lnTo>
                  <a:lnTo>
                    <a:pt x="11122" y="1803"/>
                  </a:lnTo>
                  <a:lnTo>
                    <a:pt x="11163" y="1844"/>
                  </a:lnTo>
                  <a:lnTo>
                    <a:pt x="11163" y="1518"/>
                  </a:lnTo>
                  <a:lnTo>
                    <a:pt x="11308" y="1499"/>
                  </a:lnTo>
                  <a:lnTo>
                    <a:pt x="11612" y="1499"/>
                  </a:lnTo>
                  <a:lnTo>
                    <a:pt x="12074" y="1499"/>
                  </a:lnTo>
                  <a:lnTo>
                    <a:pt x="12074" y="942"/>
                  </a:lnTo>
                  <a:lnTo>
                    <a:pt x="12198" y="942"/>
                  </a:lnTo>
                  <a:lnTo>
                    <a:pt x="12207" y="879"/>
                  </a:lnTo>
                  <a:lnTo>
                    <a:pt x="12216" y="815"/>
                  </a:lnTo>
                  <a:lnTo>
                    <a:pt x="12221" y="783"/>
                  </a:lnTo>
                  <a:lnTo>
                    <a:pt x="12226" y="750"/>
                  </a:lnTo>
                  <a:lnTo>
                    <a:pt x="12233" y="720"/>
                  </a:lnTo>
                  <a:lnTo>
                    <a:pt x="12243" y="688"/>
                  </a:lnTo>
                  <a:lnTo>
                    <a:pt x="12250" y="664"/>
                  </a:lnTo>
                  <a:lnTo>
                    <a:pt x="12259" y="641"/>
                  </a:lnTo>
                  <a:lnTo>
                    <a:pt x="12268" y="616"/>
                  </a:lnTo>
                  <a:lnTo>
                    <a:pt x="12277" y="593"/>
                  </a:lnTo>
                  <a:lnTo>
                    <a:pt x="12299" y="547"/>
                  </a:lnTo>
                  <a:lnTo>
                    <a:pt x="12321" y="501"/>
                  </a:lnTo>
                  <a:lnTo>
                    <a:pt x="12331" y="480"/>
                  </a:lnTo>
                  <a:lnTo>
                    <a:pt x="12344" y="455"/>
                  </a:lnTo>
                  <a:lnTo>
                    <a:pt x="12359" y="430"/>
                  </a:lnTo>
                  <a:lnTo>
                    <a:pt x="12367" y="418"/>
                  </a:lnTo>
                  <a:lnTo>
                    <a:pt x="12376" y="405"/>
                  </a:lnTo>
                  <a:lnTo>
                    <a:pt x="12385" y="395"/>
                  </a:lnTo>
                  <a:lnTo>
                    <a:pt x="12395" y="385"/>
                  </a:lnTo>
                  <a:lnTo>
                    <a:pt x="12406" y="377"/>
                  </a:lnTo>
                  <a:lnTo>
                    <a:pt x="12417" y="371"/>
                  </a:lnTo>
                  <a:lnTo>
                    <a:pt x="12429" y="366"/>
                  </a:lnTo>
                  <a:lnTo>
                    <a:pt x="12441" y="363"/>
                  </a:lnTo>
                  <a:lnTo>
                    <a:pt x="12448" y="363"/>
                  </a:lnTo>
                  <a:lnTo>
                    <a:pt x="12454" y="363"/>
                  </a:lnTo>
                  <a:lnTo>
                    <a:pt x="12462" y="364"/>
                  </a:lnTo>
                  <a:lnTo>
                    <a:pt x="12469" y="366"/>
                  </a:lnTo>
                  <a:lnTo>
                    <a:pt x="12477" y="369"/>
                  </a:lnTo>
                  <a:lnTo>
                    <a:pt x="12485" y="372"/>
                  </a:lnTo>
                  <a:lnTo>
                    <a:pt x="12492" y="377"/>
                  </a:lnTo>
                  <a:lnTo>
                    <a:pt x="12499" y="382"/>
                  </a:lnTo>
                  <a:lnTo>
                    <a:pt x="12506" y="388"/>
                  </a:lnTo>
                  <a:lnTo>
                    <a:pt x="12512" y="395"/>
                  </a:lnTo>
                  <a:lnTo>
                    <a:pt x="12524" y="409"/>
                  </a:lnTo>
                  <a:lnTo>
                    <a:pt x="12535" y="425"/>
                  </a:lnTo>
                  <a:lnTo>
                    <a:pt x="12544" y="441"/>
                  </a:lnTo>
                  <a:lnTo>
                    <a:pt x="12562" y="471"/>
                  </a:lnTo>
                  <a:lnTo>
                    <a:pt x="12580" y="501"/>
                  </a:lnTo>
                  <a:lnTo>
                    <a:pt x="12596" y="533"/>
                  </a:lnTo>
                  <a:lnTo>
                    <a:pt x="12610" y="563"/>
                  </a:lnTo>
                  <a:lnTo>
                    <a:pt x="12624" y="596"/>
                  </a:lnTo>
                  <a:lnTo>
                    <a:pt x="12637" y="627"/>
                  </a:lnTo>
                  <a:lnTo>
                    <a:pt x="12649" y="660"/>
                  </a:lnTo>
                  <a:lnTo>
                    <a:pt x="12659" y="693"/>
                  </a:lnTo>
                  <a:lnTo>
                    <a:pt x="12669" y="727"/>
                  </a:lnTo>
                  <a:lnTo>
                    <a:pt x="12677" y="761"/>
                  </a:lnTo>
                  <a:lnTo>
                    <a:pt x="12686" y="794"/>
                  </a:lnTo>
                  <a:lnTo>
                    <a:pt x="12693" y="829"/>
                  </a:lnTo>
                  <a:lnTo>
                    <a:pt x="12699" y="862"/>
                  </a:lnTo>
                  <a:lnTo>
                    <a:pt x="12704" y="897"/>
                  </a:lnTo>
                  <a:lnTo>
                    <a:pt x="12709" y="932"/>
                  </a:lnTo>
                  <a:lnTo>
                    <a:pt x="12713" y="966"/>
                  </a:lnTo>
                  <a:lnTo>
                    <a:pt x="12716" y="1000"/>
                  </a:lnTo>
                  <a:lnTo>
                    <a:pt x="12718" y="1014"/>
                  </a:lnTo>
                  <a:lnTo>
                    <a:pt x="12722" y="1029"/>
                  </a:lnTo>
                  <a:lnTo>
                    <a:pt x="12733" y="1066"/>
                  </a:lnTo>
                  <a:lnTo>
                    <a:pt x="12744" y="1100"/>
                  </a:lnTo>
                  <a:lnTo>
                    <a:pt x="12747" y="1114"/>
                  </a:lnTo>
                  <a:lnTo>
                    <a:pt x="12749" y="1125"/>
                  </a:lnTo>
                  <a:lnTo>
                    <a:pt x="12750" y="1154"/>
                  </a:lnTo>
                  <a:lnTo>
                    <a:pt x="12751" y="1194"/>
                  </a:lnTo>
                  <a:lnTo>
                    <a:pt x="12754" y="1246"/>
                  </a:lnTo>
                  <a:lnTo>
                    <a:pt x="12754" y="1516"/>
                  </a:lnTo>
                  <a:lnTo>
                    <a:pt x="13030" y="1562"/>
                  </a:lnTo>
                  <a:lnTo>
                    <a:pt x="13030" y="1722"/>
                  </a:lnTo>
                  <a:lnTo>
                    <a:pt x="13099" y="1722"/>
                  </a:lnTo>
                  <a:lnTo>
                    <a:pt x="13198" y="1722"/>
                  </a:lnTo>
                  <a:lnTo>
                    <a:pt x="13198" y="1356"/>
                  </a:lnTo>
                  <a:lnTo>
                    <a:pt x="13236" y="1356"/>
                  </a:lnTo>
                  <a:lnTo>
                    <a:pt x="13236" y="1222"/>
                  </a:lnTo>
                  <a:lnTo>
                    <a:pt x="13260" y="1199"/>
                  </a:lnTo>
                  <a:lnTo>
                    <a:pt x="13418" y="1199"/>
                  </a:lnTo>
                  <a:lnTo>
                    <a:pt x="13441" y="1222"/>
                  </a:lnTo>
                  <a:lnTo>
                    <a:pt x="13441" y="1305"/>
                  </a:lnTo>
                  <a:lnTo>
                    <a:pt x="13512" y="1305"/>
                  </a:lnTo>
                  <a:lnTo>
                    <a:pt x="13512" y="1273"/>
                  </a:lnTo>
                  <a:lnTo>
                    <a:pt x="13725" y="1273"/>
                  </a:lnTo>
                  <a:lnTo>
                    <a:pt x="13725" y="1166"/>
                  </a:lnTo>
                  <a:lnTo>
                    <a:pt x="13744" y="1143"/>
                  </a:lnTo>
                  <a:lnTo>
                    <a:pt x="13765" y="1118"/>
                  </a:lnTo>
                  <a:lnTo>
                    <a:pt x="13791" y="1091"/>
                  </a:lnTo>
                  <a:lnTo>
                    <a:pt x="13806" y="1076"/>
                  </a:lnTo>
                  <a:lnTo>
                    <a:pt x="13822" y="1062"/>
                  </a:lnTo>
                  <a:lnTo>
                    <a:pt x="13837" y="1049"/>
                  </a:lnTo>
                  <a:lnTo>
                    <a:pt x="13854" y="1038"/>
                  </a:lnTo>
                  <a:lnTo>
                    <a:pt x="13871" y="1027"/>
                  </a:lnTo>
                  <a:lnTo>
                    <a:pt x="13887" y="1019"/>
                  </a:lnTo>
                  <a:lnTo>
                    <a:pt x="13895" y="1016"/>
                  </a:lnTo>
                  <a:lnTo>
                    <a:pt x="13903" y="1014"/>
                  </a:lnTo>
                  <a:lnTo>
                    <a:pt x="13912" y="1012"/>
                  </a:lnTo>
                  <a:lnTo>
                    <a:pt x="13919" y="1012"/>
                  </a:lnTo>
                  <a:lnTo>
                    <a:pt x="13935" y="1012"/>
                  </a:lnTo>
                  <a:lnTo>
                    <a:pt x="13951" y="1015"/>
                  </a:lnTo>
                  <a:lnTo>
                    <a:pt x="13969" y="1020"/>
                  </a:lnTo>
                  <a:lnTo>
                    <a:pt x="13986" y="1026"/>
                  </a:lnTo>
                  <a:lnTo>
                    <a:pt x="14002" y="1035"/>
                  </a:lnTo>
                  <a:lnTo>
                    <a:pt x="14019" y="1044"/>
                  </a:lnTo>
                  <a:lnTo>
                    <a:pt x="14036" y="1054"/>
                  </a:lnTo>
                  <a:lnTo>
                    <a:pt x="14052" y="1064"/>
                  </a:lnTo>
                  <a:lnTo>
                    <a:pt x="14083" y="1086"/>
                  </a:lnTo>
                  <a:lnTo>
                    <a:pt x="14108" y="1109"/>
                  </a:lnTo>
                  <a:lnTo>
                    <a:pt x="14129" y="1127"/>
                  </a:lnTo>
                  <a:lnTo>
                    <a:pt x="14144" y="1141"/>
                  </a:lnTo>
                  <a:lnTo>
                    <a:pt x="14150" y="1148"/>
                  </a:lnTo>
                  <a:lnTo>
                    <a:pt x="14154" y="1154"/>
                  </a:lnTo>
                  <a:lnTo>
                    <a:pt x="14156" y="1159"/>
                  </a:lnTo>
                  <a:lnTo>
                    <a:pt x="14158" y="1163"/>
                  </a:lnTo>
                  <a:lnTo>
                    <a:pt x="14158" y="1168"/>
                  </a:lnTo>
                  <a:lnTo>
                    <a:pt x="14157" y="1170"/>
                  </a:lnTo>
                  <a:lnTo>
                    <a:pt x="14157" y="1325"/>
                  </a:lnTo>
                  <a:lnTo>
                    <a:pt x="14232" y="1346"/>
                  </a:lnTo>
                  <a:lnTo>
                    <a:pt x="14232" y="1454"/>
                  </a:lnTo>
                  <a:lnTo>
                    <a:pt x="14845" y="1454"/>
                  </a:lnTo>
                  <a:lnTo>
                    <a:pt x="14845" y="2733"/>
                  </a:lnTo>
                  <a:lnTo>
                    <a:pt x="2" y="2733"/>
                  </a:lnTo>
                  <a:lnTo>
                    <a:pt x="0" y="17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18" name="KSO_Shape">
              <a:extLst>
                <a:ext uri="{FF2B5EF4-FFF2-40B4-BE49-F238E27FC236}">
                  <a16:creationId xmlns="" xmlns:a16="http://schemas.microsoft.com/office/drawing/2014/main" id="{F0361C54-3714-33BB-8B89-A4D347B91033}"/>
                </a:ext>
              </a:extLst>
            </p:cNvPr>
            <p:cNvSpPr>
              <a:spLocks/>
            </p:cNvSpPr>
            <p:nvPr/>
          </p:nvSpPr>
          <p:spPr bwMode="auto">
            <a:xfrm>
              <a:off x="0" y="2110165"/>
              <a:ext cx="8949128" cy="2296943"/>
            </a:xfrm>
            <a:custGeom>
              <a:avLst/>
              <a:gdLst>
                <a:gd name="T0" fmla="*/ 2147483646 w 11717"/>
                <a:gd name="T1" fmla="*/ 2147483646 h 2999"/>
                <a:gd name="T2" fmla="*/ 2147483646 w 11717"/>
                <a:gd name="T3" fmla="*/ 2147483646 h 2999"/>
                <a:gd name="T4" fmla="*/ 2147483646 w 11717"/>
                <a:gd name="T5" fmla="*/ 2147483646 h 2999"/>
                <a:gd name="T6" fmla="*/ 2147483646 w 11717"/>
                <a:gd name="T7" fmla="*/ 2147483646 h 2999"/>
                <a:gd name="T8" fmla="*/ 2147483646 w 11717"/>
                <a:gd name="T9" fmla="*/ 2147483646 h 2999"/>
                <a:gd name="T10" fmla="*/ 2147483646 w 11717"/>
                <a:gd name="T11" fmla="*/ 2147483646 h 2999"/>
                <a:gd name="T12" fmla="*/ 2147483646 w 11717"/>
                <a:gd name="T13" fmla="*/ 2147483646 h 2999"/>
                <a:gd name="T14" fmla="*/ 2147483646 w 11717"/>
                <a:gd name="T15" fmla="*/ 2147483646 h 2999"/>
                <a:gd name="T16" fmla="*/ 2147483646 w 11717"/>
                <a:gd name="T17" fmla="*/ 2147483646 h 2999"/>
                <a:gd name="T18" fmla="*/ 2147483646 w 11717"/>
                <a:gd name="T19" fmla="*/ 2147483646 h 2999"/>
                <a:gd name="T20" fmla="*/ 2147483646 w 11717"/>
                <a:gd name="T21" fmla="*/ 2147483646 h 2999"/>
                <a:gd name="T22" fmla="*/ 2147483646 w 11717"/>
                <a:gd name="T23" fmla="*/ 2147483646 h 2999"/>
                <a:gd name="T24" fmla="*/ 2147483646 w 11717"/>
                <a:gd name="T25" fmla="*/ 2147483646 h 2999"/>
                <a:gd name="T26" fmla="*/ 2147483646 w 11717"/>
                <a:gd name="T27" fmla="*/ 2147483646 h 2999"/>
                <a:gd name="T28" fmla="*/ 2147483646 w 11717"/>
                <a:gd name="T29" fmla="*/ 2147483646 h 2999"/>
                <a:gd name="T30" fmla="*/ 2147483646 w 11717"/>
                <a:gd name="T31" fmla="*/ 2147483646 h 2999"/>
                <a:gd name="T32" fmla="*/ 2147483646 w 11717"/>
                <a:gd name="T33" fmla="*/ 2147483646 h 2999"/>
                <a:gd name="T34" fmla="*/ 2147483646 w 11717"/>
                <a:gd name="T35" fmla="*/ 2147483646 h 2999"/>
                <a:gd name="T36" fmla="*/ 2147483646 w 11717"/>
                <a:gd name="T37" fmla="*/ 2147483646 h 2999"/>
                <a:gd name="T38" fmla="*/ 2147483646 w 11717"/>
                <a:gd name="T39" fmla="*/ 2147483646 h 2999"/>
                <a:gd name="T40" fmla="*/ 2147483646 w 11717"/>
                <a:gd name="T41" fmla="*/ 2147483646 h 2999"/>
                <a:gd name="T42" fmla="*/ 2147483646 w 11717"/>
                <a:gd name="T43" fmla="*/ 2147483646 h 2999"/>
                <a:gd name="T44" fmla="*/ 2147483646 w 11717"/>
                <a:gd name="T45" fmla="*/ 2147483646 h 2999"/>
                <a:gd name="T46" fmla="*/ 2147483646 w 11717"/>
                <a:gd name="T47" fmla="*/ 2147483646 h 2999"/>
                <a:gd name="T48" fmla="*/ 2147483646 w 11717"/>
                <a:gd name="T49" fmla="*/ 2147483646 h 2999"/>
                <a:gd name="T50" fmla="*/ 2147483646 w 11717"/>
                <a:gd name="T51" fmla="*/ 2147483646 h 2999"/>
                <a:gd name="T52" fmla="*/ 2147483646 w 11717"/>
                <a:gd name="T53" fmla="*/ 2147483646 h 2999"/>
                <a:gd name="T54" fmla="*/ 2147483646 w 11717"/>
                <a:gd name="T55" fmla="*/ 2147483646 h 2999"/>
                <a:gd name="T56" fmla="*/ 2147483646 w 11717"/>
                <a:gd name="T57" fmla="*/ 2147483646 h 2999"/>
                <a:gd name="T58" fmla="*/ 2147483646 w 11717"/>
                <a:gd name="T59" fmla="*/ 2147483646 h 2999"/>
                <a:gd name="T60" fmla="*/ 2147483646 w 11717"/>
                <a:gd name="T61" fmla="*/ 2147483646 h 2999"/>
                <a:gd name="T62" fmla="*/ 2147483646 w 11717"/>
                <a:gd name="T63" fmla="*/ 1396501035 h 2999"/>
                <a:gd name="T64" fmla="*/ 2147483646 w 11717"/>
                <a:gd name="T65" fmla="*/ 1024681869 h 2999"/>
                <a:gd name="T66" fmla="*/ 2147483646 w 11717"/>
                <a:gd name="T67" fmla="*/ 12971604 h 2999"/>
                <a:gd name="T68" fmla="*/ 2147483646 w 11717"/>
                <a:gd name="T69" fmla="*/ 579339068 h 2999"/>
                <a:gd name="T70" fmla="*/ 2147483646 w 11717"/>
                <a:gd name="T71" fmla="*/ 1046292513 h 2999"/>
                <a:gd name="T72" fmla="*/ 2147483646 w 11717"/>
                <a:gd name="T73" fmla="*/ 1413778790 h 2999"/>
                <a:gd name="T74" fmla="*/ 2147483646 w 11717"/>
                <a:gd name="T75" fmla="*/ 2147483646 h 2999"/>
                <a:gd name="T76" fmla="*/ 2147483646 w 11717"/>
                <a:gd name="T77" fmla="*/ 2147483646 h 2999"/>
                <a:gd name="T78" fmla="*/ 2147483646 w 11717"/>
                <a:gd name="T79" fmla="*/ 2147483646 h 2999"/>
                <a:gd name="T80" fmla="*/ 2147483646 w 11717"/>
                <a:gd name="T81" fmla="*/ 2147483646 h 2999"/>
                <a:gd name="T82" fmla="*/ 2147483646 w 11717"/>
                <a:gd name="T83" fmla="*/ 2147483646 h 2999"/>
                <a:gd name="T84" fmla="*/ 2147483646 w 11717"/>
                <a:gd name="T85" fmla="*/ 2147483646 h 2999"/>
                <a:gd name="T86" fmla="*/ 2147483646 w 11717"/>
                <a:gd name="T87" fmla="*/ 2147483646 h 2999"/>
                <a:gd name="T88" fmla="*/ 2147483646 w 11717"/>
                <a:gd name="T89" fmla="*/ 2147483646 h 2999"/>
                <a:gd name="T90" fmla="*/ 2147483646 w 11717"/>
                <a:gd name="T91" fmla="*/ 2147483646 h 2999"/>
                <a:gd name="T92" fmla="*/ 2147483646 w 11717"/>
                <a:gd name="T93" fmla="*/ 2147483646 h 2999"/>
                <a:gd name="T94" fmla="*/ 2147483646 w 11717"/>
                <a:gd name="T95" fmla="*/ 2147483646 h 2999"/>
                <a:gd name="T96" fmla="*/ 2147483646 w 11717"/>
                <a:gd name="T97" fmla="*/ 2147483646 h 2999"/>
                <a:gd name="T98" fmla="*/ 2147483646 w 11717"/>
                <a:gd name="T99" fmla="*/ 2147483646 h 2999"/>
                <a:gd name="T100" fmla="*/ 2147483646 w 11717"/>
                <a:gd name="T101" fmla="*/ 2147483646 h 2999"/>
                <a:gd name="T102" fmla="*/ 2147483646 w 11717"/>
                <a:gd name="T103" fmla="*/ 2147483646 h 2999"/>
                <a:gd name="T104" fmla="*/ 2147483646 w 11717"/>
                <a:gd name="T105" fmla="*/ 2147483646 h 2999"/>
                <a:gd name="T106" fmla="*/ 2147483646 w 11717"/>
                <a:gd name="T107" fmla="*/ 2147483646 h 2999"/>
                <a:gd name="T108" fmla="*/ 2147483646 w 11717"/>
                <a:gd name="T109" fmla="*/ 2147483646 h 2999"/>
                <a:gd name="T110" fmla="*/ 2147483646 w 11717"/>
                <a:gd name="T111" fmla="*/ 2147483646 h 2999"/>
                <a:gd name="T112" fmla="*/ 2147483646 w 11717"/>
                <a:gd name="T113" fmla="*/ 2147483646 h 2999"/>
                <a:gd name="T114" fmla="*/ 1362363750 w 11717"/>
                <a:gd name="T115" fmla="*/ 2147483646 h 299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717" h="2999">
                  <a:moveTo>
                    <a:pt x="11595" y="2728"/>
                  </a:moveTo>
                  <a:lnTo>
                    <a:pt x="11595" y="2597"/>
                  </a:lnTo>
                  <a:lnTo>
                    <a:pt x="11576" y="2597"/>
                  </a:lnTo>
                  <a:lnTo>
                    <a:pt x="11576" y="2736"/>
                  </a:lnTo>
                  <a:lnTo>
                    <a:pt x="11477" y="2736"/>
                  </a:lnTo>
                  <a:lnTo>
                    <a:pt x="11477" y="2765"/>
                  </a:lnTo>
                  <a:lnTo>
                    <a:pt x="11462" y="2765"/>
                  </a:lnTo>
                  <a:lnTo>
                    <a:pt x="11462" y="2747"/>
                  </a:lnTo>
                  <a:lnTo>
                    <a:pt x="11456" y="2747"/>
                  </a:lnTo>
                  <a:lnTo>
                    <a:pt x="11450" y="2753"/>
                  </a:lnTo>
                  <a:lnTo>
                    <a:pt x="11395" y="2753"/>
                  </a:lnTo>
                  <a:lnTo>
                    <a:pt x="11395" y="2758"/>
                  </a:lnTo>
                  <a:lnTo>
                    <a:pt x="11372" y="2758"/>
                  </a:lnTo>
                  <a:lnTo>
                    <a:pt x="11372" y="2752"/>
                  </a:lnTo>
                  <a:lnTo>
                    <a:pt x="11358" y="2752"/>
                  </a:lnTo>
                  <a:lnTo>
                    <a:pt x="11358" y="2767"/>
                  </a:lnTo>
                  <a:lnTo>
                    <a:pt x="11335" y="2767"/>
                  </a:lnTo>
                  <a:lnTo>
                    <a:pt x="11335" y="2784"/>
                  </a:lnTo>
                  <a:lnTo>
                    <a:pt x="11319" y="2784"/>
                  </a:lnTo>
                  <a:lnTo>
                    <a:pt x="11319" y="2752"/>
                  </a:lnTo>
                  <a:lnTo>
                    <a:pt x="11308" y="2752"/>
                  </a:lnTo>
                  <a:lnTo>
                    <a:pt x="11308" y="2782"/>
                  </a:lnTo>
                  <a:lnTo>
                    <a:pt x="11289" y="2782"/>
                  </a:lnTo>
                  <a:lnTo>
                    <a:pt x="11289" y="2801"/>
                  </a:lnTo>
                  <a:lnTo>
                    <a:pt x="11250" y="2801"/>
                  </a:lnTo>
                  <a:lnTo>
                    <a:pt x="11250" y="2821"/>
                  </a:lnTo>
                  <a:lnTo>
                    <a:pt x="11186" y="2821"/>
                  </a:lnTo>
                  <a:lnTo>
                    <a:pt x="11186" y="2813"/>
                  </a:lnTo>
                  <a:lnTo>
                    <a:pt x="11147" y="2813"/>
                  </a:lnTo>
                  <a:lnTo>
                    <a:pt x="11141" y="2808"/>
                  </a:lnTo>
                  <a:lnTo>
                    <a:pt x="11019" y="2808"/>
                  </a:lnTo>
                  <a:lnTo>
                    <a:pt x="11019" y="2799"/>
                  </a:lnTo>
                  <a:lnTo>
                    <a:pt x="10990" y="2799"/>
                  </a:lnTo>
                  <a:lnTo>
                    <a:pt x="10990" y="2781"/>
                  </a:lnTo>
                  <a:lnTo>
                    <a:pt x="10957" y="2781"/>
                  </a:lnTo>
                  <a:lnTo>
                    <a:pt x="10957" y="2754"/>
                  </a:lnTo>
                  <a:lnTo>
                    <a:pt x="10834" y="2754"/>
                  </a:lnTo>
                  <a:lnTo>
                    <a:pt x="10834" y="2779"/>
                  </a:lnTo>
                  <a:lnTo>
                    <a:pt x="10786" y="2779"/>
                  </a:lnTo>
                  <a:lnTo>
                    <a:pt x="10786" y="2760"/>
                  </a:lnTo>
                  <a:lnTo>
                    <a:pt x="10758" y="2760"/>
                  </a:lnTo>
                  <a:lnTo>
                    <a:pt x="10758" y="2742"/>
                  </a:lnTo>
                  <a:lnTo>
                    <a:pt x="10671" y="2742"/>
                  </a:lnTo>
                  <a:lnTo>
                    <a:pt x="10671" y="2733"/>
                  </a:lnTo>
                  <a:lnTo>
                    <a:pt x="10616" y="2733"/>
                  </a:lnTo>
                  <a:lnTo>
                    <a:pt x="10616" y="2714"/>
                  </a:lnTo>
                  <a:lnTo>
                    <a:pt x="10583" y="2714"/>
                  </a:lnTo>
                  <a:lnTo>
                    <a:pt x="10583" y="2725"/>
                  </a:lnTo>
                  <a:lnTo>
                    <a:pt x="10564" y="2725"/>
                  </a:lnTo>
                  <a:lnTo>
                    <a:pt x="10564" y="2738"/>
                  </a:lnTo>
                  <a:lnTo>
                    <a:pt x="10527" y="2738"/>
                  </a:lnTo>
                  <a:lnTo>
                    <a:pt x="10527" y="2835"/>
                  </a:lnTo>
                  <a:lnTo>
                    <a:pt x="10520" y="2835"/>
                  </a:lnTo>
                  <a:lnTo>
                    <a:pt x="10520" y="2819"/>
                  </a:lnTo>
                  <a:lnTo>
                    <a:pt x="10513" y="2819"/>
                  </a:lnTo>
                  <a:lnTo>
                    <a:pt x="10513" y="2805"/>
                  </a:lnTo>
                  <a:lnTo>
                    <a:pt x="10428" y="2805"/>
                  </a:lnTo>
                  <a:lnTo>
                    <a:pt x="10428" y="2786"/>
                  </a:lnTo>
                  <a:lnTo>
                    <a:pt x="10191" y="2786"/>
                  </a:lnTo>
                  <a:lnTo>
                    <a:pt x="10191" y="2383"/>
                  </a:lnTo>
                  <a:lnTo>
                    <a:pt x="10086" y="2383"/>
                  </a:lnTo>
                  <a:lnTo>
                    <a:pt x="10086" y="2375"/>
                  </a:lnTo>
                  <a:lnTo>
                    <a:pt x="9931" y="2375"/>
                  </a:lnTo>
                  <a:lnTo>
                    <a:pt x="9931" y="2381"/>
                  </a:lnTo>
                  <a:lnTo>
                    <a:pt x="9890" y="2381"/>
                  </a:lnTo>
                  <a:lnTo>
                    <a:pt x="9890" y="2332"/>
                  </a:lnTo>
                  <a:lnTo>
                    <a:pt x="9788" y="2332"/>
                  </a:lnTo>
                  <a:lnTo>
                    <a:pt x="9788" y="2313"/>
                  </a:lnTo>
                  <a:lnTo>
                    <a:pt x="9813" y="2313"/>
                  </a:lnTo>
                  <a:lnTo>
                    <a:pt x="9813" y="2255"/>
                  </a:lnTo>
                  <a:lnTo>
                    <a:pt x="9780" y="2255"/>
                  </a:lnTo>
                  <a:lnTo>
                    <a:pt x="9780" y="2219"/>
                  </a:lnTo>
                  <a:lnTo>
                    <a:pt x="9744" y="2219"/>
                  </a:lnTo>
                  <a:lnTo>
                    <a:pt x="9744" y="2203"/>
                  </a:lnTo>
                  <a:lnTo>
                    <a:pt x="9730" y="2203"/>
                  </a:lnTo>
                  <a:lnTo>
                    <a:pt x="9730" y="2219"/>
                  </a:lnTo>
                  <a:lnTo>
                    <a:pt x="9653" y="2219"/>
                  </a:lnTo>
                  <a:lnTo>
                    <a:pt x="9653" y="2263"/>
                  </a:lnTo>
                  <a:lnTo>
                    <a:pt x="9624" y="2263"/>
                  </a:lnTo>
                  <a:lnTo>
                    <a:pt x="9624" y="2318"/>
                  </a:lnTo>
                  <a:lnTo>
                    <a:pt x="9644" y="2318"/>
                  </a:lnTo>
                  <a:lnTo>
                    <a:pt x="9644" y="2338"/>
                  </a:lnTo>
                  <a:lnTo>
                    <a:pt x="9593" y="2338"/>
                  </a:lnTo>
                  <a:lnTo>
                    <a:pt x="9593" y="2329"/>
                  </a:lnTo>
                  <a:lnTo>
                    <a:pt x="9576" y="2329"/>
                  </a:lnTo>
                  <a:lnTo>
                    <a:pt x="9576" y="2318"/>
                  </a:lnTo>
                  <a:lnTo>
                    <a:pt x="9505" y="2318"/>
                  </a:lnTo>
                  <a:lnTo>
                    <a:pt x="9505" y="2329"/>
                  </a:lnTo>
                  <a:lnTo>
                    <a:pt x="9431" y="2329"/>
                  </a:lnTo>
                  <a:lnTo>
                    <a:pt x="9431" y="2343"/>
                  </a:lnTo>
                  <a:lnTo>
                    <a:pt x="9391" y="2343"/>
                  </a:lnTo>
                  <a:lnTo>
                    <a:pt x="9391" y="2378"/>
                  </a:lnTo>
                  <a:lnTo>
                    <a:pt x="9344" y="2378"/>
                  </a:lnTo>
                  <a:lnTo>
                    <a:pt x="9344" y="2361"/>
                  </a:lnTo>
                  <a:lnTo>
                    <a:pt x="9331" y="2361"/>
                  </a:lnTo>
                  <a:lnTo>
                    <a:pt x="9331" y="2318"/>
                  </a:lnTo>
                  <a:lnTo>
                    <a:pt x="9299" y="2318"/>
                  </a:lnTo>
                  <a:lnTo>
                    <a:pt x="9299" y="2293"/>
                  </a:lnTo>
                  <a:lnTo>
                    <a:pt x="9100" y="2293"/>
                  </a:lnTo>
                  <a:lnTo>
                    <a:pt x="9100" y="2366"/>
                  </a:lnTo>
                  <a:lnTo>
                    <a:pt x="9072" y="2366"/>
                  </a:lnTo>
                  <a:lnTo>
                    <a:pt x="9072" y="2378"/>
                  </a:lnTo>
                  <a:lnTo>
                    <a:pt x="9057" y="2378"/>
                  </a:lnTo>
                  <a:lnTo>
                    <a:pt x="9057" y="2352"/>
                  </a:lnTo>
                  <a:lnTo>
                    <a:pt x="8988" y="2352"/>
                  </a:lnTo>
                  <a:lnTo>
                    <a:pt x="8988" y="2341"/>
                  </a:lnTo>
                  <a:lnTo>
                    <a:pt x="8953" y="2341"/>
                  </a:lnTo>
                  <a:lnTo>
                    <a:pt x="8953" y="2390"/>
                  </a:lnTo>
                  <a:lnTo>
                    <a:pt x="8929" y="2390"/>
                  </a:lnTo>
                  <a:lnTo>
                    <a:pt x="8929" y="2676"/>
                  </a:lnTo>
                  <a:lnTo>
                    <a:pt x="8920" y="2676"/>
                  </a:lnTo>
                  <a:lnTo>
                    <a:pt x="8920" y="2594"/>
                  </a:lnTo>
                  <a:lnTo>
                    <a:pt x="8878" y="2594"/>
                  </a:lnTo>
                  <a:lnTo>
                    <a:pt x="8878" y="2294"/>
                  </a:lnTo>
                  <a:lnTo>
                    <a:pt x="8872" y="2294"/>
                  </a:lnTo>
                  <a:lnTo>
                    <a:pt x="8872" y="2281"/>
                  </a:lnTo>
                  <a:lnTo>
                    <a:pt x="8854" y="2281"/>
                  </a:lnTo>
                  <a:lnTo>
                    <a:pt x="8854" y="2300"/>
                  </a:lnTo>
                  <a:lnTo>
                    <a:pt x="8807" y="2291"/>
                  </a:lnTo>
                  <a:lnTo>
                    <a:pt x="8807" y="2273"/>
                  </a:lnTo>
                  <a:lnTo>
                    <a:pt x="8753" y="2273"/>
                  </a:lnTo>
                  <a:lnTo>
                    <a:pt x="8753" y="2263"/>
                  </a:lnTo>
                  <a:lnTo>
                    <a:pt x="8628" y="2263"/>
                  </a:lnTo>
                  <a:lnTo>
                    <a:pt x="8628" y="2257"/>
                  </a:lnTo>
                  <a:lnTo>
                    <a:pt x="8596" y="2257"/>
                  </a:lnTo>
                  <a:lnTo>
                    <a:pt x="8596" y="2460"/>
                  </a:lnTo>
                  <a:lnTo>
                    <a:pt x="8560" y="2453"/>
                  </a:lnTo>
                  <a:lnTo>
                    <a:pt x="8560" y="2410"/>
                  </a:lnTo>
                  <a:lnTo>
                    <a:pt x="8549" y="2410"/>
                  </a:lnTo>
                  <a:lnTo>
                    <a:pt x="8549" y="2384"/>
                  </a:lnTo>
                  <a:lnTo>
                    <a:pt x="8528" y="2384"/>
                  </a:lnTo>
                  <a:lnTo>
                    <a:pt x="8528" y="2281"/>
                  </a:lnTo>
                  <a:lnTo>
                    <a:pt x="8515" y="2281"/>
                  </a:lnTo>
                  <a:lnTo>
                    <a:pt x="8515" y="2249"/>
                  </a:lnTo>
                  <a:lnTo>
                    <a:pt x="8527" y="2249"/>
                  </a:lnTo>
                  <a:lnTo>
                    <a:pt x="8527" y="2235"/>
                  </a:lnTo>
                  <a:lnTo>
                    <a:pt x="8453" y="2235"/>
                  </a:lnTo>
                  <a:lnTo>
                    <a:pt x="8453" y="2174"/>
                  </a:lnTo>
                  <a:lnTo>
                    <a:pt x="8447" y="2174"/>
                  </a:lnTo>
                  <a:lnTo>
                    <a:pt x="8447" y="2117"/>
                  </a:lnTo>
                  <a:lnTo>
                    <a:pt x="8430" y="2117"/>
                  </a:lnTo>
                  <a:lnTo>
                    <a:pt x="8430" y="2059"/>
                  </a:lnTo>
                  <a:lnTo>
                    <a:pt x="8412" y="2059"/>
                  </a:lnTo>
                  <a:lnTo>
                    <a:pt x="8412" y="2001"/>
                  </a:lnTo>
                  <a:lnTo>
                    <a:pt x="8399" y="2001"/>
                  </a:lnTo>
                  <a:lnTo>
                    <a:pt x="8399" y="1983"/>
                  </a:lnTo>
                  <a:lnTo>
                    <a:pt x="8321" y="1983"/>
                  </a:lnTo>
                  <a:lnTo>
                    <a:pt x="8321" y="1996"/>
                  </a:lnTo>
                  <a:lnTo>
                    <a:pt x="8297" y="1996"/>
                  </a:lnTo>
                  <a:lnTo>
                    <a:pt x="8297" y="2027"/>
                  </a:lnTo>
                  <a:lnTo>
                    <a:pt x="8279" y="2033"/>
                  </a:lnTo>
                  <a:lnTo>
                    <a:pt x="8279" y="1998"/>
                  </a:lnTo>
                  <a:lnTo>
                    <a:pt x="8263" y="1998"/>
                  </a:lnTo>
                  <a:lnTo>
                    <a:pt x="8263" y="1979"/>
                  </a:lnTo>
                  <a:lnTo>
                    <a:pt x="8209" y="1979"/>
                  </a:lnTo>
                  <a:lnTo>
                    <a:pt x="8209" y="1968"/>
                  </a:lnTo>
                  <a:lnTo>
                    <a:pt x="8181" y="1968"/>
                  </a:lnTo>
                  <a:lnTo>
                    <a:pt x="8181" y="1903"/>
                  </a:lnTo>
                  <a:lnTo>
                    <a:pt x="8157" y="1903"/>
                  </a:lnTo>
                  <a:lnTo>
                    <a:pt x="8157" y="1843"/>
                  </a:lnTo>
                  <a:lnTo>
                    <a:pt x="8125" y="1843"/>
                  </a:lnTo>
                  <a:lnTo>
                    <a:pt x="8125" y="1832"/>
                  </a:lnTo>
                  <a:lnTo>
                    <a:pt x="8113" y="1832"/>
                  </a:lnTo>
                  <a:lnTo>
                    <a:pt x="8113" y="1779"/>
                  </a:lnTo>
                  <a:lnTo>
                    <a:pt x="8124" y="1779"/>
                  </a:lnTo>
                  <a:lnTo>
                    <a:pt x="8124" y="1733"/>
                  </a:lnTo>
                  <a:lnTo>
                    <a:pt x="8078" y="1733"/>
                  </a:lnTo>
                  <a:lnTo>
                    <a:pt x="8078" y="1779"/>
                  </a:lnTo>
                  <a:lnTo>
                    <a:pt x="8086" y="1779"/>
                  </a:lnTo>
                  <a:lnTo>
                    <a:pt x="8086" y="1834"/>
                  </a:lnTo>
                  <a:lnTo>
                    <a:pt x="8071" y="1834"/>
                  </a:lnTo>
                  <a:lnTo>
                    <a:pt x="8071" y="1850"/>
                  </a:lnTo>
                  <a:lnTo>
                    <a:pt x="8039" y="1850"/>
                  </a:lnTo>
                  <a:lnTo>
                    <a:pt x="8039" y="1909"/>
                  </a:lnTo>
                  <a:lnTo>
                    <a:pt x="8018" y="1909"/>
                  </a:lnTo>
                  <a:lnTo>
                    <a:pt x="8018" y="1955"/>
                  </a:lnTo>
                  <a:lnTo>
                    <a:pt x="7989" y="1955"/>
                  </a:lnTo>
                  <a:lnTo>
                    <a:pt x="7989" y="1753"/>
                  </a:lnTo>
                  <a:lnTo>
                    <a:pt x="7973" y="1752"/>
                  </a:lnTo>
                  <a:lnTo>
                    <a:pt x="7957" y="1751"/>
                  </a:lnTo>
                  <a:lnTo>
                    <a:pt x="7938" y="1748"/>
                  </a:lnTo>
                  <a:lnTo>
                    <a:pt x="7913" y="1745"/>
                  </a:lnTo>
                  <a:lnTo>
                    <a:pt x="7878" y="1742"/>
                  </a:lnTo>
                  <a:lnTo>
                    <a:pt x="7834" y="1739"/>
                  </a:lnTo>
                  <a:lnTo>
                    <a:pt x="7834" y="1761"/>
                  </a:lnTo>
                  <a:lnTo>
                    <a:pt x="7802" y="1761"/>
                  </a:lnTo>
                  <a:lnTo>
                    <a:pt x="7802" y="1855"/>
                  </a:lnTo>
                  <a:lnTo>
                    <a:pt x="7749" y="1883"/>
                  </a:lnTo>
                  <a:lnTo>
                    <a:pt x="7749" y="2073"/>
                  </a:lnTo>
                  <a:lnTo>
                    <a:pt x="7737" y="2073"/>
                  </a:lnTo>
                  <a:lnTo>
                    <a:pt x="7737" y="2095"/>
                  </a:lnTo>
                  <a:lnTo>
                    <a:pt x="7709" y="2095"/>
                  </a:lnTo>
                  <a:lnTo>
                    <a:pt x="7709" y="2083"/>
                  </a:lnTo>
                  <a:lnTo>
                    <a:pt x="7700" y="2083"/>
                  </a:lnTo>
                  <a:lnTo>
                    <a:pt x="7700" y="2097"/>
                  </a:lnTo>
                  <a:lnTo>
                    <a:pt x="7654" y="2097"/>
                  </a:lnTo>
                  <a:lnTo>
                    <a:pt x="7654" y="2085"/>
                  </a:lnTo>
                  <a:lnTo>
                    <a:pt x="7639" y="2085"/>
                  </a:lnTo>
                  <a:lnTo>
                    <a:pt x="7639" y="2092"/>
                  </a:lnTo>
                  <a:lnTo>
                    <a:pt x="7594" y="2092"/>
                  </a:lnTo>
                  <a:lnTo>
                    <a:pt x="7594" y="2085"/>
                  </a:lnTo>
                  <a:lnTo>
                    <a:pt x="7569" y="2085"/>
                  </a:lnTo>
                  <a:lnTo>
                    <a:pt x="7569" y="2095"/>
                  </a:lnTo>
                  <a:lnTo>
                    <a:pt x="7540" y="2095"/>
                  </a:lnTo>
                  <a:lnTo>
                    <a:pt x="7540" y="2085"/>
                  </a:lnTo>
                  <a:lnTo>
                    <a:pt x="7531" y="2085"/>
                  </a:lnTo>
                  <a:lnTo>
                    <a:pt x="7531" y="2203"/>
                  </a:lnTo>
                  <a:lnTo>
                    <a:pt x="7507" y="2203"/>
                  </a:lnTo>
                  <a:lnTo>
                    <a:pt x="7507" y="2223"/>
                  </a:lnTo>
                  <a:lnTo>
                    <a:pt x="7465" y="2223"/>
                  </a:lnTo>
                  <a:lnTo>
                    <a:pt x="7465" y="2232"/>
                  </a:lnTo>
                  <a:lnTo>
                    <a:pt x="7439" y="2232"/>
                  </a:lnTo>
                  <a:lnTo>
                    <a:pt x="7439" y="1909"/>
                  </a:lnTo>
                  <a:lnTo>
                    <a:pt x="7249" y="1909"/>
                  </a:lnTo>
                  <a:lnTo>
                    <a:pt x="7249" y="1682"/>
                  </a:lnTo>
                  <a:lnTo>
                    <a:pt x="7187" y="1682"/>
                  </a:lnTo>
                  <a:lnTo>
                    <a:pt x="7187" y="1672"/>
                  </a:lnTo>
                  <a:lnTo>
                    <a:pt x="7176" y="1672"/>
                  </a:lnTo>
                  <a:lnTo>
                    <a:pt x="7176" y="1496"/>
                  </a:lnTo>
                  <a:lnTo>
                    <a:pt x="7160" y="1496"/>
                  </a:lnTo>
                  <a:lnTo>
                    <a:pt x="7160" y="1657"/>
                  </a:lnTo>
                  <a:lnTo>
                    <a:pt x="7134" y="1657"/>
                  </a:lnTo>
                  <a:lnTo>
                    <a:pt x="7134" y="1466"/>
                  </a:lnTo>
                  <a:lnTo>
                    <a:pt x="7115" y="1466"/>
                  </a:lnTo>
                  <a:lnTo>
                    <a:pt x="7115" y="1407"/>
                  </a:lnTo>
                  <a:lnTo>
                    <a:pt x="7099" y="1407"/>
                  </a:lnTo>
                  <a:lnTo>
                    <a:pt x="7099" y="1657"/>
                  </a:lnTo>
                  <a:lnTo>
                    <a:pt x="7051" y="1657"/>
                  </a:lnTo>
                  <a:lnTo>
                    <a:pt x="7051" y="1639"/>
                  </a:lnTo>
                  <a:lnTo>
                    <a:pt x="7019" y="1639"/>
                  </a:lnTo>
                  <a:lnTo>
                    <a:pt x="7019" y="1670"/>
                  </a:lnTo>
                  <a:lnTo>
                    <a:pt x="6990" y="1670"/>
                  </a:lnTo>
                  <a:lnTo>
                    <a:pt x="6957" y="1699"/>
                  </a:lnTo>
                  <a:lnTo>
                    <a:pt x="6957" y="2098"/>
                  </a:lnTo>
                  <a:lnTo>
                    <a:pt x="6926" y="2098"/>
                  </a:lnTo>
                  <a:lnTo>
                    <a:pt x="6926" y="2110"/>
                  </a:lnTo>
                  <a:lnTo>
                    <a:pt x="6787" y="2110"/>
                  </a:lnTo>
                  <a:lnTo>
                    <a:pt x="6787" y="2128"/>
                  </a:lnTo>
                  <a:lnTo>
                    <a:pt x="6773" y="2128"/>
                  </a:lnTo>
                  <a:lnTo>
                    <a:pt x="6773" y="2221"/>
                  </a:lnTo>
                  <a:lnTo>
                    <a:pt x="6618" y="2221"/>
                  </a:lnTo>
                  <a:lnTo>
                    <a:pt x="6618" y="2267"/>
                  </a:lnTo>
                  <a:lnTo>
                    <a:pt x="6582" y="2267"/>
                  </a:lnTo>
                  <a:lnTo>
                    <a:pt x="6582" y="2278"/>
                  </a:lnTo>
                  <a:lnTo>
                    <a:pt x="6502" y="2256"/>
                  </a:lnTo>
                  <a:lnTo>
                    <a:pt x="6502" y="2303"/>
                  </a:lnTo>
                  <a:lnTo>
                    <a:pt x="6484" y="2303"/>
                  </a:lnTo>
                  <a:lnTo>
                    <a:pt x="6484" y="2250"/>
                  </a:lnTo>
                  <a:lnTo>
                    <a:pt x="6473" y="2250"/>
                  </a:lnTo>
                  <a:lnTo>
                    <a:pt x="6473" y="2194"/>
                  </a:lnTo>
                  <a:lnTo>
                    <a:pt x="6345" y="2194"/>
                  </a:lnTo>
                  <a:lnTo>
                    <a:pt x="6345" y="2206"/>
                  </a:lnTo>
                  <a:lnTo>
                    <a:pt x="6300" y="2206"/>
                  </a:lnTo>
                  <a:lnTo>
                    <a:pt x="6300" y="2249"/>
                  </a:lnTo>
                  <a:lnTo>
                    <a:pt x="6217" y="2249"/>
                  </a:lnTo>
                  <a:lnTo>
                    <a:pt x="6217" y="2261"/>
                  </a:lnTo>
                  <a:lnTo>
                    <a:pt x="6211" y="2261"/>
                  </a:lnTo>
                  <a:lnTo>
                    <a:pt x="6211" y="2296"/>
                  </a:lnTo>
                  <a:lnTo>
                    <a:pt x="6189" y="2296"/>
                  </a:lnTo>
                  <a:lnTo>
                    <a:pt x="6189" y="2406"/>
                  </a:lnTo>
                  <a:lnTo>
                    <a:pt x="6116" y="2406"/>
                  </a:lnTo>
                  <a:lnTo>
                    <a:pt x="6116" y="2414"/>
                  </a:lnTo>
                  <a:lnTo>
                    <a:pt x="6037" y="2414"/>
                  </a:lnTo>
                  <a:lnTo>
                    <a:pt x="6037" y="2398"/>
                  </a:lnTo>
                  <a:lnTo>
                    <a:pt x="5985" y="2398"/>
                  </a:lnTo>
                  <a:lnTo>
                    <a:pt x="5985" y="2374"/>
                  </a:lnTo>
                  <a:lnTo>
                    <a:pt x="5954" y="2374"/>
                  </a:lnTo>
                  <a:lnTo>
                    <a:pt x="5954" y="2361"/>
                  </a:lnTo>
                  <a:lnTo>
                    <a:pt x="5903" y="2361"/>
                  </a:lnTo>
                  <a:lnTo>
                    <a:pt x="5903" y="2381"/>
                  </a:lnTo>
                  <a:lnTo>
                    <a:pt x="5774" y="2381"/>
                  </a:lnTo>
                  <a:lnTo>
                    <a:pt x="5774" y="2428"/>
                  </a:lnTo>
                  <a:lnTo>
                    <a:pt x="5691" y="2428"/>
                  </a:lnTo>
                  <a:lnTo>
                    <a:pt x="5691" y="2462"/>
                  </a:lnTo>
                  <a:lnTo>
                    <a:pt x="5658" y="2462"/>
                  </a:lnTo>
                  <a:lnTo>
                    <a:pt x="5658" y="2479"/>
                  </a:lnTo>
                  <a:lnTo>
                    <a:pt x="5495" y="2479"/>
                  </a:lnTo>
                  <a:lnTo>
                    <a:pt x="5495" y="2649"/>
                  </a:lnTo>
                  <a:lnTo>
                    <a:pt x="5472" y="2649"/>
                  </a:lnTo>
                  <a:lnTo>
                    <a:pt x="5472" y="2560"/>
                  </a:lnTo>
                  <a:lnTo>
                    <a:pt x="5410" y="2560"/>
                  </a:lnTo>
                  <a:lnTo>
                    <a:pt x="5410" y="2518"/>
                  </a:lnTo>
                  <a:lnTo>
                    <a:pt x="5360" y="2518"/>
                  </a:lnTo>
                  <a:lnTo>
                    <a:pt x="5360" y="2508"/>
                  </a:lnTo>
                  <a:lnTo>
                    <a:pt x="5329" y="2508"/>
                  </a:lnTo>
                  <a:lnTo>
                    <a:pt x="5329" y="2470"/>
                  </a:lnTo>
                  <a:lnTo>
                    <a:pt x="5260" y="2470"/>
                  </a:lnTo>
                  <a:lnTo>
                    <a:pt x="5260" y="2207"/>
                  </a:lnTo>
                  <a:lnTo>
                    <a:pt x="4878" y="2207"/>
                  </a:lnTo>
                  <a:lnTo>
                    <a:pt x="4878" y="2475"/>
                  </a:lnTo>
                  <a:lnTo>
                    <a:pt x="4832" y="2475"/>
                  </a:lnTo>
                  <a:lnTo>
                    <a:pt x="4832" y="2504"/>
                  </a:lnTo>
                  <a:lnTo>
                    <a:pt x="4791" y="2504"/>
                  </a:lnTo>
                  <a:lnTo>
                    <a:pt x="4791" y="2526"/>
                  </a:lnTo>
                  <a:lnTo>
                    <a:pt x="4777" y="2526"/>
                  </a:lnTo>
                  <a:lnTo>
                    <a:pt x="4777" y="2790"/>
                  </a:lnTo>
                  <a:lnTo>
                    <a:pt x="4768" y="2790"/>
                  </a:lnTo>
                  <a:lnTo>
                    <a:pt x="4762" y="2784"/>
                  </a:lnTo>
                  <a:lnTo>
                    <a:pt x="4717" y="2784"/>
                  </a:lnTo>
                  <a:lnTo>
                    <a:pt x="4710" y="2791"/>
                  </a:lnTo>
                  <a:lnTo>
                    <a:pt x="4684" y="2791"/>
                  </a:lnTo>
                  <a:lnTo>
                    <a:pt x="4684" y="2643"/>
                  </a:lnTo>
                  <a:lnTo>
                    <a:pt x="4641" y="2615"/>
                  </a:lnTo>
                  <a:lnTo>
                    <a:pt x="4416" y="2615"/>
                  </a:lnTo>
                  <a:lnTo>
                    <a:pt x="4416" y="2627"/>
                  </a:lnTo>
                  <a:lnTo>
                    <a:pt x="4410" y="2627"/>
                  </a:lnTo>
                  <a:lnTo>
                    <a:pt x="4410" y="2578"/>
                  </a:lnTo>
                  <a:lnTo>
                    <a:pt x="4356" y="2578"/>
                  </a:lnTo>
                  <a:lnTo>
                    <a:pt x="4356" y="2627"/>
                  </a:lnTo>
                  <a:lnTo>
                    <a:pt x="4316" y="2627"/>
                  </a:lnTo>
                  <a:lnTo>
                    <a:pt x="4316" y="2651"/>
                  </a:lnTo>
                  <a:lnTo>
                    <a:pt x="4309" y="2651"/>
                  </a:lnTo>
                  <a:lnTo>
                    <a:pt x="4309" y="2443"/>
                  </a:lnTo>
                  <a:lnTo>
                    <a:pt x="4300" y="2443"/>
                  </a:lnTo>
                  <a:lnTo>
                    <a:pt x="4300" y="2403"/>
                  </a:lnTo>
                  <a:lnTo>
                    <a:pt x="4279" y="2403"/>
                  </a:lnTo>
                  <a:lnTo>
                    <a:pt x="4270" y="2255"/>
                  </a:lnTo>
                  <a:lnTo>
                    <a:pt x="4264" y="2149"/>
                  </a:lnTo>
                  <a:lnTo>
                    <a:pt x="4262" y="2089"/>
                  </a:lnTo>
                  <a:lnTo>
                    <a:pt x="4260" y="2017"/>
                  </a:lnTo>
                  <a:lnTo>
                    <a:pt x="4254" y="1881"/>
                  </a:lnTo>
                  <a:lnTo>
                    <a:pt x="4249" y="1746"/>
                  </a:lnTo>
                  <a:lnTo>
                    <a:pt x="4246" y="1675"/>
                  </a:lnTo>
                  <a:lnTo>
                    <a:pt x="4241" y="1442"/>
                  </a:lnTo>
                  <a:lnTo>
                    <a:pt x="4234" y="1194"/>
                  </a:lnTo>
                  <a:lnTo>
                    <a:pt x="4286" y="1194"/>
                  </a:lnTo>
                  <a:lnTo>
                    <a:pt x="4291" y="1193"/>
                  </a:lnTo>
                  <a:lnTo>
                    <a:pt x="4296" y="1191"/>
                  </a:lnTo>
                  <a:lnTo>
                    <a:pt x="4300" y="1188"/>
                  </a:lnTo>
                  <a:lnTo>
                    <a:pt x="4304" y="1184"/>
                  </a:lnTo>
                  <a:lnTo>
                    <a:pt x="4307" y="1179"/>
                  </a:lnTo>
                  <a:lnTo>
                    <a:pt x="4310" y="1174"/>
                  </a:lnTo>
                  <a:lnTo>
                    <a:pt x="4311" y="1168"/>
                  </a:lnTo>
                  <a:lnTo>
                    <a:pt x="4312" y="1163"/>
                  </a:lnTo>
                  <a:lnTo>
                    <a:pt x="4311" y="1154"/>
                  </a:lnTo>
                  <a:lnTo>
                    <a:pt x="4308" y="1148"/>
                  </a:lnTo>
                  <a:lnTo>
                    <a:pt x="4303" y="1142"/>
                  </a:lnTo>
                  <a:lnTo>
                    <a:pt x="4297" y="1138"/>
                  </a:lnTo>
                  <a:lnTo>
                    <a:pt x="4318" y="1125"/>
                  </a:lnTo>
                  <a:lnTo>
                    <a:pt x="4318" y="1062"/>
                  </a:lnTo>
                  <a:lnTo>
                    <a:pt x="4292" y="1006"/>
                  </a:lnTo>
                  <a:lnTo>
                    <a:pt x="4275" y="1006"/>
                  </a:lnTo>
                  <a:lnTo>
                    <a:pt x="4275" y="984"/>
                  </a:lnTo>
                  <a:lnTo>
                    <a:pt x="4243" y="984"/>
                  </a:lnTo>
                  <a:lnTo>
                    <a:pt x="4243" y="919"/>
                  </a:lnTo>
                  <a:lnTo>
                    <a:pt x="4230" y="919"/>
                  </a:lnTo>
                  <a:lnTo>
                    <a:pt x="4230" y="903"/>
                  </a:lnTo>
                  <a:lnTo>
                    <a:pt x="4220" y="903"/>
                  </a:lnTo>
                  <a:lnTo>
                    <a:pt x="4220" y="595"/>
                  </a:lnTo>
                  <a:lnTo>
                    <a:pt x="4224" y="593"/>
                  </a:lnTo>
                  <a:lnTo>
                    <a:pt x="4228" y="590"/>
                  </a:lnTo>
                  <a:lnTo>
                    <a:pt x="4233" y="585"/>
                  </a:lnTo>
                  <a:lnTo>
                    <a:pt x="4237" y="580"/>
                  </a:lnTo>
                  <a:lnTo>
                    <a:pt x="4240" y="576"/>
                  </a:lnTo>
                  <a:lnTo>
                    <a:pt x="4241" y="570"/>
                  </a:lnTo>
                  <a:lnTo>
                    <a:pt x="4241" y="562"/>
                  </a:lnTo>
                  <a:lnTo>
                    <a:pt x="4240" y="557"/>
                  </a:lnTo>
                  <a:lnTo>
                    <a:pt x="4237" y="553"/>
                  </a:lnTo>
                  <a:lnTo>
                    <a:pt x="4233" y="548"/>
                  </a:lnTo>
                  <a:lnTo>
                    <a:pt x="4229" y="543"/>
                  </a:lnTo>
                  <a:lnTo>
                    <a:pt x="4220" y="536"/>
                  </a:lnTo>
                  <a:lnTo>
                    <a:pt x="4215" y="534"/>
                  </a:lnTo>
                  <a:lnTo>
                    <a:pt x="4210" y="337"/>
                  </a:lnTo>
                  <a:lnTo>
                    <a:pt x="4211" y="337"/>
                  </a:lnTo>
                  <a:lnTo>
                    <a:pt x="4214" y="337"/>
                  </a:lnTo>
                  <a:lnTo>
                    <a:pt x="4216" y="335"/>
                  </a:lnTo>
                  <a:lnTo>
                    <a:pt x="4219" y="333"/>
                  </a:lnTo>
                  <a:lnTo>
                    <a:pt x="4219" y="330"/>
                  </a:lnTo>
                  <a:lnTo>
                    <a:pt x="4219" y="327"/>
                  </a:lnTo>
                  <a:lnTo>
                    <a:pt x="4216" y="325"/>
                  </a:lnTo>
                  <a:lnTo>
                    <a:pt x="4214" y="323"/>
                  </a:lnTo>
                  <a:lnTo>
                    <a:pt x="4211" y="323"/>
                  </a:lnTo>
                  <a:lnTo>
                    <a:pt x="4210" y="323"/>
                  </a:lnTo>
                  <a:lnTo>
                    <a:pt x="4208" y="253"/>
                  </a:lnTo>
                  <a:lnTo>
                    <a:pt x="4210" y="251"/>
                  </a:lnTo>
                  <a:lnTo>
                    <a:pt x="4212" y="250"/>
                  </a:lnTo>
                  <a:lnTo>
                    <a:pt x="4213" y="247"/>
                  </a:lnTo>
                  <a:lnTo>
                    <a:pt x="4213" y="245"/>
                  </a:lnTo>
                  <a:lnTo>
                    <a:pt x="4213" y="242"/>
                  </a:lnTo>
                  <a:lnTo>
                    <a:pt x="4211" y="240"/>
                  </a:lnTo>
                  <a:lnTo>
                    <a:pt x="4210" y="238"/>
                  </a:lnTo>
                  <a:lnTo>
                    <a:pt x="4208" y="237"/>
                  </a:lnTo>
                  <a:lnTo>
                    <a:pt x="4206" y="155"/>
                  </a:lnTo>
                  <a:lnTo>
                    <a:pt x="4209" y="149"/>
                  </a:lnTo>
                  <a:lnTo>
                    <a:pt x="4210" y="144"/>
                  </a:lnTo>
                  <a:lnTo>
                    <a:pt x="4210" y="137"/>
                  </a:lnTo>
                  <a:lnTo>
                    <a:pt x="4209" y="134"/>
                  </a:lnTo>
                  <a:lnTo>
                    <a:pt x="4208" y="132"/>
                  </a:lnTo>
                  <a:lnTo>
                    <a:pt x="4207" y="129"/>
                  </a:lnTo>
                  <a:lnTo>
                    <a:pt x="4205" y="127"/>
                  </a:lnTo>
                  <a:lnTo>
                    <a:pt x="4202" y="3"/>
                  </a:lnTo>
                  <a:lnTo>
                    <a:pt x="4201" y="1"/>
                  </a:lnTo>
                  <a:lnTo>
                    <a:pt x="4200" y="0"/>
                  </a:lnTo>
                  <a:lnTo>
                    <a:pt x="4198" y="0"/>
                  </a:lnTo>
                  <a:lnTo>
                    <a:pt x="4197" y="0"/>
                  </a:lnTo>
                  <a:lnTo>
                    <a:pt x="4195" y="2"/>
                  </a:lnTo>
                  <a:lnTo>
                    <a:pt x="4194" y="4"/>
                  </a:lnTo>
                  <a:lnTo>
                    <a:pt x="4189" y="126"/>
                  </a:lnTo>
                  <a:lnTo>
                    <a:pt x="4186" y="128"/>
                  </a:lnTo>
                  <a:lnTo>
                    <a:pt x="4185" y="131"/>
                  </a:lnTo>
                  <a:lnTo>
                    <a:pt x="4183" y="134"/>
                  </a:lnTo>
                  <a:lnTo>
                    <a:pt x="4183" y="137"/>
                  </a:lnTo>
                  <a:lnTo>
                    <a:pt x="4183" y="144"/>
                  </a:lnTo>
                  <a:lnTo>
                    <a:pt x="4183" y="147"/>
                  </a:lnTo>
                  <a:lnTo>
                    <a:pt x="4184" y="150"/>
                  </a:lnTo>
                  <a:lnTo>
                    <a:pt x="4186" y="152"/>
                  </a:lnTo>
                  <a:lnTo>
                    <a:pt x="4188" y="155"/>
                  </a:lnTo>
                  <a:lnTo>
                    <a:pt x="4184" y="236"/>
                  </a:lnTo>
                  <a:lnTo>
                    <a:pt x="4181" y="237"/>
                  </a:lnTo>
                  <a:lnTo>
                    <a:pt x="4179" y="239"/>
                  </a:lnTo>
                  <a:lnTo>
                    <a:pt x="4178" y="242"/>
                  </a:lnTo>
                  <a:lnTo>
                    <a:pt x="4177" y="245"/>
                  </a:lnTo>
                  <a:lnTo>
                    <a:pt x="4178" y="248"/>
                  </a:lnTo>
                  <a:lnTo>
                    <a:pt x="4179" y="250"/>
                  </a:lnTo>
                  <a:lnTo>
                    <a:pt x="4181" y="252"/>
                  </a:lnTo>
                  <a:lnTo>
                    <a:pt x="4184" y="254"/>
                  </a:lnTo>
                  <a:lnTo>
                    <a:pt x="4181" y="323"/>
                  </a:lnTo>
                  <a:lnTo>
                    <a:pt x="4178" y="323"/>
                  </a:lnTo>
                  <a:lnTo>
                    <a:pt x="4176" y="323"/>
                  </a:lnTo>
                  <a:lnTo>
                    <a:pt x="4173" y="325"/>
                  </a:lnTo>
                  <a:lnTo>
                    <a:pt x="4172" y="327"/>
                  </a:lnTo>
                  <a:lnTo>
                    <a:pt x="4171" y="330"/>
                  </a:lnTo>
                  <a:lnTo>
                    <a:pt x="4172" y="333"/>
                  </a:lnTo>
                  <a:lnTo>
                    <a:pt x="4173" y="335"/>
                  </a:lnTo>
                  <a:lnTo>
                    <a:pt x="4176" y="337"/>
                  </a:lnTo>
                  <a:lnTo>
                    <a:pt x="4178" y="337"/>
                  </a:lnTo>
                  <a:lnTo>
                    <a:pt x="4180" y="337"/>
                  </a:lnTo>
                  <a:lnTo>
                    <a:pt x="4172" y="534"/>
                  </a:lnTo>
                  <a:lnTo>
                    <a:pt x="4163" y="540"/>
                  </a:lnTo>
                  <a:lnTo>
                    <a:pt x="4154" y="547"/>
                  </a:lnTo>
                  <a:lnTo>
                    <a:pt x="4148" y="553"/>
                  </a:lnTo>
                  <a:lnTo>
                    <a:pt x="4146" y="557"/>
                  </a:lnTo>
                  <a:lnTo>
                    <a:pt x="4144" y="564"/>
                  </a:lnTo>
                  <a:lnTo>
                    <a:pt x="4145" y="573"/>
                  </a:lnTo>
                  <a:lnTo>
                    <a:pt x="4146" y="577"/>
                  </a:lnTo>
                  <a:lnTo>
                    <a:pt x="4147" y="581"/>
                  </a:lnTo>
                  <a:lnTo>
                    <a:pt x="4149" y="585"/>
                  </a:lnTo>
                  <a:lnTo>
                    <a:pt x="4152" y="588"/>
                  </a:lnTo>
                  <a:lnTo>
                    <a:pt x="4156" y="592"/>
                  </a:lnTo>
                  <a:lnTo>
                    <a:pt x="4160" y="594"/>
                  </a:lnTo>
                  <a:lnTo>
                    <a:pt x="4163" y="595"/>
                  </a:lnTo>
                  <a:lnTo>
                    <a:pt x="4163" y="903"/>
                  </a:lnTo>
                  <a:lnTo>
                    <a:pt x="4151" y="903"/>
                  </a:lnTo>
                  <a:lnTo>
                    <a:pt x="4151" y="919"/>
                  </a:lnTo>
                  <a:lnTo>
                    <a:pt x="4142" y="919"/>
                  </a:lnTo>
                  <a:lnTo>
                    <a:pt x="4142" y="984"/>
                  </a:lnTo>
                  <a:lnTo>
                    <a:pt x="4115" y="984"/>
                  </a:lnTo>
                  <a:lnTo>
                    <a:pt x="4115" y="1006"/>
                  </a:lnTo>
                  <a:lnTo>
                    <a:pt x="4099" y="1006"/>
                  </a:lnTo>
                  <a:lnTo>
                    <a:pt x="4067" y="1068"/>
                  </a:lnTo>
                  <a:lnTo>
                    <a:pt x="4067" y="1125"/>
                  </a:lnTo>
                  <a:lnTo>
                    <a:pt x="4084" y="1137"/>
                  </a:lnTo>
                  <a:lnTo>
                    <a:pt x="4081" y="1138"/>
                  </a:lnTo>
                  <a:lnTo>
                    <a:pt x="4077" y="1141"/>
                  </a:lnTo>
                  <a:lnTo>
                    <a:pt x="4074" y="1143"/>
                  </a:lnTo>
                  <a:lnTo>
                    <a:pt x="4071" y="1146"/>
                  </a:lnTo>
                  <a:lnTo>
                    <a:pt x="4069" y="1150"/>
                  </a:lnTo>
                  <a:lnTo>
                    <a:pt x="4067" y="1153"/>
                  </a:lnTo>
                  <a:lnTo>
                    <a:pt x="4066" y="1159"/>
                  </a:lnTo>
                  <a:lnTo>
                    <a:pt x="4066" y="1163"/>
                  </a:lnTo>
                  <a:lnTo>
                    <a:pt x="4066" y="1168"/>
                  </a:lnTo>
                  <a:lnTo>
                    <a:pt x="4068" y="1174"/>
                  </a:lnTo>
                  <a:lnTo>
                    <a:pt x="4070" y="1179"/>
                  </a:lnTo>
                  <a:lnTo>
                    <a:pt x="4074" y="1184"/>
                  </a:lnTo>
                  <a:lnTo>
                    <a:pt x="4077" y="1188"/>
                  </a:lnTo>
                  <a:lnTo>
                    <a:pt x="4082" y="1191"/>
                  </a:lnTo>
                  <a:lnTo>
                    <a:pt x="4087" y="1193"/>
                  </a:lnTo>
                  <a:lnTo>
                    <a:pt x="4092" y="1194"/>
                  </a:lnTo>
                  <a:lnTo>
                    <a:pt x="4144" y="1194"/>
                  </a:lnTo>
                  <a:lnTo>
                    <a:pt x="4141" y="1461"/>
                  </a:lnTo>
                  <a:lnTo>
                    <a:pt x="4132" y="1697"/>
                  </a:lnTo>
                  <a:lnTo>
                    <a:pt x="4124" y="1940"/>
                  </a:lnTo>
                  <a:lnTo>
                    <a:pt x="4120" y="2032"/>
                  </a:lnTo>
                  <a:lnTo>
                    <a:pt x="4112" y="2193"/>
                  </a:lnTo>
                  <a:lnTo>
                    <a:pt x="4099" y="2413"/>
                  </a:lnTo>
                  <a:lnTo>
                    <a:pt x="4068" y="2413"/>
                  </a:lnTo>
                  <a:lnTo>
                    <a:pt x="4068" y="2423"/>
                  </a:lnTo>
                  <a:lnTo>
                    <a:pt x="4054" y="2423"/>
                  </a:lnTo>
                  <a:lnTo>
                    <a:pt x="4054" y="2414"/>
                  </a:lnTo>
                  <a:lnTo>
                    <a:pt x="4044" y="2414"/>
                  </a:lnTo>
                  <a:lnTo>
                    <a:pt x="4044" y="2381"/>
                  </a:lnTo>
                  <a:lnTo>
                    <a:pt x="4035" y="2381"/>
                  </a:lnTo>
                  <a:lnTo>
                    <a:pt x="4035" y="2391"/>
                  </a:lnTo>
                  <a:lnTo>
                    <a:pt x="4014" y="2391"/>
                  </a:lnTo>
                  <a:lnTo>
                    <a:pt x="4014" y="2380"/>
                  </a:lnTo>
                  <a:lnTo>
                    <a:pt x="3990" y="2380"/>
                  </a:lnTo>
                  <a:lnTo>
                    <a:pt x="3990" y="2415"/>
                  </a:lnTo>
                  <a:lnTo>
                    <a:pt x="3945" y="2415"/>
                  </a:lnTo>
                  <a:lnTo>
                    <a:pt x="3945" y="2590"/>
                  </a:lnTo>
                  <a:lnTo>
                    <a:pt x="3905" y="2590"/>
                  </a:lnTo>
                  <a:lnTo>
                    <a:pt x="3905" y="2624"/>
                  </a:lnTo>
                  <a:lnTo>
                    <a:pt x="3860" y="2624"/>
                  </a:lnTo>
                  <a:lnTo>
                    <a:pt x="3860" y="2642"/>
                  </a:lnTo>
                  <a:lnTo>
                    <a:pt x="3713" y="2642"/>
                  </a:lnTo>
                  <a:lnTo>
                    <a:pt x="3713" y="2420"/>
                  </a:lnTo>
                  <a:lnTo>
                    <a:pt x="3666" y="2420"/>
                  </a:lnTo>
                  <a:lnTo>
                    <a:pt x="3666" y="2404"/>
                  </a:lnTo>
                  <a:lnTo>
                    <a:pt x="3649" y="2404"/>
                  </a:lnTo>
                  <a:lnTo>
                    <a:pt x="3649" y="2378"/>
                  </a:lnTo>
                  <a:lnTo>
                    <a:pt x="3601" y="2378"/>
                  </a:lnTo>
                  <a:lnTo>
                    <a:pt x="3601" y="2389"/>
                  </a:lnTo>
                  <a:lnTo>
                    <a:pt x="3588" y="2389"/>
                  </a:lnTo>
                  <a:lnTo>
                    <a:pt x="3588" y="2416"/>
                  </a:lnTo>
                  <a:lnTo>
                    <a:pt x="3550" y="2416"/>
                  </a:lnTo>
                  <a:lnTo>
                    <a:pt x="3550" y="2616"/>
                  </a:lnTo>
                  <a:lnTo>
                    <a:pt x="3507" y="2590"/>
                  </a:lnTo>
                  <a:lnTo>
                    <a:pt x="3481" y="2577"/>
                  </a:lnTo>
                  <a:lnTo>
                    <a:pt x="3452" y="2563"/>
                  </a:lnTo>
                  <a:lnTo>
                    <a:pt x="3415" y="2546"/>
                  </a:lnTo>
                  <a:lnTo>
                    <a:pt x="3372" y="2529"/>
                  </a:lnTo>
                  <a:lnTo>
                    <a:pt x="3327" y="2512"/>
                  </a:lnTo>
                  <a:lnTo>
                    <a:pt x="3303" y="2505"/>
                  </a:lnTo>
                  <a:lnTo>
                    <a:pt x="3280" y="2498"/>
                  </a:lnTo>
                  <a:lnTo>
                    <a:pt x="3257" y="2492"/>
                  </a:lnTo>
                  <a:lnTo>
                    <a:pt x="3234" y="2487"/>
                  </a:lnTo>
                  <a:lnTo>
                    <a:pt x="3191" y="2481"/>
                  </a:lnTo>
                  <a:lnTo>
                    <a:pt x="3151" y="2477"/>
                  </a:lnTo>
                  <a:lnTo>
                    <a:pt x="3115" y="2475"/>
                  </a:lnTo>
                  <a:lnTo>
                    <a:pt x="3080" y="2476"/>
                  </a:lnTo>
                  <a:lnTo>
                    <a:pt x="3048" y="2477"/>
                  </a:lnTo>
                  <a:lnTo>
                    <a:pt x="3017" y="2480"/>
                  </a:lnTo>
                  <a:lnTo>
                    <a:pt x="2988" y="2484"/>
                  </a:lnTo>
                  <a:lnTo>
                    <a:pt x="2960" y="2489"/>
                  </a:lnTo>
                  <a:lnTo>
                    <a:pt x="2947" y="2492"/>
                  </a:lnTo>
                  <a:lnTo>
                    <a:pt x="2932" y="2496"/>
                  </a:lnTo>
                  <a:lnTo>
                    <a:pt x="2903" y="2506"/>
                  </a:lnTo>
                  <a:lnTo>
                    <a:pt x="2873" y="2516"/>
                  </a:lnTo>
                  <a:lnTo>
                    <a:pt x="2846" y="2527"/>
                  </a:lnTo>
                  <a:lnTo>
                    <a:pt x="2802" y="2546"/>
                  </a:lnTo>
                  <a:lnTo>
                    <a:pt x="2785" y="2555"/>
                  </a:lnTo>
                  <a:lnTo>
                    <a:pt x="2785" y="2536"/>
                  </a:lnTo>
                  <a:lnTo>
                    <a:pt x="2774" y="2542"/>
                  </a:lnTo>
                  <a:lnTo>
                    <a:pt x="2753" y="2555"/>
                  </a:lnTo>
                  <a:lnTo>
                    <a:pt x="2689" y="2596"/>
                  </a:lnTo>
                  <a:lnTo>
                    <a:pt x="2689" y="2569"/>
                  </a:lnTo>
                  <a:lnTo>
                    <a:pt x="2655" y="2569"/>
                  </a:lnTo>
                  <a:lnTo>
                    <a:pt x="2655" y="2464"/>
                  </a:lnTo>
                  <a:lnTo>
                    <a:pt x="2497" y="2464"/>
                  </a:lnTo>
                  <a:lnTo>
                    <a:pt x="2497" y="2728"/>
                  </a:lnTo>
                  <a:lnTo>
                    <a:pt x="2479" y="2728"/>
                  </a:lnTo>
                  <a:lnTo>
                    <a:pt x="2479" y="2707"/>
                  </a:lnTo>
                  <a:lnTo>
                    <a:pt x="2409" y="2707"/>
                  </a:lnTo>
                  <a:lnTo>
                    <a:pt x="2409" y="2516"/>
                  </a:lnTo>
                  <a:lnTo>
                    <a:pt x="2259" y="2516"/>
                  </a:lnTo>
                  <a:lnTo>
                    <a:pt x="2259" y="2422"/>
                  </a:lnTo>
                  <a:lnTo>
                    <a:pt x="2251" y="2422"/>
                  </a:lnTo>
                  <a:lnTo>
                    <a:pt x="2251" y="2410"/>
                  </a:lnTo>
                  <a:lnTo>
                    <a:pt x="2175" y="2410"/>
                  </a:lnTo>
                  <a:lnTo>
                    <a:pt x="2175" y="2397"/>
                  </a:lnTo>
                  <a:lnTo>
                    <a:pt x="2158" y="2397"/>
                  </a:lnTo>
                  <a:lnTo>
                    <a:pt x="2158" y="2373"/>
                  </a:lnTo>
                  <a:lnTo>
                    <a:pt x="2130" y="2373"/>
                  </a:lnTo>
                  <a:lnTo>
                    <a:pt x="2130" y="2361"/>
                  </a:lnTo>
                  <a:lnTo>
                    <a:pt x="2117" y="2361"/>
                  </a:lnTo>
                  <a:lnTo>
                    <a:pt x="2117" y="2337"/>
                  </a:lnTo>
                  <a:lnTo>
                    <a:pt x="2110" y="2337"/>
                  </a:lnTo>
                  <a:lnTo>
                    <a:pt x="2110" y="2292"/>
                  </a:lnTo>
                  <a:lnTo>
                    <a:pt x="2073" y="2292"/>
                  </a:lnTo>
                  <a:lnTo>
                    <a:pt x="2073" y="2280"/>
                  </a:lnTo>
                  <a:lnTo>
                    <a:pt x="2061" y="2280"/>
                  </a:lnTo>
                  <a:lnTo>
                    <a:pt x="2061" y="2272"/>
                  </a:lnTo>
                  <a:lnTo>
                    <a:pt x="1965" y="2272"/>
                  </a:lnTo>
                  <a:lnTo>
                    <a:pt x="1965" y="2290"/>
                  </a:lnTo>
                  <a:lnTo>
                    <a:pt x="1953" y="2290"/>
                  </a:lnTo>
                  <a:lnTo>
                    <a:pt x="1953" y="2316"/>
                  </a:lnTo>
                  <a:lnTo>
                    <a:pt x="1948" y="2316"/>
                  </a:lnTo>
                  <a:lnTo>
                    <a:pt x="1948" y="2464"/>
                  </a:lnTo>
                  <a:lnTo>
                    <a:pt x="1912" y="2464"/>
                  </a:lnTo>
                  <a:lnTo>
                    <a:pt x="1912" y="2435"/>
                  </a:lnTo>
                  <a:lnTo>
                    <a:pt x="1737" y="2435"/>
                  </a:lnTo>
                  <a:lnTo>
                    <a:pt x="1737" y="2293"/>
                  </a:lnTo>
                  <a:lnTo>
                    <a:pt x="1691" y="2288"/>
                  </a:lnTo>
                  <a:lnTo>
                    <a:pt x="1691" y="2271"/>
                  </a:lnTo>
                  <a:lnTo>
                    <a:pt x="1668" y="2271"/>
                  </a:lnTo>
                  <a:lnTo>
                    <a:pt x="1668" y="2255"/>
                  </a:lnTo>
                  <a:lnTo>
                    <a:pt x="1636" y="2255"/>
                  </a:lnTo>
                  <a:lnTo>
                    <a:pt x="1636" y="2246"/>
                  </a:lnTo>
                  <a:lnTo>
                    <a:pt x="1591" y="2246"/>
                  </a:lnTo>
                  <a:lnTo>
                    <a:pt x="1591" y="2236"/>
                  </a:lnTo>
                  <a:lnTo>
                    <a:pt x="1574" y="2236"/>
                  </a:lnTo>
                  <a:lnTo>
                    <a:pt x="1574" y="2289"/>
                  </a:lnTo>
                  <a:lnTo>
                    <a:pt x="1545" y="2289"/>
                  </a:lnTo>
                  <a:lnTo>
                    <a:pt x="1545" y="2587"/>
                  </a:lnTo>
                  <a:lnTo>
                    <a:pt x="1522" y="2587"/>
                  </a:lnTo>
                  <a:lnTo>
                    <a:pt x="1522" y="2599"/>
                  </a:lnTo>
                  <a:lnTo>
                    <a:pt x="1461" y="2599"/>
                  </a:lnTo>
                  <a:lnTo>
                    <a:pt x="1461" y="2752"/>
                  </a:lnTo>
                  <a:lnTo>
                    <a:pt x="1441" y="2752"/>
                  </a:lnTo>
                  <a:lnTo>
                    <a:pt x="1441" y="2790"/>
                  </a:lnTo>
                  <a:lnTo>
                    <a:pt x="1425" y="2790"/>
                  </a:lnTo>
                  <a:lnTo>
                    <a:pt x="1425" y="2778"/>
                  </a:lnTo>
                  <a:lnTo>
                    <a:pt x="1421" y="2778"/>
                  </a:lnTo>
                  <a:lnTo>
                    <a:pt x="1421" y="2761"/>
                  </a:lnTo>
                  <a:lnTo>
                    <a:pt x="1395" y="2761"/>
                  </a:lnTo>
                  <a:lnTo>
                    <a:pt x="1400" y="2158"/>
                  </a:lnTo>
                  <a:lnTo>
                    <a:pt x="1389" y="2158"/>
                  </a:lnTo>
                  <a:lnTo>
                    <a:pt x="1389" y="2096"/>
                  </a:lnTo>
                  <a:lnTo>
                    <a:pt x="1324" y="2096"/>
                  </a:lnTo>
                  <a:lnTo>
                    <a:pt x="1324" y="2068"/>
                  </a:lnTo>
                  <a:lnTo>
                    <a:pt x="1256" y="2060"/>
                  </a:lnTo>
                  <a:lnTo>
                    <a:pt x="1256" y="2092"/>
                  </a:lnTo>
                  <a:lnTo>
                    <a:pt x="1217" y="2092"/>
                  </a:lnTo>
                  <a:lnTo>
                    <a:pt x="1217" y="2113"/>
                  </a:lnTo>
                  <a:lnTo>
                    <a:pt x="1181" y="2113"/>
                  </a:lnTo>
                  <a:lnTo>
                    <a:pt x="1181" y="2776"/>
                  </a:lnTo>
                  <a:lnTo>
                    <a:pt x="1151" y="2776"/>
                  </a:lnTo>
                  <a:lnTo>
                    <a:pt x="1151" y="2667"/>
                  </a:lnTo>
                  <a:lnTo>
                    <a:pt x="1127" y="2667"/>
                  </a:lnTo>
                  <a:lnTo>
                    <a:pt x="1127" y="2629"/>
                  </a:lnTo>
                  <a:lnTo>
                    <a:pt x="1105" y="2629"/>
                  </a:lnTo>
                  <a:lnTo>
                    <a:pt x="1105" y="2621"/>
                  </a:lnTo>
                  <a:lnTo>
                    <a:pt x="1092" y="2621"/>
                  </a:lnTo>
                  <a:lnTo>
                    <a:pt x="1092" y="2635"/>
                  </a:lnTo>
                  <a:lnTo>
                    <a:pt x="1079" y="2635"/>
                  </a:lnTo>
                  <a:lnTo>
                    <a:pt x="1079" y="2603"/>
                  </a:lnTo>
                  <a:lnTo>
                    <a:pt x="1069" y="2603"/>
                  </a:lnTo>
                  <a:lnTo>
                    <a:pt x="1069" y="2612"/>
                  </a:lnTo>
                  <a:lnTo>
                    <a:pt x="1027" y="2612"/>
                  </a:lnTo>
                  <a:lnTo>
                    <a:pt x="1027" y="2626"/>
                  </a:lnTo>
                  <a:lnTo>
                    <a:pt x="1019" y="2626"/>
                  </a:lnTo>
                  <a:lnTo>
                    <a:pt x="1019" y="2634"/>
                  </a:lnTo>
                  <a:lnTo>
                    <a:pt x="951" y="2634"/>
                  </a:lnTo>
                  <a:lnTo>
                    <a:pt x="951" y="2648"/>
                  </a:lnTo>
                  <a:lnTo>
                    <a:pt x="937" y="2648"/>
                  </a:lnTo>
                  <a:lnTo>
                    <a:pt x="937" y="2668"/>
                  </a:lnTo>
                  <a:lnTo>
                    <a:pt x="925" y="2668"/>
                  </a:lnTo>
                  <a:lnTo>
                    <a:pt x="925" y="2187"/>
                  </a:lnTo>
                  <a:lnTo>
                    <a:pt x="920" y="2187"/>
                  </a:lnTo>
                  <a:lnTo>
                    <a:pt x="920" y="2162"/>
                  </a:lnTo>
                  <a:lnTo>
                    <a:pt x="910" y="2162"/>
                  </a:lnTo>
                  <a:lnTo>
                    <a:pt x="910" y="2120"/>
                  </a:lnTo>
                  <a:lnTo>
                    <a:pt x="877" y="2120"/>
                  </a:lnTo>
                  <a:lnTo>
                    <a:pt x="877" y="2087"/>
                  </a:lnTo>
                  <a:lnTo>
                    <a:pt x="828" y="2087"/>
                  </a:lnTo>
                  <a:lnTo>
                    <a:pt x="828" y="2119"/>
                  </a:lnTo>
                  <a:lnTo>
                    <a:pt x="773" y="2119"/>
                  </a:lnTo>
                  <a:lnTo>
                    <a:pt x="773" y="2159"/>
                  </a:lnTo>
                  <a:lnTo>
                    <a:pt x="728" y="2159"/>
                  </a:lnTo>
                  <a:lnTo>
                    <a:pt x="728" y="2178"/>
                  </a:lnTo>
                  <a:lnTo>
                    <a:pt x="709" y="2178"/>
                  </a:lnTo>
                  <a:lnTo>
                    <a:pt x="709" y="2223"/>
                  </a:lnTo>
                  <a:lnTo>
                    <a:pt x="694" y="2223"/>
                  </a:lnTo>
                  <a:lnTo>
                    <a:pt x="694" y="2248"/>
                  </a:lnTo>
                  <a:lnTo>
                    <a:pt x="634" y="2248"/>
                  </a:lnTo>
                  <a:lnTo>
                    <a:pt x="634" y="2286"/>
                  </a:lnTo>
                  <a:lnTo>
                    <a:pt x="616" y="2286"/>
                  </a:lnTo>
                  <a:lnTo>
                    <a:pt x="616" y="2313"/>
                  </a:lnTo>
                  <a:lnTo>
                    <a:pt x="585" y="2313"/>
                  </a:lnTo>
                  <a:lnTo>
                    <a:pt x="585" y="2758"/>
                  </a:lnTo>
                  <a:lnTo>
                    <a:pt x="557" y="2758"/>
                  </a:lnTo>
                  <a:lnTo>
                    <a:pt x="557" y="2796"/>
                  </a:lnTo>
                  <a:lnTo>
                    <a:pt x="529" y="2796"/>
                  </a:lnTo>
                  <a:lnTo>
                    <a:pt x="529" y="2766"/>
                  </a:lnTo>
                  <a:lnTo>
                    <a:pt x="351" y="2766"/>
                  </a:lnTo>
                  <a:lnTo>
                    <a:pt x="351" y="2794"/>
                  </a:lnTo>
                  <a:lnTo>
                    <a:pt x="334" y="2794"/>
                  </a:lnTo>
                  <a:lnTo>
                    <a:pt x="334" y="2746"/>
                  </a:lnTo>
                  <a:lnTo>
                    <a:pt x="317" y="2746"/>
                  </a:lnTo>
                  <a:lnTo>
                    <a:pt x="317" y="2709"/>
                  </a:lnTo>
                  <a:lnTo>
                    <a:pt x="174" y="2709"/>
                  </a:lnTo>
                  <a:lnTo>
                    <a:pt x="174" y="2727"/>
                  </a:lnTo>
                  <a:lnTo>
                    <a:pt x="79" y="2727"/>
                  </a:lnTo>
                  <a:lnTo>
                    <a:pt x="79" y="2783"/>
                  </a:lnTo>
                  <a:lnTo>
                    <a:pt x="4" y="2790"/>
                  </a:lnTo>
                  <a:lnTo>
                    <a:pt x="0" y="2999"/>
                  </a:lnTo>
                  <a:lnTo>
                    <a:pt x="11717" y="2999"/>
                  </a:lnTo>
                  <a:lnTo>
                    <a:pt x="11717" y="2728"/>
                  </a:lnTo>
                  <a:lnTo>
                    <a:pt x="11595" y="27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pic>
        <p:nvPicPr>
          <p:cNvPr id="11" name="图片 10">
            <a:extLst>
              <a:ext uri="{FF2B5EF4-FFF2-40B4-BE49-F238E27FC236}">
                <a16:creationId xmlns="" xmlns:a16="http://schemas.microsoft.com/office/drawing/2014/main" id="{1A8B715E-EA01-F115-2ECA-9ABE44671C3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353" t="7372" r="3618" b="4729"/>
          <a:stretch/>
        </p:blipFill>
        <p:spPr>
          <a:xfrm>
            <a:off x="2115825" y="951888"/>
            <a:ext cx="7857333" cy="4711029"/>
          </a:xfrm>
          <a:prstGeom prst="rect">
            <a:avLst/>
          </a:prstGeom>
        </p:spPr>
      </p:pic>
    </p:spTree>
    <p:extLst>
      <p:ext uri="{BB962C8B-B14F-4D97-AF65-F5344CB8AC3E}">
        <p14:creationId xmlns:p14="http://schemas.microsoft.com/office/powerpoint/2010/main" val="3062280122"/>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 xmlns:a16="http://schemas.microsoft.com/office/drawing/2014/main" id="{1A8B715E-EA01-F115-2ECA-9ABE44671C3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53" t="7372" r="3618" b="4729"/>
          <a:stretch/>
        </p:blipFill>
        <p:spPr>
          <a:xfrm>
            <a:off x="1048498" y="2090737"/>
            <a:ext cx="4284023" cy="2568576"/>
          </a:xfrm>
          <a:prstGeom prst="rect">
            <a:avLst/>
          </a:prstGeom>
        </p:spPr>
      </p:pic>
      <p:pic>
        <p:nvPicPr>
          <p:cNvPr id="12" name="图片 11">
            <a:extLst>
              <a:ext uri="{FF2B5EF4-FFF2-40B4-BE49-F238E27FC236}">
                <a16:creationId xmlns="" xmlns:a16="http://schemas.microsoft.com/office/drawing/2014/main" id="{E8E85E28-8F86-1B8F-E70D-F260090432FB}"/>
              </a:ext>
            </a:extLst>
          </p:cNvPr>
          <p:cNvPicPr>
            <a:picLocks noChangeAspect="1"/>
          </p:cNvPicPr>
          <p:nvPr/>
        </p:nvPicPr>
        <p:blipFill rotWithShape="1">
          <a:blip r:embed="rId3"/>
          <a:srcRect t="7708" r="3715" b="5257"/>
          <a:stretch/>
        </p:blipFill>
        <p:spPr>
          <a:xfrm>
            <a:off x="7223515" y="2139950"/>
            <a:ext cx="3760439" cy="2266143"/>
          </a:xfrm>
          <a:prstGeom prst="rect">
            <a:avLst/>
          </a:prstGeom>
        </p:spPr>
      </p:pic>
      <p:sp>
        <p:nvSpPr>
          <p:cNvPr id="3" name="文本框 2">
            <a:extLst>
              <a:ext uri="{FF2B5EF4-FFF2-40B4-BE49-F238E27FC236}">
                <a16:creationId xmlns="" xmlns:a16="http://schemas.microsoft.com/office/drawing/2014/main" id="{F5387B1F-197E-CE89-63A0-4D151368EB61}"/>
              </a:ext>
            </a:extLst>
          </p:cNvPr>
          <p:cNvSpPr txBox="1"/>
          <p:nvPr/>
        </p:nvSpPr>
        <p:spPr>
          <a:xfrm>
            <a:off x="190500" y="367784"/>
            <a:ext cx="6096000" cy="461665"/>
          </a:xfrm>
          <a:prstGeom prst="rect">
            <a:avLst/>
          </a:prstGeom>
          <a:noFill/>
        </p:spPr>
        <p:txBody>
          <a:bodyPr wrap="square">
            <a:spAutoFit/>
          </a:bodyPr>
          <a:lstStyle/>
          <a:p>
            <a:r>
              <a:rPr lang="en-US" altLang="zh-CN" sz="2400" dirty="0">
                <a:solidFill>
                  <a:srgbClr val="FFC000"/>
                </a:solidFill>
              </a:rPr>
              <a:t>Data app demo</a:t>
            </a:r>
            <a:r>
              <a:rPr lang="en-US" altLang="zh-CN" sz="2400" dirty="0"/>
              <a:t> show</a:t>
            </a:r>
            <a:endParaRPr lang="zh-CN" altLang="en-US" sz="2400" dirty="0"/>
          </a:p>
        </p:txBody>
      </p:sp>
      <p:sp>
        <p:nvSpPr>
          <p:cNvPr id="4" name="文本框 3">
            <a:extLst>
              <a:ext uri="{FF2B5EF4-FFF2-40B4-BE49-F238E27FC236}">
                <a16:creationId xmlns="" xmlns:a16="http://schemas.microsoft.com/office/drawing/2014/main" id="{A02B3BAB-B906-25BA-A954-4BEFA7E3FE3F}"/>
              </a:ext>
            </a:extLst>
          </p:cNvPr>
          <p:cNvSpPr txBox="1"/>
          <p:nvPr/>
        </p:nvSpPr>
        <p:spPr>
          <a:xfrm>
            <a:off x="190500" y="695532"/>
            <a:ext cx="6096000" cy="369332"/>
          </a:xfrm>
          <a:prstGeom prst="rect">
            <a:avLst/>
          </a:prstGeom>
          <a:noFill/>
        </p:spPr>
        <p:txBody>
          <a:bodyPr wrap="square">
            <a:spAutoFit/>
          </a:bodyPr>
          <a:lstStyle/>
          <a:p>
            <a:r>
              <a:rPr lang="en-US" altLang="zh-CN" dirty="0"/>
              <a:t>Two </a:t>
            </a:r>
            <a:r>
              <a:rPr lang="zh-CN" altLang="en-US" dirty="0"/>
              <a:t>filters</a:t>
            </a:r>
          </a:p>
        </p:txBody>
      </p:sp>
      <p:grpSp>
        <p:nvGrpSpPr>
          <p:cNvPr id="5" name="组合 4">
            <a:extLst>
              <a:ext uri="{FF2B5EF4-FFF2-40B4-BE49-F238E27FC236}">
                <a16:creationId xmlns="" xmlns:a16="http://schemas.microsoft.com/office/drawing/2014/main" id="{10CCB408-2664-ACC3-1893-C047D07AE6D8}"/>
              </a:ext>
            </a:extLst>
          </p:cNvPr>
          <p:cNvGrpSpPr/>
          <p:nvPr/>
        </p:nvGrpSpPr>
        <p:grpSpPr>
          <a:xfrm flipH="1">
            <a:off x="0" y="4572640"/>
            <a:ext cx="12192000" cy="2296943"/>
            <a:chOff x="0" y="2110165"/>
            <a:chExt cx="12192000" cy="2296943"/>
          </a:xfrm>
          <a:solidFill>
            <a:schemeClr val="tx1">
              <a:lumMod val="65000"/>
              <a:lumOff val="35000"/>
            </a:schemeClr>
          </a:solidFill>
        </p:grpSpPr>
        <p:sp>
          <p:nvSpPr>
            <p:cNvPr id="6" name="KSO_Shape">
              <a:extLst>
                <a:ext uri="{FF2B5EF4-FFF2-40B4-BE49-F238E27FC236}">
                  <a16:creationId xmlns="" xmlns:a16="http://schemas.microsoft.com/office/drawing/2014/main" id="{9D6668CF-4C83-2A97-0509-032B3BB6FA35}"/>
                </a:ext>
              </a:extLst>
            </p:cNvPr>
            <p:cNvSpPr>
              <a:spLocks/>
            </p:cNvSpPr>
            <p:nvPr/>
          </p:nvSpPr>
          <p:spPr bwMode="auto">
            <a:xfrm>
              <a:off x="8949128" y="3812581"/>
              <a:ext cx="3242872" cy="594527"/>
            </a:xfrm>
            <a:custGeom>
              <a:avLst/>
              <a:gdLst>
                <a:gd name="T0" fmla="*/ 784004579 w 14845"/>
                <a:gd name="T1" fmla="*/ 1916897026 h 2733"/>
                <a:gd name="T2" fmla="*/ 2147483646 w 14845"/>
                <a:gd name="T3" fmla="*/ 2147483646 h 2733"/>
                <a:gd name="T4" fmla="*/ 2147483646 w 14845"/>
                <a:gd name="T5" fmla="*/ 2147483646 h 2733"/>
                <a:gd name="T6" fmla="*/ 2147483646 w 14845"/>
                <a:gd name="T7" fmla="*/ 2147483646 h 2733"/>
                <a:gd name="T8" fmla="*/ 2147483646 w 14845"/>
                <a:gd name="T9" fmla="*/ 2147483646 h 2733"/>
                <a:gd name="T10" fmla="*/ 2147483646 w 14845"/>
                <a:gd name="T11" fmla="*/ 2147483646 h 2733"/>
                <a:gd name="T12" fmla="*/ 2147483646 w 14845"/>
                <a:gd name="T13" fmla="*/ 2147483646 h 2733"/>
                <a:gd name="T14" fmla="*/ 2147483646 w 14845"/>
                <a:gd name="T15" fmla="*/ 2011171651 h 2733"/>
                <a:gd name="T16" fmla="*/ 2147483646 w 14845"/>
                <a:gd name="T17" fmla="*/ 2147483646 h 2733"/>
                <a:gd name="T18" fmla="*/ 2147483646 w 14845"/>
                <a:gd name="T19" fmla="*/ 2021655669 h 2733"/>
                <a:gd name="T20" fmla="*/ 2147483646 w 14845"/>
                <a:gd name="T21" fmla="*/ 1889658082 h 2733"/>
                <a:gd name="T22" fmla="*/ 2147483646 w 14845"/>
                <a:gd name="T23" fmla="*/ 1642450293 h 2733"/>
                <a:gd name="T24" fmla="*/ 2147483646 w 14845"/>
                <a:gd name="T25" fmla="*/ 1397349250 h 2733"/>
                <a:gd name="T26" fmla="*/ 2147483646 w 14845"/>
                <a:gd name="T27" fmla="*/ 1261171014 h 2733"/>
                <a:gd name="T28" fmla="*/ 2147483646 w 14845"/>
                <a:gd name="T29" fmla="*/ 601264481 h 2733"/>
                <a:gd name="T30" fmla="*/ 2147483646 w 14845"/>
                <a:gd name="T31" fmla="*/ 33526083 h 2733"/>
                <a:gd name="T32" fmla="*/ 2147483646 w 14845"/>
                <a:gd name="T33" fmla="*/ 2090261 h 2733"/>
                <a:gd name="T34" fmla="*/ 2147483646 w 14845"/>
                <a:gd name="T35" fmla="*/ 46084004 h 2733"/>
                <a:gd name="T36" fmla="*/ 2147483646 w 14845"/>
                <a:gd name="T37" fmla="*/ 92184365 h 2733"/>
                <a:gd name="T38" fmla="*/ 2147483646 w 14845"/>
                <a:gd name="T39" fmla="*/ 1246506475 h 2733"/>
                <a:gd name="T40" fmla="*/ 2147483646 w 14845"/>
                <a:gd name="T41" fmla="*/ 1286319570 h 2733"/>
                <a:gd name="T42" fmla="*/ 2147483646 w 14845"/>
                <a:gd name="T43" fmla="*/ 1397349250 h 2733"/>
                <a:gd name="T44" fmla="*/ 2147483646 w 14845"/>
                <a:gd name="T45" fmla="*/ 1594276029 h 2733"/>
                <a:gd name="T46" fmla="*/ 2147483646 w 14845"/>
                <a:gd name="T47" fmla="*/ 1962981030 h 2733"/>
                <a:gd name="T48" fmla="*/ 2147483646 w 14845"/>
                <a:gd name="T49" fmla="*/ 2147483646 h 2733"/>
                <a:gd name="T50" fmla="*/ 2147483646 w 14845"/>
                <a:gd name="T51" fmla="*/ 2147483646 h 2733"/>
                <a:gd name="T52" fmla="*/ 2147483646 w 14845"/>
                <a:gd name="T53" fmla="*/ 2147483646 h 2733"/>
                <a:gd name="T54" fmla="*/ 2147483646 w 14845"/>
                <a:gd name="T55" fmla="*/ 2147483646 h 2733"/>
                <a:gd name="T56" fmla="*/ 2147483646 w 14845"/>
                <a:gd name="T57" fmla="*/ 2147483646 h 2733"/>
                <a:gd name="T58" fmla="*/ 2147483646 w 14845"/>
                <a:gd name="T59" fmla="*/ 2147483646 h 2733"/>
                <a:gd name="T60" fmla="*/ 2147483646 w 14845"/>
                <a:gd name="T61" fmla="*/ 2147483646 h 2733"/>
                <a:gd name="T62" fmla="*/ 2147483646 w 14845"/>
                <a:gd name="T63" fmla="*/ 2147483646 h 2733"/>
                <a:gd name="T64" fmla="*/ 2147483646 w 14845"/>
                <a:gd name="T65" fmla="*/ 2147483646 h 2733"/>
                <a:gd name="T66" fmla="*/ 2147483646 w 14845"/>
                <a:gd name="T67" fmla="*/ 2147483646 h 2733"/>
                <a:gd name="T68" fmla="*/ 2147483646 w 14845"/>
                <a:gd name="T69" fmla="*/ 2147483646 h 2733"/>
                <a:gd name="T70" fmla="*/ 2147483646 w 14845"/>
                <a:gd name="T71" fmla="*/ 2147483646 h 2733"/>
                <a:gd name="T72" fmla="*/ 2147483646 w 14845"/>
                <a:gd name="T73" fmla="*/ 2147483646 h 2733"/>
                <a:gd name="T74" fmla="*/ 2147483646 w 14845"/>
                <a:gd name="T75" fmla="*/ 2147483646 h 2733"/>
                <a:gd name="T76" fmla="*/ 2147483646 w 14845"/>
                <a:gd name="T77" fmla="*/ 2147483646 h 2733"/>
                <a:gd name="T78" fmla="*/ 2147483646 w 14845"/>
                <a:gd name="T79" fmla="*/ 217878584 h 2733"/>
                <a:gd name="T80" fmla="*/ 2147483646 w 14845"/>
                <a:gd name="T81" fmla="*/ 2147483646 h 2733"/>
                <a:gd name="T82" fmla="*/ 2147483646 w 14845"/>
                <a:gd name="T83" fmla="*/ 2147483646 h 2733"/>
                <a:gd name="T84" fmla="*/ 2147483646 w 14845"/>
                <a:gd name="T85" fmla="*/ 1571233963 h 2733"/>
                <a:gd name="T86" fmla="*/ 2147483646 w 14845"/>
                <a:gd name="T87" fmla="*/ 1242325826 h 2733"/>
                <a:gd name="T88" fmla="*/ 2147483646 w 14845"/>
                <a:gd name="T89" fmla="*/ 875694856 h 2733"/>
                <a:gd name="T90" fmla="*/ 2147483646 w 14845"/>
                <a:gd name="T91" fmla="*/ 760468426 h 2733"/>
                <a:gd name="T92" fmla="*/ 2147483646 w 14845"/>
                <a:gd name="T93" fmla="*/ 779329842 h 2733"/>
                <a:gd name="T94" fmla="*/ 2147483646 w 14845"/>
                <a:gd name="T95" fmla="*/ 923885478 h 2733"/>
                <a:gd name="T96" fmla="*/ 2147483646 w 14845"/>
                <a:gd name="T97" fmla="*/ 1313542157 h 2733"/>
                <a:gd name="T98" fmla="*/ 2147483646 w 14845"/>
                <a:gd name="T99" fmla="*/ 1805867473 h 2733"/>
                <a:gd name="T100" fmla="*/ 2147483646 w 14845"/>
                <a:gd name="T101" fmla="*/ 2147483646 h 2733"/>
                <a:gd name="T102" fmla="*/ 2147483646 w 14845"/>
                <a:gd name="T103" fmla="*/ 2147483646 h 2733"/>
                <a:gd name="T104" fmla="*/ 2147483646 w 14845"/>
                <a:gd name="T105" fmla="*/ 2147483646 h 2733"/>
                <a:gd name="T106" fmla="*/ 2147483646 w 14845"/>
                <a:gd name="T107" fmla="*/ 2147483646 h 2733"/>
                <a:gd name="T108" fmla="*/ 2147483646 w 14845"/>
                <a:gd name="T109" fmla="*/ 2147483646 h 2733"/>
                <a:gd name="T110" fmla="*/ 2147483646 w 14845"/>
                <a:gd name="T111" fmla="*/ 2128488343 h 2733"/>
                <a:gd name="T112" fmla="*/ 2147483646 w 14845"/>
                <a:gd name="T113" fmla="*/ 2136865870 h 2733"/>
                <a:gd name="T114" fmla="*/ 2147483646 w 14845"/>
                <a:gd name="T115" fmla="*/ 2147483646 h 2733"/>
                <a:gd name="T116" fmla="*/ 2147483646 w 14845"/>
                <a:gd name="T117" fmla="*/ 2147483646 h 2733"/>
                <a:gd name="T118" fmla="*/ 2147483646 w 14845"/>
                <a:gd name="T119" fmla="*/ 2147483646 h 273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4845" h="2733">
                  <a:moveTo>
                    <a:pt x="0" y="1788"/>
                  </a:moveTo>
                  <a:lnTo>
                    <a:pt x="193" y="1788"/>
                  </a:lnTo>
                  <a:lnTo>
                    <a:pt x="239" y="1688"/>
                  </a:lnTo>
                  <a:lnTo>
                    <a:pt x="317" y="1688"/>
                  </a:lnTo>
                  <a:lnTo>
                    <a:pt x="317" y="954"/>
                  </a:lnTo>
                  <a:lnTo>
                    <a:pt x="371" y="954"/>
                  </a:lnTo>
                  <a:lnTo>
                    <a:pt x="371" y="915"/>
                  </a:lnTo>
                  <a:lnTo>
                    <a:pt x="525" y="915"/>
                  </a:lnTo>
                  <a:lnTo>
                    <a:pt x="525" y="842"/>
                  </a:lnTo>
                  <a:lnTo>
                    <a:pt x="688" y="842"/>
                  </a:lnTo>
                  <a:lnTo>
                    <a:pt x="688" y="900"/>
                  </a:lnTo>
                  <a:lnTo>
                    <a:pt x="803" y="900"/>
                  </a:lnTo>
                  <a:lnTo>
                    <a:pt x="803" y="1669"/>
                  </a:lnTo>
                  <a:lnTo>
                    <a:pt x="1044" y="1669"/>
                  </a:lnTo>
                  <a:lnTo>
                    <a:pt x="1044" y="1387"/>
                  </a:lnTo>
                  <a:lnTo>
                    <a:pt x="1283" y="1387"/>
                  </a:lnTo>
                  <a:lnTo>
                    <a:pt x="1283" y="1340"/>
                  </a:lnTo>
                  <a:lnTo>
                    <a:pt x="1565" y="1340"/>
                  </a:lnTo>
                  <a:lnTo>
                    <a:pt x="1565" y="1495"/>
                  </a:lnTo>
                  <a:lnTo>
                    <a:pt x="1878" y="1495"/>
                  </a:lnTo>
                  <a:lnTo>
                    <a:pt x="1878" y="1553"/>
                  </a:lnTo>
                  <a:lnTo>
                    <a:pt x="2040" y="1553"/>
                  </a:lnTo>
                  <a:lnTo>
                    <a:pt x="2040" y="1704"/>
                  </a:lnTo>
                  <a:lnTo>
                    <a:pt x="2125" y="1669"/>
                  </a:lnTo>
                  <a:lnTo>
                    <a:pt x="2125" y="1611"/>
                  </a:lnTo>
                  <a:lnTo>
                    <a:pt x="2322" y="1611"/>
                  </a:lnTo>
                  <a:lnTo>
                    <a:pt x="2330" y="1641"/>
                  </a:lnTo>
                  <a:lnTo>
                    <a:pt x="2377" y="1641"/>
                  </a:lnTo>
                  <a:lnTo>
                    <a:pt x="2377" y="1374"/>
                  </a:lnTo>
                  <a:lnTo>
                    <a:pt x="2434" y="1342"/>
                  </a:lnTo>
                  <a:lnTo>
                    <a:pt x="2434" y="1256"/>
                  </a:lnTo>
                  <a:lnTo>
                    <a:pt x="2569" y="1256"/>
                  </a:lnTo>
                  <a:lnTo>
                    <a:pt x="2569" y="1099"/>
                  </a:lnTo>
                  <a:lnTo>
                    <a:pt x="2706" y="1099"/>
                  </a:lnTo>
                  <a:lnTo>
                    <a:pt x="2706" y="1209"/>
                  </a:lnTo>
                  <a:lnTo>
                    <a:pt x="2836" y="1209"/>
                  </a:lnTo>
                  <a:lnTo>
                    <a:pt x="2836" y="1256"/>
                  </a:lnTo>
                  <a:lnTo>
                    <a:pt x="2880" y="1256"/>
                  </a:lnTo>
                  <a:lnTo>
                    <a:pt x="2909" y="1301"/>
                  </a:lnTo>
                  <a:lnTo>
                    <a:pt x="2952" y="1205"/>
                  </a:lnTo>
                  <a:lnTo>
                    <a:pt x="3110" y="1205"/>
                  </a:lnTo>
                  <a:lnTo>
                    <a:pt x="3148" y="1205"/>
                  </a:lnTo>
                  <a:lnTo>
                    <a:pt x="3148" y="1116"/>
                  </a:lnTo>
                  <a:lnTo>
                    <a:pt x="3180" y="1066"/>
                  </a:lnTo>
                  <a:lnTo>
                    <a:pt x="3180" y="900"/>
                  </a:lnTo>
                  <a:lnTo>
                    <a:pt x="3222" y="900"/>
                  </a:lnTo>
                  <a:lnTo>
                    <a:pt x="3222" y="1062"/>
                  </a:lnTo>
                  <a:lnTo>
                    <a:pt x="3269" y="1109"/>
                  </a:lnTo>
                  <a:lnTo>
                    <a:pt x="3269" y="1202"/>
                  </a:lnTo>
                  <a:lnTo>
                    <a:pt x="3342" y="1202"/>
                  </a:lnTo>
                  <a:lnTo>
                    <a:pt x="3389" y="1321"/>
                  </a:lnTo>
                  <a:lnTo>
                    <a:pt x="3431" y="1279"/>
                  </a:lnTo>
                  <a:lnTo>
                    <a:pt x="3431" y="1000"/>
                  </a:lnTo>
                  <a:lnTo>
                    <a:pt x="3690" y="1000"/>
                  </a:lnTo>
                  <a:lnTo>
                    <a:pt x="3731" y="960"/>
                  </a:lnTo>
                  <a:lnTo>
                    <a:pt x="3987" y="960"/>
                  </a:lnTo>
                  <a:lnTo>
                    <a:pt x="4001" y="849"/>
                  </a:lnTo>
                  <a:lnTo>
                    <a:pt x="4047" y="1078"/>
                  </a:lnTo>
                  <a:lnTo>
                    <a:pt x="4087" y="1078"/>
                  </a:lnTo>
                  <a:lnTo>
                    <a:pt x="4096" y="1206"/>
                  </a:lnTo>
                  <a:lnTo>
                    <a:pt x="4158" y="1206"/>
                  </a:lnTo>
                  <a:lnTo>
                    <a:pt x="4158" y="1545"/>
                  </a:lnTo>
                  <a:lnTo>
                    <a:pt x="4227" y="1560"/>
                  </a:lnTo>
                  <a:lnTo>
                    <a:pt x="4227" y="1287"/>
                  </a:lnTo>
                  <a:lnTo>
                    <a:pt x="4206" y="1287"/>
                  </a:lnTo>
                  <a:lnTo>
                    <a:pt x="4224" y="1163"/>
                  </a:lnTo>
                  <a:lnTo>
                    <a:pt x="4316" y="1163"/>
                  </a:lnTo>
                  <a:lnTo>
                    <a:pt x="4316" y="1017"/>
                  </a:lnTo>
                  <a:lnTo>
                    <a:pt x="4340" y="965"/>
                  </a:lnTo>
                  <a:lnTo>
                    <a:pt x="4341" y="961"/>
                  </a:lnTo>
                  <a:lnTo>
                    <a:pt x="4342" y="957"/>
                  </a:lnTo>
                  <a:lnTo>
                    <a:pt x="4342" y="947"/>
                  </a:lnTo>
                  <a:lnTo>
                    <a:pt x="4341" y="936"/>
                  </a:lnTo>
                  <a:lnTo>
                    <a:pt x="4341" y="928"/>
                  </a:lnTo>
                  <a:lnTo>
                    <a:pt x="4343" y="902"/>
                  </a:lnTo>
                  <a:lnTo>
                    <a:pt x="4347" y="878"/>
                  </a:lnTo>
                  <a:lnTo>
                    <a:pt x="4352" y="853"/>
                  </a:lnTo>
                  <a:lnTo>
                    <a:pt x="4359" y="830"/>
                  </a:lnTo>
                  <a:lnTo>
                    <a:pt x="4364" y="815"/>
                  </a:lnTo>
                  <a:lnTo>
                    <a:pt x="4370" y="799"/>
                  </a:lnTo>
                  <a:lnTo>
                    <a:pt x="4376" y="784"/>
                  </a:lnTo>
                  <a:lnTo>
                    <a:pt x="4384" y="770"/>
                  </a:lnTo>
                  <a:lnTo>
                    <a:pt x="4392" y="756"/>
                  </a:lnTo>
                  <a:lnTo>
                    <a:pt x="4401" y="742"/>
                  </a:lnTo>
                  <a:lnTo>
                    <a:pt x="4410" y="729"/>
                  </a:lnTo>
                  <a:lnTo>
                    <a:pt x="4419" y="716"/>
                  </a:lnTo>
                  <a:lnTo>
                    <a:pt x="4441" y="690"/>
                  </a:lnTo>
                  <a:lnTo>
                    <a:pt x="4463" y="667"/>
                  </a:lnTo>
                  <a:lnTo>
                    <a:pt x="4487" y="646"/>
                  </a:lnTo>
                  <a:lnTo>
                    <a:pt x="4512" y="625"/>
                  </a:lnTo>
                  <a:lnTo>
                    <a:pt x="4523" y="619"/>
                  </a:lnTo>
                  <a:lnTo>
                    <a:pt x="4542" y="610"/>
                  </a:lnTo>
                  <a:lnTo>
                    <a:pt x="4554" y="605"/>
                  </a:lnTo>
                  <a:lnTo>
                    <a:pt x="4563" y="602"/>
                  </a:lnTo>
                  <a:lnTo>
                    <a:pt x="4569" y="601"/>
                  </a:lnTo>
                  <a:lnTo>
                    <a:pt x="4571" y="602"/>
                  </a:lnTo>
                  <a:lnTo>
                    <a:pt x="4571" y="604"/>
                  </a:lnTo>
                  <a:lnTo>
                    <a:pt x="4571" y="537"/>
                  </a:lnTo>
                  <a:lnTo>
                    <a:pt x="4604" y="525"/>
                  </a:lnTo>
                  <a:lnTo>
                    <a:pt x="4604" y="320"/>
                  </a:lnTo>
                  <a:lnTo>
                    <a:pt x="4632" y="287"/>
                  </a:lnTo>
                  <a:lnTo>
                    <a:pt x="4632" y="201"/>
                  </a:lnTo>
                  <a:lnTo>
                    <a:pt x="4662" y="174"/>
                  </a:lnTo>
                  <a:lnTo>
                    <a:pt x="4662" y="59"/>
                  </a:lnTo>
                  <a:lnTo>
                    <a:pt x="4646" y="30"/>
                  </a:lnTo>
                  <a:lnTo>
                    <a:pt x="4650" y="22"/>
                  </a:lnTo>
                  <a:lnTo>
                    <a:pt x="4654" y="16"/>
                  </a:lnTo>
                  <a:lnTo>
                    <a:pt x="4661" y="9"/>
                  </a:lnTo>
                  <a:lnTo>
                    <a:pt x="4665" y="6"/>
                  </a:lnTo>
                  <a:lnTo>
                    <a:pt x="4669" y="4"/>
                  </a:lnTo>
                  <a:lnTo>
                    <a:pt x="4673" y="2"/>
                  </a:lnTo>
                  <a:lnTo>
                    <a:pt x="4677" y="0"/>
                  </a:lnTo>
                  <a:lnTo>
                    <a:pt x="4682" y="0"/>
                  </a:lnTo>
                  <a:lnTo>
                    <a:pt x="4687" y="1"/>
                  </a:lnTo>
                  <a:lnTo>
                    <a:pt x="4693" y="3"/>
                  </a:lnTo>
                  <a:lnTo>
                    <a:pt x="4699" y="6"/>
                  </a:lnTo>
                  <a:lnTo>
                    <a:pt x="4704" y="10"/>
                  </a:lnTo>
                  <a:lnTo>
                    <a:pt x="4708" y="14"/>
                  </a:lnTo>
                  <a:lnTo>
                    <a:pt x="4710" y="18"/>
                  </a:lnTo>
                  <a:lnTo>
                    <a:pt x="4713" y="22"/>
                  </a:lnTo>
                  <a:lnTo>
                    <a:pt x="4714" y="25"/>
                  </a:lnTo>
                  <a:lnTo>
                    <a:pt x="4713" y="29"/>
                  </a:lnTo>
                  <a:lnTo>
                    <a:pt x="4713" y="32"/>
                  </a:lnTo>
                  <a:lnTo>
                    <a:pt x="4710" y="34"/>
                  </a:lnTo>
                  <a:lnTo>
                    <a:pt x="4707" y="39"/>
                  </a:lnTo>
                  <a:lnTo>
                    <a:pt x="4703" y="42"/>
                  </a:lnTo>
                  <a:lnTo>
                    <a:pt x="4699" y="44"/>
                  </a:lnTo>
                  <a:lnTo>
                    <a:pt x="4699" y="171"/>
                  </a:lnTo>
                  <a:lnTo>
                    <a:pt x="4728" y="201"/>
                  </a:lnTo>
                  <a:lnTo>
                    <a:pt x="4728" y="265"/>
                  </a:lnTo>
                  <a:lnTo>
                    <a:pt x="4762" y="317"/>
                  </a:lnTo>
                  <a:lnTo>
                    <a:pt x="4762" y="519"/>
                  </a:lnTo>
                  <a:lnTo>
                    <a:pt x="4806" y="546"/>
                  </a:lnTo>
                  <a:lnTo>
                    <a:pt x="4806" y="595"/>
                  </a:lnTo>
                  <a:lnTo>
                    <a:pt x="4806" y="596"/>
                  </a:lnTo>
                  <a:lnTo>
                    <a:pt x="4808" y="597"/>
                  </a:lnTo>
                  <a:lnTo>
                    <a:pt x="4812" y="599"/>
                  </a:lnTo>
                  <a:lnTo>
                    <a:pt x="4831" y="605"/>
                  </a:lnTo>
                  <a:lnTo>
                    <a:pt x="4843" y="609"/>
                  </a:lnTo>
                  <a:lnTo>
                    <a:pt x="4856" y="614"/>
                  </a:lnTo>
                  <a:lnTo>
                    <a:pt x="4871" y="621"/>
                  </a:lnTo>
                  <a:lnTo>
                    <a:pt x="4888" y="629"/>
                  </a:lnTo>
                  <a:lnTo>
                    <a:pt x="4899" y="636"/>
                  </a:lnTo>
                  <a:lnTo>
                    <a:pt x="4911" y="646"/>
                  </a:lnTo>
                  <a:lnTo>
                    <a:pt x="4923" y="656"/>
                  </a:lnTo>
                  <a:lnTo>
                    <a:pt x="4936" y="667"/>
                  </a:lnTo>
                  <a:lnTo>
                    <a:pt x="4958" y="689"/>
                  </a:lnTo>
                  <a:lnTo>
                    <a:pt x="4977" y="711"/>
                  </a:lnTo>
                  <a:lnTo>
                    <a:pt x="4986" y="722"/>
                  </a:lnTo>
                  <a:lnTo>
                    <a:pt x="4995" y="735"/>
                  </a:lnTo>
                  <a:lnTo>
                    <a:pt x="5003" y="747"/>
                  </a:lnTo>
                  <a:lnTo>
                    <a:pt x="5009" y="761"/>
                  </a:lnTo>
                  <a:lnTo>
                    <a:pt x="5016" y="775"/>
                  </a:lnTo>
                  <a:lnTo>
                    <a:pt x="5021" y="789"/>
                  </a:lnTo>
                  <a:lnTo>
                    <a:pt x="5031" y="818"/>
                  </a:lnTo>
                  <a:lnTo>
                    <a:pt x="5040" y="847"/>
                  </a:lnTo>
                  <a:lnTo>
                    <a:pt x="5048" y="878"/>
                  </a:lnTo>
                  <a:lnTo>
                    <a:pt x="5053" y="907"/>
                  </a:lnTo>
                  <a:lnTo>
                    <a:pt x="5059" y="937"/>
                  </a:lnTo>
                  <a:lnTo>
                    <a:pt x="5081" y="1003"/>
                  </a:lnTo>
                  <a:lnTo>
                    <a:pt x="5081" y="1154"/>
                  </a:lnTo>
                  <a:lnTo>
                    <a:pt x="5174" y="1154"/>
                  </a:lnTo>
                  <a:lnTo>
                    <a:pt x="5199" y="1281"/>
                  </a:lnTo>
                  <a:lnTo>
                    <a:pt x="5173" y="1281"/>
                  </a:lnTo>
                  <a:lnTo>
                    <a:pt x="5173" y="1414"/>
                  </a:lnTo>
                  <a:lnTo>
                    <a:pt x="5486" y="1414"/>
                  </a:lnTo>
                  <a:lnTo>
                    <a:pt x="5489" y="1415"/>
                  </a:lnTo>
                  <a:lnTo>
                    <a:pt x="5499" y="1417"/>
                  </a:lnTo>
                  <a:lnTo>
                    <a:pt x="5512" y="1423"/>
                  </a:lnTo>
                  <a:lnTo>
                    <a:pt x="5520" y="1427"/>
                  </a:lnTo>
                  <a:lnTo>
                    <a:pt x="5527" y="1431"/>
                  </a:lnTo>
                  <a:lnTo>
                    <a:pt x="5535" y="1437"/>
                  </a:lnTo>
                  <a:lnTo>
                    <a:pt x="5542" y="1444"/>
                  </a:lnTo>
                  <a:lnTo>
                    <a:pt x="5550" y="1452"/>
                  </a:lnTo>
                  <a:lnTo>
                    <a:pt x="5557" y="1461"/>
                  </a:lnTo>
                  <a:lnTo>
                    <a:pt x="5562" y="1472"/>
                  </a:lnTo>
                  <a:lnTo>
                    <a:pt x="5567" y="1485"/>
                  </a:lnTo>
                  <a:lnTo>
                    <a:pt x="5570" y="1498"/>
                  </a:lnTo>
                  <a:lnTo>
                    <a:pt x="5571" y="1514"/>
                  </a:lnTo>
                  <a:lnTo>
                    <a:pt x="5573" y="1562"/>
                  </a:lnTo>
                  <a:lnTo>
                    <a:pt x="5573" y="1580"/>
                  </a:lnTo>
                  <a:lnTo>
                    <a:pt x="5572" y="1582"/>
                  </a:lnTo>
                  <a:lnTo>
                    <a:pt x="5571" y="1579"/>
                  </a:lnTo>
                  <a:lnTo>
                    <a:pt x="5679" y="1579"/>
                  </a:lnTo>
                  <a:lnTo>
                    <a:pt x="5679" y="1491"/>
                  </a:lnTo>
                  <a:lnTo>
                    <a:pt x="5846" y="1491"/>
                  </a:lnTo>
                  <a:lnTo>
                    <a:pt x="6112" y="1491"/>
                  </a:lnTo>
                  <a:lnTo>
                    <a:pt x="6112" y="1553"/>
                  </a:lnTo>
                  <a:lnTo>
                    <a:pt x="6471" y="1553"/>
                  </a:lnTo>
                  <a:lnTo>
                    <a:pt x="6471" y="1495"/>
                  </a:lnTo>
                  <a:lnTo>
                    <a:pt x="6703" y="1495"/>
                  </a:lnTo>
                  <a:lnTo>
                    <a:pt x="6703" y="1742"/>
                  </a:lnTo>
                  <a:lnTo>
                    <a:pt x="6793" y="1738"/>
                  </a:lnTo>
                  <a:lnTo>
                    <a:pt x="6863" y="1735"/>
                  </a:lnTo>
                  <a:lnTo>
                    <a:pt x="6912" y="1734"/>
                  </a:lnTo>
                  <a:lnTo>
                    <a:pt x="6919" y="1734"/>
                  </a:lnTo>
                  <a:lnTo>
                    <a:pt x="6926" y="1733"/>
                  </a:lnTo>
                  <a:lnTo>
                    <a:pt x="6932" y="1731"/>
                  </a:lnTo>
                  <a:lnTo>
                    <a:pt x="6939" y="1728"/>
                  </a:lnTo>
                  <a:lnTo>
                    <a:pt x="6952" y="1722"/>
                  </a:lnTo>
                  <a:lnTo>
                    <a:pt x="6965" y="1715"/>
                  </a:lnTo>
                  <a:lnTo>
                    <a:pt x="6979" y="1707"/>
                  </a:lnTo>
                  <a:lnTo>
                    <a:pt x="6993" y="1700"/>
                  </a:lnTo>
                  <a:lnTo>
                    <a:pt x="7002" y="1697"/>
                  </a:lnTo>
                  <a:lnTo>
                    <a:pt x="7010" y="1694"/>
                  </a:lnTo>
                  <a:lnTo>
                    <a:pt x="7019" y="1693"/>
                  </a:lnTo>
                  <a:lnTo>
                    <a:pt x="7028" y="1691"/>
                  </a:lnTo>
                  <a:lnTo>
                    <a:pt x="7062" y="1690"/>
                  </a:lnTo>
                  <a:lnTo>
                    <a:pt x="7087" y="1690"/>
                  </a:lnTo>
                  <a:lnTo>
                    <a:pt x="7103" y="1691"/>
                  </a:lnTo>
                  <a:lnTo>
                    <a:pt x="7108" y="1691"/>
                  </a:lnTo>
                  <a:lnTo>
                    <a:pt x="7132" y="1691"/>
                  </a:lnTo>
                  <a:lnTo>
                    <a:pt x="7132" y="1646"/>
                  </a:lnTo>
                  <a:lnTo>
                    <a:pt x="7240" y="1646"/>
                  </a:lnTo>
                  <a:lnTo>
                    <a:pt x="7240" y="1691"/>
                  </a:lnTo>
                  <a:lnTo>
                    <a:pt x="7461" y="1788"/>
                  </a:lnTo>
                  <a:lnTo>
                    <a:pt x="7461" y="1676"/>
                  </a:lnTo>
                  <a:lnTo>
                    <a:pt x="7507" y="1630"/>
                  </a:lnTo>
                  <a:lnTo>
                    <a:pt x="7611" y="1630"/>
                  </a:lnTo>
                  <a:lnTo>
                    <a:pt x="7611" y="1576"/>
                  </a:lnTo>
                  <a:lnTo>
                    <a:pt x="8009" y="1576"/>
                  </a:lnTo>
                  <a:lnTo>
                    <a:pt x="8009" y="1611"/>
                  </a:lnTo>
                  <a:lnTo>
                    <a:pt x="8101" y="1611"/>
                  </a:lnTo>
                  <a:lnTo>
                    <a:pt x="8159" y="1669"/>
                  </a:lnTo>
                  <a:lnTo>
                    <a:pt x="8200" y="1622"/>
                  </a:lnTo>
                  <a:lnTo>
                    <a:pt x="8200" y="1365"/>
                  </a:lnTo>
                  <a:lnTo>
                    <a:pt x="8228" y="1243"/>
                  </a:lnTo>
                  <a:lnTo>
                    <a:pt x="8266" y="1370"/>
                  </a:lnTo>
                  <a:lnTo>
                    <a:pt x="8266" y="1598"/>
                  </a:lnTo>
                  <a:lnTo>
                    <a:pt x="8324" y="1648"/>
                  </a:lnTo>
                  <a:lnTo>
                    <a:pt x="8417" y="1648"/>
                  </a:lnTo>
                  <a:lnTo>
                    <a:pt x="8417" y="1195"/>
                  </a:lnTo>
                  <a:lnTo>
                    <a:pt x="8397" y="1175"/>
                  </a:lnTo>
                  <a:lnTo>
                    <a:pt x="8397" y="1073"/>
                  </a:lnTo>
                  <a:lnTo>
                    <a:pt x="8743" y="1073"/>
                  </a:lnTo>
                  <a:lnTo>
                    <a:pt x="8932" y="1073"/>
                  </a:lnTo>
                  <a:lnTo>
                    <a:pt x="8932" y="1652"/>
                  </a:lnTo>
                  <a:lnTo>
                    <a:pt x="9044" y="1652"/>
                  </a:lnTo>
                  <a:lnTo>
                    <a:pt x="9044" y="1626"/>
                  </a:lnTo>
                  <a:lnTo>
                    <a:pt x="9094" y="1626"/>
                  </a:lnTo>
                  <a:lnTo>
                    <a:pt x="9094" y="1165"/>
                  </a:lnTo>
                  <a:lnTo>
                    <a:pt x="9137" y="1120"/>
                  </a:lnTo>
                  <a:lnTo>
                    <a:pt x="9193" y="1120"/>
                  </a:lnTo>
                  <a:lnTo>
                    <a:pt x="9193" y="1092"/>
                  </a:lnTo>
                  <a:lnTo>
                    <a:pt x="9384" y="1092"/>
                  </a:lnTo>
                  <a:lnTo>
                    <a:pt x="9384" y="1137"/>
                  </a:lnTo>
                  <a:lnTo>
                    <a:pt x="9468" y="1137"/>
                  </a:lnTo>
                  <a:lnTo>
                    <a:pt x="9502" y="1176"/>
                  </a:lnTo>
                  <a:lnTo>
                    <a:pt x="9502" y="1738"/>
                  </a:lnTo>
                  <a:lnTo>
                    <a:pt x="9671" y="1738"/>
                  </a:lnTo>
                  <a:lnTo>
                    <a:pt x="9697" y="1780"/>
                  </a:lnTo>
                  <a:lnTo>
                    <a:pt x="9762" y="1780"/>
                  </a:lnTo>
                  <a:lnTo>
                    <a:pt x="9806" y="1816"/>
                  </a:lnTo>
                  <a:lnTo>
                    <a:pt x="9864" y="1816"/>
                  </a:lnTo>
                  <a:lnTo>
                    <a:pt x="9888" y="1858"/>
                  </a:lnTo>
                  <a:lnTo>
                    <a:pt x="9927" y="1820"/>
                  </a:lnTo>
                  <a:lnTo>
                    <a:pt x="9987" y="1767"/>
                  </a:lnTo>
                  <a:lnTo>
                    <a:pt x="10005" y="1743"/>
                  </a:lnTo>
                  <a:lnTo>
                    <a:pt x="10005" y="1144"/>
                  </a:lnTo>
                  <a:lnTo>
                    <a:pt x="10210" y="1144"/>
                  </a:lnTo>
                  <a:lnTo>
                    <a:pt x="10210" y="1070"/>
                  </a:lnTo>
                  <a:lnTo>
                    <a:pt x="10478" y="1070"/>
                  </a:lnTo>
                  <a:lnTo>
                    <a:pt x="10478" y="347"/>
                  </a:lnTo>
                  <a:lnTo>
                    <a:pt x="10597" y="347"/>
                  </a:lnTo>
                  <a:lnTo>
                    <a:pt x="10597" y="104"/>
                  </a:lnTo>
                  <a:lnTo>
                    <a:pt x="10894" y="104"/>
                  </a:lnTo>
                  <a:lnTo>
                    <a:pt x="10894" y="459"/>
                  </a:lnTo>
                  <a:lnTo>
                    <a:pt x="10999" y="459"/>
                  </a:lnTo>
                  <a:lnTo>
                    <a:pt x="10999" y="1788"/>
                  </a:lnTo>
                  <a:lnTo>
                    <a:pt x="11045" y="1766"/>
                  </a:lnTo>
                  <a:lnTo>
                    <a:pt x="11061" y="1688"/>
                  </a:lnTo>
                  <a:lnTo>
                    <a:pt x="11080" y="1766"/>
                  </a:lnTo>
                  <a:lnTo>
                    <a:pt x="11080" y="1807"/>
                  </a:lnTo>
                  <a:lnTo>
                    <a:pt x="11122" y="1803"/>
                  </a:lnTo>
                  <a:lnTo>
                    <a:pt x="11163" y="1844"/>
                  </a:lnTo>
                  <a:lnTo>
                    <a:pt x="11163" y="1518"/>
                  </a:lnTo>
                  <a:lnTo>
                    <a:pt x="11308" y="1499"/>
                  </a:lnTo>
                  <a:lnTo>
                    <a:pt x="11612" y="1499"/>
                  </a:lnTo>
                  <a:lnTo>
                    <a:pt x="12074" y="1499"/>
                  </a:lnTo>
                  <a:lnTo>
                    <a:pt x="12074" y="942"/>
                  </a:lnTo>
                  <a:lnTo>
                    <a:pt x="12198" y="942"/>
                  </a:lnTo>
                  <a:lnTo>
                    <a:pt x="12207" y="879"/>
                  </a:lnTo>
                  <a:lnTo>
                    <a:pt x="12216" y="815"/>
                  </a:lnTo>
                  <a:lnTo>
                    <a:pt x="12221" y="783"/>
                  </a:lnTo>
                  <a:lnTo>
                    <a:pt x="12226" y="750"/>
                  </a:lnTo>
                  <a:lnTo>
                    <a:pt x="12233" y="720"/>
                  </a:lnTo>
                  <a:lnTo>
                    <a:pt x="12243" y="688"/>
                  </a:lnTo>
                  <a:lnTo>
                    <a:pt x="12250" y="664"/>
                  </a:lnTo>
                  <a:lnTo>
                    <a:pt x="12259" y="641"/>
                  </a:lnTo>
                  <a:lnTo>
                    <a:pt x="12268" y="616"/>
                  </a:lnTo>
                  <a:lnTo>
                    <a:pt x="12277" y="593"/>
                  </a:lnTo>
                  <a:lnTo>
                    <a:pt x="12299" y="547"/>
                  </a:lnTo>
                  <a:lnTo>
                    <a:pt x="12321" y="501"/>
                  </a:lnTo>
                  <a:lnTo>
                    <a:pt x="12331" y="480"/>
                  </a:lnTo>
                  <a:lnTo>
                    <a:pt x="12344" y="455"/>
                  </a:lnTo>
                  <a:lnTo>
                    <a:pt x="12359" y="430"/>
                  </a:lnTo>
                  <a:lnTo>
                    <a:pt x="12367" y="418"/>
                  </a:lnTo>
                  <a:lnTo>
                    <a:pt x="12376" y="405"/>
                  </a:lnTo>
                  <a:lnTo>
                    <a:pt x="12385" y="395"/>
                  </a:lnTo>
                  <a:lnTo>
                    <a:pt x="12395" y="385"/>
                  </a:lnTo>
                  <a:lnTo>
                    <a:pt x="12406" y="377"/>
                  </a:lnTo>
                  <a:lnTo>
                    <a:pt x="12417" y="371"/>
                  </a:lnTo>
                  <a:lnTo>
                    <a:pt x="12429" y="366"/>
                  </a:lnTo>
                  <a:lnTo>
                    <a:pt x="12441" y="363"/>
                  </a:lnTo>
                  <a:lnTo>
                    <a:pt x="12448" y="363"/>
                  </a:lnTo>
                  <a:lnTo>
                    <a:pt x="12454" y="363"/>
                  </a:lnTo>
                  <a:lnTo>
                    <a:pt x="12462" y="364"/>
                  </a:lnTo>
                  <a:lnTo>
                    <a:pt x="12469" y="366"/>
                  </a:lnTo>
                  <a:lnTo>
                    <a:pt x="12477" y="369"/>
                  </a:lnTo>
                  <a:lnTo>
                    <a:pt x="12485" y="372"/>
                  </a:lnTo>
                  <a:lnTo>
                    <a:pt x="12492" y="377"/>
                  </a:lnTo>
                  <a:lnTo>
                    <a:pt x="12499" y="382"/>
                  </a:lnTo>
                  <a:lnTo>
                    <a:pt x="12506" y="388"/>
                  </a:lnTo>
                  <a:lnTo>
                    <a:pt x="12512" y="395"/>
                  </a:lnTo>
                  <a:lnTo>
                    <a:pt x="12524" y="409"/>
                  </a:lnTo>
                  <a:lnTo>
                    <a:pt x="12535" y="425"/>
                  </a:lnTo>
                  <a:lnTo>
                    <a:pt x="12544" y="441"/>
                  </a:lnTo>
                  <a:lnTo>
                    <a:pt x="12562" y="471"/>
                  </a:lnTo>
                  <a:lnTo>
                    <a:pt x="12580" y="501"/>
                  </a:lnTo>
                  <a:lnTo>
                    <a:pt x="12596" y="533"/>
                  </a:lnTo>
                  <a:lnTo>
                    <a:pt x="12610" y="563"/>
                  </a:lnTo>
                  <a:lnTo>
                    <a:pt x="12624" y="596"/>
                  </a:lnTo>
                  <a:lnTo>
                    <a:pt x="12637" y="627"/>
                  </a:lnTo>
                  <a:lnTo>
                    <a:pt x="12649" y="660"/>
                  </a:lnTo>
                  <a:lnTo>
                    <a:pt x="12659" y="693"/>
                  </a:lnTo>
                  <a:lnTo>
                    <a:pt x="12669" y="727"/>
                  </a:lnTo>
                  <a:lnTo>
                    <a:pt x="12677" y="761"/>
                  </a:lnTo>
                  <a:lnTo>
                    <a:pt x="12686" y="794"/>
                  </a:lnTo>
                  <a:lnTo>
                    <a:pt x="12693" y="829"/>
                  </a:lnTo>
                  <a:lnTo>
                    <a:pt x="12699" y="862"/>
                  </a:lnTo>
                  <a:lnTo>
                    <a:pt x="12704" y="897"/>
                  </a:lnTo>
                  <a:lnTo>
                    <a:pt x="12709" y="932"/>
                  </a:lnTo>
                  <a:lnTo>
                    <a:pt x="12713" y="966"/>
                  </a:lnTo>
                  <a:lnTo>
                    <a:pt x="12716" y="1000"/>
                  </a:lnTo>
                  <a:lnTo>
                    <a:pt x="12718" y="1014"/>
                  </a:lnTo>
                  <a:lnTo>
                    <a:pt x="12722" y="1029"/>
                  </a:lnTo>
                  <a:lnTo>
                    <a:pt x="12733" y="1066"/>
                  </a:lnTo>
                  <a:lnTo>
                    <a:pt x="12744" y="1100"/>
                  </a:lnTo>
                  <a:lnTo>
                    <a:pt x="12747" y="1114"/>
                  </a:lnTo>
                  <a:lnTo>
                    <a:pt x="12749" y="1125"/>
                  </a:lnTo>
                  <a:lnTo>
                    <a:pt x="12750" y="1154"/>
                  </a:lnTo>
                  <a:lnTo>
                    <a:pt x="12751" y="1194"/>
                  </a:lnTo>
                  <a:lnTo>
                    <a:pt x="12754" y="1246"/>
                  </a:lnTo>
                  <a:lnTo>
                    <a:pt x="12754" y="1516"/>
                  </a:lnTo>
                  <a:lnTo>
                    <a:pt x="13030" y="1562"/>
                  </a:lnTo>
                  <a:lnTo>
                    <a:pt x="13030" y="1722"/>
                  </a:lnTo>
                  <a:lnTo>
                    <a:pt x="13099" y="1722"/>
                  </a:lnTo>
                  <a:lnTo>
                    <a:pt x="13198" y="1722"/>
                  </a:lnTo>
                  <a:lnTo>
                    <a:pt x="13198" y="1356"/>
                  </a:lnTo>
                  <a:lnTo>
                    <a:pt x="13236" y="1356"/>
                  </a:lnTo>
                  <a:lnTo>
                    <a:pt x="13236" y="1222"/>
                  </a:lnTo>
                  <a:lnTo>
                    <a:pt x="13260" y="1199"/>
                  </a:lnTo>
                  <a:lnTo>
                    <a:pt x="13418" y="1199"/>
                  </a:lnTo>
                  <a:lnTo>
                    <a:pt x="13441" y="1222"/>
                  </a:lnTo>
                  <a:lnTo>
                    <a:pt x="13441" y="1305"/>
                  </a:lnTo>
                  <a:lnTo>
                    <a:pt x="13512" y="1305"/>
                  </a:lnTo>
                  <a:lnTo>
                    <a:pt x="13512" y="1273"/>
                  </a:lnTo>
                  <a:lnTo>
                    <a:pt x="13725" y="1273"/>
                  </a:lnTo>
                  <a:lnTo>
                    <a:pt x="13725" y="1166"/>
                  </a:lnTo>
                  <a:lnTo>
                    <a:pt x="13744" y="1143"/>
                  </a:lnTo>
                  <a:lnTo>
                    <a:pt x="13765" y="1118"/>
                  </a:lnTo>
                  <a:lnTo>
                    <a:pt x="13791" y="1091"/>
                  </a:lnTo>
                  <a:lnTo>
                    <a:pt x="13806" y="1076"/>
                  </a:lnTo>
                  <a:lnTo>
                    <a:pt x="13822" y="1062"/>
                  </a:lnTo>
                  <a:lnTo>
                    <a:pt x="13837" y="1049"/>
                  </a:lnTo>
                  <a:lnTo>
                    <a:pt x="13854" y="1038"/>
                  </a:lnTo>
                  <a:lnTo>
                    <a:pt x="13871" y="1027"/>
                  </a:lnTo>
                  <a:lnTo>
                    <a:pt x="13887" y="1019"/>
                  </a:lnTo>
                  <a:lnTo>
                    <a:pt x="13895" y="1016"/>
                  </a:lnTo>
                  <a:lnTo>
                    <a:pt x="13903" y="1014"/>
                  </a:lnTo>
                  <a:lnTo>
                    <a:pt x="13912" y="1012"/>
                  </a:lnTo>
                  <a:lnTo>
                    <a:pt x="13919" y="1012"/>
                  </a:lnTo>
                  <a:lnTo>
                    <a:pt x="13935" y="1012"/>
                  </a:lnTo>
                  <a:lnTo>
                    <a:pt x="13951" y="1015"/>
                  </a:lnTo>
                  <a:lnTo>
                    <a:pt x="13969" y="1020"/>
                  </a:lnTo>
                  <a:lnTo>
                    <a:pt x="13986" y="1026"/>
                  </a:lnTo>
                  <a:lnTo>
                    <a:pt x="14002" y="1035"/>
                  </a:lnTo>
                  <a:lnTo>
                    <a:pt x="14019" y="1044"/>
                  </a:lnTo>
                  <a:lnTo>
                    <a:pt x="14036" y="1054"/>
                  </a:lnTo>
                  <a:lnTo>
                    <a:pt x="14052" y="1064"/>
                  </a:lnTo>
                  <a:lnTo>
                    <a:pt x="14083" y="1086"/>
                  </a:lnTo>
                  <a:lnTo>
                    <a:pt x="14108" y="1109"/>
                  </a:lnTo>
                  <a:lnTo>
                    <a:pt x="14129" y="1127"/>
                  </a:lnTo>
                  <a:lnTo>
                    <a:pt x="14144" y="1141"/>
                  </a:lnTo>
                  <a:lnTo>
                    <a:pt x="14150" y="1148"/>
                  </a:lnTo>
                  <a:lnTo>
                    <a:pt x="14154" y="1154"/>
                  </a:lnTo>
                  <a:lnTo>
                    <a:pt x="14156" y="1159"/>
                  </a:lnTo>
                  <a:lnTo>
                    <a:pt x="14158" y="1163"/>
                  </a:lnTo>
                  <a:lnTo>
                    <a:pt x="14158" y="1168"/>
                  </a:lnTo>
                  <a:lnTo>
                    <a:pt x="14157" y="1170"/>
                  </a:lnTo>
                  <a:lnTo>
                    <a:pt x="14157" y="1325"/>
                  </a:lnTo>
                  <a:lnTo>
                    <a:pt x="14232" y="1346"/>
                  </a:lnTo>
                  <a:lnTo>
                    <a:pt x="14232" y="1454"/>
                  </a:lnTo>
                  <a:lnTo>
                    <a:pt x="14845" y="1454"/>
                  </a:lnTo>
                  <a:lnTo>
                    <a:pt x="14845" y="2733"/>
                  </a:lnTo>
                  <a:lnTo>
                    <a:pt x="2" y="2733"/>
                  </a:lnTo>
                  <a:lnTo>
                    <a:pt x="0" y="17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7" name="KSO_Shape">
              <a:extLst>
                <a:ext uri="{FF2B5EF4-FFF2-40B4-BE49-F238E27FC236}">
                  <a16:creationId xmlns="" xmlns:a16="http://schemas.microsoft.com/office/drawing/2014/main" id="{3B2760F9-730D-0149-46F7-779F1C9ED707}"/>
                </a:ext>
              </a:extLst>
            </p:cNvPr>
            <p:cNvSpPr>
              <a:spLocks/>
            </p:cNvSpPr>
            <p:nvPr/>
          </p:nvSpPr>
          <p:spPr bwMode="auto">
            <a:xfrm>
              <a:off x="0" y="2110165"/>
              <a:ext cx="8949128" cy="2296943"/>
            </a:xfrm>
            <a:custGeom>
              <a:avLst/>
              <a:gdLst>
                <a:gd name="T0" fmla="*/ 2147483646 w 11717"/>
                <a:gd name="T1" fmla="*/ 2147483646 h 2999"/>
                <a:gd name="T2" fmla="*/ 2147483646 w 11717"/>
                <a:gd name="T3" fmla="*/ 2147483646 h 2999"/>
                <a:gd name="T4" fmla="*/ 2147483646 w 11717"/>
                <a:gd name="T5" fmla="*/ 2147483646 h 2999"/>
                <a:gd name="T6" fmla="*/ 2147483646 w 11717"/>
                <a:gd name="T7" fmla="*/ 2147483646 h 2999"/>
                <a:gd name="T8" fmla="*/ 2147483646 w 11717"/>
                <a:gd name="T9" fmla="*/ 2147483646 h 2999"/>
                <a:gd name="T10" fmla="*/ 2147483646 w 11717"/>
                <a:gd name="T11" fmla="*/ 2147483646 h 2999"/>
                <a:gd name="T12" fmla="*/ 2147483646 w 11717"/>
                <a:gd name="T13" fmla="*/ 2147483646 h 2999"/>
                <a:gd name="T14" fmla="*/ 2147483646 w 11717"/>
                <a:gd name="T15" fmla="*/ 2147483646 h 2999"/>
                <a:gd name="T16" fmla="*/ 2147483646 w 11717"/>
                <a:gd name="T17" fmla="*/ 2147483646 h 2999"/>
                <a:gd name="T18" fmla="*/ 2147483646 w 11717"/>
                <a:gd name="T19" fmla="*/ 2147483646 h 2999"/>
                <a:gd name="T20" fmla="*/ 2147483646 w 11717"/>
                <a:gd name="T21" fmla="*/ 2147483646 h 2999"/>
                <a:gd name="T22" fmla="*/ 2147483646 w 11717"/>
                <a:gd name="T23" fmla="*/ 2147483646 h 2999"/>
                <a:gd name="T24" fmla="*/ 2147483646 w 11717"/>
                <a:gd name="T25" fmla="*/ 2147483646 h 2999"/>
                <a:gd name="T26" fmla="*/ 2147483646 w 11717"/>
                <a:gd name="T27" fmla="*/ 2147483646 h 2999"/>
                <a:gd name="T28" fmla="*/ 2147483646 w 11717"/>
                <a:gd name="T29" fmla="*/ 2147483646 h 2999"/>
                <a:gd name="T30" fmla="*/ 2147483646 w 11717"/>
                <a:gd name="T31" fmla="*/ 2147483646 h 2999"/>
                <a:gd name="T32" fmla="*/ 2147483646 w 11717"/>
                <a:gd name="T33" fmla="*/ 2147483646 h 2999"/>
                <a:gd name="T34" fmla="*/ 2147483646 w 11717"/>
                <a:gd name="T35" fmla="*/ 2147483646 h 2999"/>
                <a:gd name="T36" fmla="*/ 2147483646 w 11717"/>
                <a:gd name="T37" fmla="*/ 2147483646 h 2999"/>
                <a:gd name="T38" fmla="*/ 2147483646 w 11717"/>
                <a:gd name="T39" fmla="*/ 2147483646 h 2999"/>
                <a:gd name="T40" fmla="*/ 2147483646 w 11717"/>
                <a:gd name="T41" fmla="*/ 2147483646 h 2999"/>
                <a:gd name="T42" fmla="*/ 2147483646 w 11717"/>
                <a:gd name="T43" fmla="*/ 2147483646 h 2999"/>
                <a:gd name="T44" fmla="*/ 2147483646 w 11717"/>
                <a:gd name="T45" fmla="*/ 2147483646 h 2999"/>
                <a:gd name="T46" fmla="*/ 2147483646 w 11717"/>
                <a:gd name="T47" fmla="*/ 2147483646 h 2999"/>
                <a:gd name="T48" fmla="*/ 2147483646 w 11717"/>
                <a:gd name="T49" fmla="*/ 2147483646 h 2999"/>
                <a:gd name="T50" fmla="*/ 2147483646 w 11717"/>
                <a:gd name="T51" fmla="*/ 2147483646 h 2999"/>
                <a:gd name="T52" fmla="*/ 2147483646 w 11717"/>
                <a:gd name="T53" fmla="*/ 2147483646 h 2999"/>
                <a:gd name="T54" fmla="*/ 2147483646 w 11717"/>
                <a:gd name="T55" fmla="*/ 2147483646 h 2999"/>
                <a:gd name="T56" fmla="*/ 2147483646 w 11717"/>
                <a:gd name="T57" fmla="*/ 2147483646 h 2999"/>
                <a:gd name="T58" fmla="*/ 2147483646 w 11717"/>
                <a:gd name="T59" fmla="*/ 2147483646 h 2999"/>
                <a:gd name="T60" fmla="*/ 2147483646 w 11717"/>
                <a:gd name="T61" fmla="*/ 2147483646 h 2999"/>
                <a:gd name="T62" fmla="*/ 2147483646 w 11717"/>
                <a:gd name="T63" fmla="*/ 1396501035 h 2999"/>
                <a:gd name="T64" fmla="*/ 2147483646 w 11717"/>
                <a:gd name="T65" fmla="*/ 1024681869 h 2999"/>
                <a:gd name="T66" fmla="*/ 2147483646 w 11717"/>
                <a:gd name="T67" fmla="*/ 12971604 h 2999"/>
                <a:gd name="T68" fmla="*/ 2147483646 w 11717"/>
                <a:gd name="T69" fmla="*/ 579339068 h 2999"/>
                <a:gd name="T70" fmla="*/ 2147483646 w 11717"/>
                <a:gd name="T71" fmla="*/ 1046292513 h 2999"/>
                <a:gd name="T72" fmla="*/ 2147483646 w 11717"/>
                <a:gd name="T73" fmla="*/ 1413778790 h 2999"/>
                <a:gd name="T74" fmla="*/ 2147483646 w 11717"/>
                <a:gd name="T75" fmla="*/ 2147483646 h 2999"/>
                <a:gd name="T76" fmla="*/ 2147483646 w 11717"/>
                <a:gd name="T77" fmla="*/ 2147483646 h 2999"/>
                <a:gd name="T78" fmla="*/ 2147483646 w 11717"/>
                <a:gd name="T79" fmla="*/ 2147483646 h 2999"/>
                <a:gd name="T80" fmla="*/ 2147483646 w 11717"/>
                <a:gd name="T81" fmla="*/ 2147483646 h 2999"/>
                <a:gd name="T82" fmla="*/ 2147483646 w 11717"/>
                <a:gd name="T83" fmla="*/ 2147483646 h 2999"/>
                <a:gd name="T84" fmla="*/ 2147483646 w 11717"/>
                <a:gd name="T85" fmla="*/ 2147483646 h 2999"/>
                <a:gd name="T86" fmla="*/ 2147483646 w 11717"/>
                <a:gd name="T87" fmla="*/ 2147483646 h 2999"/>
                <a:gd name="T88" fmla="*/ 2147483646 w 11717"/>
                <a:gd name="T89" fmla="*/ 2147483646 h 2999"/>
                <a:gd name="T90" fmla="*/ 2147483646 w 11717"/>
                <a:gd name="T91" fmla="*/ 2147483646 h 2999"/>
                <a:gd name="T92" fmla="*/ 2147483646 w 11717"/>
                <a:gd name="T93" fmla="*/ 2147483646 h 2999"/>
                <a:gd name="T94" fmla="*/ 2147483646 w 11717"/>
                <a:gd name="T95" fmla="*/ 2147483646 h 2999"/>
                <a:gd name="T96" fmla="*/ 2147483646 w 11717"/>
                <a:gd name="T97" fmla="*/ 2147483646 h 2999"/>
                <a:gd name="T98" fmla="*/ 2147483646 w 11717"/>
                <a:gd name="T99" fmla="*/ 2147483646 h 2999"/>
                <a:gd name="T100" fmla="*/ 2147483646 w 11717"/>
                <a:gd name="T101" fmla="*/ 2147483646 h 2999"/>
                <a:gd name="T102" fmla="*/ 2147483646 w 11717"/>
                <a:gd name="T103" fmla="*/ 2147483646 h 2999"/>
                <a:gd name="T104" fmla="*/ 2147483646 w 11717"/>
                <a:gd name="T105" fmla="*/ 2147483646 h 2999"/>
                <a:gd name="T106" fmla="*/ 2147483646 w 11717"/>
                <a:gd name="T107" fmla="*/ 2147483646 h 2999"/>
                <a:gd name="T108" fmla="*/ 2147483646 w 11717"/>
                <a:gd name="T109" fmla="*/ 2147483646 h 2999"/>
                <a:gd name="T110" fmla="*/ 2147483646 w 11717"/>
                <a:gd name="T111" fmla="*/ 2147483646 h 2999"/>
                <a:gd name="T112" fmla="*/ 2147483646 w 11717"/>
                <a:gd name="T113" fmla="*/ 2147483646 h 2999"/>
                <a:gd name="T114" fmla="*/ 1362363750 w 11717"/>
                <a:gd name="T115" fmla="*/ 2147483646 h 299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717" h="2999">
                  <a:moveTo>
                    <a:pt x="11595" y="2728"/>
                  </a:moveTo>
                  <a:lnTo>
                    <a:pt x="11595" y="2597"/>
                  </a:lnTo>
                  <a:lnTo>
                    <a:pt x="11576" y="2597"/>
                  </a:lnTo>
                  <a:lnTo>
                    <a:pt x="11576" y="2736"/>
                  </a:lnTo>
                  <a:lnTo>
                    <a:pt x="11477" y="2736"/>
                  </a:lnTo>
                  <a:lnTo>
                    <a:pt x="11477" y="2765"/>
                  </a:lnTo>
                  <a:lnTo>
                    <a:pt x="11462" y="2765"/>
                  </a:lnTo>
                  <a:lnTo>
                    <a:pt x="11462" y="2747"/>
                  </a:lnTo>
                  <a:lnTo>
                    <a:pt x="11456" y="2747"/>
                  </a:lnTo>
                  <a:lnTo>
                    <a:pt x="11450" y="2753"/>
                  </a:lnTo>
                  <a:lnTo>
                    <a:pt x="11395" y="2753"/>
                  </a:lnTo>
                  <a:lnTo>
                    <a:pt x="11395" y="2758"/>
                  </a:lnTo>
                  <a:lnTo>
                    <a:pt x="11372" y="2758"/>
                  </a:lnTo>
                  <a:lnTo>
                    <a:pt x="11372" y="2752"/>
                  </a:lnTo>
                  <a:lnTo>
                    <a:pt x="11358" y="2752"/>
                  </a:lnTo>
                  <a:lnTo>
                    <a:pt x="11358" y="2767"/>
                  </a:lnTo>
                  <a:lnTo>
                    <a:pt x="11335" y="2767"/>
                  </a:lnTo>
                  <a:lnTo>
                    <a:pt x="11335" y="2784"/>
                  </a:lnTo>
                  <a:lnTo>
                    <a:pt x="11319" y="2784"/>
                  </a:lnTo>
                  <a:lnTo>
                    <a:pt x="11319" y="2752"/>
                  </a:lnTo>
                  <a:lnTo>
                    <a:pt x="11308" y="2752"/>
                  </a:lnTo>
                  <a:lnTo>
                    <a:pt x="11308" y="2782"/>
                  </a:lnTo>
                  <a:lnTo>
                    <a:pt x="11289" y="2782"/>
                  </a:lnTo>
                  <a:lnTo>
                    <a:pt x="11289" y="2801"/>
                  </a:lnTo>
                  <a:lnTo>
                    <a:pt x="11250" y="2801"/>
                  </a:lnTo>
                  <a:lnTo>
                    <a:pt x="11250" y="2821"/>
                  </a:lnTo>
                  <a:lnTo>
                    <a:pt x="11186" y="2821"/>
                  </a:lnTo>
                  <a:lnTo>
                    <a:pt x="11186" y="2813"/>
                  </a:lnTo>
                  <a:lnTo>
                    <a:pt x="11147" y="2813"/>
                  </a:lnTo>
                  <a:lnTo>
                    <a:pt x="11141" y="2808"/>
                  </a:lnTo>
                  <a:lnTo>
                    <a:pt x="11019" y="2808"/>
                  </a:lnTo>
                  <a:lnTo>
                    <a:pt x="11019" y="2799"/>
                  </a:lnTo>
                  <a:lnTo>
                    <a:pt x="10990" y="2799"/>
                  </a:lnTo>
                  <a:lnTo>
                    <a:pt x="10990" y="2781"/>
                  </a:lnTo>
                  <a:lnTo>
                    <a:pt x="10957" y="2781"/>
                  </a:lnTo>
                  <a:lnTo>
                    <a:pt x="10957" y="2754"/>
                  </a:lnTo>
                  <a:lnTo>
                    <a:pt x="10834" y="2754"/>
                  </a:lnTo>
                  <a:lnTo>
                    <a:pt x="10834" y="2779"/>
                  </a:lnTo>
                  <a:lnTo>
                    <a:pt x="10786" y="2779"/>
                  </a:lnTo>
                  <a:lnTo>
                    <a:pt x="10786" y="2760"/>
                  </a:lnTo>
                  <a:lnTo>
                    <a:pt x="10758" y="2760"/>
                  </a:lnTo>
                  <a:lnTo>
                    <a:pt x="10758" y="2742"/>
                  </a:lnTo>
                  <a:lnTo>
                    <a:pt x="10671" y="2742"/>
                  </a:lnTo>
                  <a:lnTo>
                    <a:pt x="10671" y="2733"/>
                  </a:lnTo>
                  <a:lnTo>
                    <a:pt x="10616" y="2733"/>
                  </a:lnTo>
                  <a:lnTo>
                    <a:pt x="10616" y="2714"/>
                  </a:lnTo>
                  <a:lnTo>
                    <a:pt x="10583" y="2714"/>
                  </a:lnTo>
                  <a:lnTo>
                    <a:pt x="10583" y="2725"/>
                  </a:lnTo>
                  <a:lnTo>
                    <a:pt x="10564" y="2725"/>
                  </a:lnTo>
                  <a:lnTo>
                    <a:pt x="10564" y="2738"/>
                  </a:lnTo>
                  <a:lnTo>
                    <a:pt x="10527" y="2738"/>
                  </a:lnTo>
                  <a:lnTo>
                    <a:pt x="10527" y="2835"/>
                  </a:lnTo>
                  <a:lnTo>
                    <a:pt x="10520" y="2835"/>
                  </a:lnTo>
                  <a:lnTo>
                    <a:pt x="10520" y="2819"/>
                  </a:lnTo>
                  <a:lnTo>
                    <a:pt x="10513" y="2819"/>
                  </a:lnTo>
                  <a:lnTo>
                    <a:pt x="10513" y="2805"/>
                  </a:lnTo>
                  <a:lnTo>
                    <a:pt x="10428" y="2805"/>
                  </a:lnTo>
                  <a:lnTo>
                    <a:pt x="10428" y="2786"/>
                  </a:lnTo>
                  <a:lnTo>
                    <a:pt x="10191" y="2786"/>
                  </a:lnTo>
                  <a:lnTo>
                    <a:pt x="10191" y="2383"/>
                  </a:lnTo>
                  <a:lnTo>
                    <a:pt x="10086" y="2383"/>
                  </a:lnTo>
                  <a:lnTo>
                    <a:pt x="10086" y="2375"/>
                  </a:lnTo>
                  <a:lnTo>
                    <a:pt x="9931" y="2375"/>
                  </a:lnTo>
                  <a:lnTo>
                    <a:pt x="9931" y="2381"/>
                  </a:lnTo>
                  <a:lnTo>
                    <a:pt x="9890" y="2381"/>
                  </a:lnTo>
                  <a:lnTo>
                    <a:pt x="9890" y="2332"/>
                  </a:lnTo>
                  <a:lnTo>
                    <a:pt x="9788" y="2332"/>
                  </a:lnTo>
                  <a:lnTo>
                    <a:pt x="9788" y="2313"/>
                  </a:lnTo>
                  <a:lnTo>
                    <a:pt x="9813" y="2313"/>
                  </a:lnTo>
                  <a:lnTo>
                    <a:pt x="9813" y="2255"/>
                  </a:lnTo>
                  <a:lnTo>
                    <a:pt x="9780" y="2255"/>
                  </a:lnTo>
                  <a:lnTo>
                    <a:pt x="9780" y="2219"/>
                  </a:lnTo>
                  <a:lnTo>
                    <a:pt x="9744" y="2219"/>
                  </a:lnTo>
                  <a:lnTo>
                    <a:pt x="9744" y="2203"/>
                  </a:lnTo>
                  <a:lnTo>
                    <a:pt x="9730" y="2203"/>
                  </a:lnTo>
                  <a:lnTo>
                    <a:pt x="9730" y="2219"/>
                  </a:lnTo>
                  <a:lnTo>
                    <a:pt x="9653" y="2219"/>
                  </a:lnTo>
                  <a:lnTo>
                    <a:pt x="9653" y="2263"/>
                  </a:lnTo>
                  <a:lnTo>
                    <a:pt x="9624" y="2263"/>
                  </a:lnTo>
                  <a:lnTo>
                    <a:pt x="9624" y="2318"/>
                  </a:lnTo>
                  <a:lnTo>
                    <a:pt x="9644" y="2318"/>
                  </a:lnTo>
                  <a:lnTo>
                    <a:pt x="9644" y="2338"/>
                  </a:lnTo>
                  <a:lnTo>
                    <a:pt x="9593" y="2338"/>
                  </a:lnTo>
                  <a:lnTo>
                    <a:pt x="9593" y="2329"/>
                  </a:lnTo>
                  <a:lnTo>
                    <a:pt x="9576" y="2329"/>
                  </a:lnTo>
                  <a:lnTo>
                    <a:pt x="9576" y="2318"/>
                  </a:lnTo>
                  <a:lnTo>
                    <a:pt x="9505" y="2318"/>
                  </a:lnTo>
                  <a:lnTo>
                    <a:pt x="9505" y="2329"/>
                  </a:lnTo>
                  <a:lnTo>
                    <a:pt x="9431" y="2329"/>
                  </a:lnTo>
                  <a:lnTo>
                    <a:pt x="9431" y="2343"/>
                  </a:lnTo>
                  <a:lnTo>
                    <a:pt x="9391" y="2343"/>
                  </a:lnTo>
                  <a:lnTo>
                    <a:pt x="9391" y="2378"/>
                  </a:lnTo>
                  <a:lnTo>
                    <a:pt x="9344" y="2378"/>
                  </a:lnTo>
                  <a:lnTo>
                    <a:pt x="9344" y="2361"/>
                  </a:lnTo>
                  <a:lnTo>
                    <a:pt x="9331" y="2361"/>
                  </a:lnTo>
                  <a:lnTo>
                    <a:pt x="9331" y="2318"/>
                  </a:lnTo>
                  <a:lnTo>
                    <a:pt x="9299" y="2318"/>
                  </a:lnTo>
                  <a:lnTo>
                    <a:pt x="9299" y="2293"/>
                  </a:lnTo>
                  <a:lnTo>
                    <a:pt x="9100" y="2293"/>
                  </a:lnTo>
                  <a:lnTo>
                    <a:pt x="9100" y="2366"/>
                  </a:lnTo>
                  <a:lnTo>
                    <a:pt x="9072" y="2366"/>
                  </a:lnTo>
                  <a:lnTo>
                    <a:pt x="9072" y="2378"/>
                  </a:lnTo>
                  <a:lnTo>
                    <a:pt x="9057" y="2378"/>
                  </a:lnTo>
                  <a:lnTo>
                    <a:pt x="9057" y="2352"/>
                  </a:lnTo>
                  <a:lnTo>
                    <a:pt x="8988" y="2352"/>
                  </a:lnTo>
                  <a:lnTo>
                    <a:pt x="8988" y="2341"/>
                  </a:lnTo>
                  <a:lnTo>
                    <a:pt x="8953" y="2341"/>
                  </a:lnTo>
                  <a:lnTo>
                    <a:pt x="8953" y="2390"/>
                  </a:lnTo>
                  <a:lnTo>
                    <a:pt x="8929" y="2390"/>
                  </a:lnTo>
                  <a:lnTo>
                    <a:pt x="8929" y="2676"/>
                  </a:lnTo>
                  <a:lnTo>
                    <a:pt x="8920" y="2676"/>
                  </a:lnTo>
                  <a:lnTo>
                    <a:pt x="8920" y="2594"/>
                  </a:lnTo>
                  <a:lnTo>
                    <a:pt x="8878" y="2594"/>
                  </a:lnTo>
                  <a:lnTo>
                    <a:pt x="8878" y="2294"/>
                  </a:lnTo>
                  <a:lnTo>
                    <a:pt x="8872" y="2294"/>
                  </a:lnTo>
                  <a:lnTo>
                    <a:pt x="8872" y="2281"/>
                  </a:lnTo>
                  <a:lnTo>
                    <a:pt x="8854" y="2281"/>
                  </a:lnTo>
                  <a:lnTo>
                    <a:pt x="8854" y="2300"/>
                  </a:lnTo>
                  <a:lnTo>
                    <a:pt x="8807" y="2291"/>
                  </a:lnTo>
                  <a:lnTo>
                    <a:pt x="8807" y="2273"/>
                  </a:lnTo>
                  <a:lnTo>
                    <a:pt x="8753" y="2273"/>
                  </a:lnTo>
                  <a:lnTo>
                    <a:pt x="8753" y="2263"/>
                  </a:lnTo>
                  <a:lnTo>
                    <a:pt x="8628" y="2263"/>
                  </a:lnTo>
                  <a:lnTo>
                    <a:pt x="8628" y="2257"/>
                  </a:lnTo>
                  <a:lnTo>
                    <a:pt x="8596" y="2257"/>
                  </a:lnTo>
                  <a:lnTo>
                    <a:pt x="8596" y="2460"/>
                  </a:lnTo>
                  <a:lnTo>
                    <a:pt x="8560" y="2453"/>
                  </a:lnTo>
                  <a:lnTo>
                    <a:pt x="8560" y="2410"/>
                  </a:lnTo>
                  <a:lnTo>
                    <a:pt x="8549" y="2410"/>
                  </a:lnTo>
                  <a:lnTo>
                    <a:pt x="8549" y="2384"/>
                  </a:lnTo>
                  <a:lnTo>
                    <a:pt x="8528" y="2384"/>
                  </a:lnTo>
                  <a:lnTo>
                    <a:pt x="8528" y="2281"/>
                  </a:lnTo>
                  <a:lnTo>
                    <a:pt x="8515" y="2281"/>
                  </a:lnTo>
                  <a:lnTo>
                    <a:pt x="8515" y="2249"/>
                  </a:lnTo>
                  <a:lnTo>
                    <a:pt x="8527" y="2249"/>
                  </a:lnTo>
                  <a:lnTo>
                    <a:pt x="8527" y="2235"/>
                  </a:lnTo>
                  <a:lnTo>
                    <a:pt x="8453" y="2235"/>
                  </a:lnTo>
                  <a:lnTo>
                    <a:pt x="8453" y="2174"/>
                  </a:lnTo>
                  <a:lnTo>
                    <a:pt x="8447" y="2174"/>
                  </a:lnTo>
                  <a:lnTo>
                    <a:pt x="8447" y="2117"/>
                  </a:lnTo>
                  <a:lnTo>
                    <a:pt x="8430" y="2117"/>
                  </a:lnTo>
                  <a:lnTo>
                    <a:pt x="8430" y="2059"/>
                  </a:lnTo>
                  <a:lnTo>
                    <a:pt x="8412" y="2059"/>
                  </a:lnTo>
                  <a:lnTo>
                    <a:pt x="8412" y="2001"/>
                  </a:lnTo>
                  <a:lnTo>
                    <a:pt x="8399" y="2001"/>
                  </a:lnTo>
                  <a:lnTo>
                    <a:pt x="8399" y="1983"/>
                  </a:lnTo>
                  <a:lnTo>
                    <a:pt x="8321" y="1983"/>
                  </a:lnTo>
                  <a:lnTo>
                    <a:pt x="8321" y="1996"/>
                  </a:lnTo>
                  <a:lnTo>
                    <a:pt x="8297" y="1996"/>
                  </a:lnTo>
                  <a:lnTo>
                    <a:pt x="8297" y="2027"/>
                  </a:lnTo>
                  <a:lnTo>
                    <a:pt x="8279" y="2033"/>
                  </a:lnTo>
                  <a:lnTo>
                    <a:pt x="8279" y="1998"/>
                  </a:lnTo>
                  <a:lnTo>
                    <a:pt x="8263" y="1998"/>
                  </a:lnTo>
                  <a:lnTo>
                    <a:pt x="8263" y="1979"/>
                  </a:lnTo>
                  <a:lnTo>
                    <a:pt x="8209" y="1979"/>
                  </a:lnTo>
                  <a:lnTo>
                    <a:pt x="8209" y="1968"/>
                  </a:lnTo>
                  <a:lnTo>
                    <a:pt x="8181" y="1968"/>
                  </a:lnTo>
                  <a:lnTo>
                    <a:pt x="8181" y="1903"/>
                  </a:lnTo>
                  <a:lnTo>
                    <a:pt x="8157" y="1903"/>
                  </a:lnTo>
                  <a:lnTo>
                    <a:pt x="8157" y="1843"/>
                  </a:lnTo>
                  <a:lnTo>
                    <a:pt x="8125" y="1843"/>
                  </a:lnTo>
                  <a:lnTo>
                    <a:pt x="8125" y="1832"/>
                  </a:lnTo>
                  <a:lnTo>
                    <a:pt x="8113" y="1832"/>
                  </a:lnTo>
                  <a:lnTo>
                    <a:pt x="8113" y="1779"/>
                  </a:lnTo>
                  <a:lnTo>
                    <a:pt x="8124" y="1779"/>
                  </a:lnTo>
                  <a:lnTo>
                    <a:pt x="8124" y="1733"/>
                  </a:lnTo>
                  <a:lnTo>
                    <a:pt x="8078" y="1733"/>
                  </a:lnTo>
                  <a:lnTo>
                    <a:pt x="8078" y="1779"/>
                  </a:lnTo>
                  <a:lnTo>
                    <a:pt x="8086" y="1779"/>
                  </a:lnTo>
                  <a:lnTo>
                    <a:pt x="8086" y="1834"/>
                  </a:lnTo>
                  <a:lnTo>
                    <a:pt x="8071" y="1834"/>
                  </a:lnTo>
                  <a:lnTo>
                    <a:pt x="8071" y="1850"/>
                  </a:lnTo>
                  <a:lnTo>
                    <a:pt x="8039" y="1850"/>
                  </a:lnTo>
                  <a:lnTo>
                    <a:pt x="8039" y="1909"/>
                  </a:lnTo>
                  <a:lnTo>
                    <a:pt x="8018" y="1909"/>
                  </a:lnTo>
                  <a:lnTo>
                    <a:pt x="8018" y="1955"/>
                  </a:lnTo>
                  <a:lnTo>
                    <a:pt x="7989" y="1955"/>
                  </a:lnTo>
                  <a:lnTo>
                    <a:pt x="7989" y="1753"/>
                  </a:lnTo>
                  <a:lnTo>
                    <a:pt x="7973" y="1752"/>
                  </a:lnTo>
                  <a:lnTo>
                    <a:pt x="7957" y="1751"/>
                  </a:lnTo>
                  <a:lnTo>
                    <a:pt x="7938" y="1748"/>
                  </a:lnTo>
                  <a:lnTo>
                    <a:pt x="7913" y="1745"/>
                  </a:lnTo>
                  <a:lnTo>
                    <a:pt x="7878" y="1742"/>
                  </a:lnTo>
                  <a:lnTo>
                    <a:pt x="7834" y="1739"/>
                  </a:lnTo>
                  <a:lnTo>
                    <a:pt x="7834" y="1761"/>
                  </a:lnTo>
                  <a:lnTo>
                    <a:pt x="7802" y="1761"/>
                  </a:lnTo>
                  <a:lnTo>
                    <a:pt x="7802" y="1855"/>
                  </a:lnTo>
                  <a:lnTo>
                    <a:pt x="7749" y="1883"/>
                  </a:lnTo>
                  <a:lnTo>
                    <a:pt x="7749" y="2073"/>
                  </a:lnTo>
                  <a:lnTo>
                    <a:pt x="7737" y="2073"/>
                  </a:lnTo>
                  <a:lnTo>
                    <a:pt x="7737" y="2095"/>
                  </a:lnTo>
                  <a:lnTo>
                    <a:pt x="7709" y="2095"/>
                  </a:lnTo>
                  <a:lnTo>
                    <a:pt x="7709" y="2083"/>
                  </a:lnTo>
                  <a:lnTo>
                    <a:pt x="7700" y="2083"/>
                  </a:lnTo>
                  <a:lnTo>
                    <a:pt x="7700" y="2097"/>
                  </a:lnTo>
                  <a:lnTo>
                    <a:pt x="7654" y="2097"/>
                  </a:lnTo>
                  <a:lnTo>
                    <a:pt x="7654" y="2085"/>
                  </a:lnTo>
                  <a:lnTo>
                    <a:pt x="7639" y="2085"/>
                  </a:lnTo>
                  <a:lnTo>
                    <a:pt x="7639" y="2092"/>
                  </a:lnTo>
                  <a:lnTo>
                    <a:pt x="7594" y="2092"/>
                  </a:lnTo>
                  <a:lnTo>
                    <a:pt x="7594" y="2085"/>
                  </a:lnTo>
                  <a:lnTo>
                    <a:pt x="7569" y="2085"/>
                  </a:lnTo>
                  <a:lnTo>
                    <a:pt x="7569" y="2095"/>
                  </a:lnTo>
                  <a:lnTo>
                    <a:pt x="7540" y="2095"/>
                  </a:lnTo>
                  <a:lnTo>
                    <a:pt x="7540" y="2085"/>
                  </a:lnTo>
                  <a:lnTo>
                    <a:pt x="7531" y="2085"/>
                  </a:lnTo>
                  <a:lnTo>
                    <a:pt x="7531" y="2203"/>
                  </a:lnTo>
                  <a:lnTo>
                    <a:pt x="7507" y="2203"/>
                  </a:lnTo>
                  <a:lnTo>
                    <a:pt x="7507" y="2223"/>
                  </a:lnTo>
                  <a:lnTo>
                    <a:pt x="7465" y="2223"/>
                  </a:lnTo>
                  <a:lnTo>
                    <a:pt x="7465" y="2232"/>
                  </a:lnTo>
                  <a:lnTo>
                    <a:pt x="7439" y="2232"/>
                  </a:lnTo>
                  <a:lnTo>
                    <a:pt x="7439" y="1909"/>
                  </a:lnTo>
                  <a:lnTo>
                    <a:pt x="7249" y="1909"/>
                  </a:lnTo>
                  <a:lnTo>
                    <a:pt x="7249" y="1682"/>
                  </a:lnTo>
                  <a:lnTo>
                    <a:pt x="7187" y="1682"/>
                  </a:lnTo>
                  <a:lnTo>
                    <a:pt x="7187" y="1672"/>
                  </a:lnTo>
                  <a:lnTo>
                    <a:pt x="7176" y="1672"/>
                  </a:lnTo>
                  <a:lnTo>
                    <a:pt x="7176" y="1496"/>
                  </a:lnTo>
                  <a:lnTo>
                    <a:pt x="7160" y="1496"/>
                  </a:lnTo>
                  <a:lnTo>
                    <a:pt x="7160" y="1657"/>
                  </a:lnTo>
                  <a:lnTo>
                    <a:pt x="7134" y="1657"/>
                  </a:lnTo>
                  <a:lnTo>
                    <a:pt x="7134" y="1466"/>
                  </a:lnTo>
                  <a:lnTo>
                    <a:pt x="7115" y="1466"/>
                  </a:lnTo>
                  <a:lnTo>
                    <a:pt x="7115" y="1407"/>
                  </a:lnTo>
                  <a:lnTo>
                    <a:pt x="7099" y="1407"/>
                  </a:lnTo>
                  <a:lnTo>
                    <a:pt x="7099" y="1657"/>
                  </a:lnTo>
                  <a:lnTo>
                    <a:pt x="7051" y="1657"/>
                  </a:lnTo>
                  <a:lnTo>
                    <a:pt x="7051" y="1639"/>
                  </a:lnTo>
                  <a:lnTo>
                    <a:pt x="7019" y="1639"/>
                  </a:lnTo>
                  <a:lnTo>
                    <a:pt x="7019" y="1670"/>
                  </a:lnTo>
                  <a:lnTo>
                    <a:pt x="6990" y="1670"/>
                  </a:lnTo>
                  <a:lnTo>
                    <a:pt x="6957" y="1699"/>
                  </a:lnTo>
                  <a:lnTo>
                    <a:pt x="6957" y="2098"/>
                  </a:lnTo>
                  <a:lnTo>
                    <a:pt x="6926" y="2098"/>
                  </a:lnTo>
                  <a:lnTo>
                    <a:pt x="6926" y="2110"/>
                  </a:lnTo>
                  <a:lnTo>
                    <a:pt x="6787" y="2110"/>
                  </a:lnTo>
                  <a:lnTo>
                    <a:pt x="6787" y="2128"/>
                  </a:lnTo>
                  <a:lnTo>
                    <a:pt x="6773" y="2128"/>
                  </a:lnTo>
                  <a:lnTo>
                    <a:pt x="6773" y="2221"/>
                  </a:lnTo>
                  <a:lnTo>
                    <a:pt x="6618" y="2221"/>
                  </a:lnTo>
                  <a:lnTo>
                    <a:pt x="6618" y="2267"/>
                  </a:lnTo>
                  <a:lnTo>
                    <a:pt x="6582" y="2267"/>
                  </a:lnTo>
                  <a:lnTo>
                    <a:pt x="6582" y="2278"/>
                  </a:lnTo>
                  <a:lnTo>
                    <a:pt x="6502" y="2256"/>
                  </a:lnTo>
                  <a:lnTo>
                    <a:pt x="6502" y="2303"/>
                  </a:lnTo>
                  <a:lnTo>
                    <a:pt x="6484" y="2303"/>
                  </a:lnTo>
                  <a:lnTo>
                    <a:pt x="6484" y="2250"/>
                  </a:lnTo>
                  <a:lnTo>
                    <a:pt x="6473" y="2250"/>
                  </a:lnTo>
                  <a:lnTo>
                    <a:pt x="6473" y="2194"/>
                  </a:lnTo>
                  <a:lnTo>
                    <a:pt x="6345" y="2194"/>
                  </a:lnTo>
                  <a:lnTo>
                    <a:pt x="6345" y="2206"/>
                  </a:lnTo>
                  <a:lnTo>
                    <a:pt x="6300" y="2206"/>
                  </a:lnTo>
                  <a:lnTo>
                    <a:pt x="6300" y="2249"/>
                  </a:lnTo>
                  <a:lnTo>
                    <a:pt x="6217" y="2249"/>
                  </a:lnTo>
                  <a:lnTo>
                    <a:pt x="6217" y="2261"/>
                  </a:lnTo>
                  <a:lnTo>
                    <a:pt x="6211" y="2261"/>
                  </a:lnTo>
                  <a:lnTo>
                    <a:pt x="6211" y="2296"/>
                  </a:lnTo>
                  <a:lnTo>
                    <a:pt x="6189" y="2296"/>
                  </a:lnTo>
                  <a:lnTo>
                    <a:pt x="6189" y="2406"/>
                  </a:lnTo>
                  <a:lnTo>
                    <a:pt x="6116" y="2406"/>
                  </a:lnTo>
                  <a:lnTo>
                    <a:pt x="6116" y="2414"/>
                  </a:lnTo>
                  <a:lnTo>
                    <a:pt x="6037" y="2414"/>
                  </a:lnTo>
                  <a:lnTo>
                    <a:pt x="6037" y="2398"/>
                  </a:lnTo>
                  <a:lnTo>
                    <a:pt x="5985" y="2398"/>
                  </a:lnTo>
                  <a:lnTo>
                    <a:pt x="5985" y="2374"/>
                  </a:lnTo>
                  <a:lnTo>
                    <a:pt x="5954" y="2374"/>
                  </a:lnTo>
                  <a:lnTo>
                    <a:pt x="5954" y="2361"/>
                  </a:lnTo>
                  <a:lnTo>
                    <a:pt x="5903" y="2361"/>
                  </a:lnTo>
                  <a:lnTo>
                    <a:pt x="5903" y="2381"/>
                  </a:lnTo>
                  <a:lnTo>
                    <a:pt x="5774" y="2381"/>
                  </a:lnTo>
                  <a:lnTo>
                    <a:pt x="5774" y="2428"/>
                  </a:lnTo>
                  <a:lnTo>
                    <a:pt x="5691" y="2428"/>
                  </a:lnTo>
                  <a:lnTo>
                    <a:pt x="5691" y="2462"/>
                  </a:lnTo>
                  <a:lnTo>
                    <a:pt x="5658" y="2462"/>
                  </a:lnTo>
                  <a:lnTo>
                    <a:pt x="5658" y="2479"/>
                  </a:lnTo>
                  <a:lnTo>
                    <a:pt x="5495" y="2479"/>
                  </a:lnTo>
                  <a:lnTo>
                    <a:pt x="5495" y="2649"/>
                  </a:lnTo>
                  <a:lnTo>
                    <a:pt x="5472" y="2649"/>
                  </a:lnTo>
                  <a:lnTo>
                    <a:pt x="5472" y="2560"/>
                  </a:lnTo>
                  <a:lnTo>
                    <a:pt x="5410" y="2560"/>
                  </a:lnTo>
                  <a:lnTo>
                    <a:pt x="5410" y="2518"/>
                  </a:lnTo>
                  <a:lnTo>
                    <a:pt x="5360" y="2518"/>
                  </a:lnTo>
                  <a:lnTo>
                    <a:pt x="5360" y="2508"/>
                  </a:lnTo>
                  <a:lnTo>
                    <a:pt x="5329" y="2508"/>
                  </a:lnTo>
                  <a:lnTo>
                    <a:pt x="5329" y="2470"/>
                  </a:lnTo>
                  <a:lnTo>
                    <a:pt x="5260" y="2470"/>
                  </a:lnTo>
                  <a:lnTo>
                    <a:pt x="5260" y="2207"/>
                  </a:lnTo>
                  <a:lnTo>
                    <a:pt x="4878" y="2207"/>
                  </a:lnTo>
                  <a:lnTo>
                    <a:pt x="4878" y="2475"/>
                  </a:lnTo>
                  <a:lnTo>
                    <a:pt x="4832" y="2475"/>
                  </a:lnTo>
                  <a:lnTo>
                    <a:pt x="4832" y="2504"/>
                  </a:lnTo>
                  <a:lnTo>
                    <a:pt x="4791" y="2504"/>
                  </a:lnTo>
                  <a:lnTo>
                    <a:pt x="4791" y="2526"/>
                  </a:lnTo>
                  <a:lnTo>
                    <a:pt x="4777" y="2526"/>
                  </a:lnTo>
                  <a:lnTo>
                    <a:pt x="4777" y="2790"/>
                  </a:lnTo>
                  <a:lnTo>
                    <a:pt x="4768" y="2790"/>
                  </a:lnTo>
                  <a:lnTo>
                    <a:pt x="4762" y="2784"/>
                  </a:lnTo>
                  <a:lnTo>
                    <a:pt x="4717" y="2784"/>
                  </a:lnTo>
                  <a:lnTo>
                    <a:pt x="4710" y="2791"/>
                  </a:lnTo>
                  <a:lnTo>
                    <a:pt x="4684" y="2791"/>
                  </a:lnTo>
                  <a:lnTo>
                    <a:pt x="4684" y="2643"/>
                  </a:lnTo>
                  <a:lnTo>
                    <a:pt x="4641" y="2615"/>
                  </a:lnTo>
                  <a:lnTo>
                    <a:pt x="4416" y="2615"/>
                  </a:lnTo>
                  <a:lnTo>
                    <a:pt x="4416" y="2627"/>
                  </a:lnTo>
                  <a:lnTo>
                    <a:pt x="4410" y="2627"/>
                  </a:lnTo>
                  <a:lnTo>
                    <a:pt x="4410" y="2578"/>
                  </a:lnTo>
                  <a:lnTo>
                    <a:pt x="4356" y="2578"/>
                  </a:lnTo>
                  <a:lnTo>
                    <a:pt x="4356" y="2627"/>
                  </a:lnTo>
                  <a:lnTo>
                    <a:pt x="4316" y="2627"/>
                  </a:lnTo>
                  <a:lnTo>
                    <a:pt x="4316" y="2651"/>
                  </a:lnTo>
                  <a:lnTo>
                    <a:pt x="4309" y="2651"/>
                  </a:lnTo>
                  <a:lnTo>
                    <a:pt x="4309" y="2443"/>
                  </a:lnTo>
                  <a:lnTo>
                    <a:pt x="4300" y="2443"/>
                  </a:lnTo>
                  <a:lnTo>
                    <a:pt x="4300" y="2403"/>
                  </a:lnTo>
                  <a:lnTo>
                    <a:pt x="4279" y="2403"/>
                  </a:lnTo>
                  <a:lnTo>
                    <a:pt x="4270" y="2255"/>
                  </a:lnTo>
                  <a:lnTo>
                    <a:pt x="4264" y="2149"/>
                  </a:lnTo>
                  <a:lnTo>
                    <a:pt x="4262" y="2089"/>
                  </a:lnTo>
                  <a:lnTo>
                    <a:pt x="4260" y="2017"/>
                  </a:lnTo>
                  <a:lnTo>
                    <a:pt x="4254" y="1881"/>
                  </a:lnTo>
                  <a:lnTo>
                    <a:pt x="4249" y="1746"/>
                  </a:lnTo>
                  <a:lnTo>
                    <a:pt x="4246" y="1675"/>
                  </a:lnTo>
                  <a:lnTo>
                    <a:pt x="4241" y="1442"/>
                  </a:lnTo>
                  <a:lnTo>
                    <a:pt x="4234" y="1194"/>
                  </a:lnTo>
                  <a:lnTo>
                    <a:pt x="4286" y="1194"/>
                  </a:lnTo>
                  <a:lnTo>
                    <a:pt x="4291" y="1193"/>
                  </a:lnTo>
                  <a:lnTo>
                    <a:pt x="4296" y="1191"/>
                  </a:lnTo>
                  <a:lnTo>
                    <a:pt x="4300" y="1188"/>
                  </a:lnTo>
                  <a:lnTo>
                    <a:pt x="4304" y="1184"/>
                  </a:lnTo>
                  <a:lnTo>
                    <a:pt x="4307" y="1179"/>
                  </a:lnTo>
                  <a:lnTo>
                    <a:pt x="4310" y="1174"/>
                  </a:lnTo>
                  <a:lnTo>
                    <a:pt x="4311" y="1168"/>
                  </a:lnTo>
                  <a:lnTo>
                    <a:pt x="4312" y="1163"/>
                  </a:lnTo>
                  <a:lnTo>
                    <a:pt x="4311" y="1154"/>
                  </a:lnTo>
                  <a:lnTo>
                    <a:pt x="4308" y="1148"/>
                  </a:lnTo>
                  <a:lnTo>
                    <a:pt x="4303" y="1142"/>
                  </a:lnTo>
                  <a:lnTo>
                    <a:pt x="4297" y="1138"/>
                  </a:lnTo>
                  <a:lnTo>
                    <a:pt x="4318" y="1125"/>
                  </a:lnTo>
                  <a:lnTo>
                    <a:pt x="4318" y="1062"/>
                  </a:lnTo>
                  <a:lnTo>
                    <a:pt x="4292" y="1006"/>
                  </a:lnTo>
                  <a:lnTo>
                    <a:pt x="4275" y="1006"/>
                  </a:lnTo>
                  <a:lnTo>
                    <a:pt x="4275" y="984"/>
                  </a:lnTo>
                  <a:lnTo>
                    <a:pt x="4243" y="984"/>
                  </a:lnTo>
                  <a:lnTo>
                    <a:pt x="4243" y="919"/>
                  </a:lnTo>
                  <a:lnTo>
                    <a:pt x="4230" y="919"/>
                  </a:lnTo>
                  <a:lnTo>
                    <a:pt x="4230" y="903"/>
                  </a:lnTo>
                  <a:lnTo>
                    <a:pt x="4220" y="903"/>
                  </a:lnTo>
                  <a:lnTo>
                    <a:pt x="4220" y="595"/>
                  </a:lnTo>
                  <a:lnTo>
                    <a:pt x="4224" y="593"/>
                  </a:lnTo>
                  <a:lnTo>
                    <a:pt x="4228" y="590"/>
                  </a:lnTo>
                  <a:lnTo>
                    <a:pt x="4233" y="585"/>
                  </a:lnTo>
                  <a:lnTo>
                    <a:pt x="4237" y="580"/>
                  </a:lnTo>
                  <a:lnTo>
                    <a:pt x="4240" y="576"/>
                  </a:lnTo>
                  <a:lnTo>
                    <a:pt x="4241" y="570"/>
                  </a:lnTo>
                  <a:lnTo>
                    <a:pt x="4241" y="562"/>
                  </a:lnTo>
                  <a:lnTo>
                    <a:pt x="4240" y="557"/>
                  </a:lnTo>
                  <a:lnTo>
                    <a:pt x="4237" y="553"/>
                  </a:lnTo>
                  <a:lnTo>
                    <a:pt x="4233" y="548"/>
                  </a:lnTo>
                  <a:lnTo>
                    <a:pt x="4229" y="543"/>
                  </a:lnTo>
                  <a:lnTo>
                    <a:pt x="4220" y="536"/>
                  </a:lnTo>
                  <a:lnTo>
                    <a:pt x="4215" y="534"/>
                  </a:lnTo>
                  <a:lnTo>
                    <a:pt x="4210" y="337"/>
                  </a:lnTo>
                  <a:lnTo>
                    <a:pt x="4211" y="337"/>
                  </a:lnTo>
                  <a:lnTo>
                    <a:pt x="4214" y="337"/>
                  </a:lnTo>
                  <a:lnTo>
                    <a:pt x="4216" y="335"/>
                  </a:lnTo>
                  <a:lnTo>
                    <a:pt x="4219" y="333"/>
                  </a:lnTo>
                  <a:lnTo>
                    <a:pt x="4219" y="330"/>
                  </a:lnTo>
                  <a:lnTo>
                    <a:pt x="4219" y="327"/>
                  </a:lnTo>
                  <a:lnTo>
                    <a:pt x="4216" y="325"/>
                  </a:lnTo>
                  <a:lnTo>
                    <a:pt x="4214" y="323"/>
                  </a:lnTo>
                  <a:lnTo>
                    <a:pt x="4211" y="323"/>
                  </a:lnTo>
                  <a:lnTo>
                    <a:pt x="4210" y="323"/>
                  </a:lnTo>
                  <a:lnTo>
                    <a:pt x="4208" y="253"/>
                  </a:lnTo>
                  <a:lnTo>
                    <a:pt x="4210" y="251"/>
                  </a:lnTo>
                  <a:lnTo>
                    <a:pt x="4212" y="250"/>
                  </a:lnTo>
                  <a:lnTo>
                    <a:pt x="4213" y="247"/>
                  </a:lnTo>
                  <a:lnTo>
                    <a:pt x="4213" y="245"/>
                  </a:lnTo>
                  <a:lnTo>
                    <a:pt x="4213" y="242"/>
                  </a:lnTo>
                  <a:lnTo>
                    <a:pt x="4211" y="240"/>
                  </a:lnTo>
                  <a:lnTo>
                    <a:pt x="4210" y="238"/>
                  </a:lnTo>
                  <a:lnTo>
                    <a:pt x="4208" y="237"/>
                  </a:lnTo>
                  <a:lnTo>
                    <a:pt x="4206" y="155"/>
                  </a:lnTo>
                  <a:lnTo>
                    <a:pt x="4209" y="149"/>
                  </a:lnTo>
                  <a:lnTo>
                    <a:pt x="4210" y="144"/>
                  </a:lnTo>
                  <a:lnTo>
                    <a:pt x="4210" y="137"/>
                  </a:lnTo>
                  <a:lnTo>
                    <a:pt x="4209" y="134"/>
                  </a:lnTo>
                  <a:lnTo>
                    <a:pt x="4208" y="132"/>
                  </a:lnTo>
                  <a:lnTo>
                    <a:pt x="4207" y="129"/>
                  </a:lnTo>
                  <a:lnTo>
                    <a:pt x="4205" y="127"/>
                  </a:lnTo>
                  <a:lnTo>
                    <a:pt x="4202" y="3"/>
                  </a:lnTo>
                  <a:lnTo>
                    <a:pt x="4201" y="1"/>
                  </a:lnTo>
                  <a:lnTo>
                    <a:pt x="4200" y="0"/>
                  </a:lnTo>
                  <a:lnTo>
                    <a:pt x="4198" y="0"/>
                  </a:lnTo>
                  <a:lnTo>
                    <a:pt x="4197" y="0"/>
                  </a:lnTo>
                  <a:lnTo>
                    <a:pt x="4195" y="2"/>
                  </a:lnTo>
                  <a:lnTo>
                    <a:pt x="4194" y="4"/>
                  </a:lnTo>
                  <a:lnTo>
                    <a:pt x="4189" y="126"/>
                  </a:lnTo>
                  <a:lnTo>
                    <a:pt x="4186" y="128"/>
                  </a:lnTo>
                  <a:lnTo>
                    <a:pt x="4185" y="131"/>
                  </a:lnTo>
                  <a:lnTo>
                    <a:pt x="4183" y="134"/>
                  </a:lnTo>
                  <a:lnTo>
                    <a:pt x="4183" y="137"/>
                  </a:lnTo>
                  <a:lnTo>
                    <a:pt x="4183" y="144"/>
                  </a:lnTo>
                  <a:lnTo>
                    <a:pt x="4183" y="147"/>
                  </a:lnTo>
                  <a:lnTo>
                    <a:pt x="4184" y="150"/>
                  </a:lnTo>
                  <a:lnTo>
                    <a:pt x="4186" y="152"/>
                  </a:lnTo>
                  <a:lnTo>
                    <a:pt x="4188" y="155"/>
                  </a:lnTo>
                  <a:lnTo>
                    <a:pt x="4184" y="236"/>
                  </a:lnTo>
                  <a:lnTo>
                    <a:pt x="4181" y="237"/>
                  </a:lnTo>
                  <a:lnTo>
                    <a:pt x="4179" y="239"/>
                  </a:lnTo>
                  <a:lnTo>
                    <a:pt x="4178" y="242"/>
                  </a:lnTo>
                  <a:lnTo>
                    <a:pt x="4177" y="245"/>
                  </a:lnTo>
                  <a:lnTo>
                    <a:pt x="4178" y="248"/>
                  </a:lnTo>
                  <a:lnTo>
                    <a:pt x="4179" y="250"/>
                  </a:lnTo>
                  <a:lnTo>
                    <a:pt x="4181" y="252"/>
                  </a:lnTo>
                  <a:lnTo>
                    <a:pt x="4184" y="254"/>
                  </a:lnTo>
                  <a:lnTo>
                    <a:pt x="4181" y="323"/>
                  </a:lnTo>
                  <a:lnTo>
                    <a:pt x="4178" y="323"/>
                  </a:lnTo>
                  <a:lnTo>
                    <a:pt x="4176" y="323"/>
                  </a:lnTo>
                  <a:lnTo>
                    <a:pt x="4173" y="325"/>
                  </a:lnTo>
                  <a:lnTo>
                    <a:pt x="4172" y="327"/>
                  </a:lnTo>
                  <a:lnTo>
                    <a:pt x="4171" y="330"/>
                  </a:lnTo>
                  <a:lnTo>
                    <a:pt x="4172" y="333"/>
                  </a:lnTo>
                  <a:lnTo>
                    <a:pt x="4173" y="335"/>
                  </a:lnTo>
                  <a:lnTo>
                    <a:pt x="4176" y="337"/>
                  </a:lnTo>
                  <a:lnTo>
                    <a:pt x="4178" y="337"/>
                  </a:lnTo>
                  <a:lnTo>
                    <a:pt x="4180" y="337"/>
                  </a:lnTo>
                  <a:lnTo>
                    <a:pt x="4172" y="534"/>
                  </a:lnTo>
                  <a:lnTo>
                    <a:pt x="4163" y="540"/>
                  </a:lnTo>
                  <a:lnTo>
                    <a:pt x="4154" y="547"/>
                  </a:lnTo>
                  <a:lnTo>
                    <a:pt x="4148" y="553"/>
                  </a:lnTo>
                  <a:lnTo>
                    <a:pt x="4146" y="557"/>
                  </a:lnTo>
                  <a:lnTo>
                    <a:pt x="4144" y="564"/>
                  </a:lnTo>
                  <a:lnTo>
                    <a:pt x="4145" y="573"/>
                  </a:lnTo>
                  <a:lnTo>
                    <a:pt x="4146" y="577"/>
                  </a:lnTo>
                  <a:lnTo>
                    <a:pt x="4147" y="581"/>
                  </a:lnTo>
                  <a:lnTo>
                    <a:pt x="4149" y="585"/>
                  </a:lnTo>
                  <a:lnTo>
                    <a:pt x="4152" y="588"/>
                  </a:lnTo>
                  <a:lnTo>
                    <a:pt x="4156" y="592"/>
                  </a:lnTo>
                  <a:lnTo>
                    <a:pt x="4160" y="594"/>
                  </a:lnTo>
                  <a:lnTo>
                    <a:pt x="4163" y="595"/>
                  </a:lnTo>
                  <a:lnTo>
                    <a:pt x="4163" y="903"/>
                  </a:lnTo>
                  <a:lnTo>
                    <a:pt x="4151" y="903"/>
                  </a:lnTo>
                  <a:lnTo>
                    <a:pt x="4151" y="919"/>
                  </a:lnTo>
                  <a:lnTo>
                    <a:pt x="4142" y="919"/>
                  </a:lnTo>
                  <a:lnTo>
                    <a:pt x="4142" y="984"/>
                  </a:lnTo>
                  <a:lnTo>
                    <a:pt x="4115" y="984"/>
                  </a:lnTo>
                  <a:lnTo>
                    <a:pt x="4115" y="1006"/>
                  </a:lnTo>
                  <a:lnTo>
                    <a:pt x="4099" y="1006"/>
                  </a:lnTo>
                  <a:lnTo>
                    <a:pt x="4067" y="1068"/>
                  </a:lnTo>
                  <a:lnTo>
                    <a:pt x="4067" y="1125"/>
                  </a:lnTo>
                  <a:lnTo>
                    <a:pt x="4084" y="1137"/>
                  </a:lnTo>
                  <a:lnTo>
                    <a:pt x="4081" y="1138"/>
                  </a:lnTo>
                  <a:lnTo>
                    <a:pt x="4077" y="1141"/>
                  </a:lnTo>
                  <a:lnTo>
                    <a:pt x="4074" y="1143"/>
                  </a:lnTo>
                  <a:lnTo>
                    <a:pt x="4071" y="1146"/>
                  </a:lnTo>
                  <a:lnTo>
                    <a:pt x="4069" y="1150"/>
                  </a:lnTo>
                  <a:lnTo>
                    <a:pt x="4067" y="1153"/>
                  </a:lnTo>
                  <a:lnTo>
                    <a:pt x="4066" y="1159"/>
                  </a:lnTo>
                  <a:lnTo>
                    <a:pt x="4066" y="1163"/>
                  </a:lnTo>
                  <a:lnTo>
                    <a:pt x="4066" y="1168"/>
                  </a:lnTo>
                  <a:lnTo>
                    <a:pt x="4068" y="1174"/>
                  </a:lnTo>
                  <a:lnTo>
                    <a:pt x="4070" y="1179"/>
                  </a:lnTo>
                  <a:lnTo>
                    <a:pt x="4074" y="1184"/>
                  </a:lnTo>
                  <a:lnTo>
                    <a:pt x="4077" y="1188"/>
                  </a:lnTo>
                  <a:lnTo>
                    <a:pt x="4082" y="1191"/>
                  </a:lnTo>
                  <a:lnTo>
                    <a:pt x="4087" y="1193"/>
                  </a:lnTo>
                  <a:lnTo>
                    <a:pt x="4092" y="1194"/>
                  </a:lnTo>
                  <a:lnTo>
                    <a:pt x="4144" y="1194"/>
                  </a:lnTo>
                  <a:lnTo>
                    <a:pt x="4141" y="1461"/>
                  </a:lnTo>
                  <a:lnTo>
                    <a:pt x="4132" y="1697"/>
                  </a:lnTo>
                  <a:lnTo>
                    <a:pt x="4124" y="1940"/>
                  </a:lnTo>
                  <a:lnTo>
                    <a:pt x="4120" y="2032"/>
                  </a:lnTo>
                  <a:lnTo>
                    <a:pt x="4112" y="2193"/>
                  </a:lnTo>
                  <a:lnTo>
                    <a:pt x="4099" y="2413"/>
                  </a:lnTo>
                  <a:lnTo>
                    <a:pt x="4068" y="2413"/>
                  </a:lnTo>
                  <a:lnTo>
                    <a:pt x="4068" y="2423"/>
                  </a:lnTo>
                  <a:lnTo>
                    <a:pt x="4054" y="2423"/>
                  </a:lnTo>
                  <a:lnTo>
                    <a:pt x="4054" y="2414"/>
                  </a:lnTo>
                  <a:lnTo>
                    <a:pt x="4044" y="2414"/>
                  </a:lnTo>
                  <a:lnTo>
                    <a:pt x="4044" y="2381"/>
                  </a:lnTo>
                  <a:lnTo>
                    <a:pt x="4035" y="2381"/>
                  </a:lnTo>
                  <a:lnTo>
                    <a:pt x="4035" y="2391"/>
                  </a:lnTo>
                  <a:lnTo>
                    <a:pt x="4014" y="2391"/>
                  </a:lnTo>
                  <a:lnTo>
                    <a:pt x="4014" y="2380"/>
                  </a:lnTo>
                  <a:lnTo>
                    <a:pt x="3990" y="2380"/>
                  </a:lnTo>
                  <a:lnTo>
                    <a:pt x="3990" y="2415"/>
                  </a:lnTo>
                  <a:lnTo>
                    <a:pt x="3945" y="2415"/>
                  </a:lnTo>
                  <a:lnTo>
                    <a:pt x="3945" y="2590"/>
                  </a:lnTo>
                  <a:lnTo>
                    <a:pt x="3905" y="2590"/>
                  </a:lnTo>
                  <a:lnTo>
                    <a:pt x="3905" y="2624"/>
                  </a:lnTo>
                  <a:lnTo>
                    <a:pt x="3860" y="2624"/>
                  </a:lnTo>
                  <a:lnTo>
                    <a:pt x="3860" y="2642"/>
                  </a:lnTo>
                  <a:lnTo>
                    <a:pt x="3713" y="2642"/>
                  </a:lnTo>
                  <a:lnTo>
                    <a:pt x="3713" y="2420"/>
                  </a:lnTo>
                  <a:lnTo>
                    <a:pt x="3666" y="2420"/>
                  </a:lnTo>
                  <a:lnTo>
                    <a:pt x="3666" y="2404"/>
                  </a:lnTo>
                  <a:lnTo>
                    <a:pt x="3649" y="2404"/>
                  </a:lnTo>
                  <a:lnTo>
                    <a:pt x="3649" y="2378"/>
                  </a:lnTo>
                  <a:lnTo>
                    <a:pt x="3601" y="2378"/>
                  </a:lnTo>
                  <a:lnTo>
                    <a:pt x="3601" y="2389"/>
                  </a:lnTo>
                  <a:lnTo>
                    <a:pt x="3588" y="2389"/>
                  </a:lnTo>
                  <a:lnTo>
                    <a:pt x="3588" y="2416"/>
                  </a:lnTo>
                  <a:lnTo>
                    <a:pt x="3550" y="2416"/>
                  </a:lnTo>
                  <a:lnTo>
                    <a:pt x="3550" y="2616"/>
                  </a:lnTo>
                  <a:lnTo>
                    <a:pt x="3507" y="2590"/>
                  </a:lnTo>
                  <a:lnTo>
                    <a:pt x="3481" y="2577"/>
                  </a:lnTo>
                  <a:lnTo>
                    <a:pt x="3452" y="2563"/>
                  </a:lnTo>
                  <a:lnTo>
                    <a:pt x="3415" y="2546"/>
                  </a:lnTo>
                  <a:lnTo>
                    <a:pt x="3372" y="2529"/>
                  </a:lnTo>
                  <a:lnTo>
                    <a:pt x="3327" y="2512"/>
                  </a:lnTo>
                  <a:lnTo>
                    <a:pt x="3303" y="2505"/>
                  </a:lnTo>
                  <a:lnTo>
                    <a:pt x="3280" y="2498"/>
                  </a:lnTo>
                  <a:lnTo>
                    <a:pt x="3257" y="2492"/>
                  </a:lnTo>
                  <a:lnTo>
                    <a:pt x="3234" y="2487"/>
                  </a:lnTo>
                  <a:lnTo>
                    <a:pt x="3191" y="2481"/>
                  </a:lnTo>
                  <a:lnTo>
                    <a:pt x="3151" y="2477"/>
                  </a:lnTo>
                  <a:lnTo>
                    <a:pt x="3115" y="2475"/>
                  </a:lnTo>
                  <a:lnTo>
                    <a:pt x="3080" y="2476"/>
                  </a:lnTo>
                  <a:lnTo>
                    <a:pt x="3048" y="2477"/>
                  </a:lnTo>
                  <a:lnTo>
                    <a:pt x="3017" y="2480"/>
                  </a:lnTo>
                  <a:lnTo>
                    <a:pt x="2988" y="2484"/>
                  </a:lnTo>
                  <a:lnTo>
                    <a:pt x="2960" y="2489"/>
                  </a:lnTo>
                  <a:lnTo>
                    <a:pt x="2947" y="2492"/>
                  </a:lnTo>
                  <a:lnTo>
                    <a:pt x="2932" y="2496"/>
                  </a:lnTo>
                  <a:lnTo>
                    <a:pt x="2903" y="2506"/>
                  </a:lnTo>
                  <a:lnTo>
                    <a:pt x="2873" y="2516"/>
                  </a:lnTo>
                  <a:lnTo>
                    <a:pt x="2846" y="2527"/>
                  </a:lnTo>
                  <a:lnTo>
                    <a:pt x="2802" y="2546"/>
                  </a:lnTo>
                  <a:lnTo>
                    <a:pt x="2785" y="2555"/>
                  </a:lnTo>
                  <a:lnTo>
                    <a:pt x="2785" y="2536"/>
                  </a:lnTo>
                  <a:lnTo>
                    <a:pt x="2774" y="2542"/>
                  </a:lnTo>
                  <a:lnTo>
                    <a:pt x="2753" y="2555"/>
                  </a:lnTo>
                  <a:lnTo>
                    <a:pt x="2689" y="2596"/>
                  </a:lnTo>
                  <a:lnTo>
                    <a:pt x="2689" y="2569"/>
                  </a:lnTo>
                  <a:lnTo>
                    <a:pt x="2655" y="2569"/>
                  </a:lnTo>
                  <a:lnTo>
                    <a:pt x="2655" y="2464"/>
                  </a:lnTo>
                  <a:lnTo>
                    <a:pt x="2497" y="2464"/>
                  </a:lnTo>
                  <a:lnTo>
                    <a:pt x="2497" y="2728"/>
                  </a:lnTo>
                  <a:lnTo>
                    <a:pt x="2479" y="2728"/>
                  </a:lnTo>
                  <a:lnTo>
                    <a:pt x="2479" y="2707"/>
                  </a:lnTo>
                  <a:lnTo>
                    <a:pt x="2409" y="2707"/>
                  </a:lnTo>
                  <a:lnTo>
                    <a:pt x="2409" y="2516"/>
                  </a:lnTo>
                  <a:lnTo>
                    <a:pt x="2259" y="2516"/>
                  </a:lnTo>
                  <a:lnTo>
                    <a:pt x="2259" y="2422"/>
                  </a:lnTo>
                  <a:lnTo>
                    <a:pt x="2251" y="2422"/>
                  </a:lnTo>
                  <a:lnTo>
                    <a:pt x="2251" y="2410"/>
                  </a:lnTo>
                  <a:lnTo>
                    <a:pt x="2175" y="2410"/>
                  </a:lnTo>
                  <a:lnTo>
                    <a:pt x="2175" y="2397"/>
                  </a:lnTo>
                  <a:lnTo>
                    <a:pt x="2158" y="2397"/>
                  </a:lnTo>
                  <a:lnTo>
                    <a:pt x="2158" y="2373"/>
                  </a:lnTo>
                  <a:lnTo>
                    <a:pt x="2130" y="2373"/>
                  </a:lnTo>
                  <a:lnTo>
                    <a:pt x="2130" y="2361"/>
                  </a:lnTo>
                  <a:lnTo>
                    <a:pt x="2117" y="2361"/>
                  </a:lnTo>
                  <a:lnTo>
                    <a:pt x="2117" y="2337"/>
                  </a:lnTo>
                  <a:lnTo>
                    <a:pt x="2110" y="2337"/>
                  </a:lnTo>
                  <a:lnTo>
                    <a:pt x="2110" y="2292"/>
                  </a:lnTo>
                  <a:lnTo>
                    <a:pt x="2073" y="2292"/>
                  </a:lnTo>
                  <a:lnTo>
                    <a:pt x="2073" y="2280"/>
                  </a:lnTo>
                  <a:lnTo>
                    <a:pt x="2061" y="2280"/>
                  </a:lnTo>
                  <a:lnTo>
                    <a:pt x="2061" y="2272"/>
                  </a:lnTo>
                  <a:lnTo>
                    <a:pt x="1965" y="2272"/>
                  </a:lnTo>
                  <a:lnTo>
                    <a:pt x="1965" y="2290"/>
                  </a:lnTo>
                  <a:lnTo>
                    <a:pt x="1953" y="2290"/>
                  </a:lnTo>
                  <a:lnTo>
                    <a:pt x="1953" y="2316"/>
                  </a:lnTo>
                  <a:lnTo>
                    <a:pt x="1948" y="2316"/>
                  </a:lnTo>
                  <a:lnTo>
                    <a:pt x="1948" y="2464"/>
                  </a:lnTo>
                  <a:lnTo>
                    <a:pt x="1912" y="2464"/>
                  </a:lnTo>
                  <a:lnTo>
                    <a:pt x="1912" y="2435"/>
                  </a:lnTo>
                  <a:lnTo>
                    <a:pt x="1737" y="2435"/>
                  </a:lnTo>
                  <a:lnTo>
                    <a:pt x="1737" y="2293"/>
                  </a:lnTo>
                  <a:lnTo>
                    <a:pt x="1691" y="2288"/>
                  </a:lnTo>
                  <a:lnTo>
                    <a:pt x="1691" y="2271"/>
                  </a:lnTo>
                  <a:lnTo>
                    <a:pt x="1668" y="2271"/>
                  </a:lnTo>
                  <a:lnTo>
                    <a:pt x="1668" y="2255"/>
                  </a:lnTo>
                  <a:lnTo>
                    <a:pt x="1636" y="2255"/>
                  </a:lnTo>
                  <a:lnTo>
                    <a:pt x="1636" y="2246"/>
                  </a:lnTo>
                  <a:lnTo>
                    <a:pt x="1591" y="2246"/>
                  </a:lnTo>
                  <a:lnTo>
                    <a:pt x="1591" y="2236"/>
                  </a:lnTo>
                  <a:lnTo>
                    <a:pt x="1574" y="2236"/>
                  </a:lnTo>
                  <a:lnTo>
                    <a:pt x="1574" y="2289"/>
                  </a:lnTo>
                  <a:lnTo>
                    <a:pt x="1545" y="2289"/>
                  </a:lnTo>
                  <a:lnTo>
                    <a:pt x="1545" y="2587"/>
                  </a:lnTo>
                  <a:lnTo>
                    <a:pt x="1522" y="2587"/>
                  </a:lnTo>
                  <a:lnTo>
                    <a:pt x="1522" y="2599"/>
                  </a:lnTo>
                  <a:lnTo>
                    <a:pt x="1461" y="2599"/>
                  </a:lnTo>
                  <a:lnTo>
                    <a:pt x="1461" y="2752"/>
                  </a:lnTo>
                  <a:lnTo>
                    <a:pt x="1441" y="2752"/>
                  </a:lnTo>
                  <a:lnTo>
                    <a:pt x="1441" y="2790"/>
                  </a:lnTo>
                  <a:lnTo>
                    <a:pt x="1425" y="2790"/>
                  </a:lnTo>
                  <a:lnTo>
                    <a:pt x="1425" y="2778"/>
                  </a:lnTo>
                  <a:lnTo>
                    <a:pt x="1421" y="2778"/>
                  </a:lnTo>
                  <a:lnTo>
                    <a:pt x="1421" y="2761"/>
                  </a:lnTo>
                  <a:lnTo>
                    <a:pt x="1395" y="2761"/>
                  </a:lnTo>
                  <a:lnTo>
                    <a:pt x="1400" y="2158"/>
                  </a:lnTo>
                  <a:lnTo>
                    <a:pt x="1389" y="2158"/>
                  </a:lnTo>
                  <a:lnTo>
                    <a:pt x="1389" y="2096"/>
                  </a:lnTo>
                  <a:lnTo>
                    <a:pt x="1324" y="2096"/>
                  </a:lnTo>
                  <a:lnTo>
                    <a:pt x="1324" y="2068"/>
                  </a:lnTo>
                  <a:lnTo>
                    <a:pt x="1256" y="2060"/>
                  </a:lnTo>
                  <a:lnTo>
                    <a:pt x="1256" y="2092"/>
                  </a:lnTo>
                  <a:lnTo>
                    <a:pt x="1217" y="2092"/>
                  </a:lnTo>
                  <a:lnTo>
                    <a:pt x="1217" y="2113"/>
                  </a:lnTo>
                  <a:lnTo>
                    <a:pt x="1181" y="2113"/>
                  </a:lnTo>
                  <a:lnTo>
                    <a:pt x="1181" y="2776"/>
                  </a:lnTo>
                  <a:lnTo>
                    <a:pt x="1151" y="2776"/>
                  </a:lnTo>
                  <a:lnTo>
                    <a:pt x="1151" y="2667"/>
                  </a:lnTo>
                  <a:lnTo>
                    <a:pt x="1127" y="2667"/>
                  </a:lnTo>
                  <a:lnTo>
                    <a:pt x="1127" y="2629"/>
                  </a:lnTo>
                  <a:lnTo>
                    <a:pt x="1105" y="2629"/>
                  </a:lnTo>
                  <a:lnTo>
                    <a:pt x="1105" y="2621"/>
                  </a:lnTo>
                  <a:lnTo>
                    <a:pt x="1092" y="2621"/>
                  </a:lnTo>
                  <a:lnTo>
                    <a:pt x="1092" y="2635"/>
                  </a:lnTo>
                  <a:lnTo>
                    <a:pt x="1079" y="2635"/>
                  </a:lnTo>
                  <a:lnTo>
                    <a:pt x="1079" y="2603"/>
                  </a:lnTo>
                  <a:lnTo>
                    <a:pt x="1069" y="2603"/>
                  </a:lnTo>
                  <a:lnTo>
                    <a:pt x="1069" y="2612"/>
                  </a:lnTo>
                  <a:lnTo>
                    <a:pt x="1027" y="2612"/>
                  </a:lnTo>
                  <a:lnTo>
                    <a:pt x="1027" y="2626"/>
                  </a:lnTo>
                  <a:lnTo>
                    <a:pt x="1019" y="2626"/>
                  </a:lnTo>
                  <a:lnTo>
                    <a:pt x="1019" y="2634"/>
                  </a:lnTo>
                  <a:lnTo>
                    <a:pt x="951" y="2634"/>
                  </a:lnTo>
                  <a:lnTo>
                    <a:pt x="951" y="2648"/>
                  </a:lnTo>
                  <a:lnTo>
                    <a:pt x="937" y="2648"/>
                  </a:lnTo>
                  <a:lnTo>
                    <a:pt x="937" y="2668"/>
                  </a:lnTo>
                  <a:lnTo>
                    <a:pt x="925" y="2668"/>
                  </a:lnTo>
                  <a:lnTo>
                    <a:pt x="925" y="2187"/>
                  </a:lnTo>
                  <a:lnTo>
                    <a:pt x="920" y="2187"/>
                  </a:lnTo>
                  <a:lnTo>
                    <a:pt x="920" y="2162"/>
                  </a:lnTo>
                  <a:lnTo>
                    <a:pt x="910" y="2162"/>
                  </a:lnTo>
                  <a:lnTo>
                    <a:pt x="910" y="2120"/>
                  </a:lnTo>
                  <a:lnTo>
                    <a:pt x="877" y="2120"/>
                  </a:lnTo>
                  <a:lnTo>
                    <a:pt x="877" y="2087"/>
                  </a:lnTo>
                  <a:lnTo>
                    <a:pt x="828" y="2087"/>
                  </a:lnTo>
                  <a:lnTo>
                    <a:pt x="828" y="2119"/>
                  </a:lnTo>
                  <a:lnTo>
                    <a:pt x="773" y="2119"/>
                  </a:lnTo>
                  <a:lnTo>
                    <a:pt x="773" y="2159"/>
                  </a:lnTo>
                  <a:lnTo>
                    <a:pt x="728" y="2159"/>
                  </a:lnTo>
                  <a:lnTo>
                    <a:pt x="728" y="2178"/>
                  </a:lnTo>
                  <a:lnTo>
                    <a:pt x="709" y="2178"/>
                  </a:lnTo>
                  <a:lnTo>
                    <a:pt x="709" y="2223"/>
                  </a:lnTo>
                  <a:lnTo>
                    <a:pt x="694" y="2223"/>
                  </a:lnTo>
                  <a:lnTo>
                    <a:pt x="694" y="2248"/>
                  </a:lnTo>
                  <a:lnTo>
                    <a:pt x="634" y="2248"/>
                  </a:lnTo>
                  <a:lnTo>
                    <a:pt x="634" y="2286"/>
                  </a:lnTo>
                  <a:lnTo>
                    <a:pt x="616" y="2286"/>
                  </a:lnTo>
                  <a:lnTo>
                    <a:pt x="616" y="2313"/>
                  </a:lnTo>
                  <a:lnTo>
                    <a:pt x="585" y="2313"/>
                  </a:lnTo>
                  <a:lnTo>
                    <a:pt x="585" y="2758"/>
                  </a:lnTo>
                  <a:lnTo>
                    <a:pt x="557" y="2758"/>
                  </a:lnTo>
                  <a:lnTo>
                    <a:pt x="557" y="2796"/>
                  </a:lnTo>
                  <a:lnTo>
                    <a:pt x="529" y="2796"/>
                  </a:lnTo>
                  <a:lnTo>
                    <a:pt x="529" y="2766"/>
                  </a:lnTo>
                  <a:lnTo>
                    <a:pt x="351" y="2766"/>
                  </a:lnTo>
                  <a:lnTo>
                    <a:pt x="351" y="2794"/>
                  </a:lnTo>
                  <a:lnTo>
                    <a:pt x="334" y="2794"/>
                  </a:lnTo>
                  <a:lnTo>
                    <a:pt x="334" y="2746"/>
                  </a:lnTo>
                  <a:lnTo>
                    <a:pt x="317" y="2746"/>
                  </a:lnTo>
                  <a:lnTo>
                    <a:pt x="317" y="2709"/>
                  </a:lnTo>
                  <a:lnTo>
                    <a:pt x="174" y="2709"/>
                  </a:lnTo>
                  <a:lnTo>
                    <a:pt x="174" y="2727"/>
                  </a:lnTo>
                  <a:lnTo>
                    <a:pt x="79" y="2727"/>
                  </a:lnTo>
                  <a:lnTo>
                    <a:pt x="79" y="2783"/>
                  </a:lnTo>
                  <a:lnTo>
                    <a:pt x="4" y="2790"/>
                  </a:lnTo>
                  <a:lnTo>
                    <a:pt x="0" y="2999"/>
                  </a:lnTo>
                  <a:lnTo>
                    <a:pt x="11717" y="2999"/>
                  </a:lnTo>
                  <a:lnTo>
                    <a:pt x="11717" y="2728"/>
                  </a:lnTo>
                  <a:lnTo>
                    <a:pt x="11595" y="27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pic>
        <p:nvPicPr>
          <p:cNvPr id="9" name="图片 8">
            <a:extLst>
              <a:ext uri="{FF2B5EF4-FFF2-40B4-BE49-F238E27FC236}">
                <a16:creationId xmlns="" xmlns:a16="http://schemas.microsoft.com/office/drawing/2014/main" id="{61991B5A-85A8-2785-3AB0-2BB4C19D068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7804" r="3682" b="5027"/>
          <a:stretch/>
        </p:blipFill>
        <p:spPr>
          <a:xfrm>
            <a:off x="1910873" y="922338"/>
            <a:ext cx="7916697" cy="4747137"/>
          </a:xfrm>
          <a:prstGeom prst="rect">
            <a:avLst/>
          </a:prstGeom>
        </p:spPr>
      </p:pic>
    </p:spTree>
    <p:extLst>
      <p:ext uri="{BB962C8B-B14F-4D97-AF65-F5344CB8AC3E}">
        <p14:creationId xmlns:p14="http://schemas.microsoft.com/office/powerpoint/2010/main" val="1709446969"/>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61991B5A-85A8-2785-3AB0-2BB4C19D068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04" r="3682" b="5027"/>
          <a:stretch/>
        </p:blipFill>
        <p:spPr>
          <a:xfrm>
            <a:off x="1271502" y="2020536"/>
            <a:ext cx="4617134" cy="2768600"/>
          </a:xfrm>
          <a:prstGeom prst="rect">
            <a:avLst/>
          </a:prstGeom>
        </p:spPr>
      </p:pic>
      <p:pic>
        <p:nvPicPr>
          <p:cNvPr id="11" name="图片 10">
            <a:extLst>
              <a:ext uri="{FF2B5EF4-FFF2-40B4-BE49-F238E27FC236}">
                <a16:creationId xmlns="" xmlns:a16="http://schemas.microsoft.com/office/drawing/2014/main" id="{1A8B715E-EA01-F115-2ECA-9ABE44671C3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53" t="7372" r="3618" b="4729"/>
          <a:stretch/>
        </p:blipFill>
        <p:spPr>
          <a:xfrm>
            <a:off x="6717497" y="2144712"/>
            <a:ext cx="4284023" cy="2568576"/>
          </a:xfrm>
          <a:prstGeom prst="rect">
            <a:avLst/>
          </a:prstGeom>
        </p:spPr>
      </p:pic>
      <p:sp>
        <p:nvSpPr>
          <p:cNvPr id="2" name="文本框 1">
            <a:extLst>
              <a:ext uri="{FF2B5EF4-FFF2-40B4-BE49-F238E27FC236}">
                <a16:creationId xmlns="" xmlns:a16="http://schemas.microsoft.com/office/drawing/2014/main" id="{3C420D38-5F0E-0183-25CE-4ACBB2C61F75}"/>
              </a:ext>
            </a:extLst>
          </p:cNvPr>
          <p:cNvSpPr txBox="1"/>
          <p:nvPr/>
        </p:nvSpPr>
        <p:spPr>
          <a:xfrm>
            <a:off x="190500" y="367784"/>
            <a:ext cx="6096000" cy="461665"/>
          </a:xfrm>
          <a:prstGeom prst="rect">
            <a:avLst/>
          </a:prstGeom>
          <a:noFill/>
        </p:spPr>
        <p:txBody>
          <a:bodyPr wrap="square">
            <a:spAutoFit/>
          </a:bodyPr>
          <a:lstStyle/>
          <a:p>
            <a:r>
              <a:rPr lang="en-US" altLang="zh-CN" sz="2400" dirty="0">
                <a:solidFill>
                  <a:srgbClr val="FFC000"/>
                </a:solidFill>
              </a:rPr>
              <a:t>Data app demo </a:t>
            </a:r>
            <a:r>
              <a:rPr lang="en-US" altLang="zh-CN" sz="2400" dirty="0"/>
              <a:t>show</a:t>
            </a:r>
            <a:endParaRPr lang="zh-CN" altLang="en-US" sz="2400" dirty="0"/>
          </a:p>
        </p:txBody>
      </p:sp>
      <p:sp>
        <p:nvSpPr>
          <p:cNvPr id="3" name="文本框 2">
            <a:extLst>
              <a:ext uri="{FF2B5EF4-FFF2-40B4-BE49-F238E27FC236}">
                <a16:creationId xmlns="" xmlns:a16="http://schemas.microsoft.com/office/drawing/2014/main" id="{61A96A1E-63BE-DE50-93EA-017ED2C7A45C}"/>
              </a:ext>
            </a:extLst>
          </p:cNvPr>
          <p:cNvSpPr txBox="1"/>
          <p:nvPr/>
        </p:nvSpPr>
        <p:spPr>
          <a:xfrm>
            <a:off x="190500" y="695532"/>
            <a:ext cx="6096000" cy="369332"/>
          </a:xfrm>
          <a:prstGeom prst="rect">
            <a:avLst/>
          </a:prstGeom>
          <a:noFill/>
        </p:spPr>
        <p:txBody>
          <a:bodyPr wrap="square">
            <a:spAutoFit/>
          </a:bodyPr>
          <a:lstStyle/>
          <a:p>
            <a:r>
              <a:rPr lang="en-US" altLang="zh-CN" dirty="0"/>
              <a:t>Two </a:t>
            </a:r>
            <a:r>
              <a:rPr lang="zh-CN" altLang="en-US" dirty="0"/>
              <a:t>filters</a:t>
            </a:r>
          </a:p>
        </p:txBody>
      </p:sp>
      <p:grpSp>
        <p:nvGrpSpPr>
          <p:cNvPr id="4" name="组合 3">
            <a:extLst>
              <a:ext uri="{FF2B5EF4-FFF2-40B4-BE49-F238E27FC236}">
                <a16:creationId xmlns="" xmlns:a16="http://schemas.microsoft.com/office/drawing/2014/main" id="{E054CBFF-801A-F433-76E7-AF9C3A93B1F3}"/>
              </a:ext>
            </a:extLst>
          </p:cNvPr>
          <p:cNvGrpSpPr/>
          <p:nvPr/>
        </p:nvGrpSpPr>
        <p:grpSpPr>
          <a:xfrm flipH="1">
            <a:off x="0" y="4572640"/>
            <a:ext cx="12192000" cy="2296943"/>
            <a:chOff x="0" y="2110165"/>
            <a:chExt cx="12192000" cy="2296943"/>
          </a:xfrm>
          <a:solidFill>
            <a:schemeClr val="tx1">
              <a:lumMod val="65000"/>
              <a:lumOff val="35000"/>
            </a:schemeClr>
          </a:solidFill>
        </p:grpSpPr>
        <p:sp>
          <p:nvSpPr>
            <p:cNvPr id="5" name="KSO_Shape">
              <a:extLst>
                <a:ext uri="{FF2B5EF4-FFF2-40B4-BE49-F238E27FC236}">
                  <a16:creationId xmlns="" xmlns:a16="http://schemas.microsoft.com/office/drawing/2014/main" id="{F548FB82-25AB-E7F0-5529-B05D5534429A}"/>
                </a:ext>
              </a:extLst>
            </p:cNvPr>
            <p:cNvSpPr>
              <a:spLocks/>
            </p:cNvSpPr>
            <p:nvPr/>
          </p:nvSpPr>
          <p:spPr bwMode="auto">
            <a:xfrm>
              <a:off x="8949128" y="3812581"/>
              <a:ext cx="3242872" cy="594527"/>
            </a:xfrm>
            <a:custGeom>
              <a:avLst/>
              <a:gdLst>
                <a:gd name="T0" fmla="*/ 784004579 w 14845"/>
                <a:gd name="T1" fmla="*/ 1916897026 h 2733"/>
                <a:gd name="T2" fmla="*/ 2147483646 w 14845"/>
                <a:gd name="T3" fmla="*/ 2147483646 h 2733"/>
                <a:gd name="T4" fmla="*/ 2147483646 w 14845"/>
                <a:gd name="T5" fmla="*/ 2147483646 h 2733"/>
                <a:gd name="T6" fmla="*/ 2147483646 w 14845"/>
                <a:gd name="T7" fmla="*/ 2147483646 h 2733"/>
                <a:gd name="T8" fmla="*/ 2147483646 w 14845"/>
                <a:gd name="T9" fmla="*/ 2147483646 h 2733"/>
                <a:gd name="T10" fmla="*/ 2147483646 w 14845"/>
                <a:gd name="T11" fmla="*/ 2147483646 h 2733"/>
                <a:gd name="T12" fmla="*/ 2147483646 w 14845"/>
                <a:gd name="T13" fmla="*/ 2147483646 h 2733"/>
                <a:gd name="T14" fmla="*/ 2147483646 w 14845"/>
                <a:gd name="T15" fmla="*/ 2011171651 h 2733"/>
                <a:gd name="T16" fmla="*/ 2147483646 w 14845"/>
                <a:gd name="T17" fmla="*/ 2147483646 h 2733"/>
                <a:gd name="T18" fmla="*/ 2147483646 w 14845"/>
                <a:gd name="T19" fmla="*/ 2021655669 h 2733"/>
                <a:gd name="T20" fmla="*/ 2147483646 w 14845"/>
                <a:gd name="T21" fmla="*/ 1889658082 h 2733"/>
                <a:gd name="T22" fmla="*/ 2147483646 w 14845"/>
                <a:gd name="T23" fmla="*/ 1642450293 h 2733"/>
                <a:gd name="T24" fmla="*/ 2147483646 w 14845"/>
                <a:gd name="T25" fmla="*/ 1397349250 h 2733"/>
                <a:gd name="T26" fmla="*/ 2147483646 w 14845"/>
                <a:gd name="T27" fmla="*/ 1261171014 h 2733"/>
                <a:gd name="T28" fmla="*/ 2147483646 w 14845"/>
                <a:gd name="T29" fmla="*/ 601264481 h 2733"/>
                <a:gd name="T30" fmla="*/ 2147483646 w 14845"/>
                <a:gd name="T31" fmla="*/ 33526083 h 2733"/>
                <a:gd name="T32" fmla="*/ 2147483646 w 14845"/>
                <a:gd name="T33" fmla="*/ 2090261 h 2733"/>
                <a:gd name="T34" fmla="*/ 2147483646 w 14845"/>
                <a:gd name="T35" fmla="*/ 46084004 h 2733"/>
                <a:gd name="T36" fmla="*/ 2147483646 w 14845"/>
                <a:gd name="T37" fmla="*/ 92184365 h 2733"/>
                <a:gd name="T38" fmla="*/ 2147483646 w 14845"/>
                <a:gd name="T39" fmla="*/ 1246506475 h 2733"/>
                <a:gd name="T40" fmla="*/ 2147483646 w 14845"/>
                <a:gd name="T41" fmla="*/ 1286319570 h 2733"/>
                <a:gd name="T42" fmla="*/ 2147483646 w 14845"/>
                <a:gd name="T43" fmla="*/ 1397349250 h 2733"/>
                <a:gd name="T44" fmla="*/ 2147483646 w 14845"/>
                <a:gd name="T45" fmla="*/ 1594276029 h 2733"/>
                <a:gd name="T46" fmla="*/ 2147483646 w 14845"/>
                <a:gd name="T47" fmla="*/ 1962981030 h 2733"/>
                <a:gd name="T48" fmla="*/ 2147483646 w 14845"/>
                <a:gd name="T49" fmla="*/ 2147483646 h 2733"/>
                <a:gd name="T50" fmla="*/ 2147483646 w 14845"/>
                <a:gd name="T51" fmla="*/ 2147483646 h 2733"/>
                <a:gd name="T52" fmla="*/ 2147483646 w 14845"/>
                <a:gd name="T53" fmla="*/ 2147483646 h 2733"/>
                <a:gd name="T54" fmla="*/ 2147483646 w 14845"/>
                <a:gd name="T55" fmla="*/ 2147483646 h 2733"/>
                <a:gd name="T56" fmla="*/ 2147483646 w 14845"/>
                <a:gd name="T57" fmla="*/ 2147483646 h 2733"/>
                <a:gd name="T58" fmla="*/ 2147483646 w 14845"/>
                <a:gd name="T59" fmla="*/ 2147483646 h 2733"/>
                <a:gd name="T60" fmla="*/ 2147483646 w 14845"/>
                <a:gd name="T61" fmla="*/ 2147483646 h 2733"/>
                <a:gd name="T62" fmla="*/ 2147483646 w 14845"/>
                <a:gd name="T63" fmla="*/ 2147483646 h 2733"/>
                <a:gd name="T64" fmla="*/ 2147483646 w 14845"/>
                <a:gd name="T65" fmla="*/ 2147483646 h 2733"/>
                <a:gd name="T66" fmla="*/ 2147483646 w 14845"/>
                <a:gd name="T67" fmla="*/ 2147483646 h 2733"/>
                <a:gd name="T68" fmla="*/ 2147483646 w 14845"/>
                <a:gd name="T69" fmla="*/ 2147483646 h 2733"/>
                <a:gd name="T70" fmla="*/ 2147483646 w 14845"/>
                <a:gd name="T71" fmla="*/ 2147483646 h 2733"/>
                <a:gd name="T72" fmla="*/ 2147483646 w 14845"/>
                <a:gd name="T73" fmla="*/ 2147483646 h 2733"/>
                <a:gd name="T74" fmla="*/ 2147483646 w 14845"/>
                <a:gd name="T75" fmla="*/ 2147483646 h 2733"/>
                <a:gd name="T76" fmla="*/ 2147483646 w 14845"/>
                <a:gd name="T77" fmla="*/ 2147483646 h 2733"/>
                <a:gd name="T78" fmla="*/ 2147483646 w 14845"/>
                <a:gd name="T79" fmla="*/ 217878584 h 2733"/>
                <a:gd name="T80" fmla="*/ 2147483646 w 14845"/>
                <a:gd name="T81" fmla="*/ 2147483646 h 2733"/>
                <a:gd name="T82" fmla="*/ 2147483646 w 14845"/>
                <a:gd name="T83" fmla="*/ 2147483646 h 2733"/>
                <a:gd name="T84" fmla="*/ 2147483646 w 14845"/>
                <a:gd name="T85" fmla="*/ 1571233963 h 2733"/>
                <a:gd name="T86" fmla="*/ 2147483646 w 14845"/>
                <a:gd name="T87" fmla="*/ 1242325826 h 2733"/>
                <a:gd name="T88" fmla="*/ 2147483646 w 14845"/>
                <a:gd name="T89" fmla="*/ 875694856 h 2733"/>
                <a:gd name="T90" fmla="*/ 2147483646 w 14845"/>
                <a:gd name="T91" fmla="*/ 760468426 h 2733"/>
                <a:gd name="T92" fmla="*/ 2147483646 w 14845"/>
                <a:gd name="T93" fmla="*/ 779329842 h 2733"/>
                <a:gd name="T94" fmla="*/ 2147483646 w 14845"/>
                <a:gd name="T95" fmla="*/ 923885478 h 2733"/>
                <a:gd name="T96" fmla="*/ 2147483646 w 14845"/>
                <a:gd name="T97" fmla="*/ 1313542157 h 2733"/>
                <a:gd name="T98" fmla="*/ 2147483646 w 14845"/>
                <a:gd name="T99" fmla="*/ 1805867473 h 2733"/>
                <a:gd name="T100" fmla="*/ 2147483646 w 14845"/>
                <a:gd name="T101" fmla="*/ 2147483646 h 2733"/>
                <a:gd name="T102" fmla="*/ 2147483646 w 14845"/>
                <a:gd name="T103" fmla="*/ 2147483646 h 2733"/>
                <a:gd name="T104" fmla="*/ 2147483646 w 14845"/>
                <a:gd name="T105" fmla="*/ 2147483646 h 2733"/>
                <a:gd name="T106" fmla="*/ 2147483646 w 14845"/>
                <a:gd name="T107" fmla="*/ 2147483646 h 2733"/>
                <a:gd name="T108" fmla="*/ 2147483646 w 14845"/>
                <a:gd name="T109" fmla="*/ 2147483646 h 2733"/>
                <a:gd name="T110" fmla="*/ 2147483646 w 14845"/>
                <a:gd name="T111" fmla="*/ 2128488343 h 2733"/>
                <a:gd name="T112" fmla="*/ 2147483646 w 14845"/>
                <a:gd name="T113" fmla="*/ 2136865870 h 2733"/>
                <a:gd name="T114" fmla="*/ 2147483646 w 14845"/>
                <a:gd name="T115" fmla="*/ 2147483646 h 2733"/>
                <a:gd name="T116" fmla="*/ 2147483646 w 14845"/>
                <a:gd name="T117" fmla="*/ 2147483646 h 2733"/>
                <a:gd name="T118" fmla="*/ 2147483646 w 14845"/>
                <a:gd name="T119" fmla="*/ 2147483646 h 273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4845" h="2733">
                  <a:moveTo>
                    <a:pt x="0" y="1788"/>
                  </a:moveTo>
                  <a:lnTo>
                    <a:pt x="193" y="1788"/>
                  </a:lnTo>
                  <a:lnTo>
                    <a:pt x="239" y="1688"/>
                  </a:lnTo>
                  <a:lnTo>
                    <a:pt x="317" y="1688"/>
                  </a:lnTo>
                  <a:lnTo>
                    <a:pt x="317" y="954"/>
                  </a:lnTo>
                  <a:lnTo>
                    <a:pt x="371" y="954"/>
                  </a:lnTo>
                  <a:lnTo>
                    <a:pt x="371" y="915"/>
                  </a:lnTo>
                  <a:lnTo>
                    <a:pt x="525" y="915"/>
                  </a:lnTo>
                  <a:lnTo>
                    <a:pt x="525" y="842"/>
                  </a:lnTo>
                  <a:lnTo>
                    <a:pt x="688" y="842"/>
                  </a:lnTo>
                  <a:lnTo>
                    <a:pt x="688" y="900"/>
                  </a:lnTo>
                  <a:lnTo>
                    <a:pt x="803" y="900"/>
                  </a:lnTo>
                  <a:lnTo>
                    <a:pt x="803" y="1669"/>
                  </a:lnTo>
                  <a:lnTo>
                    <a:pt x="1044" y="1669"/>
                  </a:lnTo>
                  <a:lnTo>
                    <a:pt x="1044" y="1387"/>
                  </a:lnTo>
                  <a:lnTo>
                    <a:pt x="1283" y="1387"/>
                  </a:lnTo>
                  <a:lnTo>
                    <a:pt x="1283" y="1340"/>
                  </a:lnTo>
                  <a:lnTo>
                    <a:pt x="1565" y="1340"/>
                  </a:lnTo>
                  <a:lnTo>
                    <a:pt x="1565" y="1495"/>
                  </a:lnTo>
                  <a:lnTo>
                    <a:pt x="1878" y="1495"/>
                  </a:lnTo>
                  <a:lnTo>
                    <a:pt x="1878" y="1553"/>
                  </a:lnTo>
                  <a:lnTo>
                    <a:pt x="2040" y="1553"/>
                  </a:lnTo>
                  <a:lnTo>
                    <a:pt x="2040" y="1704"/>
                  </a:lnTo>
                  <a:lnTo>
                    <a:pt x="2125" y="1669"/>
                  </a:lnTo>
                  <a:lnTo>
                    <a:pt x="2125" y="1611"/>
                  </a:lnTo>
                  <a:lnTo>
                    <a:pt x="2322" y="1611"/>
                  </a:lnTo>
                  <a:lnTo>
                    <a:pt x="2330" y="1641"/>
                  </a:lnTo>
                  <a:lnTo>
                    <a:pt x="2377" y="1641"/>
                  </a:lnTo>
                  <a:lnTo>
                    <a:pt x="2377" y="1374"/>
                  </a:lnTo>
                  <a:lnTo>
                    <a:pt x="2434" y="1342"/>
                  </a:lnTo>
                  <a:lnTo>
                    <a:pt x="2434" y="1256"/>
                  </a:lnTo>
                  <a:lnTo>
                    <a:pt x="2569" y="1256"/>
                  </a:lnTo>
                  <a:lnTo>
                    <a:pt x="2569" y="1099"/>
                  </a:lnTo>
                  <a:lnTo>
                    <a:pt x="2706" y="1099"/>
                  </a:lnTo>
                  <a:lnTo>
                    <a:pt x="2706" y="1209"/>
                  </a:lnTo>
                  <a:lnTo>
                    <a:pt x="2836" y="1209"/>
                  </a:lnTo>
                  <a:lnTo>
                    <a:pt x="2836" y="1256"/>
                  </a:lnTo>
                  <a:lnTo>
                    <a:pt x="2880" y="1256"/>
                  </a:lnTo>
                  <a:lnTo>
                    <a:pt x="2909" y="1301"/>
                  </a:lnTo>
                  <a:lnTo>
                    <a:pt x="2952" y="1205"/>
                  </a:lnTo>
                  <a:lnTo>
                    <a:pt x="3110" y="1205"/>
                  </a:lnTo>
                  <a:lnTo>
                    <a:pt x="3148" y="1205"/>
                  </a:lnTo>
                  <a:lnTo>
                    <a:pt x="3148" y="1116"/>
                  </a:lnTo>
                  <a:lnTo>
                    <a:pt x="3180" y="1066"/>
                  </a:lnTo>
                  <a:lnTo>
                    <a:pt x="3180" y="900"/>
                  </a:lnTo>
                  <a:lnTo>
                    <a:pt x="3222" y="900"/>
                  </a:lnTo>
                  <a:lnTo>
                    <a:pt x="3222" y="1062"/>
                  </a:lnTo>
                  <a:lnTo>
                    <a:pt x="3269" y="1109"/>
                  </a:lnTo>
                  <a:lnTo>
                    <a:pt x="3269" y="1202"/>
                  </a:lnTo>
                  <a:lnTo>
                    <a:pt x="3342" y="1202"/>
                  </a:lnTo>
                  <a:lnTo>
                    <a:pt x="3389" y="1321"/>
                  </a:lnTo>
                  <a:lnTo>
                    <a:pt x="3431" y="1279"/>
                  </a:lnTo>
                  <a:lnTo>
                    <a:pt x="3431" y="1000"/>
                  </a:lnTo>
                  <a:lnTo>
                    <a:pt x="3690" y="1000"/>
                  </a:lnTo>
                  <a:lnTo>
                    <a:pt x="3731" y="960"/>
                  </a:lnTo>
                  <a:lnTo>
                    <a:pt x="3987" y="960"/>
                  </a:lnTo>
                  <a:lnTo>
                    <a:pt x="4001" y="849"/>
                  </a:lnTo>
                  <a:lnTo>
                    <a:pt x="4047" y="1078"/>
                  </a:lnTo>
                  <a:lnTo>
                    <a:pt x="4087" y="1078"/>
                  </a:lnTo>
                  <a:lnTo>
                    <a:pt x="4096" y="1206"/>
                  </a:lnTo>
                  <a:lnTo>
                    <a:pt x="4158" y="1206"/>
                  </a:lnTo>
                  <a:lnTo>
                    <a:pt x="4158" y="1545"/>
                  </a:lnTo>
                  <a:lnTo>
                    <a:pt x="4227" y="1560"/>
                  </a:lnTo>
                  <a:lnTo>
                    <a:pt x="4227" y="1287"/>
                  </a:lnTo>
                  <a:lnTo>
                    <a:pt x="4206" y="1287"/>
                  </a:lnTo>
                  <a:lnTo>
                    <a:pt x="4224" y="1163"/>
                  </a:lnTo>
                  <a:lnTo>
                    <a:pt x="4316" y="1163"/>
                  </a:lnTo>
                  <a:lnTo>
                    <a:pt x="4316" y="1017"/>
                  </a:lnTo>
                  <a:lnTo>
                    <a:pt x="4340" y="965"/>
                  </a:lnTo>
                  <a:lnTo>
                    <a:pt x="4341" y="961"/>
                  </a:lnTo>
                  <a:lnTo>
                    <a:pt x="4342" y="957"/>
                  </a:lnTo>
                  <a:lnTo>
                    <a:pt x="4342" y="947"/>
                  </a:lnTo>
                  <a:lnTo>
                    <a:pt x="4341" y="936"/>
                  </a:lnTo>
                  <a:lnTo>
                    <a:pt x="4341" y="928"/>
                  </a:lnTo>
                  <a:lnTo>
                    <a:pt x="4343" y="902"/>
                  </a:lnTo>
                  <a:lnTo>
                    <a:pt x="4347" y="878"/>
                  </a:lnTo>
                  <a:lnTo>
                    <a:pt x="4352" y="853"/>
                  </a:lnTo>
                  <a:lnTo>
                    <a:pt x="4359" y="830"/>
                  </a:lnTo>
                  <a:lnTo>
                    <a:pt x="4364" y="815"/>
                  </a:lnTo>
                  <a:lnTo>
                    <a:pt x="4370" y="799"/>
                  </a:lnTo>
                  <a:lnTo>
                    <a:pt x="4376" y="784"/>
                  </a:lnTo>
                  <a:lnTo>
                    <a:pt x="4384" y="770"/>
                  </a:lnTo>
                  <a:lnTo>
                    <a:pt x="4392" y="756"/>
                  </a:lnTo>
                  <a:lnTo>
                    <a:pt x="4401" y="742"/>
                  </a:lnTo>
                  <a:lnTo>
                    <a:pt x="4410" y="729"/>
                  </a:lnTo>
                  <a:lnTo>
                    <a:pt x="4419" y="716"/>
                  </a:lnTo>
                  <a:lnTo>
                    <a:pt x="4441" y="690"/>
                  </a:lnTo>
                  <a:lnTo>
                    <a:pt x="4463" y="667"/>
                  </a:lnTo>
                  <a:lnTo>
                    <a:pt x="4487" y="646"/>
                  </a:lnTo>
                  <a:lnTo>
                    <a:pt x="4512" y="625"/>
                  </a:lnTo>
                  <a:lnTo>
                    <a:pt x="4523" y="619"/>
                  </a:lnTo>
                  <a:lnTo>
                    <a:pt x="4542" y="610"/>
                  </a:lnTo>
                  <a:lnTo>
                    <a:pt x="4554" y="605"/>
                  </a:lnTo>
                  <a:lnTo>
                    <a:pt x="4563" y="602"/>
                  </a:lnTo>
                  <a:lnTo>
                    <a:pt x="4569" y="601"/>
                  </a:lnTo>
                  <a:lnTo>
                    <a:pt x="4571" y="602"/>
                  </a:lnTo>
                  <a:lnTo>
                    <a:pt x="4571" y="604"/>
                  </a:lnTo>
                  <a:lnTo>
                    <a:pt x="4571" y="537"/>
                  </a:lnTo>
                  <a:lnTo>
                    <a:pt x="4604" y="525"/>
                  </a:lnTo>
                  <a:lnTo>
                    <a:pt x="4604" y="320"/>
                  </a:lnTo>
                  <a:lnTo>
                    <a:pt x="4632" y="287"/>
                  </a:lnTo>
                  <a:lnTo>
                    <a:pt x="4632" y="201"/>
                  </a:lnTo>
                  <a:lnTo>
                    <a:pt x="4662" y="174"/>
                  </a:lnTo>
                  <a:lnTo>
                    <a:pt x="4662" y="59"/>
                  </a:lnTo>
                  <a:lnTo>
                    <a:pt x="4646" y="30"/>
                  </a:lnTo>
                  <a:lnTo>
                    <a:pt x="4650" y="22"/>
                  </a:lnTo>
                  <a:lnTo>
                    <a:pt x="4654" y="16"/>
                  </a:lnTo>
                  <a:lnTo>
                    <a:pt x="4661" y="9"/>
                  </a:lnTo>
                  <a:lnTo>
                    <a:pt x="4665" y="6"/>
                  </a:lnTo>
                  <a:lnTo>
                    <a:pt x="4669" y="4"/>
                  </a:lnTo>
                  <a:lnTo>
                    <a:pt x="4673" y="2"/>
                  </a:lnTo>
                  <a:lnTo>
                    <a:pt x="4677" y="0"/>
                  </a:lnTo>
                  <a:lnTo>
                    <a:pt x="4682" y="0"/>
                  </a:lnTo>
                  <a:lnTo>
                    <a:pt x="4687" y="1"/>
                  </a:lnTo>
                  <a:lnTo>
                    <a:pt x="4693" y="3"/>
                  </a:lnTo>
                  <a:lnTo>
                    <a:pt x="4699" y="6"/>
                  </a:lnTo>
                  <a:lnTo>
                    <a:pt x="4704" y="10"/>
                  </a:lnTo>
                  <a:lnTo>
                    <a:pt x="4708" y="14"/>
                  </a:lnTo>
                  <a:lnTo>
                    <a:pt x="4710" y="18"/>
                  </a:lnTo>
                  <a:lnTo>
                    <a:pt x="4713" y="22"/>
                  </a:lnTo>
                  <a:lnTo>
                    <a:pt x="4714" y="25"/>
                  </a:lnTo>
                  <a:lnTo>
                    <a:pt x="4713" y="29"/>
                  </a:lnTo>
                  <a:lnTo>
                    <a:pt x="4713" y="32"/>
                  </a:lnTo>
                  <a:lnTo>
                    <a:pt x="4710" y="34"/>
                  </a:lnTo>
                  <a:lnTo>
                    <a:pt x="4707" y="39"/>
                  </a:lnTo>
                  <a:lnTo>
                    <a:pt x="4703" y="42"/>
                  </a:lnTo>
                  <a:lnTo>
                    <a:pt x="4699" y="44"/>
                  </a:lnTo>
                  <a:lnTo>
                    <a:pt x="4699" y="171"/>
                  </a:lnTo>
                  <a:lnTo>
                    <a:pt x="4728" y="201"/>
                  </a:lnTo>
                  <a:lnTo>
                    <a:pt x="4728" y="265"/>
                  </a:lnTo>
                  <a:lnTo>
                    <a:pt x="4762" y="317"/>
                  </a:lnTo>
                  <a:lnTo>
                    <a:pt x="4762" y="519"/>
                  </a:lnTo>
                  <a:lnTo>
                    <a:pt x="4806" y="546"/>
                  </a:lnTo>
                  <a:lnTo>
                    <a:pt x="4806" y="595"/>
                  </a:lnTo>
                  <a:lnTo>
                    <a:pt x="4806" y="596"/>
                  </a:lnTo>
                  <a:lnTo>
                    <a:pt x="4808" y="597"/>
                  </a:lnTo>
                  <a:lnTo>
                    <a:pt x="4812" y="599"/>
                  </a:lnTo>
                  <a:lnTo>
                    <a:pt x="4831" y="605"/>
                  </a:lnTo>
                  <a:lnTo>
                    <a:pt x="4843" y="609"/>
                  </a:lnTo>
                  <a:lnTo>
                    <a:pt x="4856" y="614"/>
                  </a:lnTo>
                  <a:lnTo>
                    <a:pt x="4871" y="621"/>
                  </a:lnTo>
                  <a:lnTo>
                    <a:pt x="4888" y="629"/>
                  </a:lnTo>
                  <a:lnTo>
                    <a:pt x="4899" y="636"/>
                  </a:lnTo>
                  <a:lnTo>
                    <a:pt x="4911" y="646"/>
                  </a:lnTo>
                  <a:lnTo>
                    <a:pt x="4923" y="656"/>
                  </a:lnTo>
                  <a:lnTo>
                    <a:pt x="4936" y="667"/>
                  </a:lnTo>
                  <a:lnTo>
                    <a:pt x="4958" y="689"/>
                  </a:lnTo>
                  <a:lnTo>
                    <a:pt x="4977" y="711"/>
                  </a:lnTo>
                  <a:lnTo>
                    <a:pt x="4986" y="722"/>
                  </a:lnTo>
                  <a:lnTo>
                    <a:pt x="4995" y="735"/>
                  </a:lnTo>
                  <a:lnTo>
                    <a:pt x="5003" y="747"/>
                  </a:lnTo>
                  <a:lnTo>
                    <a:pt x="5009" y="761"/>
                  </a:lnTo>
                  <a:lnTo>
                    <a:pt x="5016" y="775"/>
                  </a:lnTo>
                  <a:lnTo>
                    <a:pt x="5021" y="789"/>
                  </a:lnTo>
                  <a:lnTo>
                    <a:pt x="5031" y="818"/>
                  </a:lnTo>
                  <a:lnTo>
                    <a:pt x="5040" y="847"/>
                  </a:lnTo>
                  <a:lnTo>
                    <a:pt x="5048" y="878"/>
                  </a:lnTo>
                  <a:lnTo>
                    <a:pt x="5053" y="907"/>
                  </a:lnTo>
                  <a:lnTo>
                    <a:pt x="5059" y="937"/>
                  </a:lnTo>
                  <a:lnTo>
                    <a:pt x="5081" y="1003"/>
                  </a:lnTo>
                  <a:lnTo>
                    <a:pt x="5081" y="1154"/>
                  </a:lnTo>
                  <a:lnTo>
                    <a:pt x="5174" y="1154"/>
                  </a:lnTo>
                  <a:lnTo>
                    <a:pt x="5199" y="1281"/>
                  </a:lnTo>
                  <a:lnTo>
                    <a:pt x="5173" y="1281"/>
                  </a:lnTo>
                  <a:lnTo>
                    <a:pt x="5173" y="1414"/>
                  </a:lnTo>
                  <a:lnTo>
                    <a:pt x="5486" y="1414"/>
                  </a:lnTo>
                  <a:lnTo>
                    <a:pt x="5489" y="1415"/>
                  </a:lnTo>
                  <a:lnTo>
                    <a:pt x="5499" y="1417"/>
                  </a:lnTo>
                  <a:lnTo>
                    <a:pt x="5512" y="1423"/>
                  </a:lnTo>
                  <a:lnTo>
                    <a:pt x="5520" y="1427"/>
                  </a:lnTo>
                  <a:lnTo>
                    <a:pt x="5527" y="1431"/>
                  </a:lnTo>
                  <a:lnTo>
                    <a:pt x="5535" y="1437"/>
                  </a:lnTo>
                  <a:lnTo>
                    <a:pt x="5542" y="1444"/>
                  </a:lnTo>
                  <a:lnTo>
                    <a:pt x="5550" y="1452"/>
                  </a:lnTo>
                  <a:lnTo>
                    <a:pt x="5557" y="1461"/>
                  </a:lnTo>
                  <a:lnTo>
                    <a:pt x="5562" y="1472"/>
                  </a:lnTo>
                  <a:lnTo>
                    <a:pt x="5567" y="1485"/>
                  </a:lnTo>
                  <a:lnTo>
                    <a:pt x="5570" y="1498"/>
                  </a:lnTo>
                  <a:lnTo>
                    <a:pt x="5571" y="1514"/>
                  </a:lnTo>
                  <a:lnTo>
                    <a:pt x="5573" y="1562"/>
                  </a:lnTo>
                  <a:lnTo>
                    <a:pt x="5573" y="1580"/>
                  </a:lnTo>
                  <a:lnTo>
                    <a:pt x="5572" y="1582"/>
                  </a:lnTo>
                  <a:lnTo>
                    <a:pt x="5571" y="1579"/>
                  </a:lnTo>
                  <a:lnTo>
                    <a:pt x="5679" y="1579"/>
                  </a:lnTo>
                  <a:lnTo>
                    <a:pt x="5679" y="1491"/>
                  </a:lnTo>
                  <a:lnTo>
                    <a:pt x="5846" y="1491"/>
                  </a:lnTo>
                  <a:lnTo>
                    <a:pt x="6112" y="1491"/>
                  </a:lnTo>
                  <a:lnTo>
                    <a:pt x="6112" y="1553"/>
                  </a:lnTo>
                  <a:lnTo>
                    <a:pt x="6471" y="1553"/>
                  </a:lnTo>
                  <a:lnTo>
                    <a:pt x="6471" y="1495"/>
                  </a:lnTo>
                  <a:lnTo>
                    <a:pt x="6703" y="1495"/>
                  </a:lnTo>
                  <a:lnTo>
                    <a:pt x="6703" y="1742"/>
                  </a:lnTo>
                  <a:lnTo>
                    <a:pt x="6793" y="1738"/>
                  </a:lnTo>
                  <a:lnTo>
                    <a:pt x="6863" y="1735"/>
                  </a:lnTo>
                  <a:lnTo>
                    <a:pt x="6912" y="1734"/>
                  </a:lnTo>
                  <a:lnTo>
                    <a:pt x="6919" y="1734"/>
                  </a:lnTo>
                  <a:lnTo>
                    <a:pt x="6926" y="1733"/>
                  </a:lnTo>
                  <a:lnTo>
                    <a:pt x="6932" y="1731"/>
                  </a:lnTo>
                  <a:lnTo>
                    <a:pt x="6939" y="1728"/>
                  </a:lnTo>
                  <a:lnTo>
                    <a:pt x="6952" y="1722"/>
                  </a:lnTo>
                  <a:lnTo>
                    <a:pt x="6965" y="1715"/>
                  </a:lnTo>
                  <a:lnTo>
                    <a:pt x="6979" y="1707"/>
                  </a:lnTo>
                  <a:lnTo>
                    <a:pt x="6993" y="1700"/>
                  </a:lnTo>
                  <a:lnTo>
                    <a:pt x="7002" y="1697"/>
                  </a:lnTo>
                  <a:lnTo>
                    <a:pt x="7010" y="1694"/>
                  </a:lnTo>
                  <a:lnTo>
                    <a:pt x="7019" y="1693"/>
                  </a:lnTo>
                  <a:lnTo>
                    <a:pt x="7028" y="1691"/>
                  </a:lnTo>
                  <a:lnTo>
                    <a:pt x="7062" y="1690"/>
                  </a:lnTo>
                  <a:lnTo>
                    <a:pt x="7087" y="1690"/>
                  </a:lnTo>
                  <a:lnTo>
                    <a:pt x="7103" y="1691"/>
                  </a:lnTo>
                  <a:lnTo>
                    <a:pt x="7108" y="1691"/>
                  </a:lnTo>
                  <a:lnTo>
                    <a:pt x="7132" y="1691"/>
                  </a:lnTo>
                  <a:lnTo>
                    <a:pt x="7132" y="1646"/>
                  </a:lnTo>
                  <a:lnTo>
                    <a:pt x="7240" y="1646"/>
                  </a:lnTo>
                  <a:lnTo>
                    <a:pt x="7240" y="1691"/>
                  </a:lnTo>
                  <a:lnTo>
                    <a:pt x="7461" y="1788"/>
                  </a:lnTo>
                  <a:lnTo>
                    <a:pt x="7461" y="1676"/>
                  </a:lnTo>
                  <a:lnTo>
                    <a:pt x="7507" y="1630"/>
                  </a:lnTo>
                  <a:lnTo>
                    <a:pt x="7611" y="1630"/>
                  </a:lnTo>
                  <a:lnTo>
                    <a:pt x="7611" y="1576"/>
                  </a:lnTo>
                  <a:lnTo>
                    <a:pt x="8009" y="1576"/>
                  </a:lnTo>
                  <a:lnTo>
                    <a:pt x="8009" y="1611"/>
                  </a:lnTo>
                  <a:lnTo>
                    <a:pt x="8101" y="1611"/>
                  </a:lnTo>
                  <a:lnTo>
                    <a:pt x="8159" y="1669"/>
                  </a:lnTo>
                  <a:lnTo>
                    <a:pt x="8200" y="1622"/>
                  </a:lnTo>
                  <a:lnTo>
                    <a:pt x="8200" y="1365"/>
                  </a:lnTo>
                  <a:lnTo>
                    <a:pt x="8228" y="1243"/>
                  </a:lnTo>
                  <a:lnTo>
                    <a:pt x="8266" y="1370"/>
                  </a:lnTo>
                  <a:lnTo>
                    <a:pt x="8266" y="1598"/>
                  </a:lnTo>
                  <a:lnTo>
                    <a:pt x="8324" y="1648"/>
                  </a:lnTo>
                  <a:lnTo>
                    <a:pt x="8417" y="1648"/>
                  </a:lnTo>
                  <a:lnTo>
                    <a:pt x="8417" y="1195"/>
                  </a:lnTo>
                  <a:lnTo>
                    <a:pt x="8397" y="1175"/>
                  </a:lnTo>
                  <a:lnTo>
                    <a:pt x="8397" y="1073"/>
                  </a:lnTo>
                  <a:lnTo>
                    <a:pt x="8743" y="1073"/>
                  </a:lnTo>
                  <a:lnTo>
                    <a:pt x="8932" y="1073"/>
                  </a:lnTo>
                  <a:lnTo>
                    <a:pt x="8932" y="1652"/>
                  </a:lnTo>
                  <a:lnTo>
                    <a:pt x="9044" y="1652"/>
                  </a:lnTo>
                  <a:lnTo>
                    <a:pt x="9044" y="1626"/>
                  </a:lnTo>
                  <a:lnTo>
                    <a:pt x="9094" y="1626"/>
                  </a:lnTo>
                  <a:lnTo>
                    <a:pt x="9094" y="1165"/>
                  </a:lnTo>
                  <a:lnTo>
                    <a:pt x="9137" y="1120"/>
                  </a:lnTo>
                  <a:lnTo>
                    <a:pt x="9193" y="1120"/>
                  </a:lnTo>
                  <a:lnTo>
                    <a:pt x="9193" y="1092"/>
                  </a:lnTo>
                  <a:lnTo>
                    <a:pt x="9384" y="1092"/>
                  </a:lnTo>
                  <a:lnTo>
                    <a:pt x="9384" y="1137"/>
                  </a:lnTo>
                  <a:lnTo>
                    <a:pt x="9468" y="1137"/>
                  </a:lnTo>
                  <a:lnTo>
                    <a:pt x="9502" y="1176"/>
                  </a:lnTo>
                  <a:lnTo>
                    <a:pt x="9502" y="1738"/>
                  </a:lnTo>
                  <a:lnTo>
                    <a:pt x="9671" y="1738"/>
                  </a:lnTo>
                  <a:lnTo>
                    <a:pt x="9697" y="1780"/>
                  </a:lnTo>
                  <a:lnTo>
                    <a:pt x="9762" y="1780"/>
                  </a:lnTo>
                  <a:lnTo>
                    <a:pt x="9806" y="1816"/>
                  </a:lnTo>
                  <a:lnTo>
                    <a:pt x="9864" y="1816"/>
                  </a:lnTo>
                  <a:lnTo>
                    <a:pt x="9888" y="1858"/>
                  </a:lnTo>
                  <a:lnTo>
                    <a:pt x="9927" y="1820"/>
                  </a:lnTo>
                  <a:lnTo>
                    <a:pt x="9987" y="1767"/>
                  </a:lnTo>
                  <a:lnTo>
                    <a:pt x="10005" y="1743"/>
                  </a:lnTo>
                  <a:lnTo>
                    <a:pt x="10005" y="1144"/>
                  </a:lnTo>
                  <a:lnTo>
                    <a:pt x="10210" y="1144"/>
                  </a:lnTo>
                  <a:lnTo>
                    <a:pt x="10210" y="1070"/>
                  </a:lnTo>
                  <a:lnTo>
                    <a:pt x="10478" y="1070"/>
                  </a:lnTo>
                  <a:lnTo>
                    <a:pt x="10478" y="347"/>
                  </a:lnTo>
                  <a:lnTo>
                    <a:pt x="10597" y="347"/>
                  </a:lnTo>
                  <a:lnTo>
                    <a:pt x="10597" y="104"/>
                  </a:lnTo>
                  <a:lnTo>
                    <a:pt x="10894" y="104"/>
                  </a:lnTo>
                  <a:lnTo>
                    <a:pt x="10894" y="459"/>
                  </a:lnTo>
                  <a:lnTo>
                    <a:pt x="10999" y="459"/>
                  </a:lnTo>
                  <a:lnTo>
                    <a:pt x="10999" y="1788"/>
                  </a:lnTo>
                  <a:lnTo>
                    <a:pt x="11045" y="1766"/>
                  </a:lnTo>
                  <a:lnTo>
                    <a:pt x="11061" y="1688"/>
                  </a:lnTo>
                  <a:lnTo>
                    <a:pt x="11080" y="1766"/>
                  </a:lnTo>
                  <a:lnTo>
                    <a:pt x="11080" y="1807"/>
                  </a:lnTo>
                  <a:lnTo>
                    <a:pt x="11122" y="1803"/>
                  </a:lnTo>
                  <a:lnTo>
                    <a:pt x="11163" y="1844"/>
                  </a:lnTo>
                  <a:lnTo>
                    <a:pt x="11163" y="1518"/>
                  </a:lnTo>
                  <a:lnTo>
                    <a:pt x="11308" y="1499"/>
                  </a:lnTo>
                  <a:lnTo>
                    <a:pt x="11612" y="1499"/>
                  </a:lnTo>
                  <a:lnTo>
                    <a:pt x="12074" y="1499"/>
                  </a:lnTo>
                  <a:lnTo>
                    <a:pt x="12074" y="942"/>
                  </a:lnTo>
                  <a:lnTo>
                    <a:pt x="12198" y="942"/>
                  </a:lnTo>
                  <a:lnTo>
                    <a:pt x="12207" y="879"/>
                  </a:lnTo>
                  <a:lnTo>
                    <a:pt x="12216" y="815"/>
                  </a:lnTo>
                  <a:lnTo>
                    <a:pt x="12221" y="783"/>
                  </a:lnTo>
                  <a:lnTo>
                    <a:pt x="12226" y="750"/>
                  </a:lnTo>
                  <a:lnTo>
                    <a:pt x="12233" y="720"/>
                  </a:lnTo>
                  <a:lnTo>
                    <a:pt x="12243" y="688"/>
                  </a:lnTo>
                  <a:lnTo>
                    <a:pt x="12250" y="664"/>
                  </a:lnTo>
                  <a:lnTo>
                    <a:pt x="12259" y="641"/>
                  </a:lnTo>
                  <a:lnTo>
                    <a:pt x="12268" y="616"/>
                  </a:lnTo>
                  <a:lnTo>
                    <a:pt x="12277" y="593"/>
                  </a:lnTo>
                  <a:lnTo>
                    <a:pt x="12299" y="547"/>
                  </a:lnTo>
                  <a:lnTo>
                    <a:pt x="12321" y="501"/>
                  </a:lnTo>
                  <a:lnTo>
                    <a:pt x="12331" y="480"/>
                  </a:lnTo>
                  <a:lnTo>
                    <a:pt x="12344" y="455"/>
                  </a:lnTo>
                  <a:lnTo>
                    <a:pt x="12359" y="430"/>
                  </a:lnTo>
                  <a:lnTo>
                    <a:pt x="12367" y="418"/>
                  </a:lnTo>
                  <a:lnTo>
                    <a:pt x="12376" y="405"/>
                  </a:lnTo>
                  <a:lnTo>
                    <a:pt x="12385" y="395"/>
                  </a:lnTo>
                  <a:lnTo>
                    <a:pt x="12395" y="385"/>
                  </a:lnTo>
                  <a:lnTo>
                    <a:pt x="12406" y="377"/>
                  </a:lnTo>
                  <a:lnTo>
                    <a:pt x="12417" y="371"/>
                  </a:lnTo>
                  <a:lnTo>
                    <a:pt x="12429" y="366"/>
                  </a:lnTo>
                  <a:lnTo>
                    <a:pt x="12441" y="363"/>
                  </a:lnTo>
                  <a:lnTo>
                    <a:pt x="12448" y="363"/>
                  </a:lnTo>
                  <a:lnTo>
                    <a:pt x="12454" y="363"/>
                  </a:lnTo>
                  <a:lnTo>
                    <a:pt x="12462" y="364"/>
                  </a:lnTo>
                  <a:lnTo>
                    <a:pt x="12469" y="366"/>
                  </a:lnTo>
                  <a:lnTo>
                    <a:pt x="12477" y="369"/>
                  </a:lnTo>
                  <a:lnTo>
                    <a:pt x="12485" y="372"/>
                  </a:lnTo>
                  <a:lnTo>
                    <a:pt x="12492" y="377"/>
                  </a:lnTo>
                  <a:lnTo>
                    <a:pt x="12499" y="382"/>
                  </a:lnTo>
                  <a:lnTo>
                    <a:pt x="12506" y="388"/>
                  </a:lnTo>
                  <a:lnTo>
                    <a:pt x="12512" y="395"/>
                  </a:lnTo>
                  <a:lnTo>
                    <a:pt x="12524" y="409"/>
                  </a:lnTo>
                  <a:lnTo>
                    <a:pt x="12535" y="425"/>
                  </a:lnTo>
                  <a:lnTo>
                    <a:pt x="12544" y="441"/>
                  </a:lnTo>
                  <a:lnTo>
                    <a:pt x="12562" y="471"/>
                  </a:lnTo>
                  <a:lnTo>
                    <a:pt x="12580" y="501"/>
                  </a:lnTo>
                  <a:lnTo>
                    <a:pt x="12596" y="533"/>
                  </a:lnTo>
                  <a:lnTo>
                    <a:pt x="12610" y="563"/>
                  </a:lnTo>
                  <a:lnTo>
                    <a:pt x="12624" y="596"/>
                  </a:lnTo>
                  <a:lnTo>
                    <a:pt x="12637" y="627"/>
                  </a:lnTo>
                  <a:lnTo>
                    <a:pt x="12649" y="660"/>
                  </a:lnTo>
                  <a:lnTo>
                    <a:pt x="12659" y="693"/>
                  </a:lnTo>
                  <a:lnTo>
                    <a:pt x="12669" y="727"/>
                  </a:lnTo>
                  <a:lnTo>
                    <a:pt x="12677" y="761"/>
                  </a:lnTo>
                  <a:lnTo>
                    <a:pt x="12686" y="794"/>
                  </a:lnTo>
                  <a:lnTo>
                    <a:pt x="12693" y="829"/>
                  </a:lnTo>
                  <a:lnTo>
                    <a:pt x="12699" y="862"/>
                  </a:lnTo>
                  <a:lnTo>
                    <a:pt x="12704" y="897"/>
                  </a:lnTo>
                  <a:lnTo>
                    <a:pt x="12709" y="932"/>
                  </a:lnTo>
                  <a:lnTo>
                    <a:pt x="12713" y="966"/>
                  </a:lnTo>
                  <a:lnTo>
                    <a:pt x="12716" y="1000"/>
                  </a:lnTo>
                  <a:lnTo>
                    <a:pt x="12718" y="1014"/>
                  </a:lnTo>
                  <a:lnTo>
                    <a:pt x="12722" y="1029"/>
                  </a:lnTo>
                  <a:lnTo>
                    <a:pt x="12733" y="1066"/>
                  </a:lnTo>
                  <a:lnTo>
                    <a:pt x="12744" y="1100"/>
                  </a:lnTo>
                  <a:lnTo>
                    <a:pt x="12747" y="1114"/>
                  </a:lnTo>
                  <a:lnTo>
                    <a:pt x="12749" y="1125"/>
                  </a:lnTo>
                  <a:lnTo>
                    <a:pt x="12750" y="1154"/>
                  </a:lnTo>
                  <a:lnTo>
                    <a:pt x="12751" y="1194"/>
                  </a:lnTo>
                  <a:lnTo>
                    <a:pt x="12754" y="1246"/>
                  </a:lnTo>
                  <a:lnTo>
                    <a:pt x="12754" y="1516"/>
                  </a:lnTo>
                  <a:lnTo>
                    <a:pt x="13030" y="1562"/>
                  </a:lnTo>
                  <a:lnTo>
                    <a:pt x="13030" y="1722"/>
                  </a:lnTo>
                  <a:lnTo>
                    <a:pt x="13099" y="1722"/>
                  </a:lnTo>
                  <a:lnTo>
                    <a:pt x="13198" y="1722"/>
                  </a:lnTo>
                  <a:lnTo>
                    <a:pt x="13198" y="1356"/>
                  </a:lnTo>
                  <a:lnTo>
                    <a:pt x="13236" y="1356"/>
                  </a:lnTo>
                  <a:lnTo>
                    <a:pt x="13236" y="1222"/>
                  </a:lnTo>
                  <a:lnTo>
                    <a:pt x="13260" y="1199"/>
                  </a:lnTo>
                  <a:lnTo>
                    <a:pt x="13418" y="1199"/>
                  </a:lnTo>
                  <a:lnTo>
                    <a:pt x="13441" y="1222"/>
                  </a:lnTo>
                  <a:lnTo>
                    <a:pt x="13441" y="1305"/>
                  </a:lnTo>
                  <a:lnTo>
                    <a:pt x="13512" y="1305"/>
                  </a:lnTo>
                  <a:lnTo>
                    <a:pt x="13512" y="1273"/>
                  </a:lnTo>
                  <a:lnTo>
                    <a:pt x="13725" y="1273"/>
                  </a:lnTo>
                  <a:lnTo>
                    <a:pt x="13725" y="1166"/>
                  </a:lnTo>
                  <a:lnTo>
                    <a:pt x="13744" y="1143"/>
                  </a:lnTo>
                  <a:lnTo>
                    <a:pt x="13765" y="1118"/>
                  </a:lnTo>
                  <a:lnTo>
                    <a:pt x="13791" y="1091"/>
                  </a:lnTo>
                  <a:lnTo>
                    <a:pt x="13806" y="1076"/>
                  </a:lnTo>
                  <a:lnTo>
                    <a:pt x="13822" y="1062"/>
                  </a:lnTo>
                  <a:lnTo>
                    <a:pt x="13837" y="1049"/>
                  </a:lnTo>
                  <a:lnTo>
                    <a:pt x="13854" y="1038"/>
                  </a:lnTo>
                  <a:lnTo>
                    <a:pt x="13871" y="1027"/>
                  </a:lnTo>
                  <a:lnTo>
                    <a:pt x="13887" y="1019"/>
                  </a:lnTo>
                  <a:lnTo>
                    <a:pt x="13895" y="1016"/>
                  </a:lnTo>
                  <a:lnTo>
                    <a:pt x="13903" y="1014"/>
                  </a:lnTo>
                  <a:lnTo>
                    <a:pt x="13912" y="1012"/>
                  </a:lnTo>
                  <a:lnTo>
                    <a:pt x="13919" y="1012"/>
                  </a:lnTo>
                  <a:lnTo>
                    <a:pt x="13935" y="1012"/>
                  </a:lnTo>
                  <a:lnTo>
                    <a:pt x="13951" y="1015"/>
                  </a:lnTo>
                  <a:lnTo>
                    <a:pt x="13969" y="1020"/>
                  </a:lnTo>
                  <a:lnTo>
                    <a:pt x="13986" y="1026"/>
                  </a:lnTo>
                  <a:lnTo>
                    <a:pt x="14002" y="1035"/>
                  </a:lnTo>
                  <a:lnTo>
                    <a:pt x="14019" y="1044"/>
                  </a:lnTo>
                  <a:lnTo>
                    <a:pt x="14036" y="1054"/>
                  </a:lnTo>
                  <a:lnTo>
                    <a:pt x="14052" y="1064"/>
                  </a:lnTo>
                  <a:lnTo>
                    <a:pt x="14083" y="1086"/>
                  </a:lnTo>
                  <a:lnTo>
                    <a:pt x="14108" y="1109"/>
                  </a:lnTo>
                  <a:lnTo>
                    <a:pt x="14129" y="1127"/>
                  </a:lnTo>
                  <a:lnTo>
                    <a:pt x="14144" y="1141"/>
                  </a:lnTo>
                  <a:lnTo>
                    <a:pt x="14150" y="1148"/>
                  </a:lnTo>
                  <a:lnTo>
                    <a:pt x="14154" y="1154"/>
                  </a:lnTo>
                  <a:lnTo>
                    <a:pt x="14156" y="1159"/>
                  </a:lnTo>
                  <a:lnTo>
                    <a:pt x="14158" y="1163"/>
                  </a:lnTo>
                  <a:lnTo>
                    <a:pt x="14158" y="1168"/>
                  </a:lnTo>
                  <a:lnTo>
                    <a:pt x="14157" y="1170"/>
                  </a:lnTo>
                  <a:lnTo>
                    <a:pt x="14157" y="1325"/>
                  </a:lnTo>
                  <a:lnTo>
                    <a:pt x="14232" y="1346"/>
                  </a:lnTo>
                  <a:lnTo>
                    <a:pt x="14232" y="1454"/>
                  </a:lnTo>
                  <a:lnTo>
                    <a:pt x="14845" y="1454"/>
                  </a:lnTo>
                  <a:lnTo>
                    <a:pt x="14845" y="2733"/>
                  </a:lnTo>
                  <a:lnTo>
                    <a:pt x="2" y="2733"/>
                  </a:lnTo>
                  <a:lnTo>
                    <a:pt x="0" y="17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6" name="KSO_Shape">
              <a:extLst>
                <a:ext uri="{FF2B5EF4-FFF2-40B4-BE49-F238E27FC236}">
                  <a16:creationId xmlns="" xmlns:a16="http://schemas.microsoft.com/office/drawing/2014/main" id="{54545024-1480-6012-4B03-2CD5FD44F2DC}"/>
                </a:ext>
              </a:extLst>
            </p:cNvPr>
            <p:cNvSpPr>
              <a:spLocks/>
            </p:cNvSpPr>
            <p:nvPr/>
          </p:nvSpPr>
          <p:spPr bwMode="auto">
            <a:xfrm>
              <a:off x="0" y="2110165"/>
              <a:ext cx="8949128" cy="2296943"/>
            </a:xfrm>
            <a:custGeom>
              <a:avLst/>
              <a:gdLst>
                <a:gd name="T0" fmla="*/ 2147483646 w 11717"/>
                <a:gd name="T1" fmla="*/ 2147483646 h 2999"/>
                <a:gd name="T2" fmla="*/ 2147483646 w 11717"/>
                <a:gd name="T3" fmla="*/ 2147483646 h 2999"/>
                <a:gd name="T4" fmla="*/ 2147483646 w 11717"/>
                <a:gd name="T5" fmla="*/ 2147483646 h 2999"/>
                <a:gd name="T6" fmla="*/ 2147483646 w 11717"/>
                <a:gd name="T7" fmla="*/ 2147483646 h 2999"/>
                <a:gd name="T8" fmla="*/ 2147483646 w 11717"/>
                <a:gd name="T9" fmla="*/ 2147483646 h 2999"/>
                <a:gd name="T10" fmla="*/ 2147483646 w 11717"/>
                <a:gd name="T11" fmla="*/ 2147483646 h 2999"/>
                <a:gd name="T12" fmla="*/ 2147483646 w 11717"/>
                <a:gd name="T13" fmla="*/ 2147483646 h 2999"/>
                <a:gd name="T14" fmla="*/ 2147483646 w 11717"/>
                <a:gd name="T15" fmla="*/ 2147483646 h 2999"/>
                <a:gd name="T16" fmla="*/ 2147483646 w 11717"/>
                <a:gd name="T17" fmla="*/ 2147483646 h 2999"/>
                <a:gd name="T18" fmla="*/ 2147483646 w 11717"/>
                <a:gd name="T19" fmla="*/ 2147483646 h 2999"/>
                <a:gd name="T20" fmla="*/ 2147483646 w 11717"/>
                <a:gd name="T21" fmla="*/ 2147483646 h 2999"/>
                <a:gd name="T22" fmla="*/ 2147483646 w 11717"/>
                <a:gd name="T23" fmla="*/ 2147483646 h 2999"/>
                <a:gd name="T24" fmla="*/ 2147483646 w 11717"/>
                <a:gd name="T25" fmla="*/ 2147483646 h 2999"/>
                <a:gd name="T26" fmla="*/ 2147483646 w 11717"/>
                <a:gd name="T27" fmla="*/ 2147483646 h 2999"/>
                <a:gd name="T28" fmla="*/ 2147483646 w 11717"/>
                <a:gd name="T29" fmla="*/ 2147483646 h 2999"/>
                <a:gd name="T30" fmla="*/ 2147483646 w 11717"/>
                <a:gd name="T31" fmla="*/ 2147483646 h 2999"/>
                <a:gd name="T32" fmla="*/ 2147483646 w 11717"/>
                <a:gd name="T33" fmla="*/ 2147483646 h 2999"/>
                <a:gd name="T34" fmla="*/ 2147483646 w 11717"/>
                <a:gd name="T35" fmla="*/ 2147483646 h 2999"/>
                <a:gd name="T36" fmla="*/ 2147483646 w 11717"/>
                <a:gd name="T37" fmla="*/ 2147483646 h 2999"/>
                <a:gd name="T38" fmla="*/ 2147483646 w 11717"/>
                <a:gd name="T39" fmla="*/ 2147483646 h 2999"/>
                <a:gd name="T40" fmla="*/ 2147483646 w 11717"/>
                <a:gd name="T41" fmla="*/ 2147483646 h 2999"/>
                <a:gd name="T42" fmla="*/ 2147483646 w 11717"/>
                <a:gd name="T43" fmla="*/ 2147483646 h 2999"/>
                <a:gd name="T44" fmla="*/ 2147483646 w 11717"/>
                <a:gd name="T45" fmla="*/ 2147483646 h 2999"/>
                <a:gd name="T46" fmla="*/ 2147483646 w 11717"/>
                <a:gd name="T47" fmla="*/ 2147483646 h 2999"/>
                <a:gd name="T48" fmla="*/ 2147483646 w 11717"/>
                <a:gd name="T49" fmla="*/ 2147483646 h 2999"/>
                <a:gd name="T50" fmla="*/ 2147483646 w 11717"/>
                <a:gd name="T51" fmla="*/ 2147483646 h 2999"/>
                <a:gd name="T52" fmla="*/ 2147483646 w 11717"/>
                <a:gd name="T53" fmla="*/ 2147483646 h 2999"/>
                <a:gd name="T54" fmla="*/ 2147483646 w 11717"/>
                <a:gd name="T55" fmla="*/ 2147483646 h 2999"/>
                <a:gd name="T56" fmla="*/ 2147483646 w 11717"/>
                <a:gd name="T57" fmla="*/ 2147483646 h 2999"/>
                <a:gd name="T58" fmla="*/ 2147483646 w 11717"/>
                <a:gd name="T59" fmla="*/ 2147483646 h 2999"/>
                <a:gd name="T60" fmla="*/ 2147483646 w 11717"/>
                <a:gd name="T61" fmla="*/ 2147483646 h 2999"/>
                <a:gd name="T62" fmla="*/ 2147483646 w 11717"/>
                <a:gd name="T63" fmla="*/ 1396501035 h 2999"/>
                <a:gd name="T64" fmla="*/ 2147483646 w 11717"/>
                <a:gd name="T65" fmla="*/ 1024681869 h 2999"/>
                <a:gd name="T66" fmla="*/ 2147483646 w 11717"/>
                <a:gd name="T67" fmla="*/ 12971604 h 2999"/>
                <a:gd name="T68" fmla="*/ 2147483646 w 11717"/>
                <a:gd name="T69" fmla="*/ 579339068 h 2999"/>
                <a:gd name="T70" fmla="*/ 2147483646 w 11717"/>
                <a:gd name="T71" fmla="*/ 1046292513 h 2999"/>
                <a:gd name="T72" fmla="*/ 2147483646 w 11717"/>
                <a:gd name="T73" fmla="*/ 1413778790 h 2999"/>
                <a:gd name="T74" fmla="*/ 2147483646 w 11717"/>
                <a:gd name="T75" fmla="*/ 2147483646 h 2999"/>
                <a:gd name="T76" fmla="*/ 2147483646 w 11717"/>
                <a:gd name="T77" fmla="*/ 2147483646 h 2999"/>
                <a:gd name="T78" fmla="*/ 2147483646 w 11717"/>
                <a:gd name="T79" fmla="*/ 2147483646 h 2999"/>
                <a:gd name="T80" fmla="*/ 2147483646 w 11717"/>
                <a:gd name="T81" fmla="*/ 2147483646 h 2999"/>
                <a:gd name="T82" fmla="*/ 2147483646 w 11717"/>
                <a:gd name="T83" fmla="*/ 2147483646 h 2999"/>
                <a:gd name="T84" fmla="*/ 2147483646 w 11717"/>
                <a:gd name="T85" fmla="*/ 2147483646 h 2999"/>
                <a:gd name="T86" fmla="*/ 2147483646 w 11717"/>
                <a:gd name="T87" fmla="*/ 2147483646 h 2999"/>
                <a:gd name="T88" fmla="*/ 2147483646 w 11717"/>
                <a:gd name="T89" fmla="*/ 2147483646 h 2999"/>
                <a:gd name="T90" fmla="*/ 2147483646 w 11717"/>
                <a:gd name="T91" fmla="*/ 2147483646 h 2999"/>
                <a:gd name="T92" fmla="*/ 2147483646 w 11717"/>
                <a:gd name="T93" fmla="*/ 2147483646 h 2999"/>
                <a:gd name="T94" fmla="*/ 2147483646 w 11717"/>
                <a:gd name="T95" fmla="*/ 2147483646 h 2999"/>
                <a:gd name="T96" fmla="*/ 2147483646 w 11717"/>
                <a:gd name="T97" fmla="*/ 2147483646 h 2999"/>
                <a:gd name="T98" fmla="*/ 2147483646 w 11717"/>
                <a:gd name="T99" fmla="*/ 2147483646 h 2999"/>
                <a:gd name="T100" fmla="*/ 2147483646 w 11717"/>
                <a:gd name="T101" fmla="*/ 2147483646 h 2999"/>
                <a:gd name="T102" fmla="*/ 2147483646 w 11717"/>
                <a:gd name="T103" fmla="*/ 2147483646 h 2999"/>
                <a:gd name="T104" fmla="*/ 2147483646 w 11717"/>
                <a:gd name="T105" fmla="*/ 2147483646 h 2999"/>
                <a:gd name="T106" fmla="*/ 2147483646 w 11717"/>
                <a:gd name="T107" fmla="*/ 2147483646 h 2999"/>
                <a:gd name="T108" fmla="*/ 2147483646 w 11717"/>
                <a:gd name="T109" fmla="*/ 2147483646 h 2999"/>
                <a:gd name="T110" fmla="*/ 2147483646 w 11717"/>
                <a:gd name="T111" fmla="*/ 2147483646 h 2999"/>
                <a:gd name="T112" fmla="*/ 2147483646 w 11717"/>
                <a:gd name="T113" fmla="*/ 2147483646 h 2999"/>
                <a:gd name="T114" fmla="*/ 1362363750 w 11717"/>
                <a:gd name="T115" fmla="*/ 2147483646 h 299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717" h="2999">
                  <a:moveTo>
                    <a:pt x="11595" y="2728"/>
                  </a:moveTo>
                  <a:lnTo>
                    <a:pt x="11595" y="2597"/>
                  </a:lnTo>
                  <a:lnTo>
                    <a:pt x="11576" y="2597"/>
                  </a:lnTo>
                  <a:lnTo>
                    <a:pt x="11576" y="2736"/>
                  </a:lnTo>
                  <a:lnTo>
                    <a:pt x="11477" y="2736"/>
                  </a:lnTo>
                  <a:lnTo>
                    <a:pt x="11477" y="2765"/>
                  </a:lnTo>
                  <a:lnTo>
                    <a:pt x="11462" y="2765"/>
                  </a:lnTo>
                  <a:lnTo>
                    <a:pt x="11462" y="2747"/>
                  </a:lnTo>
                  <a:lnTo>
                    <a:pt x="11456" y="2747"/>
                  </a:lnTo>
                  <a:lnTo>
                    <a:pt x="11450" y="2753"/>
                  </a:lnTo>
                  <a:lnTo>
                    <a:pt x="11395" y="2753"/>
                  </a:lnTo>
                  <a:lnTo>
                    <a:pt x="11395" y="2758"/>
                  </a:lnTo>
                  <a:lnTo>
                    <a:pt x="11372" y="2758"/>
                  </a:lnTo>
                  <a:lnTo>
                    <a:pt x="11372" y="2752"/>
                  </a:lnTo>
                  <a:lnTo>
                    <a:pt x="11358" y="2752"/>
                  </a:lnTo>
                  <a:lnTo>
                    <a:pt x="11358" y="2767"/>
                  </a:lnTo>
                  <a:lnTo>
                    <a:pt x="11335" y="2767"/>
                  </a:lnTo>
                  <a:lnTo>
                    <a:pt x="11335" y="2784"/>
                  </a:lnTo>
                  <a:lnTo>
                    <a:pt x="11319" y="2784"/>
                  </a:lnTo>
                  <a:lnTo>
                    <a:pt x="11319" y="2752"/>
                  </a:lnTo>
                  <a:lnTo>
                    <a:pt x="11308" y="2752"/>
                  </a:lnTo>
                  <a:lnTo>
                    <a:pt x="11308" y="2782"/>
                  </a:lnTo>
                  <a:lnTo>
                    <a:pt x="11289" y="2782"/>
                  </a:lnTo>
                  <a:lnTo>
                    <a:pt x="11289" y="2801"/>
                  </a:lnTo>
                  <a:lnTo>
                    <a:pt x="11250" y="2801"/>
                  </a:lnTo>
                  <a:lnTo>
                    <a:pt x="11250" y="2821"/>
                  </a:lnTo>
                  <a:lnTo>
                    <a:pt x="11186" y="2821"/>
                  </a:lnTo>
                  <a:lnTo>
                    <a:pt x="11186" y="2813"/>
                  </a:lnTo>
                  <a:lnTo>
                    <a:pt x="11147" y="2813"/>
                  </a:lnTo>
                  <a:lnTo>
                    <a:pt x="11141" y="2808"/>
                  </a:lnTo>
                  <a:lnTo>
                    <a:pt x="11019" y="2808"/>
                  </a:lnTo>
                  <a:lnTo>
                    <a:pt x="11019" y="2799"/>
                  </a:lnTo>
                  <a:lnTo>
                    <a:pt x="10990" y="2799"/>
                  </a:lnTo>
                  <a:lnTo>
                    <a:pt x="10990" y="2781"/>
                  </a:lnTo>
                  <a:lnTo>
                    <a:pt x="10957" y="2781"/>
                  </a:lnTo>
                  <a:lnTo>
                    <a:pt x="10957" y="2754"/>
                  </a:lnTo>
                  <a:lnTo>
                    <a:pt x="10834" y="2754"/>
                  </a:lnTo>
                  <a:lnTo>
                    <a:pt x="10834" y="2779"/>
                  </a:lnTo>
                  <a:lnTo>
                    <a:pt x="10786" y="2779"/>
                  </a:lnTo>
                  <a:lnTo>
                    <a:pt x="10786" y="2760"/>
                  </a:lnTo>
                  <a:lnTo>
                    <a:pt x="10758" y="2760"/>
                  </a:lnTo>
                  <a:lnTo>
                    <a:pt x="10758" y="2742"/>
                  </a:lnTo>
                  <a:lnTo>
                    <a:pt x="10671" y="2742"/>
                  </a:lnTo>
                  <a:lnTo>
                    <a:pt x="10671" y="2733"/>
                  </a:lnTo>
                  <a:lnTo>
                    <a:pt x="10616" y="2733"/>
                  </a:lnTo>
                  <a:lnTo>
                    <a:pt x="10616" y="2714"/>
                  </a:lnTo>
                  <a:lnTo>
                    <a:pt x="10583" y="2714"/>
                  </a:lnTo>
                  <a:lnTo>
                    <a:pt x="10583" y="2725"/>
                  </a:lnTo>
                  <a:lnTo>
                    <a:pt x="10564" y="2725"/>
                  </a:lnTo>
                  <a:lnTo>
                    <a:pt x="10564" y="2738"/>
                  </a:lnTo>
                  <a:lnTo>
                    <a:pt x="10527" y="2738"/>
                  </a:lnTo>
                  <a:lnTo>
                    <a:pt x="10527" y="2835"/>
                  </a:lnTo>
                  <a:lnTo>
                    <a:pt x="10520" y="2835"/>
                  </a:lnTo>
                  <a:lnTo>
                    <a:pt x="10520" y="2819"/>
                  </a:lnTo>
                  <a:lnTo>
                    <a:pt x="10513" y="2819"/>
                  </a:lnTo>
                  <a:lnTo>
                    <a:pt x="10513" y="2805"/>
                  </a:lnTo>
                  <a:lnTo>
                    <a:pt x="10428" y="2805"/>
                  </a:lnTo>
                  <a:lnTo>
                    <a:pt x="10428" y="2786"/>
                  </a:lnTo>
                  <a:lnTo>
                    <a:pt x="10191" y="2786"/>
                  </a:lnTo>
                  <a:lnTo>
                    <a:pt x="10191" y="2383"/>
                  </a:lnTo>
                  <a:lnTo>
                    <a:pt x="10086" y="2383"/>
                  </a:lnTo>
                  <a:lnTo>
                    <a:pt x="10086" y="2375"/>
                  </a:lnTo>
                  <a:lnTo>
                    <a:pt x="9931" y="2375"/>
                  </a:lnTo>
                  <a:lnTo>
                    <a:pt x="9931" y="2381"/>
                  </a:lnTo>
                  <a:lnTo>
                    <a:pt x="9890" y="2381"/>
                  </a:lnTo>
                  <a:lnTo>
                    <a:pt x="9890" y="2332"/>
                  </a:lnTo>
                  <a:lnTo>
                    <a:pt x="9788" y="2332"/>
                  </a:lnTo>
                  <a:lnTo>
                    <a:pt x="9788" y="2313"/>
                  </a:lnTo>
                  <a:lnTo>
                    <a:pt x="9813" y="2313"/>
                  </a:lnTo>
                  <a:lnTo>
                    <a:pt x="9813" y="2255"/>
                  </a:lnTo>
                  <a:lnTo>
                    <a:pt x="9780" y="2255"/>
                  </a:lnTo>
                  <a:lnTo>
                    <a:pt x="9780" y="2219"/>
                  </a:lnTo>
                  <a:lnTo>
                    <a:pt x="9744" y="2219"/>
                  </a:lnTo>
                  <a:lnTo>
                    <a:pt x="9744" y="2203"/>
                  </a:lnTo>
                  <a:lnTo>
                    <a:pt x="9730" y="2203"/>
                  </a:lnTo>
                  <a:lnTo>
                    <a:pt x="9730" y="2219"/>
                  </a:lnTo>
                  <a:lnTo>
                    <a:pt x="9653" y="2219"/>
                  </a:lnTo>
                  <a:lnTo>
                    <a:pt x="9653" y="2263"/>
                  </a:lnTo>
                  <a:lnTo>
                    <a:pt x="9624" y="2263"/>
                  </a:lnTo>
                  <a:lnTo>
                    <a:pt x="9624" y="2318"/>
                  </a:lnTo>
                  <a:lnTo>
                    <a:pt x="9644" y="2318"/>
                  </a:lnTo>
                  <a:lnTo>
                    <a:pt x="9644" y="2338"/>
                  </a:lnTo>
                  <a:lnTo>
                    <a:pt x="9593" y="2338"/>
                  </a:lnTo>
                  <a:lnTo>
                    <a:pt x="9593" y="2329"/>
                  </a:lnTo>
                  <a:lnTo>
                    <a:pt x="9576" y="2329"/>
                  </a:lnTo>
                  <a:lnTo>
                    <a:pt x="9576" y="2318"/>
                  </a:lnTo>
                  <a:lnTo>
                    <a:pt x="9505" y="2318"/>
                  </a:lnTo>
                  <a:lnTo>
                    <a:pt x="9505" y="2329"/>
                  </a:lnTo>
                  <a:lnTo>
                    <a:pt x="9431" y="2329"/>
                  </a:lnTo>
                  <a:lnTo>
                    <a:pt x="9431" y="2343"/>
                  </a:lnTo>
                  <a:lnTo>
                    <a:pt x="9391" y="2343"/>
                  </a:lnTo>
                  <a:lnTo>
                    <a:pt x="9391" y="2378"/>
                  </a:lnTo>
                  <a:lnTo>
                    <a:pt x="9344" y="2378"/>
                  </a:lnTo>
                  <a:lnTo>
                    <a:pt x="9344" y="2361"/>
                  </a:lnTo>
                  <a:lnTo>
                    <a:pt x="9331" y="2361"/>
                  </a:lnTo>
                  <a:lnTo>
                    <a:pt x="9331" y="2318"/>
                  </a:lnTo>
                  <a:lnTo>
                    <a:pt x="9299" y="2318"/>
                  </a:lnTo>
                  <a:lnTo>
                    <a:pt x="9299" y="2293"/>
                  </a:lnTo>
                  <a:lnTo>
                    <a:pt x="9100" y="2293"/>
                  </a:lnTo>
                  <a:lnTo>
                    <a:pt x="9100" y="2366"/>
                  </a:lnTo>
                  <a:lnTo>
                    <a:pt x="9072" y="2366"/>
                  </a:lnTo>
                  <a:lnTo>
                    <a:pt x="9072" y="2378"/>
                  </a:lnTo>
                  <a:lnTo>
                    <a:pt x="9057" y="2378"/>
                  </a:lnTo>
                  <a:lnTo>
                    <a:pt x="9057" y="2352"/>
                  </a:lnTo>
                  <a:lnTo>
                    <a:pt x="8988" y="2352"/>
                  </a:lnTo>
                  <a:lnTo>
                    <a:pt x="8988" y="2341"/>
                  </a:lnTo>
                  <a:lnTo>
                    <a:pt x="8953" y="2341"/>
                  </a:lnTo>
                  <a:lnTo>
                    <a:pt x="8953" y="2390"/>
                  </a:lnTo>
                  <a:lnTo>
                    <a:pt x="8929" y="2390"/>
                  </a:lnTo>
                  <a:lnTo>
                    <a:pt x="8929" y="2676"/>
                  </a:lnTo>
                  <a:lnTo>
                    <a:pt x="8920" y="2676"/>
                  </a:lnTo>
                  <a:lnTo>
                    <a:pt x="8920" y="2594"/>
                  </a:lnTo>
                  <a:lnTo>
                    <a:pt x="8878" y="2594"/>
                  </a:lnTo>
                  <a:lnTo>
                    <a:pt x="8878" y="2294"/>
                  </a:lnTo>
                  <a:lnTo>
                    <a:pt x="8872" y="2294"/>
                  </a:lnTo>
                  <a:lnTo>
                    <a:pt x="8872" y="2281"/>
                  </a:lnTo>
                  <a:lnTo>
                    <a:pt x="8854" y="2281"/>
                  </a:lnTo>
                  <a:lnTo>
                    <a:pt x="8854" y="2300"/>
                  </a:lnTo>
                  <a:lnTo>
                    <a:pt x="8807" y="2291"/>
                  </a:lnTo>
                  <a:lnTo>
                    <a:pt x="8807" y="2273"/>
                  </a:lnTo>
                  <a:lnTo>
                    <a:pt x="8753" y="2273"/>
                  </a:lnTo>
                  <a:lnTo>
                    <a:pt x="8753" y="2263"/>
                  </a:lnTo>
                  <a:lnTo>
                    <a:pt x="8628" y="2263"/>
                  </a:lnTo>
                  <a:lnTo>
                    <a:pt x="8628" y="2257"/>
                  </a:lnTo>
                  <a:lnTo>
                    <a:pt x="8596" y="2257"/>
                  </a:lnTo>
                  <a:lnTo>
                    <a:pt x="8596" y="2460"/>
                  </a:lnTo>
                  <a:lnTo>
                    <a:pt x="8560" y="2453"/>
                  </a:lnTo>
                  <a:lnTo>
                    <a:pt x="8560" y="2410"/>
                  </a:lnTo>
                  <a:lnTo>
                    <a:pt x="8549" y="2410"/>
                  </a:lnTo>
                  <a:lnTo>
                    <a:pt x="8549" y="2384"/>
                  </a:lnTo>
                  <a:lnTo>
                    <a:pt x="8528" y="2384"/>
                  </a:lnTo>
                  <a:lnTo>
                    <a:pt x="8528" y="2281"/>
                  </a:lnTo>
                  <a:lnTo>
                    <a:pt x="8515" y="2281"/>
                  </a:lnTo>
                  <a:lnTo>
                    <a:pt x="8515" y="2249"/>
                  </a:lnTo>
                  <a:lnTo>
                    <a:pt x="8527" y="2249"/>
                  </a:lnTo>
                  <a:lnTo>
                    <a:pt x="8527" y="2235"/>
                  </a:lnTo>
                  <a:lnTo>
                    <a:pt x="8453" y="2235"/>
                  </a:lnTo>
                  <a:lnTo>
                    <a:pt x="8453" y="2174"/>
                  </a:lnTo>
                  <a:lnTo>
                    <a:pt x="8447" y="2174"/>
                  </a:lnTo>
                  <a:lnTo>
                    <a:pt x="8447" y="2117"/>
                  </a:lnTo>
                  <a:lnTo>
                    <a:pt x="8430" y="2117"/>
                  </a:lnTo>
                  <a:lnTo>
                    <a:pt x="8430" y="2059"/>
                  </a:lnTo>
                  <a:lnTo>
                    <a:pt x="8412" y="2059"/>
                  </a:lnTo>
                  <a:lnTo>
                    <a:pt x="8412" y="2001"/>
                  </a:lnTo>
                  <a:lnTo>
                    <a:pt x="8399" y="2001"/>
                  </a:lnTo>
                  <a:lnTo>
                    <a:pt x="8399" y="1983"/>
                  </a:lnTo>
                  <a:lnTo>
                    <a:pt x="8321" y="1983"/>
                  </a:lnTo>
                  <a:lnTo>
                    <a:pt x="8321" y="1996"/>
                  </a:lnTo>
                  <a:lnTo>
                    <a:pt x="8297" y="1996"/>
                  </a:lnTo>
                  <a:lnTo>
                    <a:pt x="8297" y="2027"/>
                  </a:lnTo>
                  <a:lnTo>
                    <a:pt x="8279" y="2033"/>
                  </a:lnTo>
                  <a:lnTo>
                    <a:pt x="8279" y="1998"/>
                  </a:lnTo>
                  <a:lnTo>
                    <a:pt x="8263" y="1998"/>
                  </a:lnTo>
                  <a:lnTo>
                    <a:pt x="8263" y="1979"/>
                  </a:lnTo>
                  <a:lnTo>
                    <a:pt x="8209" y="1979"/>
                  </a:lnTo>
                  <a:lnTo>
                    <a:pt x="8209" y="1968"/>
                  </a:lnTo>
                  <a:lnTo>
                    <a:pt x="8181" y="1968"/>
                  </a:lnTo>
                  <a:lnTo>
                    <a:pt x="8181" y="1903"/>
                  </a:lnTo>
                  <a:lnTo>
                    <a:pt x="8157" y="1903"/>
                  </a:lnTo>
                  <a:lnTo>
                    <a:pt x="8157" y="1843"/>
                  </a:lnTo>
                  <a:lnTo>
                    <a:pt x="8125" y="1843"/>
                  </a:lnTo>
                  <a:lnTo>
                    <a:pt x="8125" y="1832"/>
                  </a:lnTo>
                  <a:lnTo>
                    <a:pt x="8113" y="1832"/>
                  </a:lnTo>
                  <a:lnTo>
                    <a:pt x="8113" y="1779"/>
                  </a:lnTo>
                  <a:lnTo>
                    <a:pt x="8124" y="1779"/>
                  </a:lnTo>
                  <a:lnTo>
                    <a:pt x="8124" y="1733"/>
                  </a:lnTo>
                  <a:lnTo>
                    <a:pt x="8078" y="1733"/>
                  </a:lnTo>
                  <a:lnTo>
                    <a:pt x="8078" y="1779"/>
                  </a:lnTo>
                  <a:lnTo>
                    <a:pt x="8086" y="1779"/>
                  </a:lnTo>
                  <a:lnTo>
                    <a:pt x="8086" y="1834"/>
                  </a:lnTo>
                  <a:lnTo>
                    <a:pt x="8071" y="1834"/>
                  </a:lnTo>
                  <a:lnTo>
                    <a:pt x="8071" y="1850"/>
                  </a:lnTo>
                  <a:lnTo>
                    <a:pt x="8039" y="1850"/>
                  </a:lnTo>
                  <a:lnTo>
                    <a:pt x="8039" y="1909"/>
                  </a:lnTo>
                  <a:lnTo>
                    <a:pt x="8018" y="1909"/>
                  </a:lnTo>
                  <a:lnTo>
                    <a:pt x="8018" y="1955"/>
                  </a:lnTo>
                  <a:lnTo>
                    <a:pt x="7989" y="1955"/>
                  </a:lnTo>
                  <a:lnTo>
                    <a:pt x="7989" y="1753"/>
                  </a:lnTo>
                  <a:lnTo>
                    <a:pt x="7973" y="1752"/>
                  </a:lnTo>
                  <a:lnTo>
                    <a:pt x="7957" y="1751"/>
                  </a:lnTo>
                  <a:lnTo>
                    <a:pt x="7938" y="1748"/>
                  </a:lnTo>
                  <a:lnTo>
                    <a:pt x="7913" y="1745"/>
                  </a:lnTo>
                  <a:lnTo>
                    <a:pt x="7878" y="1742"/>
                  </a:lnTo>
                  <a:lnTo>
                    <a:pt x="7834" y="1739"/>
                  </a:lnTo>
                  <a:lnTo>
                    <a:pt x="7834" y="1761"/>
                  </a:lnTo>
                  <a:lnTo>
                    <a:pt x="7802" y="1761"/>
                  </a:lnTo>
                  <a:lnTo>
                    <a:pt x="7802" y="1855"/>
                  </a:lnTo>
                  <a:lnTo>
                    <a:pt x="7749" y="1883"/>
                  </a:lnTo>
                  <a:lnTo>
                    <a:pt x="7749" y="2073"/>
                  </a:lnTo>
                  <a:lnTo>
                    <a:pt x="7737" y="2073"/>
                  </a:lnTo>
                  <a:lnTo>
                    <a:pt x="7737" y="2095"/>
                  </a:lnTo>
                  <a:lnTo>
                    <a:pt x="7709" y="2095"/>
                  </a:lnTo>
                  <a:lnTo>
                    <a:pt x="7709" y="2083"/>
                  </a:lnTo>
                  <a:lnTo>
                    <a:pt x="7700" y="2083"/>
                  </a:lnTo>
                  <a:lnTo>
                    <a:pt x="7700" y="2097"/>
                  </a:lnTo>
                  <a:lnTo>
                    <a:pt x="7654" y="2097"/>
                  </a:lnTo>
                  <a:lnTo>
                    <a:pt x="7654" y="2085"/>
                  </a:lnTo>
                  <a:lnTo>
                    <a:pt x="7639" y="2085"/>
                  </a:lnTo>
                  <a:lnTo>
                    <a:pt x="7639" y="2092"/>
                  </a:lnTo>
                  <a:lnTo>
                    <a:pt x="7594" y="2092"/>
                  </a:lnTo>
                  <a:lnTo>
                    <a:pt x="7594" y="2085"/>
                  </a:lnTo>
                  <a:lnTo>
                    <a:pt x="7569" y="2085"/>
                  </a:lnTo>
                  <a:lnTo>
                    <a:pt x="7569" y="2095"/>
                  </a:lnTo>
                  <a:lnTo>
                    <a:pt x="7540" y="2095"/>
                  </a:lnTo>
                  <a:lnTo>
                    <a:pt x="7540" y="2085"/>
                  </a:lnTo>
                  <a:lnTo>
                    <a:pt x="7531" y="2085"/>
                  </a:lnTo>
                  <a:lnTo>
                    <a:pt x="7531" y="2203"/>
                  </a:lnTo>
                  <a:lnTo>
                    <a:pt x="7507" y="2203"/>
                  </a:lnTo>
                  <a:lnTo>
                    <a:pt x="7507" y="2223"/>
                  </a:lnTo>
                  <a:lnTo>
                    <a:pt x="7465" y="2223"/>
                  </a:lnTo>
                  <a:lnTo>
                    <a:pt x="7465" y="2232"/>
                  </a:lnTo>
                  <a:lnTo>
                    <a:pt x="7439" y="2232"/>
                  </a:lnTo>
                  <a:lnTo>
                    <a:pt x="7439" y="1909"/>
                  </a:lnTo>
                  <a:lnTo>
                    <a:pt x="7249" y="1909"/>
                  </a:lnTo>
                  <a:lnTo>
                    <a:pt x="7249" y="1682"/>
                  </a:lnTo>
                  <a:lnTo>
                    <a:pt x="7187" y="1682"/>
                  </a:lnTo>
                  <a:lnTo>
                    <a:pt x="7187" y="1672"/>
                  </a:lnTo>
                  <a:lnTo>
                    <a:pt x="7176" y="1672"/>
                  </a:lnTo>
                  <a:lnTo>
                    <a:pt x="7176" y="1496"/>
                  </a:lnTo>
                  <a:lnTo>
                    <a:pt x="7160" y="1496"/>
                  </a:lnTo>
                  <a:lnTo>
                    <a:pt x="7160" y="1657"/>
                  </a:lnTo>
                  <a:lnTo>
                    <a:pt x="7134" y="1657"/>
                  </a:lnTo>
                  <a:lnTo>
                    <a:pt x="7134" y="1466"/>
                  </a:lnTo>
                  <a:lnTo>
                    <a:pt x="7115" y="1466"/>
                  </a:lnTo>
                  <a:lnTo>
                    <a:pt x="7115" y="1407"/>
                  </a:lnTo>
                  <a:lnTo>
                    <a:pt x="7099" y="1407"/>
                  </a:lnTo>
                  <a:lnTo>
                    <a:pt x="7099" y="1657"/>
                  </a:lnTo>
                  <a:lnTo>
                    <a:pt x="7051" y="1657"/>
                  </a:lnTo>
                  <a:lnTo>
                    <a:pt x="7051" y="1639"/>
                  </a:lnTo>
                  <a:lnTo>
                    <a:pt x="7019" y="1639"/>
                  </a:lnTo>
                  <a:lnTo>
                    <a:pt x="7019" y="1670"/>
                  </a:lnTo>
                  <a:lnTo>
                    <a:pt x="6990" y="1670"/>
                  </a:lnTo>
                  <a:lnTo>
                    <a:pt x="6957" y="1699"/>
                  </a:lnTo>
                  <a:lnTo>
                    <a:pt x="6957" y="2098"/>
                  </a:lnTo>
                  <a:lnTo>
                    <a:pt x="6926" y="2098"/>
                  </a:lnTo>
                  <a:lnTo>
                    <a:pt x="6926" y="2110"/>
                  </a:lnTo>
                  <a:lnTo>
                    <a:pt x="6787" y="2110"/>
                  </a:lnTo>
                  <a:lnTo>
                    <a:pt x="6787" y="2128"/>
                  </a:lnTo>
                  <a:lnTo>
                    <a:pt x="6773" y="2128"/>
                  </a:lnTo>
                  <a:lnTo>
                    <a:pt x="6773" y="2221"/>
                  </a:lnTo>
                  <a:lnTo>
                    <a:pt x="6618" y="2221"/>
                  </a:lnTo>
                  <a:lnTo>
                    <a:pt x="6618" y="2267"/>
                  </a:lnTo>
                  <a:lnTo>
                    <a:pt x="6582" y="2267"/>
                  </a:lnTo>
                  <a:lnTo>
                    <a:pt x="6582" y="2278"/>
                  </a:lnTo>
                  <a:lnTo>
                    <a:pt x="6502" y="2256"/>
                  </a:lnTo>
                  <a:lnTo>
                    <a:pt x="6502" y="2303"/>
                  </a:lnTo>
                  <a:lnTo>
                    <a:pt x="6484" y="2303"/>
                  </a:lnTo>
                  <a:lnTo>
                    <a:pt x="6484" y="2250"/>
                  </a:lnTo>
                  <a:lnTo>
                    <a:pt x="6473" y="2250"/>
                  </a:lnTo>
                  <a:lnTo>
                    <a:pt x="6473" y="2194"/>
                  </a:lnTo>
                  <a:lnTo>
                    <a:pt x="6345" y="2194"/>
                  </a:lnTo>
                  <a:lnTo>
                    <a:pt x="6345" y="2206"/>
                  </a:lnTo>
                  <a:lnTo>
                    <a:pt x="6300" y="2206"/>
                  </a:lnTo>
                  <a:lnTo>
                    <a:pt x="6300" y="2249"/>
                  </a:lnTo>
                  <a:lnTo>
                    <a:pt x="6217" y="2249"/>
                  </a:lnTo>
                  <a:lnTo>
                    <a:pt x="6217" y="2261"/>
                  </a:lnTo>
                  <a:lnTo>
                    <a:pt x="6211" y="2261"/>
                  </a:lnTo>
                  <a:lnTo>
                    <a:pt x="6211" y="2296"/>
                  </a:lnTo>
                  <a:lnTo>
                    <a:pt x="6189" y="2296"/>
                  </a:lnTo>
                  <a:lnTo>
                    <a:pt x="6189" y="2406"/>
                  </a:lnTo>
                  <a:lnTo>
                    <a:pt x="6116" y="2406"/>
                  </a:lnTo>
                  <a:lnTo>
                    <a:pt x="6116" y="2414"/>
                  </a:lnTo>
                  <a:lnTo>
                    <a:pt x="6037" y="2414"/>
                  </a:lnTo>
                  <a:lnTo>
                    <a:pt x="6037" y="2398"/>
                  </a:lnTo>
                  <a:lnTo>
                    <a:pt x="5985" y="2398"/>
                  </a:lnTo>
                  <a:lnTo>
                    <a:pt x="5985" y="2374"/>
                  </a:lnTo>
                  <a:lnTo>
                    <a:pt x="5954" y="2374"/>
                  </a:lnTo>
                  <a:lnTo>
                    <a:pt x="5954" y="2361"/>
                  </a:lnTo>
                  <a:lnTo>
                    <a:pt x="5903" y="2361"/>
                  </a:lnTo>
                  <a:lnTo>
                    <a:pt x="5903" y="2381"/>
                  </a:lnTo>
                  <a:lnTo>
                    <a:pt x="5774" y="2381"/>
                  </a:lnTo>
                  <a:lnTo>
                    <a:pt x="5774" y="2428"/>
                  </a:lnTo>
                  <a:lnTo>
                    <a:pt x="5691" y="2428"/>
                  </a:lnTo>
                  <a:lnTo>
                    <a:pt x="5691" y="2462"/>
                  </a:lnTo>
                  <a:lnTo>
                    <a:pt x="5658" y="2462"/>
                  </a:lnTo>
                  <a:lnTo>
                    <a:pt x="5658" y="2479"/>
                  </a:lnTo>
                  <a:lnTo>
                    <a:pt x="5495" y="2479"/>
                  </a:lnTo>
                  <a:lnTo>
                    <a:pt x="5495" y="2649"/>
                  </a:lnTo>
                  <a:lnTo>
                    <a:pt x="5472" y="2649"/>
                  </a:lnTo>
                  <a:lnTo>
                    <a:pt x="5472" y="2560"/>
                  </a:lnTo>
                  <a:lnTo>
                    <a:pt x="5410" y="2560"/>
                  </a:lnTo>
                  <a:lnTo>
                    <a:pt x="5410" y="2518"/>
                  </a:lnTo>
                  <a:lnTo>
                    <a:pt x="5360" y="2518"/>
                  </a:lnTo>
                  <a:lnTo>
                    <a:pt x="5360" y="2508"/>
                  </a:lnTo>
                  <a:lnTo>
                    <a:pt x="5329" y="2508"/>
                  </a:lnTo>
                  <a:lnTo>
                    <a:pt x="5329" y="2470"/>
                  </a:lnTo>
                  <a:lnTo>
                    <a:pt x="5260" y="2470"/>
                  </a:lnTo>
                  <a:lnTo>
                    <a:pt x="5260" y="2207"/>
                  </a:lnTo>
                  <a:lnTo>
                    <a:pt x="4878" y="2207"/>
                  </a:lnTo>
                  <a:lnTo>
                    <a:pt x="4878" y="2475"/>
                  </a:lnTo>
                  <a:lnTo>
                    <a:pt x="4832" y="2475"/>
                  </a:lnTo>
                  <a:lnTo>
                    <a:pt x="4832" y="2504"/>
                  </a:lnTo>
                  <a:lnTo>
                    <a:pt x="4791" y="2504"/>
                  </a:lnTo>
                  <a:lnTo>
                    <a:pt x="4791" y="2526"/>
                  </a:lnTo>
                  <a:lnTo>
                    <a:pt x="4777" y="2526"/>
                  </a:lnTo>
                  <a:lnTo>
                    <a:pt x="4777" y="2790"/>
                  </a:lnTo>
                  <a:lnTo>
                    <a:pt x="4768" y="2790"/>
                  </a:lnTo>
                  <a:lnTo>
                    <a:pt x="4762" y="2784"/>
                  </a:lnTo>
                  <a:lnTo>
                    <a:pt x="4717" y="2784"/>
                  </a:lnTo>
                  <a:lnTo>
                    <a:pt x="4710" y="2791"/>
                  </a:lnTo>
                  <a:lnTo>
                    <a:pt x="4684" y="2791"/>
                  </a:lnTo>
                  <a:lnTo>
                    <a:pt x="4684" y="2643"/>
                  </a:lnTo>
                  <a:lnTo>
                    <a:pt x="4641" y="2615"/>
                  </a:lnTo>
                  <a:lnTo>
                    <a:pt x="4416" y="2615"/>
                  </a:lnTo>
                  <a:lnTo>
                    <a:pt x="4416" y="2627"/>
                  </a:lnTo>
                  <a:lnTo>
                    <a:pt x="4410" y="2627"/>
                  </a:lnTo>
                  <a:lnTo>
                    <a:pt x="4410" y="2578"/>
                  </a:lnTo>
                  <a:lnTo>
                    <a:pt x="4356" y="2578"/>
                  </a:lnTo>
                  <a:lnTo>
                    <a:pt x="4356" y="2627"/>
                  </a:lnTo>
                  <a:lnTo>
                    <a:pt x="4316" y="2627"/>
                  </a:lnTo>
                  <a:lnTo>
                    <a:pt x="4316" y="2651"/>
                  </a:lnTo>
                  <a:lnTo>
                    <a:pt x="4309" y="2651"/>
                  </a:lnTo>
                  <a:lnTo>
                    <a:pt x="4309" y="2443"/>
                  </a:lnTo>
                  <a:lnTo>
                    <a:pt x="4300" y="2443"/>
                  </a:lnTo>
                  <a:lnTo>
                    <a:pt x="4300" y="2403"/>
                  </a:lnTo>
                  <a:lnTo>
                    <a:pt x="4279" y="2403"/>
                  </a:lnTo>
                  <a:lnTo>
                    <a:pt x="4270" y="2255"/>
                  </a:lnTo>
                  <a:lnTo>
                    <a:pt x="4264" y="2149"/>
                  </a:lnTo>
                  <a:lnTo>
                    <a:pt x="4262" y="2089"/>
                  </a:lnTo>
                  <a:lnTo>
                    <a:pt x="4260" y="2017"/>
                  </a:lnTo>
                  <a:lnTo>
                    <a:pt x="4254" y="1881"/>
                  </a:lnTo>
                  <a:lnTo>
                    <a:pt x="4249" y="1746"/>
                  </a:lnTo>
                  <a:lnTo>
                    <a:pt x="4246" y="1675"/>
                  </a:lnTo>
                  <a:lnTo>
                    <a:pt x="4241" y="1442"/>
                  </a:lnTo>
                  <a:lnTo>
                    <a:pt x="4234" y="1194"/>
                  </a:lnTo>
                  <a:lnTo>
                    <a:pt x="4286" y="1194"/>
                  </a:lnTo>
                  <a:lnTo>
                    <a:pt x="4291" y="1193"/>
                  </a:lnTo>
                  <a:lnTo>
                    <a:pt x="4296" y="1191"/>
                  </a:lnTo>
                  <a:lnTo>
                    <a:pt x="4300" y="1188"/>
                  </a:lnTo>
                  <a:lnTo>
                    <a:pt x="4304" y="1184"/>
                  </a:lnTo>
                  <a:lnTo>
                    <a:pt x="4307" y="1179"/>
                  </a:lnTo>
                  <a:lnTo>
                    <a:pt x="4310" y="1174"/>
                  </a:lnTo>
                  <a:lnTo>
                    <a:pt x="4311" y="1168"/>
                  </a:lnTo>
                  <a:lnTo>
                    <a:pt x="4312" y="1163"/>
                  </a:lnTo>
                  <a:lnTo>
                    <a:pt x="4311" y="1154"/>
                  </a:lnTo>
                  <a:lnTo>
                    <a:pt x="4308" y="1148"/>
                  </a:lnTo>
                  <a:lnTo>
                    <a:pt x="4303" y="1142"/>
                  </a:lnTo>
                  <a:lnTo>
                    <a:pt x="4297" y="1138"/>
                  </a:lnTo>
                  <a:lnTo>
                    <a:pt x="4318" y="1125"/>
                  </a:lnTo>
                  <a:lnTo>
                    <a:pt x="4318" y="1062"/>
                  </a:lnTo>
                  <a:lnTo>
                    <a:pt x="4292" y="1006"/>
                  </a:lnTo>
                  <a:lnTo>
                    <a:pt x="4275" y="1006"/>
                  </a:lnTo>
                  <a:lnTo>
                    <a:pt x="4275" y="984"/>
                  </a:lnTo>
                  <a:lnTo>
                    <a:pt x="4243" y="984"/>
                  </a:lnTo>
                  <a:lnTo>
                    <a:pt x="4243" y="919"/>
                  </a:lnTo>
                  <a:lnTo>
                    <a:pt x="4230" y="919"/>
                  </a:lnTo>
                  <a:lnTo>
                    <a:pt x="4230" y="903"/>
                  </a:lnTo>
                  <a:lnTo>
                    <a:pt x="4220" y="903"/>
                  </a:lnTo>
                  <a:lnTo>
                    <a:pt x="4220" y="595"/>
                  </a:lnTo>
                  <a:lnTo>
                    <a:pt x="4224" y="593"/>
                  </a:lnTo>
                  <a:lnTo>
                    <a:pt x="4228" y="590"/>
                  </a:lnTo>
                  <a:lnTo>
                    <a:pt x="4233" y="585"/>
                  </a:lnTo>
                  <a:lnTo>
                    <a:pt x="4237" y="580"/>
                  </a:lnTo>
                  <a:lnTo>
                    <a:pt x="4240" y="576"/>
                  </a:lnTo>
                  <a:lnTo>
                    <a:pt x="4241" y="570"/>
                  </a:lnTo>
                  <a:lnTo>
                    <a:pt x="4241" y="562"/>
                  </a:lnTo>
                  <a:lnTo>
                    <a:pt x="4240" y="557"/>
                  </a:lnTo>
                  <a:lnTo>
                    <a:pt x="4237" y="553"/>
                  </a:lnTo>
                  <a:lnTo>
                    <a:pt x="4233" y="548"/>
                  </a:lnTo>
                  <a:lnTo>
                    <a:pt x="4229" y="543"/>
                  </a:lnTo>
                  <a:lnTo>
                    <a:pt x="4220" y="536"/>
                  </a:lnTo>
                  <a:lnTo>
                    <a:pt x="4215" y="534"/>
                  </a:lnTo>
                  <a:lnTo>
                    <a:pt x="4210" y="337"/>
                  </a:lnTo>
                  <a:lnTo>
                    <a:pt x="4211" y="337"/>
                  </a:lnTo>
                  <a:lnTo>
                    <a:pt x="4214" y="337"/>
                  </a:lnTo>
                  <a:lnTo>
                    <a:pt x="4216" y="335"/>
                  </a:lnTo>
                  <a:lnTo>
                    <a:pt x="4219" y="333"/>
                  </a:lnTo>
                  <a:lnTo>
                    <a:pt x="4219" y="330"/>
                  </a:lnTo>
                  <a:lnTo>
                    <a:pt x="4219" y="327"/>
                  </a:lnTo>
                  <a:lnTo>
                    <a:pt x="4216" y="325"/>
                  </a:lnTo>
                  <a:lnTo>
                    <a:pt x="4214" y="323"/>
                  </a:lnTo>
                  <a:lnTo>
                    <a:pt x="4211" y="323"/>
                  </a:lnTo>
                  <a:lnTo>
                    <a:pt x="4210" y="323"/>
                  </a:lnTo>
                  <a:lnTo>
                    <a:pt x="4208" y="253"/>
                  </a:lnTo>
                  <a:lnTo>
                    <a:pt x="4210" y="251"/>
                  </a:lnTo>
                  <a:lnTo>
                    <a:pt x="4212" y="250"/>
                  </a:lnTo>
                  <a:lnTo>
                    <a:pt x="4213" y="247"/>
                  </a:lnTo>
                  <a:lnTo>
                    <a:pt x="4213" y="245"/>
                  </a:lnTo>
                  <a:lnTo>
                    <a:pt x="4213" y="242"/>
                  </a:lnTo>
                  <a:lnTo>
                    <a:pt x="4211" y="240"/>
                  </a:lnTo>
                  <a:lnTo>
                    <a:pt x="4210" y="238"/>
                  </a:lnTo>
                  <a:lnTo>
                    <a:pt x="4208" y="237"/>
                  </a:lnTo>
                  <a:lnTo>
                    <a:pt x="4206" y="155"/>
                  </a:lnTo>
                  <a:lnTo>
                    <a:pt x="4209" y="149"/>
                  </a:lnTo>
                  <a:lnTo>
                    <a:pt x="4210" y="144"/>
                  </a:lnTo>
                  <a:lnTo>
                    <a:pt x="4210" y="137"/>
                  </a:lnTo>
                  <a:lnTo>
                    <a:pt x="4209" y="134"/>
                  </a:lnTo>
                  <a:lnTo>
                    <a:pt x="4208" y="132"/>
                  </a:lnTo>
                  <a:lnTo>
                    <a:pt x="4207" y="129"/>
                  </a:lnTo>
                  <a:lnTo>
                    <a:pt x="4205" y="127"/>
                  </a:lnTo>
                  <a:lnTo>
                    <a:pt x="4202" y="3"/>
                  </a:lnTo>
                  <a:lnTo>
                    <a:pt x="4201" y="1"/>
                  </a:lnTo>
                  <a:lnTo>
                    <a:pt x="4200" y="0"/>
                  </a:lnTo>
                  <a:lnTo>
                    <a:pt x="4198" y="0"/>
                  </a:lnTo>
                  <a:lnTo>
                    <a:pt x="4197" y="0"/>
                  </a:lnTo>
                  <a:lnTo>
                    <a:pt x="4195" y="2"/>
                  </a:lnTo>
                  <a:lnTo>
                    <a:pt x="4194" y="4"/>
                  </a:lnTo>
                  <a:lnTo>
                    <a:pt x="4189" y="126"/>
                  </a:lnTo>
                  <a:lnTo>
                    <a:pt x="4186" y="128"/>
                  </a:lnTo>
                  <a:lnTo>
                    <a:pt x="4185" y="131"/>
                  </a:lnTo>
                  <a:lnTo>
                    <a:pt x="4183" y="134"/>
                  </a:lnTo>
                  <a:lnTo>
                    <a:pt x="4183" y="137"/>
                  </a:lnTo>
                  <a:lnTo>
                    <a:pt x="4183" y="144"/>
                  </a:lnTo>
                  <a:lnTo>
                    <a:pt x="4183" y="147"/>
                  </a:lnTo>
                  <a:lnTo>
                    <a:pt x="4184" y="150"/>
                  </a:lnTo>
                  <a:lnTo>
                    <a:pt x="4186" y="152"/>
                  </a:lnTo>
                  <a:lnTo>
                    <a:pt x="4188" y="155"/>
                  </a:lnTo>
                  <a:lnTo>
                    <a:pt x="4184" y="236"/>
                  </a:lnTo>
                  <a:lnTo>
                    <a:pt x="4181" y="237"/>
                  </a:lnTo>
                  <a:lnTo>
                    <a:pt x="4179" y="239"/>
                  </a:lnTo>
                  <a:lnTo>
                    <a:pt x="4178" y="242"/>
                  </a:lnTo>
                  <a:lnTo>
                    <a:pt x="4177" y="245"/>
                  </a:lnTo>
                  <a:lnTo>
                    <a:pt x="4178" y="248"/>
                  </a:lnTo>
                  <a:lnTo>
                    <a:pt x="4179" y="250"/>
                  </a:lnTo>
                  <a:lnTo>
                    <a:pt x="4181" y="252"/>
                  </a:lnTo>
                  <a:lnTo>
                    <a:pt x="4184" y="254"/>
                  </a:lnTo>
                  <a:lnTo>
                    <a:pt x="4181" y="323"/>
                  </a:lnTo>
                  <a:lnTo>
                    <a:pt x="4178" y="323"/>
                  </a:lnTo>
                  <a:lnTo>
                    <a:pt x="4176" y="323"/>
                  </a:lnTo>
                  <a:lnTo>
                    <a:pt x="4173" y="325"/>
                  </a:lnTo>
                  <a:lnTo>
                    <a:pt x="4172" y="327"/>
                  </a:lnTo>
                  <a:lnTo>
                    <a:pt x="4171" y="330"/>
                  </a:lnTo>
                  <a:lnTo>
                    <a:pt x="4172" y="333"/>
                  </a:lnTo>
                  <a:lnTo>
                    <a:pt x="4173" y="335"/>
                  </a:lnTo>
                  <a:lnTo>
                    <a:pt x="4176" y="337"/>
                  </a:lnTo>
                  <a:lnTo>
                    <a:pt x="4178" y="337"/>
                  </a:lnTo>
                  <a:lnTo>
                    <a:pt x="4180" y="337"/>
                  </a:lnTo>
                  <a:lnTo>
                    <a:pt x="4172" y="534"/>
                  </a:lnTo>
                  <a:lnTo>
                    <a:pt x="4163" y="540"/>
                  </a:lnTo>
                  <a:lnTo>
                    <a:pt x="4154" y="547"/>
                  </a:lnTo>
                  <a:lnTo>
                    <a:pt x="4148" y="553"/>
                  </a:lnTo>
                  <a:lnTo>
                    <a:pt x="4146" y="557"/>
                  </a:lnTo>
                  <a:lnTo>
                    <a:pt x="4144" y="564"/>
                  </a:lnTo>
                  <a:lnTo>
                    <a:pt x="4145" y="573"/>
                  </a:lnTo>
                  <a:lnTo>
                    <a:pt x="4146" y="577"/>
                  </a:lnTo>
                  <a:lnTo>
                    <a:pt x="4147" y="581"/>
                  </a:lnTo>
                  <a:lnTo>
                    <a:pt x="4149" y="585"/>
                  </a:lnTo>
                  <a:lnTo>
                    <a:pt x="4152" y="588"/>
                  </a:lnTo>
                  <a:lnTo>
                    <a:pt x="4156" y="592"/>
                  </a:lnTo>
                  <a:lnTo>
                    <a:pt x="4160" y="594"/>
                  </a:lnTo>
                  <a:lnTo>
                    <a:pt x="4163" y="595"/>
                  </a:lnTo>
                  <a:lnTo>
                    <a:pt x="4163" y="903"/>
                  </a:lnTo>
                  <a:lnTo>
                    <a:pt x="4151" y="903"/>
                  </a:lnTo>
                  <a:lnTo>
                    <a:pt x="4151" y="919"/>
                  </a:lnTo>
                  <a:lnTo>
                    <a:pt x="4142" y="919"/>
                  </a:lnTo>
                  <a:lnTo>
                    <a:pt x="4142" y="984"/>
                  </a:lnTo>
                  <a:lnTo>
                    <a:pt x="4115" y="984"/>
                  </a:lnTo>
                  <a:lnTo>
                    <a:pt x="4115" y="1006"/>
                  </a:lnTo>
                  <a:lnTo>
                    <a:pt x="4099" y="1006"/>
                  </a:lnTo>
                  <a:lnTo>
                    <a:pt x="4067" y="1068"/>
                  </a:lnTo>
                  <a:lnTo>
                    <a:pt x="4067" y="1125"/>
                  </a:lnTo>
                  <a:lnTo>
                    <a:pt x="4084" y="1137"/>
                  </a:lnTo>
                  <a:lnTo>
                    <a:pt x="4081" y="1138"/>
                  </a:lnTo>
                  <a:lnTo>
                    <a:pt x="4077" y="1141"/>
                  </a:lnTo>
                  <a:lnTo>
                    <a:pt x="4074" y="1143"/>
                  </a:lnTo>
                  <a:lnTo>
                    <a:pt x="4071" y="1146"/>
                  </a:lnTo>
                  <a:lnTo>
                    <a:pt x="4069" y="1150"/>
                  </a:lnTo>
                  <a:lnTo>
                    <a:pt x="4067" y="1153"/>
                  </a:lnTo>
                  <a:lnTo>
                    <a:pt x="4066" y="1159"/>
                  </a:lnTo>
                  <a:lnTo>
                    <a:pt x="4066" y="1163"/>
                  </a:lnTo>
                  <a:lnTo>
                    <a:pt x="4066" y="1168"/>
                  </a:lnTo>
                  <a:lnTo>
                    <a:pt x="4068" y="1174"/>
                  </a:lnTo>
                  <a:lnTo>
                    <a:pt x="4070" y="1179"/>
                  </a:lnTo>
                  <a:lnTo>
                    <a:pt x="4074" y="1184"/>
                  </a:lnTo>
                  <a:lnTo>
                    <a:pt x="4077" y="1188"/>
                  </a:lnTo>
                  <a:lnTo>
                    <a:pt x="4082" y="1191"/>
                  </a:lnTo>
                  <a:lnTo>
                    <a:pt x="4087" y="1193"/>
                  </a:lnTo>
                  <a:lnTo>
                    <a:pt x="4092" y="1194"/>
                  </a:lnTo>
                  <a:lnTo>
                    <a:pt x="4144" y="1194"/>
                  </a:lnTo>
                  <a:lnTo>
                    <a:pt x="4141" y="1461"/>
                  </a:lnTo>
                  <a:lnTo>
                    <a:pt x="4132" y="1697"/>
                  </a:lnTo>
                  <a:lnTo>
                    <a:pt x="4124" y="1940"/>
                  </a:lnTo>
                  <a:lnTo>
                    <a:pt x="4120" y="2032"/>
                  </a:lnTo>
                  <a:lnTo>
                    <a:pt x="4112" y="2193"/>
                  </a:lnTo>
                  <a:lnTo>
                    <a:pt x="4099" y="2413"/>
                  </a:lnTo>
                  <a:lnTo>
                    <a:pt x="4068" y="2413"/>
                  </a:lnTo>
                  <a:lnTo>
                    <a:pt x="4068" y="2423"/>
                  </a:lnTo>
                  <a:lnTo>
                    <a:pt x="4054" y="2423"/>
                  </a:lnTo>
                  <a:lnTo>
                    <a:pt x="4054" y="2414"/>
                  </a:lnTo>
                  <a:lnTo>
                    <a:pt x="4044" y="2414"/>
                  </a:lnTo>
                  <a:lnTo>
                    <a:pt x="4044" y="2381"/>
                  </a:lnTo>
                  <a:lnTo>
                    <a:pt x="4035" y="2381"/>
                  </a:lnTo>
                  <a:lnTo>
                    <a:pt x="4035" y="2391"/>
                  </a:lnTo>
                  <a:lnTo>
                    <a:pt x="4014" y="2391"/>
                  </a:lnTo>
                  <a:lnTo>
                    <a:pt x="4014" y="2380"/>
                  </a:lnTo>
                  <a:lnTo>
                    <a:pt x="3990" y="2380"/>
                  </a:lnTo>
                  <a:lnTo>
                    <a:pt x="3990" y="2415"/>
                  </a:lnTo>
                  <a:lnTo>
                    <a:pt x="3945" y="2415"/>
                  </a:lnTo>
                  <a:lnTo>
                    <a:pt x="3945" y="2590"/>
                  </a:lnTo>
                  <a:lnTo>
                    <a:pt x="3905" y="2590"/>
                  </a:lnTo>
                  <a:lnTo>
                    <a:pt x="3905" y="2624"/>
                  </a:lnTo>
                  <a:lnTo>
                    <a:pt x="3860" y="2624"/>
                  </a:lnTo>
                  <a:lnTo>
                    <a:pt x="3860" y="2642"/>
                  </a:lnTo>
                  <a:lnTo>
                    <a:pt x="3713" y="2642"/>
                  </a:lnTo>
                  <a:lnTo>
                    <a:pt x="3713" y="2420"/>
                  </a:lnTo>
                  <a:lnTo>
                    <a:pt x="3666" y="2420"/>
                  </a:lnTo>
                  <a:lnTo>
                    <a:pt x="3666" y="2404"/>
                  </a:lnTo>
                  <a:lnTo>
                    <a:pt x="3649" y="2404"/>
                  </a:lnTo>
                  <a:lnTo>
                    <a:pt x="3649" y="2378"/>
                  </a:lnTo>
                  <a:lnTo>
                    <a:pt x="3601" y="2378"/>
                  </a:lnTo>
                  <a:lnTo>
                    <a:pt x="3601" y="2389"/>
                  </a:lnTo>
                  <a:lnTo>
                    <a:pt x="3588" y="2389"/>
                  </a:lnTo>
                  <a:lnTo>
                    <a:pt x="3588" y="2416"/>
                  </a:lnTo>
                  <a:lnTo>
                    <a:pt x="3550" y="2416"/>
                  </a:lnTo>
                  <a:lnTo>
                    <a:pt x="3550" y="2616"/>
                  </a:lnTo>
                  <a:lnTo>
                    <a:pt x="3507" y="2590"/>
                  </a:lnTo>
                  <a:lnTo>
                    <a:pt x="3481" y="2577"/>
                  </a:lnTo>
                  <a:lnTo>
                    <a:pt x="3452" y="2563"/>
                  </a:lnTo>
                  <a:lnTo>
                    <a:pt x="3415" y="2546"/>
                  </a:lnTo>
                  <a:lnTo>
                    <a:pt x="3372" y="2529"/>
                  </a:lnTo>
                  <a:lnTo>
                    <a:pt x="3327" y="2512"/>
                  </a:lnTo>
                  <a:lnTo>
                    <a:pt x="3303" y="2505"/>
                  </a:lnTo>
                  <a:lnTo>
                    <a:pt x="3280" y="2498"/>
                  </a:lnTo>
                  <a:lnTo>
                    <a:pt x="3257" y="2492"/>
                  </a:lnTo>
                  <a:lnTo>
                    <a:pt x="3234" y="2487"/>
                  </a:lnTo>
                  <a:lnTo>
                    <a:pt x="3191" y="2481"/>
                  </a:lnTo>
                  <a:lnTo>
                    <a:pt x="3151" y="2477"/>
                  </a:lnTo>
                  <a:lnTo>
                    <a:pt x="3115" y="2475"/>
                  </a:lnTo>
                  <a:lnTo>
                    <a:pt x="3080" y="2476"/>
                  </a:lnTo>
                  <a:lnTo>
                    <a:pt x="3048" y="2477"/>
                  </a:lnTo>
                  <a:lnTo>
                    <a:pt x="3017" y="2480"/>
                  </a:lnTo>
                  <a:lnTo>
                    <a:pt x="2988" y="2484"/>
                  </a:lnTo>
                  <a:lnTo>
                    <a:pt x="2960" y="2489"/>
                  </a:lnTo>
                  <a:lnTo>
                    <a:pt x="2947" y="2492"/>
                  </a:lnTo>
                  <a:lnTo>
                    <a:pt x="2932" y="2496"/>
                  </a:lnTo>
                  <a:lnTo>
                    <a:pt x="2903" y="2506"/>
                  </a:lnTo>
                  <a:lnTo>
                    <a:pt x="2873" y="2516"/>
                  </a:lnTo>
                  <a:lnTo>
                    <a:pt x="2846" y="2527"/>
                  </a:lnTo>
                  <a:lnTo>
                    <a:pt x="2802" y="2546"/>
                  </a:lnTo>
                  <a:lnTo>
                    <a:pt x="2785" y="2555"/>
                  </a:lnTo>
                  <a:lnTo>
                    <a:pt x="2785" y="2536"/>
                  </a:lnTo>
                  <a:lnTo>
                    <a:pt x="2774" y="2542"/>
                  </a:lnTo>
                  <a:lnTo>
                    <a:pt x="2753" y="2555"/>
                  </a:lnTo>
                  <a:lnTo>
                    <a:pt x="2689" y="2596"/>
                  </a:lnTo>
                  <a:lnTo>
                    <a:pt x="2689" y="2569"/>
                  </a:lnTo>
                  <a:lnTo>
                    <a:pt x="2655" y="2569"/>
                  </a:lnTo>
                  <a:lnTo>
                    <a:pt x="2655" y="2464"/>
                  </a:lnTo>
                  <a:lnTo>
                    <a:pt x="2497" y="2464"/>
                  </a:lnTo>
                  <a:lnTo>
                    <a:pt x="2497" y="2728"/>
                  </a:lnTo>
                  <a:lnTo>
                    <a:pt x="2479" y="2728"/>
                  </a:lnTo>
                  <a:lnTo>
                    <a:pt x="2479" y="2707"/>
                  </a:lnTo>
                  <a:lnTo>
                    <a:pt x="2409" y="2707"/>
                  </a:lnTo>
                  <a:lnTo>
                    <a:pt x="2409" y="2516"/>
                  </a:lnTo>
                  <a:lnTo>
                    <a:pt x="2259" y="2516"/>
                  </a:lnTo>
                  <a:lnTo>
                    <a:pt x="2259" y="2422"/>
                  </a:lnTo>
                  <a:lnTo>
                    <a:pt x="2251" y="2422"/>
                  </a:lnTo>
                  <a:lnTo>
                    <a:pt x="2251" y="2410"/>
                  </a:lnTo>
                  <a:lnTo>
                    <a:pt x="2175" y="2410"/>
                  </a:lnTo>
                  <a:lnTo>
                    <a:pt x="2175" y="2397"/>
                  </a:lnTo>
                  <a:lnTo>
                    <a:pt x="2158" y="2397"/>
                  </a:lnTo>
                  <a:lnTo>
                    <a:pt x="2158" y="2373"/>
                  </a:lnTo>
                  <a:lnTo>
                    <a:pt x="2130" y="2373"/>
                  </a:lnTo>
                  <a:lnTo>
                    <a:pt x="2130" y="2361"/>
                  </a:lnTo>
                  <a:lnTo>
                    <a:pt x="2117" y="2361"/>
                  </a:lnTo>
                  <a:lnTo>
                    <a:pt x="2117" y="2337"/>
                  </a:lnTo>
                  <a:lnTo>
                    <a:pt x="2110" y="2337"/>
                  </a:lnTo>
                  <a:lnTo>
                    <a:pt x="2110" y="2292"/>
                  </a:lnTo>
                  <a:lnTo>
                    <a:pt x="2073" y="2292"/>
                  </a:lnTo>
                  <a:lnTo>
                    <a:pt x="2073" y="2280"/>
                  </a:lnTo>
                  <a:lnTo>
                    <a:pt x="2061" y="2280"/>
                  </a:lnTo>
                  <a:lnTo>
                    <a:pt x="2061" y="2272"/>
                  </a:lnTo>
                  <a:lnTo>
                    <a:pt x="1965" y="2272"/>
                  </a:lnTo>
                  <a:lnTo>
                    <a:pt x="1965" y="2290"/>
                  </a:lnTo>
                  <a:lnTo>
                    <a:pt x="1953" y="2290"/>
                  </a:lnTo>
                  <a:lnTo>
                    <a:pt x="1953" y="2316"/>
                  </a:lnTo>
                  <a:lnTo>
                    <a:pt x="1948" y="2316"/>
                  </a:lnTo>
                  <a:lnTo>
                    <a:pt x="1948" y="2464"/>
                  </a:lnTo>
                  <a:lnTo>
                    <a:pt x="1912" y="2464"/>
                  </a:lnTo>
                  <a:lnTo>
                    <a:pt x="1912" y="2435"/>
                  </a:lnTo>
                  <a:lnTo>
                    <a:pt x="1737" y="2435"/>
                  </a:lnTo>
                  <a:lnTo>
                    <a:pt x="1737" y="2293"/>
                  </a:lnTo>
                  <a:lnTo>
                    <a:pt x="1691" y="2288"/>
                  </a:lnTo>
                  <a:lnTo>
                    <a:pt x="1691" y="2271"/>
                  </a:lnTo>
                  <a:lnTo>
                    <a:pt x="1668" y="2271"/>
                  </a:lnTo>
                  <a:lnTo>
                    <a:pt x="1668" y="2255"/>
                  </a:lnTo>
                  <a:lnTo>
                    <a:pt x="1636" y="2255"/>
                  </a:lnTo>
                  <a:lnTo>
                    <a:pt x="1636" y="2246"/>
                  </a:lnTo>
                  <a:lnTo>
                    <a:pt x="1591" y="2246"/>
                  </a:lnTo>
                  <a:lnTo>
                    <a:pt x="1591" y="2236"/>
                  </a:lnTo>
                  <a:lnTo>
                    <a:pt x="1574" y="2236"/>
                  </a:lnTo>
                  <a:lnTo>
                    <a:pt x="1574" y="2289"/>
                  </a:lnTo>
                  <a:lnTo>
                    <a:pt x="1545" y="2289"/>
                  </a:lnTo>
                  <a:lnTo>
                    <a:pt x="1545" y="2587"/>
                  </a:lnTo>
                  <a:lnTo>
                    <a:pt x="1522" y="2587"/>
                  </a:lnTo>
                  <a:lnTo>
                    <a:pt x="1522" y="2599"/>
                  </a:lnTo>
                  <a:lnTo>
                    <a:pt x="1461" y="2599"/>
                  </a:lnTo>
                  <a:lnTo>
                    <a:pt x="1461" y="2752"/>
                  </a:lnTo>
                  <a:lnTo>
                    <a:pt x="1441" y="2752"/>
                  </a:lnTo>
                  <a:lnTo>
                    <a:pt x="1441" y="2790"/>
                  </a:lnTo>
                  <a:lnTo>
                    <a:pt x="1425" y="2790"/>
                  </a:lnTo>
                  <a:lnTo>
                    <a:pt x="1425" y="2778"/>
                  </a:lnTo>
                  <a:lnTo>
                    <a:pt x="1421" y="2778"/>
                  </a:lnTo>
                  <a:lnTo>
                    <a:pt x="1421" y="2761"/>
                  </a:lnTo>
                  <a:lnTo>
                    <a:pt x="1395" y="2761"/>
                  </a:lnTo>
                  <a:lnTo>
                    <a:pt x="1400" y="2158"/>
                  </a:lnTo>
                  <a:lnTo>
                    <a:pt x="1389" y="2158"/>
                  </a:lnTo>
                  <a:lnTo>
                    <a:pt x="1389" y="2096"/>
                  </a:lnTo>
                  <a:lnTo>
                    <a:pt x="1324" y="2096"/>
                  </a:lnTo>
                  <a:lnTo>
                    <a:pt x="1324" y="2068"/>
                  </a:lnTo>
                  <a:lnTo>
                    <a:pt x="1256" y="2060"/>
                  </a:lnTo>
                  <a:lnTo>
                    <a:pt x="1256" y="2092"/>
                  </a:lnTo>
                  <a:lnTo>
                    <a:pt x="1217" y="2092"/>
                  </a:lnTo>
                  <a:lnTo>
                    <a:pt x="1217" y="2113"/>
                  </a:lnTo>
                  <a:lnTo>
                    <a:pt x="1181" y="2113"/>
                  </a:lnTo>
                  <a:lnTo>
                    <a:pt x="1181" y="2776"/>
                  </a:lnTo>
                  <a:lnTo>
                    <a:pt x="1151" y="2776"/>
                  </a:lnTo>
                  <a:lnTo>
                    <a:pt x="1151" y="2667"/>
                  </a:lnTo>
                  <a:lnTo>
                    <a:pt x="1127" y="2667"/>
                  </a:lnTo>
                  <a:lnTo>
                    <a:pt x="1127" y="2629"/>
                  </a:lnTo>
                  <a:lnTo>
                    <a:pt x="1105" y="2629"/>
                  </a:lnTo>
                  <a:lnTo>
                    <a:pt x="1105" y="2621"/>
                  </a:lnTo>
                  <a:lnTo>
                    <a:pt x="1092" y="2621"/>
                  </a:lnTo>
                  <a:lnTo>
                    <a:pt x="1092" y="2635"/>
                  </a:lnTo>
                  <a:lnTo>
                    <a:pt x="1079" y="2635"/>
                  </a:lnTo>
                  <a:lnTo>
                    <a:pt x="1079" y="2603"/>
                  </a:lnTo>
                  <a:lnTo>
                    <a:pt x="1069" y="2603"/>
                  </a:lnTo>
                  <a:lnTo>
                    <a:pt x="1069" y="2612"/>
                  </a:lnTo>
                  <a:lnTo>
                    <a:pt x="1027" y="2612"/>
                  </a:lnTo>
                  <a:lnTo>
                    <a:pt x="1027" y="2626"/>
                  </a:lnTo>
                  <a:lnTo>
                    <a:pt x="1019" y="2626"/>
                  </a:lnTo>
                  <a:lnTo>
                    <a:pt x="1019" y="2634"/>
                  </a:lnTo>
                  <a:lnTo>
                    <a:pt x="951" y="2634"/>
                  </a:lnTo>
                  <a:lnTo>
                    <a:pt x="951" y="2648"/>
                  </a:lnTo>
                  <a:lnTo>
                    <a:pt x="937" y="2648"/>
                  </a:lnTo>
                  <a:lnTo>
                    <a:pt x="937" y="2668"/>
                  </a:lnTo>
                  <a:lnTo>
                    <a:pt x="925" y="2668"/>
                  </a:lnTo>
                  <a:lnTo>
                    <a:pt x="925" y="2187"/>
                  </a:lnTo>
                  <a:lnTo>
                    <a:pt x="920" y="2187"/>
                  </a:lnTo>
                  <a:lnTo>
                    <a:pt x="920" y="2162"/>
                  </a:lnTo>
                  <a:lnTo>
                    <a:pt x="910" y="2162"/>
                  </a:lnTo>
                  <a:lnTo>
                    <a:pt x="910" y="2120"/>
                  </a:lnTo>
                  <a:lnTo>
                    <a:pt x="877" y="2120"/>
                  </a:lnTo>
                  <a:lnTo>
                    <a:pt x="877" y="2087"/>
                  </a:lnTo>
                  <a:lnTo>
                    <a:pt x="828" y="2087"/>
                  </a:lnTo>
                  <a:lnTo>
                    <a:pt x="828" y="2119"/>
                  </a:lnTo>
                  <a:lnTo>
                    <a:pt x="773" y="2119"/>
                  </a:lnTo>
                  <a:lnTo>
                    <a:pt x="773" y="2159"/>
                  </a:lnTo>
                  <a:lnTo>
                    <a:pt x="728" y="2159"/>
                  </a:lnTo>
                  <a:lnTo>
                    <a:pt x="728" y="2178"/>
                  </a:lnTo>
                  <a:lnTo>
                    <a:pt x="709" y="2178"/>
                  </a:lnTo>
                  <a:lnTo>
                    <a:pt x="709" y="2223"/>
                  </a:lnTo>
                  <a:lnTo>
                    <a:pt x="694" y="2223"/>
                  </a:lnTo>
                  <a:lnTo>
                    <a:pt x="694" y="2248"/>
                  </a:lnTo>
                  <a:lnTo>
                    <a:pt x="634" y="2248"/>
                  </a:lnTo>
                  <a:lnTo>
                    <a:pt x="634" y="2286"/>
                  </a:lnTo>
                  <a:lnTo>
                    <a:pt x="616" y="2286"/>
                  </a:lnTo>
                  <a:lnTo>
                    <a:pt x="616" y="2313"/>
                  </a:lnTo>
                  <a:lnTo>
                    <a:pt x="585" y="2313"/>
                  </a:lnTo>
                  <a:lnTo>
                    <a:pt x="585" y="2758"/>
                  </a:lnTo>
                  <a:lnTo>
                    <a:pt x="557" y="2758"/>
                  </a:lnTo>
                  <a:lnTo>
                    <a:pt x="557" y="2796"/>
                  </a:lnTo>
                  <a:lnTo>
                    <a:pt x="529" y="2796"/>
                  </a:lnTo>
                  <a:lnTo>
                    <a:pt x="529" y="2766"/>
                  </a:lnTo>
                  <a:lnTo>
                    <a:pt x="351" y="2766"/>
                  </a:lnTo>
                  <a:lnTo>
                    <a:pt x="351" y="2794"/>
                  </a:lnTo>
                  <a:lnTo>
                    <a:pt x="334" y="2794"/>
                  </a:lnTo>
                  <a:lnTo>
                    <a:pt x="334" y="2746"/>
                  </a:lnTo>
                  <a:lnTo>
                    <a:pt x="317" y="2746"/>
                  </a:lnTo>
                  <a:lnTo>
                    <a:pt x="317" y="2709"/>
                  </a:lnTo>
                  <a:lnTo>
                    <a:pt x="174" y="2709"/>
                  </a:lnTo>
                  <a:lnTo>
                    <a:pt x="174" y="2727"/>
                  </a:lnTo>
                  <a:lnTo>
                    <a:pt x="79" y="2727"/>
                  </a:lnTo>
                  <a:lnTo>
                    <a:pt x="79" y="2783"/>
                  </a:lnTo>
                  <a:lnTo>
                    <a:pt x="4" y="2790"/>
                  </a:lnTo>
                  <a:lnTo>
                    <a:pt x="0" y="2999"/>
                  </a:lnTo>
                  <a:lnTo>
                    <a:pt x="11717" y="2999"/>
                  </a:lnTo>
                  <a:lnTo>
                    <a:pt x="11717" y="2728"/>
                  </a:lnTo>
                  <a:lnTo>
                    <a:pt x="11595" y="27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pic>
        <p:nvPicPr>
          <p:cNvPr id="12" name="图片 11">
            <a:extLst>
              <a:ext uri="{FF2B5EF4-FFF2-40B4-BE49-F238E27FC236}">
                <a16:creationId xmlns="" xmlns:a16="http://schemas.microsoft.com/office/drawing/2014/main" id="{E8E85E28-8F86-1B8F-E70D-F260090432FB}"/>
              </a:ext>
            </a:extLst>
          </p:cNvPr>
          <p:cNvPicPr>
            <a:picLocks noChangeAspect="1"/>
          </p:cNvPicPr>
          <p:nvPr/>
        </p:nvPicPr>
        <p:blipFill rotWithShape="1">
          <a:blip r:embed="rId4"/>
          <a:srcRect t="7708" r="3715" b="5257"/>
          <a:stretch/>
        </p:blipFill>
        <p:spPr>
          <a:xfrm>
            <a:off x="2051118" y="954543"/>
            <a:ext cx="7991123" cy="4815668"/>
          </a:xfrm>
          <a:prstGeom prst="rect">
            <a:avLst/>
          </a:prstGeom>
        </p:spPr>
      </p:pic>
    </p:spTree>
    <p:extLst>
      <p:ext uri="{BB962C8B-B14F-4D97-AF65-F5344CB8AC3E}">
        <p14:creationId xmlns:p14="http://schemas.microsoft.com/office/powerpoint/2010/main" val="2829009727"/>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占位符 2">
            <a:hlinkClick r:id="rId2"/>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182" t="15881" r="-182" b="-163"/>
          <a:stretch/>
        </p:blipFill>
        <p:spPr/>
      </p:pic>
      <p:sp>
        <p:nvSpPr>
          <p:cNvPr id="26" name="任意多边形: 形状 25"/>
          <p:cNvSpPr/>
          <p:nvPr/>
        </p:nvSpPr>
        <p:spPr>
          <a:xfrm>
            <a:off x="738816" y="0"/>
            <a:ext cx="10713270" cy="6857999"/>
          </a:xfrm>
          <a:custGeom>
            <a:avLst/>
            <a:gdLst>
              <a:gd name="connsiteX0" fmla="*/ 3959468 w 10713270"/>
              <a:gd name="connsiteY0" fmla="*/ 0 h 6857999"/>
              <a:gd name="connsiteX1" fmla="*/ 10713270 w 10713270"/>
              <a:gd name="connsiteY1" fmla="*/ 0 h 6857999"/>
              <a:gd name="connsiteX2" fmla="*/ 6753803 w 10713270"/>
              <a:gd name="connsiteY2" fmla="*/ 6857999 h 6857999"/>
              <a:gd name="connsiteX3" fmla="*/ 0 w 1071327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0713270" h="6857999">
                <a:moveTo>
                  <a:pt x="3959468" y="0"/>
                </a:moveTo>
                <a:lnTo>
                  <a:pt x="10713270" y="0"/>
                </a:lnTo>
                <a:lnTo>
                  <a:pt x="6753803" y="6857999"/>
                </a:lnTo>
                <a:lnTo>
                  <a:pt x="0" y="6857999"/>
                </a:lnTo>
                <a:close/>
              </a:path>
            </a:pathLst>
          </a:cu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descr="e7d195523061f1c003d7160bb3852330e69e1b47c664ea0314E9593E18313AD830F940F1AC53C40C0B8B3D93D4DFF44B590F8D4A945ADE53F5D61968231FCAE157B0D7022AA0681C03E9FB4B1E3862D0A3A48B48435AD1FF760A053FF61E6D9D17F1F54872D78099AD51D8979DA11024D4C3A47BA26F52D2860A72C1B9730BC0A0F5CC1CF93F7AB0"/>
          <p:cNvSpPr txBox="1"/>
          <p:nvPr/>
        </p:nvSpPr>
        <p:spPr>
          <a:xfrm>
            <a:off x="3591469" y="3246264"/>
            <a:ext cx="4997458" cy="1015663"/>
          </a:xfrm>
          <a:prstGeom prst="rect">
            <a:avLst/>
          </a:prstGeom>
          <a:noFill/>
          <a:effectLst>
            <a:outerShdw blurRad="50800" dist="38100" dir="2700000" algn="tl" rotWithShape="0">
              <a:prstClr val="black">
                <a:alpha val="2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6000" b="1" dirty="0">
                <a:solidFill>
                  <a:schemeClr val="accent1"/>
                </a:solidFill>
                <a:latin typeface="+mj-ea"/>
                <a:ea typeface="+mj-ea"/>
              </a:rPr>
              <a:t>THANK YOU</a:t>
            </a:r>
            <a:endParaRPr lang="zh-CN" altLang="en-US" sz="6000" b="1" dirty="0">
              <a:solidFill>
                <a:schemeClr val="accent1"/>
              </a:solidFill>
              <a:latin typeface="+mj-ea"/>
              <a:ea typeface="+mj-ea"/>
            </a:endParaRPr>
          </a:p>
        </p:txBody>
      </p:sp>
      <p:grpSp>
        <p:nvGrpSpPr>
          <p:cNvPr id="48" name="组合 47"/>
          <p:cNvGrpSpPr/>
          <p:nvPr/>
        </p:nvGrpSpPr>
        <p:grpSpPr>
          <a:xfrm>
            <a:off x="8556171" y="2052199"/>
            <a:ext cx="3635829" cy="4805800"/>
            <a:chOff x="8556171" y="2052199"/>
            <a:chExt cx="3635829" cy="4805800"/>
          </a:xfrm>
        </p:grpSpPr>
        <p:sp>
          <p:nvSpPr>
            <p:cNvPr id="44" name="等腰三角形 43"/>
            <p:cNvSpPr/>
            <p:nvPr/>
          </p:nvSpPr>
          <p:spPr>
            <a:xfrm>
              <a:off x="8556171" y="3723664"/>
              <a:ext cx="3635829" cy="3134335"/>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p:cNvSpPr/>
            <p:nvPr/>
          </p:nvSpPr>
          <p:spPr>
            <a:xfrm>
              <a:off x="9959244" y="2052199"/>
              <a:ext cx="2232756" cy="3134335"/>
            </a:xfrm>
            <a:custGeom>
              <a:avLst/>
              <a:gdLst>
                <a:gd name="connsiteX0" fmla="*/ 1817915 w 2232756"/>
                <a:gd name="connsiteY0" fmla="*/ 0 h 3134335"/>
                <a:gd name="connsiteX1" fmla="*/ 2232756 w 2232756"/>
                <a:gd name="connsiteY1" fmla="*/ 715243 h 3134335"/>
                <a:gd name="connsiteX2" fmla="*/ 2232756 w 2232756"/>
                <a:gd name="connsiteY2" fmla="*/ 3134335 h 3134335"/>
                <a:gd name="connsiteX3" fmla="*/ 0 w 2232756"/>
                <a:gd name="connsiteY3" fmla="*/ 3134335 h 3134335"/>
              </a:gdLst>
              <a:ahLst/>
              <a:cxnLst>
                <a:cxn ang="0">
                  <a:pos x="connsiteX0" y="connsiteY0"/>
                </a:cxn>
                <a:cxn ang="0">
                  <a:pos x="connsiteX1" y="connsiteY1"/>
                </a:cxn>
                <a:cxn ang="0">
                  <a:pos x="connsiteX2" y="connsiteY2"/>
                </a:cxn>
                <a:cxn ang="0">
                  <a:pos x="connsiteX3" y="connsiteY3"/>
                </a:cxn>
              </a:cxnLst>
              <a:rect l="l" t="t" r="r" b="b"/>
              <a:pathLst>
                <a:path w="2232756" h="3134335">
                  <a:moveTo>
                    <a:pt x="1817915" y="0"/>
                  </a:moveTo>
                  <a:lnTo>
                    <a:pt x="2232756" y="715243"/>
                  </a:lnTo>
                  <a:lnTo>
                    <a:pt x="2232756" y="3134335"/>
                  </a:lnTo>
                  <a:lnTo>
                    <a:pt x="0" y="3134335"/>
                  </a:lnTo>
                  <a:close/>
                </a:path>
              </a:pathLst>
            </a:cu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rot="10800000">
            <a:off x="-1097" y="0"/>
            <a:ext cx="3635829" cy="4805800"/>
            <a:chOff x="8556171" y="2052199"/>
            <a:chExt cx="3635829" cy="4805800"/>
          </a:xfrm>
        </p:grpSpPr>
        <p:sp>
          <p:nvSpPr>
            <p:cNvPr id="50" name="等腰三角形 49"/>
            <p:cNvSpPr/>
            <p:nvPr/>
          </p:nvSpPr>
          <p:spPr>
            <a:xfrm>
              <a:off x="8556171" y="3723664"/>
              <a:ext cx="3635829" cy="3134335"/>
            </a:xfrm>
            <a:prstGeom prst="triangle">
              <a:avLst/>
            </a:pr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p:cNvSpPr/>
            <p:nvPr/>
          </p:nvSpPr>
          <p:spPr>
            <a:xfrm>
              <a:off x="9959244" y="2052199"/>
              <a:ext cx="2232756" cy="3134335"/>
            </a:xfrm>
            <a:custGeom>
              <a:avLst/>
              <a:gdLst>
                <a:gd name="connsiteX0" fmla="*/ 1817915 w 2232756"/>
                <a:gd name="connsiteY0" fmla="*/ 0 h 3134335"/>
                <a:gd name="connsiteX1" fmla="*/ 2232756 w 2232756"/>
                <a:gd name="connsiteY1" fmla="*/ 715243 h 3134335"/>
                <a:gd name="connsiteX2" fmla="*/ 2232756 w 2232756"/>
                <a:gd name="connsiteY2" fmla="*/ 3134335 h 3134335"/>
                <a:gd name="connsiteX3" fmla="*/ 0 w 2232756"/>
                <a:gd name="connsiteY3" fmla="*/ 3134335 h 3134335"/>
              </a:gdLst>
              <a:ahLst/>
              <a:cxnLst>
                <a:cxn ang="0">
                  <a:pos x="connsiteX0" y="connsiteY0"/>
                </a:cxn>
                <a:cxn ang="0">
                  <a:pos x="connsiteX1" y="connsiteY1"/>
                </a:cxn>
                <a:cxn ang="0">
                  <a:pos x="connsiteX2" y="connsiteY2"/>
                </a:cxn>
                <a:cxn ang="0">
                  <a:pos x="connsiteX3" y="connsiteY3"/>
                </a:cxn>
              </a:cxnLst>
              <a:rect l="l" t="t" r="r" b="b"/>
              <a:pathLst>
                <a:path w="2232756" h="3134335">
                  <a:moveTo>
                    <a:pt x="1817915" y="0"/>
                  </a:moveTo>
                  <a:lnTo>
                    <a:pt x="2232756" y="715243"/>
                  </a:lnTo>
                  <a:lnTo>
                    <a:pt x="2232756" y="3134335"/>
                  </a:lnTo>
                  <a:lnTo>
                    <a:pt x="0" y="3134335"/>
                  </a:lnTo>
                  <a:close/>
                </a:path>
              </a:pathLst>
            </a:custGeom>
            <a:noFill/>
            <a:ln>
              <a:solidFill>
                <a:schemeClr val="bg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967147" y="0"/>
            <a:ext cx="3875904" cy="2133065"/>
            <a:chOff x="5114401" y="0"/>
            <a:chExt cx="3980267" cy="2190500"/>
          </a:xfrm>
        </p:grpSpPr>
        <p:sp>
          <p:nvSpPr>
            <p:cNvPr id="28" name="任意多边形: 形状 27"/>
            <p:cNvSpPr/>
            <p:nvPr/>
          </p:nvSpPr>
          <p:spPr>
            <a:xfrm>
              <a:off x="5114401" y="0"/>
              <a:ext cx="2301731" cy="1842128"/>
            </a:xfrm>
            <a:custGeom>
              <a:avLst/>
              <a:gdLst>
                <a:gd name="connsiteX0" fmla="*/ 1063554 w 2301731"/>
                <a:gd name="connsiteY0" fmla="*/ 0 h 1842128"/>
                <a:gd name="connsiteX1" fmla="*/ 2301731 w 2301731"/>
                <a:gd name="connsiteY1" fmla="*/ 0 h 1842128"/>
                <a:gd name="connsiteX2" fmla="*/ 1238178 w 2301731"/>
                <a:gd name="connsiteY2" fmla="*/ 1842128 h 1842128"/>
                <a:gd name="connsiteX3" fmla="*/ 0 w 2301731"/>
                <a:gd name="connsiteY3" fmla="*/ 1842128 h 1842128"/>
              </a:gdLst>
              <a:ahLst/>
              <a:cxnLst>
                <a:cxn ang="0">
                  <a:pos x="connsiteX0" y="connsiteY0"/>
                </a:cxn>
                <a:cxn ang="0">
                  <a:pos x="connsiteX1" y="connsiteY1"/>
                </a:cxn>
                <a:cxn ang="0">
                  <a:pos x="connsiteX2" y="connsiteY2"/>
                </a:cxn>
                <a:cxn ang="0">
                  <a:pos x="connsiteX3" y="connsiteY3"/>
                </a:cxn>
              </a:cxnLst>
              <a:rect l="l" t="t" r="r" b="b"/>
              <a:pathLst>
                <a:path w="2301731" h="1842128">
                  <a:moveTo>
                    <a:pt x="1063554" y="0"/>
                  </a:moveTo>
                  <a:lnTo>
                    <a:pt x="2301731" y="0"/>
                  </a:lnTo>
                  <a:lnTo>
                    <a:pt x="1238178" y="1842128"/>
                  </a:lnTo>
                  <a:lnTo>
                    <a:pt x="0" y="1842128"/>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p:cNvSpPr/>
            <p:nvPr/>
          </p:nvSpPr>
          <p:spPr>
            <a:xfrm>
              <a:off x="6247835" y="0"/>
              <a:ext cx="2846833" cy="2190500"/>
            </a:xfrm>
            <a:custGeom>
              <a:avLst/>
              <a:gdLst>
                <a:gd name="connsiteX0" fmla="*/ 1264686 w 2846833"/>
                <a:gd name="connsiteY0" fmla="*/ 0 h 2190500"/>
                <a:gd name="connsiteX1" fmla="*/ 2846833 w 2846833"/>
                <a:gd name="connsiteY1" fmla="*/ 0 h 2190500"/>
                <a:gd name="connsiteX2" fmla="*/ 1582147 w 2846833"/>
                <a:gd name="connsiteY2" fmla="*/ 2190500 h 2190500"/>
                <a:gd name="connsiteX3" fmla="*/ 0 w 2846833"/>
                <a:gd name="connsiteY3" fmla="*/ 2190500 h 2190500"/>
              </a:gdLst>
              <a:ahLst/>
              <a:cxnLst>
                <a:cxn ang="0">
                  <a:pos x="connsiteX0" y="connsiteY0"/>
                </a:cxn>
                <a:cxn ang="0">
                  <a:pos x="connsiteX1" y="connsiteY1"/>
                </a:cxn>
                <a:cxn ang="0">
                  <a:pos x="connsiteX2" y="connsiteY2"/>
                </a:cxn>
                <a:cxn ang="0">
                  <a:pos x="connsiteX3" y="connsiteY3"/>
                </a:cxn>
              </a:cxnLst>
              <a:rect l="l" t="t" r="r" b="b"/>
              <a:pathLst>
                <a:path w="2846833" h="2190500">
                  <a:moveTo>
                    <a:pt x="1264686" y="0"/>
                  </a:moveTo>
                  <a:lnTo>
                    <a:pt x="2846833" y="0"/>
                  </a:lnTo>
                  <a:lnTo>
                    <a:pt x="1582147" y="2190500"/>
                  </a:lnTo>
                  <a:lnTo>
                    <a:pt x="0" y="2190500"/>
                  </a:lnTo>
                  <a:close/>
                </a:path>
              </a:pathLst>
            </a:custGeom>
            <a:solidFill>
              <a:schemeClr val="tx1">
                <a:lumMod val="65000"/>
                <a:lumOff val="3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p:nvGrpSpPr>
        <p:grpSpPr>
          <a:xfrm>
            <a:off x="6676610" y="4905124"/>
            <a:ext cx="3548486" cy="1952875"/>
            <a:chOff x="2903191" y="4667498"/>
            <a:chExt cx="3980267" cy="2190502"/>
          </a:xfrm>
        </p:grpSpPr>
        <p:sp>
          <p:nvSpPr>
            <p:cNvPr id="32" name="任意多边形: 形状 31"/>
            <p:cNvSpPr/>
            <p:nvPr/>
          </p:nvSpPr>
          <p:spPr>
            <a:xfrm flipH="1" flipV="1">
              <a:off x="4581727" y="5015871"/>
              <a:ext cx="2301731" cy="1842129"/>
            </a:xfrm>
            <a:custGeom>
              <a:avLst/>
              <a:gdLst>
                <a:gd name="connsiteX0" fmla="*/ 1238178 w 2301731"/>
                <a:gd name="connsiteY0" fmla="*/ 1842129 h 1842129"/>
                <a:gd name="connsiteX1" fmla="*/ 0 w 2301731"/>
                <a:gd name="connsiteY1" fmla="*/ 1842129 h 1842129"/>
                <a:gd name="connsiteX2" fmla="*/ 1063554 w 2301731"/>
                <a:gd name="connsiteY2" fmla="*/ 0 h 1842129"/>
                <a:gd name="connsiteX3" fmla="*/ 2301731 w 2301731"/>
                <a:gd name="connsiteY3" fmla="*/ 0 h 1842129"/>
              </a:gdLst>
              <a:ahLst/>
              <a:cxnLst>
                <a:cxn ang="0">
                  <a:pos x="connsiteX0" y="connsiteY0"/>
                </a:cxn>
                <a:cxn ang="0">
                  <a:pos x="connsiteX1" y="connsiteY1"/>
                </a:cxn>
                <a:cxn ang="0">
                  <a:pos x="connsiteX2" y="connsiteY2"/>
                </a:cxn>
                <a:cxn ang="0">
                  <a:pos x="connsiteX3" y="connsiteY3"/>
                </a:cxn>
              </a:cxnLst>
              <a:rect l="l" t="t" r="r" b="b"/>
              <a:pathLst>
                <a:path w="2301731" h="1842129">
                  <a:moveTo>
                    <a:pt x="1238178" y="1842129"/>
                  </a:moveTo>
                  <a:lnTo>
                    <a:pt x="0" y="1842129"/>
                  </a:lnTo>
                  <a:lnTo>
                    <a:pt x="1063554" y="0"/>
                  </a:lnTo>
                  <a:lnTo>
                    <a:pt x="2301731"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任意多边形: 形状 32"/>
            <p:cNvSpPr/>
            <p:nvPr/>
          </p:nvSpPr>
          <p:spPr>
            <a:xfrm flipH="1" flipV="1">
              <a:off x="2903191" y="4667498"/>
              <a:ext cx="2846833" cy="2190501"/>
            </a:xfrm>
            <a:custGeom>
              <a:avLst/>
              <a:gdLst>
                <a:gd name="connsiteX0" fmla="*/ 1582147 w 2846833"/>
                <a:gd name="connsiteY0" fmla="*/ 2190501 h 2190501"/>
                <a:gd name="connsiteX1" fmla="*/ 0 w 2846833"/>
                <a:gd name="connsiteY1" fmla="*/ 2190501 h 2190501"/>
                <a:gd name="connsiteX2" fmla="*/ 1264687 w 2846833"/>
                <a:gd name="connsiteY2" fmla="*/ 0 h 2190501"/>
                <a:gd name="connsiteX3" fmla="*/ 2846833 w 2846833"/>
                <a:gd name="connsiteY3" fmla="*/ 0 h 2190501"/>
              </a:gdLst>
              <a:ahLst/>
              <a:cxnLst>
                <a:cxn ang="0">
                  <a:pos x="connsiteX0" y="connsiteY0"/>
                </a:cxn>
                <a:cxn ang="0">
                  <a:pos x="connsiteX1" y="connsiteY1"/>
                </a:cxn>
                <a:cxn ang="0">
                  <a:pos x="connsiteX2" y="connsiteY2"/>
                </a:cxn>
                <a:cxn ang="0">
                  <a:pos x="connsiteX3" y="connsiteY3"/>
                </a:cxn>
              </a:cxnLst>
              <a:rect l="l" t="t" r="r" b="b"/>
              <a:pathLst>
                <a:path w="2846833" h="2190501">
                  <a:moveTo>
                    <a:pt x="1582147" y="2190501"/>
                  </a:moveTo>
                  <a:lnTo>
                    <a:pt x="0" y="2190501"/>
                  </a:lnTo>
                  <a:lnTo>
                    <a:pt x="1264687" y="0"/>
                  </a:lnTo>
                  <a:lnTo>
                    <a:pt x="2846833" y="0"/>
                  </a:lnTo>
                  <a:close/>
                </a:path>
              </a:pathLst>
            </a:custGeom>
            <a:solidFill>
              <a:schemeClr val="tx1">
                <a:lumMod val="65000"/>
                <a:lumOff val="3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descr="e7d195523061f1c003d7160bb3852330e69e1b47c664ea0314E9593E18313AD830F940F1AC53C40C0B8B3D93D4DFF44B590F8D4A945ADE53F5D61968231FCAE157B0D7022AA0681C03E9FB4B1E3862D0A3A48B48435AD1FF760A053FF61E6D9D17F1F54872D78099AD51D8979DA11024D4C3A47BA26F52D2860A72C1B9730BC0A0F5CC1CF93F7AB0"/>
          <p:cNvGrpSpPr/>
          <p:nvPr/>
        </p:nvGrpSpPr>
        <p:grpSpPr>
          <a:xfrm>
            <a:off x="4913652" y="1664956"/>
            <a:ext cx="2352526" cy="1267433"/>
            <a:chOff x="2404951" y="2989320"/>
            <a:chExt cx="2457450" cy="932895"/>
          </a:xfrm>
        </p:grpSpPr>
        <p:sp>
          <p:nvSpPr>
            <p:cNvPr id="38" name="文本框 47" descr="e7d195523061f1c003d7160bb3852330e69e1b47c664ea0314E9593E18313AD830F940F1AC53C40C0B8B3D93D4DFF44B590F8D4A945ADE53F5D61968231FCAE157B0D7022AA0681C03E9FB4B1E3862D09FEDFFECF50D0F57A4E370AFB622D14C6970E693C61FE7AE4EC1ADAA553B416678A5776A921EF8A3403148F0B41AEFD7FB09BA76BA681DF8"/>
            <p:cNvSpPr txBox="1"/>
            <p:nvPr/>
          </p:nvSpPr>
          <p:spPr>
            <a:xfrm>
              <a:off x="2509874" y="3132603"/>
              <a:ext cx="2247603" cy="646331"/>
            </a:xfrm>
            <a:prstGeom prst="rect">
              <a:avLst/>
            </a:prstGeom>
            <a:noFill/>
            <a:ln>
              <a:noFill/>
            </a:ln>
            <a:effectLst>
              <a:outerShdw blurRad="50800" dist="38100" dir="2700000" algn="tl" rotWithShape="0">
                <a:prstClr val="black">
                  <a:alpha val="2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600" dirty="0">
                  <a:solidFill>
                    <a:schemeClr val="accent1"/>
                  </a:solidFill>
                  <a:latin typeface="+mj-ea"/>
                  <a:ea typeface="+mj-ea"/>
                </a:rPr>
                <a:t>Group 11</a:t>
              </a:r>
              <a:endParaRPr lang="zh-CN" altLang="en-US" sz="3600" dirty="0">
                <a:solidFill>
                  <a:schemeClr val="accent1"/>
                </a:solidFill>
                <a:latin typeface="+mj-ea"/>
                <a:ea typeface="+mj-ea"/>
              </a:endParaRPr>
            </a:p>
          </p:txBody>
        </p:sp>
        <p:sp>
          <p:nvSpPr>
            <p:cNvPr id="39" name="文本框 49" descr="e7d195523061f1c003d7160bb3852330e69e1b47c664ea0314E9593E18313AD830F940F1AC53C40C0B8B3D93D4DFF44B590F8D4A945ADE53F5D61968231FCAE157B0D7022AA0681C03E9FB4B1E3862D09FEDFFECF50D0F57A4E370AFB622D14C6970E693C61FE7AE4EC1ADAA553B416678A5776A921EF8A3403148F0B41AEFD7FB09BA76BA681DF8"/>
            <p:cNvSpPr txBox="1"/>
            <p:nvPr/>
          </p:nvSpPr>
          <p:spPr>
            <a:xfrm>
              <a:off x="3021168" y="3640434"/>
              <a:ext cx="1225015" cy="276999"/>
            </a:xfrm>
            <a:prstGeom prst="rect">
              <a:avLst/>
            </a:prstGeom>
            <a:noFill/>
            <a:ln>
              <a:noFill/>
            </a:ln>
            <a:effectLst>
              <a:outerShdw blurRad="50800" dist="38100" dir="2700000" algn="tl" rotWithShape="0">
                <a:prstClr val="black">
                  <a:alpha val="20000"/>
                </a:prstClr>
              </a:outerShdw>
            </a:effectLst>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solidFill>
                    <a:schemeClr val="accent1"/>
                  </a:solidFill>
                  <a:latin typeface="+mj-ea"/>
                  <a:ea typeface="+mj-ea"/>
                </a:rPr>
                <a:t>POWERPOINT</a:t>
              </a:r>
              <a:endParaRPr lang="zh-CN" altLang="en-US" sz="1200" dirty="0">
                <a:solidFill>
                  <a:schemeClr val="accent1"/>
                </a:solidFill>
                <a:latin typeface="+mj-ea"/>
                <a:ea typeface="+mj-ea"/>
              </a:endParaRPr>
            </a:p>
          </p:txBody>
        </p:sp>
        <p:sp>
          <p:nvSpPr>
            <p:cNvPr id="40" name="矩形 39" descr="e7d195523061f1c003d7160bb3852330e69e1b47c664ea0314E9593E18313AD830F940F1AC53C40C0B8B3D93D4DFF44B590F8D4A945ADE53F5D61968231FCAE157B0D7022AA0681C03E9FB4B1E3862D09FEDFFECF50D0F57A4E370AFB622D14C6970E693C61FE7AE4EC1ADAA553B416678A5776A921EF8A3403148F0B41AEFD7FB09BA76BA681DF8"/>
            <p:cNvSpPr/>
            <p:nvPr/>
          </p:nvSpPr>
          <p:spPr>
            <a:xfrm>
              <a:off x="2404951" y="2989320"/>
              <a:ext cx="2457450" cy="932895"/>
            </a:xfrm>
            <a:prstGeom prst="rect">
              <a:avLst/>
            </a:prstGeom>
            <a:noFill/>
            <a:ln w="38100">
              <a:solidFill>
                <a:schemeClr val="accent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accent1"/>
                </a:solidFill>
              </a:endParaRPr>
            </a:p>
          </p:txBody>
        </p:sp>
      </p:grpSp>
    </p:spTree>
    <p:extLst>
      <p:ext uri="{BB962C8B-B14F-4D97-AF65-F5344CB8AC3E}">
        <p14:creationId xmlns:p14="http://schemas.microsoft.com/office/powerpoint/2010/main" val="4123131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占位符 3"/>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1883" t="12635" r="21883" b="2184"/>
          <a:stretch/>
        </p:blipFill>
        <p:spPr/>
      </p:pic>
      <p:sp>
        <p:nvSpPr>
          <p:cNvPr id="5" name="矩形 4"/>
          <p:cNvSpPr/>
          <p:nvPr/>
        </p:nvSpPr>
        <p:spPr>
          <a:xfrm>
            <a:off x="0" y="0"/>
            <a:ext cx="12192000" cy="6857999"/>
          </a:xfrm>
          <a:prstGeom prst="rect">
            <a:avLst/>
          </a:prstGeom>
          <a:solidFill>
            <a:schemeClr val="bg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580728" y="1803390"/>
            <a:ext cx="4919937" cy="830997"/>
          </a:xfrm>
          <a:prstGeom prst="rect">
            <a:avLst/>
          </a:prstGeom>
          <a:noFill/>
        </p:spPr>
        <p:txBody>
          <a:bodyPr wrap="none" rtlCol="0">
            <a:spAutoFit/>
          </a:bodyPr>
          <a:lstStyle/>
          <a:p>
            <a:r>
              <a:rPr lang="en-US" altLang="zh-CN" sz="4800" b="1" dirty="0">
                <a:solidFill>
                  <a:schemeClr val="tx1">
                    <a:lumMod val="75000"/>
                    <a:lumOff val="25000"/>
                  </a:schemeClr>
                </a:solidFill>
                <a:latin typeface="+mj-ea"/>
                <a:ea typeface="+mj-ea"/>
              </a:rPr>
              <a:t>C O N T E N T S</a:t>
            </a:r>
            <a:endParaRPr lang="zh-CN" altLang="en-US" sz="4800" b="1" dirty="0">
              <a:solidFill>
                <a:schemeClr val="tx1">
                  <a:lumMod val="75000"/>
                  <a:lumOff val="25000"/>
                </a:schemeClr>
              </a:solidFill>
              <a:latin typeface="+mj-ea"/>
              <a:ea typeface="+mj-ea"/>
            </a:endParaRPr>
          </a:p>
        </p:txBody>
      </p:sp>
      <p:sp>
        <p:nvSpPr>
          <p:cNvPr id="7" name="文本框 6"/>
          <p:cNvSpPr txBox="1"/>
          <p:nvPr/>
        </p:nvSpPr>
        <p:spPr>
          <a:xfrm>
            <a:off x="5280392" y="1217103"/>
            <a:ext cx="1673407" cy="523220"/>
          </a:xfrm>
          <a:prstGeom prst="rect">
            <a:avLst/>
          </a:prstGeom>
          <a:noFill/>
          <a:effectLst>
            <a:outerShdw blurRad="25400" dist="25400" dir="2700000" algn="tl" rotWithShape="0">
              <a:prstClr val="black">
                <a:alpha val="10000"/>
              </a:prstClr>
            </a:outerShdw>
          </a:effectLst>
        </p:spPr>
        <p:txBody>
          <a:bodyPr wrap="none" rtlCol="0">
            <a:spAutoFit/>
          </a:bodyPr>
          <a:lstStyle/>
          <a:p>
            <a:r>
              <a:rPr lang="en-US" altLang="zh-CN" sz="2800" b="1" dirty="0">
                <a:solidFill>
                  <a:schemeClr val="accent1"/>
                </a:solidFill>
              </a:rPr>
              <a:t>Catalogue</a:t>
            </a:r>
          </a:p>
        </p:txBody>
      </p:sp>
      <p:sp>
        <p:nvSpPr>
          <p:cNvPr id="24" name="矩形 23"/>
          <p:cNvSpPr/>
          <p:nvPr/>
        </p:nvSpPr>
        <p:spPr>
          <a:xfrm>
            <a:off x="0" y="3431210"/>
            <a:ext cx="12192000" cy="3426789"/>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p:nvPr/>
        </p:nvSpPr>
        <p:spPr>
          <a:xfrm>
            <a:off x="2250861" y="4170119"/>
            <a:ext cx="435429" cy="435429"/>
          </a:xfrm>
          <a:prstGeom prst="rect">
            <a:avLst/>
          </a:prstGeom>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6" name="矩形 25"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p:nvPr/>
        </p:nvSpPr>
        <p:spPr>
          <a:xfrm>
            <a:off x="2847479" y="4381043"/>
            <a:ext cx="2152850" cy="2616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b="1" dirty="0">
                <a:solidFill>
                  <a:schemeClr val="tx1">
                    <a:lumMod val="75000"/>
                    <a:lumOff val="25000"/>
                  </a:schemeClr>
                </a:solidFill>
                <a:cs typeface="Segoe UI Semilight" panose="020B0402040204020203" pitchFamily="34" charset="0"/>
              </a:rPr>
              <a:t>Group eleven</a:t>
            </a:r>
          </a:p>
        </p:txBody>
      </p:sp>
      <p:sp>
        <p:nvSpPr>
          <p:cNvPr id="27" name="文本框 32"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txBox="1"/>
          <p:nvPr/>
        </p:nvSpPr>
        <p:spPr>
          <a:xfrm>
            <a:off x="2847479" y="4097917"/>
            <a:ext cx="2094997"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Data</a:t>
            </a:r>
            <a:r>
              <a:rPr lang="en-US" altLang="zh-CN" b="1" dirty="0">
                <a:solidFill>
                  <a:schemeClr val="accent1"/>
                </a:solidFill>
              </a:rPr>
              <a:t> </a:t>
            </a:r>
            <a:r>
              <a:rPr lang="en-US" altLang="zh-CN" b="1" dirty="0"/>
              <a:t>set</a:t>
            </a:r>
            <a:r>
              <a:rPr lang="en-US" altLang="zh-CN" b="1" dirty="0">
                <a:solidFill>
                  <a:schemeClr val="accent1"/>
                </a:solidFill>
              </a:rPr>
              <a:t> description</a:t>
            </a:r>
            <a:endParaRPr lang="zh-CN" altLang="en-US" b="1" dirty="0">
              <a:solidFill>
                <a:schemeClr val="accent1"/>
              </a:solidFill>
            </a:endParaRPr>
          </a:p>
        </p:txBody>
      </p:sp>
      <p:sp>
        <p:nvSpPr>
          <p:cNvPr id="28" name="文本框 33"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txBox="1"/>
          <p:nvPr/>
        </p:nvSpPr>
        <p:spPr>
          <a:xfrm>
            <a:off x="2279490" y="4217022"/>
            <a:ext cx="393056"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tx1">
                    <a:lumMod val="75000"/>
                    <a:lumOff val="25000"/>
                  </a:schemeClr>
                </a:solidFill>
              </a:rPr>
              <a:t>01</a:t>
            </a:r>
            <a:endParaRPr lang="zh-CN" altLang="en-US" sz="1600" dirty="0">
              <a:solidFill>
                <a:schemeClr val="tx1">
                  <a:lumMod val="75000"/>
                  <a:lumOff val="25000"/>
                </a:schemeClr>
              </a:solidFill>
            </a:endParaRPr>
          </a:p>
        </p:txBody>
      </p:sp>
      <p:sp>
        <p:nvSpPr>
          <p:cNvPr id="29" name="矩形 28"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p:nvPr/>
        </p:nvSpPr>
        <p:spPr>
          <a:xfrm>
            <a:off x="6871928" y="4170119"/>
            <a:ext cx="435429" cy="435429"/>
          </a:xfrm>
          <a:prstGeom prst="rect">
            <a:avLst/>
          </a:prstGeom>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矩形 29"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p:nvPr/>
        </p:nvSpPr>
        <p:spPr>
          <a:xfrm>
            <a:off x="7468546" y="4381043"/>
            <a:ext cx="2152850" cy="2616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b="1" dirty="0">
                <a:solidFill>
                  <a:schemeClr val="tx1">
                    <a:lumMod val="75000"/>
                    <a:lumOff val="25000"/>
                  </a:schemeClr>
                </a:solidFill>
                <a:cs typeface="Segoe UI Semilight" panose="020B0402040204020203" pitchFamily="34" charset="0"/>
              </a:rPr>
              <a:t>Group eleven</a:t>
            </a:r>
          </a:p>
        </p:txBody>
      </p:sp>
      <p:sp>
        <p:nvSpPr>
          <p:cNvPr id="31" name="文本框 32"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txBox="1"/>
          <p:nvPr/>
        </p:nvSpPr>
        <p:spPr>
          <a:xfrm>
            <a:off x="7468546" y="4097917"/>
            <a:ext cx="2329997"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Problems</a:t>
            </a:r>
            <a:r>
              <a:rPr lang="en-US" altLang="zh-CN" b="1" dirty="0">
                <a:solidFill>
                  <a:schemeClr val="accent1"/>
                </a:solidFill>
              </a:rPr>
              <a:t> and Analysis</a:t>
            </a:r>
            <a:endParaRPr lang="zh-CN" altLang="en-US" b="1" dirty="0">
              <a:solidFill>
                <a:schemeClr val="accent1"/>
              </a:solidFill>
            </a:endParaRPr>
          </a:p>
        </p:txBody>
      </p:sp>
      <p:sp>
        <p:nvSpPr>
          <p:cNvPr id="32" name="文本框 33"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txBox="1"/>
          <p:nvPr/>
        </p:nvSpPr>
        <p:spPr>
          <a:xfrm>
            <a:off x="6900557" y="4217022"/>
            <a:ext cx="393056"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tx1">
                    <a:lumMod val="75000"/>
                    <a:lumOff val="25000"/>
                  </a:schemeClr>
                </a:solidFill>
              </a:rPr>
              <a:t>02</a:t>
            </a:r>
            <a:endParaRPr lang="zh-CN" altLang="en-US" sz="1600" dirty="0">
              <a:solidFill>
                <a:schemeClr val="tx1">
                  <a:lumMod val="75000"/>
                  <a:lumOff val="25000"/>
                </a:schemeClr>
              </a:solidFill>
            </a:endParaRPr>
          </a:p>
        </p:txBody>
      </p:sp>
      <p:sp>
        <p:nvSpPr>
          <p:cNvPr id="33" name="矩形 32"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p:nvPr/>
        </p:nvSpPr>
        <p:spPr>
          <a:xfrm>
            <a:off x="2250861" y="5465438"/>
            <a:ext cx="435429" cy="435429"/>
          </a:xfrm>
          <a:prstGeom prst="rect">
            <a:avLst/>
          </a:prstGeom>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4" name="矩形 33"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p:nvPr/>
        </p:nvSpPr>
        <p:spPr>
          <a:xfrm>
            <a:off x="2847479" y="5676362"/>
            <a:ext cx="2152850" cy="2616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b="1" dirty="0">
                <a:solidFill>
                  <a:schemeClr val="tx1">
                    <a:lumMod val="75000"/>
                    <a:lumOff val="25000"/>
                  </a:schemeClr>
                </a:solidFill>
                <a:cs typeface="Segoe UI Semilight" panose="020B0402040204020203" pitchFamily="34" charset="0"/>
              </a:rPr>
              <a:t>Group eleven</a:t>
            </a:r>
          </a:p>
        </p:txBody>
      </p:sp>
      <p:sp>
        <p:nvSpPr>
          <p:cNvPr id="35" name="文本框 32"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txBox="1"/>
          <p:nvPr/>
        </p:nvSpPr>
        <p:spPr>
          <a:xfrm>
            <a:off x="2847479" y="5393236"/>
            <a:ext cx="147412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chemeClr val="tx1">
                    <a:lumMod val="75000"/>
                    <a:lumOff val="25000"/>
                  </a:schemeClr>
                </a:solidFill>
              </a:rPr>
              <a:t>Further </a:t>
            </a:r>
            <a:r>
              <a:rPr lang="en-US" altLang="zh-CN" b="1" dirty="0">
                <a:solidFill>
                  <a:schemeClr val="accent1"/>
                </a:solidFill>
              </a:rPr>
              <a:t>study</a:t>
            </a:r>
            <a:endParaRPr lang="zh-CN" altLang="en-US" b="1" dirty="0">
              <a:solidFill>
                <a:schemeClr val="accent1"/>
              </a:solidFill>
            </a:endParaRPr>
          </a:p>
        </p:txBody>
      </p:sp>
      <p:sp>
        <p:nvSpPr>
          <p:cNvPr id="36" name="文本框 33"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txBox="1"/>
          <p:nvPr/>
        </p:nvSpPr>
        <p:spPr>
          <a:xfrm>
            <a:off x="2279490" y="5512341"/>
            <a:ext cx="393056"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tx1">
                    <a:lumMod val="75000"/>
                    <a:lumOff val="25000"/>
                  </a:schemeClr>
                </a:solidFill>
              </a:rPr>
              <a:t>03</a:t>
            </a:r>
            <a:endParaRPr lang="zh-CN" altLang="en-US" sz="1600" dirty="0">
              <a:solidFill>
                <a:schemeClr val="tx1">
                  <a:lumMod val="75000"/>
                  <a:lumOff val="25000"/>
                </a:schemeClr>
              </a:solidFill>
            </a:endParaRPr>
          </a:p>
        </p:txBody>
      </p:sp>
      <p:sp>
        <p:nvSpPr>
          <p:cNvPr id="37" name="矩形 36"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p:nvPr/>
        </p:nvSpPr>
        <p:spPr>
          <a:xfrm>
            <a:off x="6871928" y="5465438"/>
            <a:ext cx="435429" cy="435429"/>
          </a:xfrm>
          <a:prstGeom prst="rect">
            <a:avLst/>
          </a:prstGeom>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8" name="矩形 37"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p:nvPr/>
        </p:nvSpPr>
        <p:spPr>
          <a:xfrm>
            <a:off x="7468546" y="5676362"/>
            <a:ext cx="2152850" cy="26161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100" b="1" dirty="0">
                <a:solidFill>
                  <a:schemeClr val="tx1">
                    <a:lumMod val="75000"/>
                    <a:lumOff val="25000"/>
                  </a:schemeClr>
                </a:solidFill>
                <a:cs typeface="Segoe UI Semilight" panose="020B0402040204020203" pitchFamily="34" charset="0"/>
              </a:rPr>
              <a:t>Group eleven</a:t>
            </a:r>
          </a:p>
        </p:txBody>
      </p:sp>
      <p:sp>
        <p:nvSpPr>
          <p:cNvPr id="39" name="文本框 32"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txBox="1"/>
          <p:nvPr/>
        </p:nvSpPr>
        <p:spPr>
          <a:xfrm>
            <a:off x="7468546" y="5393236"/>
            <a:ext cx="1627818"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t>data app </a:t>
            </a:r>
            <a:r>
              <a:rPr lang="en-US" altLang="zh-CN" b="1" dirty="0">
                <a:solidFill>
                  <a:schemeClr val="accent1"/>
                </a:solidFill>
              </a:rPr>
              <a:t>demo</a:t>
            </a:r>
            <a:endParaRPr lang="zh-CN" altLang="en-US" b="1" dirty="0">
              <a:solidFill>
                <a:schemeClr val="accent1"/>
              </a:solidFill>
            </a:endParaRPr>
          </a:p>
        </p:txBody>
      </p:sp>
      <p:sp>
        <p:nvSpPr>
          <p:cNvPr id="40" name="文本框 33" descr="e7d195523061f1c003d7160bb3852330e69e1b47c664ea0314E9593E18313AD830F940F1AC53C40C0B8B3D93D4DFF44B590F8D4A945ADE53F5D61968231FCAE157B0D7022AA0681C03E9FB4B1E3862D089C57A4A978786E0A4E4D0D69EE20BB6AB5B0CB8C976E3FA1E6BD403497A9761699851F63B9C646E93F7117611204C506398016DF558A009"/>
          <p:cNvSpPr txBox="1"/>
          <p:nvPr/>
        </p:nvSpPr>
        <p:spPr>
          <a:xfrm>
            <a:off x="6900557" y="5512341"/>
            <a:ext cx="393056"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tx1">
                    <a:lumMod val="75000"/>
                    <a:lumOff val="25000"/>
                  </a:schemeClr>
                </a:solidFill>
              </a:rPr>
              <a:t>04</a:t>
            </a:r>
            <a:endParaRPr lang="zh-CN" altLang="en-US" sz="1600" dirty="0">
              <a:solidFill>
                <a:schemeClr val="tx1">
                  <a:lumMod val="75000"/>
                  <a:lumOff val="25000"/>
                </a:schemeClr>
              </a:solidFill>
            </a:endParaRPr>
          </a:p>
        </p:txBody>
      </p:sp>
      <p:sp>
        <p:nvSpPr>
          <p:cNvPr id="3" name="文本框 32" descr="e7d195523061f1c003d7160bb3852330e69e1b47c664ea0314E9593E18313AD830F940F1AC53C40C0B8B3D93D4DFF44B590F8D4A945ADE53F5D61968231FCAE157B0D7022AA0681C03E9FB4B1E3862D089C57A4A978786E0A4E4D0D69EE20BB6AB5B0CB8C976E3FA1E6BD403497A9761699851F63B9C646E93F7117611204C506398016DF558A009">
            <a:extLst>
              <a:ext uri="{FF2B5EF4-FFF2-40B4-BE49-F238E27FC236}">
                <a16:creationId xmlns="" xmlns:a16="http://schemas.microsoft.com/office/drawing/2014/main" id="{5AE9D34F-7413-2007-424A-72BE03331DD9}"/>
              </a:ext>
            </a:extLst>
          </p:cNvPr>
          <p:cNvSpPr txBox="1"/>
          <p:nvPr/>
        </p:nvSpPr>
        <p:spPr>
          <a:xfrm>
            <a:off x="2861223" y="4097917"/>
            <a:ext cx="2094997"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Data</a:t>
            </a:r>
            <a:r>
              <a:rPr lang="en-US" altLang="zh-CN" dirty="0">
                <a:solidFill>
                  <a:schemeClr val="accent1"/>
                </a:solidFill>
              </a:rPr>
              <a:t> </a:t>
            </a:r>
            <a:r>
              <a:rPr lang="en-US" altLang="zh-CN" dirty="0"/>
              <a:t>set</a:t>
            </a:r>
            <a:r>
              <a:rPr lang="en-US" altLang="zh-CN" dirty="0">
                <a:solidFill>
                  <a:schemeClr val="accent1"/>
                </a:solidFill>
              </a:rPr>
              <a:t> </a:t>
            </a:r>
            <a:r>
              <a:rPr lang="en-US" altLang="zh-CN" b="1" dirty="0">
                <a:solidFill>
                  <a:schemeClr val="accent1"/>
                </a:solidFill>
              </a:rPr>
              <a:t>description</a:t>
            </a:r>
            <a:endParaRPr lang="zh-CN" altLang="en-US" b="1" dirty="0">
              <a:solidFill>
                <a:schemeClr val="accent1"/>
              </a:solidFill>
            </a:endParaRPr>
          </a:p>
        </p:txBody>
      </p:sp>
      <p:sp>
        <p:nvSpPr>
          <p:cNvPr id="8" name="文本框 33" descr="e7d195523061f1c003d7160bb3852330e69e1b47c664ea0314E9593E18313AD830F940F1AC53C40C0B8B3D93D4DFF44B590F8D4A945ADE53F5D61968231FCAE157B0D7022AA0681C03E9FB4B1E3862D089C57A4A978786E0A4E4D0D69EE20BB6AB5B0CB8C976E3FA1E6BD403497A9761699851F63B9C646E93F7117611204C506398016DF558A009">
            <a:extLst>
              <a:ext uri="{FF2B5EF4-FFF2-40B4-BE49-F238E27FC236}">
                <a16:creationId xmlns="" xmlns:a16="http://schemas.microsoft.com/office/drawing/2014/main" id="{5B2AAF3D-6EED-48A3-7EFB-11C94AD5515F}"/>
              </a:ext>
            </a:extLst>
          </p:cNvPr>
          <p:cNvSpPr txBox="1"/>
          <p:nvPr/>
        </p:nvSpPr>
        <p:spPr>
          <a:xfrm>
            <a:off x="2293234" y="4217022"/>
            <a:ext cx="393056"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tx1">
                    <a:lumMod val="75000"/>
                    <a:lumOff val="25000"/>
                  </a:schemeClr>
                </a:solidFill>
              </a:rPr>
              <a:t>01</a:t>
            </a:r>
            <a:endParaRPr lang="zh-CN" altLang="en-US" sz="1600" dirty="0">
              <a:solidFill>
                <a:schemeClr val="tx1">
                  <a:lumMod val="75000"/>
                  <a:lumOff val="25000"/>
                </a:schemeClr>
              </a:solidFill>
            </a:endParaRPr>
          </a:p>
        </p:txBody>
      </p:sp>
      <p:sp>
        <p:nvSpPr>
          <p:cNvPr id="9" name="矩形 8" descr="e7d195523061f1c003d7160bb3852330e69e1b47c664ea0314E9593E18313AD830F940F1AC53C40C0B8B3D93D4DFF44B590F8D4A945ADE53F5D61968231FCAE157B0D7022AA0681C03E9FB4B1E3862D089C57A4A978786E0A4E4D0D69EE20BB6AB5B0CB8C976E3FA1E6BD403497A9761699851F63B9C646E93F7117611204C506398016DF558A009">
            <a:extLst>
              <a:ext uri="{FF2B5EF4-FFF2-40B4-BE49-F238E27FC236}">
                <a16:creationId xmlns="" xmlns:a16="http://schemas.microsoft.com/office/drawing/2014/main" id="{508035E9-23DB-B7F2-77A5-4C7467B5667F}"/>
              </a:ext>
            </a:extLst>
          </p:cNvPr>
          <p:cNvSpPr/>
          <p:nvPr/>
        </p:nvSpPr>
        <p:spPr>
          <a:xfrm>
            <a:off x="2264605" y="5465438"/>
            <a:ext cx="435429" cy="435429"/>
          </a:xfrm>
          <a:prstGeom prst="rect">
            <a:avLst/>
          </a:prstGeom>
          <a:ln>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文本框 32" descr="e7d195523061f1c003d7160bb3852330e69e1b47c664ea0314E9593E18313AD830F940F1AC53C40C0B8B3D93D4DFF44B590F8D4A945ADE53F5D61968231FCAE157B0D7022AA0681C03E9FB4B1E3862D089C57A4A978786E0A4E4D0D69EE20BB6AB5B0CB8C976E3FA1E6BD403497A9761699851F63B9C646E93F7117611204C506398016DF558A009">
            <a:extLst>
              <a:ext uri="{FF2B5EF4-FFF2-40B4-BE49-F238E27FC236}">
                <a16:creationId xmlns="" xmlns:a16="http://schemas.microsoft.com/office/drawing/2014/main" id="{66F2B23B-2978-AACB-42EE-0140EDCD03F6}"/>
              </a:ext>
            </a:extLst>
          </p:cNvPr>
          <p:cNvSpPr txBox="1"/>
          <p:nvPr/>
        </p:nvSpPr>
        <p:spPr>
          <a:xfrm>
            <a:off x="2861223" y="5393236"/>
            <a:ext cx="1474121"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solidFill>
                  <a:schemeClr val="tx1">
                    <a:lumMod val="75000"/>
                    <a:lumOff val="25000"/>
                  </a:schemeClr>
                </a:solidFill>
              </a:rPr>
              <a:t>Further</a:t>
            </a:r>
            <a:r>
              <a:rPr lang="en-US" altLang="zh-CN" b="1" dirty="0">
                <a:solidFill>
                  <a:schemeClr val="tx1">
                    <a:lumMod val="75000"/>
                    <a:lumOff val="25000"/>
                  </a:schemeClr>
                </a:solidFill>
              </a:rPr>
              <a:t> </a:t>
            </a:r>
            <a:r>
              <a:rPr lang="en-US" altLang="zh-CN" b="1" dirty="0">
                <a:solidFill>
                  <a:schemeClr val="accent1"/>
                </a:solidFill>
              </a:rPr>
              <a:t>study</a:t>
            </a:r>
            <a:endParaRPr lang="zh-CN" altLang="en-US" b="1" dirty="0">
              <a:solidFill>
                <a:schemeClr val="accent1"/>
              </a:solidFill>
            </a:endParaRPr>
          </a:p>
        </p:txBody>
      </p:sp>
      <p:sp>
        <p:nvSpPr>
          <p:cNvPr id="12" name="文本框 33" descr="e7d195523061f1c003d7160bb3852330e69e1b47c664ea0314E9593E18313AD830F940F1AC53C40C0B8B3D93D4DFF44B590F8D4A945ADE53F5D61968231FCAE157B0D7022AA0681C03E9FB4B1E3862D089C57A4A978786E0A4E4D0D69EE20BB6AB5B0CB8C976E3FA1E6BD403497A9761699851F63B9C646E93F7117611204C506398016DF558A009">
            <a:extLst>
              <a:ext uri="{FF2B5EF4-FFF2-40B4-BE49-F238E27FC236}">
                <a16:creationId xmlns="" xmlns:a16="http://schemas.microsoft.com/office/drawing/2014/main" id="{EE9A881E-1FE5-03CD-6D80-A852F1BE4DC5}"/>
              </a:ext>
            </a:extLst>
          </p:cNvPr>
          <p:cNvSpPr txBox="1"/>
          <p:nvPr/>
        </p:nvSpPr>
        <p:spPr>
          <a:xfrm>
            <a:off x="2293234" y="5512341"/>
            <a:ext cx="393056"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dirty="0">
                <a:solidFill>
                  <a:schemeClr val="tx1">
                    <a:lumMod val="75000"/>
                    <a:lumOff val="25000"/>
                  </a:schemeClr>
                </a:solidFill>
              </a:rPr>
              <a:t>03</a:t>
            </a:r>
            <a:endParaRPr lang="zh-CN" altLang="en-US" sz="1600" dirty="0">
              <a:solidFill>
                <a:schemeClr val="tx1">
                  <a:lumMod val="75000"/>
                  <a:lumOff val="25000"/>
                </a:schemeClr>
              </a:solidFill>
            </a:endParaRPr>
          </a:p>
        </p:txBody>
      </p:sp>
    </p:spTree>
    <p:extLst>
      <p:ext uri="{BB962C8B-B14F-4D97-AF65-F5344CB8AC3E}">
        <p14:creationId xmlns:p14="http://schemas.microsoft.com/office/powerpoint/2010/main" val="603783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341" y="362133"/>
            <a:ext cx="322870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tx1">
                    <a:lumMod val="75000"/>
                    <a:lumOff val="25000"/>
                  </a:schemeClr>
                </a:solidFill>
                <a:ea typeface="+mj-ea"/>
              </a:rPr>
              <a:t>DATASITE  </a:t>
            </a:r>
            <a:r>
              <a:rPr lang="en-US" altLang="zh-CN" sz="2400" b="1" dirty="0">
                <a:solidFill>
                  <a:schemeClr val="accent1"/>
                </a:solidFill>
                <a:ea typeface="+mj-ea"/>
              </a:rPr>
              <a:t>DESCRIPTION</a:t>
            </a:r>
            <a:endParaRPr lang="zh-CN" altLang="en-US" sz="2400" b="1" dirty="0">
              <a:solidFill>
                <a:schemeClr val="accent1"/>
              </a:solidFill>
              <a:ea typeface="+mj-ea"/>
            </a:endParaRPr>
          </a:p>
        </p:txBody>
      </p:sp>
      <p:sp>
        <p:nvSpPr>
          <p:cNvPr id="4" name="矩形 3"/>
          <p:cNvSpPr/>
          <p:nvPr/>
        </p:nvSpPr>
        <p:spPr>
          <a:xfrm>
            <a:off x="172341" y="811941"/>
            <a:ext cx="4485384"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cs typeface="Segoe UI Semilight" panose="020B0402040204020203" pitchFamily="34" charset="0"/>
              </a:rPr>
              <a:t>The purpose and commercial value of research.</a:t>
            </a:r>
          </a:p>
        </p:txBody>
      </p:sp>
      <p:grpSp>
        <p:nvGrpSpPr>
          <p:cNvPr id="61" name="组合 60"/>
          <p:cNvGrpSpPr/>
          <p:nvPr/>
        </p:nvGrpSpPr>
        <p:grpSpPr>
          <a:xfrm>
            <a:off x="172340" y="1593058"/>
            <a:ext cx="5571871" cy="4822953"/>
            <a:chOff x="185513" y="1687426"/>
            <a:chExt cx="5984475" cy="5180099"/>
          </a:xfrm>
        </p:grpSpPr>
        <p:grpSp>
          <p:nvGrpSpPr>
            <p:cNvPr id="62" name="组合 61"/>
            <p:cNvGrpSpPr/>
            <p:nvPr/>
          </p:nvGrpSpPr>
          <p:grpSpPr>
            <a:xfrm>
              <a:off x="185513" y="3744099"/>
              <a:ext cx="5984475" cy="1606590"/>
              <a:chOff x="4364531" y="3742124"/>
              <a:chExt cx="2574151" cy="786042"/>
            </a:xfrm>
          </p:grpSpPr>
          <p:sp>
            <p:nvSpPr>
              <p:cNvPr id="78" name="任意多边形: 形状 5"/>
              <p:cNvSpPr/>
              <p:nvPr/>
            </p:nvSpPr>
            <p:spPr>
              <a:xfrm>
                <a:off x="4364531" y="3988013"/>
                <a:ext cx="2529837" cy="540153"/>
              </a:xfrm>
              <a:custGeom>
                <a:avLst/>
                <a:gdLst>
                  <a:gd name="connsiteX0" fmla="*/ 0 w 2597203"/>
                  <a:gd name="connsiteY0" fmla="*/ 0 h 537883"/>
                  <a:gd name="connsiteX1" fmla="*/ 545566 w 2597203"/>
                  <a:gd name="connsiteY1" fmla="*/ 430306 h 537883"/>
                  <a:gd name="connsiteX2" fmla="*/ 1313970 w 2597203"/>
                  <a:gd name="connsiteY2" fmla="*/ 537883 h 537883"/>
                  <a:gd name="connsiteX3" fmla="*/ 2082373 w 2597203"/>
                  <a:gd name="connsiteY3" fmla="*/ 399570 h 537883"/>
                  <a:gd name="connsiteX4" fmla="*/ 2597203 w 2597203"/>
                  <a:gd name="connsiteY4" fmla="*/ 30737 h 537883"/>
                  <a:gd name="connsiteX5" fmla="*/ 0 w 2597203"/>
                  <a:gd name="connsiteY5" fmla="*/ 0 h 537883"/>
                  <a:gd name="connsiteX0" fmla="*/ 0 w 2597203"/>
                  <a:gd name="connsiteY0" fmla="*/ 0 h 538555"/>
                  <a:gd name="connsiteX1" fmla="*/ 545566 w 2597203"/>
                  <a:gd name="connsiteY1" fmla="*/ 430306 h 538555"/>
                  <a:gd name="connsiteX2" fmla="*/ 1313970 w 2597203"/>
                  <a:gd name="connsiteY2" fmla="*/ 537883 h 538555"/>
                  <a:gd name="connsiteX3" fmla="*/ 2082373 w 2597203"/>
                  <a:gd name="connsiteY3" fmla="*/ 399570 h 538555"/>
                  <a:gd name="connsiteX4" fmla="*/ 2597203 w 2597203"/>
                  <a:gd name="connsiteY4" fmla="*/ 30737 h 538555"/>
                  <a:gd name="connsiteX5" fmla="*/ 0 w 2597203"/>
                  <a:gd name="connsiteY5" fmla="*/ 0 h 538555"/>
                  <a:gd name="connsiteX0" fmla="*/ 0 w 2597203"/>
                  <a:gd name="connsiteY0" fmla="*/ 0 h 540101"/>
                  <a:gd name="connsiteX1" fmla="*/ 545566 w 2597203"/>
                  <a:gd name="connsiteY1" fmla="*/ 430306 h 540101"/>
                  <a:gd name="connsiteX2" fmla="*/ 1313970 w 2597203"/>
                  <a:gd name="connsiteY2" fmla="*/ 537883 h 540101"/>
                  <a:gd name="connsiteX3" fmla="*/ 2082373 w 2597203"/>
                  <a:gd name="connsiteY3" fmla="*/ 399570 h 540101"/>
                  <a:gd name="connsiteX4" fmla="*/ 2597203 w 2597203"/>
                  <a:gd name="connsiteY4" fmla="*/ 30737 h 540101"/>
                  <a:gd name="connsiteX5" fmla="*/ 0 w 2597203"/>
                  <a:gd name="connsiteY5" fmla="*/ 0 h 540101"/>
                  <a:gd name="connsiteX0" fmla="*/ 0 w 2597203"/>
                  <a:gd name="connsiteY0" fmla="*/ 0 h 541631"/>
                  <a:gd name="connsiteX1" fmla="*/ 545566 w 2597203"/>
                  <a:gd name="connsiteY1" fmla="*/ 430306 h 541631"/>
                  <a:gd name="connsiteX2" fmla="*/ 1313970 w 2597203"/>
                  <a:gd name="connsiteY2" fmla="*/ 537883 h 541631"/>
                  <a:gd name="connsiteX3" fmla="*/ 2082373 w 2597203"/>
                  <a:gd name="connsiteY3" fmla="*/ 399570 h 541631"/>
                  <a:gd name="connsiteX4" fmla="*/ 2597203 w 2597203"/>
                  <a:gd name="connsiteY4" fmla="*/ 30737 h 541631"/>
                  <a:gd name="connsiteX5" fmla="*/ 0 w 2597203"/>
                  <a:gd name="connsiteY5" fmla="*/ 0 h 541631"/>
                  <a:gd name="connsiteX0" fmla="*/ 0 w 2597203"/>
                  <a:gd name="connsiteY0" fmla="*/ 0 h 540153"/>
                  <a:gd name="connsiteX1" fmla="*/ 545566 w 2597203"/>
                  <a:gd name="connsiteY1" fmla="*/ 430306 h 540153"/>
                  <a:gd name="connsiteX2" fmla="*/ 1313970 w 2597203"/>
                  <a:gd name="connsiteY2" fmla="*/ 537883 h 540153"/>
                  <a:gd name="connsiteX3" fmla="*/ 2082373 w 2597203"/>
                  <a:gd name="connsiteY3" fmla="*/ 399570 h 540153"/>
                  <a:gd name="connsiteX4" fmla="*/ 2597203 w 2597203"/>
                  <a:gd name="connsiteY4" fmla="*/ 30737 h 540153"/>
                  <a:gd name="connsiteX5" fmla="*/ 0 w 2597203"/>
                  <a:gd name="connsiteY5" fmla="*/ 0 h 540153"/>
                  <a:gd name="connsiteX0" fmla="*/ 0 w 2597203"/>
                  <a:gd name="connsiteY0" fmla="*/ 0 h 540153"/>
                  <a:gd name="connsiteX1" fmla="*/ 545566 w 2597203"/>
                  <a:gd name="connsiteY1" fmla="*/ 430306 h 540153"/>
                  <a:gd name="connsiteX2" fmla="*/ 1313970 w 2597203"/>
                  <a:gd name="connsiteY2" fmla="*/ 537883 h 540153"/>
                  <a:gd name="connsiteX3" fmla="*/ 2082373 w 2597203"/>
                  <a:gd name="connsiteY3" fmla="*/ 399570 h 540153"/>
                  <a:gd name="connsiteX4" fmla="*/ 2597203 w 2597203"/>
                  <a:gd name="connsiteY4" fmla="*/ 30737 h 540153"/>
                  <a:gd name="connsiteX5" fmla="*/ 0 w 2597203"/>
                  <a:gd name="connsiteY5" fmla="*/ 0 h 540153"/>
                  <a:gd name="connsiteX0" fmla="*/ 0 w 2597203"/>
                  <a:gd name="connsiteY0" fmla="*/ 0 h 539291"/>
                  <a:gd name="connsiteX1" fmla="*/ 545566 w 2597203"/>
                  <a:gd name="connsiteY1" fmla="*/ 430306 h 539291"/>
                  <a:gd name="connsiteX2" fmla="*/ 1313970 w 2597203"/>
                  <a:gd name="connsiteY2" fmla="*/ 537883 h 539291"/>
                  <a:gd name="connsiteX3" fmla="*/ 2082373 w 2597203"/>
                  <a:gd name="connsiteY3" fmla="*/ 399570 h 539291"/>
                  <a:gd name="connsiteX4" fmla="*/ 2597203 w 2597203"/>
                  <a:gd name="connsiteY4" fmla="*/ 30737 h 539291"/>
                  <a:gd name="connsiteX5" fmla="*/ 0 w 2597203"/>
                  <a:gd name="connsiteY5" fmla="*/ 0 h 539291"/>
                  <a:gd name="connsiteX0" fmla="*/ 0 w 2597203"/>
                  <a:gd name="connsiteY0" fmla="*/ 0 h 540153"/>
                  <a:gd name="connsiteX1" fmla="*/ 545566 w 2597203"/>
                  <a:gd name="connsiteY1" fmla="*/ 430306 h 540153"/>
                  <a:gd name="connsiteX2" fmla="*/ 1313970 w 2597203"/>
                  <a:gd name="connsiteY2" fmla="*/ 537883 h 540153"/>
                  <a:gd name="connsiteX3" fmla="*/ 2082373 w 2597203"/>
                  <a:gd name="connsiteY3" fmla="*/ 399570 h 540153"/>
                  <a:gd name="connsiteX4" fmla="*/ 2597203 w 2597203"/>
                  <a:gd name="connsiteY4" fmla="*/ 30737 h 540153"/>
                  <a:gd name="connsiteX5" fmla="*/ 0 w 2597203"/>
                  <a:gd name="connsiteY5" fmla="*/ 0 h 540153"/>
                  <a:gd name="connsiteX0" fmla="*/ 95604 w 2692807"/>
                  <a:gd name="connsiteY0" fmla="*/ 0 h 540153"/>
                  <a:gd name="connsiteX1" fmla="*/ 641170 w 2692807"/>
                  <a:gd name="connsiteY1" fmla="*/ 430306 h 540153"/>
                  <a:gd name="connsiteX2" fmla="*/ 1409574 w 2692807"/>
                  <a:gd name="connsiteY2" fmla="*/ 537883 h 540153"/>
                  <a:gd name="connsiteX3" fmla="*/ 2177977 w 2692807"/>
                  <a:gd name="connsiteY3" fmla="*/ 399570 h 540153"/>
                  <a:gd name="connsiteX4" fmla="*/ 2692807 w 2692807"/>
                  <a:gd name="connsiteY4" fmla="*/ 30737 h 540153"/>
                  <a:gd name="connsiteX5" fmla="*/ 95604 w 2692807"/>
                  <a:gd name="connsiteY5" fmla="*/ 0 h 540153"/>
                  <a:gd name="connsiteX0" fmla="*/ 0 w 2597203"/>
                  <a:gd name="connsiteY0" fmla="*/ 0 h 540153"/>
                  <a:gd name="connsiteX1" fmla="*/ 545566 w 2597203"/>
                  <a:gd name="connsiteY1" fmla="*/ 430306 h 540153"/>
                  <a:gd name="connsiteX2" fmla="*/ 1313970 w 2597203"/>
                  <a:gd name="connsiteY2" fmla="*/ 537883 h 540153"/>
                  <a:gd name="connsiteX3" fmla="*/ 2082373 w 2597203"/>
                  <a:gd name="connsiteY3" fmla="*/ 399570 h 540153"/>
                  <a:gd name="connsiteX4" fmla="*/ 2597203 w 2597203"/>
                  <a:gd name="connsiteY4" fmla="*/ 30737 h 540153"/>
                  <a:gd name="connsiteX5" fmla="*/ 0 w 2597203"/>
                  <a:gd name="connsiteY5" fmla="*/ 0 h 540153"/>
                  <a:gd name="connsiteX0" fmla="*/ 0 w 2597203"/>
                  <a:gd name="connsiteY0" fmla="*/ 0 h 540153"/>
                  <a:gd name="connsiteX1" fmla="*/ 545566 w 2597203"/>
                  <a:gd name="connsiteY1" fmla="*/ 430306 h 540153"/>
                  <a:gd name="connsiteX2" fmla="*/ 1313970 w 2597203"/>
                  <a:gd name="connsiteY2" fmla="*/ 537883 h 540153"/>
                  <a:gd name="connsiteX3" fmla="*/ 2082373 w 2597203"/>
                  <a:gd name="connsiteY3" fmla="*/ 399570 h 540153"/>
                  <a:gd name="connsiteX4" fmla="*/ 2597203 w 2597203"/>
                  <a:gd name="connsiteY4" fmla="*/ 30737 h 540153"/>
                  <a:gd name="connsiteX5" fmla="*/ 0 w 2597203"/>
                  <a:gd name="connsiteY5" fmla="*/ 0 h 540153"/>
                  <a:gd name="connsiteX0" fmla="*/ 0 w 2597203"/>
                  <a:gd name="connsiteY0" fmla="*/ 0 h 540153"/>
                  <a:gd name="connsiteX1" fmla="*/ 545566 w 2597203"/>
                  <a:gd name="connsiteY1" fmla="*/ 430306 h 540153"/>
                  <a:gd name="connsiteX2" fmla="*/ 1313970 w 2597203"/>
                  <a:gd name="connsiteY2" fmla="*/ 537883 h 540153"/>
                  <a:gd name="connsiteX3" fmla="*/ 2082373 w 2597203"/>
                  <a:gd name="connsiteY3" fmla="*/ 399570 h 540153"/>
                  <a:gd name="connsiteX4" fmla="*/ 2597203 w 2597203"/>
                  <a:gd name="connsiteY4" fmla="*/ 30737 h 540153"/>
                  <a:gd name="connsiteX5" fmla="*/ 0 w 2597203"/>
                  <a:gd name="connsiteY5" fmla="*/ 0 h 54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7203" h="540153">
                    <a:moveTo>
                      <a:pt x="0" y="0"/>
                    </a:moveTo>
                    <a:cubicBezTo>
                      <a:pt x="255538" y="139331"/>
                      <a:pt x="295398" y="340659"/>
                      <a:pt x="545566" y="430306"/>
                    </a:cubicBezTo>
                    <a:cubicBezTo>
                      <a:pt x="795734" y="519953"/>
                      <a:pt x="1057836" y="543006"/>
                      <a:pt x="1313970" y="537883"/>
                    </a:cubicBezTo>
                    <a:cubicBezTo>
                      <a:pt x="1585691" y="553542"/>
                      <a:pt x="1973107" y="486146"/>
                      <a:pt x="2082373" y="399570"/>
                    </a:cubicBezTo>
                    <a:cubicBezTo>
                      <a:pt x="2191639" y="312994"/>
                      <a:pt x="2295706" y="164072"/>
                      <a:pt x="2597203" y="30737"/>
                    </a:cubicBezTo>
                    <a:lnTo>
                      <a:pt x="0" y="0"/>
                    </a:ln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4364531" y="3742124"/>
                <a:ext cx="2574151" cy="455803"/>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椭圆 62"/>
            <p:cNvSpPr/>
            <p:nvPr/>
          </p:nvSpPr>
          <p:spPr>
            <a:xfrm>
              <a:off x="1577767" y="3399080"/>
              <a:ext cx="1020943" cy="10209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nvSpPr>
          <p:spPr>
            <a:xfrm>
              <a:off x="2698235" y="3353998"/>
              <a:ext cx="1184832" cy="1184831"/>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椭圆 64"/>
            <p:cNvSpPr/>
            <p:nvPr/>
          </p:nvSpPr>
          <p:spPr>
            <a:xfrm>
              <a:off x="3982592" y="3353998"/>
              <a:ext cx="1014373" cy="101437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3391091" y="2476227"/>
              <a:ext cx="983949" cy="9839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273168" y="2741788"/>
              <a:ext cx="802627" cy="8026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2552462" y="1687426"/>
              <a:ext cx="1046665" cy="1046665"/>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形状 24"/>
            <p:cNvSpPr/>
            <p:nvPr/>
          </p:nvSpPr>
          <p:spPr>
            <a:xfrm>
              <a:off x="3419882" y="5191125"/>
              <a:ext cx="1200652" cy="1676400"/>
            </a:xfrm>
            <a:custGeom>
              <a:avLst/>
              <a:gdLst>
                <a:gd name="connsiteX0" fmla="*/ 400050 w 1200150"/>
                <a:gd name="connsiteY0" fmla="*/ 171450 h 1676400"/>
                <a:gd name="connsiteX1" fmla="*/ 0 w 1200150"/>
                <a:gd name="connsiteY1" fmla="*/ 1676400 h 1676400"/>
                <a:gd name="connsiteX2" fmla="*/ 504825 w 1200150"/>
                <a:gd name="connsiteY2" fmla="*/ 1676400 h 1676400"/>
                <a:gd name="connsiteX3" fmla="*/ 1200150 w 1200150"/>
                <a:gd name="connsiteY3" fmla="*/ 0 h 1676400"/>
                <a:gd name="connsiteX4" fmla="*/ 781050 w 1200150"/>
                <a:gd name="connsiteY4" fmla="*/ 161925 h 1676400"/>
                <a:gd name="connsiteX5" fmla="*/ 400050 w 1200150"/>
                <a:gd name="connsiteY5" fmla="*/ 171450 h 1676400"/>
                <a:gd name="connsiteX0" fmla="*/ 400050 w 1204497"/>
                <a:gd name="connsiteY0" fmla="*/ 256692 h 1761642"/>
                <a:gd name="connsiteX1" fmla="*/ 0 w 1204497"/>
                <a:gd name="connsiteY1" fmla="*/ 1761642 h 1761642"/>
                <a:gd name="connsiteX2" fmla="*/ 504825 w 1204497"/>
                <a:gd name="connsiteY2" fmla="*/ 1761642 h 1761642"/>
                <a:gd name="connsiteX3" fmla="*/ 1200150 w 1204497"/>
                <a:gd name="connsiteY3" fmla="*/ 85242 h 1761642"/>
                <a:gd name="connsiteX4" fmla="*/ 781050 w 1204497"/>
                <a:gd name="connsiteY4" fmla="*/ 247167 h 1761642"/>
                <a:gd name="connsiteX5" fmla="*/ 400050 w 1204497"/>
                <a:gd name="connsiteY5" fmla="*/ 256692 h 1761642"/>
                <a:gd name="connsiteX0" fmla="*/ 400050 w 1204497"/>
                <a:gd name="connsiteY0" fmla="*/ 256692 h 1761642"/>
                <a:gd name="connsiteX1" fmla="*/ 0 w 1204497"/>
                <a:gd name="connsiteY1" fmla="*/ 1761642 h 1761642"/>
                <a:gd name="connsiteX2" fmla="*/ 504825 w 1204497"/>
                <a:gd name="connsiteY2" fmla="*/ 1761642 h 1761642"/>
                <a:gd name="connsiteX3" fmla="*/ 1200150 w 1204497"/>
                <a:gd name="connsiteY3" fmla="*/ 85242 h 1761642"/>
                <a:gd name="connsiteX4" fmla="*/ 781050 w 1204497"/>
                <a:gd name="connsiteY4" fmla="*/ 247167 h 1761642"/>
                <a:gd name="connsiteX5" fmla="*/ 400050 w 1204497"/>
                <a:gd name="connsiteY5" fmla="*/ 256692 h 1761642"/>
                <a:gd name="connsiteX0" fmla="*/ 400050 w 1200553"/>
                <a:gd name="connsiteY0" fmla="*/ 171450 h 1676400"/>
                <a:gd name="connsiteX1" fmla="*/ 0 w 1200553"/>
                <a:gd name="connsiteY1" fmla="*/ 1676400 h 1676400"/>
                <a:gd name="connsiteX2" fmla="*/ 504825 w 1200553"/>
                <a:gd name="connsiteY2" fmla="*/ 1676400 h 1676400"/>
                <a:gd name="connsiteX3" fmla="*/ 1200150 w 1200553"/>
                <a:gd name="connsiteY3" fmla="*/ 0 h 1676400"/>
                <a:gd name="connsiteX4" fmla="*/ 781050 w 1200553"/>
                <a:gd name="connsiteY4" fmla="*/ 161925 h 1676400"/>
                <a:gd name="connsiteX5" fmla="*/ 400050 w 1200553"/>
                <a:gd name="connsiteY5" fmla="*/ 171450 h 1676400"/>
                <a:gd name="connsiteX0" fmla="*/ 400050 w 1200652"/>
                <a:gd name="connsiteY0" fmla="*/ 171450 h 1676400"/>
                <a:gd name="connsiteX1" fmla="*/ 0 w 1200652"/>
                <a:gd name="connsiteY1" fmla="*/ 1676400 h 1676400"/>
                <a:gd name="connsiteX2" fmla="*/ 504825 w 1200652"/>
                <a:gd name="connsiteY2" fmla="*/ 1676400 h 1676400"/>
                <a:gd name="connsiteX3" fmla="*/ 1200150 w 1200652"/>
                <a:gd name="connsiteY3" fmla="*/ 0 h 1676400"/>
                <a:gd name="connsiteX4" fmla="*/ 781050 w 1200652"/>
                <a:gd name="connsiteY4" fmla="*/ 161925 h 1676400"/>
                <a:gd name="connsiteX5" fmla="*/ 400050 w 1200652"/>
                <a:gd name="connsiteY5" fmla="*/ 171450 h 1676400"/>
                <a:gd name="connsiteX0" fmla="*/ 400050 w 1200652"/>
                <a:gd name="connsiteY0" fmla="*/ 171450 h 1676400"/>
                <a:gd name="connsiteX1" fmla="*/ 0 w 1200652"/>
                <a:gd name="connsiteY1" fmla="*/ 1676400 h 1676400"/>
                <a:gd name="connsiteX2" fmla="*/ 504825 w 1200652"/>
                <a:gd name="connsiteY2" fmla="*/ 1676400 h 1676400"/>
                <a:gd name="connsiteX3" fmla="*/ 1200150 w 1200652"/>
                <a:gd name="connsiteY3" fmla="*/ 0 h 1676400"/>
                <a:gd name="connsiteX4" fmla="*/ 781050 w 1200652"/>
                <a:gd name="connsiteY4" fmla="*/ 138236 h 1676400"/>
                <a:gd name="connsiteX5" fmla="*/ 400050 w 1200652"/>
                <a:gd name="connsiteY5" fmla="*/ 17145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0652" h="1676400">
                  <a:moveTo>
                    <a:pt x="400050" y="171450"/>
                  </a:moveTo>
                  <a:lnTo>
                    <a:pt x="0" y="1676400"/>
                  </a:lnTo>
                  <a:lnTo>
                    <a:pt x="504825" y="1676400"/>
                  </a:lnTo>
                  <a:lnTo>
                    <a:pt x="1200150" y="0"/>
                  </a:lnTo>
                  <a:cubicBezTo>
                    <a:pt x="1213023" y="17643"/>
                    <a:pt x="975992" y="109661"/>
                    <a:pt x="781050" y="138236"/>
                  </a:cubicBezTo>
                  <a:cubicBezTo>
                    <a:pt x="586108" y="166811"/>
                    <a:pt x="407042" y="179619"/>
                    <a:pt x="40005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25"/>
            <p:cNvSpPr/>
            <p:nvPr/>
          </p:nvSpPr>
          <p:spPr>
            <a:xfrm flipH="1">
              <a:off x="1699976" y="5191125"/>
              <a:ext cx="1200652" cy="1676400"/>
            </a:xfrm>
            <a:custGeom>
              <a:avLst/>
              <a:gdLst>
                <a:gd name="connsiteX0" fmla="*/ 400050 w 1200150"/>
                <a:gd name="connsiteY0" fmla="*/ 171450 h 1676400"/>
                <a:gd name="connsiteX1" fmla="*/ 0 w 1200150"/>
                <a:gd name="connsiteY1" fmla="*/ 1676400 h 1676400"/>
                <a:gd name="connsiteX2" fmla="*/ 504825 w 1200150"/>
                <a:gd name="connsiteY2" fmla="*/ 1676400 h 1676400"/>
                <a:gd name="connsiteX3" fmla="*/ 1200150 w 1200150"/>
                <a:gd name="connsiteY3" fmla="*/ 0 h 1676400"/>
                <a:gd name="connsiteX4" fmla="*/ 781050 w 1200150"/>
                <a:gd name="connsiteY4" fmla="*/ 161925 h 1676400"/>
                <a:gd name="connsiteX5" fmla="*/ 400050 w 1200150"/>
                <a:gd name="connsiteY5" fmla="*/ 171450 h 1676400"/>
                <a:gd name="connsiteX0" fmla="*/ 400050 w 1204497"/>
                <a:gd name="connsiteY0" fmla="*/ 256692 h 1761642"/>
                <a:gd name="connsiteX1" fmla="*/ 0 w 1204497"/>
                <a:gd name="connsiteY1" fmla="*/ 1761642 h 1761642"/>
                <a:gd name="connsiteX2" fmla="*/ 504825 w 1204497"/>
                <a:gd name="connsiteY2" fmla="*/ 1761642 h 1761642"/>
                <a:gd name="connsiteX3" fmla="*/ 1200150 w 1204497"/>
                <a:gd name="connsiteY3" fmla="*/ 85242 h 1761642"/>
                <a:gd name="connsiteX4" fmla="*/ 781050 w 1204497"/>
                <a:gd name="connsiteY4" fmla="*/ 247167 h 1761642"/>
                <a:gd name="connsiteX5" fmla="*/ 400050 w 1204497"/>
                <a:gd name="connsiteY5" fmla="*/ 256692 h 1761642"/>
                <a:gd name="connsiteX0" fmla="*/ 400050 w 1204497"/>
                <a:gd name="connsiteY0" fmla="*/ 256692 h 1761642"/>
                <a:gd name="connsiteX1" fmla="*/ 0 w 1204497"/>
                <a:gd name="connsiteY1" fmla="*/ 1761642 h 1761642"/>
                <a:gd name="connsiteX2" fmla="*/ 504825 w 1204497"/>
                <a:gd name="connsiteY2" fmla="*/ 1761642 h 1761642"/>
                <a:gd name="connsiteX3" fmla="*/ 1200150 w 1204497"/>
                <a:gd name="connsiteY3" fmla="*/ 85242 h 1761642"/>
                <a:gd name="connsiteX4" fmla="*/ 781050 w 1204497"/>
                <a:gd name="connsiteY4" fmla="*/ 247167 h 1761642"/>
                <a:gd name="connsiteX5" fmla="*/ 400050 w 1204497"/>
                <a:gd name="connsiteY5" fmla="*/ 256692 h 1761642"/>
                <a:gd name="connsiteX0" fmla="*/ 400050 w 1200553"/>
                <a:gd name="connsiteY0" fmla="*/ 171450 h 1676400"/>
                <a:gd name="connsiteX1" fmla="*/ 0 w 1200553"/>
                <a:gd name="connsiteY1" fmla="*/ 1676400 h 1676400"/>
                <a:gd name="connsiteX2" fmla="*/ 504825 w 1200553"/>
                <a:gd name="connsiteY2" fmla="*/ 1676400 h 1676400"/>
                <a:gd name="connsiteX3" fmla="*/ 1200150 w 1200553"/>
                <a:gd name="connsiteY3" fmla="*/ 0 h 1676400"/>
                <a:gd name="connsiteX4" fmla="*/ 781050 w 1200553"/>
                <a:gd name="connsiteY4" fmla="*/ 161925 h 1676400"/>
                <a:gd name="connsiteX5" fmla="*/ 400050 w 1200553"/>
                <a:gd name="connsiteY5" fmla="*/ 171450 h 1676400"/>
                <a:gd name="connsiteX0" fmla="*/ 400050 w 1200652"/>
                <a:gd name="connsiteY0" fmla="*/ 171450 h 1676400"/>
                <a:gd name="connsiteX1" fmla="*/ 0 w 1200652"/>
                <a:gd name="connsiteY1" fmla="*/ 1676400 h 1676400"/>
                <a:gd name="connsiteX2" fmla="*/ 504825 w 1200652"/>
                <a:gd name="connsiteY2" fmla="*/ 1676400 h 1676400"/>
                <a:gd name="connsiteX3" fmla="*/ 1200150 w 1200652"/>
                <a:gd name="connsiteY3" fmla="*/ 0 h 1676400"/>
                <a:gd name="connsiteX4" fmla="*/ 781050 w 1200652"/>
                <a:gd name="connsiteY4" fmla="*/ 161925 h 1676400"/>
                <a:gd name="connsiteX5" fmla="*/ 400050 w 1200652"/>
                <a:gd name="connsiteY5" fmla="*/ 171450 h 1676400"/>
                <a:gd name="connsiteX0" fmla="*/ 400050 w 1200652"/>
                <a:gd name="connsiteY0" fmla="*/ 171450 h 1676400"/>
                <a:gd name="connsiteX1" fmla="*/ 0 w 1200652"/>
                <a:gd name="connsiteY1" fmla="*/ 1676400 h 1676400"/>
                <a:gd name="connsiteX2" fmla="*/ 504825 w 1200652"/>
                <a:gd name="connsiteY2" fmla="*/ 1676400 h 1676400"/>
                <a:gd name="connsiteX3" fmla="*/ 1200150 w 1200652"/>
                <a:gd name="connsiteY3" fmla="*/ 0 h 1676400"/>
                <a:gd name="connsiteX4" fmla="*/ 781050 w 1200652"/>
                <a:gd name="connsiteY4" fmla="*/ 138236 h 1676400"/>
                <a:gd name="connsiteX5" fmla="*/ 400050 w 1200652"/>
                <a:gd name="connsiteY5" fmla="*/ 171450 h 167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00652" h="1676400">
                  <a:moveTo>
                    <a:pt x="400050" y="171450"/>
                  </a:moveTo>
                  <a:lnTo>
                    <a:pt x="0" y="1676400"/>
                  </a:lnTo>
                  <a:lnTo>
                    <a:pt x="504825" y="1676400"/>
                  </a:lnTo>
                  <a:lnTo>
                    <a:pt x="1200150" y="0"/>
                  </a:lnTo>
                  <a:cubicBezTo>
                    <a:pt x="1213023" y="17643"/>
                    <a:pt x="975992" y="109661"/>
                    <a:pt x="781050" y="138236"/>
                  </a:cubicBezTo>
                  <a:cubicBezTo>
                    <a:pt x="586108" y="166811"/>
                    <a:pt x="407042" y="179619"/>
                    <a:pt x="400050" y="171450"/>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框 26"/>
            <p:cNvSpPr txBox="1"/>
            <p:nvPr/>
          </p:nvSpPr>
          <p:spPr>
            <a:xfrm>
              <a:off x="1246302" y="4796761"/>
              <a:ext cx="3526671" cy="338554"/>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600" b="1" dirty="0">
                  <a:solidFill>
                    <a:schemeClr val="tx1">
                      <a:lumMod val="75000"/>
                      <a:lumOff val="25000"/>
                    </a:schemeClr>
                  </a:solidFill>
                  <a:ea typeface="+mj-ea"/>
                </a:rPr>
                <a:t>Potential Factors Affecting Default Rate</a:t>
              </a:r>
              <a:endParaRPr lang="zh-CN" altLang="en-US" sz="1600" b="1" dirty="0">
                <a:solidFill>
                  <a:schemeClr val="tx1">
                    <a:lumMod val="75000"/>
                    <a:lumOff val="25000"/>
                  </a:schemeClr>
                </a:solidFill>
                <a:ea typeface="+mj-ea"/>
              </a:endParaRPr>
            </a:p>
          </p:txBody>
        </p:sp>
        <p:sp>
          <p:nvSpPr>
            <p:cNvPr id="72" name="文本框 27"/>
            <p:cNvSpPr txBox="1"/>
            <p:nvPr/>
          </p:nvSpPr>
          <p:spPr>
            <a:xfrm>
              <a:off x="2489430" y="1869188"/>
              <a:ext cx="1169039" cy="628078"/>
            </a:xfrm>
            <a:prstGeom prst="rect">
              <a:avLst/>
            </a:prstGeom>
            <a:noFill/>
          </p:spPr>
          <p:txBody>
            <a:bodyPr wrap="none" rtlCol="0">
              <a:spAutoFit/>
            </a:bodyPr>
            <a:lstStyle/>
            <a:p>
              <a:pPr algn="ctr"/>
              <a:r>
                <a:rPr lang="en-US" altLang="zh-CN" sz="1600" dirty="0">
                  <a:solidFill>
                    <a:schemeClr val="bg1"/>
                  </a:solidFill>
                </a:rPr>
                <a:t>Car</a:t>
              </a:r>
            </a:p>
            <a:p>
              <a:pPr algn="ctr"/>
              <a:r>
                <a:rPr lang="en-US" altLang="zh-CN" sz="1600" dirty="0">
                  <a:solidFill>
                    <a:schemeClr val="bg1"/>
                  </a:solidFill>
                </a:rPr>
                <a:t>Ownership</a:t>
              </a:r>
              <a:endParaRPr lang="zh-CN" altLang="en-US" sz="1600" dirty="0">
                <a:solidFill>
                  <a:schemeClr val="bg1"/>
                </a:solidFill>
              </a:endParaRPr>
            </a:p>
          </p:txBody>
        </p:sp>
        <p:sp>
          <p:nvSpPr>
            <p:cNvPr id="73" name="文本框 28"/>
            <p:cNvSpPr txBox="1"/>
            <p:nvPr/>
          </p:nvSpPr>
          <p:spPr>
            <a:xfrm>
              <a:off x="2823956" y="3726908"/>
              <a:ext cx="946941" cy="396682"/>
            </a:xfrm>
            <a:prstGeom prst="rect">
              <a:avLst/>
            </a:prstGeom>
            <a:noFill/>
          </p:spPr>
          <p:txBody>
            <a:bodyPr wrap="none" rtlCol="0">
              <a:spAutoFit/>
            </a:bodyPr>
            <a:lstStyle/>
            <a:p>
              <a:pPr algn="ctr"/>
              <a:r>
                <a:rPr lang="en-US" altLang="zh-CN" dirty="0">
                  <a:solidFill>
                    <a:schemeClr val="bg1"/>
                  </a:solidFill>
                </a:rPr>
                <a:t>Income</a:t>
              </a:r>
              <a:endParaRPr lang="zh-CN" altLang="en-US" dirty="0">
                <a:solidFill>
                  <a:schemeClr val="bg1"/>
                </a:solidFill>
              </a:endParaRPr>
            </a:p>
          </p:txBody>
        </p:sp>
        <p:sp>
          <p:nvSpPr>
            <p:cNvPr id="74" name="文本框 29"/>
            <p:cNvSpPr txBox="1"/>
            <p:nvPr/>
          </p:nvSpPr>
          <p:spPr>
            <a:xfrm>
              <a:off x="3328538" y="2654161"/>
              <a:ext cx="1109055" cy="595022"/>
            </a:xfrm>
            <a:prstGeom prst="rect">
              <a:avLst/>
            </a:prstGeom>
            <a:noFill/>
          </p:spPr>
          <p:txBody>
            <a:bodyPr wrap="none" rtlCol="0">
              <a:spAutoFit/>
            </a:bodyPr>
            <a:lstStyle/>
            <a:p>
              <a:pPr algn="ctr"/>
              <a:r>
                <a:rPr lang="en-US" altLang="zh-CN" sz="1500" dirty="0">
                  <a:solidFill>
                    <a:schemeClr val="tx1">
                      <a:lumMod val="75000"/>
                      <a:lumOff val="25000"/>
                    </a:schemeClr>
                  </a:solidFill>
                </a:rPr>
                <a:t>House</a:t>
              </a:r>
            </a:p>
            <a:p>
              <a:pPr algn="ctr"/>
              <a:r>
                <a:rPr lang="en-US" altLang="zh-CN" sz="1500" dirty="0">
                  <a:solidFill>
                    <a:schemeClr val="tx1">
                      <a:lumMod val="75000"/>
                      <a:lumOff val="25000"/>
                    </a:schemeClr>
                  </a:solidFill>
                </a:rPr>
                <a:t>Ownership</a:t>
              </a:r>
              <a:endParaRPr lang="zh-CN" altLang="en-US" sz="1500" dirty="0">
                <a:solidFill>
                  <a:schemeClr val="tx1">
                    <a:lumMod val="75000"/>
                    <a:lumOff val="25000"/>
                  </a:schemeClr>
                </a:solidFill>
              </a:endParaRPr>
            </a:p>
          </p:txBody>
        </p:sp>
        <p:sp>
          <p:nvSpPr>
            <p:cNvPr id="75" name="文本框 30"/>
            <p:cNvSpPr txBox="1"/>
            <p:nvPr/>
          </p:nvSpPr>
          <p:spPr>
            <a:xfrm>
              <a:off x="1819549" y="3726908"/>
              <a:ext cx="537380" cy="363624"/>
            </a:xfrm>
            <a:prstGeom prst="rect">
              <a:avLst/>
            </a:prstGeom>
            <a:noFill/>
          </p:spPr>
          <p:txBody>
            <a:bodyPr wrap="none" rtlCol="0">
              <a:spAutoFit/>
            </a:bodyPr>
            <a:lstStyle/>
            <a:p>
              <a:pPr algn="ctr"/>
              <a:r>
                <a:rPr lang="en-US" altLang="zh-CN" sz="1600" dirty="0">
                  <a:solidFill>
                    <a:schemeClr val="tx1">
                      <a:lumMod val="75000"/>
                      <a:lumOff val="25000"/>
                    </a:schemeClr>
                  </a:solidFill>
                </a:rPr>
                <a:t>Age</a:t>
              </a:r>
              <a:endParaRPr lang="zh-CN" altLang="en-US" sz="1600" dirty="0">
                <a:solidFill>
                  <a:schemeClr val="tx1">
                    <a:lumMod val="75000"/>
                    <a:lumOff val="25000"/>
                  </a:schemeClr>
                </a:solidFill>
              </a:endParaRPr>
            </a:p>
          </p:txBody>
        </p:sp>
        <p:sp>
          <p:nvSpPr>
            <p:cNvPr id="76" name="文本框 31"/>
            <p:cNvSpPr txBox="1"/>
            <p:nvPr/>
          </p:nvSpPr>
          <p:spPr>
            <a:xfrm>
              <a:off x="2332688" y="2914683"/>
              <a:ext cx="683586" cy="495852"/>
            </a:xfrm>
            <a:prstGeom prst="rect">
              <a:avLst/>
            </a:prstGeom>
            <a:noFill/>
          </p:spPr>
          <p:txBody>
            <a:bodyPr wrap="none" rtlCol="0">
              <a:spAutoFit/>
            </a:bodyPr>
            <a:lstStyle/>
            <a:p>
              <a:pPr algn="ctr"/>
              <a:r>
                <a:rPr lang="en-US" altLang="zh-CN" sz="1200" dirty="0">
                  <a:solidFill>
                    <a:schemeClr val="tx1">
                      <a:lumMod val="75000"/>
                      <a:lumOff val="25000"/>
                    </a:schemeClr>
                  </a:solidFill>
                </a:rPr>
                <a:t>Marital</a:t>
              </a:r>
            </a:p>
            <a:p>
              <a:pPr algn="ctr"/>
              <a:r>
                <a:rPr lang="en-US" altLang="zh-CN" sz="1200" dirty="0">
                  <a:solidFill>
                    <a:schemeClr val="tx1">
                      <a:lumMod val="75000"/>
                      <a:lumOff val="25000"/>
                    </a:schemeClr>
                  </a:solidFill>
                </a:rPr>
                <a:t>Status</a:t>
              </a:r>
              <a:endParaRPr lang="zh-CN" altLang="en-US" sz="1200" dirty="0">
                <a:solidFill>
                  <a:schemeClr val="tx1">
                    <a:lumMod val="75000"/>
                    <a:lumOff val="25000"/>
                  </a:schemeClr>
                </a:solidFill>
              </a:endParaRPr>
            </a:p>
          </p:txBody>
        </p:sp>
        <p:sp>
          <p:nvSpPr>
            <p:cNvPr id="77" name="文本框 32"/>
            <p:cNvSpPr txBox="1"/>
            <p:nvPr/>
          </p:nvSpPr>
          <p:spPr>
            <a:xfrm>
              <a:off x="3927469" y="3544415"/>
              <a:ext cx="1124620" cy="595022"/>
            </a:xfrm>
            <a:prstGeom prst="rect">
              <a:avLst/>
            </a:prstGeom>
            <a:noFill/>
          </p:spPr>
          <p:txBody>
            <a:bodyPr wrap="none" rtlCol="0">
              <a:spAutoFit/>
            </a:bodyPr>
            <a:lstStyle/>
            <a:p>
              <a:pPr algn="ctr"/>
              <a:r>
                <a:rPr lang="en-US" altLang="zh-CN" sz="1500" dirty="0">
                  <a:solidFill>
                    <a:schemeClr val="tx1">
                      <a:lumMod val="75000"/>
                      <a:lumOff val="25000"/>
                    </a:schemeClr>
                  </a:solidFill>
                </a:rPr>
                <a:t>Job</a:t>
              </a:r>
            </a:p>
            <a:p>
              <a:pPr algn="ctr"/>
              <a:r>
                <a:rPr lang="en-US" altLang="zh-CN" sz="1500" dirty="0">
                  <a:solidFill>
                    <a:schemeClr val="tx1">
                      <a:lumMod val="75000"/>
                      <a:lumOff val="25000"/>
                    </a:schemeClr>
                  </a:solidFill>
                </a:rPr>
                <a:t>Experience</a:t>
              </a:r>
              <a:endParaRPr lang="zh-CN" altLang="en-US" sz="1500" dirty="0">
                <a:solidFill>
                  <a:schemeClr val="tx1">
                    <a:lumMod val="75000"/>
                    <a:lumOff val="25000"/>
                  </a:schemeClr>
                </a:solidFill>
              </a:endParaRPr>
            </a:p>
          </p:txBody>
        </p:sp>
      </p:grpSp>
      <p:grpSp>
        <p:nvGrpSpPr>
          <p:cNvPr id="33" name="组合 32"/>
          <p:cNvGrpSpPr/>
          <p:nvPr/>
        </p:nvGrpSpPr>
        <p:grpSpPr>
          <a:xfrm>
            <a:off x="6081529" y="811941"/>
            <a:ext cx="6043797" cy="2086404"/>
            <a:chOff x="6081529" y="2193180"/>
            <a:chExt cx="6043797" cy="2086404"/>
          </a:xfrm>
        </p:grpSpPr>
        <p:sp>
          <p:nvSpPr>
            <p:cNvPr id="34" name="矩形: 圆角 26"/>
            <p:cNvSpPr/>
            <p:nvPr/>
          </p:nvSpPr>
          <p:spPr>
            <a:xfrm>
              <a:off x="6081529" y="2310928"/>
              <a:ext cx="457200"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47128" y="2525258"/>
              <a:ext cx="5378198" cy="175432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An organization wants to predict who possible defaulters are for the consumer loans product. They have data about historic customer behavior based on what they have observed. Hence when they acquire new customers they want to predict who is riskier and who is not.</a:t>
              </a:r>
              <a:endParaRPr lang="zh-CN" altLang="zh-CN" dirty="0"/>
            </a:p>
          </p:txBody>
        </p:sp>
        <p:sp>
          <p:nvSpPr>
            <p:cNvPr id="36" name="文本框 570"/>
            <p:cNvSpPr txBox="1"/>
            <p:nvPr/>
          </p:nvSpPr>
          <p:spPr>
            <a:xfrm>
              <a:off x="6747128" y="2193180"/>
              <a:ext cx="2230226" cy="369332"/>
            </a:xfrm>
            <a:prstGeom prst="rect">
              <a:avLst/>
            </a:prstGeom>
            <a:noFill/>
          </p:spPr>
          <p:txBody>
            <a:bodyPr wrap="none" rtlCol="0">
              <a:spAutoFit/>
            </a:bodyPr>
            <a:lstStyle/>
            <a:p>
              <a:r>
                <a:rPr lang="en-US" altLang="zh-CN" b="1" dirty="0">
                  <a:solidFill>
                    <a:schemeClr val="tx1">
                      <a:lumMod val="75000"/>
                      <a:lumOff val="25000"/>
                    </a:schemeClr>
                  </a:solidFill>
                </a:rPr>
                <a:t>Research Background</a:t>
              </a:r>
              <a:endParaRPr lang="zh-CN" altLang="en-US" b="1" dirty="0">
                <a:solidFill>
                  <a:schemeClr val="tx1">
                    <a:lumMod val="75000"/>
                    <a:lumOff val="25000"/>
                  </a:schemeClr>
                </a:solidFill>
              </a:endParaRPr>
            </a:p>
          </p:txBody>
        </p:sp>
        <p:sp>
          <p:nvSpPr>
            <p:cNvPr id="37" name="文本框 571"/>
            <p:cNvSpPr txBox="1"/>
            <p:nvPr/>
          </p:nvSpPr>
          <p:spPr>
            <a:xfrm>
              <a:off x="6120718" y="2353343"/>
              <a:ext cx="418704" cy="369332"/>
            </a:xfrm>
            <a:prstGeom prst="rect">
              <a:avLst/>
            </a:prstGeom>
            <a:noFill/>
          </p:spPr>
          <p:txBody>
            <a:bodyPr wrap="none" rtlCol="0">
              <a:spAutoFit/>
            </a:bodyPr>
            <a:lstStyle/>
            <a:p>
              <a:r>
                <a:rPr lang="en-US" altLang="zh-CN" dirty="0">
                  <a:solidFill>
                    <a:schemeClr val="tx1">
                      <a:lumMod val="75000"/>
                      <a:lumOff val="25000"/>
                    </a:schemeClr>
                  </a:solidFill>
                </a:rPr>
                <a:t>01</a:t>
              </a:r>
              <a:endParaRPr lang="zh-CN" altLang="en-US" dirty="0">
                <a:solidFill>
                  <a:schemeClr val="tx1">
                    <a:lumMod val="75000"/>
                    <a:lumOff val="25000"/>
                  </a:schemeClr>
                </a:solidFill>
              </a:endParaRPr>
            </a:p>
          </p:txBody>
        </p:sp>
      </p:grpSp>
      <p:grpSp>
        <p:nvGrpSpPr>
          <p:cNvPr id="42" name="组合 41"/>
          <p:cNvGrpSpPr/>
          <p:nvPr/>
        </p:nvGrpSpPr>
        <p:grpSpPr>
          <a:xfrm>
            <a:off x="6081529" y="3095054"/>
            <a:ext cx="6043797" cy="1532407"/>
            <a:chOff x="6120718" y="3776906"/>
            <a:chExt cx="6043797" cy="1532407"/>
          </a:xfrm>
        </p:grpSpPr>
        <p:sp>
          <p:nvSpPr>
            <p:cNvPr id="43" name="矩形: 圆角 27"/>
            <p:cNvSpPr/>
            <p:nvPr/>
          </p:nvSpPr>
          <p:spPr>
            <a:xfrm>
              <a:off x="6120718" y="3892426"/>
              <a:ext cx="457200" cy="457200"/>
            </a:xfrm>
            <a:prstGeom prst="round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86317" y="4108984"/>
              <a:ext cx="5378198" cy="1200329"/>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Based on historical data, our group explore the factors that influence default rate, such as job seniority, asset ownership and age range.</a:t>
              </a:r>
            </a:p>
            <a:p>
              <a:endParaRPr lang="zh-CN" altLang="en-US" dirty="0"/>
            </a:p>
          </p:txBody>
        </p:sp>
        <p:sp>
          <p:nvSpPr>
            <p:cNvPr id="45" name="文本框 573"/>
            <p:cNvSpPr txBox="1"/>
            <p:nvPr/>
          </p:nvSpPr>
          <p:spPr>
            <a:xfrm>
              <a:off x="6786317" y="3776906"/>
              <a:ext cx="1880387" cy="646331"/>
            </a:xfrm>
            <a:prstGeom prst="rect">
              <a:avLst/>
            </a:prstGeom>
            <a:noFill/>
          </p:spPr>
          <p:txBody>
            <a:bodyPr wrap="none" rtlCol="0">
              <a:spAutoFit/>
            </a:bodyPr>
            <a:lstStyle/>
            <a:p>
              <a:r>
                <a:rPr lang="en-US" altLang="zh-CN" b="1" dirty="0">
                  <a:solidFill>
                    <a:schemeClr val="tx1">
                      <a:lumMod val="75000"/>
                      <a:lumOff val="25000"/>
                    </a:schemeClr>
                  </a:solidFill>
                </a:rPr>
                <a:t>Research Purpose</a:t>
              </a:r>
              <a:endParaRPr lang="zh-CN" altLang="en-US" b="1" dirty="0">
                <a:solidFill>
                  <a:schemeClr val="tx1">
                    <a:lumMod val="75000"/>
                    <a:lumOff val="25000"/>
                  </a:schemeClr>
                </a:solidFill>
              </a:endParaRPr>
            </a:p>
            <a:p>
              <a:endParaRPr lang="zh-CN" altLang="en-US" b="1" dirty="0">
                <a:solidFill>
                  <a:schemeClr val="tx1">
                    <a:lumMod val="75000"/>
                    <a:lumOff val="25000"/>
                  </a:schemeClr>
                </a:solidFill>
              </a:endParaRPr>
            </a:p>
          </p:txBody>
        </p:sp>
        <p:sp>
          <p:nvSpPr>
            <p:cNvPr id="46" name="文本框 574"/>
            <p:cNvSpPr txBox="1"/>
            <p:nvPr/>
          </p:nvSpPr>
          <p:spPr>
            <a:xfrm>
              <a:off x="6159907" y="3937069"/>
              <a:ext cx="418704" cy="369332"/>
            </a:xfrm>
            <a:prstGeom prst="rect">
              <a:avLst/>
            </a:prstGeom>
            <a:noFill/>
          </p:spPr>
          <p:txBody>
            <a:bodyPr wrap="none" rtlCol="0">
              <a:spAutoFit/>
            </a:bodyPr>
            <a:lstStyle/>
            <a:p>
              <a:r>
                <a:rPr lang="en-US" altLang="zh-CN" dirty="0">
                  <a:solidFill>
                    <a:schemeClr val="accent1"/>
                  </a:solidFill>
                </a:rPr>
                <a:t>02</a:t>
              </a:r>
              <a:endParaRPr lang="zh-CN" altLang="en-US" dirty="0">
                <a:solidFill>
                  <a:schemeClr val="accent1"/>
                </a:solidFill>
              </a:endParaRPr>
            </a:p>
          </p:txBody>
        </p:sp>
      </p:grpSp>
      <p:grpSp>
        <p:nvGrpSpPr>
          <p:cNvPr id="52" name="组合 51"/>
          <p:cNvGrpSpPr/>
          <p:nvPr/>
        </p:nvGrpSpPr>
        <p:grpSpPr>
          <a:xfrm>
            <a:off x="6081529" y="4609093"/>
            <a:ext cx="6043797" cy="1255408"/>
            <a:chOff x="6081529" y="2193180"/>
            <a:chExt cx="6043797" cy="1255408"/>
          </a:xfrm>
        </p:grpSpPr>
        <p:sp>
          <p:nvSpPr>
            <p:cNvPr id="53" name="矩形: 圆角 26"/>
            <p:cNvSpPr/>
            <p:nvPr/>
          </p:nvSpPr>
          <p:spPr>
            <a:xfrm>
              <a:off x="6081529" y="2310928"/>
              <a:ext cx="457200" cy="4572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descr="e7d195523061f1c003d7160bb3852330e69e1b47c664ea0314E9593E18313AD830F940F1AC53C40C0B8B3D93D4DFF44B590F8D4A945ADE53F5D61968231FCAE157B0D7022AA0681C03E9FB4B1E3862D0C13C109685D0C1F9D9ACA5E10B258C1727924FC3FC0E61468152E413AFD3EDAA03A1BA0B768D2D39A9D26D6009DD7E2AED15C90B1EA11F84"/>
            <p:cNvSpPr/>
            <p:nvPr/>
          </p:nvSpPr>
          <p:spPr>
            <a:xfrm>
              <a:off x="6747128" y="2525258"/>
              <a:ext cx="5378198" cy="923330"/>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The research is helpful for enterprises to assess the risks of product delivery objects according to their attributes.</a:t>
              </a:r>
              <a:endParaRPr lang="zh-CN" altLang="en-US" dirty="0"/>
            </a:p>
          </p:txBody>
        </p:sp>
        <p:sp>
          <p:nvSpPr>
            <p:cNvPr id="55" name="文本框 570"/>
            <p:cNvSpPr txBox="1"/>
            <p:nvPr/>
          </p:nvSpPr>
          <p:spPr>
            <a:xfrm>
              <a:off x="6747128" y="2193180"/>
              <a:ext cx="1906291" cy="646331"/>
            </a:xfrm>
            <a:prstGeom prst="rect">
              <a:avLst/>
            </a:prstGeom>
            <a:noFill/>
          </p:spPr>
          <p:txBody>
            <a:bodyPr wrap="none" rtlCol="0">
              <a:spAutoFit/>
            </a:bodyPr>
            <a:lstStyle/>
            <a:p>
              <a:r>
                <a:rPr lang="en-US" altLang="zh-CN" b="1" dirty="0">
                  <a:solidFill>
                    <a:schemeClr val="tx1">
                      <a:lumMod val="75000"/>
                      <a:lumOff val="25000"/>
                    </a:schemeClr>
                  </a:solidFill>
                </a:rPr>
                <a:t>Commercial Value</a:t>
              </a:r>
              <a:endParaRPr lang="zh-CN" altLang="en-US" b="1" dirty="0">
                <a:solidFill>
                  <a:schemeClr val="tx1">
                    <a:lumMod val="75000"/>
                    <a:lumOff val="25000"/>
                  </a:schemeClr>
                </a:solidFill>
              </a:endParaRPr>
            </a:p>
            <a:p>
              <a:endParaRPr lang="zh-CN" altLang="en-US" b="1" dirty="0">
                <a:solidFill>
                  <a:schemeClr val="tx1">
                    <a:lumMod val="75000"/>
                    <a:lumOff val="25000"/>
                  </a:schemeClr>
                </a:solidFill>
              </a:endParaRPr>
            </a:p>
          </p:txBody>
        </p:sp>
        <p:sp>
          <p:nvSpPr>
            <p:cNvPr id="56" name="文本框 571"/>
            <p:cNvSpPr txBox="1"/>
            <p:nvPr/>
          </p:nvSpPr>
          <p:spPr>
            <a:xfrm>
              <a:off x="6120718" y="2353343"/>
              <a:ext cx="418704" cy="369332"/>
            </a:xfrm>
            <a:prstGeom prst="rect">
              <a:avLst/>
            </a:prstGeom>
            <a:noFill/>
          </p:spPr>
          <p:txBody>
            <a:bodyPr wrap="none" rtlCol="0">
              <a:spAutoFit/>
            </a:bodyPr>
            <a:lstStyle/>
            <a:p>
              <a:r>
                <a:rPr lang="en-US" altLang="zh-CN" dirty="0">
                  <a:solidFill>
                    <a:schemeClr val="tx1">
                      <a:lumMod val="75000"/>
                      <a:lumOff val="25000"/>
                    </a:schemeClr>
                  </a:solidFill>
                </a:rPr>
                <a:t>03</a:t>
              </a:r>
              <a:endParaRPr lang="zh-CN" altLang="en-US" dirty="0">
                <a:solidFill>
                  <a:schemeClr val="tx1">
                    <a:lumMod val="75000"/>
                    <a:lumOff val="25000"/>
                  </a:schemeClr>
                </a:solidFill>
              </a:endParaRPr>
            </a:p>
          </p:txBody>
        </p:sp>
      </p:grpSp>
      <p:sp>
        <p:nvSpPr>
          <p:cNvPr id="39" name="文本框 571"/>
          <p:cNvSpPr txBox="1"/>
          <p:nvPr/>
        </p:nvSpPr>
        <p:spPr>
          <a:xfrm>
            <a:off x="11197543" y="177467"/>
            <a:ext cx="665054" cy="307777"/>
          </a:xfrm>
          <a:prstGeom prst="rect">
            <a:avLst/>
          </a:prstGeom>
          <a:noFill/>
        </p:spPr>
        <p:txBody>
          <a:bodyPr wrap="none" rtlCol="0">
            <a:spAutoFit/>
          </a:bodyPr>
          <a:lstStyle/>
          <a:p>
            <a:r>
              <a:rPr lang="en-US" altLang="zh-CN" sz="1400" dirty="0">
                <a:solidFill>
                  <a:schemeClr val="tx1">
                    <a:lumMod val="75000"/>
                    <a:lumOff val="25000"/>
                  </a:schemeClr>
                </a:solidFill>
              </a:rPr>
              <a:t>Page 1</a:t>
            </a:r>
            <a:endParaRPr lang="zh-CN" altLang="en-US" sz="1400" dirty="0">
              <a:solidFill>
                <a:schemeClr val="tx1">
                  <a:lumMod val="75000"/>
                  <a:lumOff val="25000"/>
                </a:schemeClr>
              </a:solidFill>
            </a:endParaRPr>
          </a:p>
        </p:txBody>
      </p:sp>
    </p:spTree>
    <p:extLst>
      <p:ext uri="{BB962C8B-B14F-4D97-AF65-F5344CB8AC3E}">
        <p14:creationId xmlns:p14="http://schemas.microsoft.com/office/powerpoint/2010/main" val="418219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341" y="362133"/>
            <a:ext cx="322870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tx1">
                    <a:lumMod val="75000"/>
                    <a:lumOff val="25000"/>
                  </a:schemeClr>
                </a:solidFill>
                <a:ea typeface="+mj-ea"/>
              </a:rPr>
              <a:t>DATASITE  </a:t>
            </a:r>
            <a:r>
              <a:rPr lang="en-US" altLang="zh-CN" sz="2400" b="1" dirty="0">
                <a:solidFill>
                  <a:schemeClr val="accent1"/>
                </a:solidFill>
                <a:ea typeface="+mj-ea"/>
              </a:rPr>
              <a:t>DESCRIPTION</a:t>
            </a:r>
            <a:endParaRPr lang="zh-CN" altLang="en-US" sz="2400" b="1" dirty="0">
              <a:solidFill>
                <a:schemeClr val="accent1"/>
              </a:solidFill>
              <a:ea typeface="+mj-ea"/>
            </a:endParaRPr>
          </a:p>
        </p:txBody>
      </p:sp>
      <p:sp>
        <p:nvSpPr>
          <p:cNvPr id="4" name="矩形 3"/>
          <p:cNvSpPr/>
          <p:nvPr/>
        </p:nvSpPr>
        <p:spPr>
          <a:xfrm>
            <a:off x="172341" y="811941"/>
            <a:ext cx="4485384"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ea typeface="+mj-ea"/>
                <a:cs typeface="Segoe UI Semilight" panose="020B0402040204020203" pitchFamily="34" charset="0"/>
              </a:rPr>
              <a:t>The scope and objects of dataset.</a:t>
            </a:r>
            <a:endParaRPr lang="en-US" altLang="zh-CN" dirty="0">
              <a:cs typeface="Segoe UI Semilight" panose="020B0402040204020203" pitchFamily="34" charset="0"/>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53853" y="2428130"/>
            <a:ext cx="3665809" cy="3617701"/>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7916" y="2428130"/>
            <a:ext cx="3856484" cy="2829397"/>
          </a:xfrm>
          <a:prstGeom prst="rect">
            <a:avLst/>
          </a:prstGeom>
        </p:spPr>
      </p:pic>
      <p:sp>
        <p:nvSpPr>
          <p:cNvPr id="18" name="副标题 2"/>
          <p:cNvSpPr txBox="1">
            <a:spLocks/>
          </p:cNvSpPr>
          <p:nvPr/>
        </p:nvSpPr>
        <p:spPr>
          <a:xfrm>
            <a:off x="2599008" y="1732805"/>
            <a:ext cx="7135542" cy="6953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700" dirty="0"/>
              <a:t>The data set covers 26 states around the world, including groups with an annual income between 10 thousands and 10 millions. </a:t>
            </a:r>
            <a:endParaRPr lang="zh-CN" altLang="en-US" sz="1700" dirty="0"/>
          </a:p>
        </p:txBody>
      </p:sp>
      <p:grpSp>
        <p:nvGrpSpPr>
          <p:cNvPr id="19" name="组合 18"/>
          <p:cNvGrpSpPr/>
          <p:nvPr/>
        </p:nvGrpSpPr>
        <p:grpSpPr>
          <a:xfrm>
            <a:off x="2630867" y="1173463"/>
            <a:ext cx="2674557" cy="370900"/>
            <a:chOff x="6598083" y="1798558"/>
            <a:chExt cx="2810260" cy="357857"/>
          </a:xfrm>
        </p:grpSpPr>
        <p:sp>
          <p:nvSpPr>
            <p:cNvPr id="20" name="矩形: 圆角 35"/>
            <p:cNvSpPr/>
            <p:nvPr/>
          </p:nvSpPr>
          <p:spPr>
            <a:xfrm>
              <a:off x="6598083" y="1798558"/>
              <a:ext cx="2810260" cy="35785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34"/>
            <p:cNvSpPr txBox="1"/>
            <p:nvPr/>
          </p:nvSpPr>
          <p:spPr>
            <a:xfrm>
              <a:off x="6724876" y="1814919"/>
              <a:ext cx="2672026" cy="341496"/>
            </a:xfrm>
            <a:prstGeom prst="rect">
              <a:avLst/>
            </a:prstGeom>
            <a:noFill/>
          </p:spPr>
          <p:txBody>
            <a:bodyPr wrap="none" rtlCol="0">
              <a:spAutoFit/>
            </a:bodyPr>
            <a:lstStyle/>
            <a:p>
              <a:r>
                <a:rPr lang="en-US" altLang="zh-CN" sz="1700" b="1" dirty="0">
                  <a:solidFill>
                    <a:schemeClr val="tx1">
                      <a:lumMod val="75000"/>
                      <a:lumOff val="25000"/>
                    </a:schemeClr>
                  </a:solidFill>
                </a:rPr>
                <a:t>Research Scope &amp; Object</a:t>
              </a:r>
              <a:endParaRPr lang="zh-CN" altLang="en-US" sz="1700" b="1" dirty="0">
                <a:solidFill>
                  <a:schemeClr val="tx1">
                    <a:lumMod val="75000"/>
                    <a:lumOff val="25000"/>
                  </a:schemeClr>
                </a:solidFill>
              </a:endParaRPr>
            </a:p>
          </p:txBody>
        </p:sp>
      </p:grpSp>
      <p:sp>
        <p:nvSpPr>
          <p:cNvPr id="22" name="副标题 2"/>
          <p:cNvSpPr txBox="1">
            <a:spLocks/>
          </p:cNvSpPr>
          <p:nvPr/>
        </p:nvSpPr>
        <p:spPr>
          <a:xfrm>
            <a:off x="2067221" y="6045832"/>
            <a:ext cx="4030392" cy="3476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500" b="1" dirty="0"/>
              <a:t>Fig 1-1 </a:t>
            </a:r>
            <a:r>
              <a:rPr lang="en-US" altLang="zh-CN" sz="1500" dirty="0"/>
              <a:t>The Research Scope of Dataset </a:t>
            </a:r>
            <a:endParaRPr lang="zh-CN" altLang="en-US" sz="1500" dirty="0"/>
          </a:p>
        </p:txBody>
      </p:sp>
      <p:sp>
        <p:nvSpPr>
          <p:cNvPr id="23" name="副标题 2"/>
          <p:cNvSpPr txBox="1">
            <a:spLocks/>
          </p:cNvSpPr>
          <p:nvPr/>
        </p:nvSpPr>
        <p:spPr>
          <a:xfrm>
            <a:off x="6247258" y="6045345"/>
            <a:ext cx="4030392" cy="3476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500" b="1" dirty="0"/>
              <a:t>Fig 1-2 </a:t>
            </a:r>
            <a:r>
              <a:rPr lang="en-US" altLang="zh-CN" sz="1500" dirty="0"/>
              <a:t>The Research Objects of Dataset </a:t>
            </a:r>
            <a:endParaRPr lang="zh-CN" altLang="en-US" sz="1500" dirty="0"/>
          </a:p>
        </p:txBody>
      </p:sp>
      <p:sp>
        <p:nvSpPr>
          <p:cNvPr id="12" name="文本框 571"/>
          <p:cNvSpPr txBox="1"/>
          <p:nvPr/>
        </p:nvSpPr>
        <p:spPr>
          <a:xfrm>
            <a:off x="11197543" y="177467"/>
            <a:ext cx="665054" cy="307777"/>
          </a:xfrm>
          <a:prstGeom prst="rect">
            <a:avLst/>
          </a:prstGeom>
          <a:noFill/>
        </p:spPr>
        <p:txBody>
          <a:bodyPr wrap="none" rtlCol="0">
            <a:spAutoFit/>
          </a:bodyPr>
          <a:lstStyle/>
          <a:p>
            <a:r>
              <a:rPr lang="en-US" altLang="zh-CN" sz="1400" dirty="0">
                <a:solidFill>
                  <a:schemeClr val="tx1">
                    <a:lumMod val="75000"/>
                    <a:lumOff val="25000"/>
                  </a:schemeClr>
                </a:solidFill>
              </a:rPr>
              <a:t>Page 2</a:t>
            </a:r>
            <a:endParaRPr lang="zh-CN" altLang="en-US" sz="1400" dirty="0">
              <a:solidFill>
                <a:schemeClr val="tx1">
                  <a:lumMod val="75000"/>
                  <a:lumOff val="25000"/>
                </a:schemeClr>
              </a:solidFill>
            </a:endParaRPr>
          </a:p>
        </p:txBody>
      </p:sp>
    </p:spTree>
    <p:extLst>
      <p:ext uri="{BB962C8B-B14F-4D97-AF65-F5344CB8AC3E}">
        <p14:creationId xmlns:p14="http://schemas.microsoft.com/office/powerpoint/2010/main" val="136808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341" y="362133"/>
            <a:ext cx="322870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tx1">
                    <a:lumMod val="75000"/>
                    <a:lumOff val="25000"/>
                  </a:schemeClr>
                </a:solidFill>
                <a:ea typeface="+mj-ea"/>
              </a:rPr>
              <a:t>DATASITE  </a:t>
            </a:r>
            <a:r>
              <a:rPr lang="en-US" altLang="zh-CN" sz="2400" b="1" dirty="0">
                <a:solidFill>
                  <a:schemeClr val="accent1"/>
                </a:solidFill>
                <a:ea typeface="+mj-ea"/>
              </a:rPr>
              <a:t>DESCRIPTION</a:t>
            </a:r>
            <a:endParaRPr lang="zh-CN" altLang="en-US" sz="2400" b="1" dirty="0">
              <a:solidFill>
                <a:schemeClr val="accent1"/>
              </a:solidFill>
              <a:ea typeface="+mj-ea"/>
            </a:endParaRPr>
          </a:p>
        </p:txBody>
      </p:sp>
      <p:sp>
        <p:nvSpPr>
          <p:cNvPr id="4" name="矩形 3"/>
          <p:cNvSpPr/>
          <p:nvPr/>
        </p:nvSpPr>
        <p:spPr>
          <a:xfrm>
            <a:off x="172341" y="811941"/>
            <a:ext cx="4485384"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cs typeface="Segoe UI Semilight" panose="020B0402040204020203" pitchFamily="34" charset="0"/>
              </a:rPr>
              <a:t>The attributes of dataset.</a:t>
            </a:r>
          </a:p>
        </p:txBody>
      </p:sp>
      <p:pic>
        <p:nvPicPr>
          <p:cNvPr id="33" name="图片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5200" y="1739677"/>
            <a:ext cx="6597155" cy="3382764"/>
          </a:xfrm>
          <a:prstGeom prst="rect">
            <a:avLst/>
          </a:prstGeom>
        </p:spPr>
      </p:pic>
      <p:sp>
        <p:nvSpPr>
          <p:cNvPr id="34" name="副标题 2"/>
          <p:cNvSpPr txBox="1">
            <a:spLocks/>
          </p:cNvSpPr>
          <p:nvPr/>
        </p:nvSpPr>
        <p:spPr>
          <a:xfrm>
            <a:off x="2765200" y="1280617"/>
            <a:ext cx="5164630" cy="43204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altLang="zh-CN" sz="1800" dirty="0">
                <a:solidFill>
                  <a:schemeClr val="tx1"/>
                </a:solidFill>
              </a:rPr>
              <a:t>The dataset contains </a:t>
            </a:r>
            <a:r>
              <a:rPr lang="en-US" altLang="zh-CN" sz="1800" b="1" dirty="0">
                <a:solidFill>
                  <a:schemeClr val="tx1"/>
                </a:solidFill>
              </a:rPr>
              <a:t>11</a:t>
            </a:r>
            <a:r>
              <a:rPr lang="en-US" altLang="zh-CN" sz="1800" dirty="0">
                <a:solidFill>
                  <a:schemeClr val="tx1"/>
                </a:solidFill>
              </a:rPr>
              <a:t> different attributes:</a:t>
            </a:r>
            <a:endParaRPr lang="zh-CN" altLang="en-US" sz="1800" dirty="0">
              <a:solidFill>
                <a:schemeClr val="tx1"/>
              </a:solidFill>
            </a:endParaRPr>
          </a:p>
        </p:txBody>
      </p:sp>
      <p:sp>
        <p:nvSpPr>
          <p:cNvPr id="35" name="TextBox 34"/>
          <p:cNvSpPr txBox="1"/>
          <p:nvPr/>
        </p:nvSpPr>
        <p:spPr>
          <a:xfrm>
            <a:off x="2427373" y="5638240"/>
            <a:ext cx="7488152" cy="646331"/>
          </a:xfrm>
          <a:prstGeom prst="rect">
            <a:avLst/>
          </a:prstGeom>
          <a:noFill/>
        </p:spPr>
        <p:txBody>
          <a:bodyPr wrap="square" rtlCol="0">
            <a:spAutoFit/>
          </a:bodyPr>
          <a:lstStyle/>
          <a:p>
            <a:r>
              <a:rPr lang="en-US" altLang="zh-CN" dirty="0"/>
              <a:t>Our research mainly focus on the impact of </a:t>
            </a:r>
            <a:r>
              <a:rPr lang="en-US" altLang="zh-CN" b="1" dirty="0"/>
              <a:t>income</a:t>
            </a:r>
            <a:r>
              <a:rPr lang="en-US" altLang="zh-CN" dirty="0"/>
              <a:t>, </a:t>
            </a:r>
            <a:r>
              <a:rPr lang="en-US" altLang="zh-CN" b="1" dirty="0"/>
              <a:t>age</a:t>
            </a:r>
            <a:r>
              <a:rPr lang="en-US" altLang="zh-CN" dirty="0"/>
              <a:t>, </a:t>
            </a:r>
            <a:r>
              <a:rPr lang="en-US" altLang="zh-CN" b="1" dirty="0"/>
              <a:t>job qualifications</a:t>
            </a:r>
            <a:r>
              <a:rPr lang="en-US" altLang="zh-CN" dirty="0"/>
              <a:t>, </a:t>
            </a:r>
            <a:r>
              <a:rPr lang="en-US" altLang="zh-CN" b="1" dirty="0"/>
              <a:t>marital status </a:t>
            </a:r>
            <a:r>
              <a:rPr lang="en-US" altLang="zh-CN" dirty="0"/>
              <a:t>and </a:t>
            </a:r>
            <a:r>
              <a:rPr lang="en-US" altLang="zh-CN" b="1" dirty="0"/>
              <a:t>ownership</a:t>
            </a:r>
            <a:r>
              <a:rPr lang="en-US" altLang="zh-CN" dirty="0"/>
              <a:t> factors on the risk of default. </a:t>
            </a:r>
            <a:endParaRPr lang="zh-CN" altLang="en-US" dirty="0"/>
          </a:p>
        </p:txBody>
      </p:sp>
      <p:sp>
        <p:nvSpPr>
          <p:cNvPr id="36" name="副标题 2"/>
          <p:cNvSpPr txBox="1">
            <a:spLocks/>
          </p:cNvSpPr>
          <p:nvPr/>
        </p:nvSpPr>
        <p:spPr>
          <a:xfrm>
            <a:off x="4048581" y="5259622"/>
            <a:ext cx="4030392" cy="3476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600" b="1" dirty="0"/>
              <a:t>Fig. 1-3 </a:t>
            </a:r>
            <a:r>
              <a:rPr lang="en-US" altLang="zh-CN" sz="1600" dirty="0"/>
              <a:t>The Attributes of Dataset </a:t>
            </a:r>
            <a:endParaRPr lang="zh-CN" altLang="en-US" sz="1600" dirty="0"/>
          </a:p>
        </p:txBody>
      </p:sp>
      <p:sp>
        <p:nvSpPr>
          <p:cNvPr id="9" name="文本框 571"/>
          <p:cNvSpPr txBox="1"/>
          <p:nvPr/>
        </p:nvSpPr>
        <p:spPr>
          <a:xfrm>
            <a:off x="11197543" y="177467"/>
            <a:ext cx="665054" cy="307777"/>
          </a:xfrm>
          <a:prstGeom prst="rect">
            <a:avLst/>
          </a:prstGeom>
          <a:noFill/>
        </p:spPr>
        <p:txBody>
          <a:bodyPr wrap="none" rtlCol="0">
            <a:spAutoFit/>
          </a:bodyPr>
          <a:lstStyle/>
          <a:p>
            <a:r>
              <a:rPr lang="en-US" altLang="zh-CN" sz="1400" dirty="0">
                <a:solidFill>
                  <a:schemeClr val="tx1">
                    <a:lumMod val="75000"/>
                    <a:lumOff val="25000"/>
                  </a:schemeClr>
                </a:solidFill>
              </a:rPr>
              <a:t>Page 3</a:t>
            </a:r>
            <a:endParaRPr lang="zh-CN" altLang="en-US" sz="1400" dirty="0">
              <a:solidFill>
                <a:schemeClr val="tx1">
                  <a:lumMod val="75000"/>
                  <a:lumOff val="25000"/>
                </a:schemeClr>
              </a:solidFill>
            </a:endParaRPr>
          </a:p>
        </p:txBody>
      </p:sp>
    </p:spTree>
    <p:extLst>
      <p:ext uri="{BB962C8B-B14F-4D97-AF65-F5344CB8AC3E}">
        <p14:creationId xmlns:p14="http://schemas.microsoft.com/office/powerpoint/2010/main" val="333291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2341" y="362133"/>
            <a:ext cx="3696268" cy="83099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tx1">
                    <a:lumMod val="75000"/>
                    <a:lumOff val="25000"/>
                  </a:schemeClr>
                </a:solidFill>
                <a:ea typeface="+mj-ea"/>
              </a:rPr>
              <a:t>DATASITE  </a:t>
            </a:r>
            <a:r>
              <a:rPr lang="en-US" altLang="zh-CN" sz="2400" b="1" dirty="0">
                <a:solidFill>
                  <a:schemeClr val="accent1"/>
                </a:solidFill>
                <a:ea typeface="+mj-ea"/>
              </a:rPr>
              <a:t>PREPROCESSING </a:t>
            </a:r>
            <a:endParaRPr lang="zh-CN" altLang="en-US" sz="2400" b="1" dirty="0">
              <a:solidFill>
                <a:schemeClr val="accent1"/>
              </a:solidFill>
              <a:ea typeface="+mj-ea"/>
            </a:endParaRPr>
          </a:p>
          <a:p>
            <a:endParaRPr lang="zh-CN" altLang="en-US" sz="2400" b="1" dirty="0">
              <a:solidFill>
                <a:schemeClr val="accent1"/>
              </a:solidFill>
              <a:ea typeface="+mj-ea"/>
            </a:endParaRPr>
          </a:p>
        </p:txBody>
      </p:sp>
      <p:sp>
        <p:nvSpPr>
          <p:cNvPr id="4" name="矩形 3"/>
          <p:cNvSpPr/>
          <p:nvPr/>
        </p:nvSpPr>
        <p:spPr>
          <a:xfrm>
            <a:off x="172341" y="811941"/>
            <a:ext cx="4485384" cy="369332"/>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cs typeface="Segoe UI Semilight" panose="020B0402040204020203" pitchFamily="34" charset="0"/>
              </a:rPr>
              <a:t>Preprocessing the data to draw conclusions.</a:t>
            </a:r>
          </a:p>
        </p:txBody>
      </p:sp>
      <p:grpSp>
        <p:nvGrpSpPr>
          <p:cNvPr id="8" name="组合 7"/>
          <p:cNvGrpSpPr/>
          <p:nvPr/>
        </p:nvGrpSpPr>
        <p:grpSpPr>
          <a:xfrm>
            <a:off x="1330325" y="1936102"/>
            <a:ext cx="9782809" cy="2460615"/>
            <a:chOff x="1516562" y="2109467"/>
            <a:chExt cx="9311416" cy="2460615"/>
          </a:xfrm>
        </p:grpSpPr>
        <p:sp>
          <p:nvSpPr>
            <p:cNvPr id="9" name="等腰三角形 8"/>
            <p:cNvSpPr/>
            <p:nvPr/>
          </p:nvSpPr>
          <p:spPr>
            <a:xfrm rot="5400000">
              <a:off x="8279522" y="2021627"/>
              <a:ext cx="2460615" cy="2636296"/>
            </a:xfrm>
            <a:prstGeom prst="triangl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516562" y="2440835"/>
              <a:ext cx="6622868" cy="17896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1610818" y="2868363"/>
            <a:ext cx="2220526" cy="5878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31653" y="2868361"/>
            <a:ext cx="2290078" cy="5878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370160" y="2863026"/>
            <a:ext cx="1737520" cy="5878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1"/>
          <p:cNvSpPr txBox="1"/>
          <p:nvPr/>
        </p:nvSpPr>
        <p:spPr>
          <a:xfrm>
            <a:off x="1689476" y="2992999"/>
            <a:ext cx="2200282" cy="338554"/>
          </a:xfrm>
          <a:prstGeom prst="rect">
            <a:avLst/>
          </a:prstGeom>
          <a:noFill/>
        </p:spPr>
        <p:txBody>
          <a:bodyPr wrap="none" rtlCol="0">
            <a:spAutoFit/>
          </a:bodyPr>
          <a:lstStyle/>
          <a:p>
            <a:r>
              <a:rPr lang="en-US" altLang="zh-CN" sz="1600" dirty="0"/>
              <a:t>Deleting Duplicate Rows</a:t>
            </a:r>
            <a:endParaRPr lang="zh-CN" altLang="en-US" sz="1600" dirty="0">
              <a:solidFill>
                <a:schemeClr val="tx1">
                  <a:lumMod val="75000"/>
                  <a:lumOff val="25000"/>
                </a:schemeClr>
              </a:solidFill>
            </a:endParaRPr>
          </a:p>
        </p:txBody>
      </p:sp>
      <p:sp>
        <p:nvSpPr>
          <p:cNvPr id="17" name="文本框 13"/>
          <p:cNvSpPr txBox="1"/>
          <p:nvPr/>
        </p:nvSpPr>
        <p:spPr>
          <a:xfrm>
            <a:off x="6460405" y="2992996"/>
            <a:ext cx="1584280" cy="338554"/>
          </a:xfrm>
          <a:prstGeom prst="rect">
            <a:avLst/>
          </a:prstGeom>
          <a:noFill/>
        </p:spPr>
        <p:txBody>
          <a:bodyPr wrap="none" rtlCol="0">
            <a:spAutoFit/>
          </a:bodyPr>
          <a:lstStyle/>
          <a:p>
            <a:r>
              <a:rPr lang="en-US" altLang="zh-CN" sz="1600" dirty="0"/>
              <a:t>Deleting Outliers</a:t>
            </a:r>
            <a:endParaRPr lang="zh-CN" altLang="en-US" sz="1600" dirty="0">
              <a:solidFill>
                <a:schemeClr val="tx1">
                  <a:lumMod val="75000"/>
                  <a:lumOff val="25000"/>
                </a:schemeClr>
              </a:solidFill>
            </a:endParaRPr>
          </a:p>
        </p:txBody>
      </p:sp>
      <p:sp>
        <p:nvSpPr>
          <p:cNvPr id="18" name="文本框 14"/>
          <p:cNvSpPr txBox="1"/>
          <p:nvPr/>
        </p:nvSpPr>
        <p:spPr>
          <a:xfrm>
            <a:off x="4015091" y="2992996"/>
            <a:ext cx="2206639" cy="338554"/>
          </a:xfrm>
          <a:prstGeom prst="rect">
            <a:avLst/>
          </a:prstGeom>
          <a:noFill/>
        </p:spPr>
        <p:txBody>
          <a:bodyPr wrap="square" rtlCol="0">
            <a:spAutoFit/>
          </a:bodyPr>
          <a:lstStyle/>
          <a:p>
            <a:r>
              <a:rPr lang="en-US" altLang="zh-CN" sz="1600" dirty="0">
                <a:solidFill>
                  <a:schemeClr val="bg1"/>
                </a:solidFill>
              </a:rPr>
              <a:t>Replacing the Null Value </a:t>
            </a:r>
            <a:endParaRPr lang="zh-CN" altLang="en-US" sz="1600" dirty="0">
              <a:solidFill>
                <a:schemeClr val="bg1"/>
              </a:solidFill>
            </a:endParaRPr>
          </a:p>
        </p:txBody>
      </p:sp>
      <p:sp>
        <p:nvSpPr>
          <p:cNvPr id="19" name="矩形: 圆角 18"/>
          <p:cNvSpPr/>
          <p:nvPr/>
        </p:nvSpPr>
        <p:spPr>
          <a:xfrm>
            <a:off x="750570" y="1811031"/>
            <a:ext cx="10690860" cy="2695575"/>
          </a:xfrm>
          <a:prstGeom prst="roundRect">
            <a:avLst>
              <a:gd name="adj" fmla="val 50000"/>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85425" y="4912459"/>
            <a:ext cx="872226" cy="400110"/>
          </a:xfrm>
          <a:prstGeom prst="rect">
            <a:avLst/>
          </a:prstGeom>
          <a:noFill/>
        </p:spPr>
        <p:txBody>
          <a:bodyPr wrap="none" rtlCol="0">
            <a:spAutoFit/>
          </a:bodyPr>
          <a:lstStyle/>
          <a:p>
            <a:pPr algn="r"/>
            <a:r>
              <a:rPr lang="en-US" altLang="zh-CN" sz="2000" dirty="0">
                <a:solidFill>
                  <a:schemeClr val="tx1">
                    <a:lumMod val="75000"/>
                    <a:lumOff val="25000"/>
                  </a:schemeClr>
                </a:solidFill>
              </a:rPr>
              <a:t>STEP 1</a:t>
            </a:r>
            <a:endParaRPr lang="zh-CN" altLang="en-US" sz="2000" dirty="0">
              <a:solidFill>
                <a:schemeClr val="tx1">
                  <a:lumMod val="75000"/>
                  <a:lumOff val="25000"/>
                </a:schemeClr>
              </a:solidFill>
            </a:endParaRPr>
          </a:p>
        </p:txBody>
      </p:sp>
      <p:sp>
        <p:nvSpPr>
          <p:cNvPr id="22" name="任意多边形: 形状 19"/>
          <p:cNvSpPr/>
          <p:nvPr/>
        </p:nvSpPr>
        <p:spPr>
          <a:xfrm>
            <a:off x="3221538" y="3720026"/>
            <a:ext cx="0" cy="1094282"/>
          </a:xfrm>
          <a:custGeom>
            <a:avLst/>
            <a:gdLst>
              <a:gd name="connsiteX0" fmla="*/ 0 w 0"/>
              <a:gd name="connsiteY0" fmla="*/ 0 h 1094282"/>
              <a:gd name="connsiteX1" fmla="*/ 0 w 0"/>
              <a:gd name="connsiteY1" fmla="*/ 1094282 h 1094282"/>
            </a:gdLst>
            <a:ahLst/>
            <a:cxnLst>
              <a:cxn ang="0">
                <a:pos x="connsiteX0" y="connsiteY0"/>
              </a:cxn>
              <a:cxn ang="0">
                <a:pos x="connsiteX1" y="connsiteY1"/>
              </a:cxn>
            </a:cxnLst>
            <a:rect l="l" t="t" r="r" b="b"/>
            <a:pathLst>
              <a:path h="1094282">
                <a:moveTo>
                  <a:pt x="0" y="0"/>
                </a:moveTo>
                <a:lnTo>
                  <a:pt x="0" y="1094282"/>
                </a:lnTo>
              </a:path>
            </a:pathLst>
          </a:custGeom>
          <a:noFill/>
          <a:ln>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19"/>
          <p:cNvSpPr/>
          <p:nvPr/>
        </p:nvSpPr>
        <p:spPr>
          <a:xfrm rot="10800000" flipH="1">
            <a:off x="5130229" y="1605476"/>
            <a:ext cx="457406" cy="1094282"/>
          </a:xfrm>
          <a:custGeom>
            <a:avLst/>
            <a:gdLst>
              <a:gd name="connsiteX0" fmla="*/ 0 w 0"/>
              <a:gd name="connsiteY0" fmla="*/ 0 h 1094282"/>
              <a:gd name="connsiteX1" fmla="*/ 0 w 0"/>
              <a:gd name="connsiteY1" fmla="*/ 1094282 h 1094282"/>
            </a:gdLst>
            <a:ahLst/>
            <a:cxnLst>
              <a:cxn ang="0">
                <a:pos x="connsiteX0" y="connsiteY0"/>
              </a:cxn>
              <a:cxn ang="0">
                <a:pos x="connsiteX1" y="connsiteY1"/>
              </a:cxn>
            </a:cxnLst>
            <a:rect l="l" t="t" r="r" b="b"/>
            <a:pathLst>
              <a:path h="1094282">
                <a:moveTo>
                  <a:pt x="0" y="0"/>
                </a:moveTo>
                <a:lnTo>
                  <a:pt x="0" y="1094282"/>
                </a:lnTo>
              </a:path>
            </a:pathLst>
          </a:custGeom>
          <a:noFill/>
          <a:ln>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19"/>
          <p:cNvSpPr/>
          <p:nvPr/>
        </p:nvSpPr>
        <p:spPr>
          <a:xfrm>
            <a:off x="7593513" y="3720026"/>
            <a:ext cx="0" cy="1094282"/>
          </a:xfrm>
          <a:custGeom>
            <a:avLst/>
            <a:gdLst>
              <a:gd name="connsiteX0" fmla="*/ 0 w 0"/>
              <a:gd name="connsiteY0" fmla="*/ 0 h 1094282"/>
              <a:gd name="connsiteX1" fmla="*/ 0 w 0"/>
              <a:gd name="connsiteY1" fmla="*/ 1094282 h 1094282"/>
            </a:gdLst>
            <a:ahLst/>
            <a:cxnLst>
              <a:cxn ang="0">
                <a:pos x="connsiteX0" y="connsiteY0"/>
              </a:cxn>
              <a:cxn ang="0">
                <a:pos x="connsiteX1" y="connsiteY1"/>
              </a:cxn>
            </a:cxnLst>
            <a:rect l="l" t="t" r="r" b="b"/>
            <a:pathLst>
              <a:path h="1094282">
                <a:moveTo>
                  <a:pt x="0" y="0"/>
                </a:moveTo>
                <a:lnTo>
                  <a:pt x="0" y="1094282"/>
                </a:lnTo>
              </a:path>
            </a:pathLst>
          </a:custGeom>
          <a:noFill/>
          <a:ln>
            <a:solidFill>
              <a:schemeClr val="bg1">
                <a:lumMod val="75000"/>
              </a:schemeClr>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0"/>
          <p:cNvSpPr txBox="1"/>
          <p:nvPr/>
        </p:nvSpPr>
        <p:spPr>
          <a:xfrm>
            <a:off x="4715409" y="1052060"/>
            <a:ext cx="872226" cy="400110"/>
          </a:xfrm>
          <a:prstGeom prst="rect">
            <a:avLst/>
          </a:prstGeom>
          <a:noFill/>
        </p:spPr>
        <p:txBody>
          <a:bodyPr wrap="none" rtlCol="0">
            <a:spAutoFit/>
          </a:bodyPr>
          <a:lstStyle/>
          <a:p>
            <a:pPr algn="r"/>
            <a:r>
              <a:rPr lang="en-US" altLang="zh-CN" sz="2000" dirty="0">
                <a:solidFill>
                  <a:schemeClr val="tx1">
                    <a:lumMod val="75000"/>
                    <a:lumOff val="25000"/>
                  </a:schemeClr>
                </a:solidFill>
              </a:rPr>
              <a:t>STEP 2</a:t>
            </a:r>
            <a:endParaRPr lang="zh-CN" altLang="en-US" sz="2000" dirty="0">
              <a:solidFill>
                <a:schemeClr val="tx1">
                  <a:lumMod val="75000"/>
                  <a:lumOff val="25000"/>
                </a:schemeClr>
              </a:solidFill>
            </a:endParaRPr>
          </a:p>
        </p:txBody>
      </p:sp>
      <p:sp>
        <p:nvSpPr>
          <p:cNvPr id="26" name="文本框 20"/>
          <p:cNvSpPr txBox="1"/>
          <p:nvPr/>
        </p:nvSpPr>
        <p:spPr>
          <a:xfrm>
            <a:off x="7182035" y="4912459"/>
            <a:ext cx="872226" cy="400110"/>
          </a:xfrm>
          <a:prstGeom prst="rect">
            <a:avLst/>
          </a:prstGeom>
          <a:noFill/>
        </p:spPr>
        <p:txBody>
          <a:bodyPr wrap="none" rtlCol="0">
            <a:spAutoFit/>
          </a:bodyPr>
          <a:lstStyle/>
          <a:p>
            <a:pPr algn="r"/>
            <a:r>
              <a:rPr lang="en-US" altLang="zh-CN" sz="2000" dirty="0">
                <a:solidFill>
                  <a:schemeClr val="tx1">
                    <a:lumMod val="75000"/>
                    <a:lumOff val="25000"/>
                  </a:schemeClr>
                </a:solidFill>
              </a:rPr>
              <a:t>STEP 3</a:t>
            </a:r>
            <a:endParaRPr lang="zh-CN" altLang="en-US" sz="2000" dirty="0">
              <a:solidFill>
                <a:schemeClr val="tx1">
                  <a:lumMod val="75000"/>
                  <a:lumOff val="25000"/>
                </a:schemeClr>
              </a:solidFill>
            </a:endParaRPr>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172"/>
          <a:stretch/>
        </p:blipFill>
        <p:spPr bwMode="auto">
          <a:xfrm>
            <a:off x="5734049" y="5312569"/>
            <a:ext cx="6007419" cy="585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3225" y="5399931"/>
            <a:ext cx="3476625" cy="394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rotWithShape="1">
          <a:blip r:embed="rId4">
            <a:extLst>
              <a:ext uri="{28A0092B-C50C-407E-A947-70E740481C1C}">
                <a14:useLocalDpi xmlns:a14="http://schemas.microsoft.com/office/drawing/2010/main" val="0"/>
              </a:ext>
            </a:extLst>
          </a:blip>
          <a:srcRect l="2162"/>
          <a:stretch/>
        </p:blipFill>
        <p:spPr bwMode="auto">
          <a:xfrm>
            <a:off x="5853038" y="1068087"/>
            <a:ext cx="3480950" cy="368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 name="文本框 571"/>
          <p:cNvSpPr txBox="1"/>
          <p:nvPr/>
        </p:nvSpPr>
        <p:spPr>
          <a:xfrm>
            <a:off x="11197543" y="177467"/>
            <a:ext cx="665054" cy="307777"/>
          </a:xfrm>
          <a:prstGeom prst="rect">
            <a:avLst/>
          </a:prstGeom>
          <a:noFill/>
        </p:spPr>
        <p:txBody>
          <a:bodyPr wrap="none" rtlCol="0">
            <a:spAutoFit/>
          </a:bodyPr>
          <a:lstStyle/>
          <a:p>
            <a:r>
              <a:rPr lang="en-US" altLang="zh-CN" sz="1400" dirty="0">
                <a:solidFill>
                  <a:schemeClr val="tx1">
                    <a:lumMod val="75000"/>
                    <a:lumOff val="25000"/>
                  </a:schemeClr>
                </a:solidFill>
              </a:rPr>
              <a:t>Page 4</a:t>
            </a:r>
            <a:endParaRPr lang="zh-CN" altLang="en-US" sz="1400" dirty="0">
              <a:solidFill>
                <a:schemeClr val="tx1">
                  <a:lumMod val="75000"/>
                  <a:lumOff val="25000"/>
                </a:schemeClr>
              </a:solidFill>
            </a:endParaRPr>
          </a:p>
        </p:txBody>
      </p:sp>
    </p:spTree>
    <p:extLst>
      <p:ext uri="{BB962C8B-B14F-4D97-AF65-F5344CB8AC3E}">
        <p14:creationId xmlns:p14="http://schemas.microsoft.com/office/powerpoint/2010/main" val="336703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副标题 2"/>
          <p:cNvSpPr txBox="1">
            <a:spLocks/>
          </p:cNvSpPr>
          <p:nvPr/>
        </p:nvSpPr>
        <p:spPr>
          <a:xfrm>
            <a:off x="5600973" y="811941"/>
            <a:ext cx="5999160" cy="6953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t>· </a:t>
            </a:r>
            <a:r>
              <a:rPr lang="en-US" altLang="zh-CN" sz="1800" b="1" dirty="0"/>
              <a:t>Fig. 1-4</a:t>
            </a:r>
            <a:r>
              <a:rPr lang="en-US" altLang="zh-CN" sz="1800" dirty="0"/>
              <a:t> </a:t>
            </a:r>
            <a:r>
              <a:rPr lang="en-US" altLang="zh-CN" sz="1800" dirty="0" smtClean="0"/>
              <a:t>shows </a:t>
            </a:r>
            <a:r>
              <a:rPr lang="en-US" altLang="zh-CN" sz="1800" dirty="0"/>
              <a:t>that the default rate of single people is higher than that of married people (the gap is about 0.022</a:t>
            </a:r>
            <a:r>
              <a:rPr lang="en-US" altLang="zh-CN" sz="1800" dirty="0" smtClean="0"/>
              <a:t>%).</a:t>
            </a:r>
            <a:endParaRPr lang="en-US" altLang="zh-CN" sz="1800" dirty="0"/>
          </a:p>
          <a:p>
            <a:pPr marL="0" indent="0">
              <a:buNone/>
            </a:pPr>
            <a:r>
              <a:rPr lang="en-US" altLang="zh-CN" sz="1800" dirty="0"/>
              <a:t>· </a:t>
            </a:r>
            <a:r>
              <a:rPr lang="en-US" altLang="zh-CN" sz="1800" b="1" dirty="0"/>
              <a:t>Fig. 1-5</a:t>
            </a:r>
            <a:r>
              <a:rPr lang="en-US" altLang="zh-CN" sz="1800" dirty="0"/>
              <a:t> shows that the default rate of the group that </a:t>
            </a:r>
            <a:r>
              <a:rPr lang="en-US" altLang="zh-CN" sz="1800" dirty="0" smtClean="0"/>
              <a:t>does not own </a:t>
            </a:r>
            <a:r>
              <a:rPr lang="en-US" altLang="zh-CN" sz="1800" dirty="0"/>
              <a:t>the car (</a:t>
            </a:r>
            <a:r>
              <a:rPr lang="en-US" altLang="zh-CN" sz="1800" dirty="0" smtClean="0"/>
              <a:t>0.713%) </a:t>
            </a:r>
            <a:r>
              <a:rPr lang="en-US" altLang="zh-CN" sz="1800" dirty="0"/>
              <a:t>is about 2.5 times higher than that of the group who </a:t>
            </a:r>
            <a:r>
              <a:rPr lang="en-US" altLang="zh-CN" sz="1800" dirty="0" smtClean="0"/>
              <a:t>own </a:t>
            </a:r>
            <a:r>
              <a:rPr lang="en-US" altLang="zh-CN" sz="1800" dirty="0"/>
              <a:t>the car (</a:t>
            </a:r>
            <a:r>
              <a:rPr lang="en-US" altLang="zh-CN" sz="1800" dirty="0" smtClean="0"/>
              <a:t>0.287%).</a:t>
            </a:r>
            <a:endParaRPr lang="en-US" altLang="zh-CN" sz="1800" dirty="0"/>
          </a:p>
        </p:txBody>
      </p:sp>
      <p:sp>
        <p:nvSpPr>
          <p:cNvPr id="22" name="副标题 2"/>
          <p:cNvSpPr txBox="1">
            <a:spLocks/>
          </p:cNvSpPr>
          <p:nvPr/>
        </p:nvSpPr>
        <p:spPr>
          <a:xfrm>
            <a:off x="1408933" y="5776749"/>
            <a:ext cx="3915124" cy="4716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500" b="1" dirty="0"/>
              <a:t>Fig. 1-4 </a:t>
            </a:r>
            <a:r>
              <a:rPr lang="en-US" altLang="zh-CN" sz="1500" dirty="0"/>
              <a:t>Default Rate of Groups with Different Marital Status </a:t>
            </a:r>
            <a:endParaRPr lang="zh-CN" altLang="en-US" sz="1500" dirty="0"/>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30016" y="2529784"/>
            <a:ext cx="3438601" cy="3246965"/>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226" y="2473804"/>
            <a:ext cx="4000654" cy="3089162"/>
          </a:xfrm>
          <a:prstGeom prst="rect">
            <a:avLst/>
          </a:prstGeom>
        </p:spPr>
      </p:pic>
      <p:sp>
        <p:nvSpPr>
          <p:cNvPr id="24" name="副标题 2"/>
          <p:cNvSpPr txBox="1">
            <a:spLocks/>
          </p:cNvSpPr>
          <p:nvPr/>
        </p:nvSpPr>
        <p:spPr>
          <a:xfrm>
            <a:off x="6569564" y="5776749"/>
            <a:ext cx="3915124" cy="4716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500" b="1" dirty="0"/>
              <a:t>Fig. 1-5 </a:t>
            </a:r>
            <a:r>
              <a:rPr lang="en-US" altLang="zh-CN" sz="1500" dirty="0"/>
              <a:t>Default Rate of Groups with Car Ownership &amp; Without</a:t>
            </a:r>
            <a:endParaRPr lang="zh-CN" altLang="en-US" sz="1500" dirty="0"/>
          </a:p>
        </p:txBody>
      </p:sp>
      <p:sp>
        <p:nvSpPr>
          <p:cNvPr id="14" name="文本框 2"/>
          <p:cNvSpPr txBox="1"/>
          <p:nvPr/>
        </p:nvSpPr>
        <p:spPr>
          <a:xfrm>
            <a:off x="172341" y="362133"/>
            <a:ext cx="172617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DD938"/>
                </a:solidFill>
                <a:effectLst/>
                <a:uLnTx/>
                <a:uFillTx/>
                <a:latin typeface="Calibri"/>
                <a:ea typeface="微软雅黑"/>
                <a:cs typeface="+mn-cs"/>
              </a:rPr>
              <a:t>Problem 1.1</a:t>
            </a:r>
            <a:endParaRPr kumimoji="0" lang="zh-CN" altLang="en-US" sz="2400" b="1" i="0" u="none" strike="noStrike" kern="1200" cap="none" spc="0" normalizeH="0" baseline="0" noProof="0" dirty="0">
              <a:ln>
                <a:noFill/>
              </a:ln>
              <a:solidFill>
                <a:srgbClr val="FDD938"/>
              </a:solidFill>
              <a:effectLst/>
              <a:uLnTx/>
              <a:uFillTx/>
              <a:latin typeface="Calibri"/>
              <a:ea typeface="微软雅黑"/>
              <a:cs typeface="+mn-cs"/>
            </a:endParaRPr>
          </a:p>
        </p:txBody>
      </p:sp>
      <p:sp>
        <p:nvSpPr>
          <p:cNvPr id="16" name="矩形 15"/>
          <p:cNvSpPr/>
          <p:nvPr/>
        </p:nvSpPr>
        <p:spPr>
          <a:xfrm>
            <a:off x="172341" y="692993"/>
            <a:ext cx="5281775"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cs typeface="Segoe UI Semilight" panose="020B0402040204020203" pitchFamily="34" charset="0"/>
              </a:rPr>
              <a:t>Explore </a:t>
            </a:r>
            <a:r>
              <a:rPr lang="en-US" altLang="zh-CN" dirty="0"/>
              <a:t>the potential factors affecting the </a:t>
            </a:r>
            <a:r>
              <a:rPr lang="en-US" altLang="zh-CN" dirty="0" smtClean="0"/>
              <a:t>default rate.</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effectLst/>
              <a:uLnTx/>
              <a:uFillTx/>
              <a:latin typeface="Calibri"/>
              <a:ea typeface="微软雅黑"/>
              <a:cs typeface="Segoe UI Semilight" panose="020B0402040204020203" pitchFamily="34" charset="0"/>
            </a:endParaRPr>
          </a:p>
        </p:txBody>
      </p:sp>
      <p:sp>
        <p:nvSpPr>
          <p:cNvPr id="17" name="文本框 571"/>
          <p:cNvSpPr txBox="1"/>
          <p:nvPr/>
        </p:nvSpPr>
        <p:spPr>
          <a:xfrm>
            <a:off x="11197543" y="177467"/>
            <a:ext cx="665054" cy="307777"/>
          </a:xfrm>
          <a:prstGeom prst="rect">
            <a:avLst/>
          </a:prstGeom>
          <a:noFill/>
        </p:spPr>
        <p:txBody>
          <a:bodyPr wrap="none" rtlCol="0">
            <a:spAutoFit/>
          </a:bodyPr>
          <a:lstStyle/>
          <a:p>
            <a:r>
              <a:rPr lang="en-US" altLang="zh-CN" sz="1400" dirty="0">
                <a:solidFill>
                  <a:schemeClr val="tx1">
                    <a:lumMod val="75000"/>
                    <a:lumOff val="25000"/>
                  </a:schemeClr>
                </a:solidFill>
              </a:rPr>
              <a:t>Page 5</a:t>
            </a:r>
            <a:endParaRPr lang="zh-CN" altLang="en-US" sz="1400" dirty="0">
              <a:solidFill>
                <a:schemeClr val="tx1">
                  <a:lumMod val="75000"/>
                  <a:lumOff val="25000"/>
                </a:schemeClr>
              </a:solidFill>
            </a:endParaRPr>
          </a:p>
        </p:txBody>
      </p:sp>
    </p:spTree>
    <p:extLst>
      <p:ext uri="{BB962C8B-B14F-4D97-AF65-F5344CB8AC3E}">
        <p14:creationId xmlns:p14="http://schemas.microsoft.com/office/powerpoint/2010/main" val="79456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副标题 2"/>
          <p:cNvSpPr txBox="1">
            <a:spLocks/>
          </p:cNvSpPr>
          <p:nvPr/>
        </p:nvSpPr>
        <p:spPr>
          <a:xfrm>
            <a:off x="5600973" y="2049673"/>
            <a:ext cx="5999160" cy="6953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t>· </a:t>
            </a:r>
            <a:r>
              <a:rPr lang="en-US" altLang="zh-CN" sz="1800" b="1" dirty="0"/>
              <a:t>Fig. 1-6</a:t>
            </a:r>
            <a:r>
              <a:rPr lang="en-US" altLang="zh-CN" sz="1800" dirty="0"/>
              <a:t> shows that the default rate of rental groups (12.655%) is higher than that of homeowners (9.127%). </a:t>
            </a:r>
            <a:endParaRPr lang="zh-CN" altLang="en-US" sz="1800" dirty="0"/>
          </a:p>
        </p:txBody>
      </p:sp>
      <p:sp>
        <p:nvSpPr>
          <p:cNvPr id="24" name="副标题 2"/>
          <p:cNvSpPr txBox="1">
            <a:spLocks/>
          </p:cNvSpPr>
          <p:nvPr/>
        </p:nvSpPr>
        <p:spPr>
          <a:xfrm>
            <a:off x="1130129" y="5781348"/>
            <a:ext cx="3915124" cy="4716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500" b="1" dirty="0"/>
              <a:t>Fig. 1-6 </a:t>
            </a:r>
            <a:r>
              <a:rPr lang="en-US" altLang="zh-CN" sz="1500" dirty="0"/>
              <a:t>Default Rate of Groups with House Ownership &amp; Without</a:t>
            </a:r>
            <a:endParaRPr lang="zh-CN" altLang="en-US" sz="1500" dirty="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277" y="1680229"/>
            <a:ext cx="4274828" cy="4096520"/>
          </a:xfrm>
          <a:prstGeom prst="rect">
            <a:avLst/>
          </a:prstGeom>
        </p:spPr>
      </p:pic>
      <p:grpSp>
        <p:nvGrpSpPr>
          <p:cNvPr id="17" name="组合 16"/>
          <p:cNvGrpSpPr/>
          <p:nvPr/>
        </p:nvGrpSpPr>
        <p:grpSpPr>
          <a:xfrm>
            <a:off x="5600973" y="3252391"/>
            <a:ext cx="1504677" cy="370900"/>
            <a:chOff x="571635" y="1544362"/>
            <a:chExt cx="1558950" cy="370900"/>
          </a:xfrm>
        </p:grpSpPr>
        <p:sp>
          <p:nvSpPr>
            <p:cNvPr id="19" name="矩形: 圆角 35"/>
            <p:cNvSpPr/>
            <p:nvPr/>
          </p:nvSpPr>
          <p:spPr>
            <a:xfrm>
              <a:off x="571635" y="1544362"/>
              <a:ext cx="1451550" cy="37089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34"/>
            <p:cNvSpPr txBox="1"/>
            <p:nvPr/>
          </p:nvSpPr>
          <p:spPr>
            <a:xfrm>
              <a:off x="688948" y="1561319"/>
              <a:ext cx="1441637" cy="353943"/>
            </a:xfrm>
            <a:prstGeom prst="rect">
              <a:avLst/>
            </a:prstGeom>
            <a:noFill/>
          </p:spPr>
          <p:txBody>
            <a:bodyPr wrap="square" rtlCol="0">
              <a:spAutoFit/>
            </a:bodyPr>
            <a:lstStyle/>
            <a:p>
              <a:r>
                <a:rPr lang="en-US" altLang="zh-CN" sz="1700" b="1" dirty="0">
                  <a:solidFill>
                    <a:schemeClr val="tx1">
                      <a:lumMod val="75000"/>
                      <a:lumOff val="25000"/>
                    </a:schemeClr>
                  </a:solidFill>
                </a:rPr>
                <a:t>Conclusion</a:t>
              </a:r>
              <a:endParaRPr lang="zh-CN" altLang="en-US" sz="1700" b="1" dirty="0">
                <a:solidFill>
                  <a:schemeClr val="tx1">
                    <a:lumMod val="75000"/>
                    <a:lumOff val="25000"/>
                  </a:schemeClr>
                </a:solidFill>
              </a:endParaRPr>
            </a:p>
          </p:txBody>
        </p:sp>
      </p:grpSp>
      <p:sp>
        <p:nvSpPr>
          <p:cNvPr id="25" name="副标题 2"/>
          <p:cNvSpPr txBox="1">
            <a:spLocks/>
          </p:cNvSpPr>
          <p:nvPr/>
        </p:nvSpPr>
        <p:spPr>
          <a:xfrm>
            <a:off x="5600973" y="3955791"/>
            <a:ext cx="6400800" cy="10081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800" dirty="0"/>
              <a:t>M</a:t>
            </a:r>
            <a:r>
              <a:rPr lang="en-US" altLang="zh-CN" sz="1800" dirty="0" smtClean="0"/>
              <a:t>arital </a:t>
            </a:r>
            <a:r>
              <a:rPr lang="en-US" altLang="zh-CN" sz="1800" dirty="0"/>
              <a:t>status and asset ownership (house and car) are correlated with default rate, and groups with lack of asset ownership or single marital status are more likely to be </a:t>
            </a:r>
            <a:r>
              <a:rPr lang="en-US" altLang="zh-CN" sz="1800" dirty="0" smtClean="0"/>
              <a:t>default.</a:t>
            </a:r>
            <a:endParaRPr lang="zh-CN" altLang="en-US" sz="1800" dirty="0"/>
          </a:p>
        </p:txBody>
      </p:sp>
      <p:sp>
        <p:nvSpPr>
          <p:cNvPr id="20" name="文本框 2"/>
          <p:cNvSpPr txBox="1"/>
          <p:nvPr/>
        </p:nvSpPr>
        <p:spPr>
          <a:xfrm>
            <a:off x="172341" y="362133"/>
            <a:ext cx="172617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FDD938"/>
                </a:solidFill>
                <a:effectLst/>
                <a:uLnTx/>
                <a:uFillTx/>
                <a:latin typeface="Calibri"/>
                <a:ea typeface="微软雅黑"/>
                <a:cs typeface="+mn-cs"/>
              </a:rPr>
              <a:t>Problem 1.2</a:t>
            </a:r>
            <a:endParaRPr kumimoji="0" lang="zh-CN" altLang="en-US" sz="2400" b="1" i="0" u="none" strike="noStrike" kern="1200" cap="none" spc="0" normalizeH="0" baseline="0" noProof="0" dirty="0">
              <a:ln>
                <a:noFill/>
              </a:ln>
              <a:solidFill>
                <a:srgbClr val="FDD938"/>
              </a:solidFill>
              <a:effectLst/>
              <a:uLnTx/>
              <a:uFillTx/>
              <a:latin typeface="Calibri"/>
              <a:ea typeface="微软雅黑"/>
              <a:cs typeface="+mn-cs"/>
            </a:endParaRPr>
          </a:p>
        </p:txBody>
      </p:sp>
      <p:sp>
        <p:nvSpPr>
          <p:cNvPr id="21" name="矩形 20"/>
          <p:cNvSpPr/>
          <p:nvPr/>
        </p:nvSpPr>
        <p:spPr>
          <a:xfrm>
            <a:off x="172341" y="692993"/>
            <a:ext cx="5281775"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cs typeface="Segoe UI Semilight" panose="020B0402040204020203" pitchFamily="34" charset="0"/>
              </a:rPr>
              <a:t>Explore </a:t>
            </a:r>
            <a:r>
              <a:rPr lang="en-US" altLang="zh-CN" dirty="0"/>
              <a:t>the potential factors affecting the </a:t>
            </a:r>
            <a:r>
              <a:rPr lang="en-US" altLang="zh-CN" dirty="0" smtClean="0"/>
              <a:t>default rate.</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effectLst/>
              <a:uLnTx/>
              <a:uFillTx/>
              <a:latin typeface="Calibri"/>
              <a:ea typeface="微软雅黑"/>
              <a:cs typeface="Segoe UI Semilight" panose="020B0402040204020203" pitchFamily="34" charset="0"/>
            </a:endParaRPr>
          </a:p>
        </p:txBody>
      </p:sp>
      <p:sp>
        <p:nvSpPr>
          <p:cNvPr id="22" name="文本框 571"/>
          <p:cNvSpPr txBox="1"/>
          <p:nvPr/>
        </p:nvSpPr>
        <p:spPr>
          <a:xfrm>
            <a:off x="11197543" y="177467"/>
            <a:ext cx="665054" cy="307777"/>
          </a:xfrm>
          <a:prstGeom prst="rect">
            <a:avLst/>
          </a:prstGeom>
          <a:noFill/>
        </p:spPr>
        <p:txBody>
          <a:bodyPr wrap="none" rtlCol="0">
            <a:spAutoFit/>
          </a:bodyPr>
          <a:lstStyle/>
          <a:p>
            <a:r>
              <a:rPr lang="en-US" altLang="zh-CN" sz="1400" dirty="0">
                <a:solidFill>
                  <a:schemeClr val="tx1">
                    <a:lumMod val="75000"/>
                    <a:lumOff val="25000"/>
                  </a:schemeClr>
                </a:solidFill>
              </a:rPr>
              <a:t>Page 6</a:t>
            </a:r>
            <a:endParaRPr lang="zh-CN" altLang="en-US" sz="1400" dirty="0">
              <a:solidFill>
                <a:schemeClr val="tx1">
                  <a:lumMod val="75000"/>
                  <a:lumOff val="25000"/>
                </a:schemeClr>
              </a:solidFill>
            </a:endParaRPr>
          </a:p>
        </p:txBody>
      </p:sp>
    </p:spTree>
    <p:extLst>
      <p:ext uri="{BB962C8B-B14F-4D97-AF65-F5344CB8AC3E}">
        <p14:creationId xmlns:p14="http://schemas.microsoft.com/office/powerpoint/2010/main" val="113357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
          <p:cNvSpPr txBox="1"/>
          <p:nvPr/>
        </p:nvSpPr>
        <p:spPr>
          <a:xfrm>
            <a:off x="172341" y="362133"/>
            <a:ext cx="1726178"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accent1"/>
                </a:solidFill>
                <a:ea typeface="+mj-ea"/>
              </a:rPr>
              <a:t>Problem 2.1</a:t>
            </a:r>
            <a:endParaRPr lang="zh-CN" altLang="en-US" sz="2400" b="1" dirty="0">
              <a:solidFill>
                <a:schemeClr val="accent1"/>
              </a:solidFill>
              <a:ea typeface="+mj-ea"/>
            </a:endParaRPr>
          </a:p>
        </p:txBody>
      </p:sp>
      <p:sp>
        <p:nvSpPr>
          <p:cNvPr id="7" name="矩形 6"/>
          <p:cNvSpPr/>
          <p:nvPr/>
        </p:nvSpPr>
        <p:spPr>
          <a:xfrm>
            <a:off x="172341" y="692993"/>
            <a:ext cx="5281775" cy="646331"/>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ea typeface="+mj-ea"/>
                <a:cs typeface="Segoe UI Semilight" panose="020B0402040204020203" pitchFamily="34" charset="0"/>
              </a:rPr>
              <a:t>Relationship Between Profession Experience and Default Possibility</a:t>
            </a:r>
          </a:p>
        </p:txBody>
      </p:sp>
      <p:pic>
        <p:nvPicPr>
          <p:cNvPr id="3" name="图片 2">
            <a:extLst>
              <a:ext uri="{FF2B5EF4-FFF2-40B4-BE49-F238E27FC236}">
                <a16:creationId xmlns="" xmlns:a16="http://schemas.microsoft.com/office/drawing/2014/main" id="{9AFCE677-CE4D-3FA0-06AD-4934F28F7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58" y="1670184"/>
            <a:ext cx="5266954" cy="3954788"/>
          </a:xfrm>
          <a:prstGeom prst="rect">
            <a:avLst/>
          </a:prstGeom>
        </p:spPr>
      </p:pic>
      <p:grpSp>
        <p:nvGrpSpPr>
          <p:cNvPr id="8" name="组合 7">
            <a:extLst>
              <a:ext uri="{FF2B5EF4-FFF2-40B4-BE49-F238E27FC236}">
                <a16:creationId xmlns="" xmlns:a16="http://schemas.microsoft.com/office/drawing/2014/main" id="{9063489C-D435-FCDB-EC85-79B6E5D9DD28}"/>
              </a:ext>
            </a:extLst>
          </p:cNvPr>
          <p:cNvGrpSpPr/>
          <p:nvPr/>
        </p:nvGrpSpPr>
        <p:grpSpPr>
          <a:xfrm>
            <a:off x="6096000" y="2552585"/>
            <a:ext cx="302297" cy="302297"/>
            <a:chOff x="6699707" y="1102094"/>
            <a:chExt cx="809881" cy="809881"/>
          </a:xfrm>
        </p:grpSpPr>
        <p:sp>
          <p:nvSpPr>
            <p:cNvPr id="4" name="矩形 3">
              <a:extLst>
                <a:ext uri="{FF2B5EF4-FFF2-40B4-BE49-F238E27FC236}">
                  <a16:creationId xmlns="" xmlns:a16="http://schemas.microsoft.com/office/drawing/2014/main" id="{B6D903A7-9C58-D40A-AB18-38A6A99F59BC}"/>
                </a:ext>
              </a:extLst>
            </p:cNvPr>
            <p:cNvSpPr/>
            <p:nvPr/>
          </p:nvSpPr>
          <p:spPr>
            <a:xfrm rot="18900000">
              <a:off x="6699707" y="1102094"/>
              <a:ext cx="809881" cy="8098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5" name="Freeform 8">
              <a:extLst>
                <a:ext uri="{FF2B5EF4-FFF2-40B4-BE49-F238E27FC236}">
                  <a16:creationId xmlns="" xmlns:a16="http://schemas.microsoft.com/office/drawing/2014/main" id="{960B55AC-1974-64B8-C2F8-EFEF4B31A060}"/>
                </a:ext>
              </a:extLst>
            </p:cNvPr>
            <p:cNvSpPr>
              <a:spLocks noEditPoints="1"/>
            </p:cNvSpPr>
            <p:nvPr/>
          </p:nvSpPr>
          <p:spPr bwMode="auto">
            <a:xfrm>
              <a:off x="6930515" y="1339324"/>
              <a:ext cx="348264" cy="335419"/>
            </a:xfrm>
            <a:custGeom>
              <a:avLst/>
              <a:gdLst>
                <a:gd name="T0" fmla="*/ 139 w 258"/>
                <a:gd name="T1" fmla="*/ 8 h 248"/>
                <a:gd name="T2" fmla="*/ 165 w 258"/>
                <a:gd name="T3" fmla="*/ 88 h 248"/>
                <a:gd name="T4" fmla="*/ 248 w 258"/>
                <a:gd name="T5" fmla="*/ 88 h 248"/>
                <a:gd name="T6" fmla="*/ 258 w 258"/>
                <a:gd name="T7" fmla="*/ 97 h 248"/>
                <a:gd name="T8" fmla="*/ 254 w 258"/>
                <a:gd name="T9" fmla="*/ 105 h 248"/>
                <a:gd name="T10" fmla="*/ 254 w 258"/>
                <a:gd name="T11" fmla="*/ 105 h 248"/>
                <a:gd name="T12" fmla="*/ 186 w 258"/>
                <a:gd name="T13" fmla="*/ 154 h 248"/>
                <a:gd name="T14" fmla="*/ 212 w 258"/>
                <a:gd name="T15" fmla="*/ 234 h 248"/>
                <a:gd name="T16" fmla="*/ 206 w 258"/>
                <a:gd name="T17" fmla="*/ 246 h 248"/>
                <a:gd name="T18" fmla="*/ 197 w 258"/>
                <a:gd name="T19" fmla="*/ 245 h 248"/>
                <a:gd name="T20" fmla="*/ 129 w 258"/>
                <a:gd name="T21" fmla="*/ 196 h 248"/>
                <a:gd name="T22" fmla="*/ 62 w 258"/>
                <a:gd name="T23" fmla="*/ 245 h 248"/>
                <a:gd name="T24" fmla="*/ 48 w 258"/>
                <a:gd name="T25" fmla="*/ 243 h 248"/>
                <a:gd name="T26" fmla="*/ 47 w 258"/>
                <a:gd name="T27" fmla="*/ 233 h 248"/>
                <a:gd name="T28" fmla="*/ 73 w 258"/>
                <a:gd name="T29" fmla="*/ 154 h 248"/>
                <a:gd name="T30" fmla="*/ 5 w 258"/>
                <a:gd name="T31" fmla="*/ 105 h 248"/>
                <a:gd name="T32" fmla="*/ 3 w 258"/>
                <a:gd name="T33" fmla="*/ 92 h 248"/>
                <a:gd name="T34" fmla="*/ 11 w 258"/>
                <a:gd name="T35" fmla="*/ 88 h 248"/>
                <a:gd name="T36" fmla="*/ 94 w 258"/>
                <a:gd name="T37" fmla="*/ 88 h 248"/>
                <a:gd name="T38" fmla="*/ 120 w 258"/>
                <a:gd name="T39" fmla="*/ 8 h 248"/>
                <a:gd name="T40" fmla="*/ 132 w 258"/>
                <a:gd name="T41" fmla="*/ 2 h 248"/>
                <a:gd name="T42" fmla="*/ 139 w 258"/>
                <a:gd name="T43" fmla="*/ 8 h 248"/>
                <a:gd name="T44" fmla="*/ 139 w 258"/>
                <a:gd name="T45" fmla="*/ 8 h 248"/>
                <a:gd name="T46" fmla="*/ 148 w 258"/>
                <a:gd name="T47" fmla="*/ 101 h 248"/>
                <a:gd name="T48" fmla="*/ 148 w 258"/>
                <a:gd name="T49" fmla="*/ 101 h 248"/>
                <a:gd name="T50" fmla="*/ 129 w 258"/>
                <a:gd name="T51" fmla="*/ 43 h 248"/>
                <a:gd name="T52" fmla="*/ 111 w 258"/>
                <a:gd name="T53" fmla="*/ 100 h 248"/>
                <a:gd name="T54" fmla="*/ 102 w 258"/>
                <a:gd name="T55" fmla="*/ 107 h 248"/>
                <a:gd name="T56" fmla="*/ 41 w 258"/>
                <a:gd name="T57" fmla="*/ 107 h 248"/>
                <a:gd name="T58" fmla="*/ 90 w 258"/>
                <a:gd name="T59" fmla="*/ 143 h 248"/>
                <a:gd name="T60" fmla="*/ 94 w 258"/>
                <a:gd name="T61" fmla="*/ 154 h 248"/>
                <a:gd name="T62" fmla="*/ 75 w 258"/>
                <a:gd name="T63" fmla="*/ 211 h 248"/>
                <a:gd name="T64" fmla="*/ 123 w 258"/>
                <a:gd name="T65" fmla="*/ 176 h 248"/>
                <a:gd name="T66" fmla="*/ 135 w 258"/>
                <a:gd name="T67" fmla="*/ 175 h 248"/>
                <a:gd name="T68" fmla="*/ 184 w 258"/>
                <a:gd name="T69" fmla="*/ 211 h 248"/>
                <a:gd name="T70" fmla="*/ 165 w 258"/>
                <a:gd name="T71" fmla="*/ 154 h 248"/>
                <a:gd name="T72" fmla="*/ 169 w 258"/>
                <a:gd name="T73" fmla="*/ 143 h 248"/>
                <a:gd name="T74" fmla="*/ 217 w 258"/>
                <a:gd name="T75" fmla="*/ 107 h 248"/>
                <a:gd name="T76" fmla="*/ 158 w 258"/>
                <a:gd name="T77" fmla="*/ 107 h 248"/>
                <a:gd name="T78" fmla="*/ 148 w 258"/>
                <a:gd name="T79" fmla="*/ 10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8" h="248">
                  <a:moveTo>
                    <a:pt x="139" y="8"/>
                  </a:moveTo>
                  <a:cubicBezTo>
                    <a:pt x="165" y="88"/>
                    <a:pt x="165" y="88"/>
                    <a:pt x="165" y="88"/>
                  </a:cubicBezTo>
                  <a:cubicBezTo>
                    <a:pt x="248" y="88"/>
                    <a:pt x="248" y="88"/>
                    <a:pt x="248" y="88"/>
                  </a:cubicBezTo>
                  <a:cubicBezTo>
                    <a:pt x="254" y="88"/>
                    <a:pt x="258" y="92"/>
                    <a:pt x="258" y="97"/>
                  </a:cubicBezTo>
                  <a:cubicBezTo>
                    <a:pt x="258" y="101"/>
                    <a:pt x="256" y="104"/>
                    <a:pt x="254" y="105"/>
                  </a:cubicBezTo>
                  <a:cubicBezTo>
                    <a:pt x="254" y="105"/>
                    <a:pt x="254" y="105"/>
                    <a:pt x="254" y="105"/>
                  </a:cubicBezTo>
                  <a:cubicBezTo>
                    <a:pt x="186" y="154"/>
                    <a:pt x="186" y="154"/>
                    <a:pt x="186" y="154"/>
                  </a:cubicBezTo>
                  <a:cubicBezTo>
                    <a:pt x="212" y="234"/>
                    <a:pt x="212" y="234"/>
                    <a:pt x="212" y="234"/>
                  </a:cubicBezTo>
                  <a:cubicBezTo>
                    <a:pt x="214" y="239"/>
                    <a:pt x="211" y="245"/>
                    <a:pt x="206" y="246"/>
                  </a:cubicBezTo>
                  <a:cubicBezTo>
                    <a:pt x="203" y="247"/>
                    <a:pt x="199" y="247"/>
                    <a:pt x="197" y="245"/>
                  </a:cubicBezTo>
                  <a:cubicBezTo>
                    <a:pt x="129" y="196"/>
                    <a:pt x="129" y="196"/>
                    <a:pt x="129" y="196"/>
                  </a:cubicBezTo>
                  <a:cubicBezTo>
                    <a:pt x="62" y="245"/>
                    <a:pt x="62" y="245"/>
                    <a:pt x="62" y="245"/>
                  </a:cubicBezTo>
                  <a:cubicBezTo>
                    <a:pt x="57" y="248"/>
                    <a:pt x="51" y="247"/>
                    <a:pt x="48" y="243"/>
                  </a:cubicBezTo>
                  <a:cubicBezTo>
                    <a:pt x="46" y="240"/>
                    <a:pt x="46" y="236"/>
                    <a:pt x="47" y="233"/>
                  </a:cubicBezTo>
                  <a:cubicBezTo>
                    <a:pt x="73" y="154"/>
                    <a:pt x="73" y="154"/>
                    <a:pt x="73" y="154"/>
                  </a:cubicBezTo>
                  <a:cubicBezTo>
                    <a:pt x="5" y="105"/>
                    <a:pt x="5" y="105"/>
                    <a:pt x="5" y="105"/>
                  </a:cubicBezTo>
                  <a:cubicBezTo>
                    <a:pt x="1" y="102"/>
                    <a:pt x="0" y="96"/>
                    <a:pt x="3" y="92"/>
                  </a:cubicBezTo>
                  <a:cubicBezTo>
                    <a:pt x="5" y="89"/>
                    <a:pt x="8" y="88"/>
                    <a:pt x="11" y="88"/>
                  </a:cubicBezTo>
                  <a:cubicBezTo>
                    <a:pt x="94" y="88"/>
                    <a:pt x="94" y="88"/>
                    <a:pt x="94" y="88"/>
                  </a:cubicBezTo>
                  <a:cubicBezTo>
                    <a:pt x="120" y="8"/>
                    <a:pt x="120" y="8"/>
                    <a:pt x="120" y="8"/>
                  </a:cubicBezTo>
                  <a:cubicBezTo>
                    <a:pt x="122" y="3"/>
                    <a:pt x="127" y="0"/>
                    <a:pt x="132" y="2"/>
                  </a:cubicBezTo>
                  <a:cubicBezTo>
                    <a:pt x="136" y="3"/>
                    <a:pt x="138" y="5"/>
                    <a:pt x="139" y="8"/>
                  </a:cubicBezTo>
                  <a:cubicBezTo>
                    <a:pt x="139" y="8"/>
                    <a:pt x="139" y="8"/>
                    <a:pt x="139" y="8"/>
                  </a:cubicBezTo>
                  <a:close/>
                  <a:moveTo>
                    <a:pt x="148" y="101"/>
                  </a:moveTo>
                  <a:cubicBezTo>
                    <a:pt x="148" y="101"/>
                    <a:pt x="148" y="101"/>
                    <a:pt x="148" y="101"/>
                  </a:cubicBezTo>
                  <a:cubicBezTo>
                    <a:pt x="129" y="43"/>
                    <a:pt x="129" y="43"/>
                    <a:pt x="129" y="43"/>
                  </a:cubicBezTo>
                  <a:cubicBezTo>
                    <a:pt x="111" y="100"/>
                    <a:pt x="111" y="100"/>
                    <a:pt x="111" y="100"/>
                  </a:cubicBezTo>
                  <a:cubicBezTo>
                    <a:pt x="110" y="104"/>
                    <a:pt x="106" y="107"/>
                    <a:pt x="102" y="107"/>
                  </a:cubicBezTo>
                  <a:cubicBezTo>
                    <a:pt x="41" y="107"/>
                    <a:pt x="41" y="107"/>
                    <a:pt x="41" y="107"/>
                  </a:cubicBezTo>
                  <a:cubicBezTo>
                    <a:pt x="90" y="143"/>
                    <a:pt x="90" y="143"/>
                    <a:pt x="90" y="143"/>
                  </a:cubicBezTo>
                  <a:cubicBezTo>
                    <a:pt x="93" y="145"/>
                    <a:pt x="95" y="149"/>
                    <a:pt x="94" y="154"/>
                  </a:cubicBezTo>
                  <a:cubicBezTo>
                    <a:pt x="75" y="211"/>
                    <a:pt x="75" y="211"/>
                    <a:pt x="75" y="211"/>
                  </a:cubicBezTo>
                  <a:cubicBezTo>
                    <a:pt x="123" y="176"/>
                    <a:pt x="123" y="176"/>
                    <a:pt x="123" y="176"/>
                  </a:cubicBezTo>
                  <a:cubicBezTo>
                    <a:pt x="127" y="173"/>
                    <a:pt x="132" y="173"/>
                    <a:pt x="135" y="175"/>
                  </a:cubicBezTo>
                  <a:cubicBezTo>
                    <a:pt x="184" y="211"/>
                    <a:pt x="184" y="211"/>
                    <a:pt x="184" y="211"/>
                  </a:cubicBezTo>
                  <a:cubicBezTo>
                    <a:pt x="165" y="154"/>
                    <a:pt x="165" y="154"/>
                    <a:pt x="165" y="154"/>
                  </a:cubicBezTo>
                  <a:cubicBezTo>
                    <a:pt x="164" y="150"/>
                    <a:pt x="165" y="145"/>
                    <a:pt x="169" y="143"/>
                  </a:cubicBezTo>
                  <a:cubicBezTo>
                    <a:pt x="217" y="107"/>
                    <a:pt x="217" y="107"/>
                    <a:pt x="217" y="107"/>
                  </a:cubicBezTo>
                  <a:cubicBezTo>
                    <a:pt x="158" y="107"/>
                    <a:pt x="158" y="107"/>
                    <a:pt x="158" y="107"/>
                  </a:cubicBezTo>
                  <a:cubicBezTo>
                    <a:pt x="154" y="108"/>
                    <a:pt x="149" y="105"/>
                    <a:pt x="148" y="101"/>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grpSp>
      <p:sp>
        <p:nvSpPr>
          <p:cNvPr id="31" name="文本框 30">
            <a:extLst>
              <a:ext uri="{FF2B5EF4-FFF2-40B4-BE49-F238E27FC236}">
                <a16:creationId xmlns="" xmlns:a16="http://schemas.microsoft.com/office/drawing/2014/main" id="{EBD0D8BD-F2C2-F0D7-2271-65A5F7546A0F}"/>
              </a:ext>
            </a:extLst>
          </p:cNvPr>
          <p:cNvSpPr txBox="1"/>
          <p:nvPr/>
        </p:nvSpPr>
        <p:spPr>
          <a:xfrm>
            <a:off x="6609665" y="2455825"/>
            <a:ext cx="5319416" cy="923330"/>
          </a:xfrm>
          <a:prstGeom prst="rect">
            <a:avLst/>
          </a:prstGeom>
          <a:noFill/>
        </p:spPr>
        <p:txBody>
          <a:bodyPr wrap="square">
            <a:spAutoFit/>
          </a:bodyPr>
          <a:lstStyle/>
          <a:p>
            <a:r>
              <a:rPr lang="en-US" altLang="zh-CN" b="0" i="0" dirty="0">
                <a:solidFill>
                  <a:srgbClr val="31333F"/>
                </a:solidFill>
                <a:effectLst/>
                <a:latin typeface="Source Sans Pro" panose="020B0503030403020204" pitchFamily="34" charset="0"/>
              </a:rPr>
              <a:t>The figure (</a:t>
            </a:r>
            <a:r>
              <a:rPr lang="en-US" altLang="zh-CN" b="1" i="0" dirty="0">
                <a:solidFill>
                  <a:srgbClr val="31333F"/>
                </a:solidFill>
                <a:effectLst/>
                <a:latin typeface="Source Sans Pro" panose="020B0503030403020204" pitchFamily="34" charset="0"/>
              </a:rPr>
              <a:t>Fig. 2-1</a:t>
            </a:r>
            <a:r>
              <a:rPr lang="en-US" altLang="zh-CN" b="0" i="0" dirty="0">
                <a:solidFill>
                  <a:srgbClr val="31333F"/>
                </a:solidFill>
                <a:effectLst/>
                <a:latin typeface="Source Sans Pro" panose="020B0503030403020204" pitchFamily="34" charset="0"/>
              </a:rPr>
              <a:t>) shows that there is a significant negative correlation between years of work experience and default rate. </a:t>
            </a:r>
          </a:p>
        </p:txBody>
      </p:sp>
      <p:sp>
        <p:nvSpPr>
          <p:cNvPr id="32" name="矩形: 圆角 31">
            <a:extLst>
              <a:ext uri="{FF2B5EF4-FFF2-40B4-BE49-F238E27FC236}">
                <a16:creationId xmlns="" xmlns:a16="http://schemas.microsoft.com/office/drawing/2014/main" id="{A060DFCE-5098-C0B5-8A2D-6007951DBF98}"/>
              </a:ext>
            </a:extLst>
          </p:cNvPr>
          <p:cNvSpPr/>
          <p:nvPr/>
        </p:nvSpPr>
        <p:spPr>
          <a:xfrm>
            <a:off x="6033392" y="1785555"/>
            <a:ext cx="1887379" cy="37262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tx1"/>
                </a:solidFill>
              </a:rPr>
              <a:t>Figure Analysis</a:t>
            </a:r>
            <a:endParaRPr lang="zh-CN" altLang="en-US" b="1" dirty="0">
              <a:solidFill>
                <a:schemeClr val="tx1"/>
              </a:solidFill>
            </a:endParaRPr>
          </a:p>
        </p:txBody>
      </p:sp>
      <p:sp>
        <p:nvSpPr>
          <p:cNvPr id="34" name="文本框 33">
            <a:extLst>
              <a:ext uri="{FF2B5EF4-FFF2-40B4-BE49-F238E27FC236}">
                <a16:creationId xmlns="" xmlns:a16="http://schemas.microsoft.com/office/drawing/2014/main" id="{361B0191-1DE5-91CD-6082-448CEDAE43FD}"/>
              </a:ext>
            </a:extLst>
          </p:cNvPr>
          <p:cNvSpPr txBox="1"/>
          <p:nvPr/>
        </p:nvSpPr>
        <p:spPr>
          <a:xfrm>
            <a:off x="6609665" y="3676796"/>
            <a:ext cx="5051477" cy="1200329"/>
          </a:xfrm>
          <a:prstGeom prst="rect">
            <a:avLst/>
          </a:prstGeom>
          <a:noFill/>
        </p:spPr>
        <p:txBody>
          <a:bodyPr wrap="square">
            <a:spAutoFit/>
          </a:bodyPr>
          <a:lstStyle/>
          <a:p>
            <a:r>
              <a:rPr lang="en-US" altLang="zh-CN" dirty="0">
                <a:solidFill>
                  <a:srgbClr val="31333F"/>
                </a:solidFill>
                <a:latin typeface="Source Sans Pro" panose="020B0503030403020204" pitchFamily="34" charset="0"/>
              </a:rPr>
              <a:t>T</a:t>
            </a:r>
            <a:r>
              <a:rPr lang="en-US" altLang="zh-CN" b="0" i="0" dirty="0" smtClean="0">
                <a:solidFill>
                  <a:srgbClr val="31333F"/>
                </a:solidFill>
                <a:effectLst/>
                <a:latin typeface="Source Sans Pro" panose="020B0503030403020204" pitchFamily="34" charset="0"/>
              </a:rPr>
              <a:t>he </a:t>
            </a:r>
            <a:r>
              <a:rPr lang="en-US" altLang="zh-CN" b="0" i="0" dirty="0">
                <a:solidFill>
                  <a:srgbClr val="31333F"/>
                </a:solidFill>
                <a:effectLst/>
                <a:latin typeface="Source Sans Pro" panose="020B0503030403020204" pitchFamily="34" charset="0"/>
              </a:rPr>
              <a:t>group with 0-4 years of work experience had the highest default rate (15.716%), and the group with 16-20 years of work experience had the lowest default rate (11.214%).</a:t>
            </a:r>
            <a:endParaRPr lang="zh-CN" altLang="en-US" dirty="0"/>
          </a:p>
        </p:txBody>
      </p:sp>
      <p:grpSp>
        <p:nvGrpSpPr>
          <p:cNvPr id="35" name="组合 34">
            <a:extLst>
              <a:ext uri="{FF2B5EF4-FFF2-40B4-BE49-F238E27FC236}">
                <a16:creationId xmlns="" xmlns:a16="http://schemas.microsoft.com/office/drawing/2014/main" id="{D59C83B2-8BE7-D0C7-2FE2-F62D29DDEC60}"/>
              </a:ext>
            </a:extLst>
          </p:cNvPr>
          <p:cNvGrpSpPr/>
          <p:nvPr/>
        </p:nvGrpSpPr>
        <p:grpSpPr>
          <a:xfrm>
            <a:off x="6138038" y="3842749"/>
            <a:ext cx="302297" cy="302297"/>
            <a:chOff x="6699707" y="1102094"/>
            <a:chExt cx="809881" cy="809881"/>
          </a:xfrm>
        </p:grpSpPr>
        <p:sp>
          <p:nvSpPr>
            <p:cNvPr id="41" name="矩形 40">
              <a:extLst>
                <a:ext uri="{FF2B5EF4-FFF2-40B4-BE49-F238E27FC236}">
                  <a16:creationId xmlns="" xmlns:a16="http://schemas.microsoft.com/office/drawing/2014/main" id="{E124B453-D3B7-EBB4-1540-BCF387C92E62}"/>
                </a:ext>
              </a:extLst>
            </p:cNvPr>
            <p:cNvSpPr/>
            <p:nvPr/>
          </p:nvSpPr>
          <p:spPr>
            <a:xfrm rot="18900000">
              <a:off x="6699707" y="1102094"/>
              <a:ext cx="809881" cy="8098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微软雅黑"/>
                <a:cs typeface="+mn-cs"/>
              </a:endParaRPr>
            </a:p>
          </p:txBody>
        </p:sp>
        <p:sp>
          <p:nvSpPr>
            <p:cNvPr id="42" name="Freeform 8">
              <a:extLst>
                <a:ext uri="{FF2B5EF4-FFF2-40B4-BE49-F238E27FC236}">
                  <a16:creationId xmlns="" xmlns:a16="http://schemas.microsoft.com/office/drawing/2014/main" id="{8626B8B6-8323-A15F-0EA9-E6B316DF00C5}"/>
                </a:ext>
              </a:extLst>
            </p:cNvPr>
            <p:cNvSpPr>
              <a:spLocks noEditPoints="1"/>
            </p:cNvSpPr>
            <p:nvPr/>
          </p:nvSpPr>
          <p:spPr bwMode="auto">
            <a:xfrm>
              <a:off x="6930515" y="1339324"/>
              <a:ext cx="348264" cy="335419"/>
            </a:xfrm>
            <a:custGeom>
              <a:avLst/>
              <a:gdLst>
                <a:gd name="T0" fmla="*/ 139 w 258"/>
                <a:gd name="T1" fmla="*/ 8 h 248"/>
                <a:gd name="T2" fmla="*/ 165 w 258"/>
                <a:gd name="T3" fmla="*/ 88 h 248"/>
                <a:gd name="T4" fmla="*/ 248 w 258"/>
                <a:gd name="T5" fmla="*/ 88 h 248"/>
                <a:gd name="T6" fmla="*/ 258 w 258"/>
                <a:gd name="T7" fmla="*/ 97 h 248"/>
                <a:gd name="T8" fmla="*/ 254 w 258"/>
                <a:gd name="T9" fmla="*/ 105 h 248"/>
                <a:gd name="T10" fmla="*/ 254 w 258"/>
                <a:gd name="T11" fmla="*/ 105 h 248"/>
                <a:gd name="T12" fmla="*/ 186 w 258"/>
                <a:gd name="T13" fmla="*/ 154 h 248"/>
                <a:gd name="T14" fmla="*/ 212 w 258"/>
                <a:gd name="T15" fmla="*/ 234 h 248"/>
                <a:gd name="T16" fmla="*/ 206 w 258"/>
                <a:gd name="T17" fmla="*/ 246 h 248"/>
                <a:gd name="T18" fmla="*/ 197 w 258"/>
                <a:gd name="T19" fmla="*/ 245 h 248"/>
                <a:gd name="T20" fmla="*/ 129 w 258"/>
                <a:gd name="T21" fmla="*/ 196 h 248"/>
                <a:gd name="T22" fmla="*/ 62 w 258"/>
                <a:gd name="T23" fmla="*/ 245 h 248"/>
                <a:gd name="T24" fmla="*/ 48 w 258"/>
                <a:gd name="T25" fmla="*/ 243 h 248"/>
                <a:gd name="T26" fmla="*/ 47 w 258"/>
                <a:gd name="T27" fmla="*/ 233 h 248"/>
                <a:gd name="T28" fmla="*/ 73 w 258"/>
                <a:gd name="T29" fmla="*/ 154 h 248"/>
                <a:gd name="T30" fmla="*/ 5 w 258"/>
                <a:gd name="T31" fmla="*/ 105 h 248"/>
                <a:gd name="T32" fmla="*/ 3 w 258"/>
                <a:gd name="T33" fmla="*/ 92 h 248"/>
                <a:gd name="T34" fmla="*/ 11 w 258"/>
                <a:gd name="T35" fmla="*/ 88 h 248"/>
                <a:gd name="T36" fmla="*/ 94 w 258"/>
                <a:gd name="T37" fmla="*/ 88 h 248"/>
                <a:gd name="T38" fmla="*/ 120 w 258"/>
                <a:gd name="T39" fmla="*/ 8 h 248"/>
                <a:gd name="T40" fmla="*/ 132 w 258"/>
                <a:gd name="T41" fmla="*/ 2 h 248"/>
                <a:gd name="T42" fmla="*/ 139 w 258"/>
                <a:gd name="T43" fmla="*/ 8 h 248"/>
                <a:gd name="T44" fmla="*/ 139 w 258"/>
                <a:gd name="T45" fmla="*/ 8 h 248"/>
                <a:gd name="T46" fmla="*/ 148 w 258"/>
                <a:gd name="T47" fmla="*/ 101 h 248"/>
                <a:gd name="T48" fmla="*/ 148 w 258"/>
                <a:gd name="T49" fmla="*/ 101 h 248"/>
                <a:gd name="T50" fmla="*/ 129 w 258"/>
                <a:gd name="T51" fmla="*/ 43 h 248"/>
                <a:gd name="T52" fmla="*/ 111 w 258"/>
                <a:gd name="T53" fmla="*/ 100 h 248"/>
                <a:gd name="T54" fmla="*/ 102 w 258"/>
                <a:gd name="T55" fmla="*/ 107 h 248"/>
                <a:gd name="T56" fmla="*/ 41 w 258"/>
                <a:gd name="T57" fmla="*/ 107 h 248"/>
                <a:gd name="T58" fmla="*/ 90 w 258"/>
                <a:gd name="T59" fmla="*/ 143 h 248"/>
                <a:gd name="T60" fmla="*/ 94 w 258"/>
                <a:gd name="T61" fmla="*/ 154 h 248"/>
                <a:gd name="T62" fmla="*/ 75 w 258"/>
                <a:gd name="T63" fmla="*/ 211 h 248"/>
                <a:gd name="T64" fmla="*/ 123 w 258"/>
                <a:gd name="T65" fmla="*/ 176 h 248"/>
                <a:gd name="T66" fmla="*/ 135 w 258"/>
                <a:gd name="T67" fmla="*/ 175 h 248"/>
                <a:gd name="T68" fmla="*/ 184 w 258"/>
                <a:gd name="T69" fmla="*/ 211 h 248"/>
                <a:gd name="T70" fmla="*/ 165 w 258"/>
                <a:gd name="T71" fmla="*/ 154 h 248"/>
                <a:gd name="T72" fmla="*/ 169 w 258"/>
                <a:gd name="T73" fmla="*/ 143 h 248"/>
                <a:gd name="T74" fmla="*/ 217 w 258"/>
                <a:gd name="T75" fmla="*/ 107 h 248"/>
                <a:gd name="T76" fmla="*/ 158 w 258"/>
                <a:gd name="T77" fmla="*/ 107 h 248"/>
                <a:gd name="T78" fmla="*/ 148 w 258"/>
                <a:gd name="T79" fmla="*/ 101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8" h="248">
                  <a:moveTo>
                    <a:pt x="139" y="8"/>
                  </a:moveTo>
                  <a:cubicBezTo>
                    <a:pt x="165" y="88"/>
                    <a:pt x="165" y="88"/>
                    <a:pt x="165" y="88"/>
                  </a:cubicBezTo>
                  <a:cubicBezTo>
                    <a:pt x="248" y="88"/>
                    <a:pt x="248" y="88"/>
                    <a:pt x="248" y="88"/>
                  </a:cubicBezTo>
                  <a:cubicBezTo>
                    <a:pt x="254" y="88"/>
                    <a:pt x="258" y="92"/>
                    <a:pt x="258" y="97"/>
                  </a:cubicBezTo>
                  <a:cubicBezTo>
                    <a:pt x="258" y="101"/>
                    <a:pt x="256" y="104"/>
                    <a:pt x="254" y="105"/>
                  </a:cubicBezTo>
                  <a:cubicBezTo>
                    <a:pt x="254" y="105"/>
                    <a:pt x="254" y="105"/>
                    <a:pt x="254" y="105"/>
                  </a:cubicBezTo>
                  <a:cubicBezTo>
                    <a:pt x="186" y="154"/>
                    <a:pt x="186" y="154"/>
                    <a:pt x="186" y="154"/>
                  </a:cubicBezTo>
                  <a:cubicBezTo>
                    <a:pt x="212" y="234"/>
                    <a:pt x="212" y="234"/>
                    <a:pt x="212" y="234"/>
                  </a:cubicBezTo>
                  <a:cubicBezTo>
                    <a:pt x="214" y="239"/>
                    <a:pt x="211" y="245"/>
                    <a:pt x="206" y="246"/>
                  </a:cubicBezTo>
                  <a:cubicBezTo>
                    <a:pt x="203" y="247"/>
                    <a:pt x="199" y="247"/>
                    <a:pt x="197" y="245"/>
                  </a:cubicBezTo>
                  <a:cubicBezTo>
                    <a:pt x="129" y="196"/>
                    <a:pt x="129" y="196"/>
                    <a:pt x="129" y="196"/>
                  </a:cubicBezTo>
                  <a:cubicBezTo>
                    <a:pt x="62" y="245"/>
                    <a:pt x="62" y="245"/>
                    <a:pt x="62" y="245"/>
                  </a:cubicBezTo>
                  <a:cubicBezTo>
                    <a:pt x="57" y="248"/>
                    <a:pt x="51" y="247"/>
                    <a:pt x="48" y="243"/>
                  </a:cubicBezTo>
                  <a:cubicBezTo>
                    <a:pt x="46" y="240"/>
                    <a:pt x="46" y="236"/>
                    <a:pt x="47" y="233"/>
                  </a:cubicBezTo>
                  <a:cubicBezTo>
                    <a:pt x="73" y="154"/>
                    <a:pt x="73" y="154"/>
                    <a:pt x="73" y="154"/>
                  </a:cubicBezTo>
                  <a:cubicBezTo>
                    <a:pt x="5" y="105"/>
                    <a:pt x="5" y="105"/>
                    <a:pt x="5" y="105"/>
                  </a:cubicBezTo>
                  <a:cubicBezTo>
                    <a:pt x="1" y="102"/>
                    <a:pt x="0" y="96"/>
                    <a:pt x="3" y="92"/>
                  </a:cubicBezTo>
                  <a:cubicBezTo>
                    <a:pt x="5" y="89"/>
                    <a:pt x="8" y="88"/>
                    <a:pt x="11" y="88"/>
                  </a:cubicBezTo>
                  <a:cubicBezTo>
                    <a:pt x="94" y="88"/>
                    <a:pt x="94" y="88"/>
                    <a:pt x="94" y="88"/>
                  </a:cubicBezTo>
                  <a:cubicBezTo>
                    <a:pt x="120" y="8"/>
                    <a:pt x="120" y="8"/>
                    <a:pt x="120" y="8"/>
                  </a:cubicBezTo>
                  <a:cubicBezTo>
                    <a:pt x="122" y="3"/>
                    <a:pt x="127" y="0"/>
                    <a:pt x="132" y="2"/>
                  </a:cubicBezTo>
                  <a:cubicBezTo>
                    <a:pt x="136" y="3"/>
                    <a:pt x="138" y="5"/>
                    <a:pt x="139" y="8"/>
                  </a:cubicBezTo>
                  <a:cubicBezTo>
                    <a:pt x="139" y="8"/>
                    <a:pt x="139" y="8"/>
                    <a:pt x="139" y="8"/>
                  </a:cubicBezTo>
                  <a:close/>
                  <a:moveTo>
                    <a:pt x="148" y="101"/>
                  </a:moveTo>
                  <a:cubicBezTo>
                    <a:pt x="148" y="101"/>
                    <a:pt x="148" y="101"/>
                    <a:pt x="148" y="101"/>
                  </a:cubicBezTo>
                  <a:cubicBezTo>
                    <a:pt x="129" y="43"/>
                    <a:pt x="129" y="43"/>
                    <a:pt x="129" y="43"/>
                  </a:cubicBezTo>
                  <a:cubicBezTo>
                    <a:pt x="111" y="100"/>
                    <a:pt x="111" y="100"/>
                    <a:pt x="111" y="100"/>
                  </a:cubicBezTo>
                  <a:cubicBezTo>
                    <a:pt x="110" y="104"/>
                    <a:pt x="106" y="107"/>
                    <a:pt x="102" y="107"/>
                  </a:cubicBezTo>
                  <a:cubicBezTo>
                    <a:pt x="41" y="107"/>
                    <a:pt x="41" y="107"/>
                    <a:pt x="41" y="107"/>
                  </a:cubicBezTo>
                  <a:cubicBezTo>
                    <a:pt x="90" y="143"/>
                    <a:pt x="90" y="143"/>
                    <a:pt x="90" y="143"/>
                  </a:cubicBezTo>
                  <a:cubicBezTo>
                    <a:pt x="93" y="145"/>
                    <a:pt x="95" y="149"/>
                    <a:pt x="94" y="154"/>
                  </a:cubicBezTo>
                  <a:cubicBezTo>
                    <a:pt x="75" y="211"/>
                    <a:pt x="75" y="211"/>
                    <a:pt x="75" y="211"/>
                  </a:cubicBezTo>
                  <a:cubicBezTo>
                    <a:pt x="123" y="176"/>
                    <a:pt x="123" y="176"/>
                    <a:pt x="123" y="176"/>
                  </a:cubicBezTo>
                  <a:cubicBezTo>
                    <a:pt x="127" y="173"/>
                    <a:pt x="132" y="173"/>
                    <a:pt x="135" y="175"/>
                  </a:cubicBezTo>
                  <a:cubicBezTo>
                    <a:pt x="184" y="211"/>
                    <a:pt x="184" y="211"/>
                    <a:pt x="184" y="211"/>
                  </a:cubicBezTo>
                  <a:cubicBezTo>
                    <a:pt x="165" y="154"/>
                    <a:pt x="165" y="154"/>
                    <a:pt x="165" y="154"/>
                  </a:cubicBezTo>
                  <a:cubicBezTo>
                    <a:pt x="164" y="150"/>
                    <a:pt x="165" y="145"/>
                    <a:pt x="169" y="143"/>
                  </a:cubicBezTo>
                  <a:cubicBezTo>
                    <a:pt x="217" y="107"/>
                    <a:pt x="217" y="107"/>
                    <a:pt x="217" y="107"/>
                  </a:cubicBezTo>
                  <a:cubicBezTo>
                    <a:pt x="158" y="107"/>
                    <a:pt x="158" y="107"/>
                    <a:pt x="158" y="107"/>
                  </a:cubicBezTo>
                  <a:cubicBezTo>
                    <a:pt x="154" y="108"/>
                    <a:pt x="149" y="105"/>
                    <a:pt x="148" y="101"/>
                  </a:cubicBezTo>
                  <a:close/>
                </a:path>
              </a:pathLst>
            </a:custGeom>
            <a:solidFill>
              <a:schemeClr val="tx1">
                <a:lumMod val="75000"/>
                <a:lumOff val="25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微软雅黑"/>
                <a:cs typeface="+mn-cs"/>
              </a:endParaRPr>
            </a:p>
          </p:txBody>
        </p:sp>
      </p:grpSp>
      <p:grpSp>
        <p:nvGrpSpPr>
          <p:cNvPr id="43" name="组合 42">
            <a:extLst>
              <a:ext uri="{FF2B5EF4-FFF2-40B4-BE49-F238E27FC236}">
                <a16:creationId xmlns="" xmlns:a16="http://schemas.microsoft.com/office/drawing/2014/main" id="{9EAAAED7-C67F-8FBD-D706-E196B63B2F1F}"/>
              </a:ext>
            </a:extLst>
          </p:cNvPr>
          <p:cNvGrpSpPr/>
          <p:nvPr/>
        </p:nvGrpSpPr>
        <p:grpSpPr>
          <a:xfrm flipH="1">
            <a:off x="0" y="4572640"/>
            <a:ext cx="12192000" cy="2296943"/>
            <a:chOff x="0" y="2110165"/>
            <a:chExt cx="12192000" cy="2296943"/>
          </a:xfrm>
          <a:solidFill>
            <a:schemeClr val="tx1">
              <a:lumMod val="65000"/>
              <a:lumOff val="35000"/>
            </a:schemeClr>
          </a:solidFill>
        </p:grpSpPr>
        <p:sp>
          <p:nvSpPr>
            <p:cNvPr id="44" name="KSO_Shape">
              <a:extLst>
                <a:ext uri="{FF2B5EF4-FFF2-40B4-BE49-F238E27FC236}">
                  <a16:creationId xmlns="" xmlns:a16="http://schemas.microsoft.com/office/drawing/2014/main" id="{18D8B31C-BDC6-D782-43AC-7A27F1BCCB59}"/>
                </a:ext>
              </a:extLst>
            </p:cNvPr>
            <p:cNvSpPr>
              <a:spLocks/>
            </p:cNvSpPr>
            <p:nvPr/>
          </p:nvSpPr>
          <p:spPr bwMode="auto">
            <a:xfrm>
              <a:off x="8949128" y="3812581"/>
              <a:ext cx="3242872" cy="594527"/>
            </a:xfrm>
            <a:custGeom>
              <a:avLst/>
              <a:gdLst>
                <a:gd name="T0" fmla="*/ 784004579 w 14845"/>
                <a:gd name="T1" fmla="*/ 1916897026 h 2733"/>
                <a:gd name="T2" fmla="*/ 2147483646 w 14845"/>
                <a:gd name="T3" fmla="*/ 2147483646 h 2733"/>
                <a:gd name="T4" fmla="*/ 2147483646 w 14845"/>
                <a:gd name="T5" fmla="*/ 2147483646 h 2733"/>
                <a:gd name="T6" fmla="*/ 2147483646 w 14845"/>
                <a:gd name="T7" fmla="*/ 2147483646 h 2733"/>
                <a:gd name="T8" fmla="*/ 2147483646 w 14845"/>
                <a:gd name="T9" fmla="*/ 2147483646 h 2733"/>
                <a:gd name="T10" fmla="*/ 2147483646 w 14845"/>
                <a:gd name="T11" fmla="*/ 2147483646 h 2733"/>
                <a:gd name="T12" fmla="*/ 2147483646 w 14845"/>
                <a:gd name="T13" fmla="*/ 2147483646 h 2733"/>
                <a:gd name="T14" fmla="*/ 2147483646 w 14845"/>
                <a:gd name="T15" fmla="*/ 2011171651 h 2733"/>
                <a:gd name="T16" fmla="*/ 2147483646 w 14845"/>
                <a:gd name="T17" fmla="*/ 2147483646 h 2733"/>
                <a:gd name="T18" fmla="*/ 2147483646 w 14845"/>
                <a:gd name="T19" fmla="*/ 2021655669 h 2733"/>
                <a:gd name="T20" fmla="*/ 2147483646 w 14845"/>
                <a:gd name="T21" fmla="*/ 1889658082 h 2733"/>
                <a:gd name="T22" fmla="*/ 2147483646 w 14845"/>
                <a:gd name="T23" fmla="*/ 1642450293 h 2733"/>
                <a:gd name="T24" fmla="*/ 2147483646 w 14845"/>
                <a:gd name="T25" fmla="*/ 1397349250 h 2733"/>
                <a:gd name="T26" fmla="*/ 2147483646 w 14845"/>
                <a:gd name="T27" fmla="*/ 1261171014 h 2733"/>
                <a:gd name="T28" fmla="*/ 2147483646 w 14845"/>
                <a:gd name="T29" fmla="*/ 601264481 h 2733"/>
                <a:gd name="T30" fmla="*/ 2147483646 w 14845"/>
                <a:gd name="T31" fmla="*/ 33526083 h 2733"/>
                <a:gd name="T32" fmla="*/ 2147483646 w 14845"/>
                <a:gd name="T33" fmla="*/ 2090261 h 2733"/>
                <a:gd name="T34" fmla="*/ 2147483646 w 14845"/>
                <a:gd name="T35" fmla="*/ 46084004 h 2733"/>
                <a:gd name="T36" fmla="*/ 2147483646 w 14845"/>
                <a:gd name="T37" fmla="*/ 92184365 h 2733"/>
                <a:gd name="T38" fmla="*/ 2147483646 w 14845"/>
                <a:gd name="T39" fmla="*/ 1246506475 h 2733"/>
                <a:gd name="T40" fmla="*/ 2147483646 w 14845"/>
                <a:gd name="T41" fmla="*/ 1286319570 h 2733"/>
                <a:gd name="T42" fmla="*/ 2147483646 w 14845"/>
                <a:gd name="T43" fmla="*/ 1397349250 h 2733"/>
                <a:gd name="T44" fmla="*/ 2147483646 w 14845"/>
                <a:gd name="T45" fmla="*/ 1594276029 h 2733"/>
                <a:gd name="T46" fmla="*/ 2147483646 w 14845"/>
                <a:gd name="T47" fmla="*/ 1962981030 h 2733"/>
                <a:gd name="T48" fmla="*/ 2147483646 w 14845"/>
                <a:gd name="T49" fmla="*/ 2147483646 h 2733"/>
                <a:gd name="T50" fmla="*/ 2147483646 w 14845"/>
                <a:gd name="T51" fmla="*/ 2147483646 h 2733"/>
                <a:gd name="T52" fmla="*/ 2147483646 w 14845"/>
                <a:gd name="T53" fmla="*/ 2147483646 h 2733"/>
                <a:gd name="T54" fmla="*/ 2147483646 w 14845"/>
                <a:gd name="T55" fmla="*/ 2147483646 h 2733"/>
                <a:gd name="T56" fmla="*/ 2147483646 w 14845"/>
                <a:gd name="T57" fmla="*/ 2147483646 h 2733"/>
                <a:gd name="T58" fmla="*/ 2147483646 w 14845"/>
                <a:gd name="T59" fmla="*/ 2147483646 h 2733"/>
                <a:gd name="T60" fmla="*/ 2147483646 w 14845"/>
                <a:gd name="T61" fmla="*/ 2147483646 h 2733"/>
                <a:gd name="T62" fmla="*/ 2147483646 w 14845"/>
                <a:gd name="T63" fmla="*/ 2147483646 h 2733"/>
                <a:gd name="T64" fmla="*/ 2147483646 w 14845"/>
                <a:gd name="T65" fmla="*/ 2147483646 h 2733"/>
                <a:gd name="T66" fmla="*/ 2147483646 w 14845"/>
                <a:gd name="T67" fmla="*/ 2147483646 h 2733"/>
                <a:gd name="T68" fmla="*/ 2147483646 w 14845"/>
                <a:gd name="T69" fmla="*/ 2147483646 h 2733"/>
                <a:gd name="T70" fmla="*/ 2147483646 w 14845"/>
                <a:gd name="T71" fmla="*/ 2147483646 h 2733"/>
                <a:gd name="T72" fmla="*/ 2147483646 w 14845"/>
                <a:gd name="T73" fmla="*/ 2147483646 h 2733"/>
                <a:gd name="T74" fmla="*/ 2147483646 w 14845"/>
                <a:gd name="T75" fmla="*/ 2147483646 h 2733"/>
                <a:gd name="T76" fmla="*/ 2147483646 w 14845"/>
                <a:gd name="T77" fmla="*/ 2147483646 h 2733"/>
                <a:gd name="T78" fmla="*/ 2147483646 w 14845"/>
                <a:gd name="T79" fmla="*/ 217878584 h 2733"/>
                <a:gd name="T80" fmla="*/ 2147483646 w 14845"/>
                <a:gd name="T81" fmla="*/ 2147483646 h 2733"/>
                <a:gd name="T82" fmla="*/ 2147483646 w 14845"/>
                <a:gd name="T83" fmla="*/ 2147483646 h 2733"/>
                <a:gd name="T84" fmla="*/ 2147483646 w 14845"/>
                <a:gd name="T85" fmla="*/ 1571233963 h 2733"/>
                <a:gd name="T86" fmla="*/ 2147483646 w 14845"/>
                <a:gd name="T87" fmla="*/ 1242325826 h 2733"/>
                <a:gd name="T88" fmla="*/ 2147483646 w 14845"/>
                <a:gd name="T89" fmla="*/ 875694856 h 2733"/>
                <a:gd name="T90" fmla="*/ 2147483646 w 14845"/>
                <a:gd name="T91" fmla="*/ 760468426 h 2733"/>
                <a:gd name="T92" fmla="*/ 2147483646 w 14845"/>
                <a:gd name="T93" fmla="*/ 779329842 h 2733"/>
                <a:gd name="T94" fmla="*/ 2147483646 w 14845"/>
                <a:gd name="T95" fmla="*/ 923885478 h 2733"/>
                <a:gd name="T96" fmla="*/ 2147483646 w 14845"/>
                <a:gd name="T97" fmla="*/ 1313542157 h 2733"/>
                <a:gd name="T98" fmla="*/ 2147483646 w 14845"/>
                <a:gd name="T99" fmla="*/ 1805867473 h 2733"/>
                <a:gd name="T100" fmla="*/ 2147483646 w 14845"/>
                <a:gd name="T101" fmla="*/ 2147483646 h 2733"/>
                <a:gd name="T102" fmla="*/ 2147483646 w 14845"/>
                <a:gd name="T103" fmla="*/ 2147483646 h 2733"/>
                <a:gd name="T104" fmla="*/ 2147483646 w 14845"/>
                <a:gd name="T105" fmla="*/ 2147483646 h 2733"/>
                <a:gd name="T106" fmla="*/ 2147483646 w 14845"/>
                <a:gd name="T107" fmla="*/ 2147483646 h 2733"/>
                <a:gd name="T108" fmla="*/ 2147483646 w 14845"/>
                <a:gd name="T109" fmla="*/ 2147483646 h 2733"/>
                <a:gd name="T110" fmla="*/ 2147483646 w 14845"/>
                <a:gd name="T111" fmla="*/ 2128488343 h 2733"/>
                <a:gd name="T112" fmla="*/ 2147483646 w 14845"/>
                <a:gd name="T113" fmla="*/ 2136865870 h 2733"/>
                <a:gd name="T114" fmla="*/ 2147483646 w 14845"/>
                <a:gd name="T115" fmla="*/ 2147483646 h 2733"/>
                <a:gd name="T116" fmla="*/ 2147483646 w 14845"/>
                <a:gd name="T117" fmla="*/ 2147483646 h 2733"/>
                <a:gd name="T118" fmla="*/ 2147483646 w 14845"/>
                <a:gd name="T119" fmla="*/ 2147483646 h 273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14845" h="2733">
                  <a:moveTo>
                    <a:pt x="0" y="1788"/>
                  </a:moveTo>
                  <a:lnTo>
                    <a:pt x="193" y="1788"/>
                  </a:lnTo>
                  <a:lnTo>
                    <a:pt x="239" y="1688"/>
                  </a:lnTo>
                  <a:lnTo>
                    <a:pt x="317" y="1688"/>
                  </a:lnTo>
                  <a:lnTo>
                    <a:pt x="317" y="954"/>
                  </a:lnTo>
                  <a:lnTo>
                    <a:pt x="371" y="954"/>
                  </a:lnTo>
                  <a:lnTo>
                    <a:pt x="371" y="915"/>
                  </a:lnTo>
                  <a:lnTo>
                    <a:pt x="525" y="915"/>
                  </a:lnTo>
                  <a:lnTo>
                    <a:pt x="525" y="842"/>
                  </a:lnTo>
                  <a:lnTo>
                    <a:pt x="688" y="842"/>
                  </a:lnTo>
                  <a:lnTo>
                    <a:pt x="688" y="900"/>
                  </a:lnTo>
                  <a:lnTo>
                    <a:pt x="803" y="900"/>
                  </a:lnTo>
                  <a:lnTo>
                    <a:pt x="803" y="1669"/>
                  </a:lnTo>
                  <a:lnTo>
                    <a:pt x="1044" y="1669"/>
                  </a:lnTo>
                  <a:lnTo>
                    <a:pt x="1044" y="1387"/>
                  </a:lnTo>
                  <a:lnTo>
                    <a:pt x="1283" y="1387"/>
                  </a:lnTo>
                  <a:lnTo>
                    <a:pt x="1283" y="1340"/>
                  </a:lnTo>
                  <a:lnTo>
                    <a:pt x="1565" y="1340"/>
                  </a:lnTo>
                  <a:lnTo>
                    <a:pt x="1565" y="1495"/>
                  </a:lnTo>
                  <a:lnTo>
                    <a:pt x="1878" y="1495"/>
                  </a:lnTo>
                  <a:lnTo>
                    <a:pt x="1878" y="1553"/>
                  </a:lnTo>
                  <a:lnTo>
                    <a:pt x="2040" y="1553"/>
                  </a:lnTo>
                  <a:lnTo>
                    <a:pt x="2040" y="1704"/>
                  </a:lnTo>
                  <a:lnTo>
                    <a:pt x="2125" y="1669"/>
                  </a:lnTo>
                  <a:lnTo>
                    <a:pt x="2125" y="1611"/>
                  </a:lnTo>
                  <a:lnTo>
                    <a:pt x="2322" y="1611"/>
                  </a:lnTo>
                  <a:lnTo>
                    <a:pt x="2330" y="1641"/>
                  </a:lnTo>
                  <a:lnTo>
                    <a:pt x="2377" y="1641"/>
                  </a:lnTo>
                  <a:lnTo>
                    <a:pt x="2377" y="1374"/>
                  </a:lnTo>
                  <a:lnTo>
                    <a:pt x="2434" y="1342"/>
                  </a:lnTo>
                  <a:lnTo>
                    <a:pt x="2434" y="1256"/>
                  </a:lnTo>
                  <a:lnTo>
                    <a:pt x="2569" y="1256"/>
                  </a:lnTo>
                  <a:lnTo>
                    <a:pt x="2569" y="1099"/>
                  </a:lnTo>
                  <a:lnTo>
                    <a:pt x="2706" y="1099"/>
                  </a:lnTo>
                  <a:lnTo>
                    <a:pt x="2706" y="1209"/>
                  </a:lnTo>
                  <a:lnTo>
                    <a:pt x="2836" y="1209"/>
                  </a:lnTo>
                  <a:lnTo>
                    <a:pt x="2836" y="1256"/>
                  </a:lnTo>
                  <a:lnTo>
                    <a:pt x="2880" y="1256"/>
                  </a:lnTo>
                  <a:lnTo>
                    <a:pt x="2909" y="1301"/>
                  </a:lnTo>
                  <a:lnTo>
                    <a:pt x="2952" y="1205"/>
                  </a:lnTo>
                  <a:lnTo>
                    <a:pt x="3110" y="1205"/>
                  </a:lnTo>
                  <a:lnTo>
                    <a:pt x="3148" y="1205"/>
                  </a:lnTo>
                  <a:lnTo>
                    <a:pt x="3148" y="1116"/>
                  </a:lnTo>
                  <a:lnTo>
                    <a:pt x="3180" y="1066"/>
                  </a:lnTo>
                  <a:lnTo>
                    <a:pt x="3180" y="900"/>
                  </a:lnTo>
                  <a:lnTo>
                    <a:pt x="3222" y="900"/>
                  </a:lnTo>
                  <a:lnTo>
                    <a:pt x="3222" y="1062"/>
                  </a:lnTo>
                  <a:lnTo>
                    <a:pt x="3269" y="1109"/>
                  </a:lnTo>
                  <a:lnTo>
                    <a:pt x="3269" y="1202"/>
                  </a:lnTo>
                  <a:lnTo>
                    <a:pt x="3342" y="1202"/>
                  </a:lnTo>
                  <a:lnTo>
                    <a:pt x="3389" y="1321"/>
                  </a:lnTo>
                  <a:lnTo>
                    <a:pt x="3431" y="1279"/>
                  </a:lnTo>
                  <a:lnTo>
                    <a:pt x="3431" y="1000"/>
                  </a:lnTo>
                  <a:lnTo>
                    <a:pt x="3690" y="1000"/>
                  </a:lnTo>
                  <a:lnTo>
                    <a:pt x="3731" y="960"/>
                  </a:lnTo>
                  <a:lnTo>
                    <a:pt x="3987" y="960"/>
                  </a:lnTo>
                  <a:lnTo>
                    <a:pt x="4001" y="849"/>
                  </a:lnTo>
                  <a:lnTo>
                    <a:pt x="4047" y="1078"/>
                  </a:lnTo>
                  <a:lnTo>
                    <a:pt x="4087" y="1078"/>
                  </a:lnTo>
                  <a:lnTo>
                    <a:pt x="4096" y="1206"/>
                  </a:lnTo>
                  <a:lnTo>
                    <a:pt x="4158" y="1206"/>
                  </a:lnTo>
                  <a:lnTo>
                    <a:pt x="4158" y="1545"/>
                  </a:lnTo>
                  <a:lnTo>
                    <a:pt x="4227" y="1560"/>
                  </a:lnTo>
                  <a:lnTo>
                    <a:pt x="4227" y="1287"/>
                  </a:lnTo>
                  <a:lnTo>
                    <a:pt x="4206" y="1287"/>
                  </a:lnTo>
                  <a:lnTo>
                    <a:pt x="4224" y="1163"/>
                  </a:lnTo>
                  <a:lnTo>
                    <a:pt x="4316" y="1163"/>
                  </a:lnTo>
                  <a:lnTo>
                    <a:pt x="4316" y="1017"/>
                  </a:lnTo>
                  <a:lnTo>
                    <a:pt x="4340" y="965"/>
                  </a:lnTo>
                  <a:lnTo>
                    <a:pt x="4341" y="961"/>
                  </a:lnTo>
                  <a:lnTo>
                    <a:pt x="4342" y="957"/>
                  </a:lnTo>
                  <a:lnTo>
                    <a:pt x="4342" y="947"/>
                  </a:lnTo>
                  <a:lnTo>
                    <a:pt x="4341" y="936"/>
                  </a:lnTo>
                  <a:lnTo>
                    <a:pt x="4341" y="928"/>
                  </a:lnTo>
                  <a:lnTo>
                    <a:pt x="4343" y="902"/>
                  </a:lnTo>
                  <a:lnTo>
                    <a:pt x="4347" y="878"/>
                  </a:lnTo>
                  <a:lnTo>
                    <a:pt x="4352" y="853"/>
                  </a:lnTo>
                  <a:lnTo>
                    <a:pt x="4359" y="830"/>
                  </a:lnTo>
                  <a:lnTo>
                    <a:pt x="4364" y="815"/>
                  </a:lnTo>
                  <a:lnTo>
                    <a:pt x="4370" y="799"/>
                  </a:lnTo>
                  <a:lnTo>
                    <a:pt x="4376" y="784"/>
                  </a:lnTo>
                  <a:lnTo>
                    <a:pt x="4384" y="770"/>
                  </a:lnTo>
                  <a:lnTo>
                    <a:pt x="4392" y="756"/>
                  </a:lnTo>
                  <a:lnTo>
                    <a:pt x="4401" y="742"/>
                  </a:lnTo>
                  <a:lnTo>
                    <a:pt x="4410" y="729"/>
                  </a:lnTo>
                  <a:lnTo>
                    <a:pt x="4419" y="716"/>
                  </a:lnTo>
                  <a:lnTo>
                    <a:pt x="4441" y="690"/>
                  </a:lnTo>
                  <a:lnTo>
                    <a:pt x="4463" y="667"/>
                  </a:lnTo>
                  <a:lnTo>
                    <a:pt x="4487" y="646"/>
                  </a:lnTo>
                  <a:lnTo>
                    <a:pt x="4512" y="625"/>
                  </a:lnTo>
                  <a:lnTo>
                    <a:pt x="4523" y="619"/>
                  </a:lnTo>
                  <a:lnTo>
                    <a:pt x="4542" y="610"/>
                  </a:lnTo>
                  <a:lnTo>
                    <a:pt x="4554" y="605"/>
                  </a:lnTo>
                  <a:lnTo>
                    <a:pt x="4563" y="602"/>
                  </a:lnTo>
                  <a:lnTo>
                    <a:pt x="4569" y="601"/>
                  </a:lnTo>
                  <a:lnTo>
                    <a:pt x="4571" y="602"/>
                  </a:lnTo>
                  <a:lnTo>
                    <a:pt x="4571" y="604"/>
                  </a:lnTo>
                  <a:lnTo>
                    <a:pt x="4571" y="537"/>
                  </a:lnTo>
                  <a:lnTo>
                    <a:pt x="4604" y="525"/>
                  </a:lnTo>
                  <a:lnTo>
                    <a:pt x="4604" y="320"/>
                  </a:lnTo>
                  <a:lnTo>
                    <a:pt x="4632" y="287"/>
                  </a:lnTo>
                  <a:lnTo>
                    <a:pt x="4632" y="201"/>
                  </a:lnTo>
                  <a:lnTo>
                    <a:pt x="4662" y="174"/>
                  </a:lnTo>
                  <a:lnTo>
                    <a:pt x="4662" y="59"/>
                  </a:lnTo>
                  <a:lnTo>
                    <a:pt x="4646" y="30"/>
                  </a:lnTo>
                  <a:lnTo>
                    <a:pt x="4650" y="22"/>
                  </a:lnTo>
                  <a:lnTo>
                    <a:pt x="4654" y="16"/>
                  </a:lnTo>
                  <a:lnTo>
                    <a:pt x="4661" y="9"/>
                  </a:lnTo>
                  <a:lnTo>
                    <a:pt x="4665" y="6"/>
                  </a:lnTo>
                  <a:lnTo>
                    <a:pt x="4669" y="4"/>
                  </a:lnTo>
                  <a:lnTo>
                    <a:pt x="4673" y="2"/>
                  </a:lnTo>
                  <a:lnTo>
                    <a:pt x="4677" y="0"/>
                  </a:lnTo>
                  <a:lnTo>
                    <a:pt x="4682" y="0"/>
                  </a:lnTo>
                  <a:lnTo>
                    <a:pt x="4687" y="1"/>
                  </a:lnTo>
                  <a:lnTo>
                    <a:pt x="4693" y="3"/>
                  </a:lnTo>
                  <a:lnTo>
                    <a:pt x="4699" y="6"/>
                  </a:lnTo>
                  <a:lnTo>
                    <a:pt x="4704" y="10"/>
                  </a:lnTo>
                  <a:lnTo>
                    <a:pt x="4708" y="14"/>
                  </a:lnTo>
                  <a:lnTo>
                    <a:pt x="4710" y="18"/>
                  </a:lnTo>
                  <a:lnTo>
                    <a:pt x="4713" y="22"/>
                  </a:lnTo>
                  <a:lnTo>
                    <a:pt x="4714" y="25"/>
                  </a:lnTo>
                  <a:lnTo>
                    <a:pt x="4713" y="29"/>
                  </a:lnTo>
                  <a:lnTo>
                    <a:pt x="4713" y="32"/>
                  </a:lnTo>
                  <a:lnTo>
                    <a:pt x="4710" y="34"/>
                  </a:lnTo>
                  <a:lnTo>
                    <a:pt x="4707" y="39"/>
                  </a:lnTo>
                  <a:lnTo>
                    <a:pt x="4703" y="42"/>
                  </a:lnTo>
                  <a:lnTo>
                    <a:pt x="4699" y="44"/>
                  </a:lnTo>
                  <a:lnTo>
                    <a:pt x="4699" y="171"/>
                  </a:lnTo>
                  <a:lnTo>
                    <a:pt x="4728" y="201"/>
                  </a:lnTo>
                  <a:lnTo>
                    <a:pt x="4728" y="265"/>
                  </a:lnTo>
                  <a:lnTo>
                    <a:pt x="4762" y="317"/>
                  </a:lnTo>
                  <a:lnTo>
                    <a:pt x="4762" y="519"/>
                  </a:lnTo>
                  <a:lnTo>
                    <a:pt x="4806" y="546"/>
                  </a:lnTo>
                  <a:lnTo>
                    <a:pt x="4806" y="595"/>
                  </a:lnTo>
                  <a:lnTo>
                    <a:pt x="4806" y="596"/>
                  </a:lnTo>
                  <a:lnTo>
                    <a:pt x="4808" y="597"/>
                  </a:lnTo>
                  <a:lnTo>
                    <a:pt x="4812" y="599"/>
                  </a:lnTo>
                  <a:lnTo>
                    <a:pt x="4831" y="605"/>
                  </a:lnTo>
                  <a:lnTo>
                    <a:pt x="4843" y="609"/>
                  </a:lnTo>
                  <a:lnTo>
                    <a:pt x="4856" y="614"/>
                  </a:lnTo>
                  <a:lnTo>
                    <a:pt x="4871" y="621"/>
                  </a:lnTo>
                  <a:lnTo>
                    <a:pt x="4888" y="629"/>
                  </a:lnTo>
                  <a:lnTo>
                    <a:pt x="4899" y="636"/>
                  </a:lnTo>
                  <a:lnTo>
                    <a:pt x="4911" y="646"/>
                  </a:lnTo>
                  <a:lnTo>
                    <a:pt x="4923" y="656"/>
                  </a:lnTo>
                  <a:lnTo>
                    <a:pt x="4936" y="667"/>
                  </a:lnTo>
                  <a:lnTo>
                    <a:pt x="4958" y="689"/>
                  </a:lnTo>
                  <a:lnTo>
                    <a:pt x="4977" y="711"/>
                  </a:lnTo>
                  <a:lnTo>
                    <a:pt x="4986" y="722"/>
                  </a:lnTo>
                  <a:lnTo>
                    <a:pt x="4995" y="735"/>
                  </a:lnTo>
                  <a:lnTo>
                    <a:pt x="5003" y="747"/>
                  </a:lnTo>
                  <a:lnTo>
                    <a:pt x="5009" y="761"/>
                  </a:lnTo>
                  <a:lnTo>
                    <a:pt x="5016" y="775"/>
                  </a:lnTo>
                  <a:lnTo>
                    <a:pt x="5021" y="789"/>
                  </a:lnTo>
                  <a:lnTo>
                    <a:pt x="5031" y="818"/>
                  </a:lnTo>
                  <a:lnTo>
                    <a:pt x="5040" y="847"/>
                  </a:lnTo>
                  <a:lnTo>
                    <a:pt x="5048" y="878"/>
                  </a:lnTo>
                  <a:lnTo>
                    <a:pt x="5053" y="907"/>
                  </a:lnTo>
                  <a:lnTo>
                    <a:pt x="5059" y="937"/>
                  </a:lnTo>
                  <a:lnTo>
                    <a:pt x="5081" y="1003"/>
                  </a:lnTo>
                  <a:lnTo>
                    <a:pt x="5081" y="1154"/>
                  </a:lnTo>
                  <a:lnTo>
                    <a:pt x="5174" y="1154"/>
                  </a:lnTo>
                  <a:lnTo>
                    <a:pt x="5199" y="1281"/>
                  </a:lnTo>
                  <a:lnTo>
                    <a:pt x="5173" y="1281"/>
                  </a:lnTo>
                  <a:lnTo>
                    <a:pt x="5173" y="1414"/>
                  </a:lnTo>
                  <a:lnTo>
                    <a:pt x="5486" y="1414"/>
                  </a:lnTo>
                  <a:lnTo>
                    <a:pt x="5489" y="1415"/>
                  </a:lnTo>
                  <a:lnTo>
                    <a:pt x="5499" y="1417"/>
                  </a:lnTo>
                  <a:lnTo>
                    <a:pt x="5512" y="1423"/>
                  </a:lnTo>
                  <a:lnTo>
                    <a:pt x="5520" y="1427"/>
                  </a:lnTo>
                  <a:lnTo>
                    <a:pt x="5527" y="1431"/>
                  </a:lnTo>
                  <a:lnTo>
                    <a:pt x="5535" y="1437"/>
                  </a:lnTo>
                  <a:lnTo>
                    <a:pt x="5542" y="1444"/>
                  </a:lnTo>
                  <a:lnTo>
                    <a:pt x="5550" y="1452"/>
                  </a:lnTo>
                  <a:lnTo>
                    <a:pt x="5557" y="1461"/>
                  </a:lnTo>
                  <a:lnTo>
                    <a:pt x="5562" y="1472"/>
                  </a:lnTo>
                  <a:lnTo>
                    <a:pt x="5567" y="1485"/>
                  </a:lnTo>
                  <a:lnTo>
                    <a:pt x="5570" y="1498"/>
                  </a:lnTo>
                  <a:lnTo>
                    <a:pt x="5571" y="1514"/>
                  </a:lnTo>
                  <a:lnTo>
                    <a:pt x="5573" y="1562"/>
                  </a:lnTo>
                  <a:lnTo>
                    <a:pt x="5573" y="1580"/>
                  </a:lnTo>
                  <a:lnTo>
                    <a:pt x="5572" y="1582"/>
                  </a:lnTo>
                  <a:lnTo>
                    <a:pt x="5571" y="1579"/>
                  </a:lnTo>
                  <a:lnTo>
                    <a:pt x="5679" y="1579"/>
                  </a:lnTo>
                  <a:lnTo>
                    <a:pt x="5679" y="1491"/>
                  </a:lnTo>
                  <a:lnTo>
                    <a:pt x="5846" y="1491"/>
                  </a:lnTo>
                  <a:lnTo>
                    <a:pt x="6112" y="1491"/>
                  </a:lnTo>
                  <a:lnTo>
                    <a:pt x="6112" y="1553"/>
                  </a:lnTo>
                  <a:lnTo>
                    <a:pt x="6471" y="1553"/>
                  </a:lnTo>
                  <a:lnTo>
                    <a:pt x="6471" y="1495"/>
                  </a:lnTo>
                  <a:lnTo>
                    <a:pt x="6703" y="1495"/>
                  </a:lnTo>
                  <a:lnTo>
                    <a:pt x="6703" y="1742"/>
                  </a:lnTo>
                  <a:lnTo>
                    <a:pt x="6793" y="1738"/>
                  </a:lnTo>
                  <a:lnTo>
                    <a:pt x="6863" y="1735"/>
                  </a:lnTo>
                  <a:lnTo>
                    <a:pt x="6912" y="1734"/>
                  </a:lnTo>
                  <a:lnTo>
                    <a:pt x="6919" y="1734"/>
                  </a:lnTo>
                  <a:lnTo>
                    <a:pt x="6926" y="1733"/>
                  </a:lnTo>
                  <a:lnTo>
                    <a:pt x="6932" y="1731"/>
                  </a:lnTo>
                  <a:lnTo>
                    <a:pt x="6939" y="1728"/>
                  </a:lnTo>
                  <a:lnTo>
                    <a:pt x="6952" y="1722"/>
                  </a:lnTo>
                  <a:lnTo>
                    <a:pt x="6965" y="1715"/>
                  </a:lnTo>
                  <a:lnTo>
                    <a:pt x="6979" y="1707"/>
                  </a:lnTo>
                  <a:lnTo>
                    <a:pt x="6993" y="1700"/>
                  </a:lnTo>
                  <a:lnTo>
                    <a:pt x="7002" y="1697"/>
                  </a:lnTo>
                  <a:lnTo>
                    <a:pt x="7010" y="1694"/>
                  </a:lnTo>
                  <a:lnTo>
                    <a:pt x="7019" y="1693"/>
                  </a:lnTo>
                  <a:lnTo>
                    <a:pt x="7028" y="1691"/>
                  </a:lnTo>
                  <a:lnTo>
                    <a:pt x="7062" y="1690"/>
                  </a:lnTo>
                  <a:lnTo>
                    <a:pt x="7087" y="1690"/>
                  </a:lnTo>
                  <a:lnTo>
                    <a:pt x="7103" y="1691"/>
                  </a:lnTo>
                  <a:lnTo>
                    <a:pt x="7108" y="1691"/>
                  </a:lnTo>
                  <a:lnTo>
                    <a:pt x="7132" y="1691"/>
                  </a:lnTo>
                  <a:lnTo>
                    <a:pt x="7132" y="1646"/>
                  </a:lnTo>
                  <a:lnTo>
                    <a:pt x="7240" y="1646"/>
                  </a:lnTo>
                  <a:lnTo>
                    <a:pt x="7240" y="1691"/>
                  </a:lnTo>
                  <a:lnTo>
                    <a:pt x="7461" y="1788"/>
                  </a:lnTo>
                  <a:lnTo>
                    <a:pt x="7461" y="1676"/>
                  </a:lnTo>
                  <a:lnTo>
                    <a:pt x="7507" y="1630"/>
                  </a:lnTo>
                  <a:lnTo>
                    <a:pt x="7611" y="1630"/>
                  </a:lnTo>
                  <a:lnTo>
                    <a:pt x="7611" y="1576"/>
                  </a:lnTo>
                  <a:lnTo>
                    <a:pt x="8009" y="1576"/>
                  </a:lnTo>
                  <a:lnTo>
                    <a:pt x="8009" y="1611"/>
                  </a:lnTo>
                  <a:lnTo>
                    <a:pt x="8101" y="1611"/>
                  </a:lnTo>
                  <a:lnTo>
                    <a:pt x="8159" y="1669"/>
                  </a:lnTo>
                  <a:lnTo>
                    <a:pt x="8200" y="1622"/>
                  </a:lnTo>
                  <a:lnTo>
                    <a:pt x="8200" y="1365"/>
                  </a:lnTo>
                  <a:lnTo>
                    <a:pt x="8228" y="1243"/>
                  </a:lnTo>
                  <a:lnTo>
                    <a:pt x="8266" y="1370"/>
                  </a:lnTo>
                  <a:lnTo>
                    <a:pt x="8266" y="1598"/>
                  </a:lnTo>
                  <a:lnTo>
                    <a:pt x="8324" y="1648"/>
                  </a:lnTo>
                  <a:lnTo>
                    <a:pt x="8417" y="1648"/>
                  </a:lnTo>
                  <a:lnTo>
                    <a:pt x="8417" y="1195"/>
                  </a:lnTo>
                  <a:lnTo>
                    <a:pt x="8397" y="1175"/>
                  </a:lnTo>
                  <a:lnTo>
                    <a:pt x="8397" y="1073"/>
                  </a:lnTo>
                  <a:lnTo>
                    <a:pt x="8743" y="1073"/>
                  </a:lnTo>
                  <a:lnTo>
                    <a:pt x="8932" y="1073"/>
                  </a:lnTo>
                  <a:lnTo>
                    <a:pt x="8932" y="1652"/>
                  </a:lnTo>
                  <a:lnTo>
                    <a:pt x="9044" y="1652"/>
                  </a:lnTo>
                  <a:lnTo>
                    <a:pt x="9044" y="1626"/>
                  </a:lnTo>
                  <a:lnTo>
                    <a:pt x="9094" y="1626"/>
                  </a:lnTo>
                  <a:lnTo>
                    <a:pt x="9094" y="1165"/>
                  </a:lnTo>
                  <a:lnTo>
                    <a:pt x="9137" y="1120"/>
                  </a:lnTo>
                  <a:lnTo>
                    <a:pt x="9193" y="1120"/>
                  </a:lnTo>
                  <a:lnTo>
                    <a:pt x="9193" y="1092"/>
                  </a:lnTo>
                  <a:lnTo>
                    <a:pt x="9384" y="1092"/>
                  </a:lnTo>
                  <a:lnTo>
                    <a:pt x="9384" y="1137"/>
                  </a:lnTo>
                  <a:lnTo>
                    <a:pt x="9468" y="1137"/>
                  </a:lnTo>
                  <a:lnTo>
                    <a:pt x="9502" y="1176"/>
                  </a:lnTo>
                  <a:lnTo>
                    <a:pt x="9502" y="1738"/>
                  </a:lnTo>
                  <a:lnTo>
                    <a:pt x="9671" y="1738"/>
                  </a:lnTo>
                  <a:lnTo>
                    <a:pt x="9697" y="1780"/>
                  </a:lnTo>
                  <a:lnTo>
                    <a:pt x="9762" y="1780"/>
                  </a:lnTo>
                  <a:lnTo>
                    <a:pt x="9806" y="1816"/>
                  </a:lnTo>
                  <a:lnTo>
                    <a:pt x="9864" y="1816"/>
                  </a:lnTo>
                  <a:lnTo>
                    <a:pt x="9888" y="1858"/>
                  </a:lnTo>
                  <a:lnTo>
                    <a:pt x="9927" y="1820"/>
                  </a:lnTo>
                  <a:lnTo>
                    <a:pt x="9987" y="1767"/>
                  </a:lnTo>
                  <a:lnTo>
                    <a:pt x="10005" y="1743"/>
                  </a:lnTo>
                  <a:lnTo>
                    <a:pt x="10005" y="1144"/>
                  </a:lnTo>
                  <a:lnTo>
                    <a:pt x="10210" y="1144"/>
                  </a:lnTo>
                  <a:lnTo>
                    <a:pt x="10210" y="1070"/>
                  </a:lnTo>
                  <a:lnTo>
                    <a:pt x="10478" y="1070"/>
                  </a:lnTo>
                  <a:lnTo>
                    <a:pt x="10478" y="347"/>
                  </a:lnTo>
                  <a:lnTo>
                    <a:pt x="10597" y="347"/>
                  </a:lnTo>
                  <a:lnTo>
                    <a:pt x="10597" y="104"/>
                  </a:lnTo>
                  <a:lnTo>
                    <a:pt x="10894" y="104"/>
                  </a:lnTo>
                  <a:lnTo>
                    <a:pt x="10894" y="459"/>
                  </a:lnTo>
                  <a:lnTo>
                    <a:pt x="10999" y="459"/>
                  </a:lnTo>
                  <a:lnTo>
                    <a:pt x="10999" y="1788"/>
                  </a:lnTo>
                  <a:lnTo>
                    <a:pt x="11045" y="1766"/>
                  </a:lnTo>
                  <a:lnTo>
                    <a:pt x="11061" y="1688"/>
                  </a:lnTo>
                  <a:lnTo>
                    <a:pt x="11080" y="1766"/>
                  </a:lnTo>
                  <a:lnTo>
                    <a:pt x="11080" y="1807"/>
                  </a:lnTo>
                  <a:lnTo>
                    <a:pt x="11122" y="1803"/>
                  </a:lnTo>
                  <a:lnTo>
                    <a:pt x="11163" y="1844"/>
                  </a:lnTo>
                  <a:lnTo>
                    <a:pt x="11163" y="1518"/>
                  </a:lnTo>
                  <a:lnTo>
                    <a:pt x="11308" y="1499"/>
                  </a:lnTo>
                  <a:lnTo>
                    <a:pt x="11612" y="1499"/>
                  </a:lnTo>
                  <a:lnTo>
                    <a:pt x="12074" y="1499"/>
                  </a:lnTo>
                  <a:lnTo>
                    <a:pt x="12074" y="942"/>
                  </a:lnTo>
                  <a:lnTo>
                    <a:pt x="12198" y="942"/>
                  </a:lnTo>
                  <a:lnTo>
                    <a:pt x="12207" y="879"/>
                  </a:lnTo>
                  <a:lnTo>
                    <a:pt x="12216" y="815"/>
                  </a:lnTo>
                  <a:lnTo>
                    <a:pt x="12221" y="783"/>
                  </a:lnTo>
                  <a:lnTo>
                    <a:pt x="12226" y="750"/>
                  </a:lnTo>
                  <a:lnTo>
                    <a:pt x="12233" y="720"/>
                  </a:lnTo>
                  <a:lnTo>
                    <a:pt x="12243" y="688"/>
                  </a:lnTo>
                  <a:lnTo>
                    <a:pt x="12250" y="664"/>
                  </a:lnTo>
                  <a:lnTo>
                    <a:pt x="12259" y="641"/>
                  </a:lnTo>
                  <a:lnTo>
                    <a:pt x="12268" y="616"/>
                  </a:lnTo>
                  <a:lnTo>
                    <a:pt x="12277" y="593"/>
                  </a:lnTo>
                  <a:lnTo>
                    <a:pt x="12299" y="547"/>
                  </a:lnTo>
                  <a:lnTo>
                    <a:pt x="12321" y="501"/>
                  </a:lnTo>
                  <a:lnTo>
                    <a:pt x="12331" y="480"/>
                  </a:lnTo>
                  <a:lnTo>
                    <a:pt x="12344" y="455"/>
                  </a:lnTo>
                  <a:lnTo>
                    <a:pt x="12359" y="430"/>
                  </a:lnTo>
                  <a:lnTo>
                    <a:pt x="12367" y="418"/>
                  </a:lnTo>
                  <a:lnTo>
                    <a:pt x="12376" y="405"/>
                  </a:lnTo>
                  <a:lnTo>
                    <a:pt x="12385" y="395"/>
                  </a:lnTo>
                  <a:lnTo>
                    <a:pt x="12395" y="385"/>
                  </a:lnTo>
                  <a:lnTo>
                    <a:pt x="12406" y="377"/>
                  </a:lnTo>
                  <a:lnTo>
                    <a:pt x="12417" y="371"/>
                  </a:lnTo>
                  <a:lnTo>
                    <a:pt x="12429" y="366"/>
                  </a:lnTo>
                  <a:lnTo>
                    <a:pt x="12441" y="363"/>
                  </a:lnTo>
                  <a:lnTo>
                    <a:pt x="12448" y="363"/>
                  </a:lnTo>
                  <a:lnTo>
                    <a:pt x="12454" y="363"/>
                  </a:lnTo>
                  <a:lnTo>
                    <a:pt x="12462" y="364"/>
                  </a:lnTo>
                  <a:lnTo>
                    <a:pt x="12469" y="366"/>
                  </a:lnTo>
                  <a:lnTo>
                    <a:pt x="12477" y="369"/>
                  </a:lnTo>
                  <a:lnTo>
                    <a:pt x="12485" y="372"/>
                  </a:lnTo>
                  <a:lnTo>
                    <a:pt x="12492" y="377"/>
                  </a:lnTo>
                  <a:lnTo>
                    <a:pt x="12499" y="382"/>
                  </a:lnTo>
                  <a:lnTo>
                    <a:pt x="12506" y="388"/>
                  </a:lnTo>
                  <a:lnTo>
                    <a:pt x="12512" y="395"/>
                  </a:lnTo>
                  <a:lnTo>
                    <a:pt x="12524" y="409"/>
                  </a:lnTo>
                  <a:lnTo>
                    <a:pt x="12535" y="425"/>
                  </a:lnTo>
                  <a:lnTo>
                    <a:pt x="12544" y="441"/>
                  </a:lnTo>
                  <a:lnTo>
                    <a:pt x="12562" y="471"/>
                  </a:lnTo>
                  <a:lnTo>
                    <a:pt x="12580" y="501"/>
                  </a:lnTo>
                  <a:lnTo>
                    <a:pt x="12596" y="533"/>
                  </a:lnTo>
                  <a:lnTo>
                    <a:pt x="12610" y="563"/>
                  </a:lnTo>
                  <a:lnTo>
                    <a:pt x="12624" y="596"/>
                  </a:lnTo>
                  <a:lnTo>
                    <a:pt x="12637" y="627"/>
                  </a:lnTo>
                  <a:lnTo>
                    <a:pt x="12649" y="660"/>
                  </a:lnTo>
                  <a:lnTo>
                    <a:pt x="12659" y="693"/>
                  </a:lnTo>
                  <a:lnTo>
                    <a:pt x="12669" y="727"/>
                  </a:lnTo>
                  <a:lnTo>
                    <a:pt x="12677" y="761"/>
                  </a:lnTo>
                  <a:lnTo>
                    <a:pt x="12686" y="794"/>
                  </a:lnTo>
                  <a:lnTo>
                    <a:pt x="12693" y="829"/>
                  </a:lnTo>
                  <a:lnTo>
                    <a:pt x="12699" y="862"/>
                  </a:lnTo>
                  <a:lnTo>
                    <a:pt x="12704" y="897"/>
                  </a:lnTo>
                  <a:lnTo>
                    <a:pt x="12709" y="932"/>
                  </a:lnTo>
                  <a:lnTo>
                    <a:pt x="12713" y="966"/>
                  </a:lnTo>
                  <a:lnTo>
                    <a:pt x="12716" y="1000"/>
                  </a:lnTo>
                  <a:lnTo>
                    <a:pt x="12718" y="1014"/>
                  </a:lnTo>
                  <a:lnTo>
                    <a:pt x="12722" y="1029"/>
                  </a:lnTo>
                  <a:lnTo>
                    <a:pt x="12733" y="1066"/>
                  </a:lnTo>
                  <a:lnTo>
                    <a:pt x="12744" y="1100"/>
                  </a:lnTo>
                  <a:lnTo>
                    <a:pt x="12747" y="1114"/>
                  </a:lnTo>
                  <a:lnTo>
                    <a:pt x="12749" y="1125"/>
                  </a:lnTo>
                  <a:lnTo>
                    <a:pt x="12750" y="1154"/>
                  </a:lnTo>
                  <a:lnTo>
                    <a:pt x="12751" y="1194"/>
                  </a:lnTo>
                  <a:lnTo>
                    <a:pt x="12754" y="1246"/>
                  </a:lnTo>
                  <a:lnTo>
                    <a:pt x="12754" y="1516"/>
                  </a:lnTo>
                  <a:lnTo>
                    <a:pt x="13030" y="1562"/>
                  </a:lnTo>
                  <a:lnTo>
                    <a:pt x="13030" y="1722"/>
                  </a:lnTo>
                  <a:lnTo>
                    <a:pt x="13099" y="1722"/>
                  </a:lnTo>
                  <a:lnTo>
                    <a:pt x="13198" y="1722"/>
                  </a:lnTo>
                  <a:lnTo>
                    <a:pt x="13198" y="1356"/>
                  </a:lnTo>
                  <a:lnTo>
                    <a:pt x="13236" y="1356"/>
                  </a:lnTo>
                  <a:lnTo>
                    <a:pt x="13236" y="1222"/>
                  </a:lnTo>
                  <a:lnTo>
                    <a:pt x="13260" y="1199"/>
                  </a:lnTo>
                  <a:lnTo>
                    <a:pt x="13418" y="1199"/>
                  </a:lnTo>
                  <a:lnTo>
                    <a:pt x="13441" y="1222"/>
                  </a:lnTo>
                  <a:lnTo>
                    <a:pt x="13441" y="1305"/>
                  </a:lnTo>
                  <a:lnTo>
                    <a:pt x="13512" y="1305"/>
                  </a:lnTo>
                  <a:lnTo>
                    <a:pt x="13512" y="1273"/>
                  </a:lnTo>
                  <a:lnTo>
                    <a:pt x="13725" y="1273"/>
                  </a:lnTo>
                  <a:lnTo>
                    <a:pt x="13725" y="1166"/>
                  </a:lnTo>
                  <a:lnTo>
                    <a:pt x="13744" y="1143"/>
                  </a:lnTo>
                  <a:lnTo>
                    <a:pt x="13765" y="1118"/>
                  </a:lnTo>
                  <a:lnTo>
                    <a:pt x="13791" y="1091"/>
                  </a:lnTo>
                  <a:lnTo>
                    <a:pt x="13806" y="1076"/>
                  </a:lnTo>
                  <a:lnTo>
                    <a:pt x="13822" y="1062"/>
                  </a:lnTo>
                  <a:lnTo>
                    <a:pt x="13837" y="1049"/>
                  </a:lnTo>
                  <a:lnTo>
                    <a:pt x="13854" y="1038"/>
                  </a:lnTo>
                  <a:lnTo>
                    <a:pt x="13871" y="1027"/>
                  </a:lnTo>
                  <a:lnTo>
                    <a:pt x="13887" y="1019"/>
                  </a:lnTo>
                  <a:lnTo>
                    <a:pt x="13895" y="1016"/>
                  </a:lnTo>
                  <a:lnTo>
                    <a:pt x="13903" y="1014"/>
                  </a:lnTo>
                  <a:lnTo>
                    <a:pt x="13912" y="1012"/>
                  </a:lnTo>
                  <a:lnTo>
                    <a:pt x="13919" y="1012"/>
                  </a:lnTo>
                  <a:lnTo>
                    <a:pt x="13935" y="1012"/>
                  </a:lnTo>
                  <a:lnTo>
                    <a:pt x="13951" y="1015"/>
                  </a:lnTo>
                  <a:lnTo>
                    <a:pt x="13969" y="1020"/>
                  </a:lnTo>
                  <a:lnTo>
                    <a:pt x="13986" y="1026"/>
                  </a:lnTo>
                  <a:lnTo>
                    <a:pt x="14002" y="1035"/>
                  </a:lnTo>
                  <a:lnTo>
                    <a:pt x="14019" y="1044"/>
                  </a:lnTo>
                  <a:lnTo>
                    <a:pt x="14036" y="1054"/>
                  </a:lnTo>
                  <a:lnTo>
                    <a:pt x="14052" y="1064"/>
                  </a:lnTo>
                  <a:lnTo>
                    <a:pt x="14083" y="1086"/>
                  </a:lnTo>
                  <a:lnTo>
                    <a:pt x="14108" y="1109"/>
                  </a:lnTo>
                  <a:lnTo>
                    <a:pt x="14129" y="1127"/>
                  </a:lnTo>
                  <a:lnTo>
                    <a:pt x="14144" y="1141"/>
                  </a:lnTo>
                  <a:lnTo>
                    <a:pt x="14150" y="1148"/>
                  </a:lnTo>
                  <a:lnTo>
                    <a:pt x="14154" y="1154"/>
                  </a:lnTo>
                  <a:lnTo>
                    <a:pt x="14156" y="1159"/>
                  </a:lnTo>
                  <a:lnTo>
                    <a:pt x="14158" y="1163"/>
                  </a:lnTo>
                  <a:lnTo>
                    <a:pt x="14158" y="1168"/>
                  </a:lnTo>
                  <a:lnTo>
                    <a:pt x="14157" y="1170"/>
                  </a:lnTo>
                  <a:lnTo>
                    <a:pt x="14157" y="1325"/>
                  </a:lnTo>
                  <a:lnTo>
                    <a:pt x="14232" y="1346"/>
                  </a:lnTo>
                  <a:lnTo>
                    <a:pt x="14232" y="1454"/>
                  </a:lnTo>
                  <a:lnTo>
                    <a:pt x="14845" y="1454"/>
                  </a:lnTo>
                  <a:lnTo>
                    <a:pt x="14845" y="2733"/>
                  </a:lnTo>
                  <a:lnTo>
                    <a:pt x="2" y="2733"/>
                  </a:lnTo>
                  <a:lnTo>
                    <a:pt x="0" y="17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45" name="KSO_Shape">
              <a:extLst>
                <a:ext uri="{FF2B5EF4-FFF2-40B4-BE49-F238E27FC236}">
                  <a16:creationId xmlns="" xmlns:a16="http://schemas.microsoft.com/office/drawing/2014/main" id="{C9B55181-9FC8-05B7-0CDE-9B4B8243E832}"/>
                </a:ext>
              </a:extLst>
            </p:cNvPr>
            <p:cNvSpPr>
              <a:spLocks/>
            </p:cNvSpPr>
            <p:nvPr/>
          </p:nvSpPr>
          <p:spPr bwMode="auto">
            <a:xfrm>
              <a:off x="0" y="2110165"/>
              <a:ext cx="8949128" cy="2296943"/>
            </a:xfrm>
            <a:custGeom>
              <a:avLst/>
              <a:gdLst>
                <a:gd name="T0" fmla="*/ 2147483646 w 11717"/>
                <a:gd name="T1" fmla="*/ 2147483646 h 2999"/>
                <a:gd name="T2" fmla="*/ 2147483646 w 11717"/>
                <a:gd name="T3" fmla="*/ 2147483646 h 2999"/>
                <a:gd name="T4" fmla="*/ 2147483646 w 11717"/>
                <a:gd name="T5" fmla="*/ 2147483646 h 2999"/>
                <a:gd name="T6" fmla="*/ 2147483646 w 11717"/>
                <a:gd name="T7" fmla="*/ 2147483646 h 2999"/>
                <a:gd name="T8" fmla="*/ 2147483646 w 11717"/>
                <a:gd name="T9" fmla="*/ 2147483646 h 2999"/>
                <a:gd name="T10" fmla="*/ 2147483646 w 11717"/>
                <a:gd name="T11" fmla="*/ 2147483646 h 2999"/>
                <a:gd name="T12" fmla="*/ 2147483646 w 11717"/>
                <a:gd name="T13" fmla="*/ 2147483646 h 2999"/>
                <a:gd name="T14" fmla="*/ 2147483646 w 11717"/>
                <a:gd name="T15" fmla="*/ 2147483646 h 2999"/>
                <a:gd name="T16" fmla="*/ 2147483646 w 11717"/>
                <a:gd name="T17" fmla="*/ 2147483646 h 2999"/>
                <a:gd name="T18" fmla="*/ 2147483646 w 11717"/>
                <a:gd name="T19" fmla="*/ 2147483646 h 2999"/>
                <a:gd name="T20" fmla="*/ 2147483646 w 11717"/>
                <a:gd name="T21" fmla="*/ 2147483646 h 2999"/>
                <a:gd name="T22" fmla="*/ 2147483646 w 11717"/>
                <a:gd name="T23" fmla="*/ 2147483646 h 2999"/>
                <a:gd name="T24" fmla="*/ 2147483646 w 11717"/>
                <a:gd name="T25" fmla="*/ 2147483646 h 2999"/>
                <a:gd name="T26" fmla="*/ 2147483646 w 11717"/>
                <a:gd name="T27" fmla="*/ 2147483646 h 2999"/>
                <a:gd name="T28" fmla="*/ 2147483646 w 11717"/>
                <a:gd name="T29" fmla="*/ 2147483646 h 2999"/>
                <a:gd name="T30" fmla="*/ 2147483646 w 11717"/>
                <a:gd name="T31" fmla="*/ 2147483646 h 2999"/>
                <a:gd name="T32" fmla="*/ 2147483646 w 11717"/>
                <a:gd name="T33" fmla="*/ 2147483646 h 2999"/>
                <a:gd name="T34" fmla="*/ 2147483646 w 11717"/>
                <a:gd name="T35" fmla="*/ 2147483646 h 2999"/>
                <a:gd name="T36" fmla="*/ 2147483646 w 11717"/>
                <a:gd name="T37" fmla="*/ 2147483646 h 2999"/>
                <a:gd name="T38" fmla="*/ 2147483646 w 11717"/>
                <a:gd name="T39" fmla="*/ 2147483646 h 2999"/>
                <a:gd name="T40" fmla="*/ 2147483646 w 11717"/>
                <a:gd name="T41" fmla="*/ 2147483646 h 2999"/>
                <a:gd name="T42" fmla="*/ 2147483646 w 11717"/>
                <a:gd name="T43" fmla="*/ 2147483646 h 2999"/>
                <a:gd name="T44" fmla="*/ 2147483646 w 11717"/>
                <a:gd name="T45" fmla="*/ 2147483646 h 2999"/>
                <a:gd name="T46" fmla="*/ 2147483646 w 11717"/>
                <a:gd name="T47" fmla="*/ 2147483646 h 2999"/>
                <a:gd name="T48" fmla="*/ 2147483646 w 11717"/>
                <a:gd name="T49" fmla="*/ 2147483646 h 2999"/>
                <a:gd name="T50" fmla="*/ 2147483646 w 11717"/>
                <a:gd name="T51" fmla="*/ 2147483646 h 2999"/>
                <a:gd name="T52" fmla="*/ 2147483646 w 11717"/>
                <a:gd name="T53" fmla="*/ 2147483646 h 2999"/>
                <a:gd name="T54" fmla="*/ 2147483646 w 11717"/>
                <a:gd name="T55" fmla="*/ 2147483646 h 2999"/>
                <a:gd name="T56" fmla="*/ 2147483646 w 11717"/>
                <a:gd name="T57" fmla="*/ 2147483646 h 2999"/>
                <a:gd name="T58" fmla="*/ 2147483646 w 11717"/>
                <a:gd name="T59" fmla="*/ 2147483646 h 2999"/>
                <a:gd name="T60" fmla="*/ 2147483646 w 11717"/>
                <a:gd name="T61" fmla="*/ 2147483646 h 2999"/>
                <a:gd name="T62" fmla="*/ 2147483646 w 11717"/>
                <a:gd name="T63" fmla="*/ 1396501035 h 2999"/>
                <a:gd name="T64" fmla="*/ 2147483646 w 11717"/>
                <a:gd name="T65" fmla="*/ 1024681869 h 2999"/>
                <a:gd name="T66" fmla="*/ 2147483646 w 11717"/>
                <a:gd name="T67" fmla="*/ 12971604 h 2999"/>
                <a:gd name="T68" fmla="*/ 2147483646 w 11717"/>
                <a:gd name="T69" fmla="*/ 579339068 h 2999"/>
                <a:gd name="T70" fmla="*/ 2147483646 w 11717"/>
                <a:gd name="T71" fmla="*/ 1046292513 h 2999"/>
                <a:gd name="T72" fmla="*/ 2147483646 w 11717"/>
                <a:gd name="T73" fmla="*/ 1413778790 h 2999"/>
                <a:gd name="T74" fmla="*/ 2147483646 w 11717"/>
                <a:gd name="T75" fmla="*/ 2147483646 h 2999"/>
                <a:gd name="T76" fmla="*/ 2147483646 w 11717"/>
                <a:gd name="T77" fmla="*/ 2147483646 h 2999"/>
                <a:gd name="T78" fmla="*/ 2147483646 w 11717"/>
                <a:gd name="T79" fmla="*/ 2147483646 h 2999"/>
                <a:gd name="T80" fmla="*/ 2147483646 w 11717"/>
                <a:gd name="T81" fmla="*/ 2147483646 h 2999"/>
                <a:gd name="T82" fmla="*/ 2147483646 w 11717"/>
                <a:gd name="T83" fmla="*/ 2147483646 h 2999"/>
                <a:gd name="T84" fmla="*/ 2147483646 w 11717"/>
                <a:gd name="T85" fmla="*/ 2147483646 h 2999"/>
                <a:gd name="T86" fmla="*/ 2147483646 w 11717"/>
                <a:gd name="T87" fmla="*/ 2147483646 h 2999"/>
                <a:gd name="T88" fmla="*/ 2147483646 w 11717"/>
                <a:gd name="T89" fmla="*/ 2147483646 h 2999"/>
                <a:gd name="T90" fmla="*/ 2147483646 w 11717"/>
                <a:gd name="T91" fmla="*/ 2147483646 h 2999"/>
                <a:gd name="T92" fmla="*/ 2147483646 w 11717"/>
                <a:gd name="T93" fmla="*/ 2147483646 h 2999"/>
                <a:gd name="T94" fmla="*/ 2147483646 w 11717"/>
                <a:gd name="T95" fmla="*/ 2147483646 h 2999"/>
                <a:gd name="T96" fmla="*/ 2147483646 w 11717"/>
                <a:gd name="T97" fmla="*/ 2147483646 h 2999"/>
                <a:gd name="T98" fmla="*/ 2147483646 w 11717"/>
                <a:gd name="T99" fmla="*/ 2147483646 h 2999"/>
                <a:gd name="T100" fmla="*/ 2147483646 w 11717"/>
                <a:gd name="T101" fmla="*/ 2147483646 h 2999"/>
                <a:gd name="T102" fmla="*/ 2147483646 w 11717"/>
                <a:gd name="T103" fmla="*/ 2147483646 h 2999"/>
                <a:gd name="T104" fmla="*/ 2147483646 w 11717"/>
                <a:gd name="T105" fmla="*/ 2147483646 h 2999"/>
                <a:gd name="T106" fmla="*/ 2147483646 w 11717"/>
                <a:gd name="T107" fmla="*/ 2147483646 h 2999"/>
                <a:gd name="T108" fmla="*/ 2147483646 w 11717"/>
                <a:gd name="T109" fmla="*/ 2147483646 h 2999"/>
                <a:gd name="T110" fmla="*/ 2147483646 w 11717"/>
                <a:gd name="T111" fmla="*/ 2147483646 h 2999"/>
                <a:gd name="T112" fmla="*/ 2147483646 w 11717"/>
                <a:gd name="T113" fmla="*/ 2147483646 h 2999"/>
                <a:gd name="T114" fmla="*/ 1362363750 w 11717"/>
                <a:gd name="T115" fmla="*/ 2147483646 h 299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1717" h="2999">
                  <a:moveTo>
                    <a:pt x="11595" y="2728"/>
                  </a:moveTo>
                  <a:lnTo>
                    <a:pt x="11595" y="2597"/>
                  </a:lnTo>
                  <a:lnTo>
                    <a:pt x="11576" y="2597"/>
                  </a:lnTo>
                  <a:lnTo>
                    <a:pt x="11576" y="2736"/>
                  </a:lnTo>
                  <a:lnTo>
                    <a:pt x="11477" y="2736"/>
                  </a:lnTo>
                  <a:lnTo>
                    <a:pt x="11477" y="2765"/>
                  </a:lnTo>
                  <a:lnTo>
                    <a:pt x="11462" y="2765"/>
                  </a:lnTo>
                  <a:lnTo>
                    <a:pt x="11462" y="2747"/>
                  </a:lnTo>
                  <a:lnTo>
                    <a:pt x="11456" y="2747"/>
                  </a:lnTo>
                  <a:lnTo>
                    <a:pt x="11450" y="2753"/>
                  </a:lnTo>
                  <a:lnTo>
                    <a:pt x="11395" y="2753"/>
                  </a:lnTo>
                  <a:lnTo>
                    <a:pt x="11395" y="2758"/>
                  </a:lnTo>
                  <a:lnTo>
                    <a:pt x="11372" y="2758"/>
                  </a:lnTo>
                  <a:lnTo>
                    <a:pt x="11372" y="2752"/>
                  </a:lnTo>
                  <a:lnTo>
                    <a:pt x="11358" y="2752"/>
                  </a:lnTo>
                  <a:lnTo>
                    <a:pt x="11358" y="2767"/>
                  </a:lnTo>
                  <a:lnTo>
                    <a:pt x="11335" y="2767"/>
                  </a:lnTo>
                  <a:lnTo>
                    <a:pt x="11335" y="2784"/>
                  </a:lnTo>
                  <a:lnTo>
                    <a:pt x="11319" y="2784"/>
                  </a:lnTo>
                  <a:lnTo>
                    <a:pt x="11319" y="2752"/>
                  </a:lnTo>
                  <a:lnTo>
                    <a:pt x="11308" y="2752"/>
                  </a:lnTo>
                  <a:lnTo>
                    <a:pt x="11308" y="2782"/>
                  </a:lnTo>
                  <a:lnTo>
                    <a:pt x="11289" y="2782"/>
                  </a:lnTo>
                  <a:lnTo>
                    <a:pt x="11289" y="2801"/>
                  </a:lnTo>
                  <a:lnTo>
                    <a:pt x="11250" y="2801"/>
                  </a:lnTo>
                  <a:lnTo>
                    <a:pt x="11250" y="2821"/>
                  </a:lnTo>
                  <a:lnTo>
                    <a:pt x="11186" y="2821"/>
                  </a:lnTo>
                  <a:lnTo>
                    <a:pt x="11186" y="2813"/>
                  </a:lnTo>
                  <a:lnTo>
                    <a:pt x="11147" y="2813"/>
                  </a:lnTo>
                  <a:lnTo>
                    <a:pt x="11141" y="2808"/>
                  </a:lnTo>
                  <a:lnTo>
                    <a:pt x="11019" y="2808"/>
                  </a:lnTo>
                  <a:lnTo>
                    <a:pt x="11019" y="2799"/>
                  </a:lnTo>
                  <a:lnTo>
                    <a:pt x="10990" y="2799"/>
                  </a:lnTo>
                  <a:lnTo>
                    <a:pt x="10990" y="2781"/>
                  </a:lnTo>
                  <a:lnTo>
                    <a:pt x="10957" y="2781"/>
                  </a:lnTo>
                  <a:lnTo>
                    <a:pt x="10957" y="2754"/>
                  </a:lnTo>
                  <a:lnTo>
                    <a:pt x="10834" y="2754"/>
                  </a:lnTo>
                  <a:lnTo>
                    <a:pt x="10834" y="2779"/>
                  </a:lnTo>
                  <a:lnTo>
                    <a:pt x="10786" y="2779"/>
                  </a:lnTo>
                  <a:lnTo>
                    <a:pt x="10786" y="2760"/>
                  </a:lnTo>
                  <a:lnTo>
                    <a:pt x="10758" y="2760"/>
                  </a:lnTo>
                  <a:lnTo>
                    <a:pt x="10758" y="2742"/>
                  </a:lnTo>
                  <a:lnTo>
                    <a:pt x="10671" y="2742"/>
                  </a:lnTo>
                  <a:lnTo>
                    <a:pt x="10671" y="2733"/>
                  </a:lnTo>
                  <a:lnTo>
                    <a:pt x="10616" y="2733"/>
                  </a:lnTo>
                  <a:lnTo>
                    <a:pt x="10616" y="2714"/>
                  </a:lnTo>
                  <a:lnTo>
                    <a:pt x="10583" y="2714"/>
                  </a:lnTo>
                  <a:lnTo>
                    <a:pt x="10583" y="2725"/>
                  </a:lnTo>
                  <a:lnTo>
                    <a:pt x="10564" y="2725"/>
                  </a:lnTo>
                  <a:lnTo>
                    <a:pt x="10564" y="2738"/>
                  </a:lnTo>
                  <a:lnTo>
                    <a:pt x="10527" y="2738"/>
                  </a:lnTo>
                  <a:lnTo>
                    <a:pt x="10527" y="2835"/>
                  </a:lnTo>
                  <a:lnTo>
                    <a:pt x="10520" y="2835"/>
                  </a:lnTo>
                  <a:lnTo>
                    <a:pt x="10520" y="2819"/>
                  </a:lnTo>
                  <a:lnTo>
                    <a:pt x="10513" y="2819"/>
                  </a:lnTo>
                  <a:lnTo>
                    <a:pt x="10513" y="2805"/>
                  </a:lnTo>
                  <a:lnTo>
                    <a:pt x="10428" y="2805"/>
                  </a:lnTo>
                  <a:lnTo>
                    <a:pt x="10428" y="2786"/>
                  </a:lnTo>
                  <a:lnTo>
                    <a:pt x="10191" y="2786"/>
                  </a:lnTo>
                  <a:lnTo>
                    <a:pt x="10191" y="2383"/>
                  </a:lnTo>
                  <a:lnTo>
                    <a:pt x="10086" y="2383"/>
                  </a:lnTo>
                  <a:lnTo>
                    <a:pt x="10086" y="2375"/>
                  </a:lnTo>
                  <a:lnTo>
                    <a:pt x="9931" y="2375"/>
                  </a:lnTo>
                  <a:lnTo>
                    <a:pt x="9931" y="2381"/>
                  </a:lnTo>
                  <a:lnTo>
                    <a:pt x="9890" y="2381"/>
                  </a:lnTo>
                  <a:lnTo>
                    <a:pt x="9890" y="2332"/>
                  </a:lnTo>
                  <a:lnTo>
                    <a:pt x="9788" y="2332"/>
                  </a:lnTo>
                  <a:lnTo>
                    <a:pt x="9788" y="2313"/>
                  </a:lnTo>
                  <a:lnTo>
                    <a:pt x="9813" y="2313"/>
                  </a:lnTo>
                  <a:lnTo>
                    <a:pt x="9813" y="2255"/>
                  </a:lnTo>
                  <a:lnTo>
                    <a:pt x="9780" y="2255"/>
                  </a:lnTo>
                  <a:lnTo>
                    <a:pt x="9780" y="2219"/>
                  </a:lnTo>
                  <a:lnTo>
                    <a:pt x="9744" y="2219"/>
                  </a:lnTo>
                  <a:lnTo>
                    <a:pt x="9744" y="2203"/>
                  </a:lnTo>
                  <a:lnTo>
                    <a:pt x="9730" y="2203"/>
                  </a:lnTo>
                  <a:lnTo>
                    <a:pt x="9730" y="2219"/>
                  </a:lnTo>
                  <a:lnTo>
                    <a:pt x="9653" y="2219"/>
                  </a:lnTo>
                  <a:lnTo>
                    <a:pt x="9653" y="2263"/>
                  </a:lnTo>
                  <a:lnTo>
                    <a:pt x="9624" y="2263"/>
                  </a:lnTo>
                  <a:lnTo>
                    <a:pt x="9624" y="2318"/>
                  </a:lnTo>
                  <a:lnTo>
                    <a:pt x="9644" y="2318"/>
                  </a:lnTo>
                  <a:lnTo>
                    <a:pt x="9644" y="2338"/>
                  </a:lnTo>
                  <a:lnTo>
                    <a:pt x="9593" y="2338"/>
                  </a:lnTo>
                  <a:lnTo>
                    <a:pt x="9593" y="2329"/>
                  </a:lnTo>
                  <a:lnTo>
                    <a:pt x="9576" y="2329"/>
                  </a:lnTo>
                  <a:lnTo>
                    <a:pt x="9576" y="2318"/>
                  </a:lnTo>
                  <a:lnTo>
                    <a:pt x="9505" y="2318"/>
                  </a:lnTo>
                  <a:lnTo>
                    <a:pt x="9505" y="2329"/>
                  </a:lnTo>
                  <a:lnTo>
                    <a:pt x="9431" y="2329"/>
                  </a:lnTo>
                  <a:lnTo>
                    <a:pt x="9431" y="2343"/>
                  </a:lnTo>
                  <a:lnTo>
                    <a:pt x="9391" y="2343"/>
                  </a:lnTo>
                  <a:lnTo>
                    <a:pt x="9391" y="2378"/>
                  </a:lnTo>
                  <a:lnTo>
                    <a:pt x="9344" y="2378"/>
                  </a:lnTo>
                  <a:lnTo>
                    <a:pt x="9344" y="2361"/>
                  </a:lnTo>
                  <a:lnTo>
                    <a:pt x="9331" y="2361"/>
                  </a:lnTo>
                  <a:lnTo>
                    <a:pt x="9331" y="2318"/>
                  </a:lnTo>
                  <a:lnTo>
                    <a:pt x="9299" y="2318"/>
                  </a:lnTo>
                  <a:lnTo>
                    <a:pt x="9299" y="2293"/>
                  </a:lnTo>
                  <a:lnTo>
                    <a:pt x="9100" y="2293"/>
                  </a:lnTo>
                  <a:lnTo>
                    <a:pt x="9100" y="2366"/>
                  </a:lnTo>
                  <a:lnTo>
                    <a:pt x="9072" y="2366"/>
                  </a:lnTo>
                  <a:lnTo>
                    <a:pt x="9072" y="2378"/>
                  </a:lnTo>
                  <a:lnTo>
                    <a:pt x="9057" y="2378"/>
                  </a:lnTo>
                  <a:lnTo>
                    <a:pt x="9057" y="2352"/>
                  </a:lnTo>
                  <a:lnTo>
                    <a:pt x="8988" y="2352"/>
                  </a:lnTo>
                  <a:lnTo>
                    <a:pt x="8988" y="2341"/>
                  </a:lnTo>
                  <a:lnTo>
                    <a:pt x="8953" y="2341"/>
                  </a:lnTo>
                  <a:lnTo>
                    <a:pt x="8953" y="2390"/>
                  </a:lnTo>
                  <a:lnTo>
                    <a:pt x="8929" y="2390"/>
                  </a:lnTo>
                  <a:lnTo>
                    <a:pt x="8929" y="2676"/>
                  </a:lnTo>
                  <a:lnTo>
                    <a:pt x="8920" y="2676"/>
                  </a:lnTo>
                  <a:lnTo>
                    <a:pt x="8920" y="2594"/>
                  </a:lnTo>
                  <a:lnTo>
                    <a:pt x="8878" y="2594"/>
                  </a:lnTo>
                  <a:lnTo>
                    <a:pt x="8878" y="2294"/>
                  </a:lnTo>
                  <a:lnTo>
                    <a:pt x="8872" y="2294"/>
                  </a:lnTo>
                  <a:lnTo>
                    <a:pt x="8872" y="2281"/>
                  </a:lnTo>
                  <a:lnTo>
                    <a:pt x="8854" y="2281"/>
                  </a:lnTo>
                  <a:lnTo>
                    <a:pt x="8854" y="2300"/>
                  </a:lnTo>
                  <a:lnTo>
                    <a:pt x="8807" y="2291"/>
                  </a:lnTo>
                  <a:lnTo>
                    <a:pt x="8807" y="2273"/>
                  </a:lnTo>
                  <a:lnTo>
                    <a:pt x="8753" y="2273"/>
                  </a:lnTo>
                  <a:lnTo>
                    <a:pt x="8753" y="2263"/>
                  </a:lnTo>
                  <a:lnTo>
                    <a:pt x="8628" y="2263"/>
                  </a:lnTo>
                  <a:lnTo>
                    <a:pt x="8628" y="2257"/>
                  </a:lnTo>
                  <a:lnTo>
                    <a:pt x="8596" y="2257"/>
                  </a:lnTo>
                  <a:lnTo>
                    <a:pt x="8596" y="2460"/>
                  </a:lnTo>
                  <a:lnTo>
                    <a:pt x="8560" y="2453"/>
                  </a:lnTo>
                  <a:lnTo>
                    <a:pt x="8560" y="2410"/>
                  </a:lnTo>
                  <a:lnTo>
                    <a:pt x="8549" y="2410"/>
                  </a:lnTo>
                  <a:lnTo>
                    <a:pt x="8549" y="2384"/>
                  </a:lnTo>
                  <a:lnTo>
                    <a:pt x="8528" y="2384"/>
                  </a:lnTo>
                  <a:lnTo>
                    <a:pt x="8528" y="2281"/>
                  </a:lnTo>
                  <a:lnTo>
                    <a:pt x="8515" y="2281"/>
                  </a:lnTo>
                  <a:lnTo>
                    <a:pt x="8515" y="2249"/>
                  </a:lnTo>
                  <a:lnTo>
                    <a:pt x="8527" y="2249"/>
                  </a:lnTo>
                  <a:lnTo>
                    <a:pt x="8527" y="2235"/>
                  </a:lnTo>
                  <a:lnTo>
                    <a:pt x="8453" y="2235"/>
                  </a:lnTo>
                  <a:lnTo>
                    <a:pt x="8453" y="2174"/>
                  </a:lnTo>
                  <a:lnTo>
                    <a:pt x="8447" y="2174"/>
                  </a:lnTo>
                  <a:lnTo>
                    <a:pt x="8447" y="2117"/>
                  </a:lnTo>
                  <a:lnTo>
                    <a:pt x="8430" y="2117"/>
                  </a:lnTo>
                  <a:lnTo>
                    <a:pt x="8430" y="2059"/>
                  </a:lnTo>
                  <a:lnTo>
                    <a:pt x="8412" y="2059"/>
                  </a:lnTo>
                  <a:lnTo>
                    <a:pt x="8412" y="2001"/>
                  </a:lnTo>
                  <a:lnTo>
                    <a:pt x="8399" y="2001"/>
                  </a:lnTo>
                  <a:lnTo>
                    <a:pt x="8399" y="1983"/>
                  </a:lnTo>
                  <a:lnTo>
                    <a:pt x="8321" y="1983"/>
                  </a:lnTo>
                  <a:lnTo>
                    <a:pt x="8321" y="1996"/>
                  </a:lnTo>
                  <a:lnTo>
                    <a:pt x="8297" y="1996"/>
                  </a:lnTo>
                  <a:lnTo>
                    <a:pt x="8297" y="2027"/>
                  </a:lnTo>
                  <a:lnTo>
                    <a:pt x="8279" y="2033"/>
                  </a:lnTo>
                  <a:lnTo>
                    <a:pt x="8279" y="1998"/>
                  </a:lnTo>
                  <a:lnTo>
                    <a:pt x="8263" y="1998"/>
                  </a:lnTo>
                  <a:lnTo>
                    <a:pt x="8263" y="1979"/>
                  </a:lnTo>
                  <a:lnTo>
                    <a:pt x="8209" y="1979"/>
                  </a:lnTo>
                  <a:lnTo>
                    <a:pt x="8209" y="1968"/>
                  </a:lnTo>
                  <a:lnTo>
                    <a:pt x="8181" y="1968"/>
                  </a:lnTo>
                  <a:lnTo>
                    <a:pt x="8181" y="1903"/>
                  </a:lnTo>
                  <a:lnTo>
                    <a:pt x="8157" y="1903"/>
                  </a:lnTo>
                  <a:lnTo>
                    <a:pt x="8157" y="1843"/>
                  </a:lnTo>
                  <a:lnTo>
                    <a:pt x="8125" y="1843"/>
                  </a:lnTo>
                  <a:lnTo>
                    <a:pt x="8125" y="1832"/>
                  </a:lnTo>
                  <a:lnTo>
                    <a:pt x="8113" y="1832"/>
                  </a:lnTo>
                  <a:lnTo>
                    <a:pt x="8113" y="1779"/>
                  </a:lnTo>
                  <a:lnTo>
                    <a:pt x="8124" y="1779"/>
                  </a:lnTo>
                  <a:lnTo>
                    <a:pt x="8124" y="1733"/>
                  </a:lnTo>
                  <a:lnTo>
                    <a:pt x="8078" y="1733"/>
                  </a:lnTo>
                  <a:lnTo>
                    <a:pt x="8078" y="1779"/>
                  </a:lnTo>
                  <a:lnTo>
                    <a:pt x="8086" y="1779"/>
                  </a:lnTo>
                  <a:lnTo>
                    <a:pt x="8086" y="1834"/>
                  </a:lnTo>
                  <a:lnTo>
                    <a:pt x="8071" y="1834"/>
                  </a:lnTo>
                  <a:lnTo>
                    <a:pt x="8071" y="1850"/>
                  </a:lnTo>
                  <a:lnTo>
                    <a:pt x="8039" y="1850"/>
                  </a:lnTo>
                  <a:lnTo>
                    <a:pt x="8039" y="1909"/>
                  </a:lnTo>
                  <a:lnTo>
                    <a:pt x="8018" y="1909"/>
                  </a:lnTo>
                  <a:lnTo>
                    <a:pt x="8018" y="1955"/>
                  </a:lnTo>
                  <a:lnTo>
                    <a:pt x="7989" y="1955"/>
                  </a:lnTo>
                  <a:lnTo>
                    <a:pt x="7989" y="1753"/>
                  </a:lnTo>
                  <a:lnTo>
                    <a:pt x="7973" y="1752"/>
                  </a:lnTo>
                  <a:lnTo>
                    <a:pt x="7957" y="1751"/>
                  </a:lnTo>
                  <a:lnTo>
                    <a:pt x="7938" y="1748"/>
                  </a:lnTo>
                  <a:lnTo>
                    <a:pt x="7913" y="1745"/>
                  </a:lnTo>
                  <a:lnTo>
                    <a:pt x="7878" y="1742"/>
                  </a:lnTo>
                  <a:lnTo>
                    <a:pt x="7834" y="1739"/>
                  </a:lnTo>
                  <a:lnTo>
                    <a:pt x="7834" y="1761"/>
                  </a:lnTo>
                  <a:lnTo>
                    <a:pt x="7802" y="1761"/>
                  </a:lnTo>
                  <a:lnTo>
                    <a:pt x="7802" y="1855"/>
                  </a:lnTo>
                  <a:lnTo>
                    <a:pt x="7749" y="1883"/>
                  </a:lnTo>
                  <a:lnTo>
                    <a:pt x="7749" y="2073"/>
                  </a:lnTo>
                  <a:lnTo>
                    <a:pt x="7737" y="2073"/>
                  </a:lnTo>
                  <a:lnTo>
                    <a:pt x="7737" y="2095"/>
                  </a:lnTo>
                  <a:lnTo>
                    <a:pt x="7709" y="2095"/>
                  </a:lnTo>
                  <a:lnTo>
                    <a:pt x="7709" y="2083"/>
                  </a:lnTo>
                  <a:lnTo>
                    <a:pt x="7700" y="2083"/>
                  </a:lnTo>
                  <a:lnTo>
                    <a:pt x="7700" y="2097"/>
                  </a:lnTo>
                  <a:lnTo>
                    <a:pt x="7654" y="2097"/>
                  </a:lnTo>
                  <a:lnTo>
                    <a:pt x="7654" y="2085"/>
                  </a:lnTo>
                  <a:lnTo>
                    <a:pt x="7639" y="2085"/>
                  </a:lnTo>
                  <a:lnTo>
                    <a:pt x="7639" y="2092"/>
                  </a:lnTo>
                  <a:lnTo>
                    <a:pt x="7594" y="2092"/>
                  </a:lnTo>
                  <a:lnTo>
                    <a:pt x="7594" y="2085"/>
                  </a:lnTo>
                  <a:lnTo>
                    <a:pt x="7569" y="2085"/>
                  </a:lnTo>
                  <a:lnTo>
                    <a:pt x="7569" y="2095"/>
                  </a:lnTo>
                  <a:lnTo>
                    <a:pt x="7540" y="2095"/>
                  </a:lnTo>
                  <a:lnTo>
                    <a:pt x="7540" y="2085"/>
                  </a:lnTo>
                  <a:lnTo>
                    <a:pt x="7531" y="2085"/>
                  </a:lnTo>
                  <a:lnTo>
                    <a:pt x="7531" y="2203"/>
                  </a:lnTo>
                  <a:lnTo>
                    <a:pt x="7507" y="2203"/>
                  </a:lnTo>
                  <a:lnTo>
                    <a:pt x="7507" y="2223"/>
                  </a:lnTo>
                  <a:lnTo>
                    <a:pt x="7465" y="2223"/>
                  </a:lnTo>
                  <a:lnTo>
                    <a:pt x="7465" y="2232"/>
                  </a:lnTo>
                  <a:lnTo>
                    <a:pt x="7439" y="2232"/>
                  </a:lnTo>
                  <a:lnTo>
                    <a:pt x="7439" y="1909"/>
                  </a:lnTo>
                  <a:lnTo>
                    <a:pt x="7249" y="1909"/>
                  </a:lnTo>
                  <a:lnTo>
                    <a:pt x="7249" y="1682"/>
                  </a:lnTo>
                  <a:lnTo>
                    <a:pt x="7187" y="1682"/>
                  </a:lnTo>
                  <a:lnTo>
                    <a:pt x="7187" y="1672"/>
                  </a:lnTo>
                  <a:lnTo>
                    <a:pt x="7176" y="1672"/>
                  </a:lnTo>
                  <a:lnTo>
                    <a:pt x="7176" y="1496"/>
                  </a:lnTo>
                  <a:lnTo>
                    <a:pt x="7160" y="1496"/>
                  </a:lnTo>
                  <a:lnTo>
                    <a:pt x="7160" y="1657"/>
                  </a:lnTo>
                  <a:lnTo>
                    <a:pt x="7134" y="1657"/>
                  </a:lnTo>
                  <a:lnTo>
                    <a:pt x="7134" y="1466"/>
                  </a:lnTo>
                  <a:lnTo>
                    <a:pt x="7115" y="1466"/>
                  </a:lnTo>
                  <a:lnTo>
                    <a:pt x="7115" y="1407"/>
                  </a:lnTo>
                  <a:lnTo>
                    <a:pt x="7099" y="1407"/>
                  </a:lnTo>
                  <a:lnTo>
                    <a:pt x="7099" y="1657"/>
                  </a:lnTo>
                  <a:lnTo>
                    <a:pt x="7051" y="1657"/>
                  </a:lnTo>
                  <a:lnTo>
                    <a:pt x="7051" y="1639"/>
                  </a:lnTo>
                  <a:lnTo>
                    <a:pt x="7019" y="1639"/>
                  </a:lnTo>
                  <a:lnTo>
                    <a:pt x="7019" y="1670"/>
                  </a:lnTo>
                  <a:lnTo>
                    <a:pt x="6990" y="1670"/>
                  </a:lnTo>
                  <a:lnTo>
                    <a:pt x="6957" y="1699"/>
                  </a:lnTo>
                  <a:lnTo>
                    <a:pt x="6957" y="2098"/>
                  </a:lnTo>
                  <a:lnTo>
                    <a:pt x="6926" y="2098"/>
                  </a:lnTo>
                  <a:lnTo>
                    <a:pt x="6926" y="2110"/>
                  </a:lnTo>
                  <a:lnTo>
                    <a:pt x="6787" y="2110"/>
                  </a:lnTo>
                  <a:lnTo>
                    <a:pt x="6787" y="2128"/>
                  </a:lnTo>
                  <a:lnTo>
                    <a:pt x="6773" y="2128"/>
                  </a:lnTo>
                  <a:lnTo>
                    <a:pt x="6773" y="2221"/>
                  </a:lnTo>
                  <a:lnTo>
                    <a:pt x="6618" y="2221"/>
                  </a:lnTo>
                  <a:lnTo>
                    <a:pt x="6618" y="2267"/>
                  </a:lnTo>
                  <a:lnTo>
                    <a:pt x="6582" y="2267"/>
                  </a:lnTo>
                  <a:lnTo>
                    <a:pt x="6582" y="2278"/>
                  </a:lnTo>
                  <a:lnTo>
                    <a:pt x="6502" y="2256"/>
                  </a:lnTo>
                  <a:lnTo>
                    <a:pt x="6502" y="2303"/>
                  </a:lnTo>
                  <a:lnTo>
                    <a:pt x="6484" y="2303"/>
                  </a:lnTo>
                  <a:lnTo>
                    <a:pt x="6484" y="2250"/>
                  </a:lnTo>
                  <a:lnTo>
                    <a:pt x="6473" y="2250"/>
                  </a:lnTo>
                  <a:lnTo>
                    <a:pt x="6473" y="2194"/>
                  </a:lnTo>
                  <a:lnTo>
                    <a:pt x="6345" y="2194"/>
                  </a:lnTo>
                  <a:lnTo>
                    <a:pt x="6345" y="2206"/>
                  </a:lnTo>
                  <a:lnTo>
                    <a:pt x="6300" y="2206"/>
                  </a:lnTo>
                  <a:lnTo>
                    <a:pt x="6300" y="2249"/>
                  </a:lnTo>
                  <a:lnTo>
                    <a:pt x="6217" y="2249"/>
                  </a:lnTo>
                  <a:lnTo>
                    <a:pt x="6217" y="2261"/>
                  </a:lnTo>
                  <a:lnTo>
                    <a:pt x="6211" y="2261"/>
                  </a:lnTo>
                  <a:lnTo>
                    <a:pt x="6211" y="2296"/>
                  </a:lnTo>
                  <a:lnTo>
                    <a:pt x="6189" y="2296"/>
                  </a:lnTo>
                  <a:lnTo>
                    <a:pt x="6189" y="2406"/>
                  </a:lnTo>
                  <a:lnTo>
                    <a:pt x="6116" y="2406"/>
                  </a:lnTo>
                  <a:lnTo>
                    <a:pt x="6116" y="2414"/>
                  </a:lnTo>
                  <a:lnTo>
                    <a:pt x="6037" y="2414"/>
                  </a:lnTo>
                  <a:lnTo>
                    <a:pt x="6037" y="2398"/>
                  </a:lnTo>
                  <a:lnTo>
                    <a:pt x="5985" y="2398"/>
                  </a:lnTo>
                  <a:lnTo>
                    <a:pt x="5985" y="2374"/>
                  </a:lnTo>
                  <a:lnTo>
                    <a:pt x="5954" y="2374"/>
                  </a:lnTo>
                  <a:lnTo>
                    <a:pt x="5954" y="2361"/>
                  </a:lnTo>
                  <a:lnTo>
                    <a:pt x="5903" y="2361"/>
                  </a:lnTo>
                  <a:lnTo>
                    <a:pt x="5903" y="2381"/>
                  </a:lnTo>
                  <a:lnTo>
                    <a:pt x="5774" y="2381"/>
                  </a:lnTo>
                  <a:lnTo>
                    <a:pt x="5774" y="2428"/>
                  </a:lnTo>
                  <a:lnTo>
                    <a:pt x="5691" y="2428"/>
                  </a:lnTo>
                  <a:lnTo>
                    <a:pt x="5691" y="2462"/>
                  </a:lnTo>
                  <a:lnTo>
                    <a:pt x="5658" y="2462"/>
                  </a:lnTo>
                  <a:lnTo>
                    <a:pt x="5658" y="2479"/>
                  </a:lnTo>
                  <a:lnTo>
                    <a:pt x="5495" y="2479"/>
                  </a:lnTo>
                  <a:lnTo>
                    <a:pt x="5495" y="2649"/>
                  </a:lnTo>
                  <a:lnTo>
                    <a:pt x="5472" y="2649"/>
                  </a:lnTo>
                  <a:lnTo>
                    <a:pt x="5472" y="2560"/>
                  </a:lnTo>
                  <a:lnTo>
                    <a:pt x="5410" y="2560"/>
                  </a:lnTo>
                  <a:lnTo>
                    <a:pt x="5410" y="2518"/>
                  </a:lnTo>
                  <a:lnTo>
                    <a:pt x="5360" y="2518"/>
                  </a:lnTo>
                  <a:lnTo>
                    <a:pt x="5360" y="2508"/>
                  </a:lnTo>
                  <a:lnTo>
                    <a:pt x="5329" y="2508"/>
                  </a:lnTo>
                  <a:lnTo>
                    <a:pt x="5329" y="2470"/>
                  </a:lnTo>
                  <a:lnTo>
                    <a:pt x="5260" y="2470"/>
                  </a:lnTo>
                  <a:lnTo>
                    <a:pt x="5260" y="2207"/>
                  </a:lnTo>
                  <a:lnTo>
                    <a:pt x="4878" y="2207"/>
                  </a:lnTo>
                  <a:lnTo>
                    <a:pt x="4878" y="2475"/>
                  </a:lnTo>
                  <a:lnTo>
                    <a:pt x="4832" y="2475"/>
                  </a:lnTo>
                  <a:lnTo>
                    <a:pt x="4832" y="2504"/>
                  </a:lnTo>
                  <a:lnTo>
                    <a:pt x="4791" y="2504"/>
                  </a:lnTo>
                  <a:lnTo>
                    <a:pt x="4791" y="2526"/>
                  </a:lnTo>
                  <a:lnTo>
                    <a:pt x="4777" y="2526"/>
                  </a:lnTo>
                  <a:lnTo>
                    <a:pt x="4777" y="2790"/>
                  </a:lnTo>
                  <a:lnTo>
                    <a:pt x="4768" y="2790"/>
                  </a:lnTo>
                  <a:lnTo>
                    <a:pt x="4762" y="2784"/>
                  </a:lnTo>
                  <a:lnTo>
                    <a:pt x="4717" y="2784"/>
                  </a:lnTo>
                  <a:lnTo>
                    <a:pt x="4710" y="2791"/>
                  </a:lnTo>
                  <a:lnTo>
                    <a:pt x="4684" y="2791"/>
                  </a:lnTo>
                  <a:lnTo>
                    <a:pt x="4684" y="2643"/>
                  </a:lnTo>
                  <a:lnTo>
                    <a:pt x="4641" y="2615"/>
                  </a:lnTo>
                  <a:lnTo>
                    <a:pt x="4416" y="2615"/>
                  </a:lnTo>
                  <a:lnTo>
                    <a:pt x="4416" y="2627"/>
                  </a:lnTo>
                  <a:lnTo>
                    <a:pt x="4410" y="2627"/>
                  </a:lnTo>
                  <a:lnTo>
                    <a:pt x="4410" y="2578"/>
                  </a:lnTo>
                  <a:lnTo>
                    <a:pt x="4356" y="2578"/>
                  </a:lnTo>
                  <a:lnTo>
                    <a:pt x="4356" y="2627"/>
                  </a:lnTo>
                  <a:lnTo>
                    <a:pt x="4316" y="2627"/>
                  </a:lnTo>
                  <a:lnTo>
                    <a:pt x="4316" y="2651"/>
                  </a:lnTo>
                  <a:lnTo>
                    <a:pt x="4309" y="2651"/>
                  </a:lnTo>
                  <a:lnTo>
                    <a:pt x="4309" y="2443"/>
                  </a:lnTo>
                  <a:lnTo>
                    <a:pt x="4300" y="2443"/>
                  </a:lnTo>
                  <a:lnTo>
                    <a:pt x="4300" y="2403"/>
                  </a:lnTo>
                  <a:lnTo>
                    <a:pt x="4279" y="2403"/>
                  </a:lnTo>
                  <a:lnTo>
                    <a:pt x="4270" y="2255"/>
                  </a:lnTo>
                  <a:lnTo>
                    <a:pt x="4264" y="2149"/>
                  </a:lnTo>
                  <a:lnTo>
                    <a:pt x="4262" y="2089"/>
                  </a:lnTo>
                  <a:lnTo>
                    <a:pt x="4260" y="2017"/>
                  </a:lnTo>
                  <a:lnTo>
                    <a:pt x="4254" y="1881"/>
                  </a:lnTo>
                  <a:lnTo>
                    <a:pt x="4249" y="1746"/>
                  </a:lnTo>
                  <a:lnTo>
                    <a:pt x="4246" y="1675"/>
                  </a:lnTo>
                  <a:lnTo>
                    <a:pt x="4241" y="1442"/>
                  </a:lnTo>
                  <a:lnTo>
                    <a:pt x="4234" y="1194"/>
                  </a:lnTo>
                  <a:lnTo>
                    <a:pt x="4286" y="1194"/>
                  </a:lnTo>
                  <a:lnTo>
                    <a:pt x="4291" y="1193"/>
                  </a:lnTo>
                  <a:lnTo>
                    <a:pt x="4296" y="1191"/>
                  </a:lnTo>
                  <a:lnTo>
                    <a:pt x="4300" y="1188"/>
                  </a:lnTo>
                  <a:lnTo>
                    <a:pt x="4304" y="1184"/>
                  </a:lnTo>
                  <a:lnTo>
                    <a:pt x="4307" y="1179"/>
                  </a:lnTo>
                  <a:lnTo>
                    <a:pt x="4310" y="1174"/>
                  </a:lnTo>
                  <a:lnTo>
                    <a:pt x="4311" y="1168"/>
                  </a:lnTo>
                  <a:lnTo>
                    <a:pt x="4312" y="1163"/>
                  </a:lnTo>
                  <a:lnTo>
                    <a:pt x="4311" y="1154"/>
                  </a:lnTo>
                  <a:lnTo>
                    <a:pt x="4308" y="1148"/>
                  </a:lnTo>
                  <a:lnTo>
                    <a:pt x="4303" y="1142"/>
                  </a:lnTo>
                  <a:lnTo>
                    <a:pt x="4297" y="1138"/>
                  </a:lnTo>
                  <a:lnTo>
                    <a:pt x="4318" y="1125"/>
                  </a:lnTo>
                  <a:lnTo>
                    <a:pt x="4318" y="1062"/>
                  </a:lnTo>
                  <a:lnTo>
                    <a:pt x="4292" y="1006"/>
                  </a:lnTo>
                  <a:lnTo>
                    <a:pt x="4275" y="1006"/>
                  </a:lnTo>
                  <a:lnTo>
                    <a:pt x="4275" y="984"/>
                  </a:lnTo>
                  <a:lnTo>
                    <a:pt x="4243" y="984"/>
                  </a:lnTo>
                  <a:lnTo>
                    <a:pt x="4243" y="919"/>
                  </a:lnTo>
                  <a:lnTo>
                    <a:pt x="4230" y="919"/>
                  </a:lnTo>
                  <a:lnTo>
                    <a:pt x="4230" y="903"/>
                  </a:lnTo>
                  <a:lnTo>
                    <a:pt x="4220" y="903"/>
                  </a:lnTo>
                  <a:lnTo>
                    <a:pt x="4220" y="595"/>
                  </a:lnTo>
                  <a:lnTo>
                    <a:pt x="4224" y="593"/>
                  </a:lnTo>
                  <a:lnTo>
                    <a:pt x="4228" y="590"/>
                  </a:lnTo>
                  <a:lnTo>
                    <a:pt x="4233" y="585"/>
                  </a:lnTo>
                  <a:lnTo>
                    <a:pt x="4237" y="580"/>
                  </a:lnTo>
                  <a:lnTo>
                    <a:pt x="4240" y="576"/>
                  </a:lnTo>
                  <a:lnTo>
                    <a:pt x="4241" y="570"/>
                  </a:lnTo>
                  <a:lnTo>
                    <a:pt x="4241" y="562"/>
                  </a:lnTo>
                  <a:lnTo>
                    <a:pt x="4240" y="557"/>
                  </a:lnTo>
                  <a:lnTo>
                    <a:pt x="4237" y="553"/>
                  </a:lnTo>
                  <a:lnTo>
                    <a:pt x="4233" y="548"/>
                  </a:lnTo>
                  <a:lnTo>
                    <a:pt x="4229" y="543"/>
                  </a:lnTo>
                  <a:lnTo>
                    <a:pt x="4220" y="536"/>
                  </a:lnTo>
                  <a:lnTo>
                    <a:pt x="4215" y="534"/>
                  </a:lnTo>
                  <a:lnTo>
                    <a:pt x="4210" y="337"/>
                  </a:lnTo>
                  <a:lnTo>
                    <a:pt x="4211" y="337"/>
                  </a:lnTo>
                  <a:lnTo>
                    <a:pt x="4214" y="337"/>
                  </a:lnTo>
                  <a:lnTo>
                    <a:pt x="4216" y="335"/>
                  </a:lnTo>
                  <a:lnTo>
                    <a:pt x="4219" y="333"/>
                  </a:lnTo>
                  <a:lnTo>
                    <a:pt x="4219" y="330"/>
                  </a:lnTo>
                  <a:lnTo>
                    <a:pt x="4219" y="327"/>
                  </a:lnTo>
                  <a:lnTo>
                    <a:pt x="4216" y="325"/>
                  </a:lnTo>
                  <a:lnTo>
                    <a:pt x="4214" y="323"/>
                  </a:lnTo>
                  <a:lnTo>
                    <a:pt x="4211" y="323"/>
                  </a:lnTo>
                  <a:lnTo>
                    <a:pt x="4210" y="323"/>
                  </a:lnTo>
                  <a:lnTo>
                    <a:pt x="4208" y="253"/>
                  </a:lnTo>
                  <a:lnTo>
                    <a:pt x="4210" y="251"/>
                  </a:lnTo>
                  <a:lnTo>
                    <a:pt x="4212" y="250"/>
                  </a:lnTo>
                  <a:lnTo>
                    <a:pt x="4213" y="247"/>
                  </a:lnTo>
                  <a:lnTo>
                    <a:pt x="4213" y="245"/>
                  </a:lnTo>
                  <a:lnTo>
                    <a:pt x="4213" y="242"/>
                  </a:lnTo>
                  <a:lnTo>
                    <a:pt x="4211" y="240"/>
                  </a:lnTo>
                  <a:lnTo>
                    <a:pt x="4210" y="238"/>
                  </a:lnTo>
                  <a:lnTo>
                    <a:pt x="4208" y="237"/>
                  </a:lnTo>
                  <a:lnTo>
                    <a:pt x="4206" y="155"/>
                  </a:lnTo>
                  <a:lnTo>
                    <a:pt x="4209" y="149"/>
                  </a:lnTo>
                  <a:lnTo>
                    <a:pt x="4210" y="144"/>
                  </a:lnTo>
                  <a:lnTo>
                    <a:pt x="4210" y="137"/>
                  </a:lnTo>
                  <a:lnTo>
                    <a:pt x="4209" y="134"/>
                  </a:lnTo>
                  <a:lnTo>
                    <a:pt x="4208" y="132"/>
                  </a:lnTo>
                  <a:lnTo>
                    <a:pt x="4207" y="129"/>
                  </a:lnTo>
                  <a:lnTo>
                    <a:pt x="4205" y="127"/>
                  </a:lnTo>
                  <a:lnTo>
                    <a:pt x="4202" y="3"/>
                  </a:lnTo>
                  <a:lnTo>
                    <a:pt x="4201" y="1"/>
                  </a:lnTo>
                  <a:lnTo>
                    <a:pt x="4200" y="0"/>
                  </a:lnTo>
                  <a:lnTo>
                    <a:pt x="4198" y="0"/>
                  </a:lnTo>
                  <a:lnTo>
                    <a:pt x="4197" y="0"/>
                  </a:lnTo>
                  <a:lnTo>
                    <a:pt x="4195" y="2"/>
                  </a:lnTo>
                  <a:lnTo>
                    <a:pt x="4194" y="4"/>
                  </a:lnTo>
                  <a:lnTo>
                    <a:pt x="4189" y="126"/>
                  </a:lnTo>
                  <a:lnTo>
                    <a:pt x="4186" y="128"/>
                  </a:lnTo>
                  <a:lnTo>
                    <a:pt x="4185" y="131"/>
                  </a:lnTo>
                  <a:lnTo>
                    <a:pt x="4183" y="134"/>
                  </a:lnTo>
                  <a:lnTo>
                    <a:pt x="4183" y="137"/>
                  </a:lnTo>
                  <a:lnTo>
                    <a:pt x="4183" y="144"/>
                  </a:lnTo>
                  <a:lnTo>
                    <a:pt x="4183" y="147"/>
                  </a:lnTo>
                  <a:lnTo>
                    <a:pt x="4184" y="150"/>
                  </a:lnTo>
                  <a:lnTo>
                    <a:pt x="4186" y="152"/>
                  </a:lnTo>
                  <a:lnTo>
                    <a:pt x="4188" y="155"/>
                  </a:lnTo>
                  <a:lnTo>
                    <a:pt x="4184" y="236"/>
                  </a:lnTo>
                  <a:lnTo>
                    <a:pt x="4181" y="237"/>
                  </a:lnTo>
                  <a:lnTo>
                    <a:pt x="4179" y="239"/>
                  </a:lnTo>
                  <a:lnTo>
                    <a:pt x="4178" y="242"/>
                  </a:lnTo>
                  <a:lnTo>
                    <a:pt x="4177" y="245"/>
                  </a:lnTo>
                  <a:lnTo>
                    <a:pt x="4178" y="248"/>
                  </a:lnTo>
                  <a:lnTo>
                    <a:pt x="4179" y="250"/>
                  </a:lnTo>
                  <a:lnTo>
                    <a:pt x="4181" y="252"/>
                  </a:lnTo>
                  <a:lnTo>
                    <a:pt x="4184" y="254"/>
                  </a:lnTo>
                  <a:lnTo>
                    <a:pt x="4181" y="323"/>
                  </a:lnTo>
                  <a:lnTo>
                    <a:pt x="4178" y="323"/>
                  </a:lnTo>
                  <a:lnTo>
                    <a:pt x="4176" y="323"/>
                  </a:lnTo>
                  <a:lnTo>
                    <a:pt x="4173" y="325"/>
                  </a:lnTo>
                  <a:lnTo>
                    <a:pt x="4172" y="327"/>
                  </a:lnTo>
                  <a:lnTo>
                    <a:pt x="4171" y="330"/>
                  </a:lnTo>
                  <a:lnTo>
                    <a:pt x="4172" y="333"/>
                  </a:lnTo>
                  <a:lnTo>
                    <a:pt x="4173" y="335"/>
                  </a:lnTo>
                  <a:lnTo>
                    <a:pt x="4176" y="337"/>
                  </a:lnTo>
                  <a:lnTo>
                    <a:pt x="4178" y="337"/>
                  </a:lnTo>
                  <a:lnTo>
                    <a:pt x="4180" y="337"/>
                  </a:lnTo>
                  <a:lnTo>
                    <a:pt x="4172" y="534"/>
                  </a:lnTo>
                  <a:lnTo>
                    <a:pt x="4163" y="540"/>
                  </a:lnTo>
                  <a:lnTo>
                    <a:pt x="4154" y="547"/>
                  </a:lnTo>
                  <a:lnTo>
                    <a:pt x="4148" y="553"/>
                  </a:lnTo>
                  <a:lnTo>
                    <a:pt x="4146" y="557"/>
                  </a:lnTo>
                  <a:lnTo>
                    <a:pt x="4144" y="564"/>
                  </a:lnTo>
                  <a:lnTo>
                    <a:pt x="4145" y="573"/>
                  </a:lnTo>
                  <a:lnTo>
                    <a:pt x="4146" y="577"/>
                  </a:lnTo>
                  <a:lnTo>
                    <a:pt x="4147" y="581"/>
                  </a:lnTo>
                  <a:lnTo>
                    <a:pt x="4149" y="585"/>
                  </a:lnTo>
                  <a:lnTo>
                    <a:pt x="4152" y="588"/>
                  </a:lnTo>
                  <a:lnTo>
                    <a:pt x="4156" y="592"/>
                  </a:lnTo>
                  <a:lnTo>
                    <a:pt x="4160" y="594"/>
                  </a:lnTo>
                  <a:lnTo>
                    <a:pt x="4163" y="595"/>
                  </a:lnTo>
                  <a:lnTo>
                    <a:pt x="4163" y="903"/>
                  </a:lnTo>
                  <a:lnTo>
                    <a:pt x="4151" y="903"/>
                  </a:lnTo>
                  <a:lnTo>
                    <a:pt x="4151" y="919"/>
                  </a:lnTo>
                  <a:lnTo>
                    <a:pt x="4142" y="919"/>
                  </a:lnTo>
                  <a:lnTo>
                    <a:pt x="4142" y="984"/>
                  </a:lnTo>
                  <a:lnTo>
                    <a:pt x="4115" y="984"/>
                  </a:lnTo>
                  <a:lnTo>
                    <a:pt x="4115" y="1006"/>
                  </a:lnTo>
                  <a:lnTo>
                    <a:pt x="4099" y="1006"/>
                  </a:lnTo>
                  <a:lnTo>
                    <a:pt x="4067" y="1068"/>
                  </a:lnTo>
                  <a:lnTo>
                    <a:pt x="4067" y="1125"/>
                  </a:lnTo>
                  <a:lnTo>
                    <a:pt x="4084" y="1137"/>
                  </a:lnTo>
                  <a:lnTo>
                    <a:pt x="4081" y="1138"/>
                  </a:lnTo>
                  <a:lnTo>
                    <a:pt x="4077" y="1141"/>
                  </a:lnTo>
                  <a:lnTo>
                    <a:pt x="4074" y="1143"/>
                  </a:lnTo>
                  <a:lnTo>
                    <a:pt x="4071" y="1146"/>
                  </a:lnTo>
                  <a:lnTo>
                    <a:pt x="4069" y="1150"/>
                  </a:lnTo>
                  <a:lnTo>
                    <a:pt x="4067" y="1153"/>
                  </a:lnTo>
                  <a:lnTo>
                    <a:pt x="4066" y="1159"/>
                  </a:lnTo>
                  <a:lnTo>
                    <a:pt x="4066" y="1163"/>
                  </a:lnTo>
                  <a:lnTo>
                    <a:pt x="4066" y="1168"/>
                  </a:lnTo>
                  <a:lnTo>
                    <a:pt x="4068" y="1174"/>
                  </a:lnTo>
                  <a:lnTo>
                    <a:pt x="4070" y="1179"/>
                  </a:lnTo>
                  <a:lnTo>
                    <a:pt x="4074" y="1184"/>
                  </a:lnTo>
                  <a:lnTo>
                    <a:pt x="4077" y="1188"/>
                  </a:lnTo>
                  <a:lnTo>
                    <a:pt x="4082" y="1191"/>
                  </a:lnTo>
                  <a:lnTo>
                    <a:pt x="4087" y="1193"/>
                  </a:lnTo>
                  <a:lnTo>
                    <a:pt x="4092" y="1194"/>
                  </a:lnTo>
                  <a:lnTo>
                    <a:pt x="4144" y="1194"/>
                  </a:lnTo>
                  <a:lnTo>
                    <a:pt x="4141" y="1461"/>
                  </a:lnTo>
                  <a:lnTo>
                    <a:pt x="4132" y="1697"/>
                  </a:lnTo>
                  <a:lnTo>
                    <a:pt x="4124" y="1940"/>
                  </a:lnTo>
                  <a:lnTo>
                    <a:pt x="4120" y="2032"/>
                  </a:lnTo>
                  <a:lnTo>
                    <a:pt x="4112" y="2193"/>
                  </a:lnTo>
                  <a:lnTo>
                    <a:pt x="4099" y="2413"/>
                  </a:lnTo>
                  <a:lnTo>
                    <a:pt x="4068" y="2413"/>
                  </a:lnTo>
                  <a:lnTo>
                    <a:pt x="4068" y="2423"/>
                  </a:lnTo>
                  <a:lnTo>
                    <a:pt x="4054" y="2423"/>
                  </a:lnTo>
                  <a:lnTo>
                    <a:pt x="4054" y="2414"/>
                  </a:lnTo>
                  <a:lnTo>
                    <a:pt x="4044" y="2414"/>
                  </a:lnTo>
                  <a:lnTo>
                    <a:pt x="4044" y="2381"/>
                  </a:lnTo>
                  <a:lnTo>
                    <a:pt x="4035" y="2381"/>
                  </a:lnTo>
                  <a:lnTo>
                    <a:pt x="4035" y="2391"/>
                  </a:lnTo>
                  <a:lnTo>
                    <a:pt x="4014" y="2391"/>
                  </a:lnTo>
                  <a:lnTo>
                    <a:pt x="4014" y="2380"/>
                  </a:lnTo>
                  <a:lnTo>
                    <a:pt x="3990" y="2380"/>
                  </a:lnTo>
                  <a:lnTo>
                    <a:pt x="3990" y="2415"/>
                  </a:lnTo>
                  <a:lnTo>
                    <a:pt x="3945" y="2415"/>
                  </a:lnTo>
                  <a:lnTo>
                    <a:pt x="3945" y="2590"/>
                  </a:lnTo>
                  <a:lnTo>
                    <a:pt x="3905" y="2590"/>
                  </a:lnTo>
                  <a:lnTo>
                    <a:pt x="3905" y="2624"/>
                  </a:lnTo>
                  <a:lnTo>
                    <a:pt x="3860" y="2624"/>
                  </a:lnTo>
                  <a:lnTo>
                    <a:pt x="3860" y="2642"/>
                  </a:lnTo>
                  <a:lnTo>
                    <a:pt x="3713" y="2642"/>
                  </a:lnTo>
                  <a:lnTo>
                    <a:pt x="3713" y="2420"/>
                  </a:lnTo>
                  <a:lnTo>
                    <a:pt x="3666" y="2420"/>
                  </a:lnTo>
                  <a:lnTo>
                    <a:pt x="3666" y="2404"/>
                  </a:lnTo>
                  <a:lnTo>
                    <a:pt x="3649" y="2404"/>
                  </a:lnTo>
                  <a:lnTo>
                    <a:pt x="3649" y="2378"/>
                  </a:lnTo>
                  <a:lnTo>
                    <a:pt x="3601" y="2378"/>
                  </a:lnTo>
                  <a:lnTo>
                    <a:pt x="3601" y="2389"/>
                  </a:lnTo>
                  <a:lnTo>
                    <a:pt x="3588" y="2389"/>
                  </a:lnTo>
                  <a:lnTo>
                    <a:pt x="3588" y="2416"/>
                  </a:lnTo>
                  <a:lnTo>
                    <a:pt x="3550" y="2416"/>
                  </a:lnTo>
                  <a:lnTo>
                    <a:pt x="3550" y="2616"/>
                  </a:lnTo>
                  <a:lnTo>
                    <a:pt x="3507" y="2590"/>
                  </a:lnTo>
                  <a:lnTo>
                    <a:pt x="3481" y="2577"/>
                  </a:lnTo>
                  <a:lnTo>
                    <a:pt x="3452" y="2563"/>
                  </a:lnTo>
                  <a:lnTo>
                    <a:pt x="3415" y="2546"/>
                  </a:lnTo>
                  <a:lnTo>
                    <a:pt x="3372" y="2529"/>
                  </a:lnTo>
                  <a:lnTo>
                    <a:pt x="3327" y="2512"/>
                  </a:lnTo>
                  <a:lnTo>
                    <a:pt x="3303" y="2505"/>
                  </a:lnTo>
                  <a:lnTo>
                    <a:pt x="3280" y="2498"/>
                  </a:lnTo>
                  <a:lnTo>
                    <a:pt x="3257" y="2492"/>
                  </a:lnTo>
                  <a:lnTo>
                    <a:pt x="3234" y="2487"/>
                  </a:lnTo>
                  <a:lnTo>
                    <a:pt x="3191" y="2481"/>
                  </a:lnTo>
                  <a:lnTo>
                    <a:pt x="3151" y="2477"/>
                  </a:lnTo>
                  <a:lnTo>
                    <a:pt x="3115" y="2475"/>
                  </a:lnTo>
                  <a:lnTo>
                    <a:pt x="3080" y="2476"/>
                  </a:lnTo>
                  <a:lnTo>
                    <a:pt x="3048" y="2477"/>
                  </a:lnTo>
                  <a:lnTo>
                    <a:pt x="3017" y="2480"/>
                  </a:lnTo>
                  <a:lnTo>
                    <a:pt x="2988" y="2484"/>
                  </a:lnTo>
                  <a:lnTo>
                    <a:pt x="2960" y="2489"/>
                  </a:lnTo>
                  <a:lnTo>
                    <a:pt x="2947" y="2492"/>
                  </a:lnTo>
                  <a:lnTo>
                    <a:pt x="2932" y="2496"/>
                  </a:lnTo>
                  <a:lnTo>
                    <a:pt x="2903" y="2506"/>
                  </a:lnTo>
                  <a:lnTo>
                    <a:pt x="2873" y="2516"/>
                  </a:lnTo>
                  <a:lnTo>
                    <a:pt x="2846" y="2527"/>
                  </a:lnTo>
                  <a:lnTo>
                    <a:pt x="2802" y="2546"/>
                  </a:lnTo>
                  <a:lnTo>
                    <a:pt x="2785" y="2555"/>
                  </a:lnTo>
                  <a:lnTo>
                    <a:pt x="2785" y="2536"/>
                  </a:lnTo>
                  <a:lnTo>
                    <a:pt x="2774" y="2542"/>
                  </a:lnTo>
                  <a:lnTo>
                    <a:pt x="2753" y="2555"/>
                  </a:lnTo>
                  <a:lnTo>
                    <a:pt x="2689" y="2596"/>
                  </a:lnTo>
                  <a:lnTo>
                    <a:pt x="2689" y="2569"/>
                  </a:lnTo>
                  <a:lnTo>
                    <a:pt x="2655" y="2569"/>
                  </a:lnTo>
                  <a:lnTo>
                    <a:pt x="2655" y="2464"/>
                  </a:lnTo>
                  <a:lnTo>
                    <a:pt x="2497" y="2464"/>
                  </a:lnTo>
                  <a:lnTo>
                    <a:pt x="2497" y="2728"/>
                  </a:lnTo>
                  <a:lnTo>
                    <a:pt x="2479" y="2728"/>
                  </a:lnTo>
                  <a:lnTo>
                    <a:pt x="2479" y="2707"/>
                  </a:lnTo>
                  <a:lnTo>
                    <a:pt x="2409" y="2707"/>
                  </a:lnTo>
                  <a:lnTo>
                    <a:pt x="2409" y="2516"/>
                  </a:lnTo>
                  <a:lnTo>
                    <a:pt x="2259" y="2516"/>
                  </a:lnTo>
                  <a:lnTo>
                    <a:pt x="2259" y="2422"/>
                  </a:lnTo>
                  <a:lnTo>
                    <a:pt x="2251" y="2422"/>
                  </a:lnTo>
                  <a:lnTo>
                    <a:pt x="2251" y="2410"/>
                  </a:lnTo>
                  <a:lnTo>
                    <a:pt x="2175" y="2410"/>
                  </a:lnTo>
                  <a:lnTo>
                    <a:pt x="2175" y="2397"/>
                  </a:lnTo>
                  <a:lnTo>
                    <a:pt x="2158" y="2397"/>
                  </a:lnTo>
                  <a:lnTo>
                    <a:pt x="2158" y="2373"/>
                  </a:lnTo>
                  <a:lnTo>
                    <a:pt x="2130" y="2373"/>
                  </a:lnTo>
                  <a:lnTo>
                    <a:pt x="2130" y="2361"/>
                  </a:lnTo>
                  <a:lnTo>
                    <a:pt x="2117" y="2361"/>
                  </a:lnTo>
                  <a:lnTo>
                    <a:pt x="2117" y="2337"/>
                  </a:lnTo>
                  <a:lnTo>
                    <a:pt x="2110" y="2337"/>
                  </a:lnTo>
                  <a:lnTo>
                    <a:pt x="2110" y="2292"/>
                  </a:lnTo>
                  <a:lnTo>
                    <a:pt x="2073" y="2292"/>
                  </a:lnTo>
                  <a:lnTo>
                    <a:pt x="2073" y="2280"/>
                  </a:lnTo>
                  <a:lnTo>
                    <a:pt x="2061" y="2280"/>
                  </a:lnTo>
                  <a:lnTo>
                    <a:pt x="2061" y="2272"/>
                  </a:lnTo>
                  <a:lnTo>
                    <a:pt x="1965" y="2272"/>
                  </a:lnTo>
                  <a:lnTo>
                    <a:pt x="1965" y="2290"/>
                  </a:lnTo>
                  <a:lnTo>
                    <a:pt x="1953" y="2290"/>
                  </a:lnTo>
                  <a:lnTo>
                    <a:pt x="1953" y="2316"/>
                  </a:lnTo>
                  <a:lnTo>
                    <a:pt x="1948" y="2316"/>
                  </a:lnTo>
                  <a:lnTo>
                    <a:pt x="1948" y="2464"/>
                  </a:lnTo>
                  <a:lnTo>
                    <a:pt x="1912" y="2464"/>
                  </a:lnTo>
                  <a:lnTo>
                    <a:pt x="1912" y="2435"/>
                  </a:lnTo>
                  <a:lnTo>
                    <a:pt x="1737" y="2435"/>
                  </a:lnTo>
                  <a:lnTo>
                    <a:pt x="1737" y="2293"/>
                  </a:lnTo>
                  <a:lnTo>
                    <a:pt x="1691" y="2288"/>
                  </a:lnTo>
                  <a:lnTo>
                    <a:pt x="1691" y="2271"/>
                  </a:lnTo>
                  <a:lnTo>
                    <a:pt x="1668" y="2271"/>
                  </a:lnTo>
                  <a:lnTo>
                    <a:pt x="1668" y="2255"/>
                  </a:lnTo>
                  <a:lnTo>
                    <a:pt x="1636" y="2255"/>
                  </a:lnTo>
                  <a:lnTo>
                    <a:pt x="1636" y="2246"/>
                  </a:lnTo>
                  <a:lnTo>
                    <a:pt x="1591" y="2246"/>
                  </a:lnTo>
                  <a:lnTo>
                    <a:pt x="1591" y="2236"/>
                  </a:lnTo>
                  <a:lnTo>
                    <a:pt x="1574" y="2236"/>
                  </a:lnTo>
                  <a:lnTo>
                    <a:pt x="1574" y="2289"/>
                  </a:lnTo>
                  <a:lnTo>
                    <a:pt x="1545" y="2289"/>
                  </a:lnTo>
                  <a:lnTo>
                    <a:pt x="1545" y="2587"/>
                  </a:lnTo>
                  <a:lnTo>
                    <a:pt x="1522" y="2587"/>
                  </a:lnTo>
                  <a:lnTo>
                    <a:pt x="1522" y="2599"/>
                  </a:lnTo>
                  <a:lnTo>
                    <a:pt x="1461" y="2599"/>
                  </a:lnTo>
                  <a:lnTo>
                    <a:pt x="1461" y="2752"/>
                  </a:lnTo>
                  <a:lnTo>
                    <a:pt x="1441" y="2752"/>
                  </a:lnTo>
                  <a:lnTo>
                    <a:pt x="1441" y="2790"/>
                  </a:lnTo>
                  <a:lnTo>
                    <a:pt x="1425" y="2790"/>
                  </a:lnTo>
                  <a:lnTo>
                    <a:pt x="1425" y="2778"/>
                  </a:lnTo>
                  <a:lnTo>
                    <a:pt x="1421" y="2778"/>
                  </a:lnTo>
                  <a:lnTo>
                    <a:pt x="1421" y="2761"/>
                  </a:lnTo>
                  <a:lnTo>
                    <a:pt x="1395" y="2761"/>
                  </a:lnTo>
                  <a:lnTo>
                    <a:pt x="1400" y="2158"/>
                  </a:lnTo>
                  <a:lnTo>
                    <a:pt x="1389" y="2158"/>
                  </a:lnTo>
                  <a:lnTo>
                    <a:pt x="1389" y="2096"/>
                  </a:lnTo>
                  <a:lnTo>
                    <a:pt x="1324" y="2096"/>
                  </a:lnTo>
                  <a:lnTo>
                    <a:pt x="1324" y="2068"/>
                  </a:lnTo>
                  <a:lnTo>
                    <a:pt x="1256" y="2060"/>
                  </a:lnTo>
                  <a:lnTo>
                    <a:pt x="1256" y="2092"/>
                  </a:lnTo>
                  <a:lnTo>
                    <a:pt x="1217" y="2092"/>
                  </a:lnTo>
                  <a:lnTo>
                    <a:pt x="1217" y="2113"/>
                  </a:lnTo>
                  <a:lnTo>
                    <a:pt x="1181" y="2113"/>
                  </a:lnTo>
                  <a:lnTo>
                    <a:pt x="1181" y="2776"/>
                  </a:lnTo>
                  <a:lnTo>
                    <a:pt x="1151" y="2776"/>
                  </a:lnTo>
                  <a:lnTo>
                    <a:pt x="1151" y="2667"/>
                  </a:lnTo>
                  <a:lnTo>
                    <a:pt x="1127" y="2667"/>
                  </a:lnTo>
                  <a:lnTo>
                    <a:pt x="1127" y="2629"/>
                  </a:lnTo>
                  <a:lnTo>
                    <a:pt x="1105" y="2629"/>
                  </a:lnTo>
                  <a:lnTo>
                    <a:pt x="1105" y="2621"/>
                  </a:lnTo>
                  <a:lnTo>
                    <a:pt x="1092" y="2621"/>
                  </a:lnTo>
                  <a:lnTo>
                    <a:pt x="1092" y="2635"/>
                  </a:lnTo>
                  <a:lnTo>
                    <a:pt x="1079" y="2635"/>
                  </a:lnTo>
                  <a:lnTo>
                    <a:pt x="1079" y="2603"/>
                  </a:lnTo>
                  <a:lnTo>
                    <a:pt x="1069" y="2603"/>
                  </a:lnTo>
                  <a:lnTo>
                    <a:pt x="1069" y="2612"/>
                  </a:lnTo>
                  <a:lnTo>
                    <a:pt x="1027" y="2612"/>
                  </a:lnTo>
                  <a:lnTo>
                    <a:pt x="1027" y="2626"/>
                  </a:lnTo>
                  <a:lnTo>
                    <a:pt x="1019" y="2626"/>
                  </a:lnTo>
                  <a:lnTo>
                    <a:pt x="1019" y="2634"/>
                  </a:lnTo>
                  <a:lnTo>
                    <a:pt x="951" y="2634"/>
                  </a:lnTo>
                  <a:lnTo>
                    <a:pt x="951" y="2648"/>
                  </a:lnTo>
                  <a:lnTo>
                    <a:pt x="937" y="2648"/>
                  </a:lnTo>
                  <a:lnTo>
                    <a:pt x="937" y="2668"/>
                  </a:lnTo>
                  <a:lnTo>
                    <a:pt x="925" y="2668"/>
                  </a:lnTo>
                  <a:lnTo>
                    <a:pt x="925" y="2187"/>
                  </a:lnTo>
                  <a:lnTo>
                    <a:pt x="920" y="2187"/>
                  </a:lnTo>
                  <a:lnTo>
                    <a:pt x="920" y="2162"/>
                  </a:lnTo>
                  <a:lnTo>
                    <a:pt x="910" y="2162"/>
                  </a:lnTo>
                  <a:lnTo>
                    <a:pt x="910" y="2120"/>
                  </a:lnTo>
                  <a:lnTo>
                    <a:pt x="877" y="2120"/>
                  </a:lnTo>
                  <a:lnTo>
                    <a:pt x="877" y="2087"/>
                  </a:lnTo>
                  <a:lnTo>
                    <a:pt x="828" y="2087"/>
                  </a:lnTo>
                  <a:lnTo>
                    <a:pt x="828" y="2119"/>
                  </a:lnTo>
                  <a:lnTo>
                    <a:pt x="773" y="2119"/>
                  </a:lnTo>
                  <a:lnTo>
                    <a:pt x="773" y="2159"/>
                  </a:lnTo>
                  <a:lnTo>
                    <a:pt x="728" y="2159"/>
                  </a:lnTo>
                  <a:lnTo>
                    <a:pt x="728" y="2178"/>
                  </a:lnTo>
                  <a:lnTo>
                    <a:pt x="709" y="2178"/>
                  </a:lnTo>
                  <a:lnTo>
                    <a:pt x="709" y="2223"/>
                  </a:lnTo>
                  <a:lnTo>
                    <a:pt x="694" y="2223"/>
                  </a:lnTo>
                  <a:lnTo>
                    <a:pt x="694" y="2248"/>
                  </a:lnTo>
                  <a:lnTo>
                    <a:pt x="634" y="2248"/>
                  </a:lnTo>
                  <a:lnTo>
                    <a:pt x="634" y="2286"/>
                  </a:lnTo>
                  <a:lnTo>
                    <a:pt x="616" y="2286"/>
                  </a:lnTo>
                  <a:lnTo>
                    <a:pt x="616" y="2313"/>
                  </a:lnTo>
                  <a:lnTo>
                    <a:pt x="585" y="2313"/>
                  </a:lnTo>
                  <a:lnTo>
                    <a:pt x="585" y="2758"/>
                  </a:lnTo>
                  <a:lnTo>
                    <a:pt x="557" y="2758"/>
                  </a:lnTo>
                  <a:lnTo>
                    <a:pt x="557" y="2796"/>
                  </a:lnTo>
                  <a:lnTo>
                    <a:pt x="529" y="2796"/>
                  </a:lnTo>
                  <a:lnTo>
                    <a:pt x="529" y="2766"/>
                  </a:lnTo>
                  <a:lnTo>
                    <a:pt x="351" y="2766"/>
                  </a:lnTo>
                  <a:lnTo>
                    <a:pt x="351" y="2794"/>
                  </a:lnTo>
                  <a:lnTo>
                    <a:pt x="334" y="2794"/>
                  </a:lnTo>
                  <a:lnTo>
                    <a:pt x="334" y="2746"/>
                  </a:lnTo>
                  <a:lnTo>
                    <a:pt x="317" y="2746"/>
                  </a:lnTo>
                  <a:lnTo>
                    <a:pt x="317" y="2709"/>
                  </a:lnTo>
                  <a:lnTo>
                    <a:pt x="174" y="2709"/>
                  </a:lnTo>
                  <a:lnTo>
                    <a:pt x="174" y="2727"/>
                  </a:lnTo>
                  <a:lnTo>
                    <a:pt x="79" y="2727"/>
                  </a:lnTo>
                  <a:lnTo>
                    <a:pt x="79" y="2783"/>
                  </a:lnTo>
                  <a:lnTo>
                    <a:pt x="4" y="2790"/>
                  </a:lnTo>
                  <a:lnTo>
                    <a:pt x="0" y="2999"/>
                  </a:lnTo>
                  <a:lnTo>
                    <a:pt x="11717" y="2999"/>
                  </a:lnTo>
                  <a:lnTo>
                    <a:pt x="11717" y="2728"/>
                  </a:lnTo>
                  <a:lnTo>
                    <a:pt x="11595" y="27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2" name="矩形 1"/>
          <p:cNvSpPr/>
          <p:nvPr/>
        </p:nvSpPr>
        <p:spPr>
          <a:xfrm>
            <a:off x="571960" y="5624972"/>
            <a:ext cx="5637890" cy="323165"/>
          </a:xfrm>
          <a:prstGeom prst="rect">
            <a:avLst/>
          </a:prstGeom>
        </p:spPr>
        <p:txBody>
          <a:bodyPr wrap="none">
            <a:spAutoFit/>
          </a:bodyPr>
          <a:lstStyle/>
          <a:p>
            <a:pPr algn="ctr"/>
            <a:r>
              <a:rPr lang="en-US" altLang="zh-CN" sz="1500" b="1" dirty="0"/>
              <a:t>Fig. 2-1 </a:t>
            </a:r>
            <a:r>
              <a:rPr lang="en-US" altLang="zh-CN" sz="1500" dirty="0"/>
              <a:t>Default Rate of Groups with Different Professional Experiences</a:t>
            </a:r>
            <a:endParaRPr lang="zh-CN" altLang="en-US" sz="1500" dirty="0"/>
          </a:p>
        </p:txBody>
      </p:sp>
      <p:sp>
        <p:nvSpPr>
          <p:cNvPr id="18" name="文本框 571"/>
          <p:cNvSpPr txBox="1"/>
          <p:nvPr/>
        </p:nvSpPr>
        <p:spPr>
          <a:xfrm>
            <a:off x="11197543" y="177467"/>
            <a:ext cx="665054" cy="307777"/>
          </a:xfrm>
          <a:prstGeom prst="rect">
            <a:avLst/>
          </a:prstGeom>
          <a:noFill/>
        </p:spPr>
        <p:txBody>
          <a:bodyPr wrap="none" rtlCol="0">
            <a:spAutoFit/>
          </a:bodyPr>
          <a:lstStyle/>
          <a:p>
            <a:r>
              <a:rPr lang="en-US" altLang="zh-CN" sz="1400" dirty="0">
                <a:solidFill>
                  <a:schemeClr val="tx1">
                    <a:lumMod val="75000"/>
                    <a:lumOff val="25000"/>
                  </a:schemeClr>
                </a:solidFill>
              </a:rPr>
              <a:t>Page 7</a:t>
            </a:r>
            <a:endParaRPr lang="zh-CN" altLang="en-US" sz="1400" dirty="0">
              <a:solidFill>
                <a:schemeClr val="tx1">
                  <a:lumMod val="75000"/>
                  <a:lumOff val="25000"/>
                </a:schemeClr>
              </a:solidFill>
            </a:endParaRPr>
          </a:p>
        </p:txBody>
      </p:sp>
    </p:spTree>
    <p:extLst>
      <p:ext uri="{BB962C8B-B14F-4D97-AF65-F5344CB8AC3E}">
        <p14:creationId xmlns:p14="http://schemas.microsoft.com/office/powerpoint/2010/main" val="232944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主题1">
  <a:themeElements>
    <a:clrScheme name="自定义 191">
      <a:dk1>
        <a:sysClr val="windowText" lastClr="000000"/>
      </a:dk1>
      <a:lt1>
        <a:sysClr val="window" lastClr="FFFFFF"/>
      </a:lt1>
      <a:dk2>
        <a:srgbClr val="44546A"/>
      </a:dk2>
      <a:lt2>
        <a:srgbClr val="E7E6E6"/>
      </a:lt2>
      <a:accent1>
        <a:srgbClr val="FDD938"/>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2">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主题1" id="{F566535D-5449-47F1-B525-F98EFF1D4634}" vid="{72694C86-DA6C-4B89-871E-78F86E69E42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1040</TotalTime>
  <Words>774</Words>
  <Application>Microsoft Office PowerPoint</Application>
  <PresentationFormat>自定义</PresentationFormat>
  <Paragraphs>121</Paragraphs>
  <Slides>15</Slides>
  <Notes>1</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matebook14</dc:creator>
  <cp:lastModifiedBy>Lenovo</cp:lastModifiedBy>
  <cp:revision>181</cp:revision>
  <dcterms:created xsi:type="dcterms:W3CDTF">2016-11-09T01:34:12Z</dcterms:created>
  <dcterms:modified xsi:type="dcterms:W3CDTF">2022-11-04T05:39:34Z</dcterms:modified>
</cp:coreProperties>
</file>