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Where to Stay</a:t>
            </a:r>
            <a:br>
              <a:rPr lang="en-SG" dirty="0" smtClean="0"/>
            </a:br>
            <a:r>
              <a:rPr lang="en-SG" dirty="0" smtClean="0"/>
              <a:t>-In Manhattan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1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Neighborhood</a:t>
            </a:r>
            <a:r>
              <a:rPr lang="en-SG" dirty="0" smtClean="0"/>
              <a:t> in Manhattan </a:t>
            </a:r>
            <a:endParaRPr lang="en-S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899" y="2222500"/>
            <a:ext cx="660620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Venues in Manhattan - Foursquare</a:t>
            </a:r>
            <a:endParaRPr lang="en-S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6" y="3697388"/>
            <a:ext cx="9496425" cy="2133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5682" y="1875819"/>
            <a:ext cx="3800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do you need?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Chinese Restaurant</a:t>
            </a:r>
          </a:p>
          <a:p>
            <a:r>
              <a:rPr lang="en-SG" dirty="0" smtClean="0"/>
              <a:t>Gym</a:t>
            </a:r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6776" y="2412365"/>
            <a:ext cx="4248150" cy="36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2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So…. Where to stay?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Roosevelt IS YOUR CHOICE!</a:t>
            </a:r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07577" y="2681374"/>
            <a:ext cx="3771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30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Where to Stay -In Manhattan</vt:lpstr>
      <vt:lpstr>Neighborhood in Manhattan </vt:lpstr>
      <vt:lpstr>Venues in Manhattan - Foursquare</vt:lpstr>
      <vt:lpstr>What do you need?</vt:lpstr>
      <vt:lpstr>So…. Where to stay?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Stay -In Manhattan</dc:title>
  <dc:creator>Huili Shen</dc:creator>
  <cp:lastModifiedBy>Huili Shen</cp:lastModifiedBy>
  <cp:revision>1</cp:revision>
  <dcterms:created xsi:type="dcterms:W3CDTF">2019-05-29T06:21:40Z</dcterms:created>
  <dcterms:modified xsi:type="dcterms:W3CDTF">2019-05-29T06:24:18Z</dcterms:modified>
</cp:coreProperties>
</file>