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2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3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notesSlides/notesSlide4.xml" ContentType="application/vnd.openxmlformats-officedocument.presentationml.notesSlide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5.xml" ContentType="application/vnd.openxmlformats-officedocument.presentationml.notesSlide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6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notesSlides/notesSlide7.xml" ContentType="application/vnd.openxmlformats-officedocument.presentationml.notesSlide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8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notesSlides/notesSlide13.xml" ContentType="application/vnd.openxmlformats-officedocument.presentationml.notesSlide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notesSlides/notesSlide22.xml" ContentType="application/vnd.openxmlformats-officedocument.presentationml.notesSlide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notesSlides/notesSlide25.xml" ContentType="application/vnd.openxmlformats-officedocument.presentationml.notesSlide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92" r:id="rId4"/>
    <p:sldId id="294" r:id="rId5"/>
    <p:sldId id="293" r:id="rId6"/>
    <p:sldId id="295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6" r:id="rId22"/>
    <p:sldId id="284" r:id="rId23"/>
    <p:sldId id="277" r:id="rId24"/>
    <p:sldId id="285" r:id="rId25"/>
    <p:sldId id="278" r:id="rId26"/>
    <p:sldId id="279" r:id="rId27"/>
    <p:sldId id="280" r:id="rId28"/>
    <p:sldId id="281" r:id="rId29"/>
    <p:sldId id="282" r:id="rId30"/>
    <p:sldId id="296" r:id="rId31"/>
    <p:sldId id="297" r:id="rId32"/>
    <p:sldId id="298" r:id="rId33"/>
    <p:sldId id="299" r:id="rId34"/>
    <p:sldId id="300" r:id="rId35"/>
    <p:sldId id="303" r:id="rId36"/>
    <p:sldId id="304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0:11.1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DE4666-46A7-451C-BC3D-0A62748AE2A9}" emma:medium="tactile" emma:mode="ink">
          <msink:context xmlns:msink="http://schemas.microsoft.com/ink/2010/main" type="inkDrawing" rotatedBoundingBox="3293,6740 10808,6683 10819,8143 3304,8200" hotPoints="3879,7057 8541,6703 10558,6703 10639,7816 7004,7941 3620,7680" semanticType="enclosure" shapeName="Hexagon"/>
        </emma:interpretation>
      </emma:emma>
    </inkml:annotationXML>
    <inkml:trace contextRef="#ctx0" brushRef="#br0">1132 1075 0,'1754'52'15,"-1597"-25"16,-52-27-15,26 0 0,-27 0-1,27 26 1,-26-26 0,26 0-1,0 0 1,-26 0-1,-53 26 1,27-26 0,52 0-1,0 0 17,-27 0-32,27 26 31,-26-26 0,26 0 32,-79 0-1,-26-26 1,79 26 30,26 0-46,0 0 16,0 0-32,-105 0-31,0 0 16,1 0-1,103 0 16,1 26 1,0-52-17,-26 26 17,26 0-1,-26-26-31,-27 26 15,53 0 17,-26 0-1,0-26-31,-27 26 16,53 0 15,-26 0-16,-53-27 1,27 27 0,52-26-1,-53 26 17,-51 0-32,-27-26 0,104-26 31,-78 52-16,-26-26-15,27-1 16,-27 1 0,0-105 15,26 0 0,-52 105-15,26-52-1,-27 25-15,27 1 16,-26-1 0,0-51 31,0 78-47,-53-105 15,53 131 1,-52-53-1,-53 1 17,104 52-32,-103-26 31,77 26-15,-52 0-16,-26 0 15,27 0 1,-1 0-16,-26 0 31,0 0-15,26 0-16,-26 0 15,27 0 1,-1 0-16,0 0 16,1 0-1,-27 0-15,0 0 16,26 0-1,-26 0-15,26 0 32,-26 26-32,0-26 15,27 0 1,-27 26-16,0-26 16,26 0-1,-26 26 1,0-26-16,26 26 15,1 1 1,-27-27-16,0 26 16,0-26-1,26 26-15,-26-26 16,27 26 0,-1-26-16,0 0 15,0 0 1,1 26-16,-1-26 15,-26 0 1,0 0 0,26 0-1,0 0 1,-25 27 0,25-27-1,0 0 1,-26 0-1,26 0 1,-26 0 0,27 26-1,-1-26 1,53 26-16,-53-26 31,26 26-31,-25-26 31,-27 26 1,78 0-32,-78 1 31,79-1-15,26-26-16,-53 26 15,53-26-15,-26 0 31,-1 0-15,53 26-16,-26-26 16,0 26-1,0-26 1,26 27-16,0-1 16,-26 0-1,26 26 1,0 1-1,0-27 1,0 26 15,26-26-31,52 53 16,-52-79 0,53 52-1,-53-25 1,0-27-16,27 26 15,-1-26 1,53 0 15,26 26-15,-79-26 0,53 0-1,26 0 1,0 26 15,-26-26-15,25 0-1,1 0 17,-26 0-17,0 0 1,26 0-1,-26 0 1,25 0 0,-25 0-1,26 26 1,-26-26 0,26 26-1,-26-26 16,-79 27-31,105-1 16,-79-26 0,0 26-1,1-26-15,52 26 16,-53-26 0,53 26-1,-53-26-15,53 27 16,-53-27-1,0 26-15,1-26 16,52 26 0,-27-26-1,53 0 17,-105 26-32,53-26 15,52 0 16,-105 0-15,52 52-16,1 27 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1:35.2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DE32F5-CFFB-4C74-ACD6-84E2D5B3A70B}" emma:medium="tactile" emma:mode="ink">
          <msink:context xmlns:msink="http://schemas.microsoft.com/ink/2010/main" type="writingRegion" rotatedBoundingBox="16647,3539 22765,2609 23056,4522 16937,5452"/>
        </emma:interpretation>
      </emma:emma>
    </inkml:annotationXML>
    <inkml:traceGroup>
      <inkml:annotationXML>
        <emma:emma xmlns:emma="http://www.w3.org/2003/04/emma" version="1.0">
          <emma:interpretation id="{603B1219-7943-4C0F-A6AB-EDF0D2507F68}" emma:medium="tactile" emma:mode="ink">
            <msink:context xmlns:msink="http://schemas.microsoft.com/ink/2010/main" type="paragraph" rotatedBoundingBox="16647,3539 22765,2609 23056,4522 16937,54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17EED4-1651-4D08-8DED-4A5DE80C53D8}" emma:medium="tactile" emma:mode="ink">
              <msink:context xmlns:msink="http://schemas.microsoft.com/ink/2010/main" type="line" rotatedBoundingBox="16647,3539 22765,2609 23056,4522 16937,5452"/>
            </emma:interpretation>
          </emma:emma>
        </inkml:annotationXML>
        <inkml:traceGroup>
          <inkml:annotationXML>
            <emma:emma xmlns:emma="http://www.w3.org/2003/04/emma" version="1.0">
              <emma:interpretation id="{3CFDD9A9-9CF0-4D55-902E-3C8941F32065}" emma:medium="tactile" emma:mode="ink">
                <msink:context xmlns:msink="http://schemas.microsoft.com/ink/2010/main" type="inkWord" rotatedBoundingBox="16593,3584 20032,2928 20389,4802 16951,54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265 2030 0,'-79'0'32,"53"-27"-32,-26 1 15,25 0 1,-25-79-16,26 1 16,26-27-1,0 26 1,0-26-16,0 26 15,0 0-15,0 1 16,26-1-16,0 0 16,0 0-16,27-25 15,25-1 1,-25 52-16,25-52 16,27 26-1,0 1-15,-1 51 16,1 53 15,-79 0-31,27 0 0,52 79 16,-27-27-1,-78-26-15,0 79 32,0 26-32,0-105 15,-78 105 1,-1-26-1,-26 0 1,27-27 0,-27-52-16,79-26 0,-27 0 47,53-52-32,27 26-15</inkml:trace>
          <inkml:trace contextRef="#ctx0" brushRef="#br0" timeOffset="411.2842">1312 39 0,'-26'0'32,"0"0"-17,26 27-15,-26-1 16,-1 52-16,1 53 31,26-26-15,0 26-1,26-26 1,27-53 0,25 79 15,-78-105-31,27 0 0,-1 1 16,-26-1-16,52 26 46,-26-52-46,0 0 0</inkml:trace>
          <inkml:trace contextRef="#ctx0" brushRef="#br0" timeOffset="974.6713">1757 275 0,'-26'0'16,"26"-26"-16,0 0 16,0 0-1,0-1-15,79-51 16,-1 25 0,-25 53-1,-1 0 1,-26 0-16,0 0 0,-26 27 15,0-1-15,0 26 16,-78 79 0,25-26-1,-78 0 17,105-105-32,26 26 31,26-26-16,105 0 1,-78 0 0,25 78-1,-78-51 1,0 51 0,0-52-16,-78 105 31,78-105-31,-53 27 15,27-53-15,26 26 0,-105 0 32,105-78 15</inkml:trace>
          <inkml:trace contextRef="#ctx0" brushRef="#br0" timeOffset="1311.4042">2333-118 0,'79'0'47,"-53"0"-47,0 27 16,0 25-16,27 79 31,-1 0-15,-52-53-16,0 27 15,0 26-15,-26 0 16,0-26 0,0 26-16,-1-27 31,1-25-31,0 26 15,-26 26 1,52-53 0</inkml:trace>
          <inkml:trace contextRef="#ctx0" brushRef="#br0" timeOffset="1862.7849">2936 956 0,'0'-52'31,"26"52"-15,105 0 31,0 0-32,52 0 17</inkml:trace>
          <inkml:trace contextRef="#ctx0" brushRef="#br0" timeOffset="1644.1327">2988 668 0,'26'0'62,"79"-26"-46,26 26 15,-105 0-31,0 26 16,0-26-1,-26 26-15,27 26 16</inkml:trace>
        </inkml:traceGroup>
        <inkml:traceGroup>
          <inkml:annotationXML>
            <emma:emma xmlns:emma="http://www.w3.org/2003/04/emma" version="1.0">
              <emma:interpretation id="{3BDE295A-53D4-4C39-8A19-D36DE1A833FA}" emma:medium="tactile" emma:mode="ink">
                <msink:context xmlns:msink="http://schemas.microsoft.com/ink/2010/main" type="inkWord" rotatedBoundingBox="21130,3126 22805,2872 22984,4048 21309,4303">
                  <msink:destinationLink direction="with" ref="{B1BA0E7F-ABB3-45FC-A0D1-5F7C421E5072}"/>
                </msink:context>
              </emma:interpretation>
            </emma:emma>
          </inkml:annotationXML>
          <inkml:trace contextRef="#ctx0" brushRef="#br0" timeOffset="2695.8578">4742-13 0,'0'-131'62,"0"105"-46,-26 0-16,26-27 16,-26 27-1,26 0-15,-26 26 0,0 0 16,0 0-1,-53 52 1,0 79 15,27 0-31,26 0 16,0-26 0,26 0-16,0-27 15,26 27-15,0 0 16,0-79-16,0 0 15,53-26-15,-27 0 16,53-78 0,0-27-1,-53 0 1,1-26 0,-53 26-1,0-26 1,0 105-1,-27 26 1,27 26 15</inkml:trace>
          <inkml:trace contextRef="#ctx0" brushRef="#br0" timeOffset="2904.5021">5109 563 0,'-26'-26'62,"26"0"-62,0 0 16,78-1-1</inkml:trace>
          <inkml:trace contextRef="#ctx0" brushRef="#br0" timeOffset="3252.741">5764-380 0,'0'-26'47,"-27"52"-31,1 1-1,-26 77 1,26-51-16,-27 52 16,1-1-16,26 27 31,26-78-31,0-27 0,26-26 15,79 0 1,26 0 15,0 0 1,-27 0-17</inkml:trace>
          <inkml:trace contextRef="#ctx0" brushRef="#br0" timeOffset="3512.4196">5921-510 0,'-53'0'31,"53"130"0,0 1 0,0 0-15,0-26-16,0 0 0,0 0 16,0-1-16,0 1 15,0 26-15,0-79 16,0 53-16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1:40.1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F8F939-BDCD-4C7C-857E-AFC2564448E4}" emma:medium="tactile" emma:mode="ink">
          <msink:context xmlns:msink="http://schemas.microsoft.com/ink/2010/main" type="writingRegion" rotatedBoundingBox="20797,5055 25437,5994 24713,9573 20072,8634"/>
        </emma:interpretation>
      </emma:emma>
    </inkml:annotationXML>
    <inkml:traceGroup>
      <inkml:annotationXML>
        <emma:emma xmlns:emma="http://www.w3.org/2003/04/emma" version="1.0">
          <emma:interpretation id="{2906A050-39BB-49EE-B854-EAE50CD1412E}" emma:medium="tactile" emma:mode="ink">
            <msink:context xmlns:msink="http://schemas.microsoft.com/ink/2010/main" type="paragraph" rotatedBoundingBox="20723,5198 23138,5483 22971,6897 20556,66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CFEFA2-EE55-4B28-A170-C76C2886DE72}" emma:medium="tactile" emma:mode="ink">
              <msink:context xmlns:msink="http://schemas.microsoft.com/ink/2010/main" type="line" rotatedBoundingBox="20723,5198 23138,5483 22971,6897 20556,6613"/>
            </emma:interpretation>
          </emma:emma>
        </inkml:annotationXML>
        <inkml:traceGroup>
          <inkml:annotationXML>
            <emma:emma xmlns:emma="http://www.w3.org/2003/04/emma" version="1.0">
              <emma:interpretation id="{AFE13EE6-7AF1-4551-A36D-DCF7CB7E3752}" emma:medium="tactile" emma:mode="ink">
                <msink:context xmlns:msink="http://schemas.microsoft.com/ink/2010/main" type="inkWord" rotatedBoundingBox="20723,5198 23138,5483 22971,6897 20556,66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4245 1977 0,'-26'0'32,"26"26"-17,-26 53 1,-27 26 15,1-1-15,-27-25-1,1 0 1,-27-53 0,79-26 15,0-79-15,26 53-16,0 0 15,26-53-15,26 27 16,-26 26-1,53-1 1,-53 27-16,79 27 16,-53-1-1,-26 0-15,53 79 16,-27-27 0,-26 1-1,1-27 1,-27-26-16,0 27 0,-27 78 15,1-26 1,-26 25 0,0-25-1,-53 26 1,79-105-16,-1-26 16,-25 0-16,0-26 15,26 0 1,26 0-16,0-79 31,0 79-31,0 0 16,26 26-16,105 0 47,-105 0-47,105 26 15,0 79 16,-79-53-31</inkml:trace>
          <inkml:trace contextRef="#ctx0" brushRef="#br0" timeOffset="223.6544">4769 3260 0,'-27'0'16,"27"-26"-16,0 0 63,53 0-32</inkml:trace>
          <inkml:trace contextRef="#ctx0" brushRef="#br0" timeOffset="555.8829">5240 2213 0,'0'105'62,"0"26"-30,0-27-32,26 1 15,-26 0-15,26 0 16,1 25 15,-1 1-15,0-78 15</inkml:trace>
          <inkml:trace contextRef="#ctx0" brushRef="#br0" timeOffset="1022.2041">5711 2030 0,'0'26'31,"0"78"-16,26 1 1,-26 0-16,0 0 16,0-1-16,27 1 15,-27 0-15,52 0 32,0 26-32,27-27 15,-53-77 1,27-27-16,-1 0 15,0-27 1,-52 1-16,0-105 31,0 53-31,0 25 16,-26 27-16,0 26 16,0-26-16,0 26 15,-1 0 1,1 26-16,-52 27 15,25 77 1,27-25 0,0 0-16</inkml:trace>
        </inkml:traceGroup>
      </inkml:traceGroup>
    </inkml:traceGroup>
    <inkml:traceGroup>
      <inkml:annotationXML>
        <emma:emma xmlns:emma="http://www.w3.org/2003/04/emma" version="1.0">
          <emma:interpretation id="{B9F80066-FA9D-45D5-B5B3-5A27B72E31C6}" emma:medium="tactile" emma:mode="ink">
            <msink:context xmlns:msink="http://schemas.microsoft.com/ink/2010/main" type="paragraph" rotatedBoundingBox="21244,6878 25100,7659 24713,9573 20856,8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59E370-8E14-4426-A183-A69536CD80A4}" emma:medium="tactile" emma:mode="ink">
              <msink:context xmlns:msink="http://schemas.microsoft.com/ink/2010/main" type="line" rotatedBoundingBox="21244,6878 25100,7659 24713,9573 20856,8793"/>
            </emma:interpretation>
          </emma:emma>
        </inkml:annotationXML>
        <inkml:traceGroup>
          <inkml:annotationXML>
            <emma:emma xmlns:emma="http://www.w3.org/2003/04/emma" version="1.0">
              <emma:interpretation id="{83FDF44F-559C-4E31-9DE8-CB3189AF6171}" emma:medium="tactile" emma:mode="ink">
                <msink:context xmlns:msink="http://schemas.microsoft.com/ink/2010/main" type="inkWord" rotatedBoundingBox="21167,7258 24245,7881 23934,9416 20856,879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337.4391">6104 5565 0,'0'-27'31,"-26"27"-31,26-26 16,-26 26-1,26-26-15,0-26 32,0 26-17,52-1-15</inkml:trace>
          <inkml:trace contextRef="#ctx0" brushRef="#br0" timeOffset="14751.7245">6418 4334 0,'0'105'62,"0"26"-46,0-27 0,0 1-16,0 0 15,0 26-15,0-27 16,0 1-16,0 0 15,0 0 1,0-1-16,0 27 31,27 0-31,-27-78 32,26-80-1,0-25-16,0 0 1</inkml:trace>
          <inkml:trace contextRef="#ctx0" brushRef="#br0" timeOffset="11316.8586">4350 4779 0,'104'0'78,"27"0"-62,-26 0 0,-79 0-1,0 0-15,27 0 32,-1 52-32</inkml:trace>
          <inkml:trace contextRef="#ctx0" brushRef="#br0" timeOffset="11008.137">4245 4465 0,'-26'-26'0,"0"26"0,-1 0 63,54 0-48,-1 26 1,0 0-1,0-26-15,0 0 16,105 0 0,-26 0-1,0 0 17,-79-26-32,26 26 15,79 0 32,-105 0-47</inkml:trace>
          <inkml:trace contextRef="#ctx0" brushRef="#br0" timeOffset="14061.7499">5764 4360 0,'-131'0'31,"78"0"-15,1 52 0,-27 79-1,27-26 1,0 0-16,26 26 15,-1-26 1,27-1-16,0 27 16,0-26-16,0 0 15,27-1 1,-1-51-16,26 25 16,-26-78-16,53 0 15,-53 0-15,79-78 31,-27-53-15,-52 79 0,1-79-16,-1 26 15,-26-26 1,0 26 0,0 53-1,-26-27-15,26 53 0,-53 0 16,27-27-1,0 27 1,26 0-16,0 0 47,26 52-47</inkml:trace>
          <inkml:trace contextRef="#ctx0" brushRef="#br0" timeOffset="15435.1953">7204 4543 0,'0'-26'0,"-26"0"15,0 0-15,-1 26 16,1-26-1,0 26-15,-26 0 16,25 0 0,-104 78 15,79 27-15,0-27-16,26 53 15,26-78-15,26 25 16,26 53-1,-52-78-15,79 51 32,-1 27-32,-25-26 15,-1 26 1,-26-79 0,-26 53-1,-26 26 1,0-79-1,0-25-15,-1-1 16,1-26 0,-26-26-16,52-1 15,-26-51 1,26-53-16,0 0 16,0 26-1,26 1-15,0-1 16,0 0-16,0 0 15,1 1-15,25-1 16,0-26 0,1 0-1,-1 105 1</inkml:trace>
        </inkml:traceGroup>
        <inkml:traceGroup>
          <inkml:annotationXML>
            <emma:emma xmlns:emma="http://www.w3.org/2003/04/emma" version="1.0">
              <emma:interpretation id="{9B2295F5-F4DF-4527-A012-A9C0A203806A}" emma:medium="tactile" emma:mode="ink">
                <msink:context xmlns:msink="http://schemas.microsoft.com/ink/2010/main" type="inkWord" rotatedBoundingBox="24388,7515 24902,7618 24849,7876 24336,7772"/>
              </emma:interpretation>
              <emma:one-of disjunction-type="recognition" id="oneOf2"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•</emma:literal>
                </emma:interpretation>
              </emma:one-of>
            </emma:emma>
          </inkml:annotationXML>
          <inkml:trace contextRef="#ctx0" brushRef="#br0" timeOffset="16190.4045">7466 4386 0,'0'-78'62,"104"-1"-46,27 53 0,-26 26-1,-26 0-15,52 26 32</inkml:trace>
        </inkml:traceGroup>
        <inkml:traceGroup>
          <inkml:annotationXML>
            <emma:emma xmlns:emma="http://www.w3.org/2003/04/emma" version="1.0">
              <emma:interpretation id="{9B51C8C8-F158-466C-A54E-3FF5B42E3FF8}" emma:medium="tactile" emma:mode="ink">
                <msink:context xmlns:msink="http://schemas.microsoft.com/ink/2010/main" type="inkWord" rotatedBoundingBox="24352,7986 25008,8118 24760,9340 24104,920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5891.1988">7466 4596 0,'0'104'31,"-26"27"-15,26-26-1,-27 26 1,27-52 0,0-53-16,53 79 31,-27-105-31,79 0 16,26 0-1,-27 26 1,-77-26-1,51 52 1,-78-26-16,0 105 16,0 0 15,-52-26-15,52-53-16,0 1 15,-26-27-15,-1 0 16,27 0-16,-26-26 15,0 0-15,0-26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1:39.3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BA0E7F-ABB3-45FC-A0D1-5F7C421E5072}" emma:medium="tactile" emma:mode="ink">
          <msink:context xmlns:msink="http://schemas.microsoft.com/ink/2010/main" type="inkDrawing" rotatedBoundingBox="20894,4627 22962,4574 22964,4636 20896,4689" semanticType="underline" shapeName="Other">
            <msink:sourceLink direction="with" ref="{3BDE295A-53D4-4C39-8A19-D36DE1A833FA}"/>
          </msink:context>
        </emma:interpretation>
      </emma:emma>
    </inkml:annotationXML>
    <inkml:trace contextRef="#ctx0" brushRef="#br0">4009 1244 0,'26'0'63,"79"0"-32,26 0-31,-26 0 16,26 26-16,0-26 15,-27 0 1,1 0-16,0 0 15,0 0-15,-1 0 16,1-26-16,0 26 16,0 0-16,-1-26 15,27 26 1,-52-26 0,26 26-1,26 0 1,-105 0-1,0 52 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8:55.3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781808-4DD0-49C4-AA93-8C4B3254A8E9}" emma:medium="tactile" emma:mode="ink">
          <msink:context xmlns:msink="http://schemas.microsoft.com/ink/2010/main" type="inkDrawing" rotatedBoundingBox="7546,5915 7753,5573 7802,5603 7595,5944" semanticType="callout" shapeName="Other">
            <msink:sourceLink direction="with" ref="{EC70B07B-955D-4E6C-A86A-9995A5A586D1}"/>
          </msink:context>
        </emma:interpretation>
      </emma:emma>
    </inkml:annotationXML>
    <inkml:trace contextRef="#ctx0" brushRef="#br0">-9293 2553 0,'0'-52'47,"0"26"-47,0 0 16,79-105 0,-27 52 15,26 53-31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8:55.3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30B54E-67AF-410A-A57E-BEE34FBB2113}" emma:medium="tactile" emma:mode="ink">
          <msink:context xmlns:msink="http://schemas.microsoft.com/ink/2010/main" type="inkDrawing" rotatedBoundingBox="7855,5629 7910,5916 7890,5920 7835,5632" semanticType="callout" shapeName="Other">
            <msink:sourceLink direction="with" ref="{EC70B07B-955D-4E6C-A86A-9995A5A586D1}"/>
          </msink:context>
        </emma:interpretation>
      </emma:emma>
    </inkml:annotationXML>
    <inkml:trace contextRef="#ctx0" brushRef="#br0">-9031 2239 0,'0'105'16,"52"78"31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7:47.8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EE550D-7130-429C-BDBB-7F586C127115}" emma:medium="tactile" emma:mode="ink">
          <msink:context xmlns:msink="http://schemas.microsoft.com/ink/2010/main" type="inkDrawing" rotatedBoundingBox="6545,7617 10328,11005 8129,13460 4346,10071" semanticType="enclosure" shapeName="Other">
            <msink:destinationLink direction="with" ref="{52228888-F57D-4035-B93C-2BC7875F2AA4}"/>
          </msink:context>
        </emma:interpretation>
      </emma:emma>
    </inkml:annotationXML>
    <inkml:trace contextRef="#ctx0" brushRef="#br0">3955 3150 0,'-26'0'15,"26"-26"-15,-27 26 16,27-27-16,-26 1 16,26 0-1,0 0-15,-26-26 16,26-1-1,-26 1-15,-27-27 32,1-26-17,26-25 1,-53 25 15,27-26-15,-27 26-1,1-26 1,-27 0 15,0 0-15,1 0 0,51 79-1,-52-79 1,27 79-16,-53-79 15,0 0 1,0 0 0,0 0 15,0 0-15,27 26-16,-27-26 15,26 53 1,-26-53-1,26 52 1,0 1 0,-25-27-16,-1 53 15,26 26 17,-26 26-32,0 0 15,52 0 1,-51 52-1,25 26 1,26-25-16,1 78 16,-27 0-1,26 0 1,27-27 0,26 27-1,-27-26-15,27 0 16,0 0-16,0-1 15,26 1-15,-26 26 16,26-26-16,0 26 16,0-27-16,0 27 15,0-26-15,0 26 16,26-26 0,-26-1-16,26 27 15,0-26-15,0 0 16,1 0-16,25-1 15,0 1-15,-25 0 16,25 0 0,26 26-16,1-1 0,0 1 15,25-26 1,-25 0 0,26 0-1,-1-1-15,1-25 16,0-1-1,26 27-15,-26-52 16,25 25 0,-25-26-1,0 1-15,26-1 0,-26-26 16,-1 1 0,27-1-1,-26-26 1,0 26-16,0-26 0,25 0 15,1 0 1,-26-26-16,26 0 16,-26-27-1,26 27 1,-27-26-16,27-27 16,-26-26-1,0-26 1,-27 1-1,1 25-15,-27 0 16,1-26 0,-27 0-16,0 26 31,-26-25-31,0-1 16,0 26-1,0 26-15,-26-52 16,26 0-16,-52 27 15,25-1 1,-25 0-16,0 0 16,-27-25 15,0-1-15,-25 52-1,-1-26 1,-26 53-1,53 26 1,-27-27 0,52 53-16,1 0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8:55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228888-F57D-4035-B93C-2BC7875F2AA4}" emma:medium="tactile" emma:mode="ink">
          <msink:context xmlns:msink="http://schemas.microsoft.com/ink/2010/main" type="inkDrawing" rotatedBoundingBox="6677,8526 7563,5880 7746,5941 6860,8588" semanticType="callout" shapeName="Other">
            <msink:sourceLink direction="with" ref="{47EE550D-7130-429C-BDBB-7F586C127115}"/>
            <msink:sourceLink direction="with" ref="{EC70B07B-955D-4E6C-A86A-9995A5A586D1}"/>
          </msink:context>
        </emma:interpretation>
      </emma:emma>
    </inkml:annotationXML>
    <inkml:trace contextRef="#ctx0" brushRef="#br0">-10026 5198 0,'0'-131'62,"0"26"-46,26 1 0,-26-1-1,26-26-15,0 26 16,1 0-16,-1-25 16,0 51-16,0-26 15,0 27-15,0-27 0,1 0 0,-1 27 16,26-27-16,1 0 0,-27 0 15,26 1-15,0 25 0,1-26 16,-27 27 0,26-53-16,1 26 15,25-26-15,-51 26 16,-27 53 0,-27 52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3:13.0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CCE85C-8123-4E8B-B045-17EF5C24EF30}" emma:medium="tactile" emma:mode="ink">
          <msink:context xmlns:msink="http://schemas.microsoft.com/ink/2010/main" type="inkDrawing" rotatedBoundingBox="4581,5420 6545,5406 6546,5445 4582,5458" shapeName="Other"/>
        </emma:interpretation>
      </emma:emma>
    </inkml:annotationXML>
    <inkml:trace contextRef="#ctx0" brushRef="#br0">3 46 0,'-26'-26'110,"52"26"-79,0 0-15,105 26 31,-79-26-47,27 0 15,52 0 1,0 0-1,-27-26 1,1 26 0,26 0-1,-26 0-15,0 0 32,26 0-32,-1 0 15,1 0 1,-26 0-1,26 0 1,-26 0 0,0 0 46,-132 26-31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3:25.04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546.11664" units="1/cm"/>
          <inkml:channelProperty channel="Y" name="resolution" value="963.73529" units="1/cm"/>
          <inkml:channelProperty channel="F" name="resolution" value="1065.625" units="1/dev"/>
          <inkml:channelProperty channel="T" name="resolution" value="1" units="1/dev"/>
        </inkml:channelProperties>
      </inkml:inkSource>
      <inkml:timestamp xml:id="ts1" timeString="2018-03-01T00:13:31.910"/>
    </inkml:context>
  </inkml:definitions>
  <inkml:traceGroup>
    <inkml:annotationXML>
      <emma:emma xmlns:emma="http://www.w3.org/2003/04/emma" version="1.0">
        <emma:interpretation id="{FB509189-BD88-4CD1-B668-77FCD53E6F9E}" emma:medium="tactile" emma:mode="ink">
          <msink:context xmlns:msink="http://schemas.microsoft.com/ink/2010/main" type="writingRegion" rotatedBoundingBox="8910,7715 14191,8334 13522,14041 8241,13422"/>
        </emma:interpretation>
      </emma:emma>
    </inkml:annotationXML>
    <inkml:traceGroup>
      <inkml:annotationXML>
        <emma:emma xmlns:emma="http://www.w3.org/2003/04/emma" version="1.0">
          <emma:interpretation id="{11BEDC51-CA36-42EA-BF4A-F95F27542DCE}" emma:medium="tactile" emma:mode="ink">
            <msink:context xmlns:msink="http://schemas.microsoft.com/ink/2010/main" type="paragraph" rotatedBoundingBox="8910,7715 14191,8334 13906,10769 8625,10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93D3C2-E41E-4CBA-AE0E-35874BE8851F}" emma:medium="tactile" emma:mode="ink">
              <msink:context xmlns:msink="http://schemas.microsoft.com/ink/2010/main" type="line" rotatedBoundingBox="8828,8106 13240,8167 13222,9426 8811,9364"/>
            </emma:interpretation>
          </emma:emma>
        </inkml:annotationXML>
        <inkml:traceGroup>
          <inkml:annotationXML>
            <emma:emma xmlns:emma="http://www.w3.org/2003/04/emma" version="1.0">
              <emma:interpretation id="{883D918A-0F95-40BC-8A9B-6C793F63B1B0}" emma:medium="tactile" emma:mode="ink">
                <msink:context xmlns:msink="http://schemas.microsoft.com/ink/2010/main" type="inkWord" rotatedBoundingBox="8828,8106 11343,8141 11333,8854 8818,88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235 681 0,'53'0'109,"-27"0"-93,0 26 62,0-52-78,-52 26 0,26-27 15,0 1 1,-26 26-16,0-52 16,-79-53 31,79 105-47,-27-52 31,27 52-31,26-27 0,-26 27 31,0 0-31,26-26 0,-26 26 31,26-26-31,26 0 78,52 0-62,27-53 0,26 1 15,-52 51-15,52-25-1,0 26 1,-53 0-16</inkml:trace>
          <inkml:trace contextRef="#ctx0" brushRef="#br0" timeOffset="-1098.7571">157 497 0,'26'-26'78,"0"26"-62,105 0 31,0 0-32,-26 0 16,26 0-15,0 0 0,-27 0 15,27 0-15,0 0-1,-78-26 1,51 26-1,27 0 1,-26 0 15,26 0-15,-26 0 0,-1-26-1,-25 26 1,52 0 15,-26 0-15,26 0 15,0 0 47</inkml:trace>
        </inkml:traceGroup>
        <inkml:traceGroup>
          <inkml:annotationXML>
            <emma:emma xmlns:emma="http://www.w3.org/2003/04/emma" version="1.0">
              <emma:interpretation id="{BD15741B-E6DE-42C1-A31B-9287236E6482}" emma:medium="tactile" emma:mode="ink">
                <msink:context xmlns:msink="http://schemas.microsoft.com/ink/2010/main" type="inkWord" rotatedBoundingBox="12386,8163 13240,8175 13223,9426 12369,941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32.6577">4399 523 0,'0'105'63,"0"26"-48,0-79-15,0 79 32,0 0-17,0-26 1,0 26-1</inkml:trace>
          <inkml:trace contextRef="#ctx0" brushRef="#br0" timeOffset="2840.9568">3561 183 0,'0'26'15,"0"0"1,26 27 15,-26 78-15,26-105-16,-26 52 16,0 53 15,26-104 16,-26-132-16,0 26-15,27-26-1,25-25 1,0 25 15,1 26-15,-27 79-16,0-26 15,0 26 1,1 0-16,-1 0 16,26 26-16</inkml:trace>
        </inkml:traceGroup>
      </inkml:traceGroup>
      <inkml:traceGroup>
        <inkml:annotationXML>
          <emma:emma xmlns:emma="http://www.w3.org/2003/04/emma" version="1.0">
            <emma:interpretation id="{CD45E295-3768-4E27-B455-3304E7FDFD04}" emma:medium="tactile" emma:mode="ink">
              <msink:context xmlns:msink="http://schemas.microsoft.com/ink/2010/main" type="line" rotatedBoundingBox="9307,8491 14107,9053 13906,10769 9106,10206"/>
            </emma:interpretation>
          </emma:emma>
        </inkml:annotationXML>
        <inkml:traceGroup>
          <inkml:annotationXML>
            <emma:emma xmlns:emma="http://www.w3.org/2003/04/emma" version="1.0">
              <emma:interpretation id="{622789A4-4424-492C-8744-98DA1CAC2A54}" emma:medium="tactile" emma:mode="ink">
                <msink:context xmlns:msink="http://schemas.microsoft.com/ink/2010/main" type="inkWord" rotatedBoundingBox="-3173,923 11044,-2639 14217,10026 0,1358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086.3354">5237 1335 0,'0'-52'31,"-53"-53"0,53 79-31,-52-105 16,52 105 0,0 0-16,-26-27 47</inkml:trace>
          <inkml:trace contextRef="#ctx0" brushRef="#br0" timeOffset="7423.6129">4294 2016 0,'210'-52'0</inkml:trace>
          <inkml:trace contextRef="#ctx0" brushRef="#br0" timeOffset="7423.1129">4320 2016 0</inkml:trace>
          <inkml:trace contextRef="#ctx0" brushRef="#br0" timeOffset="7391.5925">4451 1937 0,'-52'27'0,"26"25"0</inkml:trace>
          <inkml:trace contextRef="#ctx0" brushRef="#br0" timeOffset="7136.4154">4425 1597 0,'52'-26'0,"-25"26"0,25 209 15,-78-156-15</inkml:trace>
          <inkml:trace contextRef="#ctx1" brushRef="#br0">4503 1727 512 0,'0'0'0'0,"0"-26"0"0,-26 26 0 15,26-26 0-15,0 26 0 16,-26-26 0-16,26 26 0 16,0-26 0-16,0 26 0 15</inkml:trace>
          <inkml:trace contextRef="#ctx0" brushRef="#br0" timeOffset="7937.9675">4661 1990 0,'104'52'15</inkml:trace>
          <inkml:trace contextRef="#ctx0" brushRef="#br0" timeOffset="13063.5082">3247 1047 0,'0'26'63,"26"27"-63,0 78 15,0 0 1,-26-27-16,0 1 16,0 0-1,0-1-15,0 27 16,0 0 0,26-78-1,-52-53 1,26-26-16,0-27 15,0-78 17,0 26-32,26 1 0,1-1 15,25 0 1,27-26 0,-1 27-16,1 51 15,-53 53 1,0 0-1,26 26-15,-25 1 0,25 51 32,27 27-17</inkml:trace>
          <inkml:trace contextRef="#ctx0" brushRef="#br0" timeOffset="8607.9389">3928 995 0,'-53'235'0,"53"-156"0,262-131 0,-131 25 0,26 27 0,-105 53 0</inkml:trace>
          <inkml:trace contextRef="#ctx0" brushRef="#br0" timeOffset="13568.8559">4137 1623 0,'-26'0'16,"0"0"-1,-1 26 1,-25-26 0,52 27-16,-26-27 15,-26 0 17,52-27-1,0 1-31,26 26 0,0 0 0,26-52 15,-26 52-15,53 26 16,-27 26 0,-25 1-1,-27 25 1,0-25-16,-27 78 16,-25 0-1,52-105-15,-79 105 16,-25-53 15,78-78-15,-1-26-16,27 0 0,0-53 15,0 27 1,79-53 0,-27 53-1,1 52-15,-1 0 16,0 0-16,-25 26 15,-1 0-15,0 0 16,0-26-16,0 131 0,-26-26 31,27 157-31</inkml:trace>
          <inkml:trace contextRef="#ctx0" brushRef="#br0" timeOffset="5856.5342">602 1414 0,'26'26'63,"0"-26"-48,105 0 32,-105 26-16,1-26-15,-54 0 15,1 0-31,0 0 32,0-26-32,0 0 15,-105-79 32,105 79-31,-53-27-1,79 27 1,-26 26-16,0 0 16,26-26-16,-27 26 31,27-26-16,79 0 17,-53 26-17,27-27-15,25 1 32,53 26-17,-105-26-15,53 26 0</inkml:trace>
          <inkml:trace contextRef="#ctx0" brushRef="#br0" timeOffset="4968.9235">602 1283 0,'26'0'63,"105"0"-17,-105 26-46,27-26 16,78 0 15,-1 0-15,-25 0 0,0 0-1,-26-26-15,51 26 31,-25 0-15,26 0 0,-26 0-16,0 0 31,-1 0-31,27 0 16,0-26-1,-26 26 1,26 0-1,-26 0 1,26 0 15,-53 0 1</inkml:trace>
        </inkml:traceGroup>
      </inkml:traceGroup>
    </inkml:traceGroup>
    <inkml:traceGroup>
      <inkml:annotationXML>
        <emma:emma xmlns:emma="http://www.w3.org/2003/04/emma" version="1.0">
          <emma:interpretation id="{40AFDDA9-3AB4-4B12-B9FC-82DB5C7CE376}" emma:medium="tactile" emma:mode="ink">
            <msink:context xmlns:msink="http://schemas.microsoft.com/ink/2010/main" type="paragraph" rotatedBoundingBox="9429,9696 9340,11445 8801,11418 8890,9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3DF981-16EE-4F0A-8B4A-DFC5C408BC52}" emma:medium="tactile" emma:mode="ink">
              <msink:context xmlns:msink="http://schemas.microsoft.com/ink/2010/main" type="line" rotatedBoundingBox="9429,9696 9340,11445 8801,11418 8890,9668">
                <msink:destinationLink direction="with" ref="{E01EE49F-2F96-4E5E-9FCD-00C8FF91645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DB3C3B6-AB6C-47F3-9FC1-2C6A5A40542C}" emma:medium="tactile" emma:mode="ink">
                <msink:context xmlns:msink="http://schemas.microsoft.com/ink/2010/main" type="inkWord" rotatedBoundingBox="9429,9696 9340,11445 8801,11418 8890,9668">
                  <msink:destinationLink direction="with" ref="{06CF33FF-6936-43B4-9FF6-2EE03DCEFE9B}"/>
                </msink:context>
              </emma:interpretation>
            </emma:emma>
          </inkml:annotationXML>
          <inkml:trace contextRef="#ctx0" brushRef="#br0" timeOffset="15571.2358">183 2121 0,'-26'0'31,"26"26"-15,26-26-1,0 26 1,27 26 0,-27-52-1,-26 27-15,26-27 16,-26 26-16,-26-26 31,0-26-15,-1 26-16,1-27 15,0 27-15,-53-130 32,53 77-32,26-78 31,-26 105-31,26-26 0,26-27 16,-26 27-1,79-27 1,-53 53-1,105 0 1,-105 26 0,79 0-1,52 78 1</inkml:trace>
          <inkml:trace contextRef="#ctx0" brushRef="#br0" timeOffset="44420.1516">131 2723 0,'0'79'47,"0"-53"-31,0 0-16,0 105 31,0 0 0,0-105-31,0 0 32,-27-26-32,1-26 15,26 0 1,-26-53-1,26 27 1,0-79 0,0 79-16,26-1 31,0 53-31,53 0 16,-27 53-1,1 51 1,-1 1-16,0 26 31,1 52-15</inkml:trace>
        </inkml:traceGroup>
      </inkml:traceGroup>
    </inkml:traceGroup>
    <inkml:traceGroup>
      <inkml:annotationXML>
        <emma:emma xmlns:emma="http://www.w3.org/2003/04/emma" version="1.0">
          <emma:interpretation id="{788306AC-AC95-4775-817A-7BBA44C4F0EC}" emma:medium="tactile" emma:mode="ink">
            <msink:context xmlns:msink="http://schemas.microsoft.com/ink/2010/main" type="paragraph" rotatedBoundingBox="12384,11891 13905,13306 13052,14222 11531,128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02005B-13FD-478F-A898-BF0BDB39EFFF}" emma:medium="tactile" emma:mode="ink">
              <msink:context xmlns:msink="http://schemas.microsoft.com/ink/2010/main" type="line" rotatedBoundingBox="12384,11891 13905,13306 13052,14222 11531,12807"/>
            </emma:interpretation>
          </emma:emma>
        </inkml:annotationXML>
        <inkml:traceGroup>
          <inkml:annotationXML>
            <emma:emma xmlns:emma="http://www.w3.org/2003/04/emma" version="1.0">
              <emma:interpretation id="{4F3EAA7A-BEF7-4B9A-B1AB-F89A2BB50441}" emma:medium="tactile" emma:mode="ink">
                <msink:context xmlns:msink="http://schemas.microsoft.com/ink/2010/main" type="inkWord" rotatedBoundingBox="12384,11891 13905,13306 13052,14222 11531,12807">
                  <msink:destinationLink direction="with" ref="{06CF33FF-6936-43B4-9FF6-2EE03DCEFE9B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6207.6735">3247 4111 0,'0'52'16,"0"79"-1,26-26 1,0 0-16,0 26 16,-26-1-16,26-25 15,-26 0-15,0 0 16,0 26-1,0-79 1,0-26 0,0-157 15,0 0-15,27 27-1,-1-1-15,0 0 0,0 0 16,27 1-1,-1-27-15,26 26 16,27 26 0,-52 79-16,78 0 15,-53 0 1,1 79-16</inkml:trace>
          <inkml:trace contextRef="#ctx0" brushRef="#br0" timeOffset="16822.5971">4242 4818 0,'-26'-26'32,"26"-1"-17,0 1-15,0 0 0,52-26 16,-26 52-1,0 0-15,1-26 16,51 26 0,-52 0-16,27 26 15,-53 0-15,26 26 16,-52 79 0,-1-52 15,-51 25-31,26-25 15,25-79 1,27 26 31,53-78-31,51 26-16,-51 26 15,-1 0-15,-26 26 16,53 79 15,-53-1-31,-26-25 16,-26 26-16,-26 26 15,-27-27 1,0 1 0,27-79-16,-26-26 15,-27 0 1,52 0-16,-51-104 47,25 51-32,79 27-15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3:39.6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1EE49F-2F96-4E5E-9FCD-00C8FF916458}" emma:medium="tactile" emma:mode="ink">
          <msink:context xmlns:msink="http://schemas.microsoft.com/ink/2010/main" type="inkDrawing" rotatedBoundingBox="9135,9764 11815,12891 11451,13203 8771,10076" semanticType="verticalRange" shapeName="Other">
            <msink:sourceLink direction="with" ref="{22E67223-C910-4B09-AD07-1C5B8D8497D7}"/>
            <msink:sourceLink direction="with" ref="{BD3DF981-16EE-4F0A-8B4A-DFC5C408BC52}"/>
          </msink:context>
        </emma:interpretation>
      </emma:emma>
    </inkml:annotationXML>
    <inkml:trace contextRef="#ctx0" brushRef="#br0">0 53 0,'0'-26'16,"0"-1"-16,26 27 15,26 27 1,-26-27 0,53 26-1,52 26 1,0 1-1,0-1 1,-27 0-16,1 27 16,0 26-1,26-1-15,-27-25 16,80 157 0,-106-106-1,27 1-15,0-26 16,-27 26-16,27 0 15,-26-26-15,-1 26 16,-25-53-16,25 27 16,-25 0-16,-1-27 0,0 1 15,-26 26-15,53 25 0,-27-25 16,27 0-16,-27 0 16,1-1-1,-1-25 1,27 52-1,-79-105-15,26-26 16,-26 26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5:54.8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7AE89B-F753-4608-ACA7-F812C32F7F9E}" emma:medium="tactile" emma:mode="ink">
          <msink:context xmlns:msink="http://schemas.microsoft.com/ink/2010/main" type="inkDrawing" rotatedBoundingBox="5578,9714 9217,9768 9214,9923 5576,9869" shapeName="Other"/>
        </emma:interpretation>
      </emma:emma>
    </inkml:annotationXML>
    <inkml:trace contextRef="#ctx0" brushRef="#br0">0 83 0,'104'0'344,"27"0"-204,0 0-46,0 0-16,0 0-15,-105 0-48,1-26 1,-1 26-1,105 0 32,0 0 16,-27 0-16,-104-27-47,26 27 0,105 0 78,0 0 0,-78 0-62,-53-26-16,26 26 31,52 0 16,-51 0-32,-1 0 1,26 0 0,-26 0-1,27 0 16,-27 0 1,105 26 61,0-26-14,-79 0-48,-26 0-16,105 27 95,-78-27-95,-27 0 1,105 26 62,0-26 0,0 0-15,0 0-1,-1 0 1,1 0-16,0 0 0,-78 0-16,-27 0-16,0 0 1,79 0 31,-79 0-47,0 0 16,0 0 15,1 0-31,-1 0 15,78 26 95,-130 0-63,26 26-47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4:08.5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CF33FF-6936-43B4-9FF6-2EE03DCEFE9B}" emma:medium="tactile" emma:mode="ink">
          <msink:context xmlns:msink="http://schemas.microsoft.com/ink/2010/main" type="inkDrawing" rotatedBoundingBox="9276,10545 13804,17697 12899,18270 8372,11118" semanticType="callout" shapeName="Other">
            <msink:sourceLink direction="with" ref="{4F3EAA7A-BEF7-4B9A-B1AB-F89A2BB50441}"/>
            <msink:sourceLink direction="with" ref="{9DB3C3B6-AB6C-47F3-9FC1-2C6A5A40542C}"/>
          </msink:context>
        </emma:interpretation>
      </emma:emma>
    </inkml:annotationXML>
    <inkml:trace contextRef="#ctx0" brushRef="#br0">79 0 0,'-26'0'16,"0"0"0,-1 0-1,27 53 1,0-27-16,0 0 15,27 0 1,-1 0-16,78 105 31,27-52-15,0 52 0,-26 0 15,0-27-31,-27 1 15,1 0-15,-1 26 16,-25-26-16,-1-1 0,1 1 16,-1 0-16,0-1 0,1 1 15,-1 26-15,0-26 0,1 26 16,-1 0-16,-26-79 0,27 79 16,-1 0-16,-26-52 0,27 51 0,-27-51 15,0 0-15,0-1 0,0-25 0,27 104 0,-27-79 16,0 1-1,27-27-15,-27 27 0,0-1 0,0 1 0,26-1 0,1 53 16,-27-52-16,0-1 0,0 1 0,27-27 0,-27 27 0,0-1 0,26-25 16,-25 25-16,-1 1 0,26-27 0,-26 27 0,1-1 0,51 53 15,1-26-15,-27 26 0,27 0 16,-1-26-16,1-1 0,-1 1 16,27 0-16,26 26 15,0 0 1,0-27-16,0 1 15,0-26-15,0-1 16,0-25-16,-1-1 16,-25 0-16,0 1 15,0-1-15,-1-26 16,27 27 0,0-1-16,-78 0 15,78 27 1,-105-53-16,0 27 31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546.11664" units="1/cm"/>
          <inkml:channelProperty channel="Y" name="resolution" value="963.73529" units="1/cm"/>
          <inkml:channelProperty channel="F" name="resolution" value="1065.625" units="1/dev"/>
          <inkml:channelProperty channel="T" name="resolution" value="1" units="1/dev"/>
        </inkml:channelProperties>
      </inkml:inkSource>
      <inkml:timestamp xml:id="ts0" timeString="2018-03-01T00:15:39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9C3854-5333-460F-9D5B-716EA9B9EC1B}" emma:medium="tactile" emma:mode="ink">
          <msink:context xmlns:msink="http://schemas.microsoft.com/ink/2010/main" type="inkDrawing" rotatedBoundingBox="14949,9598 15830,6006 16600,6195 15719,9787" semanticType="callout" shapeName="Other">
            <msink:sourceLink direction="with" ref="{B9AC787E-0FBB-4D66-A9AF-A6ADF717C73E}"/>
            <msink:sourceLink direction="with" ref="{5C7390C7-6E27-4B75-AE19-D7B8531EA7EC}"/>
          </msink:context>
        </emma:interpretation>
      </emma:emma>
    </inkml:annotationXML>
    <inkml:trace contextRef="#ctx0" brushRef="#br0">296 3647 512 0,'0'0'0'15,"-27"0"0"-15,1 0 0 16,0-26 0-16,26-27 0 16,-26-26 0-16,0 1 0 15,-1-27 0-15,1 0 0 16,0 1 0-16,26-27 0 16,-26 0 0-1,26 0 0-15,-26-1 0 0,0-24 0 16,26-1 0-1,0-26 0-15,0-1 0 16,26 27 0-16,-26-25 0 16,52 24 0-16,-26 26 0 15,0 2 0-15,27-27 0 16,-1 26 0-16,1 0 0 16,-1 1 0-16,27-2 0 15,-1 1 0-15,0 53 0 16,-25-27 0-1,25 53 0-15,-25-1 0 16,0 26 0-16,-1 27 0 16,0 0 0-16,0 27 0 15,-25-1 0-15,25 27 0 16,-25-1 0-16,-2 27 0 16,-25-1 0-16,0 1 0 15,0 26 0 1,-25-1 0-16,-2 1 0 15,0 0 0-15,2-1 0 16,-27-24 0-16,-2 24 0 16,2-52 0-16,0 27 0 15,-27-27 0-15,27 0 0 16,0-25 0-16,-27-1 0 16,53-26 0-16,-26 0 0 15,26 0 0-15,-1 0 0 16,1 0 0-1,0 0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5:39.5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693034-01FB-47F7-A33D-F8F4B11F0733}" emma:medium="tactile" emma:mode="ink">
          <msink:context xmlns:msink="http://schemas.microsoft.com/ink/2010/main" type="writingRegion" rotatedBoundingBox="15668,7464 23401,6230 24531,13312 16798,14546"/>
        </emma:interpretation>
      </emma:emma>
    </inkml:annotationXML>
    <inkml:traceGroup>
      <inkml:annotationXML>
        <emma:emma xmlns:emma="http://www.w3.org/2003/04/emma" version="1.0">
          <emma:interpretation id="{396CB459-56F9-4B98-83EC-BFCC6E1522F2}" emma:medium="tactile" emma:mode="ink">
            <msink:context xmlns:msink="http://schemas.microsoft.com/ink/2010/main" type="paragraph" rotatedBoundingBox="15682,7427 23600,7102 23667,8743 15749,9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61683C-6AA8-48CE-B224-91DED78E4205}" emma:medium="tactile" emma:mode="ink">
              <msink:context xmlns:msink="http://schemas.microsoft.com/ink/2010/main" type="inkBullet" rotatedBoundingBox="15684,7462 15710,7460 15712,7487 15685,7489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23 28 0,'-27'-26'79,"54"26"-79</inkml:trace>
      </inkml:traceGroup>
      <inkml:traceGroup>
        <inkml:annotationXML>
          <emma:emma xmlns:emma="http://www.w3.org/2003/04/emma" version="1.0">
            <emma:interpretation id="{FA565B88-B5B6-4F75-B3C2-17E76AC73631}" emma:medium="tactile" emma:mode="ink">
              <msink:context xmlns:msink="http://schemas.microsoft.com/ink/2010/main" type="line" rotatedBoundingBox="16527,7392 23600,7102 23667,8743 16594,9033"/>
            </emma:interpretation>
          </emma:emma>
        </inkml:annotationXML>
        <inkml:traceGroup>
          <inkml:annotationXML>
            <emma:emma xmlns:emma="http://www.w3.org/2003/04/emma" version="1.0">
              <emma:interpretation id="{5C7390C7-6E27-4B75-AE19-D7B8531EA7EC}" emma:medium="tactile" emma:mode="ink">
                <msink:context xmlns:msink="http://schemas.microsoft.com/ink/2010/main" type="inkWord" rotatedBoundingBox="16527,7392 17946,7334 18013,8975 16594,9033">
                  <msink:destinationLink direction="with" ref="{769C3854-5333-460F-9D5B-716EA9B9EC1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11766.8785">1096-77 0,'-26'0'16,"-53"53"15,53-1-31,0 27 16,0 52-1,26-27 1,-26-25-16,26 26 0,0-27 16,0 27-16,0-26 0,0-1 15,0 53-15,0-26 16,26 26 0,-26 0-1,0 0 16,0-105 48,0 0-64,0 0 79</inkml:trace>
          <inkml:trace contextRef="#ctx0" brushRef="#br0" timeOffset="-111499.1947">1777 264 0,'105'0'46,"26"0"-14,-79-26-32,27 26 15,51 26 17</inkml:trace>
          <inkml:trace contextRef="#ctx0" brushRef="#br0" timeOffset="-111331.0796">1829 630 0,'105'0'62,"26"0"-46,52 27-1</inkml:trace>
        </inkml:traceGroup>
        <inkml:traceGroup>
          <inkml:annotationXML>
            <emma:emma xmlns:emma="http://www.w3.org/2003/04/emma" version="1.0">
              <emma:interpretation id="{5A9E944E-5958-4925-BE86-E5403C276E3A}" emma:medium="tactile" emma:mode="ink">
                <msink:context xmlns:msink="http://schemas.microsoft.com/ink/2010/main" type="inkWord" rotatedBoundingBox="19550,7292 23601,7126 23656,8478 19605,8644"/>
              </emma:interpretation>
              <emma:one-of disjunction-type="recognition" id="oneOf2">
                <emma:interpretation id="interp2" emma:lang="" emma:confidence="0">
                  <emma:literal>-037</emma:literal>
                </emma:interpretation>
                <emma:interpretation id="interp3" emma:lang="" emma:confidence="0">
                  <emma:literal>-0 37</emma:literal>
                </emma:interpretation>
                <emma:interpretation id="interp4" emma:lang="" emma:confidence="0">
                  <emma:literal>to 37</emma:literal>
                </emma:interpretation>
                <emma:interpretation id="interp5" emma:lang="" emma:confidence="0">
                  <emma:literal>-032</emma:literal>
                </emma:interpretation>
                <emma:interpretation id="interp6" emma:lang="" emma:confidence="0">
                  <emma:literal>-o 37</emma:literal>
                </emma:interpretation>
              </emma:one-of>
            </emma:emma>
          </inkml:annotationXML>
          <inkml:trace contextRef="#ctx0" brushRef="#br0" timeOffset="-109001.9753">4343 54 0,'0'-78'46,"-26"52"-30,26-27-16,-26 27 0,0 26 16,26-26-16,-53 0 31,27 26-31,0 26 0,0 0 16,-53 105-1,27-26 1,-1 0-16,27 25 15,0 1-15,26 0 16,0-26-16,26 0 16,0-79-16,1-26 15,25 0 1,-26 0-16,105-131 16,-79 26-16,1 1 15,-1-1 1,-26-26-16,-26 0 15,0 79 1,0 25 0,-26 54 15,26 51-15</inkml:trace>
          <inkml:trace contextRef="#ctx0" brushRef="#br0" timeOffset="-108827.8554">4631 814 0,'-26'0'16,"26"-26"-16,0-1 47,131-130-32</inkml:trace>
          <inkml:trace contextRef="#ctx0" brushRef="#br0" timeOffset="-108510.6363">4972 159 0,'-27'-26'31,"1"26"-15,26-26-16,-26 26 0,0 0 15,-27 0 1,80 0 31,77-79-32,27-26 17,-52 79-17,-53 26-15,0 26 16,0 1-16,-26 25 15,0 53-15,0 26 16,0-27 0,0 27-16,0 0 15,0-52 1,27 26-16</inkml:trace>
          <inkml:trace contextRef="#ctx0" brushRef="#br0" timeOffset="-108300.9912">5024 552 0,'0'-26'16,"79"0"15,51-1-15,-25 1-1,0 26 1,26-26-16,0 26 16</inkml:trace>
          <inkml:trace contextRef="#ctx0" brushRef="#br0" timeOffset="-107979.7696">5914 238 0,'26'-53'16,"1"-78"-1,-27 105-15,0 0 16,0 0-16,0 0 0,-27 26 0,1 0 31,0 0-31,0 78 16,-26 27-1,25 26-15,27-26 16,0 130 0,27-209-16,-27 1 0,26-27 15,0 0-15,26-27 16,1 1-16,25-105 15,-25 53 1,-27-27 0,0 0-16,-26 1 15,0-1 1,-26 105-16,0 0 16,-1 78-1</inkml:trace>
          <inkml:trace contextRef="#ctx0" brushRef="#br0" timeOffset="-107549.4745">6543 81 0,'0'-79'46,"104"0"-14,27 53-17,-104 26-15,-1 0 16,0 26-16,-26 1 0,0 25 16,-52 79-1,25-26-15,-25-1 31,52-77-15,26-27-16,27-27 16,-27 27-16,0 0 15,26 0-15,1 0 16,-1 27 0,-26-27-16,0 78 0,-26 1 15,0 52 1,-26 0-1,26-27 1,0-25 0</inkml:trace>
          <inkml:trace contextRef="#ctx0" brushRef="#br0" timeOffset="-107277.7877">7485 133 0,'0'-52'16,"79"-27"15,26 53-15,-53 26-16,53 26 31,-79 0-31,53 79 15,-79 0-15,0 26 16,0-27-16,-27 1 16,1 26-16,26 0 15,-26 52-15</inkml:trace>
          <inkml:trace contextRef="#ctx0" brushRef="#br0" timeOffset="-107096.1626">7590 552 0,'131'26'63,"-26"0"-48,-27 27 1,-25 25-16</inkml:trace>
        </inkml:traceGroup>
      </inkml:traceGroup>
    </inkml:traceGroup>
    <inkml:traceGroup>
      <inkml:annotationXML>
        <emma:emma xmlns:emma="http://www.w3.org/2003/04/emma" version="1.0">
          <emma:interpretation id="{165ED4AF-E933-4A39-A51A-06932E0A6155}" emma:medium="tactile" emma:mode="ink">
            <msink:context xmlns:msink="http://schemas.microsoft.com/ink/2010/main" type="paragraph" rotatedBoundingBox="16343,9837 23145,8751 23413,10432 16612,11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183B77-E023-4B4E-8753-1502038D6814}" emma:medium="tactile" emma:mode="ink">
              <msink:context xmlns:msink="http://schemas.microsoft.com/ink/2010/main" type="inkBullet" rotatedBoundingBox="16407,10234 18075,9968 18243,11022 16575,11289"/>
            </emma:interpretation>
          </emma:emma>
        </inkml:annotationXML>
        <inkml:trace contextRef="#ctx0" brushRef="#br0" timeOffset="-105618.144">1201 2725 0,'-26'27'31,"-1"-1"-15,1-26-16,-52 78 31,-27 53 0,79-131-15,26-26-1,52-53 1,-26 53 0,27 26-1,-1 0 1,0 26-16,-25 1 0,-1 25 0,0 0 0,-26 27 15,-26 26 1,0-27 0,-27 53-16,27-26 15,-26 0-15,-27-1 16,53-51-16,0-27 16,26 0-16,-26-26 15,26-26-15,0 0 16,0-27-16,52-78 31,-26 105-31,27-26 0,-1 52 16,0 0-16,79 26 31,0 26-15,0 1-1</inkml:trace>
        <inkml:trace contextRef="#ctx0" brushRef="#br0" timeOffset="-105215.3669">1934 2987 0,'105'0'62,"-53"-26"-62,105 26 16</inkml:trace>
        <inkml:trace contextRef="#ctx0" brushRef="#br0" timeOffset="-105382.9826">2013 2568 0,'104'0'47,"27"0"-16,-105 0-31,53 0 16,-27 53 0</inkml:trace>
      </inkml:traceGroup>
      <inkml:traceGroup>
        <inkml:annotationXML>
          <emma:emma xmlns:emma="http://www.w3.org/2003/04/emma" version="1.0">
            <emma:interpretation id="{4E203559-8655-4C38-A762-CAA2B2169D0B}" emma:medium="tactile" emma:mode="ink">
              <msink:context xmlns:msink="http://schemas.microsoft.com/ink/2010/main" type="line" rotatedBoundingBox="18814,9442 23145,8751 23413,10432 19082,11123">
                <msink:destinationLink direction="with" ref="{B9AC787E-0FBB-4D66-A9AF-A6ADF717C73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44A8F54-3D4C-4596-A3AB-FE49419E8122}" emma:medium="tactile" emma:mode="ink">
                <msink:context xmlns:msink="http://schemas.microsoft.com/ink/2010/main" type="inkWord" rotatedBoundingBox="18814,9442 19480,9336 19643,10358 18977,1046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04186.6586">3662 1966 0,'-26'0'31,"0"-26"-15,26 0-16,-26 26 0,0 0 31,-27 26-15,27 0-1,-53 105-15,27-26 16,26-27-16,0 105 31,0 236-15,52-314-1,0-105 1,26 0-16,-26 0 0,27-52 31,-1-1-31,-26-51 0,1-1 0,-1 0 16,0 0-16,0 1 16,-26-1-1,0-26 1,-26 79-16,26 26 0,-26 26 15,0 0 1,-1 26-16</inkml:trace>
          <inkml:trace contextRef="#ctx0" brushRef="#br0" timeOffset="-103997.0277">3846 2778 0,'78'-79'63</inkml:trace>
        </inkml:traceGroup>
        <inkml:traceGroup>
          <inkml:annotationXML>
            <emma:emma xmlns:emma="http://www.w3.org/2003/04/emma" version="1.0">
              <emma:interpretation id="{8A8BBE6A-90BE-4E8D-8D8C-738BFEE8018B}" emma:medium="tactile" emma:mode="ink">
                <msink:context xmlns:msink="http://schemas.microsoft.com/ink/2010/main" type="inkWord" rotatedBoundingBox="20196,9242 23148,8771 23413,10432 20461,10903"/>
              </emma:interpretation>
              <emma:one-of disjunction-type="recognition" id="oneOf4">
                <emma:interpretation id="interp8" emma:lang="" emma:confidence="1">
                  <emma:literal>259</emma:literal>
                </emma:interpretation>
                <emma:interpretation id="interp9" emma:lang="" emma:confidence="1">
                  <emma:literal>25 9</emma:literal>
                </emma:interpretation>
                <emma:interpretation id="interp10" emma:lang="" emma:confidence="0">
                  <emma:literal>2 59</emma:literal>
                </emma:interpretation>
                <emma:interpretation id="interp11" emma:lang="" emma:confidence="0">
                  <emma:literal>2 £9</emma:literal>
                </emma:interpretation>
                <emma:interpretation id="interp12" emma:lang="" emma:confidence="0">
                  <emma:literal>2 {9</emma:literal>
                </emma:interpretation>
              </emma:one-of>
            </emma:emma>
          </inkml:annotationXML>
          <inkml:trace contextRef="#ctx0" brushRef="#br0" timeOffset="-103696.8209">4788 1914 0,'0'-27'63,"-26"54"-48,-26 77-15,-1 1 16,27 26 0,0-52-16,26-53 15,0 0-15,52 0 16,-25-26-16,103 0 16,-25 0 15,0 0-31,26 0 31</inkml:trace>
          <inkml:trace contextRef="#ctx0" brushRef="#br0" timeOffset="-103432.6393">5024 1704 0,'-26'0'16,"26"105"-1,-26 26 1,26-26 0,0-27-16,0 27 0,0 26 15,0-27-15,0 27 31,26-104-31,0 25 16,26-26-16</inkml:trace>
          <inkml:trace contextRef="#ctx0" brushRef="#br0" timeOffset="-102885.7626">5914 1940 0,'0'52'62,"-26"-52"-62,0 26 16,-79 105 15,27-78-31,51-53 16,1 0-1,0-27-15,52-103 32,0 25-32,27 52 15,-1 27-15,-26 26 16,1 0-16,-1 26 16,0-26-16,0 53 15,0 52-15,-26 25 16,0-25-1,0 0-15,-26-53 0,0 53 16,0 0-16,-27 0 16,1-27-1,0 1-15,25-79 16,1 0-16,0-105 31,26 0-15,0 53-16,0 26 15,26 26 1,27 0-16,-53 26 16,131 105-1,-27-53 1,-51-25-16</inkml:trace>
          <inkml:trace contextRef="#ctx0" brushRef="#br0" timeOffset="-102378.4128">6359 1992 0,'27'-52'47,"-1"52"-47,0-26 16,105 26-1,-26 0-15,-1 26 32,80 26-32</inkml:trace>
          <inkml:trace contextRef="#ctx0" brushRef="#br0" timeOffset="-102578.0506">6517 1966 0,'-27'0'15,"-25"52"17,26 79-17,0-26-15,-1 26 31,27-79-31,0 1 0,27-27 16,-1-26-16,105 26 31,-27 0-15,-77 0 0,-1 1-16,0 77 15,-26 27 16,0-105-31,0 27 0</inkml:trace>
          <inkml:trace contextRef="#ctx0" brushRef="#br0" timeOffset="-101918.0951">7590 2175 0,'0'-52'32,"-26"26"-32,0 0 15,0-27 1,-1 1-1,27 26-15,-26 26 0,0 0 16,-53 0 0,-25 26-1,-1 0-15,79 27 16,-53 77 0,79-77-16,0-27 15,26 0 1,-26 0-16,27-26 0,-1 0 15,26 0-15,79-78 32,-105 78-32,0-53 0,27 1 15,-27 26 1,-26 0-16,26 0 16,-26 130 30,0 27-46,-26-26 16,0 0-16,26-1 0,-26 27 16,-1-26-16,-25 105 0</inkml:trace>
        </inkml:traceGroup>
      </inkml:traceGroup>
    </inkml:traceGroup>
    <inkml:traceGroup>
      <inkml:annotationXML>
        <emma:emma xmlns:emma="http://www.w3.org/2003/04/emma" version="1.0">
          <emma:interpretation id="{6639FB52-A8C1-4535-A77A-711003B91586}" emma:medium="tactile" emma:mode="ink">
            <msink:context xmlns:msink="http://schemas.microsoft.com/ink/2010/main" type="paragraph" rotatedBoundingBox="16352,12892 22879,11089 23344,12773 16817,14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8ADB5A-F1DF-4ABC-8A74-C3B00F70FBCA}" emma:medium="tactile" emma:mode="ink">
              <msink:context xmlns:msink="http://schemas.microsoft.com/ink/2010/main" type="line" rotatedBoundingBox="16352,12892 22879,11089 23344,12773 16817,14575"/>
            </emma:interpretation>
          </emma:emma>
        </inkml:annotationXML>
        <inkml:traceGroup>
          <inkml:annotationXML>
            <emma:emma xmlns:emma="http://www.w3.org/2003/04/emma" version="1.0">
              <emma:interpretation id="{39915D83-303B-427B-92FD-541A62BED7C0}" emma:medium="tactile" emma:mode="ink">
                <msink:context xmlns:msink="http://schemas.microsoft.com/ink/2010/main" type="inkWord" rotatedBoundingBox="16420,13136 17259,12905 17650,14321 16811,14553">
                  <msink:destinationLink direction="with" ref="{7CCDE60C-5BF3-45D7-A1D4-0C7EE639F362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-98552.2367">1410 5684 0,'-26'-26'15,"26"0"-15,0-26 16,0 25 0,79-51 15,-53 78-31,0 0 15,26 0-15,-52 26 16,27 0-16,-27 27 16,0 51-16,0 1 15,-27-53-15,1 53 16,-26 26-16,0-26 31,-1-27-31,1-78 31,52-26-15,0 0 0,52-26-1,-26 52-15,1 0 16,-1 0-16,52 26 16,-52 0-1,-26 26-15,0 53 16,0 26-1,0-26-15,-52 26 16,0-27 0,26-25-1,-79 26-15,52-79 16,-25 0-16,25-26 31,53-26-31,-52-26 16,52 25-16,0-25 15,0-27-15,52-25 16,1 25 0</inkml:trace>
        </inkml:traceGroup>
        <inkml:traceGroup>
          <inkml:annotationXML>
            <emma:emma xmlns:emma="http://www.w3.org/2003/04/emma" version="1.0">
              <emma:interpretation id="{D4F4673F-9709-4C0B-9315-93117C2757B7}" emma:medium="tactile" emma:mode="ink">
                <msink:context xmlns:msink="http://schemas.microsoft.com/ink/2010/main" type="inkWord" rotatedBoundingBox="18010,12505 18536,12360 18663,12818 18137,12963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-98099.4251">2379 5030 0,'105'0'63,"-26"-27"-48,25 1 17,-51 26-32,-27-26 0,0 26 15,0 0-15,0 26 16,27 0-16</inkml:trace>
          <inkml:trace contextRef="#ctx0" brushRef="#br0" timeOffset="-97892.7828">2405 5344 0,'27'0'31,"104"26"0,-105-26-31,52 26 16,1 0-16</inkml:trace>
        </inkml:traceGroup>
        <inkml:traceGroup>
          <inkml:annotationXML>
            <emma:emma xmlns:emma="http://www.w3.org/2003/04/emma" version="1.0">
              <emma:interpretation id="{9CA96ECC-B357-4D78-B81F-900C9ED08F07}" emma:medium="tactile" emma:mode="ink">
                <msink:context xmlns:msink="http://schemas.microsoft.com/ink/2010/main" type="inkWord" rotatedBoundingBox="19153,12118 22879,11089 23344,12773 19618,13802"/>
              </emma:interpretation>
              <emma:one-of disjunction-type="recognition" id="oneOf7">
                <emma:interpretation id="interp15" emma:lang="" emma:confidence="1">
                  <emma:literal>185</emma:literal>
                </emma:interpretation>
                <emma:interpretation id="interp16" emma:lang="" emma:confidence="1">
                  <emma:literal>18 5</emma:literal>
                </emma:interpretation>
                <emma:interpretation id="interp17" emma:lang="" emma:confidence="0">
                  <emma:literal>•8 5</emma:literal>
                </emma:interpretation>
                <emma:interpretation id="interp18" emma:lang="" emma:confidence="0">
                  <emma:literal>88 5</emma:literal>
                </emma:interpretation>
                <emma:interpretation id="interp19" emma:lang="" emma:confidence="0">
                  <emma:literal>Is 5</emma:literal>
                </emma:interpretation>
              </emma:one-of>
            </emma:emma>
          </inkml:annotationXML>
          <inkml:trace contextRef="#ctx0" brushRef="#br0" timeOffset="-96263.1604">4238 4820 0,'0'-26'31,"-26"0"-16,26 0-15,-26-1 16,0 1-16,26 0 0,0 0 16,-26 0-16,-53-53 15,27 79 17,-1 0-32,27 0 0,0 26 0,-53 105 15,53-52 1,0 52-16,0-27 15,26 1 1,-26 0-16,26 0 0,0-27 16,0 53-16,26 0 15,0-105-15,0 0 0,0-26 16,-26-26 0,79-105-1,-27 27-15,-25-27 16,25-131-1,-26 131 1,-26 26 0,0 0-16,0-25 15,0 103-15</inkml:trace>
          <inkml:trace contextRef="#ctx0" brushRef="#br0" timeOffset="-96063.0225">4395 5318 0,'-26'0'31,"105"-53"0</inkml:trace>
          <inkml:trace contextRef="#ctx0" brushRef="#br0" timeOffset="-95796.3356">4919 4349 0,'26'131'62,"1"0"-46,-27-27-16,0 1 16,0 0-16,0 0 15,0-1 1,0 27-1,26-26 1,0-105-16,0 0 16,27 0-16</inkml:trace>
          <inkml:trace contextRef="#ctx0" brushRef="#br0" timeOffset="-95259.9681">5783 4532 0,'0'-78'31,"-26"78"-31,26-27 16,-26-25 0,26 26-16,-52 0 15,25 26 1,1 0-16,-52 104 31,25 1-31,53-79 16,0 1-16,26 77 15,27 1 1,78 26 0,-53-53-1,-51-25-15,51 78 16,-52-79-16,-26 27 31,0-53-31,0 0 0,0 0 0,-26-26 16,26 26-16,-26-26 15,0 0-15,0-26 16,-1 0-16,1-105 16,26 26-1,0-26-15,0 1 16,26 25-1,27 0-15,209-131 47,-210 236-31,0 27-16</inkml:trace>
          <inkml:trace contextRef="#ctx0" brushRef="#br0" timeOffset="-94806.6562">6674 4296 0,'-27'27'31,"27"-1"-16,-26 52 1,0 53 0,0-26-16,26-26 15,0-53 1,0 0-16,0 0 0,26-26 0,0 0 16,0 0-16,105-52 31,-26-1-16,-79 53-15,27 0 16,-27 27-16,26-1 16,-26 0-1,-26 53-15,0 25 16,-26 1 0,0 0-16,0 0 15,-27 25 1,27-51-16,0-53 15,0-26 1</inkml:trace>
          <inkml:trace contextRef="#ctx0" brushRef="#br0" timeOffset="-94600.0148">6883 4401 0,'0'-26'32,"0"0"-32,26 0 0,27-1 15,78-25 1,-27 26 0,53 26 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5:40.2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AC787E-0FBB-4D66-A9AF-A6ADF717C73E}" emma:medium="tactile" emma:mode="ink">
          <msink:context xmlns:msink="http://schemas.microsoft.com/ink/2010/main" type="inkDrawing" rotatedBoundingBox="15309,12285 15721,9752 16305,9847 15894,12380" semanticType="verticalRange" shapeName="Other">
            <msink:sourceLink direction="with" ref="{4E203559-8655-4C38-A762-CAA2B2169D0B}"/>
            <msink:destinationLink direction="with" ref="{7CCDE60C-5BF3-45D7-A1D4-0C7EE639F362}"/>
            <msink:destinationLink direction="with" ref="{769C3854-5333-460F-9D5B-716EA9B9EC1B}"/>
          </msink:context>
        </emma:interpretation>
      </emma:emma>
    </inkml:annotationXML>
    <inkml:trace contextRef="#ctx0" brushRef="#br0">351 2442 0,'-27'26'31,"27"0"-31,-26-26 0,0 53 31,0-53-15,-53-131 0,53 26-1,-26 0-15,26 27 0,26-53 16,-27 52-16,1-25 16,26-1-16,0 26 0,0-25 15,0-1-15,0 0 0,0 0 16,26-26-16,-26 27 0,27-1 15,-1 0-15,0 0 0,0 1 16,0-1-16,27-26 16,51-52 15,54 52-15,-28 131-16,-77 52 15,-27 0 1,0 79-1,-26 0 1,0-26-16,-26 0 16,0 0-16,0-1 15,-27 1-15,1 0 16,0 0 0,-27-53-16,27 0 15,-1-52 1,1 0-1,0 0 1,52-26-16,0 0 31,52 26-31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5:40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CDE60C-5BF3-45D7-A1D4-0C7EE639F362}" emma:medium="tactile" emma:mode="ink">
          <msink:context xmlns:msink="http://schemas.microsoft.com/ink/2010/main" type="inkDrawing" rotatedBoundingBox="15440,15469 15734,12464 16510,12540 16216,15545" semanticType="callout" shapeName="Other">
            <msink:sourceLink direction="with" ref="{39915D83-303B-427B-92FD-541A62BED7C0}"/>
            <msink:sourceLink direction="with" ref="{B9AC787E-0FBB-4D66-A9AF-A6ADF717C73E}"/>
          </msink:context>
        </emma:interpretation>
      </emma:emma>
    </inkml:annotationXML>
    <inkml:trace contextRef="#ctx0" brushRef="#br0">602 2854 0,'-52'52'31,"-53"53"-15,79-105 0,0 0-16,0-26 0,-53 0 15,0-105 1,27 0-1,26 26 1,0 27-16,0-27 0,26 0 16,-27 0-16,1 1 0,26-27 15,0 26-15,0 26 0,0 27 0,0-79 16,0 0-16,0 0 16,26 0-16,-26 0 0,27 27 0,-1-27 15,0 26-15,0 0 0,26 1 16,1-27-16,-1 26 15,1-26 1,25 26-16,-26 79 16,27 0-1,-27 26-15,-25 26 16,-1-26-16,26 79 16,-52 25-16,0 27 15,0-26 1,-52 0-1,-1 26 1,-25-27-16,-1 27 16,1-52-1,-1-53-15,27 0 16,26-26-16,-105-26 31,26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6:06.7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EDEFBF-28B4-4E94-AEFA-66DE0A02D6AB}" emma:medium="tactile" emma:mode="ink">
          <msink:context xmlns:msink="http://schemas.microsoft.com/ink/2010/main" type="inkDrawing" rotatedBoundingBox="20188,9968 21604,10008 21601,10107 20186,10067" shapeName="Other"/>
        </emma:interpretation>
      </emma:emma>
    </inkml:annotationXML>
    <inkml:trace contextRef="#ctx0" brushRef="#br0">53 33 0,'-27'0'15,"27"-26"-15,-26 26 16,52 0 46,1 0-46,-1 0-16,105 0 31,0 0-15,0 0 0,-27 0-1,1 0-15,26 0 16,-26 0-1,-79 0-15,105 0 32,-26 0-17,-27 26-15,-25-26 16,51 0 46,-104 26-30,0 1-17,-26-1 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6:10.3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FD8D9F-AF9A-47FE-A352-2DCA5E72EEC7}" emma:medium="tactile" emma:mode="ink">
          <msink:context xmlns:msink="http://schemas.microsoft.com/ink/2010/main" type="inkDrawing" rotatedBoundingBox="17925,10187 19473,10081 19487,10280 17939,10386" shapeName="Other"/>
        </emma:interpretation>
      </emma:emma>
    </inkml:annotationXML>
    <inkml:trace contextRef="#ctx0" brushRef="#br0">0 210 0,'0'-26'32,"26"26"-32,1 0 15,25-26 1,53 0-1,0 0-15,-1 0 16,1-1 0,26 1-1,0 0-15,-26 26 16,26 0-16,-27 0 16,27 0-1,-52 0 1,-1 26-1,-52-26 1,27 26-16,-27-26 16,0 0 15,-26 27-31,-26-27 16,-26 26-1,25-26 1,1 52-1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6:07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758A12-589A-4381-983D-D15948318377}" emma:medium="tactile" emma:mode="ink">
          <msink:context xmlns:msink="http://schemas.microsoft.com/ink/2010/main" type="inkDrawing" rotatedBoundingBox="19979,10394 21707,10414 21707,10447 19978,10426" shapeName="Other"/>
        </emma:interpretation>
      </emma:emma>
    </inkml:annotationXML>
    <inkml:trace contextRef="#ctx0" brushRef="#br0">-183 400 0,'-26'0'78,"52"0"-62,52 26 15,-25-26-31,78 0 15,0 0 17,0 0-17,0 0-15,-53 0 16,27 0 0,0 0-16,-1 0 15,1 0 1,0 0-16,26 0 15,-26 0 1,-1 0 15,-78 0-31,1 0 16,25 26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6:1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4B696C-B92F-4655-952B-BA37F34E5516}" emma:medium="tactile" emma:mode="ink">
          <msink:context xmlns:msink="http://schemas.microsoft.com/ink/2010/main" type="inkDrawing" rotatedBoundingBox="12431,9796 13710,9654 13720,9739 12441,9881" shapeName="Other"/>
        </emma:interpretation>
      </emma:emma>
    </inkml:annotationXML>
    <inkml:trace contextRef="#ctx0" brushRef="#br0">53 161 0,'-27'0'16,"1"-26"0,26 0-1,26 26 32,1 0-31,-1 0-16,105 0 31,-53 0-31,27-26 16,0-1-1,26 1-15,-26 0 16,-1 26-1,1 0 1,26 0 15,0 0-15,-105 0 0,26 26 30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08:59.0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80338D-87FA-40C7-ABBC-58DDD55BF1D4}" emma:medium="tactile" emma:mode="ink">
          <msink:context xmlns:msink="http://schemas.microsoft.com/ink/2010/main" type="writingRegion" rotatedBoundingBox="8293,4897 12061,5402 11819,7209 8050,6704"/>
        </emma:interpretation>
      </emma:emma>
    </inkml:annotationXML>
    <inkml:traceGroup>
      <inkml:annotationXML>
        <emma:emma xmlns:emma="http://www.w3.org/2003/04/emma" version="1.0">
          <emma:interpretation id="{EB4F04DC-763F-45C8-8AB8-A19ABA9FED0D}" emma:medium="tactile" emma:mode="ink">
            <msink:context xmlns:msink="http://schemas.microsoft.com/ink/2010/main" type="paragraph" rotatedBoundingBox="8293,4897 12061,5402 11819,7209 8050,6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9FDF92-C5AF-4AE4-9677-586B8CA024AF}" emma:medium="tactile" emma:mode="ink">
              <msink:context xmlns:msink="http://schemas.microsoft.com/ink/2010/main" type="line" rotatedBoundingBox="8293,4897 12061,5402 11819,7209 8050,6704"/>
            </emma:interpretation>
          </emma:emma>
        </inkml:annotationXML>
        <inkml:traceGroup>
          <inkml:annotationXML>
            <emma:emma xmlns:emma="http://www.w3.org/2003/04/emma" version="1.0">
              <emma:interpretation id="{EC70B07B-955D-4E6C-A86A-9995A5A586D1}" emma:medium="tactile" emma:mode="ink">
                <msink:context xmlns:msink="http://schemas.microsoft.com/ink/2010/main" type="inkWord" rotatedBoundingBox="8293,4897 12061,5402 11819,7209 8050,6704">
                  <msink:destinationLink direction="with" ref="{10781808-4DD0-49C4-AA93-8C4B3254A8E9}"/>
                  <msink:destinationLink direction="with" ref="{1930B54E-67AF-410A-A57E-BEE34FBB2113}"/>
                  <msink:destinationLink direction="with" ref="{52228888-F57D-4035-B93C-2BC7875F2AA4}"/>
                </msink:context>
              </emma:interpretation>
              <emma:one-of disjunction-type="recognition" id="oneOf0">
                <emma:interpretation id="interp0" emma:lang="" emma:confidence="0">
                  <emma:literal>is</emma:literal>
                </emma:interpretation>
                <emma:interpretation id="interp1" emma:lang="" emma:confidence="0">
                  <emma:literal>B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f,</emma:literal>
                </emma:interpretation>
                <emma:interpretation id="interp4" emma:lang="" emma:confidence="0">
                  <emma:literal>fs</emma:literal>
                </emma:interpretation>
              </emma:one-of>
            </emma:emma>
          </inkml:annotationXML>
          <inkml:trace contextRef="#ctx0" brushRef="#br0">3849 1335 0,'-26'-26'31,"26"0"-31,-26-79 31,26 0-31,-26 1 16,26-27-16,0 52 16,0-25-16,0-1 0,0 26 15,0 1-15,0-53 16,0 26-16,0-26 16,52 0-1,-26 79-15,27-53 31,-27 105-31,52 0 16,1 52 15,-79-25-31,0-1 32,-26 78-32,-27-25 15,53-53-15,0 0 16,-26-26-1,-52 0 17,78-26-1,26 26-15,0 0-16,26 26 15,1 1 1</inkml:trace>
          <inkml:trace contextRef="#ctx0" brushRef="#br0" timeOffset="533.8621">4321 628 0,'-27'0'31,"1"-26"-31,0 26 15,0-26-15,0 26 16,26-26-16,26 26 16,0 0-1,0 26 1,0-26-16,-26 26 0,27 53 31,-27-53-15,-27 79-1,-25-53 1,52-26-16,-26-26 47,104 79 0,-78-53-32,0 52 1,0-51-16,-78 104 31,52-105-15,-105 52 0,26-78-1,-26 0 16,105 53-15</inkml:trace>
          <inkml:trace contextRef="#ctx0" brushRef="#br0" timeOffset="-962.6575">2828 471 0,'-52'0'32,"25"-26"-32,27 0 31,0-27 0,79 53 0,-53 0-31,27 27 16,-53-1-16,26 26 16,-26 1-1,0-1 1,-53 53 0,53-79-16,-52 26 15,26-52 1,0 0-16,-1 0 31,1-26-31,26 0 16,26 26-1,53 0 17,52 78-1,-79-25-16,27 25 1</inkml:trace>
          <inkml:trace contextRef="#ctx0" brushRef="#br0" timeOffset="-534.8679">3509 602 0,'-53'-52'47,"53"26"-31,53 26 15,-27 0-31,26 52 15,-52-26 1,0 105 0,0-52-16,-26 25 15,0-51 1,26 51 0</inkml:trace>
          <inkml:trace contextRef="#ctx0" brushRef="#br0" timeOffset="-3051.5852">759 1073 0,'-26'0'31,"0"-26"-15,0 0-16,26 0 16,-53-79-1,53 27-15,-26-27 16,26 0-16,0-26 16,0 26-16,0 1 15,0-1-15,0-26 16,26 0-1,27 26 1,-53 79 0,105-105-16,-1 53 15,-51 78 1,-27 0-16,0 0 16,26 26-1,-25 0-15,-27 0 0,0 0 16,0 79-1,-27 26 1,1-52 0,0-53-1,0 0-15,0 26 0,-27-25 16,27-27 0,0 0-16,0 0 15,0 0 1,26-27-16,0 1 47,26 26-32,26-26-15</inkml:trace>
          <inkml:trace contextRef="#ctx0" brushRef="#br0" timeOffset="-2704.8486">1283 209 0,'-26'-26'15,"26"157"32,0 0-31,0 0-1,0 0 1,0-26 31,0-210-16,0 26-15</inkml:trace>
          <inkml:trace contextRef="#ctx0" brushRef="#br0" timeOffset="-2065.4126">1912 183 0,'-27'0'31,"1"-26"-16,0 26 17,26-26-1,26 52 0,-26 0-31,26 79 31,-26 0-31,0 26 16,-26 52 15</inkml:trace>
          <inkml:trace contextRef="#ctx0" brushRef="#br0" timeOffset="-1482.0138">2200 1335 0,'0'-26'47,"0"-105"0,-27 26-47,1 27 0,26-53 16,0 0-16,0 26 15,0-26-15,0 0 16,0 27 0,0-1-1,26-26-15,27 0 16,-27 79-1,79-53 1,-27 79-16,-52 26 16,1 0-16,-1 0 15,52 26 1,-78 0-16,0 53 16,0 25-1,-26 1 16,-26-26-15,26-79-16,-1 26 16,1-26-16,-26 0 15,26-26 32,26 0-47,26 26 16,26-27-1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0:47.78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546.11664" units="1/cm"/>
          <inkml:channelProperty channel="Y" name="resolution" value="963.73529" units="1/cm"/>
          <inkml:channelProperty channel="F" name="resolution" value="1065.625" units="1/dev"/>
          <inkml:channelProperty channel="T" name="resolution" value="1" units="1/dev"/>
        </inkml:channelProperties>
      </inkml:inkSource>
      <inkml:timestamp xml:id="ts1" timeString="2018-03-01T00:10:46.007"/>
    </inkml:context>
  </inkml:definitions>
  <inkml:traceGroup>
    <inkml:annotationXML>
      <emma:emma xmlns:emma="http://www.w3.org/2003/04/emma" version="1.0">
        <emma:interpretation id="{FC56CE68-DE8A-4814-BA7C-E159169B3821}" emma:medium="tactile" emma:mode="ink">
          <msink:context xmlns:msink="http://schemas.microsoft.com/ink/2010/main" type="writingRegion" rotatedBoundingBox="2230,12799 24575,12540 24637,17889 2292,18148"/>
        </emma:interpretation>
      </emma:emma>
    </inkml:annotationXML>
    <inkml:traceGroup>
      <inkml:annotationXML>
        <emma:emma xmlns:emma="http://www.w3.org/2003/04/emma" version="1.0">
          <emma:interpretation id="{78559001-28C3-4DCB-9EE6-3D8780D6E084}" emma:medium="tactile" emma:mode="ink">
            <msink:context xmlns:msink="http://schemas.microsoft.com/ink/2010/main" type="paragraph" rotatedBoundingBox="2230,12799 24575,12540 24637,17889 2292,18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92AF98-7B92-4D40-93A2-171BC96EE698}" emma:medium="tactile" emma:mode="ink">
              <msink:context xmlns:msink="http://schemas.microsoft.com/ink/2010/main" type="line" rotatedBoundingBox="2721,12592 24585,12567 24589,15434 2724,15459"/>
            </emma:interpretation>
          </emma:emma>
        </inkml:annotationXML>
        <inkml:traceGroup>
          <inkml:annotationXML>
            <emma:emma xmlns:emma="http://www.w3.org/2003/04/emma" version="1.0">
              <emma:interpretation id="{6F8822E8-0602-4092-994A-E4ECC784ADB3}" emma:medium="tactile" emma:mode="ink">
                <msink:context xmlns:msink="http://schemas.microsoft.com/ink/2010/main" type="inkWord" rotatedBoundingBox="2721,12779 6334,12775 6337,15342 2724,153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-3273 7227 0,'-53'-52'47,"27"52"-47,-79 0 31,79 0-31,-26 26 16,0 26 0,25-26-16,-51 105 15,52 0 17,-1-52-32,1 26 15,26 26-15,0-27 16,0 27-1,0-26-15,26 0 16,27 26 0,-27 0-16,53-27 15,-1 27 1,27-78 15,-53-27-31,27-26 16,26 0-1,-27-79 17,27-26-17,-27 1 1,-25-27 0,-27 0-1,-26 0 1,0 26-1,0-26 1,0 27 0,-52-1-1,-1-26 1,1 52 0,-53-52-1,53 79 1,26 52-1,-1 0-15,1-26 0,-105 0 32,79 26-17,26 0 1,-1 0-16,27 26 16,-52 0-1,52 53-15</inkml:trace>
          <inkml:trace contextRef="#ctx0" brushRef="#br0" timeOffset="399.275">-3640 8222 0,'0'26'47,"26"-26"-32,1 27 1,-1-27 0,0 0-16,0 0 15,0 0-15,105-27 31,-78 1-31,-1 26 16,0-26-16,1 26 16,-1-26-16,27 26 15,25 0 17,-77 0-32,51 52 31,-52 1-16</inkml:trace>
          <inkml:trace contextRef="#ctx1" brushRef="#br0">-4871 7384 512 0,'0'0'0'15,"0"0"0"-15,26 0 0 16,0-26 0-16,26-1 0 15,1 1 0-15,25 0 0 16,1-1 0-16,-27 27 0 16,27 27 0-16,-27-1 0 15,1 0 0-15,-53-26 0 16,52 27 0-16</inkml:trace>
          <inkml:trace contextRef="#ctx0" brushRef="#br0" timeOffset="782.0383">-2540 8563 0,'26'52'78,"-26"79"-78,0 0 16,0 0-1,0-27 1,0 27-16,26-26 15,-26 26-15,0 0 32,0 0 15,0-157-1</inkml:trace>
          <inkml:trace contextRef="#ctx0" brushRef="#br0" timeOffset="1177.3109">-1885 7934 0,'104'0'62,"27"0"-46,0 0 15,-78 0-15,-53-26-16,26 26 0,0 0 15,0 0 1,-26 26-1,-26 0 1</inkml:trace>
          <inkml:trace contextRef="#ctx0" brushRef="#br0" timeOffset="1477.0173">-1833 8301 0,'26'0'63,"0"-26"-48,1 26-15,-1 0 0,78 0 16,1 0 15,0 0-15,-105 26-1,26-26-15,27 26 0,-27-26 32,-26 26-32,26 0 31,0 0-15</inkml:trace>
        </inkml:traceGroup>
        <inkml:traceGroup>
          <inkml:annotationXML>
            <emma:emma xmlns:emma="http://www.w3.org/2003/04/emma" version="1.0">
              <emma:interpretation id="{ED4045B2-6BA3-4938-B54A-20A5A4D07608}" emma:medium="tactile" emma:mode="ink">
                <msink:context xmlns:msink="http://schemas.microsoft.com/ink/2010/main" type="inkWord" rotatedBoundingBox="7016,13198 10052,13194 10054,15212 7018,1521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63.2141">-576 8144 0,'26'-27'47,"0"27"-31,53-26-1,-27 26 1,53 0 0,26 0-1,0 26 1</inkml:trace>
          <inkml:trace contextRef="#ctx0" brushRef="#br0" timeOffset="2259.0563">707 7803 0,'0'-26'16,"-26"0"-1,26 0 1,-26-27-16,26 27 0,-27 0 16,1 26-1,-52-26 1,25 26-16,-25 52 16,-53 27-1,105-1 1,-1 27-1,27 26-15,0-53 16,27 53 0,-1 0-16,0-78 15,26-1-15,-25-26 16,25-26 0,0 0-1,-25 0-15,77-78 16,-25-53-1,-27 0 1,-26 52 0,1 27-16,-27-27 0,0 53 15,0 0 1,-27-26-16,27 25 16,-26 27-16,0 27 31</inkml:trace>
          <inkml:trace contextRef="#ctx0" brushRef="#br0" timeOffset="2433.6759">943 8615 0,'26'-26'46,"0"26"-30,26 0 0</inkml:trace>
          <inkml:trace contextRef="#ctx0" brushRef="#br0" timeOffset="2932.5199">1807 7960 0,'-26'-26'16,"26"0"-16,-27-79 31,1 53-15,-52 52 0,51 0-1,1 26-15,0 0 0,-26 0 16,26 1-16,26 25 15,0 53 1,0-27-16,52 53 16,26-26 15,-25 0-15,-1-1-16,-26-25 15,-26 52 16,0-105-31,0 0 16,-26-26-16,0 0 16,0-26-16,0-26 15,26-1-15,0-78 32,0 27-32,0-1 15,52 0 1,-26 0-16,53 1 31,-1 51-31,1 53 16</inkml:trace>
          <inkml:trace contextRef="#ctx0" brushRef="#br0" timeOffset="3198.7029">2357 8720 0,'26'0'31,"0"0"-15,-26 26-1,52 79 1,-52-27-16,0 27 15,0 26-15,0-53 0,0 53 16,-26 105 15</inkml:trace>
        </inkml:traceGroup>
        <inkml:traceGroup>
          <inkml:annotationXML>
            <emma:emma xmlns:emma="http://www.w3.org/2003/04/emma" version="1.0">
              <emma:interpretation id="{BA400110-DD44-4904-9A88-1969CC8082DE}" emma:medium="tactile" emma:mode="ink">
                <msink:context xmlns:msink="http://schemas.microsoft.com/ink/2010/main" type="inkWord" rotatedBoundingBox="10838,13223 12330,13221 12332,15449 10841,1545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700.7532">3849 7908 0,'0'-52'16,"-78"-79"15,25 26-16,27 105-15,-52 0 16,25 0 0,-78 157 15,0 79-15,105-105-16,26-53 0,-26 27 15,26-27-15,0 27 0,26 26 16,0-26-16,53 26 15,-53-105 1,-26 0-16,52-26 0,1 0 0,25-52 16,1-27-1,0-52 1,-27 27-16,-26-27 31,0 26-31,0 0 0,-26 0 31,-26 27-31,0-27 16,-26 53 0,26 52-16,-27 0 15</inkml:trace>
          <inkml:trace contextRef="#ctx0" brushRef="#br0" timeOffset="4884.3803">3273 8536 0,'26'0'47,"-26"-26"-47,53 0 16,-27 26-16,105-52 16,0 25-1,-79 27-15,53 27 16</inkml:trace>
          <inkml:trace contextRef="#ctx0" brushRef="#br0" timeOffset="5415.2456">4321 8641 0,'-27'26'32,"-77"79"-1,51-26-16,27-53 1,-26-26 0,52-26-1,0-1-15,78-77 32,53-1-17,-78 105-15,-27 0 0,0 0 0,0 26 16,27 26-1,-27 27-15,-26-53 16,0 105 0,-26-26-16,-27 26 15,27-26-15,-26-1 16,-27 27 0,53-52-1,0-79-15,-1 0 16,1 0-1,26-26-15,26-105 32,1 104-32,-27 1 0,52 0 15,-26 26-15,0 0 16,1 26-16,77 53 31,-25 52-31,-1 0 16,80 0 15</inkml:trace>
        </inkml:traceGroup>
        <inkml:traceGroup>
          <inkml:annotationXML>
            <emma:emma xmlns:emma="http://www.w3.org/2003/04/emma" version="1.0">
              <emma:interpretation id="{F949D6F6-ACF5-4BCD-B511-1F85A61A80F9}" emma:medium="tactile" emma:mode="ink">
                <msink:context xmlns:msink="http://schemas.microsoft.com/ink/2010/main" type="inkWord" rotatedBoundingBox="13247,13200 16364,13196 16365,14450 13249,1445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678.9272">5656 8510 0,'0'-26'31,"26"26"-31,79-52 16,-26 52 0,25 0-1,27 52 1,-78-52-1,-27 26 1,0-26-16,0 53 0</inkml:trace>
          <inkml:trace contextRef="#ctx0" brushRef="#br0" timeOffset="5845.5423">5761 8772 0,'0'26'47,"105"-26"-31,-27 0-1,105 53 1</inkml:trace>
          <inkml:trace contextRef="#ctx0" brushRef="#br0" timeOffset="7486.173">7384 7856 0,'-288'-131'0,"236"183"0,288 734 0,-184-891 0,26-105 0,-51 106 16,-27-27-16,0 78 15,0 1-15,-27 26 16,1 26-16,0 0 31,0 52 1</inkml:trace>
          <inkml:trace contextRef="#ctx0" brushRef="#br0" timeOffset="7833.9122">7751 8798 0,'26'0'0</inkml:trace>
          <inkml:trace contextRef="#ctx0" brushRef="#br0" timeOffset="8574.4604">6258 7986 0,'-26'0'47,"157"-52"0,-79 52-47,1-26 15,-1 0-15,-26 26 0,1 0 16,51 0 31,-52 0-32,-26 26-15,26 26 47</inkml:trace>
          <inkml:trace contextRef="#ctx0" brushRef="#br0" timeOffset="9277.443">8641 7594 0,'-52'157'15,"26"-52"-15,-1-1 16,1 27-16,0 0 15,26 0 1,0 0-16,26-26 16,0 26-16,1-105 15,-1-26-15,52-26 32,-51-1-32,-1-51 15,26-1 1,-52-25 15,0 77-31,-26-25 0,0 52 16,0 0-16,-1 0 15,-104 79 17,79-27-32,52-26 15,-26 105 1,26-52-1</inkml:trace>
        </inkml:traceGroup>
        <inkml:traceGroup>
          <inkml:annotationXML>
            <emma:emma xmlns:emma="http://www.w3.org/2003/04/emma" version="1.0">
              <emma:interpretation id="{3092D247-FEB8-4AF2-917B-6945132BBD46}" emma:medium="tactile" emma:mode="ink">
                <msink:context xmlns:msink="http://schemas.microsoft.com/ink/2010/main" type="inkWord" rotatedBoundingBox="17150,14401 17359,14400 17360,15133 17151,1513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701.2352">9558 8824 0,'26'-26'31,"0"26"-16,53 0 1,-53 0 0,0 26-16,-26 1 15,26 77 1,-26 27 0,-26 0-1,0-26 1,0 26-1,26-53 1,0-104 0,78-26-1</inkml:trace>
        </inkml:traceGroup>
        <inkml:traceGroup>
          <inkml:annotationXML>
            <emma:emma xmlns:emma="http://www.w3.org/2003/04/emma" version="1.0">
              <emma:interpretation id="{5E6BAD35-4F23-40DE-927F-B7F950F267BA}" emma:medium="tactile" emma:mode="ink">
                <msink:context xmlns:msink="http://schemas.microsoft.com/ink/2010/main" type="inkWord" rotatedBoundingBox="18379,12574 24585,12567 24588,15286 18382,15293"/>
              </emma:interpretation>
              <emma:one-of disjunction-type="recognition" id="oneOf5">
                <emma:interpretation id="interp5" emma:lang="" emma:confidence="0">
                  <emma:literal>=_o.4</emma:literal>
                </emma:interpretation>
                <emma:interpretation id="interp6" emma:lang="" emma:confidence="1">
                  <emma:literal>= -0. ¢</emma:literal>
                </emma:interpretation>
                <emma:interpretation id="interp7" emma:lang="" emma:confidence="0">
                  <emma:literal>= -0¢</emma:literal>
                </emma:interpretation>
                <emma:interpretation id="interp8" emma:lang="" emma:confidence="0">
                  <emma:literal>= -0.4</emma:literal>
                </emma:interpretation>
                <emma:interpretation id="interp9" emma:lang="" emma:confidence="0">
                  <emma:literal>=.o.4</emma:literal>
                </emma:interpretation>
              </emma:one-of>
            </emma:emma>
          </inkml:annotationXML>
          <inkml:trace contextRef="#ctx0" brushRef="#br0" timeOffset="10509.2941">11417 7541 0,'-26'-26'15,"26"0"-15,-53 0 31,27 0-31,-26-27 16,26 53 0,-53 0-1,27 0 1,-53 79 0,26 52-1,27-27-15,0 1 16,25 26-16,27-26 15,0-27-15,0 27 16,0 0-16,0-27 0,0 27 0,27 0 16,-1-27-16,26-25 15,1-27-15,-27-26 16,26 0 0,0-26-16,53-79 15,-26 0-15,-27-26 16,-26 27-1,1-1 1,-1 0-16,0-26 16,-26 0-16,-26-26 31,0 105-15,-27-1-16,27 53 15,0 0 1</inkml:trace>
          <inkml:trace contextRef="#ctx0" brushRef="#br0" timeOffset="10726.4417">10919 8327 0,'27'0'31,"25"-26"-15,79 0 15,-26-1-31,-53 27 16,131 27 0</inkml:trace>
          <inkml:trace contextRef="#ctx0" brushRef="#br0" timeOffset="11278.8228">11836 8615 0,'-26'0'46,"26"-26"-30,26 26-16,52-26 31,1 26-15,-27 26-16,-52 0 16,0 105-1,-26 0 1,-26-26-1,-1-1 17,53-78-32,0-52 31,27 26-31,-1 0 16,52 0-1,-51 0 1,25 26-16,-26 1 15,-26 25-15,0 0 0,0 79 32,-26-52-17,-53 26-15,27-1 16,26-77 0,0-27-16,-1 0 15,27-27 1,0-25-1</inkml:trace>
          <inkml:trace contextRef="#ctx0" brushRef="#br0" timeOffset="11493.4697">12700 7908 0,'26'0'31,"-26"-26"-31,26 26 0,1 0 16,103 0 0,1 0-1,-78 0 1,52 26 0,-53 0-1</inkml:trace>
          <inkml:trace contextRef="#ctx0" brushRef="#br0" timeOffset="11726.1299">12726 8248 0,'79'-26'47,"52"0"-16,0 0-15,0 26-1,-1 0 1,1 0 0</inkml:trace>
          <inkml:trace contextRef="#ctx0" brushRef="#br0" timeOffset="11910.7571">14009 8013 0,'105'0'16,"0"0"0,26 0 15,-27 0-31,27 0 0,0 0 15</inkml:trace>
          <inkml:trace contextRef="#ctx0" brushRef="#br0" timeOffset="12298.0239">15580 7306 0,'0'-27'15,"-26"1"-15,26 0 16,-26 26-16,0 0 16,0 0-1,-1 26-15,-25 53 16,0 26-16,-1-1 16,27 27-16,0 0 15,26 0-15,0-26 16,26-27-1,27 27-15,-53-79 0,26-26 16,26 0-16,-26 0 16,27-26-1,25-79-15,-25 1 16,-1-1 0,-26-26-16,0 26 15,-26-26 1,27 0 15</inkml:trace>
          <inkml:trace contextRef="#ctx0" brushRef="#br0" timeOffset="12530.6841">15999 8222 0,'27'-26'47,"-1"0"-31,26 26-1</inkml:trace>
          <inkml:trace contextRef="#ctx0" brushRef="#br0" timeOffset="13233.6686">16733 6965 0,'-27'0'16,"1"0"-1,26 26-15,-26 27 32,26-27-32,0 79 15,-26-1 1,26 1-16,0 0 16,-26 26-16,26-26 15,-27 26-15,27-27 0,-26 1 16,0 26-1,0 0-15,26-26 16,-26-1-16,-27 27 16,1-26-1,0 26 1,-27 26 0</inkml:trace>
          <inkml:trace contextRef="#ctx0" brushRef="#br0" timeOffset="12910.9457">16785 7306 0,'-26'0'63,"-79"131"-32,53-27-31,-27 27 16,27-26-1,-1 26-15,53-53 16,0-51-1,0-1-15,53 0 16,51 0 15,-77-26-31,104 0 0,-27-26 32,-51 0-17,-1 0 1,-26-27-1,0 27-15</inkml:trace>
        </inkml:traceGroup>
      </inkml:traceGroup>
      <inkml:traceGroup>
        <inkml:annotationXML>
          <emma:emma xmlns:emma="http://www.w3.org/2003/04/emma" version="1.0">
            <emma:interpretation id="{9F79061D-0039-450B-BD69-0A9093F1D6FE}" emma:medium="tactile" emma:mode="ink">
              <msink:context xmlns:msink="http://schemas.microsoft.com/ink/2010/main" type="line" rotatedBoundingBox="2257,15138 23105,14896 23138,17778 2291,18020"/>
            </emma:interpretation>
          </emma:emma>
        </inkml:annotationXML>
        <inkml:traceGroup>
          <inkml:annotationXML>
            <emma:emma xmlns:emma="http://www.w3.org/2003/04/emma" version="1.0">
              <emma:interpretation id="{13CA6C7F-2849-443B-AB80-5D25C817F971}" emma:medium="tactile" emma:mode="ink">
                <msink:context xmlns:msink="http://schemas.microsoft.com/ink/2010/main" type="inkWord" rotatedBoundingBox="2257,15138 5092,15105 5124,17932 2290,1796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5838.0083">-4975 12359 0,'-105'-104'63,"53"-27"-48,25 26 1,-25 26 0,26-51-16,26-1 0,-26 52 15,-1-26-15,27 1 0,0-1 16,-26 0-16,26 0 0,0 1 16,0-27-1,0 26-15,0 0 0,0 0 16,0 1-16,26-1 0,-26 26 15,27-52-15,-1 1 16,0 25-16,26-26 16,53 0-1,-26 52-15,-1 79 16,53 0 0,-105 0-16,53 53 15,-27 52 1,1-27-1,-53-26-15,0 79 16,-26-26 0,-27 0-1,-25 26 1,-53-53 15,52-25-15,1-53-1,78-26 17,52-1-1</inkml:trace>
          <inkml:trace contextRef="#ctx0" brushRef="#br0" timeOffset="16247.2918">-4006 9846 0,'0'-27'32,"-27"27"14,-51 131-30,52-52 0,-27 26-16,1 26 15,26 0 1,26-27 0,0 1-16,26 0 15,0-53-15,-26-26 0,0 27 16,26-27-1,-26 0-15,26-26 16,-26 26-16,27-26 0,-1 0 47,0 0-31,-26-26-16,0 0 15,52-26-15</inkml:trace>
          <inkml:trace contextRef="#ctx0" brushRef="#br0" timeOffset="16880.2261">-3535 10317 0,'-26'0'47,"0"-26"-32,26 0-15,0-27 32,26-52-17,0 27 1,-26 52-16,26 0 16,0 26-16,0 0 15,1 0 1,-27 26-1,0 105 1,26-27-16,-26 27 16,0-26-1,0 0-15,0 0 16,0 26-16,0-27 16,0 1-1,-26-53-15,26-25 31,-105 77-15,79-104 0,-79 0 15,236 26 63,-26-26-79,52-26 17,-105 0-17,53-52-15</inkml:trace>
          <inkml:trace contextRef="#ctx0" brushRef="#br0" timeOffset="17273.4993">-2880 10055 0,'52'0'47,"79"52"-16,-105-25-31,53 104 16,-27 0 0,-26-27-1,0 1 1,-26 26-16,0-26 15,0-27-15,0 27 16,-52 26 0,52-79-1,-26 1-15,-27 51 16,-25 27 15,78-104-31,-26 25 16</inkml:trace>
        </inkml:traceGroup>
        <inkml:traceGroup>
          <inkml:annotationXML>
            <emma:emma xmlns:emma="http://www.w3.org/2003/04/emma" version="1.0">
              <emma:interpretation id="{35B0F5DA-5281-4FA3-AEF2-88E4F52A54C6}" emma:medium="tactile" emma:mode="ink">
                <msink:context xmlns:msink="http://schemas.microsoft.com/ink/2010/main" type="inkWord" rotatedBoundingBox="5891,16313 6668,16303 6676,16994 5898,17003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1632.5158">-1702 10710 0,'26'26'62,"0"-26"-62,27 26 16,-27-26-16,0 26 15,0-26-15,53 27 32,-27-27-32,79 0 31,-52 26-31,-27-26 15,0 26 1,-25-26 0,77 0 31,-104 26-16</inkml:trace>
          <inkml:trace contextRef="#ctx0" brushRef="#br0" timeOffset="22194.4022">-1650 11260 0,'0'-27'32,"26"27"-1,1 27-16,25-1-15,-26-26 16,27 26 0,-1-26-1,27 26 1,-27-26-16,53 0 31,26 0 0,-53 26 16,-26 1 31,-78-27-62,26-27-16</inkml:trace>
        </inkml:traceGroup>
        <inkml:traceGroup>
          <inkml:annotationXML>
            <emma:emma xmlns:emma="http://www.w3.org/2003/04/emma" version="1.0">
              <emma:interpretation id="{1910BEA2-08B5-421A-AB45-916C5E699945}" emma:medium="tactile" emma:mode="ink">
                <msink:context xmlns:msink="http://schemas.microsoft.com/ink/2010/main" type="inkWord" rotatedBoundingBox="8103,15213 9963,15191 9978,16495 8119,16516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3164.0701">524 9610 0,'0'105'93,"0"26"-77,0-27 0,0 1-16,0 0 15,0 0 1,0 26-1,0-1-15,0-25 47,0 0 0,26-105-31,0 26 15</inkml:trace>
          <inkml:trace contextRef="#ctx0" brushRef="#br0" timeOffset="23437.7602">1074 10474 0,'-27'0'47,"1"0"-47,52 0 47,1 0-31</inkml:trace>
          <inkml:trace contextRef="#ctx0" brushRef="#br0" timeOffset="23867.0549">1414 9767 0,'-26'0'16,"26"26"15,0 79-15,0 26-1,-26 0 1,26-105-1,0 0-15,26 0 16,0-26-16,0 0 16,0-26-16,1 26 15,103 0 17,-103 0-32,25 26 15,-26 1 1,-26 25-16,0-26 15,0 0 1,-26 53-16,26-27 0,-52 1 16,25-27-1,-25 0 1,0-26 0,26-26-1</inkml:trace>
          <inkml:trace contextRef="#ctx0" brushRef="#br0" timeOffset="24075.1986">1362 9767 0,'0'-26'32,"26"-26"-17,0 52 1,79-27-1,-27 27 1,53 0 0,-52 53-1</inkml:trace>
          <inkml:trace contextRef="#ctx0" brushRef="#br0" timeOffset="24694.1239">2173 9793 0,'27'0'0,"-27"79"16,0-1 15,0-51-31,-27 25 16,-104 79 15,105-131-31,0 0 16,0-26-16,26-1 15,0 1-15,26-78 16,-26 77 0,105-77 15,-79 104-31,26 0 16,1 26-1,-1 105 1,-26-105-16,0 105 15,-52 0 1,-26 0 0,-27-27 15,1 1-15,25-105 15,27 0-31,26-26 15,0 0-15,0 0 16,26-27-16,1 27 16,-27 0-16,26 26 15,0-26-15,0 26 0,27 26 32,77 52-17,-103-51 1,-1 104 15,-52-27-31,26-51 16,-27-1-1</inkml:trace>
        </inkml:traceGroup>
        <inkml:traceGroup>
          <inkml:annotationXML>
            <emma:emma xmlns:emma="http://www.w3.org/2003/04/emma" version="1.0">
              <emma:interpretation id="{558E048F-9C60-446F-B25E-7E126F164D7C}" emma:medium="tactile" emma:mode="ink">
                <msink:context xmlns:msink="http://schemas.microsoft.com/ink/2010/main" type="inkWord" rotatedBoundingBox="11583,15346 16341,15291 16371,17857 11612,17912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8562.2879">4530 10579 0,'0'-53'16,"0"27"-16,0 0 15,0 0-15,0 0 0,-26-27 16,26 27 0,-79-52-1,53 78 1,0 0-16,0-27 0,0 27 16,-79 0-1,105 27-15,-79 25 16,27 27-1,26-1-15,0 27 16,-1 0 0,27-1-1,0 1-15,0 0 16,0 0-16,27-27 16,25 1-16,0-27 31,1-26-31,-27-26 15,0 0-15,0-26 0,105-53 16,-78-25 15,-1-27-15,-26 0 0,-26 26-16,0-26 15,0 26 16,0 27-31,0 52 16,0 0 0</inkml:trace>
          <inkml:trace contextRef="#ctx0" brushRef="#br0" timeOffset="28781.9395">4844 10919 0,'0'26'31</inkml:trace>
          <inkml:trace contextRef="#ctx0" brushRef="#br0" timeOffset="29191.7391">5132 10265 0,'0'-27'47,"27"27"-47,-1-26 15,26 0-15,79 0 32,0 26-17,-79 0 1,-25 0-16,-1 0 0,-26 26 15,52 79 1,-52 26 0,26 0-1,-26 0 1,0 0 15,0-27-31,0 27 16,26-78-1,-52-53-15,0 0 32</inkml:trace>
          <inkml:trace contextRef="#ctx0" brushRef="#br0" timeOffset="29431.4032">5420 10762 0,'0'-26'31,"131"0"1,-104 26-17,103 0 1,1 0 15,-78 0-31,78-26 16</inkml:trace>
          <inkml:trace contextRef="#ctx0" brushRef="#br0" timeOffset="29941.2547">6520 10291 0,'0'-79'47,"-26"53"-31,0 26-16,26-26 15,-26 26-15,-79 0 32,79 0-32,0 26 15,-1-26-15,-25 79 16,0 52-1,52-27 1,0 27 0,0-26-1,0 0-15,26-1 16,52 1 0,-51-79-16,25-26 15,0 0-15,-26 0 0,53-52 16,0-53-1,-27-26 1,-26 27 0,0 51 15,-26-25-31,0-27 16,0 53-16,0-1 15,-26 27-15,26 0 0,-26 26 16,-26-53-1,25 53 17,1 0-32</inkml:trace>
          <inkml:trace contextRef="#ctx0" brushRef="#br0" timeOffset="30685.2669">7070 10134 0,'-26'0'0,"26"-27"0,0 1 0,26 26 0,0-26 15,0 26-15,79-26 32,-26 26-17,-53 0-15,0 0 16,-26 26-16,0 79 31,0-27-31,-52 53 16,26-78-1,-79 78 1,79-105 0,-1-26-1,27 26 1,0-52 15,27 26-15,104 0 15,-105 0-15,52 105-1,-78-53 1,0 53-1,-26 26 1,0-27-16,-26-25 16,-27 52 15,27-105-15,-79 26-1,105-52 1,-1 0-16,27-26 0,-26 0 15,52-79 17,1 53-32</inkml:trace>
          <inkml:trace contextRef="#ctx0" brushRef="#br0" timeOffset="31141.0815">7725 10186 0,'0'-26'32,"78"-105"-1,-52 105-16,27 0-15,52 26 32,-53 0-17,-26 0-15,27 78 16,-1 53 0,-52-26-1,26 0 1,-26 25-16,0-25 15,0 0 1,-26 26 0,0-79-16,26 1 15,-26 25 17,26-104-17</inkml:trace>
          <inkml:trace contextRef="#ctx0" brushRef="#br0" timeOffset="31409.2652">7908 10526 0,'26'0'47,"0"0"-31,53 0-16,26 0 15,26 0 1,-79 0 0,53 27 15,-1-1-16,-51 26-15</inkml:trace>
          <inkml:trace contextRef="#ctx0" brushRef="#br0" timeOffset="-59739.6446">8746 9689 0,'-26'0'15,"0"0"1,-1 26-16,1-26 16,26 26-16,-26 0 31</inkml:trace>
          <inkml:trace contextRef="#ctx0" brushRef="#br0" timeOffset="36234.6459">8746 11469 0,'-52'0'63,"78"26"-16,-26 1-32,26 25 1,0 53-1,-26-1 1,0 27 0,-26 0-1,0-26 1,26 0 0</inkml:trace>
        </inkml:traceGroup>
        <inkml:traceGroup>
          <inkml:annotationXML>
            <emma:emma xmlns:emma="http://www.w3.org/2003/04/emma" version="1.0">
              <emma:interpretation id="{F855C754-1319-456A-BEE6-1C128A0F5513}" emma:medium="tactile" emma:mode="ink">
                <msink:context xmlns:msink="http://schemas.microsoft.com/ink/2010/main" type="inkWord" rotatedBoundingBox="17159,15393 20336,15357 20364,17720 17187,17756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6984.1705">9924 12150 0,'-26'0'16,"0"0"-16,-26 0 15,25 0 1,1-26-16,-26-105 16,26 26-1,-1-26-15,1 0 16,0 0-16,26 27 16,-26-27-16,26 0 15,0 26 1,0-26-16,0 0 15,26 0-15,0 26 16,0 1-16,132-158 31,-28 131-15,-51 79 0,-53 52-16,53 26 15,-1 26 1,-51 0-1,-1 53 1,-26-52-16,-26 78 16,-1-53-1,-51 53 1,-1-52 0,53-79-16,-105 26 46,105-26-46,0 0 0,0-26 16,-1 26 0,27-27-16,0 1 15,53 0 17</inkml:trace>
          <inkml:trace contextRef="#ctx0" brushRef="#br0" timeOffset="37392.9521">10762 9898 0,'-26'0'0,"-26"26"16,-1 79 15,27 0-31,26-1 15,-26 1-15,26 26 16,0-26-16,0 0 16,0-1-1,0-25-15,26 52 16,0-79 0,1-52-16,25 26 31</inkml:trace>
          <inkml:trace contextRef="#ctx0" brushRef="#br0" timeOffset="38032.5083">11234 10238 0,'0'27'16,"-27"-27"-16,1 26 15,26 0 1,-26 0-16,26 0 0,-79 27 31,27-53-15,0 0 0,26-26-16,26-53 15,0 53 1,0 0 15,26-27-31,105 1 31,-53 104 1,-25 79-17,-27-78-15,-26 77 16,-26 1-1,-1-26 1,-25 26-16,-27-26 31,53-105-15,0 0-16,0 0 16,26-26-16,0-53 15,0 53 1,26-26-16,26-1 31,-25 53-31,-1 0 16,0 0-16,79 53 15,-27 25 1,-51-26 0,-1-25-1,-26-1 1,26-26-16,-26-26 15,26-1-15</inkml:trace>
          <inkml:trace contextRef="#ctx0" brushRef="#br0" timeOffset="38413.7735">11626 9767 0,'27'26'47,"51"53"-31,1 52 0,-27-27-1,-26 1-15,0 0 31,-26-53-31,0 53 16,0 0-16,-26 0 16,-26-1-1,26 27-15,26-52 16,-53-1 15,79-130 16</inkml:trace>
          <inkml:trace contextRef="#ctx0" brushRef="#br0" timeOffset="38975.1579">12333 10474 0,'-26'0'31,"131"-26"0,-53 26 1,79 0-17,26 0 17</inkml:trace>
          <inkml:trace contextRef="#ctx0" brushRef="#br0" timeOffset="38688.4617">12360 10186 0,'26'0'31,"0"26"-15,0-26 0,26 26-16,-25-26 15,104 53 1,-105-53 15,26 26-15</inkml:trace>
        </inkml:traceGroup>
        <inkml:traceGroup>
          <inkml:annotationXML>
            <emma:emma xmlns:emma="http://www.w3.org/2003/04/emma" version="1.0">
              <emma:interpretation id="{F8D9624D-0E13-4860-9E68-D0ABE710197A}" emma:medium="tactile" emma:mode="ink">
                <msink:context xmlns:msink="http://schemas.microsoft.com/ink/2010/main" type="inkWord" rotatedBoundingBox="20804,15255 23109,15228 23125,16654 20820,16681"/>
              </emma:interpretation>
              <emma:one-of disjunction-type="recognition" id="oneOf11">
                <emma:interpretation id="interp15" emma:lang="" emma:confidence="0">
                  <emma:literal>92</emma:literal>
                </emma:interpretation>
                <emma:interpretation id="interp16" emma:lang="" emma:confidence="0">
                  <emma:literal>9 •</emma:literal>
                </emma:interpretation>
                <emma:interpretation id="interp17" emma:lang="" emma:confidence="0">
                  <emma:literal>9 2</emma:literal>
                </emma:interpretation>
                <emma:interpretation id="interp18" emma:lang="" emma:confidence="0">
                  <emma:literal>93</emma:literal>
                </emma:interpretation>
                <emma:interpretation id="interp19" emma:lang="" emma:confidence="0">
                  <emma:literal>9 {</emma:literal>
                </emma:interpretation>
              </emma:one-of>
            </emma:emma>
          </inkml:annotationXML>
          <inkml:trace contextRef="#ctx0" brushRef="#br0" timeOffset="42148.8647">14769 9793 0,'0'-52'32,"-27"26"-32,27-27 15,-26 27 1,0 26-16,0 0 15,0 0-15,-53 79 32,27 25-32,-1 1 15,27 52 17,26-78-17,26-79-15,27 0 16,-27 0-1,-26-26-15,26-27 16,53-78 0,-27 27 15,-26 104-31,0 0 31,-26 26-15,27 79-1,-27 25 1,0-25 0,0 0-16,0 26 15,26-26 1,-26-53 0,0-26 15,26-26-31,0 26 15</inkml:trace>
          <inkml:trace contextRef="#ctx0" brushRef="#br0" timeOffset="42780.7997">15371 9741 0,'0'26'62,"0"0"-62,0 0 16,-26 1-16,-105 51 31,105-52-15,-1-26-1,1 0 1,26-26-16,0-26 15,0 26 1,26-1-16,-26-25 16,27 52-16,25 0 15,0 0 1,-25 0 0,-1 26-16,52 79 15,-52 0 1,-26-53-16,0 79 15,-52-26 1,52-79-16,-78 105 31,25-53-31,27-51 16,-26-27 15,25 0-31,27-27 16,0-25-1,27 26-15,-1 0 16,-26 0-16,52-1 0,-26 27 16,1 0-16,-1 0 15,52 27-15,-25 51 16,-27-26 0,0 79-1,-26-26 1,0-26-1,0-1-15</inkml:trace>
          <inkml:trace contextRef="#ctx0" brushRef="#br0" timeOffset="41405.8526">13826 10500 0,'0'-131'125,"-26"105"-110,26-26 1,-26 52-16,-1-79 15,-25 1 1,26 78 0,-53-27-1,-52 27 1,27 53 15,25 78 0,53-131-31,26 105 0,-26 25 16,26-25 0,0 26-1,52 0-15,-26 0 16,0-105 0,1 0-16,25-26 15,-26 0-15,79-52 16,-53 0-1,27-79 1,-53 52-16,26-26 16,-25 1-16,-1-1 15,-26 53-15,26-27 16,-26 0 0,0 53 30</inkml:trace>
          <inkml:trace contextRef="#ctx0" brushRef="#br0" timeOffset="41617.4984">14193 10684 0,'-27'0'16,"27"-27"-1,105-51 32</inkml:trace>
        </inkml:traceGroup>
      </inkml:traceGroup>
      <inkml:traceGroup>
        <inkml:annotationXML>
          <emma:emma xmlns:emma="http://www.w3.org/2003/04/emma" version="1.0">
            <emma:interpretation id="{EEC06905-90FD-4D3D-9927-DED74A3085CC}" emma:medium="tactile" emma:mode="ink">
              <msink:context xmlns:msink="http://schemas.microsoft.com/ink/2010/main" type="line" rotatedBoundingBox="7492,16827 10881,16371 11078,17834 7689,18289"/>
            </emma:interpretation>
          </emma:emma>
        </inkml:annotationXML>
        <inkml:traceGroup>
          <inkml:annotationXML>
            <emma:emma xmlns:emma="http://www.w3.org/2003/04/emma" version="1.0">
              <emma:interpretation id="{B32B311F-48BC-4673-A90B-7C7FCCDF94EB}" emma:medium="tactile" emma:mode="ink">
                <msink:context xmlns:msink="http://schemas.microsoft.com/ink/2010/main" type="inkWord" rotatedBoundingBox="7492,16827 10881,16371 11078,17834 7689,18289"/>
              </emma:interpretation>
            </emma:emma>
          </inkml:annotationXML>
          <inkml:trace contextRef="#ctx0" brushRef="#br0" timeOffset="26324.7484">157 11417 0,'-26'0'16,"26"26"31,-26 0-47,-27 27 15,27-1 1,0-26 0,0 26-1,26-78 48,26 0-63,-26 0 15,131-53 1,-105 79 0,26 0-1,-25 0-15,25 27 16,-26-1-16,27 78 15,-53-25 1,0 26 0,0-27-16,-27 27 15,1 0-15,-26 26 32,-1 0-17,27-105-15,0-26 16,-26 0-1,26-26 1,-1-1-16,27 1 16,0 0-16,0-52 15,27 78 1,-1-53-16,0 53 16,0-26-1,0 26-15,0 0 16,1 0-16,25 26 0,79 27 31,-105-27-15,53 0-1</inkml:trace>
          <inkml:trace contextRef="#ctx0" brushRef="#br0" timeOffset="25362.585">26 11207 0,'26'0'78,"79"0"-62,-79 26-16,53-26 31,52 0-31,0 0 16,-27 0 0,1 0-1,0 0 1,26 0-16,0 0 15,0 0 1,-27 0-16,1-26 16,0 26-16,26 0 31,-26-26-31,26 26 16,-1 0-1,-51 0 1,0 0-1,-53 0 17,-26 26 15,-26 0-47</inkml:trace>
          <inkml:trace contextRef="#ctx0" brushRef="#br0" timeOffset="26499.868">786 12150 0,'-27'0'47,"27"-26"-47,27 0 31</inkml:trace>
          <inkml:trace contextRef="#ctx0" brushRef="#br0" timeOffset="26816.0858">1100 11495 0,'0'27'46,"0"-1"-30,26 0-16,-26 0 0,26 105 16,-26-26-1,0 26 17,0-27-17,0-25-15,0 26 31,0-79-31,26-26 0,1 0 16,25-52 0</inkml:trace>
          <inkml:trace contextRef="#ctx0" brushRef="#br0" timeOffset="27244.3805">1597 11548 0,'0'104'63,"0"27"-63,0-52 16,0 52-1,26-26-15,-26 26 16,27-27-16,-1 27 15,0-131 1,0 0-16,0 0 16,27-78-1,-53 51-15,26-77 16,-26-27 15,0 105-15,-26 26-16,-27 26 15,27-26-15,-79 131 32,79-105-17,26 0-15,-26 0 16,26 0 0,26 1-1</inkml:trace>
          <inkml:trace contextRef="#ctx0" brushRef="#br0" timeOffset="27632.1476">2697 11181 0,'105'0'63,"-53"0"-63,53 0 31,-53 26-31,53 0 31,-53 1-31,1-27 16,-1 26 47,-130 0-32</inkml:trace>
          <inkml:trace contextRef="#ctx0" brushRef="#br0" timeOffset="27964.3761">2671 11600 0,'105'0'62,"-53"0"-46,27 0 0,-1-26-1,1 26 1,25 0 15,-77 0-31,-1 0 0,105 26 31,-79 0-15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2.80936" units="1/cm"/>
          <inkml:channelProperty channel="Y" name="resolution" value="30.47619" units="1/cm"/>
          <inkml:channelProperty channel="T" name="resolution" value="1" units="1/dev"/>
        </inkml:channelProperties>
      </inkml:inkSource>
      <inkml:timestamp xml:id="ts0" timeString="2018-03-01T00:11:32.0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956676-A7F3-4CD6-913A-BD5D4E6FFD8B}" emma:medium="tactile" emma:mode="ink">
          <msink:context xmlns:msink="http://schemas.microsoft.com/ink/2010/main" type="writingRegion" rotatedBoundingBox="20473,16928 23160,16458 23415,17922 20728,18391"/>
        </emma:interpretation>
      </emma:emma>
    </inkml:annotationXML>
    <inkml:traceGroup>
      <inkml:annotationXML>
        <emma:emma xmlns:emma="http://www.w3.org/2003/04/emma" version="1.0">
          <emma:interpretation id="{0F6A09C9-0475-46ED-BB7F-E7CB11817E16}" emma:medium="tactile" emma:mode="ink">
            <msink:context xmlns:msink="http://schemas.microsoft.com/ink/2010/main" type="paragraph" rotatedBoundingBox="20473,16928 23160,16458 23415,17922 20728,18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06FBE9-39FC-4012-A1A1-4ED2DA21ABF7}" emma:medium="tactile" emma:mode="ink">
              <msink:context xmlns:msink="http://schemas.microsoft.com/ink/2010/main" type="line" rotatedBoundingBox="20473,16928 23160,16458 23415,17922 20728,18391"/>
            </emma:interpretation>
          </emma:emma>
        </inkml:annotationXML>
        <inkml:traceGroup>
          <inkml:annotationXML>
            <emma:emma xmlns:emma="http://www.w3.org/2003/04/emma" version="1.0">
              <emma:interpretation id="{00DABD48-E8EC-499E-B050-8A36C70A54C7}" emma:medium="tactile" emma:mode="ink">
                <msink:context xmlns:msink="http://schemas.microsoft.com/ink/2010/main" type="inkWord" rotatedBoundingBox="20522,17211 21011,17126 21182,18108 20694,18193"/>
              </emma:interpretation>
              <emma:one-of disjunction-type="recognition" id="oneOf0">
                <emma:interpretation id="interp0" emma:lang="" emma:confidence="1">
                  <emma:literal>I</emma:literal>
                </emma:interpretation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g</emma:literal>
                </emma:interpretation>
              </emma:one-of>
            </emma:emma>
          </inkml:annotationXML>
          <inkml:trace contextRef="#ctx0" brushRef="#br0">293 0 0,'0'26'46,"-26"0"-30,-26 105 0,25-26-1,-104 26 32,79-158-47,52 1 16,0 0-16,0-79 31,0 53-31,52-27 16,27 27-1,-27 52 1,27 0 0,-27 0-16,1 26 15,-1 27-15,0 25 16,-52-25-1,0 77 1,0 1 0,0-26-1,-26 0-15,-52 26 16,51-53 0,-77 1-1,78-79 1,-27 0-1,1-26 1,52 0 0,0-1-16,0-25 15,0 26 1,52-27 0,-26 53-16,1 0 0,-1-26 15,78 0 1,1 26-1,-52 52 1</inkml:trace>
        </inkml:traceGroup>
        <inkml:traceGroup>
          <inkml:annotationXML>
            <emma:emma xmlns:emma="http://www.w3.org/2003/04/emma" version="1.0">
              <emma:interpretation id="{717EB390-69D0-4BEF-8B66-37669286A486}" emma:medium="tactile" emma:mode="ink">
                <msink:context xmlns:msink="http://schemas.microsoft.com/ink/2010/main" type="inkWord" rotatedBoundingBox="20621,16902 23160,16458 23237,16903 20698,17347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894.6162">84-26 0,'0'-53'31,"0"27"-31,26-53 32,0 53-32,53 0 15,-1-26-15,53 25 16,0 27 15,-26 0-31,26 0 16,-27-26-1,1 26-15,0 0 16,0 0-16,-1 0 16,1 0-16,0 0 15,26 0 1,-27 0-16,1 0 15,0 0-15,0 0 16,26 0-16,0 0 16,-1 0-1,28 0 17,-132 26-17,-52-26 1,-1 79-1</inkml:trace>
        </inkml:traceGroup>
        <inkml:traceGroup>
          <inkml:annotationXML>
            <emma:emma xmlns:emma="http://www.w3.org/2003/04/emma" version="1.0">
              <emma:interpretation id="{EEF250BD-6F28-41FD-8D49-0A88C1A23C83}" emma:medium="tactile" emma:mode="ink">
                <msink:context xmlns:msink="http://schemas.microsoft.com/ink/2010/main" type="inkWord" rotatedBoundingBox="21327,17237 22221,17081 22399,18099 21505,18255"/>
              </emma:interpretation>
              <emma:one-of disjunction-type="recognition" id="oneOf2">
                <emma:interpretation id="interp6" emma:lang="" emma:confidence="0">
                  <emma:literal>16</emma:literal>
                </emma:interpretation>
                <emma:interpretation id="interp7" emma:lang="" emma:confidence="0">
                  <emma:literal>.16</emma:literal>
                </emma:interpretation>
                <emma:interpretation id="interp8" emma:lang="" emma:confidence="0">
                  <emma:literal>if</emma:literal>
                </emma:interpretation>
                <emma:interpretation id="interp9" emma:lang="" emma:confidence="0">
                  <emma:literal>"f</emma:literal>
                </emma:interpretation>
                <emma:interpretation id="interp10" emma:lang="" emma:confidence="0">
                  <emma:literal>•16</emma:literal>
                </emma:interpretation>
              </emma:one-of>
            </emma:emma>
          </inkml:annotationXML>
          <inkml:trace contextRef="#ctx0" brushRef="#br0" timeOffset="203.6405">895 759 0,'-26'0'31,"52"-26"16</inkml:trace>
          <inkml:trace contextRef="#ctx0" brushRef="#br0" timeOffset="486.3349">1157 52 0,'0'26'47,"0"0"-31,0 105-1,0 0 1,26-26-16,-26 26 16,27-52-1,-27-27 1,0-26-1,26-26-15,0 26 0</inkml:trace>
          <inkml:trace contextRef="#ctx0" brushRef="#br0" timeOffset="935.1447">1550-53 0,'0'105'47,"0"26"-31,0-52-16,26 51 16,-26 1-16,26 0 15,-26-26-15,53 26 16,-27-79-1,-26-25-15,26-27 16,26-53 0,-52 27-16,27-79 31,-27 53-15,-27-53-1,27 79-15,-26 26 16,0 0-1,0 0-15,0 26 0,-27 0 32,53 1-32,0 25 47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B884-33E4-48B9-9D19-CDAB3CCEB14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2B8F9-EAB3-4ACA-A2DF-8DDE87E2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6E617E-2F56-4CC8-B6DA-6A16263E6DA1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0D781F-8B68-44D1-B0F3-77F93008356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77496A-CEDC-4187-8E14-E7D7995DB1D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54D2A1-82A2-4141-95E0-FE3CE1577A7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33CE15-7B6F-4793-831D-5A8B44B73F8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D6749E-6BFE-407B-8C14-3CA91CBC8D3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25898B-997F-4AC0-AF4D-6EEB95CF5D56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25898B-997F-4AC0-AF4D-6EEB95CF5D56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73BAC6-3771-465C-9150-404F45E13681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73BAC6-3771-465C-9150-404F45E13681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6A94CD-BCBD-45F3-94F2-8A9B2428A99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F99673-D158-4188-BC4F-BAC295CB6D2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6A94CD-BCBD-45F3-94F2-8A9B2428A99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52E7B5-AED2-47C3-9802-671357BC85D6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912E6-10E0-4725-BD47-C91211050C1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D8380D-3893-42AB-8F2C-1E9A6522F73F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40FAD-ACCD-4646-B3B8-784EE07586A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076EBB-B77C-4ED1-8087-F57F563D9E3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FD00C8-AA1B-4E01-96FC-12D445CF47E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FD00C8-AA1B-4E01-96FC-12D445CF47E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1C78F-BEAF-4E07-9345-0021EE9AD18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1C78F-BEAF-4E07-9345-0021EE9AD18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F707C8-FA93-4031-A624-6F2FCFADB89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4AC66C-59EA-4D75-A7DC-3ED17691AD8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9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45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00" indent="-22857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56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11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67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23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2AEFC0-FECB-4188-B615-72DA09BEF8D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6F2F4-C559-4394-8F3E-8526033C7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01C45-2848-48AC-B1DA-E412DCCA2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8EB4-41B7-4D16-AD5F-F6F4A4F3698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D7A3-F56F-434B-9D68-1CF4884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6.xml"/><Relationship Id="rId7" Type="http://schemas.openxmlformats.org/officeDocument/2006/relationships/image" Target="../media/image8.wmf"/><Relationship Id="rId2" Type="http://schemas.openxmlformats.org/officeDocument/2006/relationships/tags" Target="../tags/tag495.xml"/><Relationship Id="rId1" Type="http://schemas.openxmlformats.org/officeDocument/2006/relationships/tags" Target="../tags/tag49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13" Type="http://schemas.openxmlformats.org/officeDocument/2006/relationships/tags" Target="../tags/tag510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12" Type="http://schemas.openxmlformats.org/officeDocument/2006/relationships/tags" Target="../tags/tag50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99.xml"/><Relationship Id="rId16" Type="http://schemas.openxmlformats.org/officeDocument/2006/relationships/tags" Target="../tags/tag513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tags" Target="../tags/tag508.xml"/><Relationship Id="rId5" Type="http://schemas.openxmlformats.org/officeDocument/2006/relationships/tags" Target="../tags/tag502.xml"/><Relationship Id="rId15" Type="http://schemas.openxmlformats.org/officeDocument/2006/relationships/tags" Target="../tags/tag512.xml"/><Relationship Id="rId10" Type="http://schemas.openxmlformats.org/officeDocument/2006/relationships/tags" Target="../tags/tag507.xml"/><Relationship Id="rId19" Type="http://schemas.openxmlformats.org/officeDocument/2006/relationships/image" Target="../media/image8.wmf"/><Relationship Id="rId4" Type="http://schemas.openxmlformats.org/officeDocument/2006/relationships/tags" Target="../tags/tag501.xml"/><Relationship Id="rId9" Type="http://schemas.openxmlformats.org/officeDocument/2006/relationships/tags" Target="../tags/tag506.xml"/><Relationship Id="rId14" Type="http://schemas.openxmlformats.org/officeDocument/2006/relationships/tags" Target="../tags/tag5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3" Type="http://schemas.openxmlformats.org/officeDocument/2006/relationships/tags" Target="../tags/tag516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520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0" Type="http://schemas.openxmlformats.org/officeDocument/2006/relationships/tags" Target="../tags/tag533.xml"/><Relationship Id="rId29" Type="http://schemas.openxmlformats.org/officeDocument/2006/relationships/tags" Target="../tags/tag542.xml"/><Relationship Id="rId41" Type="http://schemas.openxmlformats.org/officeDocument/2006/relationships/tags" Target="../tags/tag554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" Type="http://schemas.openxmlformats.org/officeDocument/2006/relationships/tags" Target="../tags/tag518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10" Type="http://schemas.openxmlformats.org/officeDocument/2006/relationships/tags" Target="../tags/tag523.xml"/><Relationship Id="rId19" Type="http://schemas.openxmlformats.org/officeDocument/2006/relationships/tags" Target="../tags/tag532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572.xml"/><Relationship Id="rId18" Type="http://schemas.openxmlformats.org/officeDocument/2006/relationships/tags" Target="../tags/tag577.xml"/><Relationship Id="rId26" Type="http://schemas.openxmlformats.org/officeDocument/2006/relationships/tags" Target="../tags/tag585.xml"/><Relationship Id="rId39" Type="http://schemas.openxmlformats.org/officeDocument/2006/relationships/tags" Target="../tags/tag598.xml"/><Relationship Id="rId21" Type="http://schemas.openxmlformats.org/officeDocument/2006/relationships/tags" Target="../tags/tag580.xml"/><Relationship Id="rId34" Type="http://schemas.openxmlformats.org/officeDocument/2006/relationships/tags" Target="../tags/tag593.xml"/><Relationship Id="rId42" Type="http://schemas.openxmlformats.org/officeDocument/2006/relationships/tags" Target="../tags/tag601.xml"/><Relationship Id="rId47" Type="http://schemas.openxmlformats.org/officeDocument/2006/relationships/tags" Target="../tags/tag606.xml"/><Relationship Id="rId50" Type="http://schemas.openxmlformats.org/officeDocument/2006/relationships/tags" Target="../tags/tag609.xml"/><Relationship Id="rId55" Type="http://schemas.openxmlformats.org/officeDocument/2006/relationships/tags" Target="../tags/tag614.xml"/><Relationship Id="rId63" Type="http://schemas.openxmlformats.org/officeDocument/2006/relationships/tags" Target="../tags/tag622.xml"/><Relationship Id="rId68" Type="http://schemas.openxmlformats.org/officeDocument/2006/relationships/tags" Target="../tags/tag627.xml"/><Relationship Id="rId76" Type="http://schemas.openxmlformats.org/officeDocument/2006/relationships/tags" Target="../tags/tag635.xml"/><Relationship Id="rId84" Type="http://schemas.openxmlformats.org/officeDocument/2006/relationships/tags" Target="../tags/tag643.xml"/><Relationship Id="rId89" Type="http://schemas.openxmlformats.org/officeDocument/2006/relationships/tags" Target="../tags/tag648.xml"/><Relationship Id="rId7" Type="http://schemas.openxmlformats.org/officeDocument/2006/relationships/tags" Target="../tags/tag566.xml"/><Relationship Id="rId71" Type="http://schemas.openxmlformats.org/officeDocument/2006/relationships/tags" Target="../tags/tag630.xml"/><Relationship Id="rId92" Type="http://schemas.openxmlformats.org/officeDocument/2006/relationships/slideLayout" Target="../slideLayouts/slideLayout4.xml"/><Relationship Id="rId2" Type="http://schemas.openxmlformats.org/officeDocument/2006/relationships/tags" Target="../tags/tag561.xml"/><Relationship Id="rId16" Type="http://schemas.openxmlformats.org/officeDocument/2006/relationships/tags" Target="../tags/tag575.xml"/><Relationship Id="rId29" Type="http://schemas.openxmlformats.org/officeDocument/2006/relationships/tags" Target="../tags/tag588.xml"/><Relationship Id="rId11" Type="http://schemas.openxmlformats.org/officeDocument/2006/relationships/tags" Target="../tags/tag570.xml"/><Relationship Id="rId24" Type="http://schemas.openxmlformats.org/officeDocument/2006/relationships/tags" Target="../tags/tag583.xml"/><Relationship Id="rId32" Type="http://schemas.openxmlformats.org/officeDocument/2006/relationships/tags" Target="../tags/tag591.xml"/><Relationship Id="rId37" Type="http://schemas.openxmlformats.org/officeDocument/2006/relationships/tags" Target="../tags/tag596.xml"/><Relationship Id="rId40" Type="http://schemas.openxmlformats.org/officeDocument/2006/relationships/tags" Target="../tags/tag599.xml"/><Relationship Id="rId45" Type="http://schemas.openxmlformats.org/officeDocument/2006/relationships/tags" Target="../tags/tag604.xml"/><Relationship Id="rId53" Type="http://schemas.openxmlformats.org/officeDocument/2006/relationships/tags" Target="../tags/tag612.xml"/><Relationship Id="rId58" Type="http://schemas.openxmlformats.org/officeDocument/2006/relationships/tags" Target="../tags/tag617.xml"/><Relationship Id="rId66" Type="http://schemas.openxmlformats.org/officeDocument/2006/relationships/tags" Target="../tags/tag625.xml"/><Relationship Id="rId74" Type="http://schemas.openxmlformats.org/officeDocument/2006/relationships/tags" Target="../tags/tag633.xml"/><Relationship Id="rId79" Type="http://schemas.openxmlformats.org/officeDocument/2006/relationships/tags" Target="../tags/tag638.xml"/><Relationship Id="rId87" Type="http://schemas.openxmlformats.org/officeDocument/2006/relationships/tags" Target="../tags/tag646.xml"/><Relationship Id="rId5" Type="http://schemas.openxmlformats.org/officeDocument/2006/relationships/tags" Target="../tags/tag564.xml"/><Relationship Id="rId61" Type="http://schemas.openxmlformats.org/officeDocument/2006/relationships/tags" Target="../tags/tag620.xml"/><Relationship Id="rId82" Type="http://schemas.openxmlformats.org/officeDocument/2006/relationships/tags" Target="../tags/tag641.xml"/><Relationship Id="rId90" Type="http://schemas.openxmlformats.org/officeDocument/2006/relationships/tags" Target="../tags/tag649.xml"/><Relationship Id="rId19" Type="http://schemas.openxmlformats.org/officeDocument/2006/relationships/tags" Target="../tags/tag578.xml"/><Relationship Id="rId14" Type="http://schemas.openxmlformats.org/officeDocument/2006/relationships/tags" Target="../tags/tag573.xml"/><Relationship Id="rId22" Type="http://schemas.openxmlformats.org/officeDocument/2006/relationships/tags" Target="../tags/tag581.xml"/><Relationship Id="rId27" Type="http://schemas.openxmlformats.org/officeDocument/2006/relationships/tags" Target="../tags/tag586.xml"/><Relationship Id="rId30" Type="http://schemas.openxmlformats.org/officeDocument/2006/relationships/tags" Target="../tags/tag589.xml"/><Relationship Id="rId35" Type="http://schemas.openxmlformats.org/officeDocument/2006/relationships/tags" Target="../tags/tag594.xml"/><Relationship Id="rId43" Type="http://schemas.openxmlformats.org/officeDocument/2006/relationships/tags" Target="../tags/tag602.xml"/><Relationship Id="rId48" Type="http://schemas.openxmlformats.org/officeDocument/2006/relationships/tags" Target="../tags/tag607.xml"/><Relationship Id="rId56" Type="http://schemas.openxmlformats.org/officeDocument/2006/relationships/tags" Target="../tags/tag615.xml"/><Relationship Id="rId64" Type="http://schemas.openxmlformats.org/officeDocument/2006/relationships/tags" Target="../tags/tag623.xml"/><Relationship Id="rId69" Type="http://schemas.openxmlformats.org/officeDocument/2006/relationships/tags" Target="../tags/tag628.xml"/><Relationship Id="rId77" Type="http://schemas.openxmlformats.org/officeDocument/2006/relationships/tags" Target="../tags/tag636.xml"/><Relationship Id="rId8" Type="http://schemas.openxmlformats.org/officeDocument/2006/relationships/tags" Target="../tags/tag567.xml"/><Relationship Id="rId51" Type="http://schemas.openxmlformats.org/officeDocument/2006/relationships/tags" Target="../tags/tag610.xml"/><Relationship Id="rId72" Type="http://schemas.openxmlformats.org/officeDocument/2006/relationships/tags" Target="../tags/tag631.xml"/><Relationship Id="rId80" Type="http://schemas.openxmlformats.org/officeDocument/2006/relationships/tags" Target="../tags/tag639.xml"/><Relationship Id="rId85" Type="http://schemas.openxmlformats.org/officeDocument/2006/relationships/tags" Target="../tags/tag644.xml"/><Relationship Id="rId93" Type="http://schemas.openxmlformats.org/officeDocument/2006/relationships/notesSlide" Target="../notesSlides/notesSlide8.xml"/><Relationship Id="rId3" Type="http://schemas.openxmlformats.org/officeDocument/2006/relationships/tags" Target="../tags/tag562.xml"/><Relationship Id="rId12" Type="http://schemas.openxmlformats.org/officeDocument/2006/relationships/tags" Target="../tags/tag571.xml"/><Relationship Id="rId17" Type="http://schemas.openxmlformats.org/officeDocument/2006/relationships/tags" Target="../tags/tag576.xml"/><Relationship Id="rId25" Type="http://schemas.openxmlformats.org/officeDocument/2006/relationships/tags" Target="../tags/tag584.xml"/><Relationship Id="rId33" Type="http://schemas.openxmlformats.org/officeDocument/2006/relationships/tags" Target="../tags/tag592.xml"/><Relationship Id="rId38" Type="http://schemas.openxmlformats.org/officeDocument/2006/relationships/tags" Target="../tags/tag597.xml"/><Relationship Id="rId46" Type="http://schemas.openxmlformats.org/officeDocument/2006/relationships/tags" Target="../tags/tag605.xml"/><Relationship Id="rId59" Type="http://schemas.openxmlformats.org/officeDocument/2006/relationships/tags" Target="../tags/tag618.xml"/><Relationship Id="rId67" Type="http://schemas.openxmlformats.org/officeDocument/2006/relationships/tags" Target="../tags/tag626.xml"/><Relationship Id="rId20" Type="http://schemas.openxmlformats.org/officeDocument/2006/relationships/tags" Target="../tags/tag579.xml"/><Relationship Id="rId41" Type="http://schemas.openxmlformats.org/officeDocument/2006/relationships/tags" Target="../tags/tag600.xml"/><Relationship Id="rId54" Type="http://schemas.openxmlformats.org/officeDocument/2006/relationships/tags" Target="../tags/tag613.xml"/><Relationship Id="rId62" Type="http://schemas.openxmlformats.org/officeDocument/2006/relationships/tags" Target="../tags/tag621.xml"/><Relationship Id="rId70" Type="http://schemas.openxmlformats.org/officeDocument/2006/relationships/tags" Target="../tags/tag629.xml"/><Relationship Id="rId75" Type="http://schemas.openxmlformats.org/officeDocument/2006/relationships/tags" Target="../tags/tag634.xml"/><Relationship Id="rId83" Type="http://schemas.openxmlformats.org/officeDocument/2006/relationships/tags" Target="../tags/tag642.xml"/><Relationship Id="rId88" Type="http://schemas.openxmlformats.org/officeDocument/2006/relationships/tags" Target="../tags/tag647.xml"/><Relationship Id="rId91" Type="http://schemas.openxmlformats.org/officeDocument/2006/relationships/tags" Target="../tags/tag650.xml"/><Relationship Id="rId1" Type="http://schemas.openxmlformats.org/officeDocument/2006/relationships/tags" Target="../tags/tag560.xml"/><Relationship Id="rId6" Type="http://schemas.openxmlformats.org/officeDocument/2006/relationships/tags" Target="../tags/tag565.xml"/><Relationship Id="rId15" Type="http://schemas.openxmlformats.org/officeDocument/2006/relationships/tags" Target="../tags/tag574.xml"/><Relationship Id="rId23" Type="http://schemas.openxmlformats.org/officeDocument/2006/relationships/tags" Target="../tags/tag582.xml"/><Relationship Id="rId28" Type="http://schemas.openxmlformats.org/officeDocument/2006/relationships/tags" Target="../tags/tag587.xml"/><Relationship Id="rId36" Type="http://schemas.openxmlformats.org/officeDocument/2006/relationships/tags" Target="../tags/tag595.xml"/><Relationship Id="rId49" Type="http://schemas.openxmlformats.org/officeDocument/2006/relationships/tags" Target="../tags/tag608.xml"/><Relationship Id="rId57" Type="http://schemas.openxmlformats.org/officeDocument/2006/relationships/tags" Target="../tags/tag616.xml"/><Relationship Id="rId10" Type="http://schemas.openxmlformats.org/officeDocument/2006/relationships/tags" Target="../tags/tag569.xml"/><Relationship Id="rId31" Type="http://schemas.openxmlformats.org/officeDocument/2006/relationships/tags" Target="../tags/tag590.xml"/><Relationship Id="rId44" Type="http://schemas.openxmlformats.org/officeDocument/2006/relationships/tags" Target="../tags/tag603.xml"/><Relationship Id="rId52" Type="http://schemas.openxmlformats.org/officeDocument/2006/relationships/tags" Target="../tags/tag611.xml"/><Relationship Id="rId60" Type="http://schemas.openxmlformats.org/officeDocument/2006/relationships/tags" Target="../tags/tag619.xml"/><Relationship Id="rId65" Type="http://schemas.openxmlformats.org/officeDocument/2006/relationships/tags" Target="../tags/tag624.xml"/><Relationship Id="rId73" Type="http://schemas.openxmlformats.org/officeDocument/2006/relationships/tags" Target="../tags/tag632.xml"/><Relationship Id="rId78" Type="http://schemas.openxmlformats.org/officeDocument/2006/relationships/tags" Target="../tags/tag637.xml"/><Relationship Id="rId81" Type="http://schemas.openxmlformats.org/officeDocument/2006/relationships/tags" Target="../tags/tag640.xml"/><Relationship Id="rId86" Type="http://schemas.openxmlformats.org/officeDocument/2006/relationships/tags" Target="../tags/tag645.xml"/><Relationship Id="rId94" Type="http://schemas.openxmlformats.org/officeDocument/2006/relationships/image" Target="../media/image9.png"/><Relationship Id="rId4" Type="http://schemas.openxmlformats.org/officeDocument/2006/relationships/tags" Target="../tags/tag563.xml"/><Relationship Id="rId9" Type="http://schemas.openxmlformats.org/officeDocument/2006/relationships/tags" Target="../tags/tag56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63.xml"/><Relationship Id="rId18" Type="http://schemas.openxmlformats.org/officeDocument/2006/relationships/tags" Target="../tags/tag668.xml"/><Relationship Id="rId26" Type="http://schemas.openxmlformats.org/officeDocument/2006/relationships/tags" Target="../tags/tag676.xml"/><Relationship Id="rId39" Type="http://schemas.openxmlformats.org/officeDocument/2006/relationships/tags" Target="../tags/tag689.xml"/><Relationship Id="rId21" Type="http://schemas.openxmlformats.org/officeDocument/2006/relationships/tags" Target="../tags/tag671.xml"/><Relationship Id="rId34" Type="http://schemas.openxmlformats.org/officeDocument/2006/relationships/tags" Target="../tags/tag684.xml"/><Relationship Id="rId42" Type="http://schemas.openxmlformats.org/officeDocument/2006/relationships/tags" Target="../tags/tag692.xml"/><Relationship Id="rId47" Type="http://schemas.openxmlformats.org/officeDocument/2006/relationships/tags" Target="../tags/tag697.xml"/><Relationship Id="rId50" Type="http://schemas.openxmlformats.org/officeDocument/2006/relationships/tags" Target="../tags/tag700.xml"/><Relationship Id="rId55" Type="http://schemas.openxmlformats.org/officeDocument/2006/relationships/tags" Target="../tags/tag705.xml"/><Relationship Id="rId63" Type="http://schemas.openxmlformats.org/officeDocument/2006/relationships/tags" Target="../tags/tag713.xml"/><Relationship Id="rId68" Type="http://schemas.openxmlformats.org/officeDocument/2006/relationships/tags" Target="../tags/tag718.xml"/><Relationship Id="rId7" Type="http://schemas.openxmlformats.org/officeDocument/2006/relationships/tags" Target="../tags/tag657.xml"/><Relationship Id="rId71" Type="http://schemas.openxmlformats.org/officeDocument/2006/relationships/notesSlide" Target="../notesSlides/notesSlide9.xml"/><Relationship Id="rId2" Type="http://schemas.openxmlformats.org/officeDocument/2006/relationships/tags" Target="../tags/tag652.xml"/><Relationship Id="rId16" Type="http://schemas.openxmlformats.org/officeDocument/2006/relationships/tags" Target="../tags/tag666.xml"/><Relationship Id="rId29" Type="http://schemas.openxmlformats.org/officeDocument/2006/relationships/tags" Target="../tags/tag679.xml"/><Relationship Id="rId1" Type="http://schemas.openxmlformats.org/officeDocument/2006/relationships/tags" Target="../tags/tag651.xml"/><Relationship Id="rId6" Type="http://schemas.openxmlformats.org/officeDocument/2006/relationships/tags" Target="../tags/tag656.xml"/><Relationship Id="rId11" Type="http://schemas.openxmlformats.org/officeDocument/2006/relationships/tags" Target="../tags/tag661.xml"/><Relationship Id="rId24" Type="http://schemas.openxmlformats.org/officeDocument/2006/relationships/tags" Target="../tags/tag674.xml"/><Relationship Id="rId32" Type="http://schemas.openxmlformats.org/officeDocument/2006/relationships/tags" Target="../tags/tag682.xml"/><Relationship Id="rId37" Type="http://schemas.openxmlformats.org/officeDocument/2006/relationships/tags" Target="../tags/tag687.xml"/><Relationship Id="rId40" Type="http://schemas.openxmlformats.org/officeDocument/2006/relationships/tags" Target="../tags/tag690.xml"/><Relationship Id="rId45" Type="http://schemas.openxmlformats.org/officeDocument/2006/relationships/tags" Target="../tags/tag695.xml"/><Relationship Id="rId53" Type="http://schemas.openxmlformats.org/officeDocument/2006/relationships/tags" Target="../tags/tag703.xml"/><Relationship Id="rId58" Type="http://schemas.openxmlformats.org/officeDocument/2006/relationships/tags" Target="../tags/tag708.xml"/><Relationship Id="rId66" Type="http://schemas.openxmlformats.org/officeDocument/2006/relationships/tags" Target="../tags/tag716.xml"/><Relationship Id="rId5" Type="http://schemas.openxmlformats.org/officeDocument/2006/relationships/tags" Target="../tags/tag655.xml"/><Relationship Id="rId15" Type="http://schemas.openxmlformats.org/officeDocument/2006/relationships/tags" Target="../tags/tag665.xml"/><Relationship Id="rId23" Type="http://schemas.openxmlformats.org/officeDocument/2006/relationships/tags" Target="../tags/tag673.xml"/><Relationship Id="rId28" Type="http://schemas.openxmlformats.org/officeDocument/2006/relationships/tags" Target="../tags/tag678.xml"/><Relationship Id="rId36" Type="http://schemas.openxmlformats.org/officeDocument/2006/relationships/tags" Target="../tags/tag686.xml"/><Relationship Id="rId49" Type="http://schemas.openxmlformats.org/officeDocument/2006/relationships/tags" Target="../tags/tag699.xml"/><Relationship Id="rId57" Type="http://schemas.openxmlformats.org/officeDocument/2006/relationships/tags" Target="../tags/tag707.xml"/><Relationship Id="rId61" Type="http://schemas.openxmlformats.org/officeDocument/2006/relationships/tags" Target="../tags/tag711.xml"/><Relationship Id="rId10" Type="http://schemas.openxmlformats.org/officeDocument/2006/relationships/tags" Target="../tags/tag660.xml"/><Relationship Id="rId19" Type="http://schemas.openxmlformats.org/officeDocument/2006/relationships/tags" Target="../tags/tag669.xml"/><Relationship Id="rId31" Type="http://schemas.openxmlformats.org/officeDocument/2006/relationships/tags" Target="../tags/tag681.xml"/><Relationship Id="rId44" Type="http://schemas.openxmlformats.org/officeDocument/2006/relationships/tags" Target="../tags/tag694.xml"/><Relationship Id="rId52" Type="http://schemas.openxmlformats.org/officeDocument/2006/relationships/tags" Target="../tags/tag702.xml"/><Relationship Id="rId60" Type="http://schemas.openxmlformats.org/officeDocument/2006/relationships/tags" Target="../tags/tag710.xml"/><Relationship Id="rId65" Type="http://schemas.openxmlformats.org/officeDocument/2006/relationships/tags" Target="../tags/tag715.xml"/><Relationship Id="rId4" Type="http://schemas.openxmlformats.org/officeDocument/2006/relationships/tags" Target="../tags/tag654.xml"/><Relationship Id="rId9" Type="http://schemas.openxmlformats.org/officeDocument/2006/relationships/tags" Target="../tags/tag659.xml"/><Relationship Id="rId14" Type="http://schemas.openxmlformats.org/officeDocument/2006/relationships/tags" Target="../tags/tag664.xml"/><Relationship Id="rId22" Type="http://schemas.openxmlformats.org/officeDocument/2006/relationships/tags" Target="../tags/tag672.xml"/><Relationship Id="rId27" Type="http://schemas.openxmlformats.org/officeDocument/2006/relationships/tags" Target="../tags/tag677.xml"/><Relationship Id="rId30" Type="http://schemas.openxmlformats.org/officeDocument/2006/relationships/tags" Target="../tags/tag680.xml"/><Relationship Id="rId35" Type="http://schemas.openxmlformats.org/officeDocument/2006/relationships/tags" Target="../tags/tag685.xml"/><Relationship Id="rId43" Type="http://schemas.openxmlformats.org/officeDocument/2006/relationships/tags" Target="../tags/tag693.xml"/><Relationship Id="rId48" Type="http://schemas.openxmlformats.org/officeDocument/2006/relationships/tags" Target="../tags/tag698.xml"/><Relationship Id="rId56" Type="http://schemas.openxmlformats.org/officeDocument/2006/relationships/tags" Target="../tags/tag706.xml"/><Relationship Id="rId64" Type="http://schemas.openxmlformats.org/officeDocument/2006/relationships/tags" Target="../tags/tag714.xml"/><Relationship Id="rId69" Type="http://schemas.openxmlformats.org/officeDocument/2006/relationships/tags" Target="../tags/tag719.xml"/><Relationship Id="rId8" Type="http://schemas.openxmlformats.org/officeDocument/2006/relationships/tags" Target="../tags/tag658.xml"/><Relationship Id="rId51" Type="http://schemas.openxmlformats.org/officeDocument/2006/relationships/tags" Target="../tags/tag701.xml"/><Relationship Id="rId72" Type="http://schemas.openxmlformats.org/officeDocument/2006/relationships/image" Target="../media/image10.png"/><Relationship Id="rId3" Type="http://schemas.openxmlformats.org/officeDocument/2006/relationships/tags" Target="../tags/tag653.xml"/><Relationship Id="rId12" Type="http://schemas.openxmlformats.org/officeDocument/2006/relationships/tags" Target="../tags/tag662.xml"/><Relationship Id="rId17" Type="http://schemas.openxmlformats.org/officeDocument/2006/relationships/tags" Target="../tags/tag667.xml"/><Relationship Id="rId25" Type="http://schemas.openxmlformats.org/officeDocument/2006/relationships/tags" Target="../tags/tag675.xml"/><Relationship Id="rId33" Type="http://schemas.openxmlformats.org/officeDocument/2006/relationships/tags" Target="../tags/tag683.xml"/><Relationship Id="rId38" Type="http://schemas.openxmlformats.org/officeDocument/2006/relationships/tags" Target="../tags/tag688.xml"/><Relationship Id="rId46" Type="http://schemas.openxmlformats.org/officeDocument/2006/relationships/tags" Target="../tags/tag696.xml"/><Relationship Id="rId59" Type="http://schemas.openxmlformats.org/officeDocument/2006/relationships/tags" Target="../tags/tag709.xml"/><Relationship Id="rId67" Type="http://schemas.openxmlformats.org/officeDocument/2006/relationships/tags" Target="../tags/tag717.xml"/><Relationship Id="rId20" Type="http://schemas.openxmlformats.org/officeDocument/2006/relationships/tags" Target="../tags/tag670.xml"/><Relationship Id="rId41" Type="http://schemas.openxmlformats.org/officeDocument/2006/relationships/tags" Target="../tags/tag691.xml"/><Relationship Id="rId54" Type="http://schemas.openxmlformats.org/officeDocument/2006/relationships/tags" Target="../tags/tag704.xml"/><Relationship Id="rId62" Type="http://schemas.openxmlformats.org/officeDocument/2006/relationships/tags" Target="../tags/tag712.xml"/><Relationship Id="rId70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731.xml"/><Relationship Id="rId18" Type="http://schemas.openxmlformats.org/officeDocument/2006/relationships/tags" Target="../tags/tag736.xml"/><Relationship Id="rId26" Type="http://schemas.openxmlformats.org/officeDocument/2006/relationships/tags" Target="../tags/tag744.xml"/><Relationship Id="rId39" Type="http://schemas.openxmlformats.org/officeDocument/2006/relationships/tags" Target="../tags/tag757.xml"/><Relationship Id="rId21" Type="http://schemas.openxmlformats.org/officeDocument/2006/relationships/tags" Target="../tags/tag739.xml"/><Relationship Id="rId34" Type="http://schemas.openxmlformats.org/officeDocument/2006/relationships/tags" Target="../tags/tag752.xml"/><Relationship Id="rId42" Type="http://schemas.openxmlformats.org/officeDocument/2006/relationships/tags" Target="../tags/tag760.xml"/><Relationship Id="rId47" Type="http://schemas.openxmlformats.org/officeDocument/2006/relationships/tags" Target="../tags/tag765.xml"/><Relationship Id="rId50" Type="http://schemas.openxmlformats.org/officeDocument/2006/relationships/slideLayout" Target="../slideLayouts/slideLayout2.xml"/><Relationship Id="rId55" Type="http://schemas.openxmlformats.org/officeDocument/2006/relationships/image" Target="../media/image13.wmf"/><Relationship Id="rId7" Type="http://schemas.openxmlformats.org/officeDocument/2006/relationships/tags" Target="../tags/tag725.xml"/><Relationship Id="rId12" Type="http://schemas.openxmlformats.org/officeDocument/2006/relationships/tags" Target="../tags/tag730.xml"/><Relationship Id="rId17" Type="http://schemas.openxmlformats.org/officeDocument/2006/relationships/tags" Target="../tags/tag735.xml"/><Relationship Id="rId25" Type="http://schemas.openxmlformats.org/officeDocument/2006/relationships/tags" Target="../tags/tag743.xml"/><Relationship Id="rId33" Type="http://schemas.openxmlformats.org/officeDocument/2006/relationships/tags" Target="../tags/tag751.xml"/><Relationship Id="rId38" Type="http://schemas.openxmlformats.org/officeDocument/2006/relationships/tags" Target="../tags/tag756.xml"/><Relationship Id="rId46" Type="http://schemas.openxmlformats.org/officeDocument/2006/relationships/tags" Target="../tags/tag764.xml"/><Relationship Id="rId2" Type="http://schemas.openxmlformats.org/officeDocument/2006/relationships/tags" Target="../tags/tag720.xml"/><Relationship Id="rId16" Type="http://schemas.openxmlformats.org/officeDocument/2006/relationships/tags" Target="../tags/tag734.xml"/><Relationship Id="rId20" Type="http://schemas.openxmlformats.org/officeDocument/2006/relationships/tags" Target="../tags/tag738.xml"/><Relationship Id="rId29" Type="http://schemas.openxmlformats.org/officeDocument/2006/relationships/tags" Target="../tags/tag747.xml"/><Relationship Id="rId41" Type="http://schemas.openxmlformats.org/officeDocument/2006/relationships/tags" Target="../tags/tag759.xml"/><Relationship Id="rId5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6" Type="http://schemas.openxmlformats.org/officeDocument/2006/relationships/tags" Target="../tags/tag724.xml"/><Relationship Id="rId11" Type="http://schemas.openxmlformats.org/officeDocument/2006/relationships/tags" Target="../tags/tag729.xml"/><Relationship Id="rId24" Type="http://schemas.openxmlformats.org/officeDocument/2006/relationships/tags" Target="../tags/tag742.xml"/><Relationship Id="rId32" Type="http://schemas.openxmlformats.org/officeDocument/2006/relationships/tags" Target="../tags/tag750.xml"/><Relationship Id="rId37" Type="http://schemas.openxmlformats.org/officeDocument/2006/relationships/tags" Target="../tags/tag755.xml"/><Relationship Id="rId40" Type="http://schemas.openxmlformats.org/officeDocument/2006/relationships/tags" Target="../tags/tag758.xml"/><Relationship Id="rId45" Type="http://schemas.openxmlformats.org/officeDocument/2006/relationships/tags" Target="../tags/tag763.xml"/><Relationship Id="rId53" Type="http://schemas.openxmlformats.org/officeDocument/2006/relationships/image" Target="../media/image12.wmf"/><Relationship Id="rId5" Type="http://schemas.openxmlformats.org/officeDocument/2006/relationships/tags" Target="../tags/tag723.xml"/><Relationship Id="rId15" Type="http://schemas.openxmlformats.org/officeDocument/2006/relationships/tags" Target="../tags/tag733.xml"/><Relationship Id="rId23" Type="http://schemas.openxmlformats.org/officeDocument/2006/relationships/tags" Target="../tags/tag741.xml"/><Relationship Id="rId28" Type="http://schemas.openxmlformats.org/officeDocument/2006/relationships/tags" Target="../tags/tag746.xml"/><Relationship Id="rId36" Type="http://schemas.openxmlformats.org/officeDocument/2006/relationships/tags" Target="../tags/tag754.xml"/><Relationship Id="rId49" Type="http://schemas.openxmlformats.org/officeDocument/2006/relationships/tags" Target="../tags/tag767.xml"/><Relationship Id="rId10" Type="http://schemas.openxmlformats.org/officeDocument/2006/relationships/tags" Target="../tags/tag728.xml"/><Relationship Id="rId19" Type="http://schemas.openxmlformats.org/officeDocument/2006/relationships/tags" Target="../tags/tag737.xml"/><Relationship Id="rId31" Type="http://schemas.openxmlformats.org/officeDocument/2006/relationships/tags" Target="../tags/tag749.xml"/><Relationship Id="rId44" Type="http://schemas.openxmlformats.org/officeDocument/2006/relationships/tags" Target="../tags/tag762.xml"/><Relationship Id="rId52" Type="http://schemas.openxmlformats.org/officeDocument/2006/relationships/oleObject" Target="../embeddings/oleObject3.bin"/><Relationship Id="rId4" Type="http://schemas.openxmlformats.org/officeDocument/2006/relationships/tags" Target="../tags/tag722.xml"/><Relationship Id="rId9" Type="http://schemas.openxmlformats.org/officeDocument/2006/relationships/tags" Target="../tags/tag727.xml"/><Relationship Id="rId14" Type="http://schemas.openxmlformats.org/officeDocument/2006/relationships/tags" Target="../tags/tag732.xml"/><Relationship Id="rId22" Type="http://schemas.openxmlformats.org/officeDocument/2006/relationships/tags" Target="../tags/tag740.xml"/><Relationship Id="rId27" Type="http://schemas.openxmlformats.org/officeDocument/2006/relationships/tags" Target="../tags/tag745.xml"/><Relationship Id="rId30" Type="http://schemas.openxmlformats.org/officeDocument/2006/relationships/tags" Target="../tags/tag748.xml"/><Relationship Id="rId35" Type="http://schemas.openxmlformats.org/officeDocument/2006/relationships/tags" Target="../tags/tag753.xml"/><Relationship Id="rId43" Type="http://schemas.openxmlformats.org/officeDocument/2006/relationships/tags" Target="../tags/tag761.xml"/><Relationship Id="rId48" Type="http://schemas.openxmlformats.org/officeDocument/2006/relationships/tags" Target="../tags/tag766.xml"/><Relationship Id="rId8" Type="http://schemas.openxmlformats.org/officeDocument/2006/relationships/tags" Target="../tags/tag726.xml"/><Relationship Id="rId51" Type="http://schemas.openxmlformats.org/officeDocument/2006/relationships/notesSlide" Target="../notesSlides/notesSlide11.xml"/><Relationship Id="rId3" Type="http://schemas.openxmlformats.org/officeDocument/2006/relationships/tags" Target="../tags/tag7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77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769.xml"/><Relationship Id="rId1" Type="http://schemas.openxmlformats.org/officeDocument/2006/relationships/tags" Target="../tags/tag76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2.xml"/><Relationship Id="rId4" Type="http://schemas.openxmlformats.org/officeDocument/2006/relationships/tags" Target="../tags/tag77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785.xml"/><Relationship Id="rId18" Type="http://schemas.openxmlformats.org/officeDocument/2006/relationships/tags" Target="../tags/tag790.xml"/><Relationship Id="rId26" Type="http://schemas.openxmlformats.org/officeDocument/2006/relationships/tags" Target="../tags/tag798.xml"/><Relationship Id="rId39" Type="http://schemas.openxmlformats.org/officeDocument/2006/relationships/tags" Target="../tags/tag811.xml"/><Relationship Id="rId21" Type="http://schemas.openxmlformats.org/officeDocument/2006/relationships/tags" Target="../tags/tag793.xml"/><Relationship Id="rId34" Type="http://schemas.openxmlformats.org/officeDocument/2006/relationships/tags" Target="../tags/tag806.xml"/><Relationship Id="rId42" Type="http://schemas.openxmlformats.org/officeDocument/2006/relationships/tags" Target="../tags/tag814.xml"/><Relationship Id="rId47" Type="http://schemas.openxmlformats.org/officeDocument/2006/relationships/tags" Target="../tags/tag819.xml"/><Relationship Id="rId50" Type="http://schemas.openxmlformats.org/officeDocument/2006/relationships/tags" Target="../tags/tag822.xml"/><Relationship Id="rId55" Type="http://schemas.openxmlformats.org/officeDocument/2006/relationships/tags" Target="../tags/tag827.xml"/><Relationship Id="rId63" Type="http://schemas.openxmlformats.org/officeDocument/2006/relationships/tags" Target="../tags/tag835.xml"/><Relationship Id="rId68" Type="http://schemas.openxmlformats.org/officeDocument/2006/relationships/tags" Target="../tags/tag840.xml"/><Relationship Id="rId7" Type="http://schemas.openxmlformats.org/officeDocument/2006/relationships/tags" Target="../tags/tag779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74.xml"/><Relationship Id="rId16" Type="http://schemas.openxmlformats.org/officeDocument/2006/relationships/tags" Target="../tags/tag788.xml"/><Relationship Id="rId29" Type="http://schemas.openxmlformats.org/officeDocument/2006/relationships/tags" Target="../tags/tag801.xml"/><Relationship Id="rId11" Type="http://schemas.openxmlformats.org/officeDocument/2006/relationships/tags" Target="../tags/tag783.xml"/><Relationship Id="rId24" Type="http://schemas.openxmlformats.org/officeDocument/2006/relationships/tags" Target="../tags/tag796.xml"/><Relationship Id="rId32" Type="http://schemas.openxmlformats.org/officeDocument/2006/relationships/tags" Target="../tags/tag804.xml"/><Relationship Id="rId37" Type="http://schemas.openxmlformats.org/officeDocument/2006/relationships/tags" Target="../tags/tag809.xml"/><Relationship Id="rId40" Type="http://schemas.openxmlformats.org/officeDocument/2006/relationships/tags" Target="../tags/tag812.xml"/><Relationship Id="rId45" Type="http://schemas.openxmlformats.org/officeDocument/2006/relationships/tags" Target="../tags/tag817.xml"/><Relationship Id="rId53" Type="http://schemas.openxmlformats.org/officeDocument/2006/relationships/tags" Target="../tags/tag825.xml"/><Relationship Id="rId58" Type="http://schemas.openxmlformats.org/officeDocument/2006/relationships/tags" Target="../tags/tag830.xml"/><Relationship Id="rId66" Type="http://schemas.openxmlformats.org/officeDocument/2006/relationships/tags" Target="../tags/tag838.xml"/><Relationship Id="rId5" Type="http://schemas.openxmlformats.org/officeDocument/2006/relationships/tags" Target="../tags/tag777.xml"/><Relationship Id="rId15" Type="http://schemas.openxmlformats.org/officeDocument/2006/relationships/tags" Target="../tags/tag787.xml"/><Relationship Id="rId23" Type="http://schemas.openxmlformats.org/officeDocument/2006/relationships/tags" Target="../tags/tag795.xml"/><Relationship Id="rId28" Type="http://schemas.openxmlformats.org/officeDocument/2006/relationships/tags" Target="../tags/tag800.xml"/><Relationship Id="rId36" Type="http://schemas.openxmlformats.org/officeDocument/2006/relationships/tags" Target="../tags/tag808.xml"/><Relationship Id="rId49" Type="http://schemas.openxmlformats.org/officeDocument/2006/relationships/tags" Target="../tags/tag821.xml"/><Relationship Id="rId57" Type="http://schemas.openxmlformats.org/officeDocument/2006/relationships/tags" Target="../tags/tag829.xml"/><Relationship Id="rId61" Type="http://schemas.openxmlformats.org/officeDocument/2006/relationships/tags" Target="../tags/tag833.xml"/><Relationship Id="rId10" Type="http://schemas.openxmlformats.org/officeDocument/2006/relationships/tags" Target="../tags/tag782.xml"/><Relationship Id="rId19" Type="http://schemas.openxmlformats.org/officeDocument/2006/relationships/tags" Target="../tags/tag791.xml"/><Relationship Id="rId31" Type="http://schemas.openxmlformats.org/officeDocument/2006/relationships/tags" Target="../tags/tag803.xml"/><Relationship Id="rId44" Type="http://schemas.openxmlformats.org/officeDocument/2006/relationships/tags" Target="../tags/tag816.xml"/><Relationship Id="rId52" Type="http://schemas.openxmlformats.org/officeDocument/2006/relationships/tags" Target="../tags/tag824.xml"/><Relationship Id="rId60" Type="http://schemas.openxmlformats.org/officeDocument/2006/relationships/tags" Target="../tags/tag832.xml"/><Relationship Id="rId65" Type="http://schemas.openxmlformats.org/officeDocument/2006/relationships/tags" Target="../tags/tag837.xml"/><Relationship Id="rId73" Type="http://schemas.openxmlformats.org/officeDocument/2006/relationships/image" Target="../media/image15.wmf"/><Relationship Id="rId4" Type="http://schemas.openxmlformats.org/officeDocument/2006/relationships/tags" Target="../tags/tag776.xml"/><Relationship Id="rId9" Type="http://schemas.openxmlformats.org/officeDocument/2006/relationships/tags" Target="../tags/tag781.xml"/><Relationship Id="rId14" Type="http://schemas.openxmlformats.org/officeDocument/2006/relationships/tags" Target="../tags/tag786.xml"/><Relationship Id="rId22" Type="http://schemas.openxmlformats.org/officeDocument/2006/relationships/tags" Target="../tags/tag794.xml"/><Relationship Id="rId27" Type="http://schemas.openxmlformats.org/officeDocument/2006/relationships/tags" Target="../tags/tag799.xml"/><Relationship Id="rId30" Type="http://schemas.openxmlformats.org/officeDocument/2006/relationships/tags" Target="../tags/tag802.xml"/><Relationship Id="rId35" Type="http://schemas.openxmlformats.org/officeDocument/2006/relationships/tags" Target="../tags/tag807.xml"/><Relationship Id="rId43" Type="http://schemas.openxmlformats.org/officeDocument/2006/relationships/tags" Target="../tags/tag815.xml"/><Relationship Id="rId48" Type="http://schemas.openxmlformats.org/officeDocument/2006/relationships/tags" Target="../tags/tag820.xml"/><Relationship Id="rId56" Type="http://schemas.openxmlformats.org/officeDocument/2006/relationships/tags" Target="../tags/tag828.xml"/><Relationship Id="rId64" Type="http://schemas.openxmlformats.org/officeDocument/2006/relationships/tags" Target="../tags/tag836.xml"/><Relationship Id="rId69" Type="http://schemas.openxmlformats.org/officeDocument/2006/relationships/tags" Target="../tags/tag841.xml"/><Relationship Id="rId8" Type="http://schemas.openxmlformats.org/officeDocument/2006/relationships/tags" Target="../tags/tag780.xml"/><Relationship Id="rId51" Type="http://schemas.openxmlformats.org/officeDocument/2006/relationships/tags" Target="../tags/tag823.xml"/><Relationship Id="rId72" Type="http://schemas.openxmlformats.org/officeDocument/2006/relationships/notesSlide" Target="../notesSlides/notesSlide14.xml"/><Relationship Id="rId3" Type="http://schemas.openxmlformats.org/officeDocument/2006/relationships/tags" Target="../tags/tag775.xml"/><Relationship Id="rId12" Type="http://schemas.openxmlformats.org/officeDocument/2006/relationships/tags" Target="../tags/tag784.xml"/><Relationship Id="rId17" Type="http://schemas.openxmlformats.org/officeDocument/2006/relationships/tags" Target="../tags/tag789.xml"/><Relationship Id="rId25" Type="http://schemas.openxmlformats.org/officeDocument/2006/relationships/tags" Target="../tags/tag797.xml"/><Relationship Id="rId33" Type="http://schemas.openxmlformats.org/officeDocument/2006/relationships/tags" Target="../tags/tag805.xml"/><Relationship Id="rId38" Type="http://schemas.openxmlformats.org/officeDocument/2006/relationships/tags" Target="../tags/tag810.xml"/><Relationship Id="rId46" Type="http://schemas.openxmlformats.org/officeDocument/2006/relationships/tags" Target="../tags/tag818.xml"/><Relationship Id="rId59" Type="http://schemas.openxmlformats.org/officeDocument/2006/relationships/tags" Target="../tags/tag831.xml"/><Relationship Id="rId67" Type="http://schemas.openxmlformats.org/officeDocument/2006/relationships/tags" Target="../tags/tag839.xml"/><Relationship Id="rId20" Type="http://schemas.openxmlformats.org/officeDocument/2006/relationships/tags" Target="../tags/tag792.xml"/><Relationship Id="rId41" Type="http://schemas.openxmlformats.org/officeDocument/2006/relationships/tags" Target="../tags/tag813.xml"/><Relationship Id="rId54" Type="http://schemas.openxmlformats.org/officeDocument/2006/relationships/tags" Target="../tags/tag826.xml"/><Relationship Id="rId62" Type="http://schemas.openxmlformats.org/officeDocument/2006/relationships/tags" Target="../tags/tag834.xml"/><Relationship Id="rId70" Type="http://schemas.openxmlformats.org/officeDocument/2006/relationships/tags" Target="../tags/tag842.xml"/><Relationship Id="rId1" Type="http://schemas.openxmlformats.org/officeDocument/2006/relationships/tags" Target="../tags/tag773.xml"/><Relationship Id="rId6" Type="http://schemas.openxmlformats.org/officeDocument/2006/relationships/tags" Target="../tags/tag7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855.xml"/><Relationship Id="rId18" Type="http://schemas.openxmlformats.org/officeDocument/2006/relationships/tags" Target="../tags/tag860.xml"/><Relationship Id="rId26" Type="http://schemas.openxmlformats.org/officeDocument/2006/relationships/tags" Target="../tags/tag868.xml"/><Relationship Id="rId39" Type="http://schemas.openxmlformats.org/officeDocument/2006/relationships/tags" Target="../tags/tag881.xml"/><Relationship Id="rId21" Type="http://schemas.openxmlformats.org/officeDocument/2006/relationships/tags" Target="../tags/tag863.xml"/><Relationship Id="rId34" Type="http://schemas.openxmlformats.org/officeDocument/2006/relationships/tags" Target="../tags/tag876.xml"/><Relationship Id="rId42" Type="http://schemas.openxmlformats.org/officeDocument/2006/relationships/tags" Target="../tags/tag884.xml"/><Relationship Id="rId47" Type="http://schemas.openxmlformats.org/officeDocument/2006/relationships/tags" Target="../tags/tag889.xml"/><Relationship Id="rId50" Type="http://schemas.openxmlformats.org/officeDocument/2006/relationships/tags" Target="../tags/tag892.xml"/><Relationship Id="rId55" Type="http://schemas.openxmlformats.org/officeDocument/2006/relationships/tags" Target="../tags/tag897.xml"/><Relationship Id="rId63" Type="http://schemas.openxmlformats.org/officeDocument/2006/relationships/slideLayout" Target="../slideLayouts/slideLayout12.xml"/><Relationship Id="rId7" Type="http://schemas.openxmlformats.org/officeDocument/2006/relationships/tags" Target="../tags/tag849.xml"/><Relationship Id="rId2" Type="http://schemas.openxmlformats.org/officeDocument/2006/relationships/tags" Target="../tags/tag844.xml"/><Relationship Id="rId16" Type="http://schemas.openxmlformats.org/officeDocument/2006/relationships/tags" Target="../tags/tag858.xml"/><Relationship Id="rId20" Type="http://schemas.openxmlformats.org/officeDocument/2006/relationships/tags" Target="../tags/tag862.xml"/><Relationship Id="rId29" Type="http://schemas.openxmlformats.org/officeDocument/2006/relationships/tags" Target="../tags/tag871.xml"/><Relationship Id="rId41" Type="http://schemas.openxmlformats.org/officeDocument/2006/relationships/tags" Target="../tags/tag883.xml"/><Relationship Id="rId54" Type="http://schemas.openxmlformats.org/officeDocument/2006/relationships/tags" Target="../tags/tag896.xml"/><Relationship Id="rId62" Type="http://schemas.openxmlformats.org/officeDocument/2006/relationships/tags" Target="../tags/tag904.xml"/><Relationship Id="rId1" Type="http://schemas.openxmlformats.org/officeDocument/2006/relationships/tags" Target="../tags/tag843.xml"/><Relationship Id="rId6" Type="http://schemas.openxmlformats.org/officeDocument/2006/relationships/tags" Target="../tags/tag848.xml"/><Relationship Id="rId11" Type="http://schemas.openxmlformats.org/officeDocument/2006/relationships/tags" Target="../tags/tag853.xml"/><Relationship Id="rId24" Type="http://schemas.openxmlformats.org/officeDocument/2006/relationships/tags" Target="../tags/tag866.xml"/><Relationship Id="rId32" Type="http://schemas.openxmlformats.org/officeDocument/2006/relationships/tags" Target="../tags/tag874.xml"/><Relationship Id="rId37" Type="http://schemas.openxmlformats.org/officeDocument/2006/relationships/tags" Target="../tags/tag879.xml"/><Relationship Id="rId40" Type="http://schemas.openxmlformats.org/officeDocument/2006/relationships/tags" Target="../tags/tag882.xml"/><Relationship Id="rId45" Type="http://schemas.openxmlformats.org/officeDocument/2006/relationships/tags" Target="../tags/tag887.xml"/><Relationship Id="rId53" Type="http://schemas.openxmlformats.org/officeDocument/2006/relationships/tags" Target="../tags/tag895.xml"/><Relationship Id="rId58" Type="http://schemas.openxmlformats.org/officeDocument/2006/relationships/tags" Target="../tags/tag900.xml"/><Relationship Id="rId66" Type="http://schemas.openxmlformats.org/officeDocument/2006/relationships/image" Target="../media/image17.wmf"/><Relationship Id="rId5" Type="http://schemas.openxmlformats.org/officeDocument/2006/relationships/tags" Target="../tags/tag847.xml"/><Relationship Id="rId15" Type="http://schemas.openxmlformats.org/officeDocument/2006/relationships/tags" Target="../tags/tag857.xml"/><Relationship Id="rId23" Type="http://schemas.openxmlformats.org/officeDocument/2006/relationships/tags" Target="../tags/tag865.xml"/><Relationship Id="rId28" Type="http://schemas.openxmlformats.org/officeDocument/2006/relationships/tags" Target="../tags/tag870.xml"/><Relationship Id="rId36" Type="http://schemas.openxmlformats.org/officeDocument/2006/relationships/tags" Target="../tags/tag878.xml"/><Relationship Id="rId49" Type="http://schemas.openxmlformats.org/officeDocument/2006/relationships/tags" Target="../tags/tag891.xml"/><Relationship Id="rId57" Type="http://schemas.openxmlformats.org/officeDocument/2006/relationships/tags" Target="../tags/tag899.xml"/><Relationship Id="rId61" Type="http://schemas.openxmlformats.org/officeDocument/2006/relationships/tags" Target="../tags/tag903.xml"/><Relationship Id="rId10" Type="http://schemas.openxmlformats.org/officeDocument/2006/relationships/tags" Target="../tags/tag852.xml"/><Relationship Id="rId19" Type="http://schemas.openxmlformats.org/officeDocument/2006/relationships/tags" Target="../tags/tag861.xml"/><Relationship Id="rId31" Type="http://schemas.openxmlformats.org/officeDocument/2006/relationships/tags" Target="../tags/tag873.xml"/><Relationship Id="rId44" Type="http://schemas.openxmlformats.org/officeDocument/2006/relationships/tags" Target="../tags/tag886.xml"/><Relationship Id="rId52" Type="http://schemas.openxmlformats.org/officeDocument/2006/relationships/tags" Target="../tags/tag894.xml"/><Relationship Id="rId60" Type="http://schemas.openxmlformats.org/officeDocument/2006/relationships/tags" Target="../tags/tag902.xml"/><Relationship Id="rId65" Type="http://schemas.openxmlformats.org/officeDocument/2006/relationships/image" Target="../media/image16.png"/><Relationship Id="rId4" Type="http://schemas.openxmlformats.org/officeDocument/2006/relationships/tags" Target="../tags/tag846.xml"/><Relationship Id="rId9" Type="http://schemas.openxmlformats.org/officeDocument/2006/relationships/tags" Target="../tags/tag851.xml"/><Relationship Id="rId14" Type="http://schemas.openxmlformats.org/officeDocument/2006/relationships/tags" Target="../tags/tag856.xml"/><Relationship Id="rId22" Type="http://schemas.openxmlformats.org/officeDocument/2006/relationships/tags" Target="../tags/tag864.xml"/><Relationship Id="rId27" Type="http://schemas.openxmlformats.org/officeDocument/2006/relationships/tags" Target="../tags/tag869.xml"/><Relationship Id="rId30" Type="http://schemas.openxmlformats.org/officeDocument/2006/relationships/tags" Target="../tags/tag872.xml"/><Relationship Id="rId35" Type="http://schemas.openxmlformats.org/officeDocument/2006/relationships/tags" Target="../tags/tag877.xml"/><Relationship Id="rId43" Type="http://schemas.openxmlformats.org/officeDocument/2006/relationships/tags" Target="../tags/tag885.xml"/><Relationship Id="rId48" Type="http://schemas.openxmlformats.org/officeDocument/2006/relationships/tags" Target="../tags/tag890.xml"/><Relationship Id="rId56" Type="http://schemas.openxmlformats.org/officeDocument/2006/relationships/tags" Target="../tags/tag898.xml"/><Relationship Id="rId64" Type="http://schemas.openxmlformats.org/officeDocument/2006/relationships/notesSlide" Target="../notesSlides/notesSlide16.xml"/><Relationship Id="rId8" Type="http://schemas.openxmlformats.org/officeDocument/2006/relationships/tags" Target="../tags/tag850.xml"/><Relationship Id="rId51" Type="http://schemas.openxmlformats.org/officeDocument/2006/relationships/tags" Target="../tags/tag893.xml"/><Relationship Id="rId3" Type="http://schemas.openxmlformats.org/officeDocument/2006/relationships/tags" Target="../tags/tag845.xml"/><Relationship Id="rId12" Type="http://schemas.openxmlformats.org/officeDocument/2006/relationships/tags" Target="../tags/tag854.xml"/><Relationship Id="rId17" Type="http://schemas.openxmlformats.org/officeDocument/2006/relationships/tags" Target="../tags/tag859.xml"/><Relationship Id="rId25" Type="http://schemas.openxmlformats.org/officeDocument/2006/relationships/tags" Target="../tags/tag867.xml"/><Relationship Id="rId33" Type="http://schemas.openxmlformats.org/officeDocument/2006/relationships/tags" Target="../tags/tag875.xml"/><Relationship Id="rId38" Type="http://schemas.openxmlformats.org/officeDocument/2006/relationships/tags" Target="../tags/tag880.xml"/><Relationship Id="rId46" Type="http://schemas.openxmlformats.org/officeDocument/2006/relationships/tags" Target="../tags/tag888.xml"/><Relationship Id="rId59" Type="http://schemas.openxmlformats.org/officeDocument/2006/relationships/tags" Target="../tags/tag9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930.xml"/><Relationship Id="rId117" Type="http://schemas.openxmlformats.org/officeDocument/2006/relationships/tags" Target="../tags/tag1021.xml"/><Relationship Id="rId21" Type="http://schemas.openxmlformats.org/officeDocument/2006/relationships/tags" Target="../tags/tag925.xml"/><Relationship Id="rId42" Type="http://schemas.openxmlformats.org/officeDocument/2006/relationships/tags" Target="../tags/tag946.xml"/><Relationship Id="rId47" Type="http://schemas.openxmlformats.org/officeDocument/2006/relationships/tags" Target="../tags/tag951.xml"/><Relationship Id="rId63" Type="http://schemas.openxmlformats.org/officeDocument/2006/relationships/tags" Target="../tags/tag967.xml"/><Relationship Id="rId68" Type="http://schemas.openxmlformats.org/officeDocument/2006/relationships/tags" Target="../tags/tag972.xml"/><Relationship Id="rId84" Type="http://schemas.openxmlformats.org/officeDocument/2006/relationships/tags" Target="../tags/tag988.xml"/><Relationship Id="rId89" Type="http://schemas.openxmlformats.org/officeDocument/2006/relationships/tags" Target="../tags/tag993.xml"/><Relationship Id="rId112" Type="http://schemas.openxmlformats.org/officeDocument/2006/relationships/tags" Target="../tags/tag1016.xml"/><Relationship Id="rId133" Type="http://schemas.openxmlformats.org/officeDocument/2006/relationships/tags" Target="../tags/tag1037.xml"/><Relationship Id="rId138" Type="http://schemas.openxmlformats.org/officeDocument/2006/relationships/tags" Target="../tags/tag1042.xml"/><Relationship Id="rId16" Type="http://schemas.openxmlformats.org/officeDocument/2006/relationships/tags" Target="../tags/tag920.xml"/><Relationship Id="rId107" Type="http://schemas.openxmlformats.org/officeDocument/2006/relationships/tags" Target="../tags/tag1011.xml"/><Relationship Id="rId11" Type="http://schemas.openxmlformats.org/officeDocument/2006/relationships/tags" Target="../tags/tag915.xml"/><Relationship Id="rId32" Type="http://schemas.openxmlformats.org/officeDocument/2006/relationships/tags" Target="../tags/tag936.xml"/><Relationship Id="rId37" Type="http://schemas.openxmlformats.org/officeDocument/2006/relationships/tags" Target="../tags/tag941.xml"/><Relationship Id="rId53" Type="http://schemas.openxmlformats.org/officeDocument/2006/relationships/tags" Target="../tags/tag957.xml"/><Relationship Id="rId58" Type="http://schemas.openxmlformats.org/officeDocument/2006/relationships/tags" Target="../tags/tag962.xml"/><Relationship Id="rId74" Type="http://schemas.openxmlformats.org/officeDocument/2006/relationships/tags" Target="../tags/tag978.xml"/><Relationship Id="rId79" Type="http://schemas.openxmlformats.org/officeDocument/2006/relationships/tags" Target="../tags/tag983.xml"/><Relationship Id="rId102" Type="http://schemas.openxmlformats.org/officeDocument/2006/relationships/tags" Target="../tags/tag1006.xml"/><Relationship Id="rId123" Type="http://schemas.openxmlformats.org/officeDocument/2006/relationships/tags" Target="../tags/tag1027.xml"/><Relationship Id="rId128" Type="http://schemas.openxmlformats.org/officeDocument/2006/relationships/tags" Target="../tags/tag1032.xml"/><Relationship Id="rId144" Type="http://schemas.openxmlformats.org/officeDocument/2006/relationships/tags" Target="../tags/tag1048.xml"/><Relationship Id="rId149" Type="http://schemas.openxmlformats.org/officeDocument/2006/relationships/slideLayout" Target="../slideLayouts/slideLayout12.xml"/><Relationship Id="rId5" Type="http://schemas.openxmlformats.org/officeDocument/2006/relationships/tags" Target="../tags/tag909.xml"/><Relationship Id="rId90" Type="http://schemas.openxmlformats.org/officeDocument/2006/relationships/tags" Target="../tags/tag994.xml"/><Relationship Id="rId95" Type="http://schemas.openxmlformats.org/officeDocument/2006/relationships/tags" Target="../tags/tag999.xml"/><Relationship Id="rId22" Type="http://schemas.openxmlformats.org/officeDocument/2006/relationships/tags" Target="../tags/tag926.xml"/><Relationship Id="rId27" Type="http://schemas.openxmlformats.org/officeDocument/2006/relationships/tags" Target="../tags/tag931.xml"/><Relationship Id="rId43" Type="http://schemas.openxmlformats.org/officeDocument/2006/relationships/tags" Target="../tags/tag947.xml"/><Relationship Id="rId48" Type="http://schemas.openxmlformats.org/officeDocument/2006/relationships/tags" Target="../tags/tag952.xml"/><Relationship Id="rId64" Type="http://schemas.openxmlformats.org/officeDocument/2006/relationships/tags" Target="../tags/tag968.xml"/><Relationship Id="rId69" Type="http://schemas.openxmlformats.org/officeDocument/2006/relationships/tags" Target="../tags/tag973.xml"/><Relationship Id="rId113" Type="http://schemas.openxmlformats.org/officeDocument/2006/relationships/tags" Target="../tags/tag1017.xml"/><Relationship Id="rId118" Type="http://schemas.openxmlformats.org/officeDocument/2006/relationships/tags" Target="../tags/tag1022.xml"/><Relationship Id="rId134" Type="http://schemas.openxmlformats.org/officeDocument/2006/relationships/tags" Target="../tags/tag1038.xml"/><Relationship Id="rId139" Type="http://schemas.openxmlformats.org/officeDocument/2006/relationships/tags" Target="../tags/tag1043.xml"/><Relationship Id="rId80" Type="http://schemas.openxmlformats.org/officeDocument/2006/relationships/tags" Target="../tags/tag984.xml"/><Relationship Id="rId85" Type="http://schemas.openxmlformats.org/officeDocument/2006/relationships/tags" Target="../tags/tag989.xml"/><Relationship Id="rId150" Type="http://schemas.openxmlformats.org/officeDocument/2006/relationships/notesSlide" Target="../notesSlides/notesSlide18.xml"/><Relationship Id="rId12" Type="http://schemas.openxmlformats.org/officeDocument/2006/relationships/tags" Target="../tags/tag916.xml"/><Relationship Id="rId17" Type="http://schemas.openxmlformats.org/officeDocument/2006/relationships/tags" Target="../tags/tag921.xml"/><Relationship Id="rId25" Type="http://schemas.openxmlformats.org/officeDocument/2006/relationships/tags" Target="../tags/tag929.xml"/><Relationship Id="rId33" Type="http://schemas.openxmlformats.org/officeDocument/2006/relationships/tags" Target="../tags/tag937.xml"/><Relationship Id="rId38" Type="http://schemas.openxmlformats.org/officeDocument/2006/relationships/tags" Target="../tags/tag942.xml"/><Relationship Id="rId46" Type="http://schemas.openxmlformats.org/officeDocument/2006/relationships/tags" Target="../tags/tag950.xml"/><Relationship Id="rId59" Type="http://schemas.openxmlformats.org/officeDocument/2006/relationships/tags" Target="../tags/tag963.xml"/><Relationship Id="rId67" Type="http://schemas.openxmlformats.org/officeDocument/2006/relationships/tags" Target="../tags/tag971.xml"/><Relationship Id="rId103" Type="http://schemas.openxmlformats.org/officeDocument/2006/relationships/tags" Target="../tags/tag1007.xml"/><Relationship Id="rId108" Type="http://schemas.openxmlformats.org/officeDocument/2006/relationships/tags" Target="../tags/tag1012.xml"/><Relationship Id="rId116" Type="http://schemas.openxmlformats.org/officeDocument/2006/relationships/tags" Target="../tags/tag1020.xml"/><Relationship Id="rId124" Type="http://schemas.openxmlformats.org/officeDocument/2006/relationships/tags" Target="../tags/tag1028.xml"/><Relationship Id="rId129" Type="http://schemas.openxmlformats.org/officeDocument/2006/relationships/tags" Target="../tags/tag1033.xml"/><Relationship Id="rId137" Type="http://schemas.openxmlformats.org/officeDocument/2006/relationships/tags" Target="../tags/tag1041.xml"/><Relationship Id="rId20" Type="http://schemas.openxmlformats.org/officeDocument/2006/relationships/tags" Target="../tags/tag924.xml"/><Relationship Id="rId41" Type="http://schemas.openxmlformats.org/officeDocument/2006/relationships/tags" Target="../tags/tag945.xml"/><Relationship Id="rId54" Type="http://schemas.openxmlformats.org/officeDocument/2006/relationships/tags" Target="../tags/tag958.xml"/><Relationship Id="rId62" Type="http://schemas.openxmlformats.org/officeDocument/2006/relationships/tags" Target="../tags/tag966.xml"/><Relationship Id="rId70" Type="http://schemas.openxmlformats.org/officeDocument/2006/relationships/tags" Target="../tags/tag974.xml"/><Relationship Id="rId75" Type="http://schemas.openxmlformats.org/officeDocument/2006/relationships/tags" Target="../tags/tag979.xml"/><Relationship Id="rId83" Type="http://schemas.openxmlformats.org/officeDocument/2006/relationships/tags" Target="../tags/tag987.xml"/><Relationship Id="rId88" Type="http://schemas.openxmlformats.org/officeDocument/2006/relationships/tags" Target="../tags/tag992.xml"/><Relationship Id="rId91" Type="http://schemas.openxmlformats.org/officeDocument/2006/relationships/tags" Target="../tags/tag995.xml"/><Relationship Id="rId96" Type="http://schemas.openxmlformats.org/officeDocument/2006/relationships/tags" Target="../tags/tag1000.xml"/><Relationship Id="rId111" Type="http://schemas.openxmlformats.org/officeDocument/2006/relationships/tags" Target="../tags/tag1015.xml"/><Relationship Id="rId132" Type="http://schemas.openxmlformats.org/officeDocument/2006/relationships/tags" Target="../tags/tag1036.xml"/><Relationship Id="rId140" Type="http://schemas.openxmlformats.org/officeDocument/2006/relationships/tags" Target="../tags/tag1044.xml"/><Relationship Id="rId145" Type="http://schemas.openxmlformats.org/officeDocument/2006/relationships/tags" Target="../tags/tag1049.xml"/><Relationship Id="rId1" Type="http://schemas.openxmlformats.org/officeDocument/2006/relationships/tags" Target="../tags/tag905.xml"/><Relationship Id="rId6" Type="http://schemas.openxmlformats.org/officeDocument/2006/relationships/tags" Target="../tags/tag910.xml"/><Relationship Id="rId15" Type="http://schemas.openxmlformats.org/officeDocument/2006/relationships/tags" Target="../tags/tag919.xml"/><Relationship Id="rId23" Type="http://schemas.openxmlformats.org/officeDocument/2006/relationships/tags" Target="../tags/tag927.xml"/><Relationship Id="rId28" Type="http://schemas.openxmlformats.org/officeDocument/2006/relationships/tags" Target="../tags/tag932.xml"/><Relationship Id="rId36" Type="http://schemas.openxmlformats.org/officeDocument/2006/relationships/tags" Target="../tags/tag940.xml"/><Relationship Id="rId49" Type="http://schemas.openxmlformats.org/officeDocument/2006/relationships/tags" Target="../tags/tag953.xml"/><Relationship Id="rId57" Type="http://schemas.openxmlformats.org/officeDocument/2006/relationships/tags" Target="../tags/tag961.xml"/><Relationship Id="rId106" Type="http://schemas.openxmlformats.org/officeDocument/2006/relationships/tags" Target="../tags/tag1010.xml"/><Relationship Id="rId114" Type="http://schemas.openxmlformats.org/officeDocument/2006/relationships/tags" Target="../tags/tag1018.xml"/><Relationship Id="rId119" Type="http://schemas.openxmlformats.org/officeDocument/2006/relationships/tags" Target="../tags/tag1023.xml"/><Relationship Id="rId127" Type="http://schemas.openxmlformats.org/officeDocument/2006/relationships/tags" Target="../tags/tag1031.xml"/><Relationship Id="rId10" Type="http://schemas.openxmlformats.org/officeDocument/2006/relationships/tags" Target="../tags/tag914.xml"/><Relationship Id="rId31" Type="http://schemas.openxmlformats.org/officeDocument/2006/relationships/tags" Target="../tags/tag935.xml"/><Relationship Id="rId44" Type="http://schemas.openxmlformats.org/officeDocument/2006/relationships/tags" Target="../tags/tag948.xml"/><Relationship Id="rId52" Type="http://schemas.openxmlformats.org/officeDocument/2006/relationships/tags" Target="../tags/tag956.xml"/><Relationship Id="rId60" Type="http://schemas.openxmlformats.org/officeDocument/2006/relationships/tags" Target="../tags/tag964.xml"/><Relationship Id="rId65" Type="http://schemas.openxmlformats.org/officeDocument/2006/relationships/tags" Target="../tags/tag969.xml"/><Relationship Id="rId73" Type="http://schemas.openxmlformats.org/officeDocument/2006/relationships/tags" Target="../tags/tag977.xml"/><Relationship Id="rId78" Type="http://schemas.openxmlformats.org/officeDocument/2006/relationships/tags" Target="../tags/tag982.xml"/><Relationship Id="rId81" Type="http://schemas.openxmlformats.org/officeDocument/2006/relationships/tags" Target="../tags/tag985.xml"/><Relationship Id="rId86" Type="http://schemas.openxmlformats.org/officeDocument/2006/relationships/tags" Target="../tags/tag990.xml"/><Relationship Id="rId94" Type="http://schemas.openxmlformats.org/officeDocument/2006/relationships/tags" Target="../tags/tag998.xml"/><Relationship Id="rId99" Type="http://schemas.openxmlformats.org/officeDocument/2006/relationships/tags" Target="../tags/tag1003.xml"/><Relationship Id="rId101" Type="http://schemas.openxmlformats.org/officeDocument/2006/relationships/tags" Target="../tags/tag1005.xml"/><Relationship Id="rId122" Type="http://schemas.openxmlformats.org/officeDocument/2006/relationships/tags" Target="../tags/tag1026.xml"/><Relationship Id="rId130" Type="http://schemas.openxmlformats.org/officeDocument/2006/relationships/tags" Target="../tags/tag1034.xml"/><Relationship Id="rId135" Type="http://schemas.openxmlformats.org/officeDocument/2006/relationships/tags" Target="../tags/tag1039.xml"/><Relationship Id="rId143" Type="http://schemas.openxmlformats.org/officeDocument/2006/relationships/tags" Target="../tags/tag1047.xml"/><Relationship Id="rId148" Type="http://schemas.openxmlformats.org/officeDocument/2006/relationships/tags" Target="../tags/tag1052.xml"/><Relationship Id="rId151" Type="http://schemas.openxmlformats.org/officeDocument/2006/relationships/image" Target="../media/image18.wmf"/><Relationship Id="rId4" Type="http://schemas.openxmlformats.org/officeDocument/2006/relationships/tags" Target="../tags/tag908.xml"/><Relationship Id="rId9" Type="http://schemas.openxmlformats.org/officeDocument/2006/relationships/tags" Target="../tags/tag913.xml"/><Relationship Id="rId13" Type="http://schemas.openxmlformats.org/officeDocument/2006/relationships/tags" Target="../tags/tag917.xml"/><Relationship Id="rId18" Type="http://schemas.openxmlformats.org/officeDocument/2006/relationships/tags" Target="../tags/tag922.xml"/><Relationship Id="rId39" Type="http://schemas.openxmlformats.org/officeDocument/2006/relationships/tags" Target="../tags/tag943.xml"/><Relationship Id="rId109" Type="http://schemas.openxmlformats.org/officeDocument/2006/relationships/tags" Target="../tags/tag1013.xml"/><Relationship Id="rId34" Type="http://schemas.openxmlformats.org/officeDocument/2006/relationships/tags" Target="../tags/tag938.xml"/><Relationship Id="rId50" Type="http://schemas.openxmlformats.org/officeDocument/2006/relationships/tags" Target="../tags/tag954.xml"/><Relationship Id="rId55" Type="http://schemas.openxmlformats.org/officeDocument/2006/relationships/tags" Target="../tags/tag959.xml"/><Relationship Id="rId76" Type="http://schemas.openxmlformats.org/officeDocument/2006/relationships/tags" Target="../tags/tag980.xml"/><Relationship Id="rId97" Type="http://schemas.openxmlformats.org/officeDocument/2006/relationships/tags" Target="../tags/tag1001.xml"/><Relationship Id="rId104" Type="http://schemas.openxmlformats.org/officeDocument/2006/relationships/tags" Target="../tags/tag1008.xml"/><Relationship Id="rId120" Type="http://schemas.openxmlformats.org/officeDocument/2006/relationships/tags" Target="../tags/tag1024.xml"/><Relationship Id="rId125" Type="http://schemas.openxmlformats.org/officeDocument/2006/relationships/tags" Target="../tags/tag1029.xml"/><Relationship Id="rId141" Type="http://schemas.openxmlformats.org/officeDocument/2006/relationships/tags" Target="../tags/tag1045.xml"/><Relationship Id="rId146" Type="http://schemas.openxmlformats.org/officeDocument/2006/relationships/tags" Target="../tags/tag1050.xml"/><Relationship Id="rId7" Type="http://schemas.openxmlformats.org/officeDocument/2006/relationships/tags" Target="../tags/tag911.xml"/><Relationship Id="rId71" Type="http://schemas.openxmlformats.org/officeDocument/2006/relationships/tags" Target="../tags/tag975.xml"/><Relationship Id="rId92" Type="http://schemas.openxmlformats.org/officeDocument/2006/relationships/tags" Target="../tags/tag996.xml"/><Relationship Id="rId2" Type="http://schemas.openxmlformats.org/officeDocument/2006/relationships/tags" Target="../tags/tag906.xml"/><Relationship Id="rId29" Type="http://schemas.openxmlformats.org/officeDocument/2006/relationships/tags" Target="../tags/tag933.xml"/><Relationship Id="rId24" Type="http://schemas.openxmlformats.org/officeDocument/2006/relationships/tags" Target="../tags/tag928.xml"/><Relationship Id="rId40" Type="http://schemas.openxmlformats.org/officeDocument/2006/relationships/tags" Target="../tags/tag944.xml"/><Relationship Id="rId45" Type="http://schemas.openxmlformats.org/officeDocument/2006/relationships/tags" Target="../tags/tag949.xml"/><Relationship Id="rId66" Type="http://schemas.openxmlformats.org/officeDocument/2006/relationships/tags" Target="../tags/tag970.xml"/><Relationship Id="rId87" Type="http://schemas.openxmlformats.org/officeDocument/2006/relationships/tags" Target="../tags/tag991.xml"/><Relationship Id="rId110" Type="http://schemas.openxmlformats.org/officeDocument/2006/relationships/tags" Target="../tags/tag1014.xml"/><Relationship Id="rId115" Type="http://schemas.openxmlformats.org/officeDocument/2006/relationships/tags" Target="../tags/tag1019.xml"/><Relationship Id="rId131" Type="http://schemas.openxmlformats.org/officeDocument/2006/relationships/tags" Target="../tags/tag1035.xml"/><Relationship Id="rId136" Type="http://schemas.openxmlformats.org/officeDocument/2006/relationships/tags" Target="../tags/tag1040.xml"/><Relationship Id="rId61" Type="http://schemas.openxmlformats.org/officeDocument/2006/relationships/tags" Target="../tags/tag965.xml"/><Relationship Id="rId82" Type="http://schemas.openxmlformats.org/officeDocument/2006/relationships/tags" Target="../tags/tag986.xml"/><Relationship Id="rId19" Type="http://schemas.openxmlformats.org/officeDocument/2006/relationships/tags" Target="../tags/tag923.xml"/><Relationship Id="rId14" Type="http://schemas.openxmlformats.org/officeDocument/2006/relationships/tags" Target="../tags/tag918.xml"/><Relationship Id="rId30" Type="http://schemas.openxmlformats.org/officeDocument/2006/relationships/tags" Target="../tags/tag934.xml"/><Relationship Id="rId35" Type="http://schemas.openxmlformats.org/officeDocument/2006/relationships/tags" Target="../tags/tag939.xml"/><Relationship Id="rId56" Type="http://schemas.openxmlformats.org/officeDocument/2006/relationships/tags" Target="../tags/tag960.xml"/><Relationship Id="rId77" Type="http://schemas.openxmlformats.org/officeDocument/2006/relationships/tags" Target="../tags/tag981.xml"/><Relationship Id="rId100" Type="http://schemas.openxmlformats.org/officeDocument/2006/relationships/tags" Target="../tags/tag1004.xml"/><Relationship Id="rId105" Type="http://schemas.openxmlformats.org/officeDocument/2006/relationships/tags" Target="../tags/tag1009.xml"/><Relationship Id="rId126" Type="http://schemas.openxmlformats.org/officeDocument/2006/relationships/tags" Target="../tags/tag1030.xml"/><Relationship Id="rId147" Type="http://schemas.openxmlformats.org/officeDocument/2006/relationships/tags" Target="../tags/tag1051.xml"/><Relationship Id="rId8" Type="http://schemas.openxmlformats.org/officeDocument/2006/relationships/tags" Target="../tags/tag912.xml"/><Relationship Id="rId51" Type="http://schemas.openxmlformats.org/officeDocument/2006/relationships/tags" Target="../tags/tag955.xml"/><Relationship Id="rId72" Type="http://schemas.openxmlformats.org/officeDocument/2006/relationships/tags" Target="../tags/tag976.xml"/><Relationship Id="rId93" Type="http://schemas.openxmlformats.org/officeDocument/2006/relationships/tags" Target="../tags/tag997.xml"/><Relationship Id="rId98" Type="http://schemas.openxmlformats.org/officeDocument/2006/relationships/tags" Target="../tags/tag1002.xml"/><Relationship Id="rId121" Type="http://schemas.openxmlformats.org/officeDocument/2006/relationships/tags" Target="../tags/tag1025.xml"/><Relationship Id="rId142" Type="http://schemas.openxmlformats.org/officeDocument/2006/relationships/tags" Target="../tags/tag1046.xml"/><Relationship Id="rId3" Type="http://schemas.openxmlformats.org/officeDocument/2006/relationships/tags" Target="../tags/tag9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60.xml"/><Relationship Id="rId13" Type="http://schemas.openxmlformats.org/officeDocument/2006/relationships/tags" Target="../tags/tag1065.xml"/><Relationship Id="rId18" Type="http://schemas.openxmlformats.org/officeDocument/2006/relationships/tags" Target="../tags/tag1070.xml"/><Relationship Id="rId26" Type="http://schemas.openxmlformats.org/officeDocument/2006/relationships/tags" Target="../tags/tag1078.xml"/><Relationship Id="rId3" Type="http://schemas.openxmlformats.org/officeDocument/2006/relationships/tags" Target="../tags/tag1055.xml"/><Relationship Id="rId21" Type="http://schemas.openxmlformats.org/officeDocument/2006/relationships/tags" Target="../tags/tag1073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1059.xml"/><Relationship Id="rId12" Type="http://schemas.openxmlformats.org/officeDocument/2006/relationships/tags" Target="../tags/tag1064.xml"/><Relationship Id="rId17" Type="http://schemas.openxmlformats.org/officeDocument/2006/relationships/tags" Target="../tags/tag1069.xml"/><Relationship Id="rId25" Type="http://schemas.openxmlformats.org/officeDocument/2006/relationships/tags" Target="../tags/tag1077.xml"/><Relationship Id="rId33" Type="http://schemas.openxmlformats.org/officeDocument/2006/relationships/tags" Target="../tags/tag1085.xml"/><Relationship Id="rId38" Type="http://schemas.openxmlformats.org/officeDocument/2006/relationships/image" Target="../media/image23.wmf"/><Relationship Id="rId2" Type="http://schemas.openxmlformats.org/officeDocument/2006/relationships/tags" Target="../tags/tag1054.xml"/><Relationship Id="rId16" Type="http://schemas.openxmlformats.org/officeDocument/2006/relationships/tags" Target="../tags/tag1068.xml"/><Relationship Id="rId20" Type="http://schemas.openxmlformats.org/officeDocument/2006/relationships/tags" Target="../tags/tag1072.xml"/><Relationship Id="rId29" Type="http://schemas.openxmlformats.org/officeDocument/2006/relationships/tags" Target="../tags/tag1081.xml"/><Relationship Id="rId1" Type="http://schemas.openxmlformats.org/officeDocument/2006/relationships/tags" Target="../tags/tag1053.xml"/><Relationship Id="rId6" Type="http://schemas.openxmlformats.org/officeDocument/2006/relationships/tags" Target="../tags/tag1058.xml"/><Relationship Id="rId11" Type="http://schemas.openxmlformats.org/officeDocument/2006/relationships/tags" Target="../tags/tag1063.xml"/><Relationship Id="rId24" Type="http://schemas.openxmlformats.org/officeDocument/2006/relationships/tags" Target="../tags/tag1076.xml"/><Relationship Id="rId32" Type="http://schemas.openxmlformats.org/officeDocument/2006/relationships/tags" Target="../tags/tag1084.xml"/><Relationship Id="rId37" Type="http://schemas.openxmlformats.org/officeDocument/2006/relationships/image" Target="../media/image22.wmf"/><Relationship Id="rId5" Type="http://schemas.openxmlformats.org/officeDocument/2006/relationships/tags" Target="../tags/tag1057.xml"/><Relationship Id="rId15" Type="http://schemas.openxmlformats.org/officeDocument/2006/relationships/tags" Target="../tags/tag1067.xml"/><Relationship Id="rId23" Type="http://schemas.openxmlformats.org/officeDocument/2006/relationships/tags" Target="../tags/tag1075.xml"/><Relationship Id="rId28" Type="http://schemas.openxmlformats.org/officeDocument/2006/relationships/tags" Target="../tags/tag1080.xml"/><Relationship Id="rId36" Type="http://schemas.openxmlformats.org/officeDocument/2006/relationships/image" Target="../media/image21.wmf"/><Relationship Id="rId10" Type="http://schemas.openxmlformats.org/officeDocument/2006/relationships/tags" Target="../tags/tag1062.xml"/><Relationship Id="rId19" Type="http://schemas.openxmlformats.org/officeDocument/2006/relationships/tags" Target="../tags/tag1071.xml"/><Relationship Id="rId31" Type="http://schemas.openxmlformats.org/officeDocument/2006/relationships/tags" Target="../tags/tag1083.xml"/><Relationship Id="rId4" Type="http://schemas.openxmlformats.org/officeDocument/2006/relationships/tags" Target="../tags/tag1056.xml"/><Relationship Id="rId9" Type="http://schemas.openxmlformats.org/officeDocument/2006/relationships/tags" Target="../tags/tag1061.xml"/><Relationship Id="rId14" Type="http://schemas.openxmlformats.org/officeDocument/2006/relationships/tags" Target="../tags/tag1066.xml"/><Relationship Id="rId22" Type="http://schemas.openxmlformats.org/officeDocument/2006/relationships/tags" Target="../tags/tag1074.xml"/><Relationship Id="rId27" Type="http://schemas.openxmlformats.org/officeDocument/2006/relationships/tags" Target="../tags/tag1079.xml"/><Relationship Id="rId30" Type="http://schemas.openxmlformats.org/officeDocument/2006/relationships/tags" Target="../tags/tag1082.xml"/><Relationship Id="rId35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1111.xml"/><Relationship Id="rId117" Type="http://schemas.openxmlformats.org/officeDocument/2006/relationships/tags" Target="../tags/tag1202.xml"/><Relationship Id="rId21" Type="http://schemas.openxmlformats.org/officeDocument/2006/relationships/tags" Target="../tags/tag1106.xml"/><Relationship Id="rId42" Type="http://schemas.openxmlformats.org/officeDocument/2006/relationships/tags" Target="../tags/tag1127.xml"/><Relationship Id="rId47" Type="http://schemas.openxmlformats.org/officeDocument/2006/relationships/tags" Target="../tags/tag1132.xml"/><Relationship Id="rId63" Type="http://schemas.openxmlformats.org/officeDocument/2006/relationships/tags" Target="../tags/tag1148.xml"/><Relationship Id="rId68" Type="http://schemas.openxmlformats.org/officeDocument/2006/relationships/tags" Target="../tags/tag1153.xml"/><Relationship Id="rId84" Type="http://schemas.openxmlformats.org/officeDocument/2006/relationships/tags" Target="../tags/tag1169.xml"/><Relationship Id="rId89" Type="http://schemas.openxmlformats.org/officeDocument/2006/relationships/tags" Target="../tags/tag1174.xml"/><Relationship Id="rId112" Type="http://schemas.openxmlformats.org/officeDocument/2006/relationships/tags" Target="../tags/tag1197.xml"/><Relationship Id="rId16" Type="http://schemas.openxmlformats.org/officeDocument/2006/relationships/tags" Target="../tags/tag1101.xml"/><Relationship Id="rId107" Type="http://schemas.openxmlformats.org/officeDocument/2006/relationships/tags" Target="../tags/tag1192.xml"/><Relationship Id="rId11" Type="http://schemas.openxmlformats.org/officeDocument/2006/relationships/tags" Target="../tags/tag1096.xml"/><Relationship Id="rId32" Type="http://schemas.openxmlformats.org/officeDocument/2006/relationships/tags" Target="../tags/tag1117.xml"/><Relationship Id="rId37" Type="http://schemas.openxmlformats.org/officeDocument/2006/relationships/tags" Target="../tags/tag1122.xml"/><Relationship Id="rId53" Type="http://schemas.openxmlformats.org/officeDocument/2006/relationships/tags" Target="../tags/tag1138.xml"/><Relationship Id="rId58" Type="http://schemas.openxmlformats.org/officeDocument/2006/relationships/tags" Target="../tags/tag1143.xml"/><Relationship Id="rId74" Type="http://schemas.openxmlformats.org/officeDocument/2006/relationships/tags" Target="../tags/tag1159.xml"/><Relationship Id="rId79" Type="http://schemas.openxmlformats.org/officeDocument/2006/relationships/tags" Target="../tags/tag1164.xml"/><Relationship Id="rId102" Type="http://schemas.openxmlformats.org/officeDocument/2006/relationships/tags" Target="../tags/tag1187.xml"/><Relationship Id="rId5" Type="http://schemas.openxmlformats.org/officeDocument/2006/relationships/tags" Target="../tags/tag1090.xml"/><Relationship Id="rId61" Type="http://schemas.openxmlformats.org/officeDocument/2006/relationships/tags" Target="../tags/tag1146.xml"/><Relationship Id="rId82" Type="http://schemas.openxmlformats.org/officeDocument/2006/relationships/tags" Target="../tags/tag1167.xml"/><Relationship Id="rId90" Type="http://schemas.openxmlformats.org/officeDocument/2006/relationships/tags" Target="../tags/tag1175.xml"/><Relationship Id="rId95" Type="http://schemas.openxmlformats.org/officeDocument/2006/relationships/tags" Target="../tags/tag1180.xml"/><Relationship Id="rId19" Type="http://schemas.openxmlformats.org/officeDocument/2006/relationships/tags" Target="../tags/tag1104.xml"/><Relationship Id="rId14" Type="http://schemas.openxmlformats.org/officeDocument/2006/relationships/tags" Target="../tags/tag1099.xml"/><Relationship Id="rId22" Type="http://schemas.openxmlformats.org/officeDocument/2006/relationships/tags" Target="../tags/tag1107.xml"/><Relationship Id="rId27" Type="http://schemas.openxmlformats.org/officeDocument/2006/relationships/tags" Target="../tags/tag1112.xml"/><Relationship Id="rId30" Type="http://schemas.openxmlformats.org/officeDocument/2006/relationships/tags" Target="../tags/tag1115.xml"/><Relationship Id="rId35" Type="http://schemas.openxmlformats.org/officeDocument/2006/relationships/tags" Target="../tags/tag1120.xml"/><Relationship Id="rId43" Type="http://schemas.openxmlformats.org/officeDocument/2006/relationships/tags" Target="../tags/tag1128.xml"/><Relationship Id="rId48" Type="http://schemas.openxmlformats.org/officeDocument/2006/relationships/tags" Target="../tags/tag1133.xml"/><Relationship Id="rId56" Type="http://schemas.openxmlformats.org/officeDocument/2006/relationships/tags" Target="../tags/tag1141.xml"/><Relationship Id="rId64" Type="http://schemas.openxmlformats.org/officeDocument/2006/relationships/tags" Target="../tags/tag1149.xml"/><Relationship Id="rId69" Type="http://schemas.openxmlformats.org/officeDocument/2006/relationships/tags" Target="../tags/tag1154.xml"/><Relationship Id="rId77" Type="http://schemas.openxmlformats.org/officeDocument/2006/relationships/tags" Target="../tags/tag1162.xml"/><Relationship Id="rId100" Type="http://schemas.openxmlformats.org/officeDocument/2006/relationships/tags" Target="../tags/tag1185.xml"/><Relationship Id="rId105" Type="http://schemas.openxmlformats.org/officeDocument/2006/relationships/tags" Target="../tags/tag1190.xml"/><Relationship Id="rId113" Type="http://schemas.openxmlformats.org/officeDocument/2006/relationships/tags" Target="../tags/tag1198.xml"/><Relationship Id="rId118" Type="http://schemas.openxmlformats.org/officeDocument/2006/relationships/slideLayout" Target="../slideLayouts/slideLayout4.xml"/><Relationship Id="rId8" Type="http://schemas.openxmlformats.org/officeDocument/2006/relationships/tags" Target="../tags/tag1093.xml"/><Relationship Id="rId51" Type="http://schemas.openxmlformats.org/officeDocument/2006/relationships/tags" Target="../tags/tag1136.xml"/><Relationship Id="rId72" Type="http://schemas.openxmlformats.org/officeDocument/2006/relationships/tags" Target="../tags/tag1157.xml"/><Relationship Id="rId80" Type="http://schemas.openxmlformats.org/officeDocument/2006/relationships/tags" Target="../tags/tag1165.xml"/><Relationship Id="rId85" Type="http://schemas.openxmlformats.org/officeDocument/2006/relationships/tags" Target="../tags/tag1170.xml"/><Relationship Id="rId93" Type="http://schemas.openxmlformats.org/officeDocument/2006/relationships/tags" Target="../tags/tag1178.xml"/><Relationship Id="rId98" Type="http://schemas.openxmlformats.org/officeDocument/2006/relationships/tags" Target="../tags/tag1183.xml"/><Relationship Id="rId121" Type="http://schemas.openxmlformats.org/officeDocument/2006/relationships/image" Target="../media/image26.wmf"/><Relationship Id="rId3" Type="http://schemas.openxmlformats.org/officeDocument/2006/relationships/tags" Target="../tags/tag1088.xml"/><Relationship Id="rId12" Type="http://schemas.openxmlformats.org/officeDocument/2006/relationships/tags" Target="../tags/tag1097.xml"/><Relationship Id="rId17" Type="http://schemas.openxmlformats.org/officeDocument/2006/relationships/tags" Target="../tags/tag1102.xml"/><Relationship Id="rId25" Type="http://schemas.openxmlformats.org/officeDocument/2006/relationships/tags" Target="../tags/tag1110.xml"/><Relationship Id="rId33" Type="http://schemas.openxmlformats.org/officeDocument/2006/relationships/tags" Target="../tags/tag1118.xml"/><Relationship Id="rId38" Type="http://schemas.openxmlformats.org/officeDocument/2006/relationships/tags" Target="../tags/tag1123.xml"/><Relationship Id="rId46" Type="http://schemas.openxmlformats.org/officeDocument/2006/relationships/tags" Target="../tags/tag1131.xml"/><Relationship Id="rId59" Type="http://schemas.openxmlformats.org/officeDocument/2006/relationships/tags" Target="../tags/tag1144.xml"/><Relationship Id="rId67" Type="http://schemas.openxmlformats.org/officeDocument/2006/relationships/tags" Target="../tags/tag1152.xml"/><Relationship Id="rId103" Type="http://schemas.openxmlformats.org/officeDocument/2006/relationships/tags" Target="../tags/tag1188.xml"/><Relationship Id="rId108" Type="http://schemas.openxmlformats.org/officeDocument/2006/relationships/tags" Target="../tags/tag1193.xml"/><Relationship Id="rId116" Type="http://schemas.openxmlformats.org/officeDocument/2006/relationships/tags" Target="../tags/tag1201.xml"/><Relationship Id="rId20" Type="http://schemas.openxmlformats.org/officeDocument/2006/relationships/tags" Target="../tags/tag1105.xml"/><Relationship Id="rId41" Type="http://schemas.openxmlformats.org/officeDocument/2006/relationships/tags" Target="../tags/tag1126.xml"/><Relationship Id="rId54" Type="http://schemas.openxmlformats.org/officeDocument/2006/relationships/tags" Target="../tags/tag1139.xml"/><Relationship Id="rId62" Type="http://schemas.openxmlformats.org/officeDocument/2006/relationships/tags" Target="../tags/tag1147.xml"/><Relationship Id="rId70" Type="http://schemas.openxmlformats.org/officeDocument/2006/relationships/tags" Target="../tags/tag1155.xml"/><Relationship Id="rId75" Type="http://schemas.openxmlformats.org/officeDocument/2006/relationships/tags" Target="../tags/tag1160.xml"/><Relationship Id="rId83" Type="http://schemas.openxmlformats.org/officeDocument/2006/relationships/tags" Target="../tags/tag1168.xml"/><Relationship Id="rId88" Type="http://schemas.openxmlformats.org/officeDocument/2006/relationships/tags" Target="../tags/tag1173.xml"/><Relationship Id="rId91" Type="http://schemas.openxmlformats.org/officeDocument/2006/relationships/tags" Target="../tags/tag1176.xml"/><Relationship Id="rId96" Type="http://schemas.openxmlformats.org/officeDocument/2006/relationships/tags" Target="../tags/tag1181.xml"/><Relationship Id="rId111" Type="http://schemas.openxmlformats.org/officeDocument/2006/relationships/tags" Target="../tags/tag1196.xml"/><Relationship Id="rId1" Type="http://schemas.openxmlformats.org/officeDocument/2006/relationships/tags" Target="../tags/tag1086.xml"/><Relationship Id="rId6" Type="http://schemas.openxmlformats.org/officeDocument/2006/relationships/tags" Target="../tags/tag1091.xml"/><Relationship Id="rId15" Type="http://schemas.openxmlformats.org/officeDocument/2006/relationships/tags" Target="../tags/tag1100.xml"/><Relationship Id="rId23" Type="http://schemas.openxmlformats.org/officeDocument/2006/relationships/tags" Target="../tags/tag1108.xml"/><Relationship Id="rId28" Type="http://schemas.openxmlformats.org/officeDocument/2006/relationships/tags" Target="../tags/tag1113.xml"/><Relationship Id="rId36" Type="http://schemas.openxmlformats.org/officeDocument/2006/relationships/tags" Target="../tags/tag1121.xml"/><Relationship Id="rId49" Type="http://schemas.openxmlformats.org/officeDocument/2006/relationships/tags" Target="../tags/tag1134.xml"/><Relationship Id="rId57" Type="http://schemas.openxmlformats.org/officeDocument/2006/relationships/tags" Target="../tags/tag1142.xml"/><Relationship Id="rId106" Type="http://schemas.openxmlformats.org/officeDocument/2006/relationships/tags" Target="../tags/tag1191.xml"/><Relationship Id="rId114" Type="http://schemas.openxmlformats.org/officeDocument/2006/relationships/tags" Target="../tags/tag1199.xml"/><Relationship Id="rId119" Type="http://schemas.openxmlformats.org/officeDocument/2006/relationships/notesSlide" Target="../notesSlides/notesSlide23.xml"/><Relationship Id="rId10" Type="http://schemas.openxmlformats.org/officeDocument/2006/relationships/tags" Target="../tags/tag1095.xml"/><Relationship Id="rId31" Type="http://schemas.openxmlformats.org/officeDocument/2006/relationships/tags" Target="../tags/tag1116.xml"/><Relationship Id="rId44" Type="http://schemas.openxmlformats.org/officeDocument/2006/relationships/tags" Target="../tags/tag1129.xml"/><Relationship Id="rId52" Type="http://schemas.openxmlformats.org/officeDocument/2006/relationships/tags" Target="../tags/tag1137.xml"/><Relationship Id="rId60" Type="http://schemas.openxmlformats.org/officeDocument/2006/relationships/tags" Target="../tags/tag1145.xml"/><Relationship Id="rId65" Type="http://schemas.openxmlformats.org/officeDocument/2006/relationships/tags" Target="../tags/tag1150.xml"/><Relationship Id="rId73" Type="http://schemas.openxmlformats.org/officeDocument/2006/relationships/tags" Target="../tags/tag1158.xml"/><Relationship Id="rId78" Type="http://schemas.openxmlformats.org/officeDocument/2006/relationships/tags" Target="../tags/tag1163.xml"/><Relationship Id="rId81" Type="http://schemas.openxmlformats.org/officeDocument/2006/relationships/tags" Target="../tags/tag1166.xml"/><Relationship Id="rId86" Type="http://schemas.openxmlformats.org/officeDocument/2006/relationships/tags" Target="../tags/tag1171.xml"/><Relationship Id="rId94" Type="http://schemas.openxmlformats.org/officeDocument/2006/relationships/tags" Target="../tags/tag1179.xml"/><Relationship Id="rId99" Type="http://schemas.openxmlformats.org/officeDocument/2006/relationships/tags" Target="../tags/tag1184.xml"/><Relationship Id="rId101" Type="http://schemas.openxmlformats.org/officeDocument/2006/relationships/tags" Target="../tags/tag1186.xml"/><Relationship Id="rId4" Type="http://schemas.openxmlformats.org/officeDocument/2006/relationships/tags" Target="../tags/tag1089.xml"/><Relationship Id="rId9" Type="http://schemas.openxmlformats.org/officeDocument/2006/relationships/tags" Target="../tags/tag1094.xml"/><Relationship Id="rId13" Type="http://schemas.openxmlformats.org/officeDocument/2006/relationships/tags" Target="../tags/tag1098.xml"/><Relationship Id="rId18" Type="http://schemas.openxmlformats.org/officeDocument/2006/relationships/tags" Target="../tags/tag1103.xml"/><Relationship Id="rId39" Type="http://schemas.openxmlformats.org/officeDocument/2006/relationships/tags" Target="../tags/tag1124.xml"/><Relationship Id="rId109" Type="http://schemas.openxmlformats.org/officeDocument/2006/relationships/tags" Target="../tags/tag1194.xml"/><Relationship Id="rId34" Type="http://schemas.openxmlformats.org/officeDocument/2006/relationships/tags" Target="../tags/tag1119.xml"/><Relationship Id="rId50" Type="http://schemas.openxmlformats.org/officeDocument/2006/relationships/tags" Target="../tags/tag1135.xml"/><Relationship Id="rId55" Type="http://schemas.openxmlformats.org/officeDocument/2006/relationships/tags" Target="../tags/tag1140.xml"/><Relationship Id="rId76" Type="http://schemas.openxmlformats.org/officeDocument/2006/relationships/tags" Target="../tags/tag1161.xml"/><Relationship Id="rId97" Type="http://schemas.openxmlformats.org/officeDocument/2006/relationships/tags" Target="../tags/tag1182.xml"/><Relationship Id="rId104" Type="http://schemas.openxmlformats.org/officeDocument/2006/relationships/tags" Target="../tags/tag1189.xml"/><Relationship Id="rId120" Type="http://schemas.openxmlformats.org/officeDocument/2006/relationships/image" Target="../media/image25.png"/><Relationship Id="rId7" Type="http://schemas.openxmlformats.org/officeDocument/2006/relationships/tags" Target="../tags/tag1092.xml"/><Relationship Id="rId71" Type="http://schemas.openxmlformats.org/officeDocument/2006/relationships/tags" Target="../tags/tag1156.xml"/><Relationship Id="rId92" Type="http://schemas.openxmlformats.org/officeDocument/2006/relationships/tags" Target="../tags/tag1177.xml"/><Relationship Id="rId2" Type="http://schemas.openxmlformats.org/officeDocument/2006/relationships/tags" Target="../tags/tag1087.xml"/><Relationship Id="rId29" Type="http://schemas.openxmlformats.org/officeDocument/2006/relationships/tags" Target="../tags/tag1114.xml"/><Relationship Id="rId24" Type="http://schemas.openxmlformats.org/officeDocument/2006/relationships/tags" Target="../tags/tag1109.xml"/><Relationship Id="rId40" Type="http://schemas.openxmlformats.org/officeDocument/2006/relationships/tags" Target="../tags/tag1125.xml"/><Relationship Id="rId45" Type="http://schemas.openxmlformats.org/officeDocument/2006/relationships/tags" Target="../tags/tag1130.xml"/><Relationship Id="rId66" Type="http://schemas.openxmlformats.org/officeDocument/2006/relationships/tags" Target="../tags/tag1151.xml"/><Relationship Id="rId87" Type="http://schemas.openxmlformats.org/officeDocument/2006/relationships/tags" Target="../tags/tag1172.xml"/><Relationship Id="rId110" Type="http://schemas.openxmlformats.org/officeDocument/2006/relationships/tags" Target="../tags/tag1195.xml"/><Relationship Id="rId115" Type="http://schemas.openxmlformats.org/officeDocument/2006/relationships/tags" Target="../tags/tag120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tags" Target="../tags/tag158.xml"/><Relationship Id="rId39" Type="http://schemas.openxmlformats.org/officeDocument/2006/relationships/tags" Target="../tags/tag171.xml"/><Relationship Id="rId21" Type="http://schemas.openxmlformats.org/officeDocument/2006/relationships/tags" Target="../tags/tag153.xml"/><Relationship Id="rId34" Type="http://schemas.openxmlformats.org/officeDocument/2006/relationships/tags" Target="../tags/tag166.xml"/><Relationship Id="rId42" Type="http://schemas.openxmlformats.org/officeDocument/2006/relationships/tags" Target="../tags/tag174.xml"/><Relationship Id="rId47" Type="http://schemas.openxmlformats.org/officeDocument/2006/relationships/tags" Target="../tags/tag179.xml"/><Relationship Id="rId50" Type="http://schemas.openxmlformats.org/officeDocument/2006/relationships/tags" Target="../tags/tag182.xml"/><Relationship Id="rId55" Type="http://schemas.openxmlformats.org/officeDocument/2006/relationships/tags" Target="../tags/tag187.xml"/><Relationship Id="rId63" Type="http://schemas.openxmlformats.org/officeDocument/2006/relationships/tags" Target="../tags/tag195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9" Type="http://schemas.openxmlformats.org/officeDocument/2006/relationships/tags" Target="../tags/tag161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tags" Target="../tags/tag156.xml"/><Relationship Id="rId32" Type="http://schemas.openxmlformats.org/officeDocument/2006/relationships/tags" Target="../tags/tag164.xml"/><Relationship Id="rId37" Type="http://schemas.openxmlformats.org/officeDocument/2006/relationships/tags" Target="../tags/tag169.xml"/><Relationship Id="rId40" Type="http://schemas.openxmlformats.org/officeDocument/2006/relationships/tags" Target="../tags/tag172.xml"/><Relationship Id="rId45" Type="http://schemas.openxmlformats.org/officeDocument/2006/relationships/tags" Target="../tags/tag177.xml"/><Relationship Id="rId53" Type="http://schemas.openxmlformats.org/officeDocument/2006/relationships/tags" Target="../tags/tag185.xml"/><Relationship Id="rId58" Type="http://schemas.openxmlformats.org/officeDocument/2006/relationships/tags" Target="../tags/tag190.xml"/><Relationship Id="rId66" Type="http://schemas.openxmlformats.org/officeDocument/2006/relationships/tags" Target="../tags/tag198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23" Type="http://schemas.openxmlformats.org/officeDocument/2006/relationships/tags" Target="../tags/tag155.xml"/><Relationship Id="rId28" Type="http://schemas.openxmlformats.org/officeDocument/2006/relationships/tags" Target="../tags/tag160.xml"/><Relationship Id="rId36" Type="http://schemas.openxmlformats.org/officeDocument/2006/relationships/tags" Target="../tags/tag168.xml"/><Relationship Id="rId49" Type="http://schemas.openxmlformats.org/officeDocument/2006/relationships/tags" Target="../tags/tag181.xml"/><Relationship Id="rId57" Type="http://schemas.openxmlformats.org/officeDocument/2006/relationships/tags" Target="../tags/tag189.xml"/><Relationship Id="rId61" Type="http://schemas.openxmlformats.org/officeDocument/2006/relationships/tags" Target="../tags/tag193.xml"/><Relationship Id="rId10" Type="http://schemas.openxmlformats.org/officeDocument/2006/relationships/tags" Target="../tags/tag142.xml"/><Relationship Id="rId19" Type="http://schemas.openxmlformats.org/officeDocument/2006/relationships/tags" Target="../tags/tag151.xml"/><Relationship Id="rId31" Type="http://schemas.openxmlformats.org/officeDocument/2006/relationships/tags" Target="../tags/tag163.xml"/><Relationship Id="rId44" Type="http://schemas.openxmlformats.org/officeDocument/2006/relationships/tags" Target="../tags/tag176.xml"/><Relationship Id="rId52" Type="http://schemas.openxmlformats.org/officeDocument/2006/relationships/tags" Target="../tags/tag184.xml"/><Relationship Id="rId60" Type="http://schemas.openxmlformats.org/officeDocument/2006/relationships/tags" Target="../tags/tag192.xml"/><Relationship Id="rId65" Type="http://schemas.openxmlformats.org/officeDocument/2006/relationships/tags" Target="../tags/tag197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Relationship Id="rId22" Type="http://schemas.openxmlformats.org/officeDocument/2006/relationships/tags" Target="../tags/tag154.xml"/><Relationship Id="rId27" Type="http://schemas.openxmlformats.org/officeDocument/2006/relationships/tags" Target="../tags/tag159.xml"/><Relationship Id="rId30" Type="http://schemas.openxmlformats.org/officeDocument/2006/relationships/tags" Target="../tags/tag162.xml"/><Relationship Id="rId35" Type="http://schemas.openxmlformats.org/officeDocument/2006/relationships/tags" Target="../tags/tag167.xml"/><Relationship Id="rId43" Type="http://schemas.openxmlformats.org/officeDocument/2006/relationships/tags" Target="../tags/tag175.xml"/><Relationship Id="rId48" Type="http://schemas.openxmlformats.org/officeDocument/2006/relationships/tags" Target="../tags/tag180.xml"/><Relationship Id="rId56" Type="http://schemas.openxmlformats.org/officeDocument/2006/relationships/tags" Target="../tags/tag188.xml"/><Relationship Id="rId64" Type="http://schemas.openxmlformats.org/officeDocument/2006/relationships/tags" Target="../tags/tag196.xml"/><Relationship Id="rId8" Type="http://schemas.openxmlformats.org/officeDocument/2006/relationships/tags" Target="../tags/tag140.xml"/><Relationship Id="rId51" Type="http://schemas.openxmlformats.org/officeDocument/2006/relationships/tags" Target="../tags/tag183.xml"/><Relationship Id="rId3" Type="http://schemas.openxmlformats.org/officeDocument/2006/relationships/tags" Target="../tags/tag135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tags" Target="../tags/tag157.xml"/><Relationship Id="rId33" Type="http://schemas.openxmlformats.org/officeDocument/2006/relationships/tags" Target="../tags/tag165.xml"/><Relationship Id="rId38" Type="http://schemas.openxmlformats.org/officeDocument/2006/relationships/tags" Target="../tags/tag170.xml"/><Relationship Id="rId46" Type="http://schemas.openxmlformats.org/officeDocument/2006/relationships/tags" Target="../tags/tag178.xml"/><Relationship Id="rId59" Type="http://schemas.openxmlformats.org/officeDocument/2006/relationships/tags" Target="../tags/tag191.xml"/><Relationship Id="rId67" Type="http://schemas.openxmlformats.org/officeDocument/2006/relationships/tags" Target="../tags/tag199.xml"/><Relationship Id="rId20" Type="http://schemas.openxmlformats.org/officeDocument/2006/relationships/tags" Target="../tags/tag152.xml"/><Relationship Id="rId41" Type="http://schemas.openxmlformats.org/officeDocument/2006/relationships/tags" Target="../tags/tag173.xml"/><Relationship Id="rId54" Type="http://schemas.openxmlformats.org/officeDocument/2006/relationships/tags" Target="../tags/tag186.xml"/><Relationship Id="rId62" Type="http://schemas.openxmlformats.org/officeDocument/2006/relationships/tags" Target="../tags/tag19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10.xml"/><Relationship Id="rId13" Type="http://schemas.openxmlformats.org/officeDocument/2006/relationships/tags" Target="../tags/tag1215.xml"/><Relationship Id="rId18" Type="http://schemas.openxmlformats.org/officeDocument/2006/relationships/tags" Target="../tags/tag122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205.xml"/><Relationship Id="rId21" Type="http://schemas.openxmlformats.org/officeDocument/2006/relationships/tags" Target="../tags/tag1223.xml"/><Relationship Id="rId7" Type="http://schemas.openxmlformats.org/officeDocument/2006/relationships/tags" Target="../tags/tag1209.xml"/><Relationship Id="rId12" Type="http://schemas.openxmlformats.org/officeDocument/2006/relationships/tags" Target="../tags/tag1214.xml"/><Relationship Id="rId17" Type="http://schemas.openxmlformats.org/officeDocument/2006/relationships/tags" Target="../tags/tag1219.xml"/><Relationship Id="rId25" Type="http://schemas.openxmlformats.org/officeDocument/2006/relationships/tags" Target="../tags/tag1227.xml"/><Relationship Id="rId2" Type="http://schemas.openxmlformats.org/officeDocument/2006/relationships/tags" Target="../tags/tag1204.xml"/><Relationship Id="rId16" Type="http://schemas.openxmlformats.org/officeDocument/2006/relationships/tags" Target="../tags/tag1218.xml"/><Relationship Id="rId20" Type="http://schemas.openxmlformats.org/officeDocument/2006/relationships/tags" Target="../tags/tag1222.xml"/><Relationship Id="rId1" Type="http://schemas.openxmlformats.org/officeDocument/2006/relationships/tags" Target="../tags/tag1203.xml"/><Relationship Id="rId6" Type="http://schemas.openxmlformats.org/officeDocument/2006/relationships/tags" Target="../tags/tag1208.xml"/><Relationship Id="rId11" Type="http://schemas.openxmlformats.org/officeDocument/2006/relationships/tags" Target="../tags/tag1213.xml"/><Relationship Id="rId24" Type="http://schemas.openxmlformats.org/officeDocument/2006/relationships/tags" Target="../tags/tag1226.xml"/><Relationship Id="rId5" Type="http://schemas.openxmlformats.org/officeDocument/2006/relationships/tags" Target="../tags/tag1207.xml"/><Relationship Id="rId15" Type="http://schemas.openxmlformats.org/officeDocument/2006/relationships/tags" Target="../tags/tag1217.xml"/><Relationship Id="rId23" Type="http://schemas.openxmlformats.org/officeDocument/2006/relationships/tags" Target="../tags/tag1225.xml"/><Relationship Id="rId28" Type="http://schemas.openxmlformats.org/officeDocument/2006/relationships/image" Target="../media/image30.wmf"/><Relationship Id="rId10" Type="http://schemas.openxmlformats.org/officeDocument/2006/relationships/tags" Target="../tags/tag1212.xml"/><Relationship Id="rId19" Type="http://schemas.openxmlformats.org/officeDocument/2006/relationships/tags" Target="../tags/tag1221.xml"/><Relationship Id="rId4" Type="http://schemas.openxmlformats.org/officeDocument/2006/relationships/tags" Target="../tags/tag1206.xml"/><Relationship Id="rId9" Type="http://schemas.openxmlformats.org/officeDocument/2006/relationships/tags" Target="../tags/tag1211.xml"/><Relationship Id="rId14" Type="http://schemas.openxmlformats.org/officeDocument/2006/relationships/tags" Target="../tags/tag1216.xml"/><Relationship Id="rId22" Type="http://schemas.openxmlformats.org/officeDocument/2006/relationships/tags" Target="../tags/tag1224.xml"/><Relationship Id="rId27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tags" Target="../tags/tag1344.xml"/><Relationship Id="rId21" Type="http://schemas.openxmlformats.org/officeDocument/2006/relationships/tags" Target="../tags/tag1248.xml"/><Relationship Id="rId42" Type="http://schemas.openxmlformats.org/officeDocument/2006/relationships/tags" Target="../tags/tag1269.xml"/><Relationship Id="rId63" Type="http://schemas.openxmlformats.org/officeDocument/2006/relationships/tags" Target="../tags/tag1290.xml"/><Relationship Id="rId84" Type="http://schemas.openxmlformats.org/officeDocument/2006/relationships/tags" Target="../tags/tag1311.xml"/><Relationship Id="rId138" Type="http://schemas.openxmlformats.org/officeDocument/2006/relationships/tags" Target="../tags/tag1365.xml"/><Relationship Id="rId159" Type="http://schemas.openxmlformats.org/officeDocument/2006/relationships/tags" Target="../tags/tag1386.xml"/><Relationship Id="rId170" Type="http://schemas.openxmlformats.org/officeDocument/2006/relationships/tags" Target="../tags/tag1397.xml"/><Relationship Id="rId191" Type="http://schemas.openxmlformats.org/officeDocument/2006/relationships/tags" Target="../tags/tag1418.xml"/><Relationship Id="rId205" Type="http://schemas.openxmlformats.org/officeDocument/2006/relationships/tags" Target="../tags/tag1432.xml"/><Relationship Id="rId107" Type="http://schemas.openxmlformats.org/officeDocument/2006/relationships/tags" Target="../tags/tag1334.xml"/><Relationship Id="rId11" Type="http://schemas.openxmlformats.org/officeDocument/2006/relationships/tags" Target="../tags/tag1238.xml"/><Relationship Id="rId32" Type="http://schemas.openxmlformats.org/officeDocument/2006/relationships/tags" Target="../tags/tag1259.xml"/><Relationship Id="rId53" Type="http://schemas.openxmlformats.org/officeDocument/2006/relationships/tags" Target="../tags/tag1280.xml"/><Relationship Id="rId74" Type="http://schemas.openxmlformats.org/officeDocument/2006/relationships/tags" Target="../tags/tag1301.xml"/><Relationship Id="rId128" Type="http://schemas.openxmlformats.org/officeDocument/2006/relationships/tags" Target="../tags/tag1355.xml"/><Relationship Id="rId149" Type="http://schemas.openxmlformats.org/officeDocument/2006/relationships/tags" Target="../tags/tag1376.xml"/><Relationship Id="rId5" Type="http://schemas.openxmlformats.org/officeDocument/2006/relationships/tags" Target="../tags/tag1232.xml"/><Relationship Id="rId95" Type="http://schemas.openxmlformats.org/officeDocument/2006/relationships/tags" Target="../tags/tag1322.xml"/><Relationship Id="rId160" Type="http://schemas.openxmlformats.org/officeDocument/2006/relationships/tags" Target="../tags/tag1387.xml"/><Relationship Id="rId181" Type="http://schemas.openxmlformats.org/officeDocument/2006/relationships/tags" Target="../tags/tag1408.xml"/><Relationship Id="rId216" Type="http://schemas.openxmlformats.org/officeDocument/2006/relationships/customXml" Target="../ink/ink3.xml"/><Relationship Id="rId211" Type="http://schemas.openxmlformats.org/officeDocument/2006/relationships/slideLayout" Target="../slideLayouts/slideLayout2.xml"/><Relationship Id="rId22" Type="http://schemas.openxmlformats.org/officeDocument/2006/relationships/tags" Target="../tags/tag1249.xml"/><Relationship Id="rId27" Type="http://schemas.openxmlformats.org/officeDocument/2006/relationships/tags" Target="../tags/tag1254.xml"/><Relationship Id="rId43" Type="http://schemas.openxmlformats.org/officeDocument/2006/relationships/tags" Target="../tags/tag1270.xml"/><Relationship Id="rId48" Type="http://schemas.openxmlformats.org/officeDocument/2006/relationships/tags" Target="../tags/tag1275.xml"/><Relationship Id="rId64" Type="http://schemas.openxmlformats.org/officeDocument/2006/relationships/tags" Target="../tags/tag1291.xml"/><Relationship Id="rId69" Type="http://schemas.openxmlformats.org/officeDocument/2006/relationships/tags" Target="../tags/tag1296.xml"/><Relationship Id="rId113" Type="http://schemas.openxmlformats.org/officeDocument/2006/relationships/tags" Target="../tags/tag1340.xml"/><Relationship Id="rId118" Type="http://schemas.openxmlformats.org/officeDocument/2006/relationships/tags" Target="../tags/tag1345.xml"/><Relationship Id="rId134" Type="http://schemas.openxmlformats.org/officeDocument/2006/relationships/tags" Target="../tags/tag1361.xml"/><Relationship Id="rId139" Type="http://schemas.openxmlformats.org/officeDocument/2006/relationships/tags" Target="../tags/tag1366.xml"/><Relationship Id="rId80" Type="http://schemas.openxmlformats.org/officeDocument/2006/relationships/tags" Target="../tags/tag1307.xml"/><Relationship Id="rId85" Type="http://schemas.openxmlformats.org/officeDocument/2006/relationships/tags" Target="../tags/tag1312.xml"/><Relationship Id="rId150" Type="http://schemas.openxmlformats.org/officeDocument/2006/relationships/tags" Target="../tags/tag1377.xml"/><Relationship Id="rId155" Type="http://schemas.openxmlformats.org/officeDocument/2006/relationships/tags" Target="../tags/tag1382.xml"/><Relationship Id="rId171" Type="http://schemas.openxmlformats.org/officeDocument/2006/relationships/tags" Target="../tags/tag1398.xml"/><Relationship Id="rId176" Type="http://schemas.openxmlformats.org/officeDocument/2006/relationships/tags" Target="../tags/tag1403.xml"/><Relationship Id="rId192" Type="http://schemas.openxmlformats.org/officeDocument/2006/relationships/tags" Target="../tags/tag1419.xml"/><Relationship Id="rId197" Type="http://schemas.openxmlformats.org/officeDocument/2006/relationships/tags" Target="../tags/tag1424.xml"/><Relationship Id="rId206" Type="http://schemas.openxmlformats.org/officeDocument/2006/relationships/tags" Target="../tags/tag1433.xml"/><Relationship Id="rId201" Type="http://schemas.openxmlformats.org/officeDocument/2006/relationships/tags" Target="../tags/tag1428.xml"/><Relationship Id="rId222" Type="http://schemas.openxmlformats.org/officeDocument/2006/relationships/customXml" Target="../ink/ink6.xml"/><Relationship Id="rId12" Type="http://schemas.openxmlformats.org/officeDocument/2006/relationships/tags" Target="../tags/tag1239.xml"/><Relationship Id="rId17" Type="http://schemas.openxmlformats.org/officeDocument/2006/relationships/tags" Target="../tags/tag1244.xml"/><Relationship Id="rId33" Type="http://schemas.openxmlformats.org/officeDocument/2006/relationships/tags" Target="../tags/tag1260.xml"/><Relationship Id="rId38" Type="http://schemas.openxmlformats.org/officeDocument/2006/relationships/tags" Target="../tags/tag1265.xml"/><Relationship Id="rId59" Type="http://schemas.openxmlformats.org/officeDocument/2006/relationships/tags" Target="../tags/tag1286.xml"/><Relationship Id="rId103" Type="http://schemas.openxmlformats.org/officeDocument/2006/relationships/tags" Target="../tags/tag1330.xml"/><Relationship Id="rId108" Type="http://schemas.openxmlformats.org/officeDocument/2006/relationships/tags" Target="../tags/tag1335.xml"/><Relationship Id="rId124" Type="http://schemas.openxmlformats.org/officeDocument/2006/relationships/tags" Target="../tags/tag1351.xml"/><Relationship Id="rId129" Type="http://schemas.openxmlformats.org/officeDocument/2006/relationships/tags" Target="../tags/tag1356.xml"/><Relationship Id="rId54" Type="http://schemas.openxmlformats.org/officeDocument/2006/relationships/tags" Target="../tags/tag1281.xml"/><Relationship Id="rId70" Type="http://schemas.openxmlformats.org/officeDocument/2006/relationships/tags" Target="../tags/tag1297.xml"/><Relationship Id="rId75" Type="http://schemas.openxmlformats.org/officeDocument/2006/relationships/tags" Target="../tags/tag1302.xml"/><Relationship Id="rId91" Type="http://schemas.openxmlformats.org/officeDocument/2006/relationships/tags" Target="../tags/tag1318.xml"/><Relationship Id="rId96" Type="http://schemas.openxmlformats.org/officeDocument/2006/relationships/tags" Target="../tags/tag1323.xml"/><Relationship Id="rId140" Type="http://schemas.openxmlformats.org/officeDocument/2006/relationships/tags" Target="../tags/tag1367.xml"/><Relationship Id="rId145" Type="http://schemas.openxmlformats.org/officeDocument/2006/relationships/tags" Target="../tags/tag1372.xml"/><Relationship Id="rId161" Type="http://schemas.openxmlformats.org/officeDocument/2006/relationships/tags" Target="../tags/tag1388.xml"/><Relationship Id="rId166" Type="http://schemas.openxmlformats.org/officeDocument/2006/relationships/tags" Target="../tags/tag1393.xml"/><Relationship Id="rId182" Type="http://schemas.openxmlformats.org/officeDocument/2006/relationships/tags" Target="../tags/tag1409.xml"/><Relationship Id="rId187" Type="http://schemas.openxmlformats.org/officeDocument/2006/relationships/tags" Target="../tags/tag1414.xml"/><Relationship Id="rId217" Type="http://schemas.openxmlformats.org/officeDocument/2006/relationships/image" Target="../media/image33.emf"/><Relationship Id="rId1" Type="http://schemas.openxmlformats.org/officeDocument/2006/relationships/tags" Target="../tags/tag1228.xml"/><Relationship Id="rId6" Type="http://schemas.openxmlformats.org/officeDocument/2006/relationships/tags" Target="../tags/tag1233.xml"/><Relationship Id="rId212" Type="http://schemas.openxmlformats.org/officeDocument/2006/relationships/customXml" Target="../ink/ink1.xml"/><Relationship Id="rId23" Type="http://schemas.openxmlformats.org/officeDocument/2006/relationships/tags" Target="../tags/tag1250.xml"/><Relationship Id="rId28" Type="http://schemas.openxmlformats.org/officeDocument/2006/relationships/tags" Target="../tags/tag1255.xml"/><Relationship Id="rId49" Type="http://schemas.openxmlformats.org/officeDocument/2006/relationships/tags" Target="../tags/tag1276.xml"/><Relationship Id="rId114" Type="http://schemas.openxmlformats.org/officeDocument/2006/relationships/tags" Target="../tags/tag1341.xml"/><Relationship Id="rId119" Type="http://schemas.openxmlformats.org/officeDocument/2006/relationships/tags" Target="../tags/tag1346.xml"/><Relationship Id="rId44" Type="http://schemas.openxmlformats.org/officeDocument/2006/relationships/tags" Target="../tags/tag1271.xml"/><Relationship Id="rId60" Type="http://schemas.openxmlformats.org/officeDocument/2006/relationships/tags" Target="../tags/tag1287.xml"/><Relationship Id="rId65" Type="http://schemas.openxmlformats.org/officeDocument/2006/relationships/tags" Target="../tags/tag1292.xml"/><Relationship Id="rId81" Type="http://schemas.openxmlformats.org/officeDocument/2006/relationships/tags" Target="../tags/tag1308.xml"/><Relationship Id="rId86" Type="http://schemas.openxmlformats.org/officeDocument/2006/relationships/tags" Target="../tags/tag1313.xml"/><Relationship Id="rId130" Type="http://schemas.openxmlformats.org/officeDocument/2006/relationships/tags" Target="../tags/tag1357.xml"/><Relationship Id="rId135" Type="http://schemas.openxmlformats.org/officeDocument/2006/relationships/tags" Target="../tags/tag1362.xml"/><Relationship Id="rId151" Type="http://schemas.openxmlformats.org/officeDocument/2006/relationships/tags" Target="../tags/tag1378.xml"/><Relationship Id="rId156" Type="http://schemas.openxmlformats.org/officeDocument/2006/relationships/tags" Target="../tags/tag1383.xml"/><Relationship Id="rId177" Type="http://schemas.openxmlformats.org/officeDocument/2006/relationships/tags" Target="../tags/tag1404.xml"/><Relationship Id="rId198" Type="http://schemas.openxmlformats.org/officeDocument/2006/relationships/tags" Target="../tags/tag1425.xml"/><Relationship Id="rId172" Type="http://schemas.openxmlformats.org/officeDocument/2006/relationships/tags" Target="../tags/tag1399.xml"/><Relationship Id="rId193" Type="http://schemas.openxmlformats.org/officeDocument/2006/relationships/tags" Target="../tags/tag1420.xml"/><Relationship Id="rId202" Type="http://schemas.openxmlformats.org/officeDocument/2006/relationships/tags" Target="../tags/tag1429.xml"/><Relationship Id="rId207" Type="http://schemas.openxmlformats.org/officeDocument/2006/relationships/tags" Target="../tags/tag1434.xml"/><Relationship Id="rId223" Type="http://schemas.openxmlformats.org/officeDocument/2006/relationships/image" Target="../media/image36.emf"/><Relationship Id="rId13" Type="http://schemas.openxmlformats.org/officeDocument/2006/relationships/tags" Target="../tags/tag1240.xml"/><Relationship Id="rId18" Type="http://schemas.openxmlformats.org/officeDocument/2006/relationships/tags" Target="../tags/tag1245.xml"/><Relationship Id="rId39" Type="http://schemas.openxmlformats.org/officeDocument/2006/relationships/tags" Target="../tags/tag1266.xml"/><Relationship Id="rId109" Type="http://schemas.openxmlformats.org/officeDocument/2006/relationships/tags" Target="../tags/tag1336.xml"/><Relationship Id="rId34" Type="http://schemas.openxmlformats.org/officeDocument/2006/relationships/tags" Target="../tags/tag1261.xml"/><Relationship Id="rId50" Type="http://schemas.openxmlformats.org/officeDocument/2006/relationships/tags" Target="../tags/tag1277.xml"/><Relationship Id="rId55" Type="http://schemas.openxmlformats.org/officeDocument/2006/relationships/tags" Target="../tags/tag1282.xml"/><Relationship Id="rId76" Type="http://schemas.openxmlformats.org/officeDocument/2006/relationships/tags" Target="../tags/tag1303.xml"/><Relationship Id="rId97" Type="http://schemas.openxmlformats.org/officeDocument/2006/relationships/tags" Target="../tags/tag1324.xml"/><Relationship Id="rId104" Type="http://schemas.openxmlformats.org/officeDocument/2006/relationships/tags" Target="../tags/tag1331.xml"/><Relationship Id="rId120" Type="http://schemas.openxmlformats.org/officeDocument/2006/relationships/tags" Target="../tags/tag1347.xml"/><Relationship Id="rId125" Type="http://schemas.openxmlformats.org/officeDocument/2006/relationships/tags" Target="../tags/tag1352.xml"/><Relationship Id="rId141" Type="http://schemas.openxmlformats.org/officeDocument/2006/relationships/tags" Target="../tags/tag1368.xml"/><Relationship Id="rId146" Type="http://schemas.openxmlformats.org/officeDocument/2006/relationships/tags" Target="../tags/tag1373.xml"/><Relationship Id="rId167" Type="http://schemas.openxmlformats.org/officeDocument/2006/relationships/tags" Target="../tags/tag1394.xml"/><Relationship Id="rId188" Type="http://schemas.openxmlformats.org/officeDocument/2006/relationships/tags" Target="../tags/tag1415.xml"/><Relationship Id="rId7" Type="http://schemas.openxmlformats.org/officeDocument/2006/relationships/tags" Target="../tags/tag1234.xml"/><Relationship Id="rId71" Type="http://schemas.openxmlformats.org/officeDocument/2006/relationships/tags" Target="../tags/tag1298.xml"/><Relationship Id="rId92" Type="http://schemas.openxmlformats.org/officeDocument/2006/relationships/tags" Target="../tags/tag1319.xml"/><Relationship Id="rId162" Type="http://schemas.openxmlformats.org/officeDocument/2006/relationships/tags" Target="../tags/tag1389.xml"/><Relationship Id="rId183" Type="http://schemas.openxmlformats.org/officeDocument/2006/relationships/tags" Target="../tags/tag1410.xml"/><Relationship Id="rId213" Type="http://schemas.openxmlformats.org/officeDocument/2006/relationships/image" Target="../media/image31.emf"/><Relationship Id="rId218" Type="http://schemas.openxmlformats.org/officeDocument/2006/relationships/customXml" Target="../ink/ink4.xml"/><Relationship Id="rId2" Type="http://schemas.openxmlformats.org/officeDocument/2006/relationships/tags" Target="../tags/tag1229.xml"/><Relationship Id="rId29" Type="http://schemas.openxmlformats.org/officeDocument/2006/relationships/tags" Target="../tags/tag1256.xml"/><Relationship Id="rId24" Type="http://schemas.openxmlformats.org/officeDocument/2006/relationships/tags" Target="../tags/tag1251.xml"/><Relationship Id="rId40" Type="http://schemas.openxmlformats.org/officeDocument/2006/relationships/tags" Target="../tags/tag1267.xml"/><Relationship Id="rId45" Type="http://schemas.openxmlformats.org/officeDocument/2006/relationships/tags" Target="../tags/tag1272.xml"/><Relationship Id="rId66" Type="http://schemas.openxmlformats.org/officeDocument/2006/relationships/tags" Target="../tags/tag1293.xml"/><Relationship Id="rId87" Type="http://schemas.openxmlformats.org/officeDocument/2006/relationships/tags" Target="../tags/tag1314.xml"/><Relationship Id="rId110" Type="http://schemas.openxmlformats.org/officeDocument/2006/relationships/tags" Target="../tags/tag1337.xml"/><Relationship Id="rId115" Type="http://schemas.openxmlformats.org/officeDocument/2006/relationships/tags" Target="../tags/tag1342.xml"/><Relationship Id="rId131" Type="http://schemas.openxmlformats.org/officeDocument/2006/relationships/tags" Target="../tags/tag1358.xml"/><Relationship Id="rId136" Type="http://schemas.openxmlformats.org/officeDocument/2006/relationships/tags" Target="../tags/tag1363.xml"/><Relationship Id="rId157" Type="http://schemas.openxmlformats.org/officeDocument/2006/relationships/tags" Target="../tags/tag1384.xml"/><Relationship Id="rId178" Type="http://schemas.openxmlformats.org/officeDocument/2006/relationships/tags" Target="../tags/tag1405.xml"/><Relationship Id="rId61" Type="http://schemas.openxmlformats.org/officeDocument/2006/relationships/tags" Target="../tags/tag1288.xml"/><Relationship Id="rId82" Type="http://schemas.openxmlformats.org/officeDocument/2006/relationships/tags" Target="../tags/tag1309.xml"/><Relationship Id="rId152" Type="http://schemas.openxmlformats.org/officeDocument/2006/relationships/tags" Target="../tags/tag1379.xml"/><Relationship Id="rId173" Type="http://schemas.openxmlformats.org/officeDocument/2006/relationships/tags" Target="../tags/tag1400.xml"/><Relationship Id="rId194" Type="http://schemas.openxmlformats.org/officeDocument/2006/relationships/tags" Target="../tags/tag1421.xml"/><Relationship Id="rId199" Type="http://schemas.openxmlformats.org/officeDocument/2006/relationships/tags" Target="../tags/tag1426.xml"/><Relationship Id="rId203" Type="http://schemas.openxmlformats.org/officeDocument/2006/relationships/tags" Target="../tags/tag1430.xml"/><Relationship Id="rId208" Type="http://schemas.openxmlformats.org/officeDocument/2006/relationships/tags" Target="../tags/tag1435.xml"/><Relationship Id="rId19" Type="http://schemas.openxmlformats.org/officeDocument/2006/relationships/tags" Target="../tags/tag1246.xml"/><Relationship Id="rId14" Type="http://schemas.openxmlformats.org/officeDocument/2006/relationships/tags" Target="../tags/tag1241.xml"/><Relationship Id="rId30" Type="http://schemas.openxmlformats.org/officeDocument/2006/relationships/tags" Target="../tags/tag1257.xml"/><Relationship Id="rId35" Type="http://schemas.openxmlformats.org/officeDocument/2006/relationships/tags" Target="../tags/tag1262.xml"/><Relationship Id="rId56" Type="http://schemas.openxmlformats.org/officeDocument/2006/relationships/tags" Target="../tags/tag1283.xml"/><Relationship Id="rId77" Type="http://schemas.openxmlformats.org/officeDocument/2006/relationships/tags" Target="../tags/tag1304.xml"/><Relationship Id="rId100" Type="http://schemas.openxmlformats.org/officeDocument/2006/relationships/tags" Target="../tags/tag1327.xml"/><Relationship Id="rId105" Type="http://schemas.openxmlformats.org/officeDocument/2006/relationships/tags" Target="../tags/tag1332.xml"/><Relationship Id="rId126" Type="http://schemas.openxmlformats.org/officeDocument/2006/relationships/tags" Target="../tags/tag1353.xml"/><Relationship Id="rId147" Type="http://schemas.openxmlformats.org/officeDocument/2006/relationships/tags" Target="../tags/tag1374.xml"/><Relationship Id="rId168" Type="http://schemas.openxmlformats.org/officeDocument/2006/relationships/tags" Target="../tags/tag1395.xml"/><Relationship Id="rId8" Type="http://schemas.openxmlformats.org/officeDocument/2006/relationships/tags" Target="../tags/tag1235.xml"/><Relationship Id="rId51" Type="http://schemas.openxmlformats.org/officeDocument/2006/relationships/tags" Target="../tags/tag1278.xml"/><Relationship Id="rId72" Type="http://schemas.openxmlformats.org/officeDocument/2006/relationships/tags" Target="../tags/tag1299.xml"/><Relationship Id="rId93" Type="http://schemas.openxmlformats.org/officeDocument/2006/relationships/tags" Target="../tags/tag1320.xml"/><Relationship Id="rId98" Type="http://schemas.openxmlformats.org/officeDocument/2006/relationships/tags" Target="../tags/tag1325.xml"/><Relationship Id="rId121" Type="http://schemas.openxmlformats.org/officeDocument/2006/relationships/tags" Target="../tags/tag1348.xml"/><Relationship Id="rId142" Type="http://schemas.openxmlformats.org/officeDocument/2006/relationships/tags" Target="../tags/tag1369.xml"/><Relationship Id="rId163" Type="http://schemas.openxmlformats.org/officeDocument/2006/relationships/tags" Target="../tags/tag1390.xml"/><Relationship Id="rId184" Type="http://schemas.openxmlformats.org/officeDocument/2006/relationships/tags" Target="../tags/tag1411.xml"/><Relationship Id="rId189" Type="http://schemas.openxmlformats.org/officeDocument/2006/relationships/tags" Target="../tags/tag1416.xml"/><Relationship Id="rId219" Type="http://schemas.openxmlformats.org/officeDocument/2006/relationships/image" Target="../media/image34.emf"/><Relationship Id="rId3" Type="http://schemas.openxmlformats.org/officeDocument/2006/relationships/tags" Target="../tags/tag1230.xml"/><Relationship Id="rId214" Type="http://schemas.openxmlformats.org/officeDocument/2006/relationships/customXml" Target="../ink/ink2.xml"/><Relationship Id="rId25" Type="http://schemas.openxmlformats.org/officeDocument/2006/relationships/tags" Target="../tags/tag1252.xml"/><Relationship Id="rId46" Type="http://schemas.openxmlformats.org/officeDocument/2006/relationships/tags" Target="../tags/tag1273.xml"/><Relationship Id="rId67" Type="http://schemas.openxmlformats.org/officeDocument/2006/relationships/tags" Target="../tags/tag1294.xml"/><Relationship Id="rId116" Type="http://schemas.openxmlformats.org/officeDocument/2006/relationships/tags" Target="../tags/tag1343.xml"/><Relationship Id="rId137" Type="http://schemas.openxmlformats.org/officeDocument/2006/relationships/tags" Target="../tags/tag1364.xml"/><Relationship Id="rId158" Type="http://schemas.openxmlformats.org/officeDocument/2006/relationships/tags" Target="../tags/tag1385.xml"/><Relationship Id="rId20" Type="http://schemas.openxmlformats.org/officeDocument/2006/relationships/tags" Target="../tags/tag1247.xml"/><Relationship Id="rId41" Type="http://schemas.openxmlformats.org/officeDocument/2006/relationships/tags" Target="../tags/tag1268.xml"/><Relationship Id="rId62" Type="http://schemas.openxmlformats.org/officeDocument/2006/relationships/tags" Target="../tags/tag1289.xml"/><Relationship Id="rId83" Type="http://schemas.openxmlformats.org/officeDocument/2006/relationships/tags" Target="../tags/tag1310.xml"/><Relationship Id="rId88" Type="http://schemas.openxmlformats.org/officeDocument/2006/relationships/tags" Target="../tags/tag1315.xml"/><Relationship Id="rId111" Type="http://schemas.openxmlformats.org/officeDocument/2006/relationships/tags" Target="../tags/tag1338.xml"/><Relationship Id="rId132" Type="http://schemas.openxmlformats.org/officeDocument/2006/relationships/tags" Target="../tags/tag1359.xml"/><Relationship Id="rId153" Type="http://schemas.openxmlformats.org/officeDocument/2006/relationships/tags" Target="../tags/tag1380.xml"/><Relationship Id="rId174" Type="http://schemas.openxmlformats.org/officeDocument/2006/relationships/tags" Target="../tags/tag1401.xml"/><Relationship Id="rId179" Type="http://schemas.openxmlformats.org/officeDocument/2006/relationships/tags" Target="../tags/tag1406.xml"/><Relationship Id="rId195" Type="http://schemas.openxmlformats.org/officeDocument/2006/relationships/tags" Target="../tags/tag1422.xml"/><Relationship Id="rId209" Type="http://schemas.openxmlformats.org/officeDocument/2006/relationships/tags" Target="../tags/tag1436.xml"/><Relationship Id="rId190" Type="http://schemas.openxmlformats.org/officeDocument/2006/relationships/tags" Target="../tags/tag1417.xml"/><Relationship Id="rId204" Type="http://schemas.openxmlformats.org/officeDocument/2006/relationships/tags" Target="../tags/tag1431.xml"/><Relationship Id="rId220" Type="http://schemas.openxmlformats.org/officeDocument/2006/relationships/customXml" Target="../ink/ink5.xml"/><Relationship Id="rId15" Type="http://schemas.openxmlformats.org/officeDocument/2006/relationships/tags" Target="../tags/tag1242.xml"/><Relationship Id="rId36" Type="http://schemas.openxmlformats.org/officeDocument/2006/relationships/tags" Target="../tags/tag1263.xml"/><Relationship Id="rId57" Type="http://schemas.openxmlformats.org/officeDocument/2006/relationships/tags" Target="../tags/tag1284.xml"/><Relationship Id="rId106" Type="http://schemas.openxmlformats.org/officeDocument/2006/relationships/tags" Target="../tags/tag1333.xml"/><Relationship Id="rId127" Type="http://schemas.openxmlformats.org/officeDocument/2006/relationships/tags" Target="../tags/tag1354.xml"/><Relationship Id="rId10" Type="http://schemas.openxmlformats.org/officeDocument/2006/relationships/tags" Target="../tags/tag1237.xml"/><Relationship Id="rId31" Type="http://schemas.openxmlformats.org/officeDocument/2006/relationships/tags" Target="../tags/tag1258.xml"/><Relationship Id="rId52" Type="http://schemas.openxmlformats.org/officeDocument/2006/relationships/tags" Target="../tags/tag1279.xml"/><Relationship Id="rId73" Type="http://schemas.openxmlformats.org/officeDocument/2006/relationships/tags" Target="../tags/tag1300.xml"/><Relationship Id="rId78" Type="http://schemas.openxmlformats.org/officeDocument/2006/relationships/tags" Target="../tags/tag1305.xml"/><Relationship Id="rId94" Type="http://schemas.openxmlformats.org/officeDocument/2006/relationships/tags" Target="../tags/tag1321.xml"/><Relationship Id="rId99" Type="http://schemas.openxmlformats.org/officeDocument/2006/relationships/tags" Target="../tags/tag1326.xml"/><Relationship Id="rId101" Type="http://schemas.openxmlformats.org/officeDocument/2006/relationships/tags" Target="../tags/tag1328.xml"/><Relationship Id="rId122" Type="http://schemas.openxmlformats.org/officeDocument/2006/relationships/tags" Target="../tags/tag1349.xml"/><Relationship Id="rId143" Type="http://schemas.openxmlformats.org/officeDocument/2006/relationships/tags" Target="../tags/tag1370.xml"/><Relationship Id="rId148" Type="http://schemas.openxmlformats.org/officeDocument/2006/relationships/tags" Target="../tags/tag1375.xml"/><Relationship Id="rId164" Type="http://schemas.openxmlformats.org/officeDocument/2006/relationships/tags" Target="../tags/tag1391.xml"/><Relationship Id="rId169" Type="http://schemas.openxmlformats.org/officeDocument/2006/relationships/tags" Target="../tags/tag1396.xml"/><Relationship Id="rId185" Type="http://schemas.openxmlformats.org/officeDocument/2006/relationships/tags" Target="../tags/tag1412.xml"/><Relationship Id="rId4" Type="http://schemas.openxmlformats.org/officeDocument/2006/relationships/tags" Target="../tags/tag1231.xml"/><Relationship Id="rId9" Type="http://schemas.openxmlformats.org/officeDocument/2006/relationships/tags" Target="../tags/tag1236.xml"/><Relationship Id="rId180" Type="http://schemas.openxmlformats.org/officeDocument/2006/relationships/tags" Target="../tags/tag1407.xml"/><Relationship Id="rId210" Type="http://schemas.openxmlformats.org/officeDocument/2006/relationships/tags" Target="../tags/tag1437.xml"/><Relationship Id="rId215" Type="http://schemas.openxmlformats.org/officeDocument/2006/relationships/image" Target="../media/image32.emf"/><Relationship Id="rId26" Type="http://schemas.openxmlformats.org/officeDocument/2006/relationships/tags" Target="../tags/tag1253.xml"/><Relationship Id="rId47" Type="http://schemas.openxmlformats.org/officeDocument/2006/relationships/tags" Target="../tags/tag1274.xml"/><Relationship Id="rId68" Type="http://schemas.openxmlformats.org/officeDocument/2006/relationships/tags" Target="../tags/tag1295.xml"/><Relationship Id="rId89" Type="http://schemas.openxmlformats.org/officeDocument/2006/relationships/tags" Target="../tags/tag1316.xml"/><Relationship Id="rId112" Type="http://schemas.openxmlformats.org/officeDocument/2006/relationships/tags" Target="../tags/tag1339.xml"/><Relationship Id="rId133" Type="http://schemas.openxmlformats.org/officeDocument/2006/relationships/tags" Target="../tags/tag1360.xml"/><Relationship Id="rId154" Type="http://schemas.openxmlformats.org/officeDocument/2006/relationships/tags" Target="../tags/tag1381.xml"/><Relationship Id="rId175" Type="http://schemas.openxmlformats.org/officeDocument/2006/relationships/tags" Target="../tags/tag1402.xml"/><Relationship Id="rId196" Type="http://schemas.openxmlformats.org/officeDocument/2006/relationships/tags" Target="../tags/tag1423.xml"/><Relationship Id="rId200" Type="http://schemas.openxmlformats.org/officeDocument/2006/relationships/tags" Target="../tags/tag1427.xml"/><Relationship Id="rId16" Type="http://schemas.openxmlformats.org/officeDocument/2006/relationships/tags" Target="../tags/tag1243.xml"/><Relationship Id="rId221" Type="http://schemas.openxmlformats.org/officeDocument/2006/relationships/image" Target="../media/image35.emf"/><Relationship Id="rId37" Type="http://schemas.openxmlformats.org/officeDocument/2006/relationships/tags" Target="../tags/tag1264.xml"/><Relationship Id="rId58" Type="http://schemas.openxmlformats.org/officeDocument/2006/relationships/tags" Target="../tags/tag1285.xml"/><Relationship Id="rId79" Type="http://schemas.openxmlformats.org/officeDocument/2006/relationships/tags" Target="../tags/tag1306.xml"/><Relationship Id="rId102" Type="http://schemas.openxmlformats.org/officeDocument/2006/relationships/tags" Target="../tags/tag1329.xml"/><Relationship Id="rId123" Type="http://schemas.openxmlformats.org/officeDocument/2006/relationships/tags" Target="../tags/tag1350.xml"/><Relationship Id="rId144" Type="http://schemas.openxmlformats.org/officeDocument/2006/relationships/tags" Target="../tags/tag1371.xml"/><Relationship Id="rId90" Type="http://schemas.openxmlformats.org/officeDocument/2006/relationships/tags" Target="../tags/tag1317.xml"/><Relationship Id="rId165" Type="http://schemas.openxmlformats.org/officeDocument/2006/relationships/tags" Target="../tags/tag1392.xml"/><Relationship Id="rId186" Type="http://schemas.openxmlformats.org/officeDocument/2006/relationships/tags" Target="../tags/tag14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customXml" Target="../ink/ink12.xml"/><Relationship Id="rId18" Type="http://schemas.openxmlformats.org/officeDocument/2006/relationships/image" Target="../media/image46.emf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43.emf"/><Relationship Id="rId17" Type="http://schemas.openxmlformats.org/officeDocument/2006/relationships/customXml" Target="../ink/ink14.xml"/><Relationship Id="rId2" Type="http://schemas.openxmlformats.org/officeDocument/2006/relationships/image" Target="../media/image38.png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42.emf"/><Relationship Id="rId19" Type="http://schemas.openxmlformats.org/officeDocument/2006/relationships/customXml" Target="../ink/ink15.xml"/><Relationship Id="rId4" Type="http://schemas.openxmlformats.org/officeDocument/2006/relationships/image" Target="../media/image39.emf"/><Relationship Id="rId9" Type="http://schemas.openxmlformats.org/officeDocument/2006/relationships/customXml" Target="../ink/ink10.xml"/><Relationship Id="rId14" Type="http://schemas.openxmlformats.org/officeDocument/2006/relationships/image" Target="../media/image44.emf"/><Relationship Id="rId22" Type="http://schemas.openxmlformats.org/officeDocument/2006/relationships/image" Target="../media/image4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customXml" Target="../ink/ink22.xml"/><Relationship Id="rId18" Type="http://schemas.openxmlformats.org/officeDocument/2006/relationships/image" Target="../media/image57.emf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54.emf"/><Relationship Id="rId17" Type="http://schemas.openxmlformats.org/officeDocument/2006/relationships/customXml" Target="../ink/ink24.xml"/><Relationship Id="rId2" Type="http://schemas.openxmlformats.org/officeDocument/2006/relationships/image" Target="../media/image49.png"/><Relationship Id="rId16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customXml" Target="../ink/ink20.xml"/><Relationship Id="rId14" Type="http://schemas.openxmlformats.org/officeDocument/2006/relationships/image" Target="../media/image5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24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42" Type="http://schemas.openxmlformats.org/officeDocument/2006/relationships/tags" Target="../tags/tag240.xml"/><Relationship Id="rId47" Type="http://schemas.openxmlformats.org/officeDocument/2006/relationships/tags" Target="../tags/tag245.xml"/><Relationship Id="rId50" Type="http://schemas.openxmlformats.org/officeDocument/2006/relationships/tags" Target="../tags/tag248.xml"/><Relationship Id="rId55" Type="http://schemas.openxmlformats.org/officeDocument/2006/relationships/tags" Target="../tags/tag253.xml"/><Relationship Id="rId63" Type="http://schemas.openxmlformats.org/officeDocument/2006/relationships/tags" Target="../tags/tag261.xml"/><Relationship Id="rId68" Type="http://schemas.openxmlformats.org/officeDocument/2006/relationships/tags" Target="../tags/tag266.xml"/><Relationship Id="rId76" Type="http://schemas.openxmlformats.org/officeDocument/2006/relationships/tags" Target="../tags/tag274.xml"/><Relationship Id="rId84" Type="http://schemas.openxmlformats.org/officeDocument/2006/relationships/tags" Target="../tags/tag282.xml"/><Relationship Id="rId89" Type="http://schemas.openxmlformats.org/officeDocument/2006/relationships/tags" Target="../tags/tag287.xml"/><Relationship Id="rId97" Type="http://schemas.openxmlformats.org/officeDocument/2006/relationships/oleObject" Target="../embeddings/oleObject2.bin"/><Relationship Id="rId7" Type="http://schemas.openxmlformats.org/officeDocument/2006/relationships/tags" Target="../tags/tag205.xml"/><Relationship Id="rId71" Type="http://schemas.openxmlformats.org/officeDocument/2006/relationships/tags" Target="../tags/tag269.xml"/><Relationship Id="rId92" Type="http://schemas.openxmlformats.org/officeDocument/2006/relationships/tags" Target="../tags/tag290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tags" Target="../tags/tag227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45" Type="http://schemas.openxmlformats.org/officeDocument/2006/relationships/tags" Target="../tags/tag243.xml"/><Relationship Id="rId53" Type="http://schemas.openxmlformats.org/officeDocument/2006/relationships/tags" Target="../tags/tag251.xml"/><Relationship Id="rId58" Type="http://schemas.openxmlformats.org/officeDocument/2006/relationships/tags" Target="../tags/tag256.xml"/><Relationship Id="rId66" Type="http://schemas.openxmlformats.org/officeDocument/2006/relationships/tags" Target="../tags/tag264.xml"/><Relationship Id="rId74" Type="http://schemas.openxmlformats.org/officeDocument/2006/relationships/tags" Target="../tags/tag272.xml"/><Relationship Id="rId79" Type="http://schemas.openxmlformats.org/officeDocument/2006/relationships/tags" Target="../tags/tag277.xml"/><Relationship Id="rId87" Type="http://schemas.openxmlformats.org/officeDocument/2006/relationships/tags" Target="../tags/tag285.xml"/><Relationship Id="rId5" Type="http://schemas.openxmlformats.org/officeDocument/2006/relationships/tags" Target="../tags/tag203.xml"/><Relationship Id="rId61" Type="http://schemas.openxmlformats.org/officeDocument/2006/relationships/tags" Target="../tags/tag259.xml"/><Relationship Id="rId82" Type="http://schemas.openxmlformats.org/officeDocument/2006/relationships/tags" Target="../tags/tag280.xml"/><Relationship Id="rId90" Type="http://schemas.openxmlformats.org/officeDocument/2006/relationships/tags" Target="../tags/tag288.xml"/><Relationship Id="rId95" Type="http://schemas.openxmlformats.org/officeDocument/2006/relationships/oleObject" Target="../embeddings/oleObject1.bin"/><Relationship Id="rId19" Type="http://schemas.openxmlformats.org/officeDocument/2006/relationships/tags" Target="../tags/tag21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43" Type="http://schemas.openxmlformats.org/officeDocument/2006/relationships/tags" Target="../tags/tag241.xml"/><Relationship Id="rId48" Type="http://schemas.openxmlformats.org/officeDocument/2006/relationships/tags" Target="../tags/tag246.xml"/><Relationship Id="rId56" Type="http://schemas.openxmlformats.org/officeDocument/2006/relationships/tags" Target="../tags/tag254.xml"/><Relationship Id="rId64" Type="http://schemas.openxmlformats.org/officeDocument/2006/relationships/tags" Target="../tags/tag262.xml"/><Relationship Id="rId69" Type="http://schemas.openxmlformats.org/officeDocument/2006/relationships/tags" Target="../tags/tag267.xml"/><Relationship Id="rId77" Type="http://schemas.openxmlformats.org/officeDocument/2006/relationships/tags" Target="../tags/tag275.xml"/><Relationship Id="rId8" Type="http://schemas.openxmlformats.org/officeDocument/2006/relationships/tags" Target="../tags/tag206.xml"/><Relationship Id="rId51" Type="http://schemas.openxmlformats.org/officeDocument/2006/relationships/tags" Target="../tags/tag249.xml"/><Relationship Id="rId72" Type="http://schemas.openxmlformats.org/officeDocument/2006/relationships/tags" Target="../tags/tag270.xml"/><Relationship Id="rId80" Type="http://schemas.openxmlformats.org/officeDocument/2006/relationships/tags" Target="../tags/tag278.xml"/><Relationship Id="rId85" Type="http://schemas.openxmlformats.org/officeDocument/2006/relationships/tags" Target="../tags/tag283.xml"/><Relationship Id="rId93" Type="http://schemas.openxmlformats.org/officeDocument/2006/relationships/tags" Target="../tags/tag291.xml"/><Relationship Id="rId98" Type="http://schemas.openxmlformats.org/officeDocument/2006/relationships/image" Target="../media/image2.wmf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Relationship Id="rId46" Type="http://schemas.openxmlformats.org/officeDocument/2006/relationships/tags" Target="../tags/tag244.xml"/><Relationship Id="rId59" Type="http://schemas.openxmlformats.org/officeDocument/2006/relationships/tags" Target="../tags/tag257.xml"/><Relationship Id="rId67" Type="http://schemas.openxmlformats.org/officeDocument/2006/relationships/tags" Target="../tags/tag265.xml"/><Relationship Id="rId20" Type="http://schemas.openxmlformats.org/officeDocument/2006/relationships/tags" Target="../tags/tag218.xml"/><Relationship Id="rId41" Type="http://schemas.openxmlformats.org/officeDocument/2006/relationships/tags" Target="../tags/tag239.xml"/><Relationship Id="rId54" Type="http://schemas.openxmlformats.org/officeDocument/2006/relationships/tags" Target="../tags/tag252.xml"/><Relationship Id="rId62" Type="http://schemas.openxmlformats.org/officeDocument/2006/relationships/tags" Target="../tags/tag260.xml"/><Relationship Id="rId70" Type="http://schemas.openxmlformats.org/officeDocument/2006/relationships/tags" Target="../tags/tag268.xml"/><Relationship Id="rId75" Type="http://schemas.openxmlformats.org/officeDocument/2006/relationships/tags" Target="../tags/tag273.xml"/><Relationship Id="rId83" Type="http://schemas.openxmlformats.org/officeDocument/2006/relationships/tags" Target="../tags/tag281.xml"/><Relationship Id="rId88" Type="http://schemas.openxmlformats.org/officeDocument/2006/relationships/tags" Target="../tags/tag286.xml"/><Relationship Id="rId91" Type="http://schemas.openxmlformats.org/officeDocument/2006/relationships/tags" Target="../tags/tag289.xml"/><Relationship Id="rId9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tags" Target="../tags/tag204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49" Type="http://schemas.openxmlformats.org/officeDocument/2006/relationships/tags" Target="../tags/tag247.xml"/><Relationship Id="rId57" Type="http://schemas.openxmlformats.org/officeDocument/2006/relationships/tags" Target="../tags/tag255.xml"/><Relationship Id="rId10" Type="http://schemas.openxmlformats.org/officeDocument/2006/relationships/tags" Target="../tags/tag208.xml"/><Relationship Id="rId31" Type="http://schemas.openxmlformats.org/officeDocument/2006/relationships/tags" Target="../tags/tag229.xml"/><Relationship Id="rId44" Type="http://schemas.openxmlformats.org/officeDocument/2006/relationships/tags" Target="../tags/tag242.xml"/><Relationship Id="rId52" Type="http://schemas.openxmlformats.org/officeDocument/2006/relationships/tags" Target="../tags/tag250.xml"/><Relationship Id="rId60" Type="http://schemas.openxmlformats.org/officeDocument/2006/relationships/tags" Target="../tags/tag258.xml"/><Relationship Id="rId65" Type="http://schemas.openxmlformats.org/officeDocument/2006/relationships/tags" Target="../tags/tag263.xml"/><Relationship Id="rId73" Type="http://schemas.openxmlformats.org/officeDocument/2006/relationships/tags" Target="../tags/tag271.xml"/><Relationship Id="rId78" Type="http://schemas.openxmlformats.org/officeDocument/2006/relationships/tags" Target="../tags/tag276.xml"/><Relationship Id="rId81" Type="http://schemas.openxmlformats.org/officeDocument/2006/relationships/tags" Target="../tags/tag279.xml"/><Relationship Id="rId86" Type="http://schemas.openxmlformats.org/officeDocument/2006/relationships/tags" Target="../tags/tag284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39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26" Type="http://schemas.openxmlformats.org/officeDocument/2006/relationships/tags" Target="../tags/tag317.xml"/><Relationship Id="rId3" Type="http://schemas.openxmlformats.org/officeDocument/2006/relationships/tags" Target="../tags/tag294.xml"/><Relationship Id="rId21" Type="http://schemas.openxmlformats.org/officeDocument/2006/relationships/tags" Target="../tags/tag312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5" Type="http://schemas.openxmlformats.org/officeDocument/2006/relationships/tags" Target="../tags/tag316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20" Type="http://schemas.openxmlformats.org/officeDocument/2006/relationships/tags" Target="../tags/tag311.xml"/><Relationship Id="rId29" Type="http://schemas.openxmlformats.org/officeDocument/2006/relationships/tags" Target="../tags/tag320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24" Type="http://schemas.openxmlformats.org/officeDocument/2006/relationships/tags" Target="../tags/tag315.xml"/><Relationship Id="rId32" Type="http://schemas.openxmlformats.org/officeDocument/2006/relationships/image" Target="../media/image3.png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23" Type="http://schemas.openxmlformats.org/officeDocument/2006/relationships/tags" Target="../tags/tag314.xml"/><Relationship Id="rId28" Type="http://schemas.openxmlformats.org/officeDocument/2006/relationships/tags" Target="../tags/tag319.xml"/><Relationship Id="rId10" Type="http://schemas.openxmlformats.org/officeDocument/2006/relationships/tags" Target="../tags/tag301.xml"/><Relationship Id="rId19" Type="http://schemas.openxmlformats.org/officeDocument/2006/relationships/tags" Target="../tags/tag310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tags" Target="../tags/tag313.xml"/><Relationship Id="rId27" Type="http://schemas.openxmlformats.org/officeDocument/2006/relationships/tags" Target="../tags/tag318.xml"/><Relationship Id="rId30" Type="http://schemas.openxmlformats.org/officeDocument/2006/relationships/tags" Target="../tags/tag32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34.xml"/><Relationship Id="rId18" Type="http://schemas.openxmlformats.org/officeDocument/2006/relationships/tags" Target="../tags/tag339.xml"/><Relationship Id="rId26" Type="http://schemas.openxmlformats.org/officeDocument/2006/relationships/tags" Target="../tags/tag347.xml"/><Relationship Id="rId39" Type="http://schemas.openxmlformats.org/officeDocument/2006/relationships/tags" Target="../tags/tag360.xml"/><Relationship Id="rId21" Type="http://schemas.openxmlformats.org/officeDocument/2006/relationships/tags" Target="../tags/tag342.xml"/><Relationship Id="rId34" Type="http://schemas.openxmlformats.org/officeDocument/2006/relationships/tags" Target="../tags/tag355.xml"/><Relationship Id="rId42" Type="http://schemas.openxmlformats.org/officeDocument/2006/relationships/tags" Target="../tags/tag363.xml"/><Relationship Id="rId47" Type="http://schemas.openxmlformats.org/officeDocument/2006/relationships/tags" Target="../tags/tag368.xml"/><Relationship Id="rId50" Type="http://schemas.openxmlformats.org/officeDocument/2006/relationships/tags" Target="../tags/tag371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17" Type="http://schemas.openxmlformats.org/officeDocument/2006/relationships/tags" Target="../tags/tag338.xml"/><Relationship Id="rId25" Type="http://schemas.openxmlformats.org/officeDocument/2006/relationships/tags" Target="../tags/tag346.xml"/><Relationship Id="rId33" Type="http://schemas.openxmlformats.org/officeDocument/2006/relationships/tags" Target="../tags/tag354.xml"/><Relationship Id="rId38" Type="http://schemas.openxmlformats.org/officeDocument/2006/relationships/tags" Target="../tags/tag359.xml"/><Relationship Id="rId46" Type="http://schemas.openxmlformats.org/officeDocument/2006/relationships/tags" Target="../tags/tag367.xml"/><Relationship Id="rId2" Type="http://schemas.openxmlformats.org/officeDocument/2006/relationships/tags" Target="../tags/tag323.xml"/><Relationship Id="rId16" Type="http://schemas.openxmlformats.org/officeDocument/2006/relationships/tags" Target="../tags/tag337.xml"/><Relationship Id="rId20" Type="http://schemas.openxmlformats.org/officeDocument/2006/relationships/tags" Target="../tags/tag341.xml"/><Relationship Id="rId29" Type="http://schemas.openxmlformats.org/officeDocument/2006/relationships/tags" Target="../tags/tag350.xml"/><Relationship Id="rId41" Type="http://schemas.openxmlformats.org/officeDocument/2006/relationships/tags" Target="../tags/tag362.xml"/><Relationship Id="rId54" Type="http://schemas.openxmlformats.org/officeDocument/2006/relationships/tags" Target="../tags/tag375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24" Type="http://schemas.openxmlformats.org/officeDocument/2006/relationships/tags" Target="../tags/tag345.xml"/><Relationship Id="rId32" Type="http://schemas.openxmlformats.org/officeDocument/2006/relationships/tags" Target="../tags/tag353.xml"/><Relationship Id="rId37" Type="http://schemas.openxmlformats.org/officeDocument/2006/relationships/tags" Target="../tags/tag358.xml"/><Relationship Id="rId40" Type="http://schemas.openxmlformats.org/officeDocument/2006/relationships/tags" Target="../tags/tag361.xml"/><Relationship Id="rId45" Type="http://schemas.openxmlformats.org/officeDocument/2006/relationships/tags" Target="../tags/tag366.xml"/><Relationship Id="rId53" Type="http://schemas.openxmlformats.org/officeDocument/2006/relationships/tags" Target="../tags/tag374.xml"/><Relationship Id="rId5" Type="http://schemas.openxmlformats.org/officeDocument/2006/relationships/tags" Target="../tags/tag326.xml"/><Relationship Id="rId15" Type="http://schemas.openxmlformats.org/officeDocument/2006/relationships/tags" Target="../tags/tag336.xml"/><Relationship Id="rId23" Type="http://schemas.openxmlformats.org/officeDocument/2006/relationships/tags" Target="../tags/tag344.xml"/><Relationship Id="rId28" Type="http://schemas.openxmlformats.org/officeDocument/2006/relationships/tags" Target="../tags/tag349.xml"/><Relationship Id="rId36" Type="http://schemas.openxmlformats.org/officeDocument/2006/relationships/tags" Target="../tags/tag357.xml"/><Relationship Id="rId49" Type="http://schemas.openxmlformats.org/officeDocument/2006/relationships/tags" Target="../tags/tag370.xml"/><Relationship Id="rId10" Type="http://schemas.openxmlformats.org/officeDocument/2006/relationships/tags" Target="../tags/tag331.xml"/><Relationship Id="rId19" Type="http://schemas.openxmlformats.org/officeDocument/2006/relationships/tags" Target="../tags/tag340.xml"/><Relationship Id="rId31" Type="http://schemas.openxmlformats.org/officeDocument/2006/relationships/tags" Target="../tags/tag352.xml"/><Relationship Id="rId44" Type="http://schemas.openxmlformats.org/officeDocument/2006/relationships/tags" Target="../tags/tag365.xml"/><Relationship Id="rId52" Type="http://schemas.openxmlformats.org/officeDocument/2006/relationships/tags" Target="../tags/tag373.xml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Relationship Id="rId22" Type="http://schemas.openxmlformats.org/officeDocument/2006/relationships/tags" Target="../tags/tag343.xml"/><Relationship Id="rId27" Type="http://schemas.openxmlformats.org/officeDocument/2006/relationships/tags" Target="../tags/tag348.xml"/><Relationship Id="rId30" Type="http://schemas.openxmlformats.org/officeDocument/2006/relationships/tags" Target="../tags/tag351.xml"/><Relationship Id="rId35" Type="http://schemas.openxmlformats.org/officeDocument/2006/relationships/tags" Target="../tags/tag356.xml"/><Relationship Id="rId43" Type="http://schemas.openxmlformats.org/officeDocument/2006/relationships/tags" Target="../tags/tag364.xml"/><Relationship Id="rId48" Type="http://schemas.openxmlformats.org/officeDocument/2006/relationships/tags" Target="../tags/tag369.xml"/><Relationship Id="rId56" Type="http://schemas.openxmlformats.org/officeDocument/2006/relationships/image" Target="../media/image4.png"/><Relationship Id="rId8" Type="http://schemas.openxmlformats.org/officeDocument/2006/relationships/tags" Target="../tags/tag329.xml"/><Relationship Id="rId51" Type="http://schemas.openxmlformats.org/officeDocument/2006/relationships/tags" Target="../tags/tag372.xml"/><Relationship Id="rId3" Type="http://schemas.openxmlformats.org/officeDocument/2006/relationships/tags" Target="../tags/tag3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3.xml"/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26" Type="http://schemas.openxmlformats.org/officeDocument/2006/relationships/tags" Target="../tags/tag401.xml"/><Relationship Id="rId39" Type="http://schemas.openxmlformats.org/officeDocument/2006/relationships/tags" Target="../tags/tag414.xml"/><Relationship Id="rId3" Type="http://schemas.openxmlformats.org/officeDocument/2006/relationships/tags" Target="../tags/tag378.xml"/><Relationship Id="rId21" Type="http://schemas.openxmlformats.org/officeDocument/2006/relationships/tags" Target="../tags/tag396.xml"/><Relationship Id="rId34" Type="http://schemas.openxmlformats.org/officeDocument/2006/relationships/tags" Target="../tags/tag409.xml"/><Relationship Id="rId42" Type="http://schemas.openxmlformats.org/officeDocument/2006/relationships/slideLayout" Target="../slideLayouts/slideLayout12.xml"/><Relationship Id="rId7" Type="http://schemas.openxmlformats.org/officeDocument/2006/relationships/tags" Target="../tags/tag382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tags" Target="../tags/tag400.xml"/><Relationship Id="rId33" Type="http://schemas.openxmlformats.org/officeDocument/2006/relationships/tags" Target="../tags/tag408.xml"/><Relationship Id="rId38" Type="http://schemas.openxmlformats.org/officeDocument/2006/relationships/tags" Target="../tags/tag413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0" Type="http://schemas.openxmlformats.org/officeDocument/2006/relationships/tags" Target="../tags/tag395.xml"/><Relationship Id="rId29" Type="http://schemas.openxmlformats.org/officeDocument/2006/relationships/tags" Target="../tags/tag404.xml"/><Relationship Id="rId41" Type="http://schemas.openxmlformats.org/officeDocument/2006/relationships/tags" Target="../tags/tag416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32" Type="http://schemas.openxmlformats.org/officeDocument/2006/relationships/tags" Target="../tags/tag407.xml"/><Relationship Id="rId37" Type="http://schemas.openxmlformats.org/officeDocument/2006/relationships/tags" Target="../tags/tag412.xml"/><Relationship Id="rId40" Type="http://schemas.openxmlformats.org/officeDocument/2006/relationships/tags" Target="../tags/tag415.xml"/><Relationship Id="rId45" Type="http://schemas.openxmlformats.org/officeDocument/2006/relationships/image" Target="../media/image6.wmf"/><Relationship Id="rId5" Type="http://schemas.openxmlformats.org/officeDocument/2006/relationships/tags" Target="../tags/tag380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28" Type="http://schemas.openxmlformats.org/officeDocument/2006/relationships/tags" Target="../tags/tag403.xml"/><Relationship Id="rId36" Type="http://schemas.openxmlformats.org/officeDocument/2006/relationships/tags" Target="../tags/tag411.xml"/><Relationship Id="rId10" Type="http://schemas.openxmlformats.org/officeDocument/2006/relationships/tags" Target="../tags/tag385.xml"/><Relationship Id="rId19" Type="http://schemas.openxmlformats.org/officeDocument/2006/relationships/tags" Target="../tags/tag394.xml"/><Relationship Id="rId31" Type="http://schemas.openxmlformats.org/officeDocument/2006/relationships/tags" Target="../tags/tag406.xml"/><Relationship Id="rId44" Type="http://schemas.openxmlformats.org/officeDocument/2006/relationships/image" Target="../media/image5.wmf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tags" Target="../tags/tag389.xml"/><Relationship Id="rId22" Type="http://schemas.openxmlformats.org/officeDocument/2006/relationships/tags" Target="../tags/tag397.xml"/><Relationship Id="rId27" Type="http://schemas.openxmlformats.org/officeDocument/2006/relationships/tags" Target="../tags/tag402.xml"/><Relationship Id="rId30" Type="http://schemas.openxmlformats.org/officeDocument/2006/relationships/tags" Target="../tags/tag405.xml"/><Relationship Id="rId35" Type="http://schemas.openxmlformats.org/officeDocument/2006/relationships/tags" Target="../tags/tag410.xml"/><Relationship Id="rId43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429.xml"/><Relationship Id="rId18" Type="http://schemas.openxmlformats.org/officeDocument/2006/relationships/tags" Target="../tags/tag434.xml"/><Relationship Id="rId26" Type="http://schemas.openxmlformats.org/officeDocument/2006/relationships/tags" Target="../tags/tag442.xml"/><Relationship Id="rId39" Type="http://schemas.openxmlformats.org/officeDocument/2006/relationships/tags" Target="../tags/tag455.xml"/><Relationship Id="rId21" Type="http://schemas.openxmlformats.org/officeDocument/2006/relationships/tags" Target="../tags/tag437.xml"/><Relationship Id="rId34" Type="http://schemas.openxmlformats.org/officeDocument/2006/relationships/tags" Target="../tags/tag450.xml"/><Relationship Id="rId42" Type="http://schemas.openxmlformats.org/officeDocument/2006/relationships/tags" Target="../tags/tag458.xml"/><Relationship Id="rId47" Type="http://schemas.openxmlformats.org/officeDocument/2006/relationships/tags" Target="../tags/tag463.xml"/><Relationship Id="rId50" Type="http://schemas.openxmlformats.org/officeDocument/2006/relationships/tags" Target="../tags/tag466.xml"/><Relationship Id="rId55" Type="http://schemas.openxmlformats.org/officeDocument/2006/relationships/tags" Target="../tags/tag471.xml"/><Relationship Id="rId63" Type="http://schemas.openxmlformats.org/officeDocument/2006/relationships/tags" Target="../tags/tag479.xml"/><Relationship Id="rId68" Type="http://schemas.openxmlformats.org/officeDocument/2006/relationships/tags" Target="../tags/tag484.xml"/><Relationship Id="rId7" Type="http://schemas.openxmlformats.org/officeDocument/2006/relationships/tags" Target="../tags/tag423.xml"/><Relationship Id="rId71" Type="http://schemas.openxmlformats.org/officeDocument/2006/relationships/tags" Target="../tags/tag487.xml"/><Relationship Id="rId2" Type="http://schemas.openxmlformats.org/officeDocument/2006/relationships/tags" Target="../tags/tag418.xml"/><Relationship Id="rId16" Type="http://schemas.openxmlformats.org/officeDocument/2006/relationships/tags" Target="../tags/tag432.xml"/><Relationship Id="rId29" Type="http://schemas.openxmlformats.org/officeDocument/2006/relationships/tags" Target="../tags/tag445.xml"/><Relationship Id="rId11" Type="http://schemas.openxmlformats.org/officeDocument/2006/relationships/tags" Target="../tags/tag427.xml"/><Relationship Id="rId24" Type="http://schemas.openxmlformats.org/officeDocument/2006/relationships/tags" Target="../tags/tag440.xml"/><Relationship Id="rId32" Type="http://schemas.openxmlformats.org/officeDocument/2006/relationships/tags" Target="../tags/tag448.xml"/><Relationship Id="rId37" Type="http://schemas.openxmlformats.org/officeDocument/2006/relationships/tags" Target="../tags/tag453.xml"/><Relationship Id="rId40" Type="http://schemas.openxmlformats.org/officeDocument/2006/relationships/tags" Target="../tags/tag456.xml"/><Relationship Id="rId45" Type="http://schemas.openxmlformats.org/officeDocument/2006/relationships/tags" Target="../tags/tag461.xml"/><Relationship Id="rId53" Type="http://schemas.openxmlformats.org/officeDocument/2006/relationships/tags" Target="../tags/tag469.xml"/><Relationship Id="rId58" Type="http://schemas.openxmlformats.org/officeDocument/2006/relationships/tags" Target="../tags/tag474.xml"/><Relationship Id="rId66" Type="http://schemas.openxmlformats.org/officeDocument/2006/relationships/tags" Target="../tags/tag482.xml"/><Relationship Id="rId5" Type="http://schemas.openxmlformats.org/officeDocument/2006/relationships/tags" Target="../tags/tag421.xml"/><Relationship Id="rId15" Type="http://schemas.openxmlformats.org/officeDocument/2006/relationships/tags" Target="../tags/tag431.xml"/><Relationship Id="rId23" Type="http://schemas.openxmlformats.org/officeDocument/2006/relationships/tags" Target="../tags/tag439.xml"/><Relationship Id="rId28" Type="http://schemas.openxmlformats.org/officeDocument/2006/relationships/tags" Target="../tags/tag444.xml"/><Relationship Id="rId36" Type="http://schemas.openxmlformats.org/officeDocument/2006/relationships/tags" Target="../tags/tag452.xml"/><Relationship Id="rId49" Type="http://schemas.openxmlformats.org/officeDocument/2006/relationships/tags" Target="../tags/tag465.xml"/><Relationship Id="rId57" Type="http://schemas.openxmlformats.org/officeDocument/2006/relationships/tags" Target="../tags/tag473.xml"/><Relationship Id="rId61" Type="http://schemas.openxmlformats.org/officeDocument/2006/relationships/tags" Target="../tags/tag477.xml"/><Relationship Id="rId10" Type="http://schemas.openxmlformats.org/officeDocument/2006/relationships/tags" Target="../tags/tag426.xml"/><Relationship Id="rId19" Type="http://schemas.openxmlformats.org/officeDocument/2006/relationships/tags" Target="../tags/tag435.xml"/><Relationship Id="rId31" Type="http://schemas.openxmlformats.org/officeDocument/2006/relationships/tags" Target="../tags/tag447.xml"/><Relationship Id="rId44" Type="http://schemas.openxmlformats.org/officeDocument/2006/relationships/tags" Target="../tags/tag460.xml"/><Relationship Id="rId52" Type="http://schemas.openxmlformats.org/officeDocument/2006/relationships/tags" Target="../tags/tag468.xml"/><Relationship Id="rId60" Type="http://schemas.openxmlformats.org/officeDocument/2006/relationships/tags" Target="../tags/tag476.xml"/><Relationship Id="rId65" Type="http://schemas.openxmlformats.org/officeDocument/2006/relationships/tags" Target="../tags/tag481.xml"/><Relationship Id="rId73" Type="http://schemas.openxmlformats.org/officeDocument/2006/relationships/notesSlide" Target="../notesSlides/notesSlide3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tags" Target="../tags/tag430.xml"/><Relationship Id="rId22" Type="http://schemas.openxmlformats.org/officeDocument/2006/relationships/tags" Target="../tags/tag438.xml"/><Relationship Id="rId27" Type="http://schemas.openxmlformats.org/officeDocument/2006/relationships/tags" Target="../tags/tag443.xml"/><Relationship Id="rId30" Type="http://schemas.openxmlformats.org/officeDocument/2006/relationships/tags" Target="../tags/tag446.xml"/><Relationship Id="rId35" Type="http://schemas.openxmlformats.org/officeDocument/2006/relationships/tags" Target="../tags/tag451.xml"/><Relationship Id="rId43" Type="http://schemas.openxmlformats.org/officeDocument/2006/relationships/tags" Target="../tags/tag459.xml"/><Relationship Id="rId48" Type="http://schemas.openxmlformats.org/officeDocument/2006/relationships/tags" Target="../tags/tag464.xml"/><Relationship Id="rId56" Type="http://schemas.openxmlformats.org/officeDocument/2006/relationships/tags" Target="../tags/tag472.xml"/><Relationship Id="rId64" Type="http://schemas.openxmlformats.org/officeDocument/2006/relationships/tags" Target="../tags/tag480.xml"/><Relationship Id="rId69" Type="http://schemas.openxmlformats.org/officeDocument/2006/relationships/tags" Target="../tags/tag485.xml"/><Relationship Id="rId8" Type="http://schemas.openxmlformats.org/officeDocument/2006/relationships/tags" Target="../tags/tag424.xml"/><Relationship Id="rId51" Type="http://schemas.openxmlformats.org/officeDocument/2006/relationships/tags" Target="../tags/tag467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419.xml"/><Relationship Id="rId12" Type="http://schemas.openxmlformats.org/officeDocument/2006/relationships/tags" Target="../tags/tag428.xml"/><Relationship Id="rId17" Type="http://schemas.openxmlformats.org/officeDocument/2006/relationships/tags" Target="../tags/tag433.xml"/><Relationship Id="rId25" Type="http://schemas.openxmlformats.org/officeDocument/2006/relationships/tags" Target="../tags/tag441.xml"/><Relationship Id="rId33" Type="http://schemas.openxmlformats.org/officeDocument/2006/relationships/tags" Target="../tags/tag449.xml"/><Relationship Id="rId38" Type="http://schemas.openxmlformats.org/officeDocument/2006/relationships/tags" Target="../tags/tag454.xml"/><Relationship Id="rId46" Type="http://schemas.openxmlformats.org/officeDocument/2006/relationships/tags" Target="../tags/tag462.xml"/><Relationship Id="rId59" Type="http://schemas.openxmlformats.org/officeDocument/2006/relationships/tags" Target="../tags/tag475.xml"/><Relationship Id="rId67" Type="http://schemas.openxmlformats.org/officeDocument/2006/relationships/tags" Target="../tags/tag483.xml"/><Relationship Id="rId20" Type="http://schemas.openxmlformats.org/officeDocument/2006/relationships/tags" Target="../tags/tag436.xml"/><Relationship Id="rId41" Type="http://schemas.openxmlformats.org/officeDocument/2006/relationships/tags" Target="../tags/tag457.xml"/><Relationship Id="rId54" Type="http://schemas.openxmlformats.org/officeDocument/2006/relationships/tags" Target="../tags/tag470.xml"/><Relationship Id="rId62" Type="http://schemas.openxmlformats.org/officeDocument/2006/relationships/tags" Target="../tags/tag478.xml"/><Relationship Id="rId70" Type="http://schemas.openxmlformats.org/officeDocument/2006/relationships/tags" Target="../tags/tag486.xml"/><Relationship Id="rId1" Type="http://schemas.openxmlformats.org/officeDocument/2006/relationships/tags" Target="../tags/tag417.xml"/><Relationship Id="rId6" Type="http://schemas.openxmlformats.org/officeDocument/2006/relationships/tags" Target="../tags/tag4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Autoregressive Integrated Moving</a:t>
            </a:r>
            <a:br>
              <a:rPr lang="en-US" dirty="0" smtClean="0"/>
            </a:br>
            <a:r>
              <a:rPr lang="en-US" dirty="0" smtClean="0"/>
              <a:t>Average (ARIMA) Models </a:t>
            </a:r>
            <a:br>
              <a:rPr lang="en-US" dirty="0" smtClean="0"/>
            </a:br>
            <a:r>
              <a:rPr lang="en-US" dirty="0" smtClean="0"/>
              <a:t>Part 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19BB2-CC8A-46FF-B135-3213C06FD0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6" name="SMARTInkShape-Group27"/>
          <p:cNvGrpSpPr/>
          <p:nvPr/>
        </p:nvGrpSpPr>
        <p:grpSpPr>
          <a:xfrm>
            <a:off x="2673086" y="4177610"/>
            <a:ext cx="321348" cy="949458"/>
            <a:chOff x="2673086" y="4177610"/>
            <a:chExt cx="321348" cy="949458"/>
          </a:xfrm>
        </p:grpSpPr>
        <p:sp>
          <p:nvSpPr>
            <p:cNvPr id="3" name="SMARTInkShape-59"/>
            <p:cNvSpPr/>
            <p:nvPr>
              <p:custDataLst>
                <p:tags r:id="rId130"/>
              </p:custDataLst>
            </p:nvPr>
          </p:nvSpPr>
          <p:spPr>
            <a:xfrm>
              <a:off x="2673086" y="4323802"/>
              <a:ext cx="174234" cy="503692"/>
            </a:xfrm>
            <a:custGeom>
              <a:avLst/>
              <a:gdLst/>
              <a:ahLst/>
              <a:cxnLst/>
              <a:rect l="0" t="0" r="0" b="0"/>
              <a:pathLst>
                <a:path w="174234" h="503692">
                  <a:moveTo>
                    <a:pt x="138767" y="51003"/>
                  </a:moveTo>
                  <a:lnTo>
                    <a:pt x="138767" y="51003"/>
                  </a:lnTo>
                  <a:lnTo>
                    <a:pt x="122314" y="34549"/>
                  </a:lnTo>
                  <a:lnTo>
                    <a:pt x="119282" y="27190"/>
                  </a:lnTo>
                  <a:lnTo>
                    <a:pt x="118473" y="22955"/>
                  </a:lnTo>
                  <a:lnTo>
                    <a:pt x="117123" y="20132"/>
                  </a:lnTo>
                  <a:lnTo>
                    <a:pt x="115411" y="18250"/>
                  </a:lnTo>
                  <a:lnTo>
                    <a:pt x="92305" y="2986"/>
                  </a:lnTo>
                  <a:lnTo>
                    <a:pt x="80779" y="492"/>
                  </a:lnTo>
                  <a:lnTo>
                    <a:pt x="70688" y="0"/>
                  </a:lnTo>
                  <a:lnTo>
                    <a:pt x="42730" y="7324"/>
                  </a:lnTo>
                  <a:lnTo>
                    <a:pt x="40659" y="8899"/>
                  </a:lnTo>
                  <a:lnTo>
                    <a:pt x="39279" y="10762"/>
                  </a:lnTo>
                  <a:lnTo>
                    <a:pt x="27025" y="20392"/>
                  </a:lnTo>
                  <a:lnTo>
                    <a:pt x="10398" y="54204"/>
                  </a:lnTo>
                  <a:lnTo>
                    <a:pt x="7485" y="87565"/>
                  </a:lnTo>
                  <a:lnTo>
                    <a:pt x="8196" y="97279"/>
                  </a:lnTo>
                  <a:lnTo>
                    <a:pt x="19768" y="131493"/>
                  </a:lnTo>
                  <a:lnTo>
                    <a:pt x="34920" y="162790"/>
                  </a:lnTo>
                  <a:lnTo>
                    <a:pt x="65924" y="197061"/>
                  </a:lnTo>
                  <a:lnTo>
                    <a:pt x="90102" y="227247"/>
                  </a:lnTo>
                  <a:lnTo>
                    <a:pt x="118303" y="262931"/>
                  </a:lnTo>
                  <a:lnTo>
                    <a:pt x="140525" y="292855"/>
                  </a:lnTo>
                  <a:lnTo>
                    <a:pt x="158380" y="329183"/>
                  </a:lnTo>
                  <a:lnTo>
                    <a:pt x="169962" y="363739"/>
                  </a:lnTo>
                  <a:lnTo>
                    <a:pt x="174233" y="394008"/>
                  </a:lnTo>
                  <a:lnTo>
                    <a:pt x="174162" y="415290"/>
                  </a:lnTo>
                  <a:lnTo>
                    <a:pt x="162800" y="451743"/>
                  </a:lnTo>
                  <a:lnTo>
                    <a:pt x="151148" y="468318"/>
                  </a:lnTo>
                  <a:lnTo>
                    <a:pt x="138108" y="480047"/>
                  </a:lnTo>
                  <a:lnTo>
                    <a:pt x="104645" y="498843"/>
                  </a:lnTo>
                  <a:lnTo>
                    <a:pt x="90065" y="502346"/>
                  </a:lnTo>
                  <a:lnTo>
                    <a:pt x="60862" y="503691"/>
                  </a:lnTo>
                  <a:lnTo>
                    <a:pt x="32610" y="496375"/>
                  </a:lnTo>
                  <a:lnTo>
                    <a:pt x="19603" y="486440"/>
                  </a:lnTo>
                  <a:lnTo>
                    <a:pt x="4880" y="472142"/>
                  </a:lnTo>
                  <a:lnTo>
                    <a:pt x="2169" y="467290"/>
                  </a:lnTo>
                  <a:lnTo>
                    <a:pt x="286" y="460149"/>
                  </a:lnTo>
                  <a:lnTo>
                    <a:pt x="0" y="45269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MARTInkShape-60"/>
            <p:cNvSpPr/>
            <p:nvPr>
              <p:custDataLst>
                <p:tags r:id="rId131"/>
              </p:custDataLst>
            </p:nvPr>
          </p:nvSpPr>
          <p:spPr>
            <a:xfrm>
              <a:off x="2680390" y="4177610"/>
              <a:ext cx="262927" cy="80340"/>
            </a:xfrm>
            <a:custGeom>
              <a:avLst/>
              <a:gdLst/>
              <a:ahLst/>
              <a:cxnLst/>
              <a:rect l="0" t="0" r="0" b="0"/>
              <a:pathLst>
                <a:path w="262927" h="80340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1" y="5019"/>
                  </a:lnTo>
                  <a:lnTo>
                    <a:pt x="2164" y="5781"/>
                  </a:lnTo>
                  <a:lnTo>
                    <a:pt x="35262" y="18157"/>
                  </a:lnTo>
                  <a:lnTo>
                    <a:pt x="69689" y="25458"/>
                  </a:lnTo>
                  <a:lnTo>
                    <a:pt x="106023" y="28884"/>
                  </a:lnTo>
                  <a:lnTo>
                    <a:pt x="141949" y="36633"/>
                  </a:lnTo>
                  <a:lnTo>
                    <a:pt x="177036" y="43895"/>
                  </a:lnTo>
                  <a:lnTo>
                    <a:pt x="206061" y="50383"/>
                  </a:lnTo>
                  <a:lnTo>
                    <a:pt x="212767" y="50795"/>
                  </a:lnTo>
                  <a:lnTo>
                    <a:pt x="218452" y="53142"/>
                  </a:lnTo>
                  <a:lnTo>
                    <a:pt x="223684" y="56079"/>
                  </a:lnTo>
                  <a:lnTo>
                    <a:pt x="233655" y="57964"/>
                  </a:lnTo>
                  <a:lnTo>
                    <a:pt x="236109" y="58119"/>
                  </a:lnTo>
                  <a:lnTo>
                    <a:pt x="240999" y="60455"/>
                  </a:lnTo>
                  <a:lnTo>
                    <a:pt x="247891" y="65423"/>
                  </a:lnTo>
                  <a:lnTo>
                    <a:pt x="248192" y="69518"/>
                  </a:lnTo>
                  <a:lnTo>
                    <a:pt x="249046" y="70690"/>
                  </a:lnTo>
                  <a:lnTo>
                    <a:pt x="255420" y="72974"/>
                  </a:lnTo>
                  <a:lnTo>
                    <a:pt x="255623" y="73035"/>
                  </a:lnTo>
                  <a:lnTo>
                    <a:pt x="255623" y="80336"/>
                  </a:lnTo>
                  <a:lnTo>
                    <a:pt x="262926" y="80339"/>
                  </a:lnTo>
                  <a:lnTo>
                    <a:pt x="255623" y="80339"/>
                  </a:lnTo>
                  <a:lnTo>
                    <a:pt x="262626" y="80339"/>
                  </a:lnTo>
                  <a:lnTo>
                    <a:pt x="255916" y="80339"/>
                  </a:lnTo>
                  <a:lnTo>
                    <a:pt x="262926" y="80339"/>
                  </a:lnTo>
                  <a:lnTo>
                    <a:pt x="255623" y="8033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61"/>
            <p:cNvSpPr/>
            <p:nvPr>
              <p:custDataLst>
                <p:tags r:id="rId132"/>
              </p:custDataLst>
            </p:nvPr>
          </p:nvSpPr>
          <p:spPr>
            <a:xfrm>
              <a:off x="2979834" y="4805712"/>
              <a:ext cx="14600" cy="321356"/>
            </a:xfrm>
            <a:custGeom>
              <a:avLst/>
              <a:gdLst/>
              <a:ahLst/>
              <a:cxnLst/>
              <a:rect l="0" t="0" r="0" b="0"/>
              <a:pathLst>
                <a:path w="14600" h="321356">
                  <a:moveTo>
                    <a:pt x="0" y="0"/>
                  </a:moveTo>
                  <a:lnTo>
                    <a:pt x="0" y="0"/>
                  </a:lnTo>
                  <a:lnTo>
                    <a:pt x="0" y="35537"/>
                  </a:lnTo>
                  <a:lnTo>
                    <a:pt x="0" y="66564"/>
                  </a:lnTo>
                  <a:lnTo>
                    <a:pt x="2164" y="87889"/>
                  </a:lnTo>
                  <a:lnTo>
                    <a:pt x="6288" y="120783"/>
                  </a:lnTo>
                  <a:lnTo>
                    <a:pt x="7103" y="152707"/>
                  </a:lnTo>
                  <a:lnTo>
                    <a:pt x="7264" y="182457"/>
                  </a:lnTo>
                  <a:lnTo>
                    <a:pt x="9456" y="204460"/>
                  </a:lnTo>
                  <a:lnTo>
                    <a:pt x="13929" y="235992"/>
                  </a:lnTo>
                  <a:lnTo>
                    <a:pt x="14548" y="271903"/>
                  </a:lnTo>
                  <a:lnTo>
                    <a:pt x="14599" y="293033"/>
                  </a:lnTo>
                  <a:lnTo>
                    <a:pt x="12440" y="298759"/>
                  </a:lnTo>
                  <a:lnTo>
                    <a:pt x="9586" y="304009"/>
                  </a:lnTo>
                  <a:lnTo>
                    <a:pt x="7504" y="313874"/>
                  </a:lnTo>
                  <a:lnTo>
                    <a:pt x="7303" y="32135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SMARTInkShape-Group28"/>
          <p:cNvGrpSpPr/>
          <p:nvPr/>
        </p:nvGrpSpPr>
        <p:grpSpPr>
          <a:xfrm>
            <a:off x="3349091" y="4192315"/>
            <a:ext cx="244239" cy="912341"/>
            <a:chOff x="3349091" y="4192315"/>
            <a:chExt cx="244239" cy="912341"/>
          </a:xfrm>
        </p:grpSpPr>
        <p:sp>
          <p:nvSpPr>
            <p:cNvPr id="8" name="SMARTInkShape-62"/>
            <p:cNvSpPr/>
            <p:nvPr>
              <p:custDataLst>
                <p:tags r:id="rId127"/>
              </p:custDataLst>
            </p:nvPr>
          </p:nvSpPr>
          <p:spPr>
            <a:xfrm>
              <a:off x="3349091" y="4367840"/>
              <a:ext cx="149293" cy="480422"/>
            </a:xfrm>
            <a:custGeom>
              <a:avLst/>
              <a:gdLst/>
              <a:ahLst/>
              <a:cxnLst/>
              <a:rect l="0" t="0" r="0" b="0"/>
              <a:pathLst>
                <a:path w="149293" h="480422">
                  <a:moveTo>
                    <a:pt x="149292" y="65393"/>
                  </a:moveTo>
                  <a:lnTo>
                    <a:pt x="149292" y="65393"/>
                  </a:lnTo>
                  <a:lnTo>
                    <a:pt x="149292" y="61516"/>
                  </a:lnTo>
                  <a:lnTo>
                    <a:pt x="148481" y="60374"/>
                  </a:lnTo>
                  <a:lnTo>
                    <a:pt x="147129" y="59612"/>
                  </a:lnTo>
                  <a:lnTo>
                    <a:pt x="145415" y="59105"/>
                  </a:lnTo>
                  <a:lnTo>
                    <a:pt x="144273" y="57955"/>
                  </a:lnTo>
                  <a:lnTo>
                    <a:pt x="143004" y="54513"/>
                  </a:lnTo>
                  <a:lnTo>
                    <a:pt x="141854" y="53271"/>
                  </a:lnTo>
                  <a:lnTo>
                    <a:pt x="138412" y="51890"/>
                  </a:lnTo>
                  <a:lnTo>
                    <a:pt x="137170" y="49899"/>
                  </a:lnTo>
                  <a:lnTo>
                    <a:pt x="133012" y="37206"/>
                  </a:lnTo>
                  <a:lnTo>
                    <a:pt x="129884" y="31767"/>
                  </a:lnTo>
                  <a:lnTo>
                    <a:pt x="127312" y="24142"/>
                  </a:lnTo>
                  <a:lnTo>
                    <a:pt x="117314" y="11852"/>
                  </a:lnTo>
                  <a:lnTo>
                    <a:pt x="112628" y="9137"/>
                  </a:lnTo>
                  <a:lnTo>
                    <a:pt x="85855" y="423"/>
                  </a:lnTo>
                  <a:lnTo>
                    <a:pt x="77548" y="0"/>
                  </a:lnTo>
                  <a:lnTo>
                    <a:pt x="70609" y="1976"/>
                  </a:lnTo>
                  <a:lnTo>
                    <a:pt x="51980" y="12950"/>
                  </a:lnTo>
                  <a:lnTo>
                    <a:pt x="30883" y="38925"/>
                  </a:lnTo>
                  <a:lnTo>
                    <a:pt x="19688" y="72715"/>
                  </a:lnTo>
                  <a:lnTo>
                    <a:pt x="18196" y="92177"/>
                  </a:lnTo>
                  <a:lnTo>
                    <a:pt x="23733" y="116668"/>
                  </a:lnTo>
                  <a:lnTo>
                    <a:pt x="31120" y="132883"/>
                  </a:lnTo>
                  <a:lnTo>
                    <a:pt x="52885" y="163526"/>
                  </a:lnTo>
                  <a:lnTo>
                    <a:pt x="84735" y="199420"/>
                  </a:lnTo>
                  <a:lnTo>
                    <a:pt x="100116" y="233711"/>
                  </a:lnTo>
                  <a:lnTo>
                    <a:pt x="112711" y="269936"/>
                  </a:lnTo>
                  <a:lnTo>
                    <a:pt x="117895" y="291815"/>
                  </a:lnTo>
                  <a:lnTo>
                    <a:pt x="119647" y="324896"/>
                  </a:lnTo>
                  <a:lnTo>
                    <a:pt x="114162" y="356857"/>
                  </a:lnTo>
                  <a:lnTo>
                    <a:pt x="103101" y="386614"/>
                  </a:lnTo>
                  <a:lnTo>
                    <a:pt x="80814" y="422436"/>
                  </a:lnTo>
                  <a:lnTo>
                    <a:pt x="56904" y="454627"/>
                  </a:lnTo>
                  <a:lnTo>
                    <a:pt x="48450" y="464525"/>
                  </a:lnTo>
                  <a:lnTo>
                    <a:pt x="39283" y="470005"/>
                  </a:lnTo>
                  <a:lnTo>
                    <a:pt x="30610" y="473253"/>
                  </a:lnTo>
                  <a:lnTo>
                    <a:pt x="18430" y="479786"/>
                  </a:lnTo>
                  <a:lnTo>
                    <a:pt x="15795" y="480421"/>
                  </a:lnTo>
                  <a:lnTo>
                    <a:pt x="13227" y="480034"/>
                  </a:lnTo>
                  <a:lnTo>
                    <a:pt x="823" y="475293"/>
                  </a:lnTo>
                  <a:lnTo>
                    <a:pt x="0" y="474181"/>
                  </a:lnTo>
                  <a:lnTo>
                    <a:pt x="262" y="472627"/>
                  </a:lnTo>
                  <a:lnTo>
                    <a:pt x="1906" y="468738"/>
                  </a:lnTo>
                  <a:lnTo>
                    <a:pt x="3644" y="461985"/>
                  </a:lnTo>
                  <a:lnTo>
                    <a:pt x="17829" y="44517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63"/>
            <p:cNvSpPr/>
            <p:nvPr>
              <p:custDataLst>
                <p:tags r:id="rId128"/>
              </p:custDataLst>
            </p:nvPr>
          </p:nvSpPr>
          <p:spPr>
            <a:xfrm>
              <a:off x="3426389" y="4843398"/>
              <a:ext cx="158165" cy="261258"/>
            </a:xfrm>
            <a:custGeom>
              <a:avLst/>
              <a:gdLst/>
              <a:ahLst/>
              <a:cxnLst/>
              <a:rect l="0" t="0" r="0" b="0"/>
              <a:pathLst>
                <a:path w="158165" h="261258">
                  <a:moveTo>
                    <a:pt x="152333" y="13439"/>
                  </a:moveTo>
                  <a:lnTo>
                    <a:pt x="152333" y="13439"/>
                  </a:lnTo>
                  <a:lnTo>
                    <a:pt x="132632" y="32329"/>
                  </a:lnTo>
                  <a:lnTo>
                    <a:pt x="123074" y="36917"/>
                  </a:lnTo>
                  <a:lnTo>
                    <a:pt x="113372" y="45397"/>
                  </a:lnTo>
                  <a:lnTo>
                    <a:pt x="106344" y="47930"/>
                  </a:lnTo>
                  <a:lnTo>
                    <a:pt x="88345" y="49837"/>
                  </a:lnTo>
                  <a:lnTo>
                    <a:pt x="83241" y="46044"/>
                  </a:lnTo>
                  <a:lnTo>
                    <a:pt x="81050" y="41996"/>
                  </a:lnTo>
                  <a:lnTo>
                    <a:pt x="79529" y="29582"/>
                  </a:lnTo>
                  <a:lnTo>
                    <a:pt x="79400" y="21696"/>
                  </a:lnTo>
                  <a:lnTo>
                    <a:pt x="81507" y="14945"/>
                  </a:lnTo>
                  <a:lnTo>
                    <a:pt x="88318" y="4745"/>
                  </a:lnTo>
                  <a:lnTo>
                    <a:pt x="90181" y="2774"/>
                  </a:lnTo>
                  <a:lnTo>
                    <a:pt x="96578" y="584"/>
                  </a:lnTo>
                  <a:lnTo>
                    <a:pt x="100555" y="0"/>
                  </a:lnTo>
                  <a:lnTo>
                    <a:pt x="107140" y="1515"/>
                  </a:lnTo>
                  <a:lnTo>
                    <a:pt x="117979" y="9100"/>
                  </a:lnTo>
                  <a:lnTo>
                    <a:pt x="125473" y="16030"/>
                  </a:lnTo>
                  <a:lnTo>
                    <a:pt x="128223" y="22976"/>
                  </a:lnTo>
                  <a:lnTo>
                    <a:pt x="130294" y="58834"/>
                  </a:lnTo>
                  <a:lnTo>
                    <a:pt x="128242" y="93985"/>
                  </a:lnTo>
                  <a:lnTo>
                    <a:pt x="117963" y="130322"/>
                  </a:lnTo>
                  <a:lnTo>
                    <a:pt x="106291" y="161679"/>
                  </a:lnTo>
                  <a:lnTo>
                    <a:pt x="83875" y="197635"/>
                  </a:lnTo>
                  <a:lnTo>
                    <a:pt x="59783" y="232756"/>
                  </a:lnTo>
                  <a:lnTo>
                    <a:pt x="45358" y="250139"/>
                  </a:lnTo>
                  <a:lnTo>
                    <a:pt x="36893" y="256053"/>
                  </a:lnTo>
                  <a:lnTo>
                    <a:pt x="23002" y="260068"/>
                  </a:lnTo>
                  <a:lnTo>
                    <a:pt x="12485" y="261257"/>
                  </a:lnTo>
                  <a:lnTo>
                    <a:pt x="6864" y="259372"/>
                  </a:lnTo>
                  <a:lnTo>
                    <a:pt x="4229" y="257733"/>
                  </a:lnTo>
                  <a:lnTo>
                    <a:pt x="2473" y="255017"/>
                  </a:lnTo>
                  <a:lnTo>
                    <a:pt x="0" y="243441"/>
                  </a:lnTo>
                  <a:lnTo>
                    <a:pt x="79" y="229732"/>
                  </a:lnTo>
                  <a:lnTo>
                    <a:pt x="13774" y="196005"/>
                  </a:lnTo>
                  <a:lnTo>
                    <a:pt x="23345" y="180424"/>
                  </a:lnTo>
                  <a:lnTo>
                    <a:pt x="38375" y="172108"/>
                  </a:lnTo>
                  <a:lnTo>
                    <a:pt x="50491" y="168381"/>
                  </a:lnTo>
                  <a:lnTo>
                    <a:pt x="63099" y="167278"/>
                  </a:lnTo>
                  <a:lnTo>
                    <a:pt x="77113" y="170828"/>
                  </a:lnTo>
                  <a:lnTo>
                    <a:pt x="110149" y="186381"/>
                  </a:lnTo>
                  <a:lnTo>
                    <a:pt x="144522" y="211707"/>
                  </a:lnTo>
                  <a:lnTo>
                    <a:pt x="149673" y="215168"/>
                  </a:lnTo>
                  <a:lnTo>
                    <a:pt x="154668" y="216706"/>
                  </a:lnTo>
                  <a:lnTo>
                    <a:pt x="156324" y="216306"/>
                  </a:lnTo>
                  <a:lnTo>
                    <a:pt x="157428" y="215227"/>
                  </a:lnTo>
                  <a:lnTo>
                    <a:pt x="158164" y="213696"/>
                  </a:lnTo>
                  <a:lnTo>
                    <a:pt x="156818" y="207667"/>
                  </a:lnTo>
                  <a:lnTo>
                    <a:pt x="153219" y="198326"/>
                  </a:lnTo>
                  <a:lnTo>
                    <a:pt x="152333" y="18142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64"/>
            <p:cNvSpPr/>
            <p:nvPr>
              <p:custDataLst>
                <p:tags r:id="rId129"/>
              </p:custDataLst>
            </p:nvPr>
          </p:nvSpPr>
          <p:spPr>
            <a:xfrm>
              <a:off x="3375336" y="4192315"/>
              <a:ext cx="217994" cy="80242"/>
            </a:xfrm>
            <a:custGeom>
              <a:avLst/>
              <a:gdLst/>
              <a:ahLst/>
              <a:cxnLst/>
              <a:rect l="0" t="0" r="0" b="0"/>
              <a:pathLst>
                <a:path w="217994" h="80242">
                  <a:moveTo>
                    <a:pt x="20798" y="80241"/>
                  </a:moveTo>
                  <a:lnTo>
                    <a:pt x="20798" y="80241"/>
                  </a:lnTo>
                  <a:lnTo>
                    <a:pt x="16921" y="76364"/>
                  </a:lnTo>
                  <a:lnTo>
                    <a:pt x="15018" y="72296"/>
                  </a:lnTo>
                  <a:lnTo>
                    <a:pt x="4518" y="36213"/>
                  </a:lnTo>
                  <a:lnTo>
                    <a:pt x="0" y="20780"/>
                  </a:lnTo>
                  <a:lnTo>
                    <a:pt x="441" y="18690"/>
                  </a:lnTo>
                  <a:lnTo>
                    <a:pt x="1546" y="17296"/>
                  </a:lnTo>
                  <a:lnTo>
                    <a:pt x="13728" y="8974"/>
                  </a:lnTo>
                  <a:lnTo>
                    <a:pt x="46249" y="648"/>
                  </a:lnTo>
                  <a:lnTo>
                    <a:pt x="79693" y="0"/>
                  </a:lnTo>
                  <a:lnTo>
                    <a:pt x="109344" y="733"/>
                  </a:lnTo>
                  <a:lnTo>
                    <a:pt x="143453" y="7851"/>
                  </a:lnTo>
                  <a:lnTo>
                    <a:pt x="177752" y="20948"/>
                  </a:lnTo>
                  <a:lnTo>
                    <a:pt x="217993" y="4372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SMARTInkShape-Group29"/>
          <p:cNvGrpSpPr/>
          <p:nvPr/>
        </p:nvGrpSpPr>
        <p:grpSpPr>
          <a:xfrm>
            <a:off x="3822834" y="4601214"/>
            <a:ext cx="281742" cy="167982"/>
            <a:chOff x="3822834" y="4601214"/>
            <a:chExt cx="281742" cy="167982"/>
          </a:xfrm>
        </p:grpSpPr>
        <p:sp>
          <p:nvSpPr>
            <p:cNvPr id="12" name="SMARTInkShape-65"/>
            <p:cNvSpPr/>
            <p:nvPr>
              <p:custDataLst>
                <p:tags r:id="rId125"/>
              </p:custDataLst>
            </p:nvPr>
          </p:nvSpPr>
          <p:spPr>
            <a:xfrm>
              <a:off x="3822834" y="4601214"/>
              <a:ext cx="62637" cy="43822"/>
            </a:xfrm>
            <a:custGeom>
              <a:avLst/>
              <a:gdLst/>
              <a:ahLst/>
              <a:cxnLst/>
              <a:rect l="0" t="0" r="0" b="0"/>
              <a:pathLst>
                <a:path w="62637" h="43822">
                  <a:moveTo>
                    <a:pt x="4208" y="0"/>
                  </a:moveTo>
                  <a:lnTo>
                    <a:pt x="4208" y="0"/>
                  </a:lnTo>
                  <a:lnTo>
                    <a:pt x="0" y="0"/>
                  </a:lnTo>
                  <a:lnTo>
                    <a:pt x="1797" y="0"/>
                  </a:lnTo>
                  <a:lnTo>
                    <a:pt x="2600" y="811"/>
                  </a:lnTo>
                  <a:lnTo>
                    <a:pt x="3493" y="3877"/>
                  </a:lnTo>
                  <a:lnTo>
                    <a:pt x="4543" y="5019"/>
                  </a:lnTo>
                  <a:lnTo>
                    <a:pt x="12058" y="9017"/>
                  </a:lnTo>
                  <a:lnTo>
                    <a:pt x="46862" y="31054"/>
                  </a:lnTo>
                  <a:lnTo>
                    <a:pt x="62636" y="4382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66"/>
            <p:cNvSpPr/>
            <p:nvPr>
              <p:custDataLst>
                <p:tags r:id="rId126"/>
              </p:custDataLst>
            </p:nvPr>
          </p:nvSpPr>
          <p:spPr>
            <a:xfrm>
              <a:off x="4060754" y="4747284"/>
              <a:ext cx="43822" cy="21912"/>
            </a:xfrm>
            <a:custGeom>
              <a:avLst/>
              <a:gdLst/>
              <a:ahLst/>
              <a:cxnLst/>
              <a:rect l="0" t="0" r="0" b="0"/>
              <a:pathLst>
                <a:path w="43822" h="21912">
                  <a:moveTo>
                    <a:pt x="0" y="0"/>
                  </a:moveTo>
                  <a:lnTo>
                    <a:pt x="0" y="0"/>
                  </a:lnTo>
                  <a:lnTo>
                    <a:pt x="13745" y="12934"/>
                  </a:lnTo>
                  <a:lnTo>
                    <a:pt x="26856" y="20568"/>
                  </a:lnTo>
                  <a:lnTo>
                    <a:pt x="43821" y="219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ARTInkShape-67"/>
          <p:cNvSpPr/>
          <p:nvPr>
            <p:custDataLst>
              <p:tags r:id="rId1"/>
            </p:custDataLst>
          </p:nvPr>
        </p:nvSpPr>
        <p:spPr>
          <a:xfrm>
            <a:off x="4272556" y="4769195"/>
            <a:ext cx="87643" cy="21911"/>
          </a:xfrm>
          <a:custGeom>
            <a:avLst/>
            <a:gdLst/>
            <a:ahLst/>
            <a:cxnLst/>
            <a:rect l="0" t="0" r="0" b="0"/>
            <a:pathLst>
              <a:path w="87643" h="21911">
                <a:moveTo>
                  <a:pt x="0" y="0"/>
                </a:moveTo>
                <a:lnTo>
                  <a:pt x="0" y="0"/>
                </a:lnTo>
                <a:lnTo>
                  <a:pt x="3877" y="0"/>
                </a:lnTo>
                <a:lnTo>
                  <a:pt x="5019" y="811"/>
                </a:lnTo>
                <a:lnTo>
                  <a:pt x="5781" y="2164"/>
                </a:lnTo>
                <a:lnTo>
                  <a:pt x="6288" y="3877"/>
                </a:lnTo>
                <a:lnTo>
                  <a:pt x="8249" y="5019"/>
                </a:lnTo>
                <a:lnTo>
                  <a:pt x="17953" y="7438"/>
                </a:lnTo>
                <a:lnTo>
                  <a:pt x="27951" y="12122"/>
                </a:lnTo>
                <a:lnTo>
                  <a:pt x="63827" y="19408"/>
                </a:lnTo>
                <a:lnTo>
                  <a:pt x="75544" y="21416"/>
                </a:lnTo>
                <a:lnTo>
                  <a:pt x="87642" y="21910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SMARTInkShape-Group31"/>
          <p:cNvGrpSpPr/>
          <p:nvPr/>
        </p:nvGrpSpPr>
        <p:grpSpPr>
          <a:xfrm>
            <a:off x="4827712" y="4097279"/>
            <a:ext cx="463954" cy="942147"/>
            <a:chOff x="4827712" y="4097279"/>
            <a:chExt cx="463954" cy="942147"/>
          </a:xfrm>
        </p:grpSpPr>
        <p:sp>
          <p:nvSpPr>
            <p:cNvPr id="16" name="SMARTInkShape-68"/>
            <p:cNvSpPr/>
            <p:nvPr>
              <p:custDataLst>
                <p:tags r:id="rId121"/>
              </p:custDataLst>
            </p:nvPr>
          </p:nvSpPr>
          <p:spPr>
            <a:xfrm>
              <a:off x="4842269" y="4338722"/>
              <a:ext cx="130304" cy="466854"/>
            </a:xfrm>
            <a:custGeom>
              <a:avLst/>
              <a:gdLst/>
              <a:ahLst/>
              <a:cxnLst/>
              <a:rect l="0" t="0" r="0" b="0"/>
              <a:pathLst>
                <a:path w="130304" h="466854">
                  <a:moveTo>
                    <a:pt x="116817" y="50690"/>
                  </a:moveTo>
                  <a:lnTo>
                    <a:pt x="116817" y="50690"/>
                  </a:lnTo>
                  <a:lnTo>
                    <a:pt x="116817" y="29645"/>
                  </a:lnTo>
                  <a:lnTo>
                    <a:pt x="118981" y="22943"/>
                  </a:lnTo>
                  <a:lnTo>
                    <a:pt x="120694" y="20019"/>
                  </a:lnTo>
                  <a:lnTo>
                    <a:pt x="121025" y="17259"/>
                  </a:lnTo>
                  <a:lnTo>
                    <a:pt x="119228" y="12028"/>
                  </a:lnTo>
                  <a:lnTo>
                    <a:pt x="113655" y="4520"/>
                  </a:lnTo>
                  <a:lnTo>
                    <a:pt x="109190" y="1768"/>
                  </a:lnTo>
                  <a:lnTo>
                    <a:pt x="99712" y="0"/>
                  </a:lnTo>
                  <a:lnTo>
                    <a:pt x="68709" y="16058"/>
                  </a:lnTo>
                  <a:lnTo>
                    <a:pt x="38964" y="47619"/>
                  </a:lnTo>
                  <a:lnTo>
                    <a:pt x="19869" y="83702"/>
                  </a:lnTo>
                  <a:lnTo>
                    <a:pt x="16139" y="102940"/>
                  </a:lnTo>
                  <a:lnTo>
                    <a:pt x="20994" y="135569"/>
                  </a:lnTo>
                  <a:lnTo>
                    <a:pt x="29366" y="154284"/>
                  </a:lnTo>
                  <a:lnTo>
                    <a:pt x="52308" y="190590"/>
                  </a:lnTo>
                  <a:lnTo>
                    <a:pt x="78186" y="227089"/>
                  </a:lnTo>
                  <a:lnTo>
                    <a:pt x="102252" y="262638"/>
                  </a:lnTo>
                  <a:lnTo>
                    <a:pt x="120730" y="299029"/>
                  </a:lnTo>
                  <a:lnTo>
                    <a:pt x="129071" y="328227"/>
                  </a:lnTo>
                  <a:lnTo>
                    <a:pt x="130303" y="364742"/>
                  </a:lnTo>
                  <a:lnTo>
                    <a:pt x="121218" y="397382"/>
                  </a:lnTo>
                  <a:lnTo>
                    <a:pt x="97179" y="432823"/>
                  </a:lnTo>
                  <a:lnTo>
                    <a:pt x="84399" y="446678"/>
                  </a:lnTo>
                  <a:lnTo>
                    <a:pt x="60722" y="461690"/>
                  </a:lnTo>
                  <a:lnTo>
                    <a:pt x="46187" y="465420"/>
                  </a:lnTo>
                  <a:lnTo>
                    <a:pt x="20877" y="466853"/>
                  </a:lnTo>
                  <a:lnTo>
                    <a:pt x="15208" y="464765"/>
                  </a:lnTo>
                  <a:lnTo>
                    <a:pt x="4957" y="456812"/>
                  </a:lnTo>
                  <a:lnTo>
                    <a:pt x="2181" y="452188"/>
                  </a:lnTo>
                  <a:lnTo>
                    <a:pt x="619" y="442858"/>
                  </a:lnTo>
                  <a:lnTo>
                    <a:pt x="0" y="418621"/>
                  </a:lnTo>
                  <a:lnTo>
                    <a:pt x="2142" y="414926"/>
                  </a:lnTo>
                  <a:lnTo>
                    <a:pt x="7264" y="40856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69"/>
            <p:cNvSpPr/>
            <p:nvPr>
              <p:custDataLst>
                <p:tags r:id="rId122"/>
              </p:custDataLst>
            </p:nvPr>
          </p:nvSpPr>
          <p:spPr>
            <a:xfrm>
              <a:off x="5017514" y="4761892"/>
              <a:ext cx="51126" cy="277534"/>
            </a:xfrm>
            <a:custGeom>
              <a:avLst/>
              <a:gdLst/>
              <a:ahLst/>
              <a:cxnLst/>
              <a:rect l="0" t="0" r="0" b="0"/>
              <a:pathLst>
                <a:path w="51126" h="277534">
                  <a:moveTo>
                    <a:pt x="0" y="0"/>
                  </a:moveTo>
                  <a:lnTo>
                    <a:pt x="0" y="0"/>
                  </a:lnTo>
                  <a:lnTo>
                    <a:pt x="0" y="10165"/>
                  </a:lnTo>
                  <a:lnTo>
                    <a:pt x="2164" y="14796"/>
                  </a:lnTo>
                  <a:lnTo>
                    <a:pt x="3877" y="17167"/>
                  </a:lnTo>
                  <a:lnTo>
                    <a:pt x="6289" y="28259"/>
                  </a:lnTo>
                  <a:lnTo>
                    <a:pt x="9334" y="51319"/>
                  </a:lnTo>
                  <a:lnTo>
                    <a:pt x="12264" y="61760"/>
                  </a:lnTo>
                  <a:lnTo>
                    <a:pt x="14145" y="90464"/>
                  </a:lnTo>
                  <a:lnTo>
                    <a:pt x="14516" y="123274"/>
                  </a:lnTo>
                  <a:lnTo>
                    <a:pt x="14589" y="154009"/>
                  </a:lnTo>
                  <a:lnTo>
                    <a:pt x="16768" y="188333"/>
                  </a:lnTo>
                  <a:lnTo>
                    <a:pt x="20895" y="218797"/>
                  </a:lnTo>
                  <a:lnTo>
                    <a:pt x="23941" y="247637"/>
                  </a:lnTo>
                  <a:lnTo>
                    <a:pt x="32050" y="267660"/>
                  </a:lnTo>
                  <a:lnTo>
                    <a:pt x="36696" y="273145"/>
                  </a:lnTo>
                  <a:lnTo>
                    <a:pt x="42414" y="276666"/>
                  </a:lnTo>
                  <a:lnTo>
                    <a:pt x="51125" y="2775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70"/>
            <p:cNvSpPr/>
            <p:nvPr>
              <p:custDataLst>
                <p:tags r:id="rId123"/>
              </p:custDataLst>
            </p:nvPr>
          </p:nvSpPr>
          <p:spPr>
            <a:xfrm>
              <a:off x="5141710" y="4776828"/>
              <a:ext cx="149956" cy="250994"/>
            </a:xfrm>
            <a:custGeom>
              <a:avLst/>
              <a:gdLst/>
              <a:ahLst/>
              <a:cxnLst/>
              <a:rect l="0" t="0" r="0" b="0"/>
              <a:pathLst>
                <a:path w="149956" h="250994">
                  <a:moveTo>
                    <a:pt x="65696" y="6974"/>
                  </a:moveTo>
                  <a:lnTo>
                    <a:pt x="65696" y="6974"/>
                  </a:lnTo>
                  <a:lnTo>
                    <a:pt x="52405" y="6974"/>
                  </a:lnTo>
                  <a:lnTo>
                    <a:pt x="17091" y="20476"/>
                  </a:lnTo>
                  <a:lnTo>
                    <a:pt x="1346" y="21552"/>
                  </a:lnTo>
                  <a:lnTo>
                    <a:pt x="885" y="20750"/>
                  </a:lnTo>
                  <a:lnTo>
                    <a:pt x="0" y="10700"/>
                  </a:lnTo>
                  <a:lnTo>
                    <a:pt x="799" y="9458"/>
                  </a:lnTo>
                  <a:lnTo>
                    <a:pt x="2144" y="8630"/>
                  </a:lnTo>
                  <a:lnTo>
                    <a:pt x="3852" y="8078"/>
                  </a:lnTo>
                  <a:lnTo>
                    <a:pt x="14762" y="1338"/>
                  </a:lnTo>
                  <a:lnTo>
                    <a:pt x="28224" y="0"/>
                  </a:lnTo>
                  <a:lnTo>
                    <a:pt x="41789" y="3645"/>
                  </a:lnTo>
                  <a:lnTo>
                    <a:pt x="52211" y="9865"/>
                  </a:lnTo>
                  <a:lnTo>
                    <a:pt x="63002" y="25067"/>
                  </a:lnTo>
                  <a:lnTo>
                    <a:pt x="75399" y="52376"/>
                  </a:lnTo>
                  <a:lnTo>
                    <a:pt x="79657" y="81740"/>
                  </a:lnTo>
                  <a:lnTo>
                    <a:pt x="77947" y="102432"/>
                  </a:lnTo>
                  <a:lnTo>
                    <a:pt x="72839" y="133485"/>
                  </a:lnTo>
                  <a:lnTo>
                    <a:pt x="60599" y="169331"/>
                  </a:lnTo>
                  <a:lnTo>
                    <a:pt x="48624" y="190454"/>
                  </a:lnTo>
                  <a:lnTo>
                    <a:pt x="34045" y="206468"/>
                  </a:lnTo>
                  <a:lnTo>
                    <a:pt x="29177" y="209248"/>
                  </a:lnTo>
                  <a:lnTo>
                    <a:pt x="22025" y="211179"/>
                  </a:lnTo>
                  <a:lnTo>
                    <a:pt x="18425" y="211342"/>
                  </a:lnTo>
                  <a:lnTo>
                    <a:pt x="17140" y="210574"/>
                  </a:lnTo>
                  <a:lnTo>
                    <a:pt x="16284" y="209250"/>
                  </a:lnTo>
                  <a:lnTo>
                    <a:pt x="15079" y="203511"/>
                  </a:lnTo>
                  <a:lnTo>
                    <a:pt x="14909" y="201295"/>
                  </a:lnTo>
                  <a:lnTo>
                    <a:pt x="16886" y="196670"/>
                  </a:lnTo>
                  <a:lnTo>
                    <a:pt x="18549" y="194300"/>
                  </a:lnTo>
                  <a:lnTo>
                    <a:pt x="23601" y="176460"/>
                  </a:lnTo>
                  <a:lnTo>
                    <a:pt x="31954" y="165514"/>
                  </a:lnTo>
                  <a:lnTo>
                    <a:pt x="42894" y="158001"/>
                  </a:lnTo>
                  <a:lnTo>
                    <a:pt x="52538" y="154513"/>
                  </a:lnTo>
                  <a:lnTo>
                    <a:pt x="74332" y="153173"/>
                  </a:lnTo>
                  <a:lnTo>
                    <a:pt x="86288" y="156959"/>
                  </a:lnTo>
                  <a:lnTo>
                    <a:pt x="99849" y="166321"/>
                  </a:lnTo>
                  <a:lnTo>
                    <a:pt x="115151" y="182957"/>
                  </a:lnTo>
                  <a:lnTo>
                    <a:pt x="133764" y="218793"/>
                  </a:lnTo>
                  <a:lnTo>
                    <a:pt x="142769" y="235490"/>
                  </a:lnTo>
                  <a:lnTo>
                    <a:pt x="145878" y="244737"/>
                  </a:lnTo>
                  <a:lnTo>
                    <a:pt x="149955" y="250993"/>
                  </a:lnTo>
                  <a:lnTo>
                    <a:pt x="149460" y="250803"/>
                  </a:lnTo>
                  <a:lnTo>
                    <a:pt x="148318" y="249866"/>
                  </a:lnTo>
                  <a:lnTo>
                    <a:pt x="147049" y="246660"/>
                  </a:lnTo>
                  <a:lnTo>
                    <a:pt x="146235" y="241866"/>
                  </a:lnTo>
                  <a:lnTo>
                    <a:pt x="138731" y="23338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71"/>
            <p:cNvSpPr/>
            <p:nvPr>
              <p:custDataLst>
                <p:tags r:id="rId124"/>
              </p:custDataLst>
            </p:nvPr>
          </p:nvSpPr>
          <p:spPr>
            <a:xfrm>
              <a:off x="4827712" y="4097279"/>
              <a:ext cx="167893" cy="43815"/>
            </a:xfrm>
            <a:custGeom>
              <a:avLst/>
              <a:gdLst/>
              <a:ahLst/>
              <a:cxnLst/>
              <a:rect l="0" t="0" r="0" b="0"/>
              <a:pathLst>
                <a:path w="167893" h="43815">
                  <a:moveTo>
                    <a:pt x="7215" y="7296"/>
                  </a:moveTo>
                  <a:lnTo>
                    <a:pt x="7215" y="7296"/>
                  </a:lnTo>
                  <a:lnTo>
                    <a:pt x="3337" y="7296"/>
                  </a:lnTo>
                  <a:lnTo>
                    <a:pt x="2195" y="6484"/>
                  </a:lnTo>
                  <a:lnTo>
                    <a:pt x="1434" y="5132"/>
                  </a:lnTo>
                  <a:lnTo>
                    <a:pt x="0" y="293"/>
                  </a:lnTo>
                  <a:lnTo>
                    <a:pt x="14670" y="0"/>
                  </a:lnTo>
                  <a:lnTo>
                    <a:pt x="20807" y="2160"/>
                  </a:lnTo>
                  <a:lnTo>
                    <a:pt x="23579" y="3872"/>
                  </a:lnTo>
                  <a:lnTo>
                    <a:pt x="35237" y="6281"/>
                  </a:lnTo>
                  <a:lnTo>
                    <a:pt x="70845" y="7270"/>
                  </a:lnTo>
                  <a:lnTo>
                    <a:pt x="104614" y="7294"/>
                  </a:lnTo>
                  <a:lnTo>
                    <a:pt x="132999" y="8107"/>
                  </a:lnTo>
                  <a:lnTo>
                    <a:pt x="153095" y="16313"/>
                  </a:lnTo>
                  <a:lnTo>
                    <a:pt x="162985" y="24676"/>
                  </a:lnTo>
                  <a:lnTo>
                    <a:pt x="165711" y="29357"/>
                  </a:lnTo>
                  <a:lnTo>
                    <a:pt x="167605" y="36380"/>
                  </a:lnTo>
                  <a:lnTo>
                    <a:pt x="167892" y="438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SMARTInkShape-Group32"/>
          <p:cNvGrpSpPr/>
          <p:nvPr/>
        </p:nvGrpSpPr>
        <p:grpSpPr>
          <a:xfrm>
            <a:off x="1314646" y="5091026"/>
            <a:ext cx="1811259" cy="970892"/>
            <a:chOff x="1314646" y="5091026"/>
            <a:chExt cx="1811259" cy="970892"/>
          </a:xfrm>
        </p:grpSpPr>
        <p:sp>
          <p:nvSpPr>
            <p:cNvPr id="21" name="SMARTInkShape-72"/>
            <p:cNvSpPr/>
            <p:nvPr>
              <p:custDataLst>
                <p:tags r:id="rId111"/>
              </p:custDataLst>
            </p:nvPr>
          </p:nvSpPr>
          <p:spPr>
            <a:xfrm>
              <a:off x="1314646" y="5091026"/>
              <a:ext cx="416288" cy="591109"/>
            </a:xfrm>
            <a:custGeom>
              <a:avLst/>
              <a:gdLst/>
              <a:ahLst/>
              <a:cxnLst/>
              <a:rect l="0" t="0" r="0" b="0"/>
              <a:pathLst>
                <a:path w="416288" h="591109">
                  <a:moveTo>
                    <a:pt x="94932" y="591108"/>
                  </a:moveTo>
                  <a:lnTo>
                    <a:pt x="94932" y="591108"/>
                  </a:lnTo>
                  <a:lnTo>
                    <a:pt x="81641" y="591108"/>
                  </a:lnTo>
                  <a:lnTo>
                    <a:pt x="69735" y="585278"/>
                  </a:lnTo>
                  <a:lnTo>
                    <a:pt x="63987" y="580943"/>
                  </a:lnTo>
                  <a:lnTo>
                    <a:pt x="41392" y="548568"/>
                  </a:lnTo>
                  <a:lnTo>
                    <a:pt x="29203" y="517280"/>
                  </a:lnTo>
                  <a:lnTo>
                    <a:pt x="17840" y="481451"/>
                  </a:lnTo>
                  <a:lnTo>
                    <a:pt x="13071" y="450157"/>
                  </a:lnTo>
                  <a:lnTo>
                    <a:pt x="9003" y="422480"/>
                  </a:lnTo>
                  <a:lnTo>
                    <a:pt x="5634" y="391557"/>
                  </a:lnTo>
                  <a:lnTo>
                    <a:pt x="1660" y="358862"/>
                  </a:lnTo>
                  <a:lnTo>
                    <a:pt x="482" y="326452"/>
                  </a:lnTo>
                  <a:lnTo>
                    <a:pt x="134" y="291152"/>
                  </a:lnTo>
                  <a:lnTo>
                    <a:pt x="30" y="257158"/>
                  </a:lnTo>
                  <a:lnTo>
                    <a:pt x="0" y="224365"/>
                  </a:lnTo>
                  <a:lnTo>
                    <a:pt x="2155" y="191114"/>
                  </a:lnTo>
                  <a:lnTo>
                    <a:pt x="5769" y="160704"/>
                  </a:lnTo>
                  <a:lnTo>
                    <a:pt x="9003" y="131136"/>
                  </a:lnTo>
                  <a:lnTo>
                    <a:pt x="15101" y="101817"/>
                  </a:lnTo>
                  <a:lnTo>
                    <a:pt x="24432" y="66706"/>
                  </a:lnTo>
                  <a:lnTo>
                    <a:pt x="42298" y="31093"/>
                  </a:lnTo>
                  <a:lnTo>
                    <a:pt x="48817" y="20858"/>
                  </a:lnTo>
                  <a:lnTo>
                    <a:pt x="66227" y="7675"/>
                  </a:lnTo>
                  <a:lnTo>
                    <a:pt x="78312" y="1939"/>
                  </a:lnTo>
                  <a:lnTo>
                    <a:pt x="93543" y="0"/>
                  </a:lnTo>
                  <a:lnTo>
                    <a:pt x="100536" y="1899"/>
                  </a:lnTo>
                  <a:lnTo>
                    <a:pt x="111638" y="9731"/>
                  </a:lnTo>
                  <a:lnTo>
                    <a:pt x="119178" y="16704"/>
                  </a:lnTo>
                  <a:lnTo>
                    <a:pt x="121938" y="23659"/>
                  </a:lnTo>
                  <a:lnTo>
                    <a:pt x="128063" y="51903"/>
                  </a:lnTo>
                  <a:lnTo>
                    <a:pt x="124823" y="87331"/>
                  </a:lnTo>
                  <a:lnTo>
                    <a:pt x="116291" y="123705"/>
                  </a:lnTo>
                  <a:lnTo>
                    <a:pt x="106996" y="156778"/>
                  </a:lnTo>
                  <a:lnTo>
                    <a:pt x="89137" y="190487"/>
                  </a:lnTo>
                  <a:lnTo>
                    <a:pt x="70636" y="225262"/>
                  </a:lnTo>
                  <a:lnTo>
                    <a:pt x="51257" y="260104"/>
                  </a:lnTo>
                  <a:lnTo>
                    <a:pt x="41402" y="271725"/>
                  </a:lnTo>
                  <a:lnTo>
                    <a:pt x="36517" y="274687"/>
                  </a:lnTo>
                  <a:lnTo>
                    <a:pt x="30646" y="276589"/>
                  </a:lnTo>
                  <a:lnTo>
                    <a:pt x="27679" y="274685"/>
                  </a:lnTo>
                  <a:lnTo>
                    <a:pt x="23039" y="270727"/>
                  </a:lnTo>
                  <a:lnTo>
                    <a:pt x="22405" y="268022"/>
                  </a:lnTo>
                  <a:lnTo>
                    <a:pt x="22236" y="266165"/>
                  </a:lnTo>
                  <a:lnTo>
                    <a:pt x="25875" y="255796"/>
                  </a:lnTo>
                  <a:lnTo>
                    <a:pt x="40652" y="230020"/>
                  </a:lnTo>
                  <a:lnTo>
                    <a:pt x="42405" y="220716"/>
                  </a:lnTo>
                  <a:lnTo>
                    <a:pt x="44496" y="216774"/>
                  </a:lnTo>
                  <a:lnTo>
                    <a:pt x="51147" y="210231"/>
                  </a:lnTo>
                  <a:lnTo>
                    <a:pt x="57348" y="206782"/>
                  </a:lnTo>
                  <a:lnTo>
                    <a:pt x="85287" y="197503"/>
                  </a:lnTo>
                  <a:lnTo>
                    <a:pt x="93621" y="197067"/>
                  </a:lnTo>
                  <a:lnTo>
                    <a:pt x="100571" y="199037"/>
                  </a:lnTo>
                  <a:lnTo>
                    <a:pt x="126666" y="217097"/>
                  </a:lnTo>
                  <a:lnTo>
                    <a:pt x="135623" y="230167"/>
                  </a:lnTo>
                  <a:lnTo>
                    <a:pt x="148400" y="263008"/>
                  </a:lnTo>
                  <a:lnTo>
                    <a:pt x="153192" y="292586"/>
                  </a:lnTo>
                  <a:lnTo>
                    <a:pt x="161112" y="326681"/>
                  </a:lnTo>
                  <a:lnTo>
                    <a:pt x="166613" y="360976"/>
                  </a:lnTo>
                  <a:lnTo>
                    <a:pt x="173531" y="393178"/>
                  </a:lnTo>
                  <a:lnTo>
                    <a:pt x="185100" y="426457"/>
                  </a:lnTo>
                  <a:lnTo>
                    <a:pt x="191413" y="457919"/>
                  </a:lnTo>
                  <a:lnTo>
                    <a:pt x="202253" y="482951"/>
                  </a:lnTo>
                  <a:lnTo>
                    <a:pt x="208602" y="493510"/>
                  </a:lnTo>
                  <a:lnTo>
                    <a:pt x="213323" y="509043"/>
                  </a:lnTo>
                  <a:lnTo>
                    <a:pt x="221830" y="520166"/>
                  </a:lnTo>
                  <a:lnTo>
                    <a:pt x="226530" y="523061"/>
                  </a:lnTo>
                  <a:lnTo>
                    <a:pt x="236160" y="524919"/>
                  </a:lnTo>
                  <a:lnTo>
                    <a:pt x="250743" y="525337"/>
                  </a:lnTo>
                  <a:lnTo>
                    <a:pt x="255611" y="523195"/>
                  </a:lnTo>
                  <a:lnTo>
                    <a:pt x="258045" y="521487"/>
                  </a:lnTo>
                  <a:lnTo>
                    <a:pt x="270217" y="502633"/>
                  </a:lnTo>
                  <a:lnTo>
                    <a:pt x="291135" y="469334"/>
                  </a:lnTo>
                  <a:lnTo>
                    <a:pt x="295744" y="457459"/>
                  </a:lnTo>
                  <a:lnTo>
                    <a:pt x="299415" y="444066"/>
                  </a:lnTo>
                  <a:lnTo>
                    <a:pt x="312832" y="413468"/>
                  </a:lnTo>
                  <a:lnTo>
                    <a:pt x="320984" y="385912"/>
                  </a:lnTo>
                  <a:lnTo>
                    <a:pt x="328539" y="357189"/>
                  </a:lnTo>
                  <a:lnTo>
                    <a:pt x="333753" y="328120"/>
                  </a:lnTo>
                  <a:lnTo>
                    <a:pt x="339392" y="293094"/>
                  </a:lnTo>
                  <a:lnTo>
                    <a:pt x="342489" y="262732"/>
                  </a:lnTo>
                  <a:lnTo>
                    <a:pt x="343151" y="229847"/>
                  </a:lnTo>
                  <a:lnTo>
                    <a:pt x="342421" y="209183"/>
                  </a:lnTo>
                  <a:lnTo>
                    <a:pt x="336961" y="192339"/>
                  </a:lnTo>
                  <a:lnTo>
                    <a:pt x="332371" y="186404"/>
                  </a:lnTo>
                  <a:lnTo>
                    <a:pt x="330318" y="185784"/>
                  </a:lnTo>
                  <a:lnTo>
                    <a:pt x="328137" y="186183"/>
                  </a:lnTo>
                  <a:lnTo>
                    <a:pt x="321191" y="190621"/>
                  </a:lnTo>
                  <a:lnTo>
                    <a:pt x="309149" y="202558"/>
                  </a:lnTo>
                  <a:lnTo>
                    <a:pt x="304291" y="210404"/>
                  </a:lnTo>
                  <a:lnTo>
                    <a:pt x="297907" y="241380"/>
                  </a:lnTo>
                  <a:lnTo>
                    <a:pt x="293269" y="269920"/>
                  </a:lnTo>
                  <a:lnTo>
                    <a:pt x="292353" y="304020"/>
                  </a:lnTo>
                  <a:lnTo>
                    <a:pt x="294336" y="337204"/>
                  </a:lnTo>
                  <a:lnTo>
                    <a:pt x="298424" y="370900"/>
                  </a:lnTo>
                  <a:lnTo>
                    <a:pt x="303010" y="393587"/>
                  </a:lnTo>
                  <a:lnTo>
                    <a:pt x="322861" y="427540"/>
                  </a:lnTo>
                  <a:lnTo>
                    <a:pt x="334145" y="446570"/>
                  </a:lnTo>
                  <a:lnTo>
                    <a:pt x="342180" y="453293"/>
                  </a:lnTo>
                  <a:lnTo>
                    <a:pt x="353325" y="456822"/>
                  </a:lnTo>
                  <a:lnTo>
                    <a:pt x="386675" y="465178"/>
                  </a:lnTo>
                  <a:lnTo>
                    <a:pt x="416287" y="466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73"/>
            <p:cNvSpPr/>
            <p:nvPr>
              <p:custDataLst>
                <p:tags r:id="rId112"/>
              </p:custDataLst>
            </p:nvPr>
          </p:nvSpPr>
          <p:spPr>
            <a:xfrm>
              <a:off x="1796676" y="5288759"/>
              <a:ext cx="94927" cy="627089"/>
            </a:xfrm>
            <a:custGeom>
              <a:avLst/>
              <a:gdLst/>
              <a:ahLst/>
              <a:cxnLst/>
              <a:rect l="0" t="0" r="0" b="0"/>
              <a:pathLst>
                <a:path w="94927" h="627089">
                  <a:moveTo>
                    <a:pt x="80327" y="6289"/>
                  </a:moveTo>
                  <a:lnTo>
                    <a:pt x="80327" y="6289"/>
                  </a:lnTo>
                  <a:lnTo>
                    <a:pt x="69447" y="6289"/>
                  </a:lnTo>
                  <a:lnTo>
                    <a:pt x="65213" y="4125"/>
                  </a:lnTo>
                  <a:lnTo>
                    <a:pt x="59759" y="0"/>
                  </a:lnTo>
                  <a:lnTo>
                    <a:pt x="58500" y="473"/>
                  </a:lnTo>
                  <a:lnTo>
                    <a:pt x="52851" y="4205"/>
                  </a:lnTo>
                  <a:lnTo>
                    <a:pt x="46038" y="6483"/>
                  </a:lnTo>
                  <a:lnTo>
                    <a:pt x="41284" y="9891"/>
                  </a:lnTo>
                  <a:lnTo>
                    <a:pt x="26760" y="33599"/>
                  </a:lnTo>
                  <a:lnTo>
                    <a:pt x="14595" y="65427"/>
                  </a:lnTo>
                  <a:lnTo>
                    <a:pt x="3234" y="101328"/>
                  </a:lnTo>
                  <a:lnTo>
                    <a:pt x="416" y="133888"/>
                  </a:lnTo>
                  <a:lnTo>
                    <a:pt x="14" y="170113"/>
                  </a:lnTo>
                  <a:lnTo>
                    <a:pt x="0" y="175939"/>
                  </a:lnTo>
                  <a:lnTo>
                    <a:pt x="2158" y="181233"/>
                  </a:lnTo>
                  <a:lnTo>
                    <a:pt x="3869" y="183781"/>
                  </a:lnTo>
                  <a:lnTo>
                    <a:pt x="7935" y="186611"/>
                  </a:lnTo>
                  <a:lnTo>
                    <a:pt x="14530" y="188578"/>
                  </a:lnTo>
                  <a:lnTo>
                    <a:pt x="18083" y="188744"/>
                  </a:lnTo>
                  <a:lnTo>
                    <a:pt x="22367" y="186654"/>
                  </a:lnTo>
                  <a:lnTo>
                    <a:pt x="24646" y="184960"/>
                  </a:lnTo>
                  <a:lnTo>
                    <a:pt x="31730" y="174822"/>
                  </a:lnTo>
                  <a:lnTo>
                    <a:pt x="39964" y="143448"/>
                  </a:lnTo>
                  <a:lnTo>
                    <a:pt x="51248" y="108326"/>
                  </a:lnTo>
                  <a:lnTo>
                    <a:pt x="59951" y="72643"/>
                  </a:lnTo>
                  <a:lnTo>
                    <a:pt x="64011" y="57598"/>
                  </a:lnTo>
                  <a:lnTo>
                    <a:pt x="65383" y="41851"/>
                  </a:lnTo>
                  <a:lnTo>
                    <a:pt x="66307" y="39735"/>
                  </a:lnTo>
                  <a:lnTo>
                    <a:pt x="67734" y="38324"/>
                  </a:lnTo>
                  <a:lnTo>
                    <a:pt x="72932" y="35552"/>
                  </a:lnTo>
                  <a:lnTo>
                    <a:pt x="75187" y="71196"/>
                  </a:lnTo>
                  <a:lnTo>
                    <a:pt x="78804" y="90711"/>
                  </a:lnTo>
                  <a:lnTo>
                    <a:pt x="83904" y="126386"/>
                  </a:lnTo>
                  <a:lnTo>
                    <a:pt x="86526" y="158910"/>
                  </a:lnTo>
                  <a:lnTo>
                    <a:pt x="89304" y="184485"/>
                  </a:lnTo>
                  <a:lnTo>
                    <a:pt x="92432" y="212081"/>
                  </a:lnTo>
                  <a:lnTo>
                    <a:pt x="93822" y="240576"/>
                  </a:lnTo>
                  <a:lnTo>
                    <a:pt x="94440" y="269471"/>
                  </a:lnTo>
                  <a:lnTo>
                    <a:pt x="94715" y="299355"/>
                  </a:lnTo>
                  <a:lnTo>
                    <a:pt x="94837" y="331571"/>
                  </a:lnTo>
                  <a:lnTo>
                    <a:pt x="94891" y="364825"/>
                  </a:lnTo>
                  <a:lnTo>
                    <a:pt x="94915" y="397728"/>
                  </a:lnTo>
                  <a:lnTo>
                    <a:pt x="94926" y="428581"/>
                  </a:lnTo>
                  <a:lnTo>
                    <a:pt x="92766" y="460688"/>
                  </a:lnTo>
                  <a:lnTo>
                    <a:pt x="89913" y="493081"/>
                  </a:lnTo>
                  <a:lnTo>
                    <a:pt x="88645" y="523708"/>
                  </a:lnTo>
                  <a:lnTo>
                    <a:pt x="85918" y="551386"/>
                  </a:lnTo>
                  <a:lnTo>
                    <a:pt x="81432" y="582830"/>
                  </a:lnTo>
                  <a:lnTo>
                    <a:pt x="73024" y="6270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74"/>
            <p:cNvSpPr/>
            <p:nvPr>
              <p:custDataLst>
                <p:tags r:id="rId113"/>
              </p:custDataLst>
            </p:nvPr>
          </p:nvSpPr>
          <p:spPr>
            <a:xfrm>
              <a:off x="1818575" y="6025399"/>
              <a:ext cx="29215" cy="36519"/>
            </a:xfrm>
            <a:custGeom>
              <a:avLst/>
              <a:gdLst/>
              <a:ahLst/>
              <a:cxnLst/>
              <a:rect l="0" t="0" r="0" b="0"/>
              <a:pathLst>
                <a:path w="29215" h="36519">
                  <a:moveTo>
                    <a:pt x="29214" y="0"/>
                  </a:moveTo>
                  <a:lnTo>
                    <a:pt x="29214" y="0"/>
                  </a:lnTo>
                  <a:lnTo>
                    <a:pt x="25337" y="3877"/>
                  </a:lnTo>
                  <a:lnTo>
                    <a:pt x="23433" y="7945"/>
                  </a:lnTo>
                  <a:lnTo>
                    <a:pt x="15711" y="26794"/>
                  </a:lnTo>
                  <a:lnTo>
                    <a:pt x="0" y="3651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75"/>
            <p:cNvSpPr/>
            <p:nvPr>
              <p:custDataLst>
                <p:tags r:id="rId114"/>
              </p:custDataLst>
            </p:nvPr>
          </p:nvSpPr>
          <p:spPr>
            <a:xfrm>
              <a:off x="1789401" y="5689438"/>
              <a:ext cx="109514" cy="350570"/>
            </a:xfrm>
            <a:custGeom>
              <a:avLst/>
              <a:gdLst/>
              <a:ahLst/>
              <a:cxnLst/>
              <a:rect l="0" t="0" r="0" b="0"/>
              <a:pathLst>
                <a:path w="109514" h="350570">
                  <a:moveTo>
                    <a:pt x="7264" y="350569"/>
                  </a:moveTo>
                  <a:lnTo>
                    <a:pt x="7264" y="350569"/>
                  </a:lnTo>
                  <a:lnTo>
                    <a:pt x="7264" y="346691"/>
                  </a:lnTo>
                  <a:lnTo>
                    <a:pt x="975" y="319357"/>
                  </a:lnTo>
                  <a:lnTo>
                    <a:pt x="161" y="286726"/>
                  </a:lnTo>
                  <a:lnTo>
                    <a:pt x="0" y="253832"/>
                  </a:lnTo>
                  <a:lnTo>
                    <a:pt x="2136" y="225878"/>
                  </a:lnTo>
                  <a:lnTo>
                    <a:pt x="6251" y="191229"/>
                  </a:lnTo>
                  <a:lnTo>
                    <a:pt x="17913" y="155921"/>
                  </a:lnTo>
                  <a:lnTo>
                    <a:pt x="31037" y="124663"/>
                  </a:lnTo>
                  <a:lnTo>
                    <a:pt x="48745" y="92727"/>
                  </a:lnTo>
                  <a:lnTo>
                    <a:pt x="70894" y="58136"/>
                  </a:lnTo>
                  <a:lnTo>
                    <a:pt x="94625" y="22344"/>
                  </a:lnTo>
                  <a:lnTo>
                    <a:pt x="10951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76"/>
            <p:cNvSpPr/>
            <p:nvPr>
              <p:custDataLst>
                <p:tags r:id="rId115"/>
              </p:custDataLst>
            </p:nvPr>
          </p:nvSpPr>
          <p:spPr>
            <a:xfrm>
              <a:off x="1993859" y="5331565"/>
              <a:ext cx="248321" cy="262928"/>
            </a:xfrm>
            <a:custGeom>
              <a:avLst/>
              <a:gdLst/>
              <a:ahLst/>
              <a:cxnLst/>
              <a:rect l="0" t="0" r="0" b="0"/>
              <a:pathLst>
                <a:path w="248321" h="262928">
                  <a:moveTo>
                    <a:pt x="0" y="0"/>
                  </a:moveTo>
                  <a:lnTo>
                    <a:pt x="0" y="0"/>
                  </a:lnTo>
                  <a:lnTo>
                    <a:pt x="812" y="26203"/>
                  </a:lnTo>
                  <a:lnTo>
                    <a:pt x="6289" y="58994"/>
                  </a:lnTo>
                  <a:lnTo>
                    <a:pt x="12123" y="89377"/>
                  </a:lnTo>
                  <a:lnTo>
                    <a:pt x="13871" y="120436"/>
                  </a:lnTo>
                  <a:lnTo>
                    <a:pt x="15201" y="150558"/>
                  </a:lnTo>
                  <a:lnTo>
                    <a:pt x="19562" y="179229"/>
                  </a:lnTo>
                  <a:lnTo>
                    <a:pt x="21602" y="214786"/>
                  </a:lnTo>
                  <a:lnTo>
                    <a:pt x="21909" y="247751"/>
                  </a:lnTo>
                  <a:lnTo>
                    <a:pt x="25787" y="248151"/>
                  </a:lnTo>
                  <a:lnTo>
                    <a:pt x="26930" y="247396"/>
                  </a:lnTo>
                  <a:lnTo>
                    <a:pt x="27691" y="246081"/>
                  </a:lnTo>
                  <a:lnTo>
                    <a:pt x="28763" y="240353"/>
                  </a:lnTo>
                  <a:lnTo>
                    <a:pt x="29967" y="222925"/>
                  </a:lnTo>
                  <a:lnTo>
                    <a:pt x="36648" y="189649"/>
                  </a:lnTo>
                  <a:lnTo>
                    <a:pt x="48104" y="153416"/>
                  </a:lnTo>
                  <a:lnTo>
                    <a:pt x="51041" y="137878"/>
                  </a:lnTo>
                  <a:lnTo>
                    <a:pt x="56691" y="127774"/>
                  </a:lnTo>
                  <a:lnTo>
                    <a:pt x="68259" y="114578"/>
                  </a:lnTo>
                  <a:lnTo>
                    <a:pt x="73076" y="111786"/>
                  </a:lnTo>
                  <a:lnTo>
                    <a:pt x="82515" y="110215"/>
                  </a:lnTo>
                  <a:lnTo>
                    <a:pt x="96368" y="109683"/>
                  </a:lnTo>
                  <a:lnTo>
                    <a:pt x="101800" y="111776"/>
                  </a:lnTo>
                  <a:lnTo>
                    <a:pt x="137467" y="133937"/>
                  </a:lnTo>
                  <a:lnTo>
                    <a:pt x="173895" y="155810"/>
                  </a:lnTo>
                  <a:lnTo>
                    <a:pt x="187767" y="159236"/>
                  </a:lnTo>
                  <a:lnTo>
                    <a:pt x="197333" y="157873"/>
                  </a:lnTo>
                  <a:lnTo>
                    <a:pt x="218477" y="151605"/>
                  </a:lnTo>
                  <a:lnTo>
                    <a:pt x="235403" y="140968"/>
                  </a:lnTo>
                  <a:lnTo>
                    <a:pt x="244154" y="125121"/>
                  </a:lnTo>
                  <a:lnTo>
                    <a:pt x="247497" y="107639"/>
                  </a:lnTo>
                  <a:lnTo>
                    <a:pt x="248288" y="75158"/>
                  </a:lnTo>
                  <a:lnTo>
                    <a:pt x="246142" y="67757"/>
                  </a:lnTo>
                  <a:lnTo>
                    <a:pt x="238152" y="56394"/>
                  </a:lnTo>
                  <a:lnTo>
                    <a:pt x="231151" y="48809"/>
                  </a:lnTo>
                  <a:lnTo>
                    <a:pt x="226353" y="46038"/>
                  </a:lnTo>
                  <a:lnTo>
                    <a:pt x="223937" y="45299"/>
                  </a:lnTo>
                  <a:lnTo>
                    <a:pt x="221515" y="45618"/>
                  </a:lnTo>
                  <a:lnTo>
                    <a:pt x="216660" y="48136"/>
                  </a:lnTo>
                  <a:lnTo>
                    <a:pt x="194610" y="64219"/>
                  </a:lnTo>
                  <a:lnTo>
                    <a:pt x="175419" y="95143"/>
                  </a:lnTo>
                  <a:lnTo>
                    <a:pt x="171287" y="104771"/>
                  </a:lnTo>
                  <a:lnTo>
                    <a:pt x="168175" y="138772"/>
                  </a:lnTo>
                  <a:lnTo>
                    <a:pt x="168818" y="163113"/>
                  </a:lnTo>
                  <a:lnTo>
                    <a:pt x="180441" y="197346"/>
                  </a:lnTo>
                  <a:lnTo>
                    <a:pt x="188354" y="213560"/>
                  </a:lnTo>
                  <a:lnTo>
                    <a:pt x="213520" y="246116"/>
                  </a:lnTo>
                  <a:lnTo>
                    <a:pt x="238232" y="261355"/>
                  </a:lnTo>
                  <a:lnTo>
                    <a:pt x="248320" y="26292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77"/>
            <p:cNvSpPr/>
            <p:nvPr>
              <p:custDataLst>
                <p:tags r:id="rId116"/>
              </p:custDataLst>
            </p:nvPr>
          </p:nvSpPr>
          <p:spPr>
            <a:xfrm>
              <a:off x="2322636" y="5375387"/>
              <a:ext cx="65614" cy="160336"/>
            </a:xfrm>
            <a:custGeom>
              <a:avLst/>
              <a:gdLst/>
              <a:ahLst/>
              <a:cxnLst/>
              <a:rect l="0" t="0" r="0" b="0"/>
              <a:pathLst>
                <a:path w="65614" h="160336">
                  <a:moveTo>
                    <a:pt x="43703" y="0"/>
                  </a:moveTo>
                  <a:lnTo>
                    <a:pt x="43703" y="0"/>
                  </a:lnTo>
                  <a:lnTo>
                    <a:pt x="23135" y="0"/>
                  </a:lnTo>
                  <a:lnTo>
                    <a:pt x="18313" y="3877"/>
                  </a:lnTo>
                  <a:lnTo>
                    <a:pt x="16188" y="7944"/>
                  </a:lnTo>
                  <a:lnTo>
                    <a:pt x="15622" y="10165"/>
                  </a:lnTo>
                  <a:lnTo>
                    <a:pt x="10947" y="17168"/>
                  </a:lnTo>
                  <a:lnTo>
                    <a:pt x="4423" y="24382"/>
                  </a:lnTo>
                  <a:lnTo>
                    <a:pt x="1900" y="31394"/>
                  </a:lnTo>
                  <a:lnTo>
                    <a:pt x="0" y="46970"/>
                  </a:lnTo>
                  <a:lnTo>
                    <a:pt x="772" y="48355"/>
                  </a:lnTo>
                  <a:lnTo>
                    <a:pt x="2098" y="49278"/>
                  </a:lnTo>
                  <a:lnTo>
                    <a:pt x="7842" y="50577"/>
                  </a:lnTo>
                  <a:lnTo>
                    <a:pt x="10057" y="50760"/>
                  </a:lnTo>
                  <a:lnTo>
                    <a:pt x="14683" y="53126"/>
                  </a:lnTo>
                  <a:lnTo>
                    <a:pt x="17053" y="54893"/>
                  </a:lnTo>
                  <a:lnTo>
                    <a:pt x="24014" y="56857"/>
                  </a:lnTo>
                  <a:lnTo>
                    <a:pt x="45421" y="60453"/>
                  </a:lnTo>
                  <a:lnTo>
                    <a:pt x="57424" y="65848"/>
                  </a:lnTo>
                  <a:lnTo>
                    <a:pt x="61433" y="69299"/>
                  </a:lnTo>
                  <a:lnTo>
                    <a:pt x="63755" y="73539"/>
                  </a:lnTo>
                  <a:lnTo>
                    <a:pt x="65246" y="86749"/>
                  </a:lnTo>
                  <a:lnTo>
                    <a:pt x="58965" y="119381"/>
                  </a:lnTo>
                  <a:lnTo>
                    <a:pt x="57692" y="133112"/>
                  </a:lnTo>
                  <a:lnTo>
                    <a:pt x="51315" y="151805"/>
                  </a:lnTo>
                  <a:lnTo>
                    <a:pt x="51033" y="159524"/>
                  </a:lnTo>
                  <a:lnTo>
                    <a:pt x="51836" y="159908"/>
                  </a:lnTo>
                  <a:lnTo>
                    <a:pt x="54891" y="160335"/>
                  </a:lnTo>
                  <a:lnTo>
                    <a:pt x="56031" y="159637"/>
                  </a:lnTo>
                  <a:lnTo>
                    <a:pt x="56790" y="158361"/>
                  </a:lnTo>
                  <a:lnTo>
                    <a:pt x="58010" y="154358"/>
                  </a:lnTo>
                  <a:lnTo>
                    <a:pt x="65613" y="14607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78"/>
            <p:cNvSpPr/>
            <p:nvPr>
              <p:custDataLst>
                <p:tags r:id="rId117"/>
              </p:custDataLst>
            </p:nvPr>
          </p:nvSpPr>
          <p:spPr>
            <a:xfrm>
              <a:off x="2461683" y="5419208"/>
              <a:ext cx="101852" cy="214964"/>
            </a:xfrm>
            <a:custGeom>
              <a:avLst/>
              <a:gdLst/>
              <a:ahLst/>
              <a:cxnLst/>
              <a:rect l="0" t="0" r="0" b="0"/>
              <a:pathLst>
                <a:path w="101852" h="214964">
                  <a:moveTo>
                    <a:pt x="28816" y="0"/>
                  </a:moveTo>
                  <a:lnTo>
                    <a:pt x="28816" y="0"/>
                  </a:lnTo>
                  <a:lnTo>
                    <a:pt x="24938" y="3876"/>
                  </a:lnTo>
                  <a:lnTo>
                    <a:pt x="23035" y="7944"/>
                  </a:lnTo>
                  <a:lnTo>
                    <a:pt x="22527" y="10164"/>
                  </a:lnTo>
                  <a:lnTo>
                    <a:pt x="16693" y="20372"/>
                  </a:lnTo>
                  <a:lnTo>
                    <a:pt x="8596" y="51567"/>
                  </a:lnTo>
                  <a:lnTo>
                    <a:pt x="1618" y="72641"/>
                  </a:lnTo>
                  <a:lnTo>
                    <a:pt x="0" y="88556"/>
                  </a:lnTo>
                  <a:lnTo>
                    <a:pt x="1943" y="94269"/>
                  </a:lnTo>
                  <a:lnTo>
                    <a:pt x="5925" y="100673"/>
                  </a:lnTo>
                  <a:lnTo>
                    <a:pt x="17561" y="101938"/>
                  </a:lnTo>
                  <a:lnTo>
                    <a:pt x="46779" y="101429"/>
                  </a:lnTo>
                  <a:lnTo>
                    <a:pt x="66446" y="95959"/>
                  </a:lnTo>
                  <a:lnTo>
                    <a:pt x="69321" y="96433"/>
                  </a:lnTo>
                  <a:lnTo>
                    <a:pt x="82259" y="101322"/>
                  </a:lnTo>
                  <a:lnTo>
                    <a:pt x="87192" y="106165"/>
                  </a:lnTo>
                  <a:lnTo>
                    <a:pt x="91278" y="112916"/>
                  </a:lnTo>
                  <a:lnTo>
                    <a:pt x="93578" y="122090"/>
                  </a:lnTo>
                  <a:lnTo>
                    <a:pt x="94509" y="158352"/>
                  </a:lnTo>
                  <a:lnTo>
                    <a:pt x="87918" y="191520"/>
                  </a:lnTo>
                  <a:lnTo>
                    <a:pt x="87332" y="206506"/>
                  </a:lnTo>
                  <a:lnTo>
                    <a:pt x="89447" y="211612"/>
                  </a:lnTo>
                  <a:lnTo>
                    <a:pt x="91147" y="214109"/>
                  </a:lnTo>
                  <a:lnTo>
                    <a:pt x="92280" y="214963"/>
                  </a:lnTo>
                  <a:lnTo>
                    <a:pt x="93036" y="214721"/>
                  </a:lnTo>
                  <a:lnTo>
                    <a:pt x="94687" y="212287"/>
                  </a:lnTo>
                  <a:lnTo>
                    <a:pt x="100747" y="205684"/>
                  </a:lnTo>
                  <a:lnTo>
                    <a:pt x="101851" y="19719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79"/>
            <p:cNvSpPr/>
            <p:nvPr>
              <p:custDataLst>
                <p:tags r:id="rId118"/>
              </p:custDataLst>
            </p:nvPr>
          </p:nvSpPr>
          <p:spPr>
            <a:xfrm>
              <a:off x="2636569" y="5441118"/>
              <a:ext cx="14299" cy="175286"/>
            </a:xfrm>
            <a:custGeom>
              <a:avLst/>
              <a:gdLst/>
              <a:ahLst/>
              <a:cxnLst/>
              <a:rect l="0" t="0" r="0" b="0"/>
              <a:pathLst>
                <a:path w="14299" h="175286">
                  <a:moveTo>
                    <a:pt x="0" y="0"/>
                  </a:moveTo>
                  <a:lnTo>
                    <a:pt x="0" y="0"/>
                  </a:lnTo>
                  <a:lnTo>
                    <a:pt x="0" y="33447"/>
                  </a:lnTo>
                  <a:lnTo>
                    <a:pt x="2164" y="59264"/>
                  </a:lnTo>
                  <a:lnTo>
                    <a:pt x="6626" y="95056"/>
                  </a:lnTo>
                  <a:lnTo>
                    <a:pt x="11091" y="131478"/>
                  </a:lnTo>
                  <a:lnTo>
                    <a:pt x="14298" y="165120"/>
                  </a:lnTo>
                  <a:lnTo>
                    <a:pt x="13590" y="168508"/>
                  </a:lnTo>
                  <a:lnTo>
                    <a:pt x="12306" y="170767"/>
                  </a:lnTo>
                  <a:lnTo>
                    <a:pt x="7303" y="17528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80"/>
            <p:cNvSpPr/>
            <p:nvPr>
              <p:custDataLst>
                <p:tags r:id="rId119"/>
              </p:custDataLst>
            </p:nvPr>
          </p:nvSpPr>
          <p:spPr>
            <a:xfrm>
              <a:off x="2621962" y="5251227"/>
              <a:ext cx="14608" cy="7304"/>
            </a:xfrm>
            <a:custGeom>
              <a:avLst/>
              <a:gdLst/>
              <a:ahLst/>
              <a:cxnLst/>
              <a:rect l="0" t="0" r="0" b="0"/>
              <a:pathLst>
                <a:path w="14608" h="7304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3"/>
                  </a:lnTo>
                  <a:lnTo>
                    <a:pt x="14607" y="73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81"/>
            <p:cNvSpPr/>
            <p:nvPr>
              <p:custDataLst>
                <p:tags r:id="rId120"/>
              </p:custDataLst>
            </p:nvPr>
          </p:nvSpPr>
          <p:spPr>
            <a:xfrm>
              <a:off x="2696139" y="5400684"/>
              <a:ext cx="429766" cy="325272"/>
            </a:xfrm>
            <a:custGeom>
              <a:avLst/>
              <a:gdLst/>
              <a:ahLst/>
              <a:cxnLst/>
              <a:rect l="0" t="0" r="0" b="0"/>
              <a:pathLst>
                <a:path w="429766" h="325272">
                  <a:moveTo>
                    <a:pt x="86500" y="3916"/>
                  </a:moveTo>
                  <a:lnTo>
                    <a:pt x="86500" y="3916"/>
                  </a:lnTo>
                  <a:lnTo>
                    <a:pt x="62055" y="3916"/>
                  </a:lnTo>
                  <a:lnTo>
                    <a:pt x="57241" y="6080"/>
                  </a:lnTo>
                  <a:lnTo>
                    <a:pt x="47539" y="14082"/>
                  </a:lnTo>
                  <a:lnTo>
                    <a:pt x="30506" y="38971"/>
                  </a:lnTo>
                  <a:lnTo>
                    <a:pt x="18334" y="70417"/>
                  </a:lnTo>
                  <a:lnTo>
                    <a:pt x="9407" y="99826"/>
                  </a:lnTo>
                  <a:lnTo>
                    <a:pt x="4639" y="136051"/>
                  </a:lnTo>
                  <a:lnTo>
                    <a:pt x="0" y="170588"/>
                  </a:lnTo>
                  <a:lnTo>
                    <a:pt x="4103" y="205061"/>
                  </a:lnTo>
                  <a:lnTo>
                    <a:pt x="7919" y="229182"/>
                  </a:lnTo>
                  <a:lnTo>
                    <a:pt x="13986" y="242430"/>
                  </a:lnTo>
                  <a:lnTo>
                    <a:pt x="18565" y="247877"/>
                  </a:lnTo>
                  <a:lnTo>
                    <a:pt x="23306" y="250299"/>
                  </a:lnTo>
                  <a:lnTo>
                    <a:pt x="30537" y="251662"/>
                  </a:lnTo>
                  <a:lnTo>
                    <a:pt x="35389" y="249817"/>
                  </a:lnTo>
                  <a:lnTo>
                    <a:pt x="37819" y="248189"/>
                  </a:lnTo>
                  <a:lnTo>
                    <a:pt x="45116" y="238143"/>
                  </a:lnTo>
                  <a:lnTo>
                    <a:pt x="55529" y="205056"/>
                  </a:lnTo>
                  <a:lnTo>
                    <a:pt x="67113" y="171455"/>
                  </a:lnTo>
                  <a:lnTo>
                    <a:pt x="75968" y="137577"/>
                  </a:lnTo>
                  <a:lnTo>
                    <a:pt x="80723" y="106600"/>
                  </a:lnTo>
                  <a:lnTo>
                    <a:pt x="91570" y="70517"/>
                  </a:lnTo>
                  <a:lnTo>
                    <a:pt x="101786" y="43309"/>
                  </a:lnTo>
                  <a:lnTo>
                    <a:pt x="132693" y="8889"/>
                  </a:lnTo>
                  <a:lnTo>
                    <a:pt x="139761" y="6126"/>
                  </a:lnTo>
                  <a:lnTo>
                    <a:pt x="147501" y="4087"/>
                  </a:lnTo>
                  <a:lnTo>
                    <a:pt x="153646" y="476"/>
                  </a:lnTo>
                  <a:lnTo>
                    <a:pt x="156420" y="0"/>
                  </a:lnTo>
                  <a:lnTo>
                    <a:pt x="159081" y="494"/>
                  </a:lnTo>
                  <a:lnTo>
                    <a:pt x="194067" y="18625"/>
                  </a:lnTo>
                  <a:lnTo>
                    <a:pt x="200039" y="24249"/>
                  </a:lnTo>
                  <a:lnTo>
                    <a:pt x="223692" y="57398"/>
                  </a:lnTo>
                  <a:lnTo>
                    <a:pt x="229940" y="75486"/>
                  </a:lnTo>
                  <a:lnTo>
                    <a:pt x="232224" y="106934"/>
                  </a:lnTo>
                  <a:lnTo>
                    <a:pt x="232525" y="142785"/>
                  </a:lnTo>
                  <a:lnTo>
                    <a:pt x="232564" y="173433"/>
                  </a:lnTo>
                  <a:lnTo>
                    <a:pt x="231758" y="201975"/>
                  </a:lnTo>
                  <a:lnTo>
                    <a:pt x="225568" y="221423"/>
                  </a:lnTo>
                  <a:lnTo>
                    <a:pt x="224656" y="221956"/>
                  </a:lnTo>
                  <a:lnTo>
                    <a:pt x="221479" y="222548"/>
                  </a:lnTo>
                  <a:lnTo>
                    <a:pt x="220307" y="221895"/>
                  </a:lnTo>
                  <a:lnTo>
                    <a:pt x="219526" y="220647"/>
                  </a:lnTo>
                  <a:lnTo>
                    <a:pt x="218427" y="215014"/>
                  </a:lnTo>
                  <a:lnTo>
                    <a:pt x="218272" y="212814"/>
                  </a:lnTo>
                  <a:lnTo>
                    <a:pt x="225419" y="182135"/>
                  </a:lnTo>
                  <a:lnTo>
                    <a:pt x="233081" y="150807"/>
                  </a:lnTo>
                  <a:lnTo>
                    <a:pt x="246286" y="117057"/>
                  </a:lnTo>
                  <a:lnTo>
                    <a:pt x="263712" y="84964"/>
                  </a:lnTo>
                  <a:lnTo>
                    <a:pt x="274708" y="63366"/>
                  </a:lnTo>
                  <a:lnTo>
                    <a:pt x="297248" y="43281"/>
                  </a:lnTo>
                  <a:lnTo>
                    <a:pt x="322508" y="29448"/>
                  </a:lnTo>
                  <a:lnTo>
                    <a:pt x="343097" y="26304"/>
                  </a:lnTo>
                  <a:lnTo>
                    <a:pt x="355305" y="29846"/>
                  </a:lnTo>
                  <a:lnTo>
                    <a:pt x="369202" y="39912"/>
                  </a:lnTo>
                  <a:lnTo>
                    <a:pt x="379721" y="53173"/>
                  </a:lnTo>
                  <a:lnTo>
                    <a:pt x="395233" y="84971"/>
                  </a:lnTo>
                  <a:lnTo>
                    <a:pt x="409239" y="117488"/>
                  </a:lnTo>
                  <a:lnTo>
                    <a:pt x="413989" y="150149"/>
                  </a:lnTo>
                  <a:lnTo>
                    <a:pt x="417091" y="184853"/>
                  </a:lnTo>
                  <a:lnTo>
                    <a:pt x="421401" y="215393"/>
                  </a:lnTo>
                  <a:lnTo>
                    <a:pt x="424486" y="244248"/>
                  </a:lnTo>
                  <a:lnTo>
                    <a:pt x="428201" y="259337"/>
                  </a:lnTo>
                  <a:lnTo>
                    <a:pt x="429724" y="294339"/>
                  </a:lnTo>
                  <a:lnTo>
                    <a:pt x="429765" y="32527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SMARTInkShape-Group33"/>
          <p:cNvGrpSpPr/>
          <p:nvPr/>
        </p:nvGrpSpPr>
        <p:grpSpPr>
          <a:xfrm>
            <a:off x="3637239" y="5419208"/>
            <a:ext cx="693746" cy="620800"/>
            <a:chOff x="3637239" y="5419208"/>
            <a:chExt cx="693746" cy="620800"/>
          </a:xfrm>
        </p:grpSpPr>
        <p:sp>
          <p:nvSpPr>
            <p:cNvPr id="32" name="SMARTInkShape-82"/>
            <p:cNvSpPr/>
            <p:nvPr>
              <p:custDataLst>
                <p:tags r:id="rId105"/>
              </p:custDataLst>
            </p:nvPr>
          </p:nvSpPr>
          <p:spPr>
            <a:xfrm>
              <a:off x="3637239" y="5419208"/>
              <a:ext cx="262839" cy="145515"/>
            </a:xfrm>
            <a:custGeom>
              <a:avLst/>
              <a:gdLst/>
              <a:ahLst/>
              <a:cxnLst/>
              <a:rect l="0" t="0" r="0" b="0"/>
              <a:pathLst>
                <a:path w="262839" h="145515">
                  <a:moveTo>
                    <a:pt x="7215" y="0"/>
                  </a:moveTo>
                  <a:lnTo>
                    <a:pt x="7215" y="0"/>
                  </a:lnTo>
                  <a:lnTo>
                    <a:pt x="0" y="0"/>
                  </a:lnTo>
                  <a:lnTo>
                    <a:pt x="6207" y="0"/>
                  </a:lnTo>
                  <a:lnTo>
                    <a:pt x="18069" y="10880"/>
                  </a:lnTo>
                  <a:lnTo>
                    <a:pt x="20153" y="15115"/>
                  </a:lnTo>
                  <a:lnTo>
                    <a:pt x="25369" y="28322"/>
                  </a:lnTo>
                  <a:lnTo>
                    <a:pt x="46196" y="63638"/>
                  </a:lnTo>
                  <a:lnTo>
                    <a:pt x="56179" y="93467"/>
                  </a:lnTo>
                  <a:lnTo>
                    <a:pt x="56899" y="98829"/>
                  </a:lnTo>
                  <a:lnTo>
                    <a:pt x="62027" y="109114"/>
                  </a:lnTo>
                  <a:lnTo>
                    <a:pt x="82473" y="139733"/>
                  </a:lnTo>
                  <a:lnTo>
                    <a:pt x="87460" y="143253"/>
                  </a:lnTo>
                  <a:lnTo>
                    <a:pt x="93192" y="144818"/>
                  </a:lnTo>
                  <a:lnTo>
                    <a:pt x="101150" y="145514"/>
                  </a:lnTo>
                  <a:lnTo>
                    <a:pt x="107933" y="143659"/>
                  </a:lnTo>
                  <a:lnTo>
                    <a:pt x="136581" y="125010"/>
                  </a:lnTo>
                  <a:lnTo>
                    <a:pt x="170346" y="91606"/>
                  </a:lnTo>
                  <a:lnTo>
                    <a:pt x="198731" y="55850"/>
                  </a:lnTo>
                  <a:lnTo>
                    <a:pt x="209129" y="37376"/>
                  </a:lnTo>
                  <a:lnTo>
                    <a:pt x="243261" y="4935"/>
                  </a:lnTo>
                  <a:lnTo>
                    <a:pt x="248186" y="2193"/>
                  </a:lnTo>
                  <a:lnTo>
                    <a:pt x="255378" y="288"/>
                  </a:lnTo>
                  <a:lnTo>
                    <a:pt x="261695" y="37"/>
                  </a:lnTo>
                  <a:lnTo>
                    <a:pt x="262076" y="836"/>
                  </a:lnTo>
                  <a:lnTo>
                    <a:pt x="262838" y="73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83"/>
            <p:cNvSpPr/>
            <p:nvPr>
              <p:custDataLst>
                <p:tags r:id="rId106"/>
              </p:custDataLst>
            </p:nvPr>
          </p:nvSpPr>
          <p:spPr>
            <a:xfrm>
              <a:off x="3702884" y="5594492"/>
              <a:ext cx="29213" cy="299415"/>
            </a:xfrm>
            <a:custGeom>
              <a:avLst/>
              <a:gdLst/>
              <a:ahLst/>
              <a:cxnLst/>
              <a:rect l="0" t="0" r="0" b="0"/>
              <a:pathLst>
                <a:path w="29213" h="299415">
                  <a:moveTo>
                    <a:pt x="29212" y="0"/>
                  </a:moveTo>
                  <a:lnTo>
                    <a:pt x="29212" y="0"/>
                  </a:lnTo>
                  <a:lnTo>
                    <a:pt x="29212" y="32159"/>
                  </a:lnTo>
                  <a:lnTo>
                    <a:pt x="29212" y="66738"/>
                  </a:lnTo>
                  <a:lnTo>
                    <a:pt x="29212" y="102382"/>
                  </a:lnTo>
                  <a:lnTo>
                    <a:pt x="28401" y="136509"/>
                  </a:lnTo>
                  <a:lnTo>
                    <a:pt x="23431" y="167535"/>
                  </a:lnTo>
                  <a:lnTo>
                    <a:pt x="18332" y="197106"/>
                  </a:lnTo>
                  <a:lnTo>
                    <a:pt x="15096" y="231537"/>
                  </a:lnTo>
                  <a:lnTo>
                    <a:pt x="14012" y="242483"/>
                  </a:lnTo>
                  <a:lnTo>
                    <a:pt x="7611" y="278488"/>
                  </a:lnTo>
                  <a:lnTo>
                    <a:pt x="5275" y="284179"/>
                  </a:lnTo>
                  <a:lnTo>
                    <a:pt x="1040" y="290568"/>
                  </a:lnTo>
                  <a:lnTo>
                    <a:pt x="0" y="299414"/>
                  </a:lnTo>
                  <a:lnTo>
                    <a:pt x="6286" y="293153"/>
                  </a:lnTo>
                  <a:lnTo>
                    <a:pt x="7212" y="285941"/>
                  </a:lnTo>
                  <a:lnTo>
                    <a:pt x="14605" y="2775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84"/>
            <p:cNvSpPr/>
            <p:nvPr>
              <p:custDataLst>
                <p:tags r:id="rId107"/>
              </p:custDataLst>
            </p:nvPr>
          </p:nvSpPr>
          <p:spPr>
            <a:xfrm>
              <a:off x="3819738" y="5711350"/>
              <a:ext cx="109554" cy="328658"/>
            </a:xfrm>
            <a:custGeom>
              <a:avLst/>
              <a:gdLst/>
              <a:ahLst/>
              <a:cxnLst/>
              <a:rect l="0" t="0" r="0" b="0"/>
              <a:pathLst>
                <a:path w="109554" h="328658">
                  <a:moveTo>
                    <a:pt x="0" y="7302"/>
                  </a:moveTo>
                  <a:lnTo>
                    <a:pt x="0" y="7302"/>
                  </a:lnTo>
                  <a:lnTo>
                    <a:pt x="3877" y="7302"/>
                  </a:lnTo>
                  <a:lnTo>
                    <a:pt x="5019" y="6490"/>
                  </a:lnTo>
                  <a:lnTo>
                    <a:pt x="5781" y="5138"/>
                  </a:lnTo>
                  <a:lnTo>
                    <a:pt x="7303" y="0"/>
                  </a:lnTo>
                  <a:lnTo>
                    <a:pt x="7304" y="32016"/>
                  </a:lnTo>
                  <a:lnTo>
                    <a:pt x="7304" y="63794"/>
                  </a:lnTo>
                  <a:lnTo>
                    <a:pt x="6492" y="96185"/>
                  </a:lnTo>
                  <a:lnTo>
                    <a:pt x="2284" y="127591"/>
                  </a:lnTo>
                  <a:lnTo>
                    <a:pt x="677" y="157816"/>
                  </a:lnTo>
                  <a:lnTo>
                    <a:pt x="1012" y="187329"/>
                  </a:lnTo>
                  <a:lnTo>
                    <a:pt x="5079" y="216632"/>
                  </a:lnTo>
                  <a:lnTo>
                    <a:pt x="6644" y="245060"/>
                  </a:lnTo>
                  <a:lnTo>
                    <a:pt x="9338" y="274724"/>
                  </a:lnTo>
                  <a:lnTo>
                    <a:pt x="16308" y="304335"/>
                  </a:lnTo>
                  <a:lnTo>
                    <a:pt x="27004" y="318601"/>
                  </a:lnTo>
                  <a:lnTo>
                    <a:pt x="34149" y="325316"/>
                  </a:lnTo>
                  <a:lnTo>
                    <a:pt x="38982" y="327171"/>
                  </a:lnTo>
                  <a:lnTo>
                    <a:pt x="72044" y="328645"/>
                  </a:lnTo>
                  <a:lnTo>
                    <a:pt x="98369" y="328657"/>
                  </a:lnTo>
                  <a:lnTo>
                    <a:pt x="102688" y="326492"/>
                  </a:lnTo>
                  <a:lnTo>
                    <a:pt x="109553" y="32135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85"/>
            <p:cNvSpPr/>
            <p:nvPr>
              <p:custDataLst>
                <p:tags r:id="rId108"/>
              </p:custDataLst>
            </p:nvPr>
          </p:nvSpPr>
          <p:spPr>
            <a:xfrm>
              <a:off x="3812434" y="5806294"/>
              <a:ext cx="160679" cy="55333"/>
            </a:xfrm>
            <a:custGeom>
              <a:avLst/>
              <a:gdLst/>
              <a:ahLst/>
              <a:cxnLst/>
              <a:rect l="0" t="0" r="0" b="0"/>
              <a:pathLst>
                <a:path w="160679" h="55333">
                  <a:moveTo>
                    <a:pt x="0" y="51124"/>
                  </a:moveTo>
                  <a:lnTo>
                    <a:pt x="0" y="51124"/>
                  </a:lnTo>
                  <a:lnTo>
                    <a:pt x="3878" y="55002"/>
                  </a:lnTo>
                  <a:lnTo>
                    <a:pt x="5020" y="55332"/>
                  </a:lnTo>
                  <a:lnTo>
                    <a:pt x="5781" y="54740"/>
                  </a:lnTo>
                  <a:lnTo>
                    <a:pt x="6289" y="53536"/>
                  </a:lnTo>
                  <a:lnTo>
                    <a:pt x="7439" y="52731"/>
                  </a:lnTo>
                  <a:lnTo>
                    <a:pt x="12934" y="51601"/>
                  </a:lnTo>
                  <a:lnTo>
                    <a:pt x="17380" y="51336"/>
                  </a:lnTo>
                  <a:lnTo>
                    <a:pt x="22061" y="49054"/>
                  </a:lnTo>
                  <a:lnTo>
                    <a:pt x="24446" y="47310"/>
                  </a:lnTo>
                  <a:lnTo>
                    <a:pt x="57138" y="33746"/>
                  </a:lnTo>
                  <a:lnTo>
                    <a:pt x="90144" y="24460"/>
                  </a:lnTo>
                  <a:lnTo>
                    <a:pt x="114431" y="18368"/>
                  </a:lnTo>
                  <a:lnTo>
                    <a:pt x="138768" y="9322"/>
                  </a:lnTo>
                  <a:lnTo>
                    <a:pt x="150489" y="7702"/>
                  </a:lnTo>
                  <a:lnTo>
                    <a:pt x="160678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86"/>
            <p:cNvSpPr/>
            <p:nvPr>
              <p:custDataLst>
                <p:tags r:id="rId109"/>
              </p:custDataLst>
            </p:nvPr>
          </p:nvSpPr>
          <p:spPr>
            <a:xfrm>
              <a:off x="4111878" y="5623714"/>
              <a:ext cx="131465" cy="14600"/>
            </a:xfrm>
            <a:custGeom>
              <a:avLst/>
              <a:gdLst/>
              <a:ahLst/>
              <a:cxnLst/>
              <a:rect l="0" t="0" r="0" b="0"/>
              <a:pathLst>
                <a:path w="131465" h="14600">
                  <a:moveTo>
                    <a:pt x="0" y="7295"/>
                  </a:moveTo>
                  <a:lnTo>
                    <a:pt x="0" y="7295"/>
                  </a:lnTo>
                  <a:lnTo>
                    <a:pt x="13504" y="7295"/>
                  </a:lnTo>
                  <a:lnTo>
                    <a:pt x="20220" y="2276"/>
                  </a:lnTo>
                  <a:lnTo>
                    <a:pt x="27000" y="669"/>
                  </a:lnTo>
                  <a:lnTo>
                    <a:pt x="60565" y="0"/>
                  </a:lnTo>
                  <a:lnTo>
                    <a:pt x="76373" y="805"/>
                  </a:lnTo>
                  <a:lnTo>
                    <a:pt x="101661" y="6845"/>
                  </a:lnTo>
                  <a:lnTo>
                    <a:pt x="119257" y="7269"/>
                  </a:lnTo>
                  <a:lnTo>
                    <a:pt x="124145" y="9448"/>
                  </a:lnTo>
                  <a:lnTo>
                    <a:pt x="131464" y="1459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87"/>
            <p:cNvSpPr/>
            <p:nvPr>
              <p:custDataLst>
                <p:tags r:id="rId110"/>
              </p:custDataLst>
            </p:nvPr>
          </p:nvSpPr>
          <p:spPr>
            <a:xfrm>
              <a:off x="4193232" y="5711348"/>
              <a:ext cx="137753" cy="14608"/>
            </a:xfrm>
            <a:custGeom>
              <a:avLst/>
              <a:gdLst/>
              <a:ahLst/>
              <a:cxnLst/>
              <a:rect l="0" t="0" r="0" b="0"/>
              <a:pathLst>
                <a:path w="137753" h="14608">
                  <a:moveTo>
                    <a:pt x="6289" y="7304"/>
                  </a:moveTo>
                  <a:lnTo>
                    <a:pt x="6289" y="7304"/>
                  </a:lnTo>
                  <a:lnTo>
                    <a:pt x="6289" y="11181"/>
                  </a:lnTo>
                  <a:lnTo>
                    <a:pt x="5478" y="12323"/>
                  </a:lnTo>
                  <a:lnTo>
                    <a:pt x="4125" y="13085"/>
                  </a:lnTo>
                  <a:lnTo>
                    <a:pt x="0" y="14306"/>
                  </a:lnTo>
                  <a:lnTo>
                    <a:pt x="33424" y="14607"/>
                  </a:lnTo>
                  <a:lnTo>
                    <a:pt x="67044" y="14607"/>
                  </a:lnTo>
                  <a:lnTo>
                    <a:pt x="79547" y="13796"/>
                  </a:lnTo>
                  <a:lnTo>
                    <a:pt x="114174" y="7980"/>
                  </a:lnTo>
                  <a:lnTo>
                    <a:pt x="119158" y="7604"/>
                  </a:lnTo>
                  <a:lnTo>
                    <a:pt x="13775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34"/>
          <p:cNvGrpSpPr/>
          <p:nvPr/>
        </p:nvGrpSpPr>
        <p:grpSpPr>
          <a:xfrm>
            <a:off x="4551234" y="5397297"/>
            <a:ext cx="3102850" cy="678927"/>
            <a:chOff x="4551234" y="5397297"/>
            <a:chExt cx="3102850" cy="678927"/>
          </a:xfrm>
        </p:grpSpPr>
        <p:sp>
          <p:nvSpPr>
            <p:cNvPr id="39" name="SMARTInkShape-88"/>
            <p:cNvSpPr/>
            <p:nvPr>
              <p:custDataLst>
                <p:tags r:id="rId85"/>
              </p:custDataLst>
            </p:nvPr>
          </p:nvSpPr>
          <p:spPr>
            <a:xfrm>
              <a:off x="4551234" y="5499546"/>
              <a:ext cx="181444" cy="385807"/>
            </a:xfrm>
            <a:custGeom>
              <a:avLst/>
              <a:gdLst/>
              <a:ahLst/>
              <a:cxnLst/>
              <a:rect l="0" t="0" r="0" b="0"/>
              <a:pathLst>
                <a:path w="181444" h="385807">
                  <a:moveTo>
                    <a:pt x="181443" y="0"/>
                  </a:moveTo>
                  <a:lnTo>
                    <a:pt x="181443" y="0"/>
                  </a:lnTo>
                  <a:lnTo>
                    <a:pt x="175155" y="0"/>
                  </a:lnTo>
                  <a:lnTo>
                    <a:pt x="178318" y="0"/>
                  </a:lnTo>
                  <a:lnTo>
                    <a:pt x="179359" y="812"/>
                  </a:lnTo>
                  <a:lnTo>
                    <a:pt x="180517" y="3877"/>
                  </a:lnTo>
                  <a:lnTo>
                    <a:pt x="181428" y="40073"/>
                  </a:lnTo>
                  <a:lnTo>
                    <a:pt x="179276" y="68599"/>
                  </a:lnTo>
                  <a:lnTo>
                    <a:pt x="173498" y="95795"/>
                  </a:lnTo>
                  <a:lnTo>
                    <a:pt x="168810" y="124411"/>
                  </a:lnTo>
                  <a:lnTo>
                    <a:pt x="163093" y="155612"/>
                  </a:lnTo>
                  <a:lnTo>
                    <a:pt x="153284" y="188391"/>
                  </a:lnTo>
                  <a:lnTo>
                    <a:pt x="143074" y="218661"/>
                  </a:lnTo>
                  <a:lnTo>
                    <a:pt x="129770" y="248188"/>
                  </a:lnTo>
                  <a:lnTo>
                    <a:pt x="115549" y="277495"/>
                  </a:lnTo>
                  <a:lnTo>
                    <a:pt x="100081" y="312601"/>
                  </a:lnTo>
                  <a:lnTo>
                    <a:pt x="78739" y="348214"/>
                  </a:lnTo>
                  <a:lnTo>
                    <a:pt x="55601" y="372981"/>
                  </a:lnTo>
                  <a:lnTo>
                    <a:pt x="33068" y="384205"/>
                  </a:lnTo>
                  <a:lnTo>
                    <a:pt x="26775" y="385806"/>
                  </a:lnTo>
                  <a:lnTo>
                    <a:pt x="23960" y="385421"/>
                  </a:lnTo>
                  <a:lnTo>
                    <a:pt x="18669" y="382830"/>
                  </a:lnTo>
                  <a:lnTo>
                    <a:pt x="11128" y="376808"/>
                  </a:lnTo>
                  <a:lnTo>
                    <a:pt x="8368" y="370076"/>
                  </a:lnTo>
                  <a:lnTo>
                    <a:pt x="0" y="338256"/>
                  </a:lnTo>
                  <a:lnTo>
                    <a:pt x="4787" y="306088"/>
                  </a:lnTo>
                  <a:lnTo>
                    <a:pt x="11809" y="270143"/>
                  </a:lnTo>
                  <a:lnTo>
                    <a:pt x="19375" y="249105"/>
                  </a:lnTo>
                  <a:lnTo>
                    <a:pt x="40397" y="216954"/>
                  </a:lnTo>
                  <a:lnTo>
                    <a:pt x="48696" y="207058"/>
                  </a:lnTo>
                  <a:lnTo>
                    <a:pt x="57795" y="201579"/>
                  </a:lnTo>
                  <a:lnTo>
                    <a:pt x="81696" y="193565"/>
                  </a:lnTo>
                  <a:lnTo>
                    <a:pt x="115716" y="199075"/>
                  </a:lnTo>
                  <a:lnTo>
                    <a:pt x="120584" y="200883"/>
                  </a:lnTo>
                  <a:lnTo>
                    <a:pt x="128156" y="207220"/>
                  </a:lnTo>
                  <a:lnTo>
                    <a:pt x="154626" y="242356"/>
                  </a:lnTo>
                  <a:lnTo>
                    <a:pt x="157352" y="249997"/>
                  </a:lnTo>
                  <a:lnTo>
                    <a:pt x="159375" y="257992"/>
                  </a:lnTo>
                  <a:lnTo>
                    <a:pt x="164265" y="267866"/>
                  </a:lnTo>
                  <a:lnTo>
                    <a:pt x="166816" y="304248"/>
                  </a:lnTo>
                  <a:lnTo>
                    <a:pt x="166836" y="314014"/>
                  </a:lnTo>
                  <a:lnTo>
                    <a:pt x="180127" y="300759"/>
                  </a:lnTo>
                  <a:lnTo>
                    <a:pt x="181443" y="27753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89"/>
            <p:cNvSpPr/>
            <p:nvPr>
              <p:custDataLst>
                <p:tags r:id="rId86"/>
              </p:custDataLst>
            </p:nvPr>
          </p:nvSpPr>
          <p:spPr>
            <a:xfrm>
              <a:off x="4856837" y="5397297"/>
              <a:ext cx="131464" cy="474718"/>
            </a:xfrm>
            <a:custGeom>
              <a:avLst/>
              <a:gdLst/>
              <a:ahLst/>
              <a:cxnLst/>
              <a:rect l="0" t="0" r="0" b="0"/>
              <a:pathLst>
                <a:path w="131464" h="474718">
                  <a:moveTo>
                    <a:pt x="0" y="0"/>
                  </a:moveTo>
                  <a:lnTo>
                    <a:pt x="0" y="0"/>
                  </a:lnTo>
                  <a:lnTo>
                    <a:pt x="0" y="32970"/>
                  </a:lnTo>
                  <a:lnTo>
                    <a:pt x="2164" y="59171"/>
                  </a:lnTo>
                  <a:lnTo>
                    <a:pt x="6288" y="95543"/>
                  </a:lnTo>
                  <a:lnTo>
                    <a:pt x="7003" y="129927"/>
                  </a:lnTo>
                  <a:lnTo>
                    <a:pt x="3337" y="165812"/>
                  </a:lnTo>
                  <a:lnTo>
                    <a:pt x="989" y="202143"/>
                  </a:lnTo>
                  <a:lnTo>
                    <a:pt x="293" y="238605"/>
                  </a:lnTo>
                  <a:lnTo>
                    <a:pt x="87" y="275106"/>
                  </a:lnTo>
                  <a:lnTo>
                    <a:pt x="3903" y="307742"/>
                  </a:lnTo>
                  <a:lnTo>
                    <a:pt x="6296" y="337969"/>
                  </a:lnTo>
                  <a:lnTo>
                    <a:pt x="7005" y="367484"/>
                  </a:lnTo>
                  <a:lnTo>
                    <a:pt x="12264" y="400706"/>
                  </a:lnTo>
                  <a:lnTo>
                    <a:pt x="15536" y="422500"/>
                  </a:lnTo>
                  <a:lnTo>
                    <a:pt x="28196" y="442652"/>
                  </a:lnTo>
                  <a:lnTo>
                    <a:pt x="46196" y="462388"/>
                  </a:lnTo>
                  <a:lnTo>
                    <a:pt x="61001" y="471449"/>
                  </a:lnTo>
                  <a:lnTo>
                    <a:pt x="70732" y="473757"/>
                  </a:lnTo>
                  <a:lnTo>
                    <a:pt x="104616" y="474703"/>
                  </a:lnTo>
                  <a:lnTo>
                    <a:pt x="110875" y="474717"/>
                  </a:lnTo>
                  <a:lnTo>
                    <a:pt x="116363" y="472559"/>
                  </a:lnTo>
                  <a:lnTo>
                    <a:pt x="126497" y="464562"/>
                  </a:lnTo>
                  <a:lnTo>
                    <a:pt x="129256" y="459931"/>
                  </a:lnTo>
                  <a:lnTo>
                    <a:pt x="131027" y="450345"/>
                  </a:lnTo>
                  <a:lnTo>
                    <a:pt x="131463" y="4236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90"/>
            <p:cNvSpPr/>
            <p:nvPr>
              <p:custDataLst>
                <p:tags r:id="rId87"/>
              </p:custDataLst>
            </p:nvPr>
          </p:nvSpPr>
          <p:spPr>
            <a:xfrm>
              <a:off x="4827650" y="5667856"/>
              <a:ext cx="167955" cy="21583"/>
            </a:xfrm>
            <a:custGeom>
              <a:avLst/>
              <a:gdLst/>
              <a:ahLst/>
              <a:cxnLst/>
              <a:rect l="0" t="0" r="0" b="0"/>
              <a:pathLst>
                <a:path w="167955" h="21583">
                  <a:moveTo>
                    <a:pt x="7277" y="21582"/>
                  </a:moveTo>
                  <a:lnTo>
                    <a:pt x="7277" y="21582"/>
                  </a:lnTo>
                  <a:lnTo>
                    <a:pt x="0" y="21582"/>
                  </a:lnTo>
                  <a:lnTo>
                    <a:pt x="10141" y="21582"/>
                  </a:lnTo>
                  <a:lnTo>
                    <a:pt x="14771" y="19418"/>
                  </a:lnTo>
                  <a:lnTo>
                    <a:pt x="17142" y="17705"/>
                  </a:lnTo>
                  <a:lnTo>
                    <a:pt x="51293" y="8631"/>
                  </a:lnTo>
                  <a:lnTo>
                    <a:pt x="65762" y="5301"/>
                  </a:lnTo>
                  <a:lnTo>
                    <a:pt x="80329" y="1339"/>
                  </a:lnTo>
                  <a:lnTo>
                    <a:pt x="99791" y="0"/>
                  </a:lnTo>
                  <a:lnTo>
                    <a:pt x="133871" y="6317"/>
                  </a:lnTo>
                  <a:lnTo>
                    <a:pt x="150461" y="6888"/>
                  </a:lnTo>
                  <a:lnTo>
                    <a:pt x="167954" y="1427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91"/>
            <p:cNvSpPr/>
            <p:nvPr>
              <p:custDataLst>
                <p:tags r:id="rId88"/>
              </p:custDataLst>
            </p:nvPr>
          </p:nvSpPr>
          <p:spPr>
            <a:xfrm>
              <a:off x="5134370" y="5689438"/>
              <a:ext cx="219107" cy="14607"/>
            </a:xfrm>
            <a:custGeom>
              <a:avLst/>
              <a:gdLst/>
              <a:ahLst/>
              <a:cxnLst/>
              <a:rect l="0" t="0" r="0" b="0"/>
              <a:pathLst>
                <a:path w="219107" h="14607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2" y="5018"/>
                  </a:lnTo>
                  <a:lnTo>
                    <a:pt x="2165" y="5780"/>
                  </a:lnTo>
                  <a:lnTo>
                    <a:pt x="7439" y="7103"/>
                  </a:lnTo>
                  <a:lnTo>
                    <a:pt x="42124" y="7302"/>
                  </a:lnTo>
                  <a:lnTo>
                    <a:pt x="74543" y="7303"/>
                  </a:lnTo>
                  <a:lnTo>
                    <a:pt x="106823" y="7303"/>
                  </a:lnTo>
                  <a:lnTo>
                    <a:pt x="140184" y="7303"/>
                  </a:lnTo>
                  <a:lnTo>
                    <a:pt x="176672" y="7303"/>
                  </a:lnTo>
                  <a:lnTo>
                    <a:pt x="185639" y="8115"/>
                  </a:lnTo>
                  <a:lnTo>
                    <a:pt x="211384" y="14406"/>
                  </a:lnTo>
                  <a:lnTo>
                    <a:pt x="219106" y="1460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92"/>
            <p:cNvSpPr/>
            <p:nvPr>
              <p:custDataLst>
                <p:tags r:id="rId89"/>
              </p:custDataLst>
            </p:nvPr>
          </p:nvSpPr>
          <p:spPr>
            <a:xfrm>
              <a:off x="5280484" y="5601795"/>
              <a:ext cx="21869" cy="255624"/>
            </a:xfrm>
            <a:custGeom>
              <a:avLst/>
              <a:gdLst/>
              <a:ahLst/>
              <a:cxnLst/>
              <a:rect l="0" t="0" r="0" b="0"/>
              <a:pathLst>
                <a:path w="21869" h="255624">
                  <a:moveTo>
                    <a:pt x="21868" y="0"/>
                  </a:moveTo>
                  <a:lnTo>
                    <a:pt x="21868" y="0"/>
                  </a:lnTo>
                  <a:lnTo>
                    <a:pt x="17990" y="0"/>
                  </a:lnTo>
                  <a:lnTo>
                    <a:pt x="16848" y="812"/>
                  </a:lnTo>
                  <a:lnTo>
                    <a:pt x="16087" y="2164"/>
                  </a:lnTo>
                  <a:lnTo>
                    <a:pt x="14865" y="10166"/>
                  </a:lnTo>
                  <a:lnTo>
                    <a:pt x="13953" y="11646"/>
                  </a:lnTo>
                  <a:lnTo>
                    <a:pt x="12534" y="12633"/>
                  </a:lnTo>
                  <a:lnTo>
                    <a:pt x="10776" y="13291"/>
                  </a:lnTo>
                  <a:lnTo>
                    <a:pt x="9604" y="15353"/>
                  </a:lnTo>
                  <a:lnTo>
                    <a:pt x="7143" y="25198"/>
                  </a:lnTo>
                  <a:lnTo>
                    <a:pt x="2447" y="34426"/>
                  </a:lnTo>
                  <a:lnTo>
                    <a:pt x="176" y="66937"/>
                  </a:lnTo>
                  <a:lnTo>
                    <a:pt x="0" y="97348"/>
                  </a:lnTo>
                  <a:lnTo>
                    <a:pt x="2134" y="124872"/>
                  </a:lnTo>
                  <a:lnTo>
                    <a:pt x="6248" y="159375"/>
                  </a:lnTo>
                  <a:lnTo>
                    <a:pt x="12080" y="195465"/>
                  </a:lnTo>
                  <a:lnTo>
                    <a:pt x="14236" y="228035"/>
                  </a:lnTo>
                  <a:lnTo>
                    <a:pt x="21868" y="25562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93"/>
            <p:cNvSpPr/>
            <p:nvPr>
              <p:custDataLst>
                <p:tags r:id="rId90"/>
              </p:custDataLst>
            </p:nvPr>
          </p:nvSpPr>
          <p:spPr>
            <a:xfrm>
              <a:off x="5470663" y="5501130"/>
              <a:ext cx="217304" cy="546181"/>
            </a:xfrm>
            <a:custGeom>
              <a:avLst/>
              <a:gdLst/>
              <a:ahLst/>
              <a:cxnLst/>
              <a:rect l="0" t="0" r="0" b="0"/>
              <a:pathLst>
                <a:path w="217304" h="546181">
                  <a:moveTo>
                    <a:pt x="50794" y="546180"/>
                  </a:moveTo>
                  <a:lnTo>
                    <a:pt x="50794" y="546180"/>
                  </a:lnTo>
                  <a:lnTo>
                    <a:pt x="37291" y="546180"/>
                  </a:lnTo>
                  <a:lnTo>
                    <a:pt x="32637" y="542303"/>
                  </a:lnTo>
                  <a:lnTo>
                    <a:pt x="30551" y="536071"/>
                  </a:lnTo>
                  <a:lnTo>
                    <a:pt x="21085" y="501471"/>
                  </a:lnTo>
                  <a:lnTo>
                    <a:pt x="16294" y="478021"/>
                  </a:lnTo>
                  <a:lnTo>
                    <a:pt x="12710" y="450515"/>
                  </a:lnTo>
                  <a:lnTo>
                    <a:pt x="8673" y="419643"/>
                  </a:lnTo>
                  <a:lnTo>
                    <a:pt x="5313" y="384798"/>
                  </a:lnTo>
                  <a:lnTo>
                    <a:pt x="1341" y="348776"/>
                  </a:lnTo>
                  <a:lnTo>
                    <a:pt x="412" y="323735"/>
                  </a:lnTo>
                  <a:lnTo>
                    <a:pt x="0" y="296377"/>
                  </a:lnTo>
                  <a:lnTo>
                    <a:pt x="1980" y="270151"/>
                  </a:lnTo>
                  <a:lnTo>
                    <a:pt x="4754" y="244970"/>
                  </a:lnTo>
                  <a:lnTo>
                    <a:pt x="5986" y="220253"/>
                  </a:lnTo>
                  <a:lnTo>
                    <a:pt x="8699" y="195743"/>
                  </a:lnTo>
                  <a:lnTo>
                    <a:pt x="12609" y="171325"/>
                  </a:lnTo>
                  <a:lnTo>
                    <a:pt x="20184" y="135577"/>
                  </a:lnTo>
                  <a:lnTo>
                    <a:pt x="31535" y="104067"/>
                  </a:lnTo>
                  <a:lnTo>
                    <a:pt x="40399" y="74984"/>
                  </a:lnTo>
                  <a:lnTo>
                    <a:pt x="45633" y="58414"/>
                  </a:lnTo>
                  <a:lnTo>
                    <a:pt x="54992" y="45099"/>
                  </a:lnTo>
                  <a:lnTo>
                    <a:pt x="90301" y="9228"/>
                  </a:lnTo>
                  <a:lnTo>
                    <a:pt x="107168" y="792"/>
                  </a:lnTo>
                  <a:lnTo>
                    <a:pt x="110287" y="0"/>
                  </a:lnTo>
                  <a:lnTo>
                    <a:pt x="118081" y="1284"/>
                  </a:lnTo>
                  <a:lnTo>
                    <a:pt x="132431" y="4843"/>
                  </a:lnTo>
                  <a:lnTo>
                    <a:pt x="135245" y="6759"/>
                  </a:lnTo>
                  <a:lnTo>
                    <a:pt x="152998" y="29499"/>
                  </a:lnTo>
                  <a:lnTo>
                    <a:pt x="157081" y="39010"/>
                  </a:lnTo>
                  <a:lnTo>
                    <a:pt x="159917" y="68111"/>
                  </a:lnTo>
                  <a:lnTo>
                    <a:pt x="154020" y="102029"/>
                  </a:lnTo>
                  <a:lnTo>
                    <a:pt x="149456" y="119103"/>
                  </a:lnTo>
                  <a:lnTo>
                    <a:pt x="131087" y="150037"/>
                  </a:lnTo>
                  <a:lnTo>
                    <a:pt x="117667" y="165225"/>
                  </a:lnTo>
                  <a:lnTo>
                    <a:pt x="114869" y="165876"/>
                  </a:lnTo>
                  <a:lnTo>
                    <a:pt x="112986" y="166050"/>
                  </a:lnTo>
                  <a:lnTo>
                    <a:pt x="111732" y="165354"/>
                  </a:lnTo>
                  <a:lnTo>
                    <a:pt x="110895" y="164079"/>
                  </a:lnTo>
                  <a:lnTo>
                    <a:pt x="110337" y="162417"/>
                  </a:lnTo>
                  <a:lnTo>
                    <a:pt x="110777" y="161309"/>
                  </a:lnTo>
                  <a:lnTo>
                    <a:pt x="111882" y="160571"/>
                  </a:lnTo>
                  <a:lnTo>
                    <a:pt x="115608" y="159386"/>
                  </a:lnTo>
                  <a:lnTo>
                    <a:pt x="139958" y="141933"/>
                  </a:lnTo>
                  <a:lnTo>
                    <a:pt x="147498" y="139294"/>
                  </a:lnTo>
                  <a:lnTo>
                    <a:pt x="151781" y="138590"/>
                  </a:lnTo>
                  <a:lnTo>
                    <a:pt x="160868" y="139972"/>
                  </a:lnTo>
                  <a:lnTo>
                    <a:pt x="172944" y="145313"/>
                  </a:lnTo>
                  <a:lnTo>
                    <a:pt x="198166" y="161576"/>
                  </a:lnTo>
                  <a:lnTo>
                    <a:pt x="211322" y="181652"/>
                  </a:lnTo>
                  <a:lnTo>
                    <a:pt x="215462" y="191030"/>
                  </a:lnTo>
                  <a:lnTo>
                    <a:pt x="217303" y="200608"/>
                  </a:lnTo>
                  <a:lnTo>
                    <a:pt x="215956" y="210275"/>
                  </a:lnTo>
                  <a:lnTo>
                    <a:pt x="209701" y="241601"/>
                  </a:lnTo>
                  <a:lnTo>
                    <a:pt x="203643" y="257657"/>
                  </a:lnTo>
                  <a:lnTo>
                    <a:pt x="186095" y="283069"/>
                  </a:lnTo>
                  <a:lnTo>
                    <a:pt x="169610" y="299026"/>
                  </a:lnTo>
                  <a:lnTo>
                    <a:pt x="162841" y="307305"/>
                  </a:lnTo>
                  <a:lnTo>
                    <a:pt x="130048" y="329402"/>
                  </a:lnTo>
                  <a:lnTo>
                    <a:pt x="122265" y="332166"/>
                  </a:lnTo>
                  <a:lnTo>
                    <a:pt x="91194" y="334367"/>
                  </a:lnTo>
                  <a:lnTo>
                    <a:pt x="90711" y="333559"/>
                  </a:lnTo>
                  <a:lnTo>
                    <a:pt x="91201" y="332209"/>
                  </a:lnTo>
                  <a:lnTo>
                    <a:pt x="109222" y="30516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94"/>
            <p:cNvSpPr/>
            <p:nvPr>
              <p:custDataLst>
                <p:tags r:id="rId91"/>
              </p:custDataLst>
            </p:nvPr>
          </p:nvSpPr>
          <p:spPr>
            <a:xfrm>
              <a:off x="5755171" y="5791687"/>
              <a:ext cx="7303" cy="188409"/>
            </a:xfrm>
            <a:custGeom>
              <a:avLst/>
              <a:gdLst/>
              <a:ahLst/>
              <a:cxnLst/>
              <a:rect l="0" t="0" r="0" b="0"/>
              <a:pathLst>
                <a:path w="7303" h="188409">
                  <a:moveTo>
                    <a:pt x="7302" y="0"/>
                  </a:moveTo>
                  <a:lnTo>
                    <a:pt x="7302" y="0"/>
                  </a:lnTo>
                  <a:lnTo>
                    <a:pt x="3425" y="0"/>
                  </a:lnTo>
                  <a:lnTo>
                    <a:pt x="2283" y="811"/>
                  </a:lnTo>
                  <a:lnTo>
                    <a:pt x="1521" y="2163"/>
                  </a:lnTo>
                  <a:lnTo>
                    <a:pt x="450" y="10108"/>
                  </a:lnTo>
                  <a:lnTo>
                    <a:pt x="299" y="14042"/>
                  </a:lnTo>
                  <a:lnTo>
                    <a:pt x="2296" y="20578"/>
                  </a:lnTo>
                  <a:lnTo>
                    <a:pt x="5077" y="26999"/>
                  </a:lnTo>
                  <a:lnTo>
                    <a:pt x="7171" y="60747"/>
                  </a:lnTo>
                  <a:lnTo>
                    <a:pt x="7290" y="96671"/>
                  </a:lnTo>
                  <a:lnTo>
                    <a:pt x="5134" y="117367"/>
                  </a:lnTo>
                  <a:lnTo>
                    <a:pt x="449" y="152777"/>
                  </a:lnTo>
                  <a:lnTo>
                    <a:pt x="0" y="188408"/>
                  </a:lnTo>
                  <a:lnTo>
                    <a:pt x="811" y="188091"/>
                  </a:lnTo>
                  <a:lnTo>
                    <a:pt x="6287" y="183473"/>
                  </a:lnTo>
                  <a:lnTo>
                    <a:pt x="7302" y="17528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95"/>
            <p:cNvSpPr/>
            <p:nvPr>
              <p:custDataLst>
                <p:tags r:id="rId92"/>
              </p:custDataLst>
            </p:nvPr>
          </p:nvSpPr>
          <p:spPr>
            <a:xfrm>
              <a:off x="5864722" y="5536064"/>
              <a:ext cx="174259" cy="211666"/>
            </a:xfrm>
            <a:custGeom>
              <a:avLst/>
              <a:gdLst/>
              <a:ahLst/>
              <a:cxnLst/>
              <a:rect l="0" t="0" r="0" b="0"/>
              <a:pathLst>
                <a:path w="174259" h="211666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7438" y="5019"/>
                  </a:lnTo>
                  <a:lnTo>
                    <a:pt x="15114" y="9016"/>
                  </a:lnTo>
                  <a:lnTo>
                    <a:pt x="19701" y="13745"/>
                  </a:lnTo>
                  <a:lnTo>
                    <a:pt x="49126" y="48846"/>
                  </a:lnTo>
                  <a:lnTo>
                    <a:pt x="71654" y="81795"/>
                  </a:lnTo>
                  <a:lnTo>
                    <a:pt x="92921" y="117048"/>
                  </a:lnTo>
                  <a:lnTo>
                    <a:pt x="103813" y="136660"/>
                  </a:lnTo>
                  <a:lnTo>
                    <a:pt x="115156" y="154913"/>
                  </a:lnTo>
                  <a:lnTo>
                    <a:pt x="133798" y="188134"/>
                  </a:lnTo>
                  <a:lnTo>
                    <a:pt x="148496" y="206565"/>
                  </a:lnTo>
                  <a:lnTo>
                    <a:pt x="153370" y="209474"/>
                  </a:lnTo>
                  <a:lnTo>
                    <a:pt x="166538" y="211665"/>
                  </a:lnTo>
                  <a:lnTo>
                    <a:pt x="167019" y="210899"/>
                  </a:lnTo>
                  <a:lnTo>
                    <a:pt x="174258" y="184255"/>
                  </a:lnTo>
                  <a:lnTo>
                    <a:pt x="169369" y="152631"/>
                  </a:lnTo>
                  <a:lnTo>
                    <a:pt x="168035" y="117231"/>
                  </a:lnTo>
                  <a:lnTo>
                    <a:pt x="167981" y="10955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96"/>
            <p:cNvSpPr/>
            <p:nvPr>
              <p:custDataLst>
                <p:tags r:id="rId93"/>
              </p:custDataLst>
            </p:nvPr>
          </p:nvSpPr>
          <p:spPr>
            <a:xfrm>
              <a:off x="5931834" y="5506965"/>
              <a:ext cx="108174" cy="284723"/>
            </a:xfrm>
            <a:custGeom>
              <a:avLst/>
              <a:gdLst/>
              <a:ahLst/>
              <a:cxnLst/>
              <a:rect l="0" t="0" r="0" b="0"/>
              <a:pathLst>
                <a:path w="108174" h="284723">
                  <a:moveTo>
                    <a:pt x="108173" y="14492"/>
                  </a:moveTo>
                  <a:lnTo>
                    <a:pt x="108173" y="14492"/>
                  </a:lnTo>
                  <a:lnTo>
                    <a:pt x="108173" y="4327"/>
                  </a:lnTo>
                  <a:lnTo>
                    <a:pt x="107361" y="2846"/>
                  </a:lnTo>
                  <a:lnTo>
                    <a:pt x="106008" y="1858"/>
                  </a:lnTo>
                  <a:lnTo>
                    <a:pt x="101884" y="274"/>
                  </a:lnTo>
                  <a:lnTo>
                    <a:pt x="97292" y="0"/>
                  </a:lnTo>
                  <a:lnTo>
                    <a:pt x="96050" y="773"/>
                  </a:lnTo>
                  <a:lnTo>
                    <a:pt x="95221" y="2100"/>
                  </a:lnTo>
                  <a:lnTo>
                    <a:pt x="94669" y="3796"/>
                  </a:lnTo>
                  <a:lnTo>
                    <a:pt x="93490" y="4927"/>
                  </a:lnTo>
                  <a:lnTo>
                    <a:pt x="90015" y="6183"/>
                  </a:lnTo>
                  <a:lnTo>
                    <a:pt x="88764" y="8141"/>
                  </a:lnTo>
                  <a:lnTo>
                    <a:pt x="78463" y="38907"/>
                  </a:lnTo>
                  <a:lnTo>
                    <a:pt x="69122" y="69988"/>
                  </a:lnTo>
                  <a:lnTo>
                    <a:pt x="54444" y="102366"/>
                  </a:lnTo>
                  <a:lnTo>
                    <a:pt x="45546" y="129704"/>
                  </a:lnTo>
                  <a:lnTo>
                    <a:pt x="35270" y="165857"/>
                  </a:lnTo>
                  <a:lnTo>
                    <a:pt x="21548" y="196683"/>
                  </a:lnTo>
                  <a:lnTo>
                    <a:pt x="12158" y="231381"/>
                  </a:lnTo>
                  <a:lnTo>
                    <a:pt x="0" y="263673"/>
                  </a:lnTo>
                  <a:lnTo>
                    <a:pt x="352" y="266632"/>
                  </a:lnTo>
                  <a:lnTo>
                    <a:pt x="5029" y="279714"/>
                  </a:lnTo>
                  <a:lnTo>
                    <a:pt x="6138" y="281383"/>
                  </a:lnTo>
                  <a:lnTo>
                    <a:pt x="7690" y="282496"/>
                  </a:lnTo>
                  <a:lnTo>
                    <a:pt x="12133" y="284282"/>
                  </a:lnTo>
                  <a:lnTo>
                    <a:pt x="20530" y="28472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97"/>
            <p:cNvSpPr/>
            <p:nvPr>
              <p:custDataLst>
                <p:tags r:id="rId94"/>
              </p:custDataLst>
            </p:nvPr>
          </p:nvSpPr>
          <p:spPr>
            <a:xfrm>
              <a:off x="6120345" y="5696741"/>
              <a:ext cx="21911" cy="248320"/>
            </a:xfrm>
            <a:custGeom>
              <a:avLst/>
              <a:gdLst/>
              <a:ahLst/>
              <a:cxnLst/>
              <a:rect l="0" t="0" r="0" b="0"/>
              <a:pathLst>
                <a:path w="21911" h="248320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4" y="7945"/>
                  </a:lnTo>
                  <a:lnTo>
                    <a:pt x="5019" y="12458"/>
                  </a:lnTo>
                  <a:lnTo>
                    <a:pt x="6852" y="21967"/>
                  </a:lnTo>
                  <a:lnTo>
                    <a:pt x="8097" y="47219"/>
                  </a:lnTo>
                  <a:lnTo>
                    <a:pt x="13589" y="74605"/>
                  </a:lnTo>
                  <a:lnTo>
                    <a:pt x="14473" y="109760"/>
                  </a:lnTo>
                  <a:lnTo>
                    <a:pt x="14581" y="142685"/>
                  </a:lnTo>
                  <a:lnTo>
                    <a:pt x="14601" y="175427"/>
                  </a:lnTo>
                  <a:lnTo>
                    <a:pt x="14606" y="207983"/>
                  </a:lnTo>
                  <a:lnTo>
                    <a:pt x="14607" y="241784"/>
                  </a:lnTo>
                  <a:lnTo>
                    <a:pt x="15418" y="243963"/>
                  </a:lnTo>
                  <a:lnTo>
                    <a:pt x="16771" y="245415"/>
                  </a:lnTo>
                  <a:lnTo>
                    <a:pt x="21910" y="24831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98"/>
            <p:cNvSpPr/>
            <p:nvPr>
              <p:custDataLst>
                <p:tags r:id="rId95"/>
              </p:custDataLst>
            </p:nvPr>
          </p:nvSpPr>
          <p:spPr>
            <a:xfrm>
              <a:off x="6266415" y="5652920"/>
              <a:ext cx="138768" cy="14599"/>
            </a:xfrm>
            <a:custGeom>
              <a:avLst/>
              <a:gdLst/>
              <a:ahLst/>
              <a:cxnLst/>
              <a:rect l="0" t="0" r="0" b="0"/>
              <a:pathLst>
                <a:path w="138768" h="14599">
                  <a:moveTo>
                    <a:pt x="0" y="0"/>
                  </a:moveTo>
                  <a:lnTo>
                    <a:pt x="0" y="0"/>
                  </a:lnTo>
                  <a:lnTo>
                    <a:pt x="32635" y="0"/>
                  </a:lnTo>
                  <a:lnTo>
                    <a:pt x="55930" y="812"/>
                  </a:lnTo>
                  <a:lnTo>
                    <a:pt x="87781" y="9017"/>
                  </a:lnTo>
                  <a:lnTo>
                    <a:pt x="103269" y="13503"/>
                  </a:lnTo>
                  <a:lnTo>
                    <a:pt x="130936" y="14598"/>
                  </a:lnTo>
                  <a:lnTo>
                    <a:pt x="138767" y="73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99"/>
            <p:cNvSpPr/>
            <p:nvPr>
              <p:custDataLst>
                <p:tags r:id="rId96"/>
              </p:custDataLst>
            </p:nvPr>
          </p:nvSpPr>
          <p:spPr>
            <a:xfrm>
              <a:off x="6354358" y="5557974"/>
              <a:ext cx="72736" cy="306749"/>
            </a:xfrm>
            <a:custGeom>
              <a:avLst/>
              <a:gdLst/>
              <a:ahLst/>
              <a:cxnLst/>
              <a:rect l="0" t="0" r="0" b="0"/>
              <a:pathLst>
                <a:path w="72736" h="306749">
                  <a:moveTo>
                    <a:pt x="7003" y="0"/>
                  </a:moveTo>
                  <a:lnTo>
                    <a:pt x="7003" y="0"/>
                  </a:lnTo>
                  <a:lnTo>
                    <a:pt x="7003" y="3877"/>
                  </a:lnTo>
                  <a:lnTo>
                    <a:pt x="4839" y="7945"/>
                  </a:lnTo>
                  <a:lnTo>
                    <a:pt x="715" y="13291"/>
                  </a:lnTo>
                  <a:lnTo>
                    <a:pt x="0" y="18094"/>
                  </a:lnTo>
                  <a:lnTo>
                    <a:pt x="6564" y="53520"/>
                  </a:lnTo>
                  <a:lnTo>
                    <a:pt x="11964" y="88769"/>
                  </a:lnTo>
                  <a:lnTo>
                    <a:pt x="18172" y="124864"/>
                  </a:lnTo>
                  <a:lnTo>
                    <a:pt x="27895" y="153583"/>
                  </a:lnTo>
                  <a:lnTo>
                    <a:pt x="35916" y="182650"/>
                  </a:lnTo>
                  <a:lnTo>
                    <a:pt x="43431" y="213985"/>
                  </a:lnTo>
                  <a:lnTo>
                    <a:pt x="50798" y="246803"/>
                  </a:lnTo>
                  <a:lnTo>
                    <a:pt x="58785" y="276733"/>
                  </a:lnTo>
                  <a:lnTo>
                    <a:pt x="72735" y="3067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100"/>
            <p:cNvSpPr/>
            <p:nvPr>
              <p:custDataLst>
                <p:tags r:id="rId97"/>
              </p:custDataLst>
            </p:nvPr>
          </p:nvSpPr>
          <p:spPr>
            <a:xfrm>
              <a:off x="6507444" y="5529240"/>
              <a:ext cx="174925" cy="546984"/>
            </a:xfrm>
            <a:custGeom>
              <a:avLst/>
              <a:gdLst/>
              <a:ahLst/>
              <a:cxnLst/>
              <a:rect l="0" t="0" r="0" b="0"/>
              <a:pathLst>
                <a:path w="174925" h="546984">
                  <a:moveTo>
                    <a:pt x="36505" y="539980"/>
                  </a:moveTo>
                  <a:lnTo>
                    <a:pt x="36505" y="539980"/>
                  </a:lnTo>
                  <a:lnTo>
                    <a:pt x="36505" y="543858"/>
                  </a:lnTo>
                  <a:lnTo>
                    <a:pt x="35693" y="545000"/>
                  </a:lnTo>
                  <a:lnTo>
                    <a:pt x="34341" y="545761"/>
                  </a:lnTo>
                  <a:lnTo>
                    <a:pt x="30216" y="546983"/>
                  </a:lnTo>
                  <a:lnTo>
                    <a:pt x="29878" y="546272"/>
                  </a:lnTo>
                  <a:lnTo>
                    <a:pt x="29503" y="543317"/>
                  </a:lnTo>
                  <a:lnTo>
                    <a:pt x="27171" y="539300"/>
                  </a:lnTo>
                  <a:lnTo>
                    <a:pt x="24242" y="534808"/>
                  </a:lnTo>
                  <a:lnTo>
                    <a:pt x="14090" y="499999"/>
                  </a:lnTo>
                  <a:lnTo>
                    <a:pt x="8634" y="463826"/>
                  </a:lnTo>
                  <a:lnTo>
                    <a:pt x="3811" y="431216"/>
                  </a:lnTo>
                  <a:lnTo>
                    <a:pt x="1687" y="403458"/>
                  </a:lnTo>
                  <a:lnTo>
                    <a:pt x="742" y="372997"/>
                  </a:lnTo>
                  <a:lnTo>
                    <a:pt x="323" y="343229"/>
                  </a:lnTo>
                  <a:lnTo>
                    <a:pt x="137" y="313768"/>
                  </a:lnTo>
                  <a:lnTo>
                    <a:pt x="53" y="284445"/>
                  </a:lnTo>
                  <a:lnTo>
                    <a:pt x="17" y="255182"/>
                  </a:lnTo>
                  <a:lnTo>
                    <a:pt x="0" y="225947"/>
                  </a:lnTo>
                  <a:lnTo>
                    <a:pt x="804" y="197534"/>
                  </a:lnTo>
                  <a:lnTo>
                    <a:pt x="3867" y="171382"/>
                  </a:lnTo>
                  <a:lnTo>
                    <a:pt x="7934" y="146233"/>
                  </a:lnTo>
                  <a:lnTo>
                    <a:pt x="16948" y="111427"/>
                  </a:lnTo>
                  <a:lnTo>
                    <a:pt x="27735" y="80556"/>
                  </a:lnTo>
                  <a:lnTo>
                    <a:pt x="38649" y="44921"/>
                  </a:lnTo>
                  <a:lnTo>
                    <a:pt x="46157" y="25776"/>
                  </a:lnTo>
                  <a:lnTo>
                    <a:pt x="53238" y="17141"/>
                  </a:lnTo>
                  <a:lnTo>
                    <a:pt x="71008" y="4984"/>
                  </a:lnTo>
                  <a:lnTo>
                    <a:pt x="81442" y="1139"/>
                  </a:lnTo>
                  <a:lnTo>
                    <a:pt x="89673" y="0"/>
                  </a:lnTo>
                  <a:lnTo>
                    <a:pt x="101129" y="3539"/>
                  </a:lnTo>
                  <a:lnTo>
                    <a:pt x="103932" y="5445"/>
                  </a:lnTo>
                  <a:lnTo>
                    <a:pt x="107048" y="9728"/>
                  </a:lnTo>
                  <a:lnTo>
                    <a:pt x="114992" y="27273"/>
                  </a:lnTo>
                  <a:lnTo>
                    <a:pt x="116735" y="55856"/>
                  </a:lnTo>
                  <a:lnTo>
                    <a:pt x="109399" y="88805"/>
                  </a:lnTo>
                  <a:lnTo>
                    <a:pt x="98686" y="111382"/>
                  </a:lnTo>
                  <a:lnTo>
                    <a:pt x="94437" y="114157"/>
                  </a:lnTo>
                  <a:lnTo>
                    <a:pt x="92168" y="114897"/>
                  </a:lnTo>
                  <a:lnTo>
                    <a:pt x="90655" y="116201"/>
                  </a:lnTo>
                  <a:lnTo>
                    <a:pt x="88028" y="122535"/>
                  </a:lnTo>
                  <a:lnTo>
                    <a:pt x="87084" y="122105"/>
                  </a:lnTo>
                  <a:lnTo>
                    <a:pt x="83871" y="119463"/>
                  </a:lnTo>
                  <a:lnTo>
                    <a:pt x="83500" y="118435"/>
                  </a:lnTo>
                  <a:lnTo>
                    <a:pt x="84066" y="117749"/>
                  </a:lnTo>
                  <a:lnTo>
                    <a:pt x="86926" y="116647"/>
                  </a:lnTo>
                  <a:lnTo>
                    <a:pt x="87421" y="112580"/>
                  </a:lnTo>
                  <a:lnTo>
                    <a:pt x="88301" y="111410"/>
                  </a:lnTo>
                  <a:lnTo>
                    <a:pt x="91445" y="110112"/>
                  </a:lnTo>
                  <a:lnTo>
                    <a:pt x="100075" y="108466"/>
                  </a:lnTo>
                  <a:lnTo>
                    <a:pt x="107998" y="104115"/>
                  </a:lnTo>
                  <a:lnTo>
                    <a:pt x="115888" y="102812"/>
                  </a:lnTo>
                  <a:lnTo>
                    <a:pt x="129454" y="105956"/>
                  </a:lnTo>
                  <a:lnTo>
                    <a:pt x="158969" y="123748"/>
                  </a:lnTo>
                  <a:lnTo>
                    <a:pt x="161969" y="126160"/>
                  </a:lnTo>
                  <a:lnTo>
                    <a:pt x="165301" y="133167"/>
                  </a:lnTo>
                  <a:lnTo>
                    <a:pt x="167594" y="140881"/>
                  </a:lnTo>
                  <a:lnTo>
                    <a:pt x="172636" y="150597"/>
                  </a:lnTo>
                  <a:lnTo>
                    <a:pt x="174924" y="172708"/>
                  </a:lnTo>
                  <a:lnTo>
                    <a:pt x="171292" y="187077"/>
                  </a:lnTo>
                  <a:lnTo>
                    <a:pt x="160461" y="209171"/>
                  </a:lnTo>
                  <a:lnTo>
                    <a:pt x="143611" y="228238"/>
                  </a:lnTo>
                  <a:lnTo>
                    <a:pt x="128864" y="237265"/>
                  </a:lnTo>
                  <a:lnTo>
                    <a:pt x="119955" y="240379"/>
                  </a:lnTo>
                  <a:lnTo>
                    <a:pt x="112174" y="245269"/>
                  </a:lnTo>
                  <a:lnTo>
                    <a:pt x="107195" y="246697"/>
                  </a:lnTo>
                  <a:lnTo>
                    <a:pt x="105541" y="246266"/>
                  </a:lnTo>
                  <a:lnTo>
                    <a:pt x="104440" y="245168"/>
                  </a:lnTo>
                  <a:lnTo>
                    <a:pt x="102672" y="241451"/>
                  </a:lnTo>
                  <a:lnTo>
                    <a:pt x="102275" y="230451"/>
                  </a:lnTo>
                  <a:lnTo>
                    <a:pt x="104418" y="225775"/>
                  </a:lnTo>
                  <a:lnTo>
                    <a:pt x="131451" y="19671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101"/>
            <p:cNvSpPr/>
            <p:nvPr>
              <p:custDataLst>
                <p:tags r:id="rId98"/>
              </p:custDataLst>
            </p:nvPr>
          </p:nvSpPr>
          <p:spPr>
            <a:xfrm>
              <a:off x="6697423" y="5762570"/>
              <a:ext cx="145971" cy="189427"/>
            </a:xfrm>
            <a:custGeom>
              <a:avLst/>
              <a:gdLst/>
              <a:ahLst/>
              <a:cxnLst/>
              <a:rect l="0" t="0" r="0" b="0"/>
              <a:pathLst>
                <a:path w="145971" h="189427">
                  <a:moveTo>
                    <a:pt x="65631" y="14510"/>
                  </a:moveTo>
                  <a:lnTo>
                    <a:pt x="65631" y="14510"/>
                  </a:lnTo>
                  <a:lnTo>
                    <a:pt x="44051" y="14510"/>
                  </a:lnTo>
                  <a:lnTo>
                    <a:pt x="43729" y="3630"/>
                  </a:lnTo>
                  <a:lnTo>
                    <a:pt x="44538" y="2387"/>
                  </a:lnTo>
                  <a:lnTo>
                    <a:pt x="45888" y="1559"/>
                  </a:lnTo>
                  <a:lnTo>
                    <a:pt x="51666" y="393"/>
                  </a:lnTo>
                  <a:lnTo>
                    <a:pt x="60889" y="0"/>
                  </a:lnTo>
                  <a:lnTo>
                    <a:pt x="65687" y="2110"/>
                  </a:lnTo>
                  <a:lnTo>
                    <a:pt x="82676" y="17073"/>
                  </a:lnTo>
                  <a:lnTo>
                    <a:pt x="97280" y="37851"/>
                  </a:lnTo>
                  <a:lnTo>
                    <a:pt x="99985" y="47606"/>
                  </a:lnTo>
                  <a:lnTo>
                    <a:pt x="101722" y="69827"/>
                  </a:lnTo>
                  <a:lnTo>
                    <a:pt x="91946" y="103536"/>
                  </a:lnTo>
                  <a:lnTo>
                    <a:pt x="86788" y="125809"/>
                  </a:lnTo>
                  <a:lnTo>
                    <a:pt x="63405" y="161545"/>
                  </a:lnTo>
                  <a:lnTo>
                    <a:pt x="55955" y="173760"/>
                  </a:lnTo>
                  <a:lnTo>
                    <a:pt x="52688" y="176670"/>
                  </a:lnTo>
                  <a:lnTo>
                    <a:pt x="29567" y="187931"/>
                  </a:lnTo>
                  <a:lnTo>
                    <a:pt x="19465" y="189426"/>
                  </a:lnTo>
                  <a:lnTo>
                    <a:pt x="14546" y="187466"/>
                  </a:lnTo>
                  <a:lnTo>
                    <a:pt x="3756" y="178905"/>
                  </a:lnTo>
                  <a:lnTo>
                    <a:pt x="1614" y="174675"/>
                  </a:lnTo>
                  <a:lnTo>
                    <a:pt x="50" y="160535"/>
                  </a:lnTo>
                  <a:lnTo>
                    <a:pt x="0" y="158116"/>
                  </a:lnTo>
                  <a:lnTo>
                    <a:pt x="2108" y="153263"/>
                  </a:lnTo>
                  <a:lnTo>
                    <a:pt x="10074" y="143536"/>
                  </a:lnTo>
                  <a:lnTo>
                    <a:pt x="20947" y="136234"/>
                  </a:lnTo>
                  <a:lnTo>
                    <a:pt x="30572" y="132809"/>
                  </a:lnTo>
                  <a:lnTo>
                    <a:pt x="33331" y="133139"/>
                  </a:lnTo>
                  <a:lnTo>
                    <a:pt x="45755" y="137337"/>
                  </a:lnTo>
                  <a:lnTo>
                    <a:pt x="49947" y="137781"/>
                  </a:lnTo>
                  <a:lnTo>
                    <a:pt x="53552" y="139700"/>
                  </a:lnTo>
                  <a:lnTo>
                    <a:pt x="76126" y="157702"/>
                  </a:lnTo>
                  <a:lnTo>
                    <a:pt x="99630" y="171902"/>
                  </a:lnTo>
                  <a:lnTo>
                    <a:pt x="121934" y="174754"/>
                  </a:lnTo>
                  <a:lnTo>
                    <a:pt x="129336" y="172831"/>
                  </a:lnTo>
                  <a:lnTo>
                    <a:pt x="138250" y="167723"/>
                  </a:lnTo>
                  <a:lnTo>
                    <a:pt x="145970" y="16058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102"/>
            <p:cNvSpPr/>
            <p:nvPr>
              <p:custDataLst>
                <p:tags r:id="rId99"/>
              </p:custDataLst>
            </p:nvPr>
          </p:nvSpPr>
          <p:spPr>
            <a:xfrm>
              <a:off x="6931035" y="5506850"/>
              <a:ext cx="160679" cy="255068"/>
            </a:xfrm>
            <a:custGeom>
              <a:avLst/>
              <a:gdLst/>
              <a:ahLst/>
              <a:cxnLst/>
              <a:rect l="0" t="0" r="0" b="0"/>
              <a:pathLst>
                <a:path w="160679" h="255068">
                  <a:moveTo>
                    <a:pt x="0" y="0"/>
                  </a:moveTo>
                  <a:lnTo>
                    <a:pt x="0" y="0"/>
                  </a:lnTo>
                  <a:lnTo>
                    <a:pt x="29911" y="32075"/>
                  </a:lnTo>
                  <a:lnTo>
                    <a:pt x="53651" y="61900"/>
                  </a:lnTo>
                  <a:lnTo>
                    <a:pt x="73053" y="93948"/>
                  </a:lnTo>
                  <a:lnTo>
                    <a:pt x="85484" y="118724"/>
                  </a:lnTo>
                  <a:lnTo>
                    <a:pt x="100831" y="152300"/>
                  </a:lnTo>
                  <a:lnTo>
                    <a:pt x="122129" y="187585"/>
                  </a:lnTo>
                  <a:lnTo>
                    <a:pt x="141083" y="223839"/>
                  </a:lnTo>
                  <a:lnTo>
                    <a:pt x="151194" y="246137"/>
                  </a:lnTo>
                  <a:lnTo>
                    <a:pt x="151920" y="249299"/>
                  </a:lnTo>
                  <a:lnTo>
                    <a:pt x="153216" y="251407"/>
                  </a:lnTo>
                  <a:lnTo>
                    <a:pt x="154892" y="252812"/>
                  </a:lnTo>
                  <a:lnTo>
                    <a:pt x="159535" y="255067"/>
                  </a:lnTo>
                  <a:lnTo>
                    <a:pt x="159915" y="254441"/>
                  </a:lnTo>
                  <a:lnTo>
                    <a:pt x="160678" y="24101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103"/>
            <p:cNvSpPr/>
            <p:nvPr>
              <p:custDataLst>
                <p:tags r:id="rId100"/>
              </p:custDataLst>
            </p:nvPr>
          </p:nvSpPr>
          <p:spPr>
            <a:xfrm>
              <a:off x="6931374" y="5521457"/>
              <a:ext cx="145732" cy="298292"/>
            </a:xfrm>
            <a:custGeom>
              <a:avLst/>
              <a:gdLst/>
              <a:ahLst/>
              <a:cxnLst/>
              <a:rect l="0" t="0" r="0" b="0"/>
              <a:pathLst>
                <a:path w="145732" h="298292">
                  <a:moveTo>
                    <a:pt x="145731" y="0"/>
                  </a:moveTo>
                  <a:lnTo>
                    <a:pt x="145731" y="0"/>
                  </a:lnTo>
                  <a:lnTo>
                    <a:pt x="141854" y="3877"/>
                  </a:lnTo>
                  <a:lnTo>
                    <a:pt x="137787" y="5781"/>
                  </a:lnTo>
                  <a:lnTo>
                    <a:pt x="135566" y="6288"/>
                  </a:lnTo>
                  <a:lnTo>
                    <a:pt x="134085" y="7438"/>
                  </a:lnTo>
                  <a:lnTo>
                    <a:pt x="110775" y="39933"/>
                  </a:lnTo>
                  <a:lnTo>
                    <a:pt x="96117" y="60786"/>
                  </a:lnTo>
                  <a:lnTo>
                    <a:pt x="81822" y="95256"/>
                  </a:lnTo>
                  <a:lnTo>
                    <a:pt x="64791" y="126385"/>
                  </a:lnTo>
                  <a:lnTo>
                    <a:pt x="49675" y="159674"/>
                  </a:lnTo>
                  <a:lnTo>
                    <a:pt x="33855" y="189693"/>
                  </a:lnTo>
                  <a:lnTo>
                    <a:pt x="19473" y="222505"/>
                  </a:lnTo>
                  <a:lnTo>
                    <a:pt x="10277" y="243160"/>
                  </a:lnTo>
                  <a:lnTo>
                    <a:pt x="805" y="278514"/>
                  </a:lnTo>
                  <a:lnTo>
                    <a:pt x="0" y="286840"/>
                  </a:lnTo>
                  <a:lnTo>
                    <a:pt x="699" y="288607"/>
                  </a:lnTo>
                  <a:lnTo>
                    <a:pt x="1976" y="289785"/>
                  </a:lnTo>
                  <a:lnTo>
                    <a:pt x="3638" y="290570"/>
                  </a:lnTo>
                  <a:lnTo>
                    <a:pt x="4748" y="291905"/>
                  </a:lnTo>
                  <a:lnTo>
                    <a:pt x="6672" y="298291"/>
                  </a:lnTo>
                  <a:lnTo>
                    <a:pt x="8999" y="296767"/>
                  </a:lnTo>
                  <a:lnTo>
                    <a:pt x="14269" y="29214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104"/>
            <p:cNvSpPr/>
            <p:nvPr>
              <p:custDataLst>
                <p:tags r:id="rId101"/>
              </p:custDataLst>
            </p:nvPr>
          </p:nvSpPr>
          <p:spPr>
            <a:xfrm>
              <a:off x="7113963" y="5777080"/>
              <a:ext cx="160338" cy="261664"/>
            </a:xfrm>
            <a:custGeom>
              <a:avLst/>
              <a:gdLst/>
              <a:ahLst/>
              <a:cxnLst/>
              <a:rect l="0" t="0" r="0" b="0"/>
              <a:pathLst>
                <a:path w="160338" h="261664">
                  <a:moveTo>
                    <a:pt x="58088" y="0"/>
                  </a:moveTo>
                  <a:lnTo>
                    <a:pt x="58088" y="0"/>
                  </a:lnTo>
                  <a:lnTo>
                    <a:pt x="58088" y="10165"/>
                  </a:lnTo>
                  <a:lnTo>
                    <a:pt x="54210" y="21045"/>
                  </a:lnTo>
                  <a:lnTo>
                    <a:pt x="45455" y="36083"/>
                  </a:lnTo>
                  <a:lnTo>
                    <a:pt x="43547" y="41194"/>
                  </a:lnTo>
                  <a:lnTo>
                    <a:pt x="33431" y="53533"/>
                  </a:lnTo>
                  <a:lnTo>
                    <a:pt x="28735" y="56252"/>
                  </a:lnTo>
                  <a:lnTo>
                    <a:pt x="15701" y="58300"/>
                  </a:lnTo>
                  <a:lnTo>
                    <a:pt x="8105" y="58417"/>
                  </a:lnTo>
                  <a:lnTo>
                    <a:pt x="7725" y="57609"/>
                  </a:lnTo>
                  <a:lnTo>
                    <a:pt x="7064" y="52139"/>
                  </a:lnTo>
                  <a:lnTo>
                    <a:pt x="17846" y="40271"/>
                  </a:lnTo>
                  <a:lnTo>
                    <a:pt x="22079" y="38185"/>
                  </a:lnTo>
                  <a:lnTo>
                    <a:pt x="24344" y="37629"/>
                  </a:lnTo>
                  <a:lnTo>
                    <a:pt x="35286" y="40724"/>
                  </a:lnTo>
                  <a:lnTo>
                    <a:pt x="44930" y="46780"/>
                  </a:lnTo>
                  <a:lnTo>
                    <a:pt x="71134" y="80549"/>
                  </a:lnTo>
                  <a:lnTo>
                    <a:pt x="76059" y="90170"/>
                  </a:lnTo>
                  <a:lnTo>
                    <a:pt x="79480" y="114434"/>
                  </a:lnTo>
                  <a:lnTo>
                    <a:pt x="79953" y="149925"/>
                  </a:lnTo>
                  <a:lnTo>
                    <a:pt x="79178" y="175234"/>
                  </a:lnTo>
                  <a:lnTo>
                    <a:pt x="67541" y="210923"/>
                  </a:lnTo>
                  <a:lnTo>
                    <a:pt x="48339" y="246088"/>
                  </a:lnTo>
                  <a:lnTo>
                    <a:pt x="45096" y="249266"/>
                  </a:lnTo>
                  <a:lnTo>
                    <a:pt x="22022" y="261032"/>
                  </a:lnTo>
                  <a:lnTo>
                    <a:pt x="19436" y="261663"/>
                  </a:lnTo>
                  <a:lnTo>
                    <a:pt x="16902" y="261272"/>
                  </a:lnTo>
                  <a:lnTo>
                    <a:pt x="11921" y="258675"/>
                  </a:lnTo>
                  <a:lnTo>
                    <a:pt x="10269" y="256846"/>
                  </a:lnTo>
                  <a:lnTo>
                    <a:pt x="2234" y="242532"/>
                  </a:lnTo>
                  <a:lnTo>
                    <a:pt x="0" y="221098"/>
                  </a:lnTo>
                  <a:lnTo>
                    <a:pt x="3637" y="206802"/>
                  </a:lnTo>
                  <a:lnTo>
                    <a:pt x="14470" y="184734"/>
                  </a:lnTo>
                  <a:lnTo>
                    <a:pt x="20037" y="178673"/>
                  </a:lnTo>
                  <a:lnTo>
                    <a:pt x="41486" y="165672"/>
                  </a:lnTo>
                  <a:lnTo>
                    <a:pt x="55784" y="162157"/>
                  </a:lnTo>
                  <a:lnTo>
                    <a:pt x="89745" y="160763"/>
                  </a:lnTo>
                  <a:lnTo>
                    <a:pt x="123820" y="160682"/>
                  </a:lnTo>
                  <a:lnTo>
                    <a:pt x="133558" y="159868"/>
                  </a:lnTo>
                  <a:lnTo>
                    <a:pt x="150149" y="154389"/>
                  </a:lnTo>
                  <a:lnTo>
                    <a:pt x="160337" y="14607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105"/>
            <p:cNvSpPr/>
            <p:nvPr>
              <p:custDataLst>
                <p:tags r:id="rId102"/>
              </p:custDataLst>
            </p:nvPr>
          </p:nvSpPr>
          <p:spPr>
            <a:xfrm>
              <a:off x="7332728" y="5638313"/>
              <a:ext cx="131465" cy="36508"/>
            </a:xfrm>
            <a:custGeom>
              <a:avLst/>
              <a:gdLst/>
              <a:ahLst/>
              <a:cxnLst/>
              <a:rect l="0" t="0" r="0" b="0"/>
              <a:pathLst>
                <a:path w="131465" h="36508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812" y="6627"/>
                  </a:lnTo>
                  <a:lnTo>
                    <a:pt x="24131" y="9455"/>
                  </a:lnTo>
                  <a:lnTo>
                    <a:pt x="32636" y="12318"/>
                  </a:lnTo>
                  <a:lnTo>
                    <a:pt x="64351" y="18394"/>
                  </a:lnTo>
                  <a:lnTo>
                    <a:pt x="90816" y="33351"/>
                  </a:lnTo>
                  <a:lnTo>
                    <a:pt x="123697" y="36507"/>
                  </a:lnTo>
                  <a:lnTo>
                    <a:pt x="131464" y="292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106"/>
            <p:cNvSpPr/>
            <p:nvPr>
              <p:custDataLst>
                <p:tags r:id="rId103"/>
              </p:custDataLst>
            </p:nvPr>
          </p:nvSpPr>
          <p:spPr>
            <a:xfrm>
              <a:off x="7416519" y="5565278"/>
              <a:ext cx="33067" cy="197196"/>
            </a:xfrm>
            <a:custGeom>
              <a:avLst/>
              <a:gdLst/>
              <a:ahLst/>
              <a:cxnLst/>
              <a:rect l="0" t="0" r="0" b="0"/>
              <a:pathLst>
                <a:path w="33067" h="197196">
                  <a:moveTo>
                    <a:pt x="11155" y="0"/>
                  </a:moveTo>
                  <a:lnTo>
                    <a:pt x="11155" y="0"/>
                  </a:lnTo>
                  <a:lnTo>
                    <a:pt x="4867" y="6288"/>
                  </a:lnTo>
                  <a:lnTo>
                    <a:pt x="4152" y="10880"/>
                  </a:lnTo>
                  <a:lnTo>
                    <a:pt x="3099" y="24721"/>
                  </a:lnTo>
                  <a:lnTo>
                    <a:pt x="0" y="30733"/>
                  </a:lnTo>
                  <a:lnTo>
                    <a:pt x="246" y="40439"/>
                  </a:lnTo>
                  <a:lnTo>
                    <a:pt x="3377" y="74363"/>
                  </a:lnTo>
                  <a:lnTo>
                    <a:pt x="5922" y="110296"/>
                  </a:lnTo>
                  <a:lnTo>
                    <a:pt x="13933" y="138987"/>
                  </a:lnTo>
                  <a:lnTo>
                    <a:pt x="26887" y="174091"/>
                  </a:lnTo>
                  <a:lnTo>
                    <a:pt x="33066" y="19719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107"/>
            <p:cNvSpPr/>
            <p:nvPr>
              <p:custDataLst>
                <p:tags r:id="rId104"/>
              </p:custDataLst>
            </p:nvPr>
          </p:nvSpPr>
          <p:spPr>
            <a:xfrm>
              <a:off x="7602958" y="5798990"/>
              <a:ext cx="51126" cy="13567"/>
            </a:xfrm>
            <a:custGeom>
              <a:avLst/>
              <a:gdLst/>
              <a:ahLst/>
              <a:cxnLst/>
              <a:rect l="0" t="0" r="0" b="0"/>
              <a:pathLst>
                <a:path w="51126" h="13567">
                  <a:moveTo>
                    <a:pt x="0" y="0"/>
                  </a:moveTo>
                  <a:lnTo>
                    <a:pt x="0" y="0"/>
                  </a:lnTo>
                  <a:lnTo>
                    <a:pt x="0" y="3878"/>
                  </a:lnTo>
                  <a:lnTo>
                    <a:pt x="812" y="5020"/>
                  </a:lnTo>
                  <a:lnTo>
                    <a:pt x="2165" y="5781"/>
                  </a:lnTo>
                  <a:lnTo>
                    <a:pt x="12458" y="7915"/>
                  </a:lnTo>
                  <a:lnTo>
                    <a:pt x="19561" y="12263"/>
                  </a:lnTo>
                  <a:lnTo>
                    <a:pt x="24383" y="13566"/>
                  </a:lnTo>
                  <a:lnTo>
                    <a:pt x="51125" y="73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SMARTInkShape-Group35"/>
          <p:cNvGrpSpPr/>
          <p:nvPr/>
        </p:nvGrpSpPr>
        <p:grpSpPr>
          <a:xfrm>
            <a:off x="7946223" y="5820901"/>
            <a:ext cx="321356" cy="36518"/>
            <a:chOff x="7946223" y="5820901"/>
            <a:chExt cx="321356" cy="36518"/>
          </a:xfrm>
        </p:grpSpPr>
        <p:sp>
          <p:nvSpPr>
            <p:cNvPr id="60" name="SMARTInkShape-108"/>
            <p:cNvSpPr/>
            <p:nvPr>
              <p:custDataLst>
                <p:tags r:id="rId83"/>
              </p:custDataLst>
            </p:nvPr>
          </p:nvSpPr>
          <p:spPr>
            <a:xfrm>
              <a:off x="7946223" y="5820901"/>
              <a:ext cx="58430" cy="7304"/>
            </a:xfrm>
            <a:custGeom>
              <a:avLst/>
              <a:gdLst/>
              <a:ahLst/>
              <a:cxnLst/>
              <a:rect l="0" t="0" r="0" b="0"/>
              <a:pathLst>
                <a:path w="58430" h="7304">
                  <a:moveTo>
                    <a:pt x="0" y="0"/>
                  </a:moveTo>
                  <a:lnTo>
                    <a:pt x="0" y="0"/>
                  </a:lnTo>
                  <a:lnTo>
                    <a:pt x="6289" y="0"/>
                  </a:lnTo>
                  <a:lnTo>
                    <a:pt x="12935" y="5019"/>
                  </a:lnTo>
                  <a:lnTo>
                    <a:pt x="17381" y="6288"/>
                  </a:lnTo>
                  <a:lnTo>
                    <a:pt x="52067" y="7291"/>
                  </a:lnTo>
                  <a:lnTo>
                    <a:pt x="58429" y="73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109"/>
            <p:cNvSpPr/>
            <p:nvPr>
              <p:custDataLst>
                <p:tags r:id="rId84"/>
              </p:custDataLst>
            </p:nvPr>
          </p:nvSpPr>
          <p:spPr>
            <a:xfrm>
              <a:off x="8216454" y="5850115"/>
              <a:ext cx="51125" cy="7304"/>
            </a:xfrm>
            <a:custGeom>
              <a:avLst/>
              <a:gdLst/>
              <a:ahLst/>
              <a:cxnLst/>
              <a:rect l="0" t="0" r="0" b="0"/>
              <a:pathLst>
                <a:path w="51125" h="7304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4"/>
                  </a:lnTo>
                  <a:lnTo>
                    <a:pt x="12457" y="5019"/>
                  </a:lnTo>
                  <a:lnTo>
                    <a:pt x="21966" y="6852"/>
                  </a:lnTo>
                  <a:lnTo>
                    <a:pt x="51124" y="73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SMARTInkShape-Group36"/>
          <p:cNvGrpSpPr/>
          <p:nvPr/>
        </p:nvGrpSpPr>
        <p:grpSpPr>
          <a:xfrm>
            <a:off x="7829464" y="5484939"/>
            <a:ext cx="1211886" cy="1146525"/>
            <a:chOff x="7829464" y="5484939"/>
            <a:chExt cx="1211886" cy="1146525"/>
          </a:xfrm>
        </p:grpSpPr>
        <p:sp>
          <p:nvSpPr>
            <p:cNvPr id="63" name="SMARTInkShape-110"/>
            <p:cNvSpPr/>
            <p:nvPr>
              <p:custDataLst>
                <p:tags r:id="rId71"/>
              </p:custDataLst>
            </p:nvPr>
          </p:nvSpPr>
          <p:spPr>
            <a:xfrm>
              <a:off x="8209150" y="5638313"/>
              <a:ext cx="138768" cy="21911"/>
            </a:xfrm>
            <a:custGeom>
              <a:avLst/>
              <a:gdLst/>
              <a:ahLst/>
              <a:cxnLst/>
              <a:rect l="0" t="0" r="0" b="0"/>
              <a:pathLst>
                <a:path w="138768" h="21911">
                  <a:moveTo>
                    <a:pt x="0" y="0"/>
                  </a:moveTo>
                  <a:lnTo>
                    <a:pt x="0" y="0"/>
                  </a:lnTo>
                  <a:lnTo>
                    <a:pt x="6289" y="6288"/>
                  </a:lnTo>
                  <a:lnTo>
                    <a:pt x="12933" y="7914"/>
                  </a:lnTo>
                  <a:lnTo>
                    <a:pt x="19702" y="12264"/>
                  </a:lnTo>
                  <a:lnTo>
                    <a:pt x="29259" y="14144"/>
                  </a:lnTo>
                  <a:lnTo>
                    <a:pt x="63909" y="14601"/>
                  </a:lnTo>
                  <a:lnTo>
                    <a:pt x="89768" y="14606"/>
                  </a:lnTo>
                  <a:lnTo>
                    <a:pt x="94809" y="16771"/>
                  </a:lnTo>
                  <a:lnTo>
                    <a:pt x="99754" y="19626"/>
                  </a:lnTo>
                  <a:lnTo>
                    <a:pt x="109541" y="21459"/>
                  </a:lnTo>
                  <a:lnTo>
                    <a:pt x="138437" y="21910"/>
                  </a:lnTo>
                  <a:lnTo>
                    <a:pt x="138767" y="146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111"/>
            <p:cNvSpPr/>
            <p:nvPr>
              <p:custDataLst>
                <p:tags r:id="rId72"/>
              </p:custDataLst>
            </p:nvPr>
          </p:nvSpPr>
          <p:spPr>
            <a:xfrm>
              <a:off x="8274882" y="5572582"/>
              <a:ext cx="21912" cy="241016"/>
            </a:xfrm>
            <a:custGeom>
              <a:avLst/>
              <a:gdLst/>
              <a:ahLst/>
              <a:cxnLst/>
              <a:rect l="0" t="0" r="0" b="0"/>
              <a:pathLst>
                <a:path w="21912" h="241016">
                  <a:moveTo>
                    <a:pt x="0" y="0"/>
                  </a:moveTo>
                  <a:lnTo>
                    <a:pt x="0" y="0"/>
                  </a:lnTo>
                  <a:lnTo>
                    <a:pt x="0" y="32635"/>
                  </a:lnTo>
                  <a:lnTo>
                    <a:pt x="0" y="65968"/>
                  </a:lnTo>
                  <a:lnTo>
                    <a:pt x="2164" y="89371"/>
                  </a:lnTo>
                  <a:lnTo>
                    <a:pt x="6626" y="124387"/>
                  </a:lnTo>
                  <a:lnTo>
                    <a:pt x="11091" y="160706"/>
                  </a:lnTo>
                  <a:lnTo>
                    <a:pt x="16307" y="197198"/>
                  </a:lnTo>
                  <a:lnTo>
                    <a:pt x="21691" y="233308"/>
                  </a:lnTo>
                  <a:lnTo>
                    <a:pt x="21911" y="24101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112"/>
            <p:cNvSpPr/>
            <p:nvPr>
              <p:custDataLst>
                <p:tags r:id="rId73"/>
              </p:custDataLst>
            </p:nvPr>
          </p:nvSpPr>
          <p:spPr>
            <a:xfrm>
              <a:off x="8348043" y="5507327"/>
              <a:ext cx="145541" cy="634929"/>
            </a:xfrm>
            <a:custGeom>
              <a:avLst/>
              <a:gdLst/>
              <a:ahLst/>
              <a:cxnLst/>
              <a:rect l="0" t="0" r="0" b="0"/>
              <a:pathLst>
                <a:path w="145541" h="634929">
                  <a:moveTo>
                    <a:pt x="94820" y="634928"/>
                  </a:moveTo>
                  <a:lnTo>
                    <a:pt x="94820" y="634928"/>
                  </a:lnTo>
                  <a:lnTo>
                    <a:pt x="88531" y="634928"/>
                  </a:lnTo>
                  <a:lnTo>
                    <a:pt x="81886" y="629909"/>
                  </a:lnTo>
                  <a:lnTo>
                    <a:pt x="77440" y="628640"/>
                  </a:lnTo>
                  <a:lnTo>
                    <a:pt x="72758" y="623748"/>
                  </a:lnTo>
                  <a:lnTo>
                    <a:pt x="63141" y="607383"/>
                  </a:lnTo>
                  <a:lnTo>
                    <a:pt x="54612" y="573594"/>
                  </a:lnTo>
                  <a:lnTo>
                    <a:pt x="44766" y="544261"/>
                  </a:lnTo>
                  <a:lnTo>
                    <a:pt x="36709" y="509872"/>
                  </a:lnTo>
                  <a:lnTo>
                    <a:pt x="31663" y="485213"/>
                  </a:lnTo>
                  <a:lnTo>
                    <a:pt x="26716" y="458024"/>
                  </a:lnTo>
                  <a:lnTo>
                    <a:pt x="21812" y="429710"/>
                  </a:lnTo>
                  <a:lnTo>
                    <a:pt x="16928" y="401708"/>
                  </a:lnTo>
                  <a:lnTo>
                    <a:pt x="12051" y="375736"/>
                  </a:lnTo>
                  <a:lnTo>
                    <a:pt x="7180" y="348505"/>
                  </a:lnTo>
                  <a:lnTo>
                    <a:pt x="3121" y="320984"/>
                  </a:lnTo>
                  <a:lnTo>
                    <a:pt x="1317" y="295227"/>
                  </a:lnTo>
                  <a:lnTo>
                    <a:pt x="515" y="270254"/>
                  </a:lnTo>
                  <a:lnTo>
                    <a:pt x="158" y="245630"/>
                  </a:lnTo>
                  <a:lnTo>
                    <a:pt x="0" y="221162"/>
                  </a:lnTo>
                  <a:lnTo>
                    <a:pt x="2095" y="196761"/>
                  </a:lnTo>
                  <a:lnTo>
                    <a:pt x="5672" y="162377"/>
                  </a:lnTo>
                  <a:lnTo>
                    <a:pt x="8895" y="131631"/>
                  </a:lnTo>
                  <a:lnTo>
                    <a:pt x="14989" y="101962"/>
                  </a:lnTo>
                  <a:lnTo>
                    <a:pt x="24099" y="74778"/>
                  </a:lnTo>
                  <a:lnTo>
                    <a:pt x="37840" y="43782"/>
                  </a:lnTo>
                  <a:lnTo>
                    <a:pt x="56650" y="16993"/>
                  </a:lnTo>
                  <a:lnTo>
                    <a:pt x="63248" y="10533"/>
                  </a:lnTo>
                  <a:lnTo>
                    <a:pt x="75276" y="3146"/>
                  </a:lnTo>
                  <a:lnTo>
                    <a:pt x="87021" y="238"/>
                  </a:lnTo>
                  <a:lnTo>
                    <a:pt x="89621" y="0"/>
                  </a:lnTo>
                  <a:lnTo>
                    <a:pt x="101034" y="3541"/>
                  </a:lnTo>
                  <a:lnTo>
                    <a:pt x="103831" y="5447"/>
                  </a:lnTo>
                  <a:lnTo>
                    <a:pt x="106940" y="9730"/>
                  </a:lnTo>
                  <a:lnTo>
                    <a:pt x="113954" y="24923"/>
                  </a:lnTo>
                  <a:lnTo>
                    <a:pt x="116567" y="60176"/>
                  </a:lnTo>
                  <a:lnTo>
                    <a:pt x="114518" y="80521"/>
                  </a:lnTo>
                  <a:lnTo>
                    <a:pt x="104266" y="115654"/>
                  </a:lnTo>
                  <a:lnTo>
                    <a:pt x="92346" y="146620"/>
                  </a:lnTo>
                  <a:lnTo>
                    <a:pt x="74427" y="172137"/>
                  </a:lnTo>
                  <a:lnTo>
                    <a:pt x="61748" y="186628"/>
                  </a:lnTo>
                  <a:lnTo>
                    <a:pt x="59833" y="191693"/>
                  </a:lnTo>
                  <a:lnTo>
                    <a:pt x="58511" y="193368"/>
                  </a:lnTo>
                  <a:lnTo>
                    <a:pt x="53585" y="196536"/>
                  </a:lnTo>
                  <a:lnTo>
                    <a:pt x="51764" y="200631"/>
                  </a:lnTo>
                  <a:lnTo>
                    <a:pt x="51509" y="200139"/>
                  </a:lnTo>
                  <a:lnTo>
                    <a:pt x="51029" y="196918"/>
                  </a:lnTo>
                  <a:lnTo>
                    <a:pt x="64744" y="183787"/>
                  </a:lnTo>
                  <a:lnTo>
                    <a:pt x="89491" y="170683"/>
                  </a:lnTo>
                  <a:lnTo>
                    <a:pt x="98831" y="167634"/>
                  </a:lnTo>
                  <a:lnTo>
                    <a:pt x="104177" y="164045"/>
                  </a:lnTo>
                  <a:lnTo>
                    <a:pt x="107549" y="163575"/>
                  </a:lnTo>
                  <a:lnTo>
                    <a:pt x="125420" y="166826"/>
                  </a:lnTo>
                  <a:lnTo>
                    <a:pt x="127392" y="167863"/>
                  </a:lnTo>
                  <a:lnTo>
                    <a:pt x="128707" y="169366"/>
                  </a:lnTo>
                  <a:lnTo>
                    <a:pt x="130980" y="173200"/>
                  </a:lnTo>
                  <a:lnTo>
                    <a:pt x="141349" y="188531"/>
                  </a:lnTo>
                  <a:lnTo>
                    <a:pt x="144583" y="198169"/>
                  </a:lnTo>
                  <a:lnTo>
                    <a:pt x="145540" y="210041"/>
                  </a:lnTo>
                  <a:lnTo>
                    <a:pt x="141947" y="223838"/>
                  </a:lnTo>
                  <a:lnTo>
                    <a:pt x="133295" y="247887"/>
                  </a:lnTo>
                  <a:lnTo>
                    <a:pt x="132642" y="252741"/>
                  </a:lnTo>
                  <a:lnTo>
                    <a:pt x="127590" y="262462"/>
                  </a:lnTo>
                  <a:lnTo>
                    <a:pt x="107574" y="289501"/>
                  </a:lnTo>
                  <a:lnTo>
                    <a:pt x="99677" y="296383"/>
                  </a:lnTo>
                  <a:lnTo>
                    <a:pt x="85400" y="314866"/>
                  </a:lnTo>
                  <a:lnTo>
                    <a:pt x="80354" y="318206"/>
                  </a:lnTo>
                  <a:lnTo>
                    <a:pt x="72952" y="320086"/>
                  </a:lnTo>
                  <a:lnTo>
                    <a:pt x="48564" y="320864"/>
                  </a:lnTo>
                  <a:lnTo>
                    <a:pt x="43694" y="318707"/>
                  </a:lnTo>
                  <a:lnTo>
                    <a:pt x="36819" y="313874"/>
                  </a:lnTo>
                  <a:lnTo>
                    <a:pt x="36429" y="303435"/>
                  </a:lnTo>
                  <a:lnTo>
                    <a:pt x="38572" y="298788"/>
                  </a:lnTo>
                  <a:lnTo>
                    <a:pt x="42684" y="293071"/>
                  </a:lnTo>
                  <a:lnTo>
                    <a:pt x="43694" y="28436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113"/>
            <p:cNvSpPr/>
            <p:nvPr>
              <p:custDataLst>
                <p:tags r:id="rId74"/>
              </p:custDataLst>
            </p:nvPr>
          </p:nvSpPr>
          <p:spPr>
            <a:xfrm>
              <a:off x="8545412" y="5806294"/>
              <a:ext cx="21612" cy="265922"/>
            </a:xfrm>
            <a:custGeom>
              <a:avLst/>
              <a:gdLst/>
              <a:ahLst/>
              <a:cxnLst/>
              <a:rect l="0" t="0" r="0" b="0"/>
              <a:pathLst>
                <a:path w="21612" h="265922">
                  <a:moveTo>
                    <a:pt x="7003" y="0"/>
                  </a:moveTo>
                  <a:lnTo>
                    <a:pt x="7003" y="0"/>
                  </a:lnTo>
                  <a:lnTo>
                    <a:pt x="3126" y="0"/>
                  </a:lnTo>
                  <a:lnTo>
                    <a:pt x="1984" y="811"/>
                  </a:lnTo>
                  <a:lnTo>
                    <a:pt x="1222" y="2164"/>
                  </a:lnTo>
                  <a:lnTo>
                    <a:pt x="0" y="10165"/>
                  </a:lnTo>
                  <a:lnTo>
                    <a:pt x="528" y="37655"/>
                  </a:lnTo>
                  <a:lnTo>
                    <a:pt x="5990" y="67003"/>
                  </a:lnTo>
                  <a:lnTo>
                    <a:pt x="6803" y="101028"/>
                  </a:lnTo>
                  <a:lnTo>
                    <a:pt x="6943" y="129388"/>
                  </a:lnTo>
                  <a:lnTo>
                    <a:pt x="6992" y="165887"/>
                  </a:lnTo>
                  <a:lnTo>
                    <a:pt x="7001" y="196781"/>
                  </a:lnTo>
                  <a:lnTo>
                    <a:pt x="7003" y="233225"/>
                  </a:lnTo>
                  <a:lnTo>
                    <a:pt x="14441" y="259644"/>
                  </a:lnTo>
                  <a:lnTo>
                    <a:pt x="17882" y="264984"/>
                  </a:lnTo>
                  <a:lnTo>
                    <a:pt x="19125" y="265921"/>
                  </a:lnTo>
                  <a:lnTo>
                    <a:pt x="19954" y="265734"/>
                  </a:lnTo>
                  <a:lnTo>
                    <a:pt x="21283" y="263481"/>
                  </a:lnTo>
                  <a:lnTo>
                    <a:pt x="21611" y="25562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114"/>
            <p:cNvSpPr/>
            <p:nvPr>
              <p:custDataLst>
                <p:tags r:id="rId75"/>
              </p:custDataLst>
            </p:nvPr>
          </p:nvSpPr>
          <p:spPr>
            <a:xfrm>
              <a:off x="8625460" y="5821054"/>
              <a:ext cx="116848" cy="224977"/>
            </a:xfrm>
            <a:custGeom>
              <a:avLst/>
              <a:gdLst/>
              <a:ahLst/>
              <a:cxnLst/>
              <a:rect l="0" t="0" r="0" b="0"/>
              <a:pathLst>
                <a:path w="116848" h="224977">
                  <a:moveTo>
                    <a:pt x="36507" y="21758"/>
                  </a:moveTo>
                  <a:lnTo>
                    <a:pt x="36507" y="21758"/>
                  </a:lnTo>
                  <a:lnTo>
                    <a:pt x="43803" y="21758"/>
                  </a:lnTo>
                  <a:lnTo>
                    <a:pt x="39932" y="25634"/>
                  </a:lnTo>
                  <a:lnTo>
                    <a:pt x="38029" y="29702"/>
                  </a:lnTo>
                  <a:lnTo>
                    <a:pt x="37522" y="31923"/>
                  </a:lnTo>
                  <a:lnTo>
                    <a:pt x="32931" y="38926"/>
                  </a:lnTo>
                  <a:lnTo>
                    <a:pt x="26431" y="46140"/>
                  </a:lnTo>
                  <a:lnTo>
                    <a:pt x="21750" y="48824"/>
                  </a:lnTo>
                  <a:lnTo>
                    <a:pt x="16964" y="50828"/>
                  </a:lnTo>
                  <a:lnTo>
                    <a:pt x="9709" y="55708"/>
                  </a:lnTo>
                  <a:lnTo>
                    <a:pt x="4850" y="57134"/>
                  </a:lnTo>
                  <a:lnTo>
                    <a:pt x="3230" y="56703"/>
                  </a:lnTo>
                  <a:lnTo>
                    <a:pt x="2151" y="55604"/>
                  </a:lnTo>
                  <a:lnTo>
                    <a:pt x="417" y="51886"/>
                  </a:lnTo>
                  <a:lnTo>
                    <a:pt x="1" y="33827"/>
                  </a:lnTo>
                  <a:lnTo>
                    <a:pt x="2159" y="29015"/>
                  </a:lnTo>
                  <a:lnTo>
                    <a:pt x="13260" y="11863"/>
                  </a:lnTo>
                  <a:lnTo>
                    <a:pt x="24570" y="3768"/>
                  </a:lnTo>
                  <a:lnTo>
                    <a:pt x="33422" y="1008"/>
                  </a:lnTo>
                  <a:lnTo>
                    <a:pt x="46160" y="0"/>
                  </a:lnTo>
                  <a:lnTo>
                    <a:pt x="51077" y="2079"/>
                  </a:lnTo>
                  <a:lnTo>
                    <a:pt x="60845" y="10026"/>
                  </a:lnTo>
                  <a:lnTo>
                    <a:pt x="68154" y="20896"/>
                  </a:lnTo>
                  <a:lnTo>
                    <a:pt x="71583" y="34396"/>
                  </a:lnTo>
                  <a:lnTo>
                    <a:pt x="72899" y="67062"/>
                  </a:lnTo>
                  <a:lnTo>
                    <a:pt x="70845" y="102291"/>
                  </a:lnTo>
                  <a:lnTo>
                    <a:pt x="62912" y="124065"/>
                  </a:lnTo>
                  <a:lnTo>
                    <a:pt x="46837" y="160531"/>
                  </a:lnTo>
                  <a:lnTo>
                    <a:pt x="38307" y="181625"/>
                  </a:lnTo>
                  <a:lnTo>
                    <a:pt x="17724" y="212175"/>
                  </a:lnTo>
                  <a:lnTo>
                    <a:pt x="10745" y="217756"/>
                  </a:lnTo>
                  <a:lnTo>
                    <a:pt x="8828" y="221937"/>
                  </a:lnTo>
                  <a:lnTo>
                    <a:pt x="7505" y="223376"/>
                  </a:lnTo>
                  <a:lnTo>
                    <a:pt x="3871" y="224976"/>
                  </a:lnTo>
                  <a:lnTo>
                    <a:pt x="2578" y="224591"/>
                  </a:lnTo>
                  <a:lnTo>
                    <a:pt x="1714" y="223523"/>
                  </a:lnTo>
                  <a:lnTo>
                    <a:pt x="331" y="219855"/>
                  </a:lnTo>
                  <a:lnTo>
                    <a:pt x="0" y="190928"/>
                  </a:lnTo>
                  <a:lnTo>
                    <a:pt x="2159" y="184045"/>
                  </a:lnTo>
                  <a:lnTo>
                    <a:pt x="17159" y="159199"/>
                  </a:lnTo>
                  <a:lnTo>
                    <a:pt x="21957" y="155878"/>
                  </a:lnTo>
                  <a:lnTo>
                    <a:pt x="29221" y="154008"/>
                  </a:lnTo>
                  <a:lnTo>
                    <a:pt x="38945" y="153376"/>
                  </a:lnTo>
                  <a:lnTo>
                    <a:pt x="43813" y="155454"/>
                  </a:lnTo>
                  <a:lnTo>
                    <a:pt x="75159" y="177604"/>
                  </a:lnTo>
                  <a:lnTo>
                    <a:pt x="99800" y="213223"/>
                  </a:lnTo>
                  <a:lnTo>
                    <a:pt x="109115" y="218729"/>
                  </a:lnTo>
                  <a:lnTo>
                    <a:pt x="116847" y="21895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115"/>
            <p:cNvSpPr/>
            <p:nvPr>
              <p:custDataLst>
                <p:tags r:id="rId76"/>
              </p:custDataLst>
            </p:nvPr>
          </p:nvSpPr>
          <p:spPr>
            <a:xfrm>
              <a:off x="8771520" y="5484939"/>
              <a:ext cx="124161" cy="343038"/>
            </a:xfrm>
            <a:custGeom>
              <a:avLst/>
              <a:gdLst/>
              <a:ahLst/>
              <a:cxnLst/>
              <a:rect l="0" t="0" r="0" b="0"/>
              <a:pathLst>
                <a:path w="124161" h="343038">
                  <a:moveTo>
                    <a:pt x="0" y="0"/>
                  </a:moveTo>
                  <a:lnTo>
                    <a:pt x="0" y="0"/>
                  </a:lnTo>
                  <a:lnTo>
                    <a:pt x="0" y="10166"/>
                  </a:lnTo>
                  <a:lnTo>
                    <a:pt x="14798" y="46192"/>
                  </a:lnTo>
                  <a:lnTo>
                    <a:pt x="26805" y="81462"/>
                  </a:lnTo>
                  <a:lnTo>
                    <a:pt x="36523" y="117559"/>
                  </a:lnTo>
                  <a:lnTo>
                    <a:pt x="46257" y="152070"/>
                  </a:lnTo>
                  <a:lnTo>
                    <a:pt x="55995" y="187350"/>
                  </a:lnTo>
                  <a:lnTo>
                    <a:pt x="65733" y="220767"/>
                  </a:lnTo>
                  <a:lnTo>
                    <a:pt x="75470" y="254508"/>
                  </a:lnTo>
                  <a:lnTo>
                    <a:pt x="87643" y="289830"/>
                  </a:lnTo>
                  <a:lnTo>
                    <a:pt x="102100" y="325984"/>
                  </a:lnTo>
                  <a:lnTo>
                    <a:pt x="108412" y="340669"/>
                  </a:lnTo>
                  <a:lnTo>
                    <a:pt x="109604" y="341534"/>
                  </a:lnTo>
                  <a:lnTo>
                    <a:pt x="115741" y="343037"/>
                  </a:lnTo>
                  <a:lnTo>
                    <a:pt x="123047" y="330669"/>
                  </a:lnTo>
                  <a:lnTo>
                    <a:pt x="124160" y="31405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116"/>
            <p:cNvSpPr/>
            <p:nvPr>
              <p:custDataLst>
                <p:tags r:id="rId77"/>
              </p:custDataLst>
            </p:nvPr>
          </p:nvSpPr>
          <p:spPr>
            <a:xfrm>
              <a:off x="8771520" y="5485028"/>
              <a:ext cx="153375" cy="321267"/>
            </a:xfrm>
            <a:custGeom>
              <a:avLst/>
              <a:gdLst/>
              <a:ahLst/>
              <a:cxnLst/>
              <a:rect l="0" t="0" r="0" b="0"/>
              <a:pathLst>
                <a:path w="153375" h="321267">
                  <a:moveTo>
                    <a:pt x="153374" y="7215"/>
                  </a:moveTo>
                  <a:lnTo>
                    <a:pt x="153374" y="7215"/>
                  </a:lnTo>
                  <a:lnTo>
                    <a:pt x="149497" y="7215"/>
                  </a:lnTo>
                  <a:lnTo>
                    <a:pt x="148356" y="6403"/>
                  </a:lnTo>
                  <a:lnTo>
                    <a:pt x="147593" y="5051"/>
                  </a:lnTo>
                  <a:lnTo>
                    <a:pt x="146371" y="926"/>
                  </a:lnTo>
                  <a:lnTo>
                    <a:pt x="144040" y="362"/>
                  </a:lnTo>
                  <a:lnTo>
                    <a:pt x="135932" y="0"/>
                  </a:lnTo>
                  <a:lnTo>
                    <a:pt x="131285" y="2115"/>
                  </a:lnTo>
                  <a:lnTo>
                    <a:pt x="121691" y="10084"/>
                  </a:lnTo>
                  <a:lnTo>
                    <a:pt x="98852" y="45816"/>
                  </a:lnTo>
                  <a:lnTo>
                    <a:pt x="80149" y="81142"/>
                  </a:lnTo>
                  <a:lnTo>
                    <a:pt x="65676" y="109728"/>
                  </a:lnTo>
                  <a:lnTo>
                    <a:pt x="46246" y="144591"/>
                  </a:lnTo>
                  <a:lnTo>
                    <a:pt x="32609" y="179940"/>
                  </a:lnTo>
                  <a:lnTo>
                    <a:pt x="19936" y="211207"/>
                  </a:lnTo>
                  <a:lnTo>
                    <a:pt x="12918" y="226095"/>
                  </a:lnTo>
                  <a:lnTo>
                    <a:pt x="6250" y="255490"/>
                  </a:lnTo>
                  <a:lnTo>
                    <a:pt x="824" y="286215"/>
                  </a:lnTo>
                  <a:lnTo>
                    <a:pt x="0" y="32126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117"/>
            <p:cNvSpPr/>
            <p:nvPr>
              <p:custDataLst>
                <p:tags r:id="rId78"/>
              </p:custDataLst>
            </p:nvPr>
          </p:nvSpPr>
          <p:spPr>
            <a:xfrm>
              <a:off x="8895680" y="5769777"/>
              <a:ext cx="29215" cy="321355"/>
            </a:xfrm>
            <a:custGeom>
              <a:avLst/>
              <a:gdLst/>
              <a:ahLst/>
              <a:cxnLst/>
              <a:rect l="0" t="0" r="0" b="0"/>
              <a:pathLst>
                <a:path w="29215" h="321355">
                  <a:moveTo>
                    <a:pt x="0" y="0"/>
                  </a:moveTo>
                  <a:lnTo>
                    <a:pt x="0" y="0"/>
                  </a:lnTo>
                  <a:lnTo>
                    <a:pt x="812" y="33446"/>
                  </a:lnTo>
                  <a:lnTo>
                    <a:pt x="6289" y="66288"/>
                  </a:lnTo>
                  <a:lnTo>
                    <a:pt x="12123" y="95867"/>
                  </a:lnTo>
                  <a:lnTo>
                    <a:pt x="16280" y="132126"/>
                  </a:lnTo>
                  <a:lnTo>
                    <a:pt x="20242" y="160873"/>
                  </a:lnTo>
                  <a:lnTo>
                    <a:pt x="21582" y="195790"/>
                  </a:lnTo>
                  <a:lnTo>
                    <a:pt x="21846" y="226131"/>
                  </a:lnTo>
                  <a:lnTo>
                    <a:pt x="21898" y="255568"/>
                  </a:lnTo>
                  <a:lnTo>
                    <a:pt x="22721" y="286301"/>
                  </a:lnTo>
                  <a:lnTo>
                    <a:pt x="29081" y="315366"/>
                  </a:lnTo>
                  <a:lnTo>
                    <a:pt x="29214" y="32135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118"/>
            <p:cNvSpPr/>
            <p:nvPr>
              <p:custDataLst>
                <p:tags r:id="rId79"/>
              </p:custDataLst>
            </p:nvPr>
          </p:nvSpPr>
          <p:spPr>
            <a:xfrm>
              <a:off x="8961414" y="5916147"/>
              <a:ext cx="79936" cy="350269"/>
            </a:xfrm>
            <a:custGeom>
              <a:avLst/>
              <a:gdLst/>
              <a:ahLst/>
              <a:cxnLst/>
              <a:rect l="0" t="0" r="0" b="0"/>
              <a:pathLst>
                <a:path w="79936" h="350269">
                  <a:moveTo>
                    <a:pt x="29212" y="7003"/>
                  </a:moveTo>
                  <a:lnTo>
                    <a:pt x="29212" y="7003"/>
                  </a:lnTo>
                  <a:lnTo>
                    <a:pt x="33090" y="3126"/>
                  </a:lnTo>
                  <a:lnTo>
                    <a:pt x="37156" y="1222"/>
                  </a:lnTo>
                  <a:lnTo>
                    <a:pt x="46380" y="0"/>
                  </a:lnTo>
                  <a:lnTo>
                    <a:pt x="47961" y="712"/>
                  </a:lnTo>
                  <a:lnTo>
                    <a:pt x="49014" y="1997"/>
                  </a:lnTo>
                  <a:lnTo>
                    <a:pt x="49717" y="3666"/>
                  </a:lnTo>
                  <a:lnTo>
                    <a:pt x="50997" y="4778"/>
                  </a:lnTo>
                  <a:lnTo>
                    <a:pt x="58883" y="8727"/>
                  </a:lnTo>
                  <a:lnTo>
                    <a:pt x="61165" y="10587"/>
                  </a:lnTo>
                  <a:lnTo>
                    <a:pt x="63701" y="14817"/>
                  </a:lnTo>
                  <a:lnTo>
                    <a:pt x="65128" y="23925"/>
                  </a:lnTo>
                  <a:lnTo>
                    <a:pt x="65694" y="55829"/>
                  </a:lnTo>
                  <a:lnTo>
                    <a:pt x="55561" y="88797"/>
                  </a:lnTo>
                  <a:lnTo>
                    <a:pt x="45357" y="116031"/>
                  </a:lnTo>
                  <a:lnTo>
                    <a:pt x="34718" y="132720"/>
                  </a:lnTo>
                  <a:lnTo>
                    <a:pt x="29220" y="147133"/>
                  </a:lnTo>
                  <a:lnTo>
                    <a:pt x="12973" y="166227"/>
                  </a:lnTo>
                  <a:lnTo>
                    <a:pt x="7611" y="178273"/>
                  </a:lnTo>
                  <a:lnTo>
                    <a:pt x="5884" y="179612"/>
                  </a:lnTo>
                  <a:lnTo>
                    <a:pt x="3922" y="180503"/>
                  </a:lnTo>
                  <a:lnTo>
                    <a:pt x="2614" y="181910"/>
                  </a:lnTo>
                  <a:lnTo>
                    <a:pt x="100" y="189244"/>
                  </a:lnTo>
                  <a:lnTo>
                    <a:pt x="0" y="182579"/>
                  </a:lnTo>
                  <a:lnTo>
                    <a:pt x="3876" y="182374"/>
                  </a:lnTo>
                  <a:lnTo>
                    <a:pt x="7942" y="180162"/>
                  </a:lnTo>
                  <a:lnTo>
                    <a:pt x="13289" y="176007"/>
                  </a:lnTo>
                  <a:lnTo>
                    <a:pt x="18092" y="175287"/>
                  </a:lnTo>
                  <a:lnTo>
                    <a:pt x="22377" y="177282"/>
                  </a:lnTo>
                  <a:lnTo>
                    <a:pt x="42855" y="196037"/>
                  </a:lnTo>
                  <a:lnTo>
                    <a:pt x="60562" y="223812"/>
                  </a:lnTo>
                  <a:lnTo>
                    <a:pt x="69153" y="259188"/>
                  </a:lnTo>
                  <a:lnTo>
                    <a:pt x="78303" y="284405"/>
                  </a:lnTo>
                  <a:lnTo>
                    <a:pt x="79935" y="303986"/>
                  </a:lnTo>
                  <a:lnTo>
                    <a:pt x="76340" y="318612"/>
                  </a:lnTo>
                  <a:lnTo>
                    <a:pt x="67035" y="333790"/>
                  </a:lnTo>
                  <a:lnTo>
                    <a:pt x="51123" y="35026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119"/>
            <p:cNvSpPr/>
            <p:nvPr>
              <p:custDataLst>
                <p:tags r:id="rId80"/>
              </p:custDataLst>
            </p:nvPr>
          </p:nvSpPr>
          <p:spPr>
            <a:xfrm>
              <a:off x="7829464" y="6332147"/>
              <a:ext cx="290866" cy="51036"/>
            </a:xfrm>
            <a:custGeom>
              <a:avLst/>
              <a:gdLst/>
              <a:ahLst/>
              <a:cxnLst/>
              <a:rect l="0" t="0" r="0" b="0"/>
              <a:pathLst>
                <a:path w="290866" h="51036">
                  <a:moveTo>
                    <a:pt x="14510" y="21911"/>
                  </a:moveTo>
                  <a:lnTo>
                    <a:pt x="14510" y="21911"/>
                  </a:lnTo>
                  <a:lnTo>
                    <a:pt x="10633" y="21911"/>
                  </a:lnTo>
                  <a:lnTo>
                    <a:pt x="9491" y="22722"/>
                  </a:lnTo>
                  <a:lnTo>
                    <a:pt x="8729" y="24074"/>
                  </a:lnTo>
                  <a:lnTo>
                    <a:pt x="8222" y="25787"/>
                  </a:lnTo>
                  <a:lnTo>
                    <a:pt x="7072" y="26929"/>
                  </a:lnTo>
                  <a:lnTo>
                    <a:pt x="230" y="29124"/>
                  </a:lnTo>
                  <a:lnTo>
                    <a:pt x="0" y="33064"/>
                  </a:lnTo>
                  <a:lnTo>
                    <a:pt x="780" y="34216"/>
                  </a:lnTo>
                  <a:lnTo>
                    <a:pt x="2111" y="34983"/>
                  </a:lnTo>
                  <a:lnTo>
                    <a:pt x="7861" y="36063"/>
                  </a:lnTo>
                  <a:lnTo>
                    <a:pt x="17074" y="36428"/>
                  </a:lnTo>
                  <a:lnTo>
                    <a:pt x="21871" y="38642"/>
                  </a:lnTo>
                  <a:lnTo>
                    <a:pt x="26708" y="41519"/>
                  </a:lnTo>
                  <a:lnTo>
                    <a:pt x="34806" y="43139"/>
                  </a:lnTo>
                  <a:lnTo>
                    <a:pt x="70631" y="43794"/>
                  </a:lnTo>
                  <a:lnTo>
                    <a:pt x="106018" y="50107"/>
                  </a:lnTo>
                  <a:lnTo>
                    <a:pt x="142436" y="51035"/>
                  </a:lnTo>
                  <a:lnTo>
                    <a:pt x="178944" y="44828"/>
                  </a:lnTo>
                  <a:lnTo>
                    <a:pt x="214074" y="43880"/>
                  </a:lnTo>
                  <a:lnTo>
                    <a:pt x="248219" y="43824"/>
                  </a:lnTo>
                  <a:lnTo>
                    <a:pt x="257959" y="43011"/>
                  </a:lnTo>
                  <a:lnTo>
                    <a:pt x="278429" y="37533"/>
                  </a:lnTo>
                  <a:lnTo>
                    <a:pt x="280532" y="36383"/>
                  </a:lnTo>
                  <a:lnTo>
                    <a:pt x="281935" y="34805"/>
                  </a:lnTo>
                  <a:lnTo>
                    <a:pt x="286073" y="28706"/>
                  </a:lnTo>
                  <a:lnTo>
                    <a:pt x="290865" y="23253"/>
                  </a:lnTo>
                  <a:lnTo>
                    <a:pt x="290447" y="21994"/>
                  </a:lnTo>
                  <a:lnTo>
                    <a:pt x="286792" y="16345"/>
                  </a:lnTo>
                  <a:lnTo>
                    <a:pt x="285010" y="8654"/>
                  </a:lnTo>
                  <a:lnTo>
                    <a:pt x="27743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120"/>
            <p:cNvSpPr/>
            <p:nvPr>
              <p:custDataLst>
                <p:tags r:id="rId81"/>
              </p:custDataLst>
            </p:nvPr>
          </p:nvSpPr>
          <p:spPr>
            <a:xfrm>
              <a:off x="7998364" y="6237290"/>
              <a:ext cx="50110" cy="321266"/>
            </a:xfrm>
            <a:custGeom>
              <a:avLst/>
              <a:gdLst/>
              <a:ahLst/>
              <a:cxnLst/>
              <a:rect l="0" t="0" r="0" b="0"/>
              <a:pathLst>
                <a:path w="50110" h="321266">
                  <a:moveTo>
                    <a:pt x="50109" y="7215"/>
                  </a:moveTo>
                  <a:lnTo>
                    <a:pt x="50109" y="7215"/>
                  </a:lnTo>
                  <a:lnTo>
                    <a:pt x="46232" y="7215"/>
                  </a:lnTo>
                  <a:lnTo>
                    <a:pt x="45089" y="6403"/>
                  </a:lnTo>
                  <a:lnTo>
                    <a:pt x="44328" y="5051"/>
                  </a:lnTo>
                  <a:lnTo>
                    <a:pt x="43820" y="3338"/>
                  </a:lnTo>
                  <a:lnTo>
                    <a:pt x="42670" y="2195"/>
                  </a:lnTo>
                  <a:lnTo>
                    <a:pt x="39229" y="926"/>
                  </a:lnTo>
                  <a:lnTo>
                    <a:pt x="25663" y="0"/>
                  </a:lnTo>
                  <a:lnTo>
                    <a:pt x="24073" y="782"/>
                  </a:lnTo>
                  <a:lnTo>
                    <a:pt x="23014" y="2114"/>
                  </a:lnTo>
                  <a:lnTo>
                    <a:pt x="22308" y="3814"/>
                  </a:lnTo>
                  <a:lnTo>
                    <a:pt x="21025" y="4948"/>
                  </a:lnTo>
                  <a:lnTo>
                    <a:pt x="17437" y="6207"/>
                  </a:lnTo>
                  <a:lnTo>
                    <a:pt x="16155" y="7354"/>
                  </a:lnTo>
                  <a:lnTo>
                    <a:pt x="8797" y="20425"/>
                  </a:lnTo>
                  <a:lnTo>
                    <a:pt x="6508" y="52302"/>
                  </a:lnTo>
                  <a:lnTo>
                    <a:pt x="6331" y="82664"/>
                  </a:lnTo>
                  <a:lnTo>
                    <a:pt x="6300" y="110179"/>
                  </a:lnTo>
                  <a:lnTo>
                    <a:pt x="6292" y="138890"/>
                  </a:lnTo>
                  <a:lnTo>
                    <a:pt x="6288" y="167955"/>
                  </a:lnTo>
                  <a:lnTo>
                    <a:pt x="4124" y="197125"/>
                  </a:lnTo>
                  <a:lnTo>
                    <a:pt x="0" y="232185"/>
                  </a:lnTo>
                  <a:lnTo>
                    <a:pt x="4899" y="267787"/>
                  </a:lnTo>
                  <a:lnTo>
                    <a:pt x="6916" y="293365"/>
                  </a:lnTo>
                  <a:lnTo>
                    <a:pt x="13283" y="312381"/>
                  </a:lnTo>
                  <a:lnTo>
                    <a:pt x="20895" y="32126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121"/>
            <p:cNvSpPr/>
            <p:nvPr>
              <p:custDataLst>
                <p:tags r:id="rId82"/>
              </p:custDataLst>
            </p:nvPr>
          </p:nvSpPr>
          <p:spPr>
            <a:xfrm>
              <a:off x="8194543" y="6238346"/>
              <a:ext cx="226410" cy="393118"/>
            </a:xfrm>
            <a:custGeom>
              <a:avLst/>
              <a:gdLst/>
              <a:ahLst/>
              <a:cxnLst/>
              <a:rect l="0" t="0" r="0" b="0"/>
              <a:pathLst>
                <a:path w="226410" h="393118">
                  <a:moveTo>
                    <a:pt x="0" y="6159"/>
                  </a:moveTo>
                  <a:lnTo>
                    <a:pt x="0" y="6159"/>
                  </a:lnTo>
                  <a:lnTo>
                    <a:pt x="10165" y="6159"/>
                  </a:lnTo>
                  <a:lnTo>
                    <a:pt x="11646" y="6970"/>
                  </a:lnTo>
                  <a:lnTo>
                    <a:pt x="12633" y="8323"/>
                  </a:lnTo>
                  <a:lnTo>
                    <a:pt x="14541" y="11990"/>
                  </a:lnTo>
                  <a:lnTo>
                    <a:pt x="18094" y="16324"/>
                  </a:lnTo>
                  <a:lnTo>
                    <a:pt x="22379" y="18792"/>
                  </a:lnTo>
                  <a:lnTo>
                    <a:pt x="24657" y="19450"/>
                  </a:lnTo>
                  <a:lnTo>
                    <a:pt x="26176" y="20700"/>
                  </a:lnTo>
                  <a:lnTo>
                    <a:pt x="46347" y="56018"/>
                  </a:lnTo>
                  <a:lnTo>
                    <a:pt x="53329" y="62942"/>
                  </a:lnTo>
                  <a:lnTo>
                    <a:pt x="80206" y="84291"/>
                  </a:lnTo>
                  <a:lnTo>
                    <a:pt x="90051" y="86062"/>
                  </a:lnTo>
                  <a:lnTo>
                    <a:pt x="94934" y="84139"/>
                  </a:lnTo>
                  <a:lnTo>
                    <a:pt x="111324" y="74014"/>
                  </a:lnTo>
                  <a:lnTo>
                    <a:pt x="128094" y="51484"/>
                  </a:lnTo>
                  <a:lnTo>
                    <a:pt x="135228" y="32986"/>
                  </a:lnTo>
                  <a:lnTo>
                    <a:pt x="131657" y="11124"/>
                  </a:lnTo>
                  <a:lnTo>
                    <a:pt x="130781" y="9469"/>
                  </a:lnTo>
                  <a:lnTo>
                    <a:pt x="129385" y="8366"/>
                  </a:lnTo>
                  <a:lnTo>
                    <a:pt x="125671" y="6328"/>
                  </a:lnTo>
                  <a:lnTo>
                    <a:pt x="119017" y="1430"/>
                  </a:lnTo>
                  <a:lnTo>
                    <a:pt x="114300" y="0"/>
                  </a:lnTo>
                  <a:lnTo>
                    <a:pt x="111907" y="430"/>
                  </a:lnTo>
                  <a:lnTo>
                    <a:pt x="104660" y="4912"/>
                  </a:lnTo>
                  <a:lnTo>
                    <a:pt x="75041" y="27124"/>
                  </a:lnTo>
                  <a:lnTo>
                    <a:pt x="56849" y="58120"/>
                  </a:lnTo>
                  <a:lnTo>
                    <a:pt x="42517" y="86663"/>
                  </a:lnTo>
                  <a:lnTo>
                    <a:pt x="31872" y="121574"/>
                  </a:lnTo>
                  <a:lnTo>
                    <a:pt x="21955" y="157565"/>
                  </a:lnTo>
                  <a:lnTo>
                    <a:pt x="16058" y="188358"/>
                  </a:lnTo>
                  <a:lnTo>
                    <a:pt x="10686" y="212864"/>
                  </a:lnTo>
                  <a:lnTo>
                    <a:pt x="14968" y="243822"/>
                  </a:lnTo>
                  <a:lnTo>
                    <a:pt x="27881" y="277440"/>
                  </a:lnTo>
                  <a:lnTo>
                    <a:pt x="29948" y="279524"/>
                  </a:lnTo>
                  <a:lnTo>
                    <a:pt x="36573" y="281840"/>
                  </a:lnTo>
                  <a:lnTo>
                    <a:pt x="60801" y="283644"/>
                  </a:lnTo>
                  <a:lnTo>
                    <a:pt x="72025" y="279800"/>
                  </a:lnTo>
                  <a:lnTo>
                    <a:pt x="87189" y="268893"/>
                  </a:lnTo>
                  <a:lnTo>
                    <a:pt x="97291" y="259309"/>
                  </a:lnTo>
                  <a:lnTo>
                    <a:pt x="100045" y="254461"/>
                  </a:lnTo>
                  <a:lnTo>
                    <a:pt x="102082" y="249601"/>
                  </a:lnTo>
                  <a:lnTo>
                    <a:pt x="109524" y="239909"/>
                  </a:lnTo>
                  <a:lnTo>
                    <a:pt x="103262" y="239874"/>
                  </a:lnTo>
                  <a:lnTo>
                    <a:pt x="102924" y="240685"/>
                  </a:lnTo>
                  <a:lnTo>
                    <a:pt x="102549" y="243749"/>
                  </a:lnTo>
                  <a:lnTo>
                    <a:pt x="100219" y="247816"/>
                  </a:lnTo>
                  <a:lnTo>
                    <a:pt x="77869" y="281696"/>
                  </a:lnTo>
                  <a:lnTo>
                    <a:pt x="73990" y="300009"/>
                  </a:lnTo>
                  <a:lnTo>
                    <a:pt x="72507" y="310347"/>
                  </a:lnTo>
                  <a:lnTo>
                    <a:pt x="66784" y="328809"/>
                  </a:lnTo>
                  <a:lnTo>
                    <a:pt x="72112" y="350743"/>
                  </a:lnTo>
                  <a:lnTo>
                    <a:pt x="74789" y="356231"/>
                  </a:lnTo>
                  <a:lnTo>
                    <a:pt x="83120" y="366367"/>
                  </a:lnTo>
                  <a:lnTo>
                    <a:pt x="96787" y="376184"/>
                  </a:lnTo>
                  <a:lnTo>
                    <a:pt x="102254" y="383501"/>
                  </a:lnTo>
                  <a:lnTo>
                    <a:pt x="112620" y="389997"/>
                  </a:lnTo>
                  <a:lnTo>
                    <a:pt x="123804" y="392604"/>
                  </a:lnTo>
                  <a:lnTo>
                    <a:pt x="133828" y="393117"/>
                  </a:lnTo>
                  <a:lnTo>
                    <a:pt x="138736" y="391025"/>
                  </a:lnTo>
                  <a:lnTo>
                    <a:pt x="141181" y="389330"/>
                  </a:lnTo>
                  <a:lnTo>
                    <a:pt x="165972" y="382362"/>
                  </a:lnTo>
                  <a:lnTo>
                    <a:pt x="169076" y="380309"/>
                  </a:lnTo>
                  <a:lnTo>
                    <a:pt x="196826" y="347698"/>
                  </a:lnTo>
                  <a:lnTo>
                    <a:pt x="208508" y="325663"/>
                  </a:lnTo>
                  <a:lnTo>
                    <a:pt x="211637" y="316235"/>
                  </a:lnTo>
                  <a:lnTo>
                    <a:pt x="223363" y="295793"/>
                  </a:lnTo>
                  <a:lnTo>
                    <a:pt x="226290" y="284212"/>
                  </a:lnTo>
                  <a:lnTo>
                    <a:pt x="226409" y="27638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SMARTInkShape-122"/>
          <p:cNvSpPr/>
          <p:nvPr>
            <p:custDataLst>
              <p:tags r:id="rId2"/>
            </p:custDataLst>
          </p:nvPr>
        </p:nvSpPr>
        <p:spPr>
          <a:xfrm>
            <a:off x="5280441" y="5988971"/>
            <a:ext cx="971368" cy="29125"/>
          </a:xfrm>
          <a:custGeom>
            <a:avLst/>
            <a:gdLst/>
            <a:ahLst/>
            <a:cxnLst/>
            <a:rect l="0" t="0" r="0" b="0"/>
            <a:pathLst>
              <a:path w="971368" h="29125">
                <a:moveTo>
                  <a:pt x="0" y="14518"/>
                </a:moveTo>
                <a:lnTo>
                  <a:pt x="0" y="14518"/>
                </a:lnTo>
                <a:lnTo>
                  <a:pt x="3877" y="14518"/>
                </a:lnTo>
                <a:lnTo>
                  <a:pt x="7944" y="16682"/>
                </a:lnTo>
                <a:lnTo>
                  <a:pt x="12458" y="19537"/>
                </a:lnTo>
                <a:lnTo>
                  <a:pt x="20505" y="21520"/>
                </a:lnTo>
                <a:lnTo>
                  <a:pt x="55999" y="21821"/>
                </a:lnTo>
                <a:lnTo>
                  <a:pt x="76432" y="22633"/>
                </a:lnTo>
                <a:lnTo>
                  <a:pt x="101664" y="28673"/>
                </a:lnTo>
                <a:lnTo>
                  <a:pt x="136778" y="29113"/>
                </a:lnTo>
                <a:lnTo>
                  <a:pt x="173258" y="29124"/>
                </a:lnTo>
                <a:lnTo>
                  <a:pt x="207139" y="29124"/>
                </a:lnTo>
                <a:lnTo>
                  <a:pt x="241028" y="29124"/>
                </a:lnTo>
                <a:lnTo>
                  <a:pt x="250759" y="28314"/>
                </a:lnTo>
                <a:lnTo>
                  <a:pt x="279968" y="22498"/>
                </a:lnTo>
                <a:lnTo>
                  <a:pt x="316215" y="19697"/>
                </a:lnTo>
                <a:lnTo>
                  <a:pt x="352281" y="12808"/>
                </a:lnTo>
                <a:lnTo>
                  <a:pt x="382292" y="7951"/>
                </a:lnTo>
                <a:lnTo>
                  <a:pt x="418805" y="7278"/>
                </a:lnTo>
                <a:lnTo>
                  <a:pt x="438141" y="6422"/>
                </a:lnTo>
                <a:lnTo>
                  <a:pt x="474659" y="589"/>
                </a:lnTo>
                <a:lnTo>
                  <a:pt x="505055" y="0"/>
                </a:lnTo>
                <a:lnTo>
                  <a:pt x="532565" y="739"/>
                </a:lnTo>
                <a:lnTo>
                  <a:pt x="563415" y="6201"/>
                </a:lnTo>
                <a:lnTo>
                  <a:pt x="596862" y="7080"/>
                </a:lnTo>
                <a:lnTo>
                  <a:pt x="628797" y="7197"/>
                </a:lnTo>
                <a:lnTo>
                  <a:pt x="660834" y="7212"/>
                </a:lnTo>
                <a:lnTo>
                  <a:pt x="695158" y="7213"/>
                </a:lnTo>
                <a:lnTo>
                  <a:pt x="727605" y="7214"/>
                </a:lnTo>
                <a:lnTo>
                  <a:pt x="760981" y="13503"/>
                </a:lnTo>
                <a:lnTo>
                  <a:pt x="793345" y="14429"/>
                </a:lnTo>
                <a:lnTo>
                  <a:pt x="822695" y="15324"/>
                </a:lnTo>
                <a:lnTo>
                  <a:pt x="845072" y="20805"/>
                </a:lnTo>
                <a:lnTo>
                  <a:pt x="881573" y="21781"/>
                </a:lnTo>
                <a:lnTo>
                  <a:pt x="917106" y="21821"/>
                </a:lnTo>
                <a:lnTo>
                  <a:pt x="952240" y="21821"/>
                </a:lnTo>
                <a:lnTo>
                  <a:pt x="971367" y="21821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SMARTInkShape-Group38"/>
          <p:cNvGrpSpPr/>
          <p:nvPr/>
        </p:nvGrpSpPr>
        <p:grpSpPr>
          <a:xfrm>
            <a:off x="5923150" y="3710185"/>
            <a:ext cx="2395554" cy="1468008"/>
            <a:chOff x="5923150" y="3710185"/>
            <a:chExt cx="2395554" cy="1468008"/>
          </a:xfrm>
        </p:grpSpPr>
        <p:sp>
          <p:nvSpPr>
            <p:cNvPr id="77" name="SMARTInkShape-123"/>
            <p:cNvSpPr/>
            <p:nvPr>
              <p:custDataLst>
                <p:tags r:id="rId39"/>
              </p:custDataLst>
            </p:nvPr>
          </p:nvSpPr>
          <p:spPr>
            <a:xfrm>
              <a:off x="5923150" y="4062235"/>
              <a:ext cx="248321" cy="713599"/>
            </a:xfrm>
            <a:custGeom>
              <a:avLst/>
              <a:gdLst/>
              <a:ahLst/>
              <a:cxnLst/>
              <a:rect l="0" t="0" r="0" b="0"/>
              <a:pathLst>
                <a:path w="248321" h="713599">
                  <a:moveTo>
                    <a:pt x="0" y="27733"/>
                  </a:moveTo>
                  <a:lnTo>
                    <a:pt x="0" y="27733"/>
                  </a:lnTo>
                  <a:lnTo>
                    <a:pt x="812" y="61976"/>
                  </a:lnTo>
                  <a:lnTo>
                    <a:pt x="12457" y="88012"/>
                  </a:lnTo>
                  <a:lnTo>
                    <a:pt x="36522" y="122175"/>
                  </a:lnTo>
                  <a:lnTo>
                    <a:pt x="42201" y="127324"/>
                  </a:lnTo>
                  <a:lnTo>
                    <a:pt x="53710" y="133973"/>
                  </a:lnTo>
                  <a:lnTo>
                    <a:pt x="65281" y="136631"/>
                  </a:lnTo>
                  <a:lnTo>
                    <a:pt x="67866" y="136849"/>
                  </a:lnTo>
                  <a:lnTo>
                    <a:pt x="79258" y="133279"/>
                  </a:lnTo>
                  <a:lnTo>
                    <a:pt x="100949" y="120106"/>
                  </a:lnTo>
                  <a:lnTo>
                    <a:pt x="107893" y="113150"/>
                  </a:lnTo>
                  <a:lnTo>
                    <a:pt x="130375" y="77285"/>
                  </a:lnTo>
                  <a:lnTo>
                    <a:pt x="148196" y="45064"/>
                  </a:lnTo>
                  <a:lnTo>
                    <a:pt x="156796" y="19463"/>
                  </a:lnTo>
                  <a:lnTo>
                    <a:pt x="164930" y="8547"/>
                  </a:lnTo>
                  <a:lnTo>
                    <a:pt x="167579" y="0"/>
                  </a:lnTo>
                  <a:lnTo>
                    <a:pt x="167713" y="318"/>
                  </a:lnTo>
                  <a:lnTo>
                    <a:pt x="168769" y="11874"/>
                  </a:lnTo>
                  <a:lnTo>
                    <a:pt x="173757" y="28448"/>
                  </a:lnTo>
                  <a:lnTo>
                    <a:pt x="177314" y="59174"/>
                  </a:lnTo>
                  <a:lnTo>
                    <a:pt x="185424" y="90478"/>
                  </a:lnTo>
                  <a:lnTo>
                    <a:pt x="188568" y="118367"/>
                  </a:lnTo>
                  <a:lnTo>
                    <a:pt x="193376" y="147189"/>
                  </a:lnTo>
                  <a:lnTo>
                    <a:pt x="195498" y="170901"/>
                  </a:lnTo>
                  <a:lnTo>
                    <a:pt x="197252" y="196859"/>
                  </a:lnTo>
                  <a:lnTo>
                    <a:pt x="200737" y="221920"/>
                  </a:lnTo>
                  <a:lnTo>
                    <a:pt x="202826" y="248748"/>
                  </a:lnTo>
                  <a:lnTo>
                    <a:pt x="203756" y="276901"/>
                  </a:lnTo>
                  <a:lnTo>
                    <a:pt x="204168" y="305644"/>
                  </a:lnTo>
                  <a:lnTo>
                    <a:pt x="206516" y="334648"/>
                  </a:lnTo>
                  <a:lnTo>
                    <a:pt x="209452" y="363769"/>
                  </a:lnTo>
                  <a:lnTo>
                    <a:pt x="210758" y="392942"/>
                  </a:lnTo>
                  <a:lnTo>
                    <a:pt x="209174" y="419974"/>
                  </a:lnTo>
                  <a:lnTo>
                    <a:pt x="206577" y="445512"/>
                  </a:lnTo>
                  <a:lnTo>
                    <a:pt x="204303" y="481891"/>
                  </a:lnTo>
                  <a:lnTo>
                    <a:pt x="199662" y="513588"/>
                  </a:lnTo>
                  <a:lnTo>
                    <a:pt x="196303" y="544350"/>
                  </a:lnTo>
                  <a:lnTo>
                    <a:pt x="186562" y="577178"/>
                  </a:lnTo>
                  <a:lnTo>
                    <a:pt x="175588" y="613068"/>
                  </a:lnTo>
                  <a:lnTo>
                    <a:pt x="165907" y="641540"/>
                  </a:lnTo>
                  <a:lnTo>
                    <a:pt x="152759" y="666207"/>
                  </a:lnTo>
                  <a:lnTo>
                    <a:pt x="128948" y="698437"/>
                  </a:lnTo>
                  <a:lnTo>
                    <a:pt x="119255" y="706689"/>
                  </a:lnTo>
                  <a:lnTo>
                    <a:pt x="109537" y="710897"/>
                  </a:lnTo>
                  <a:lnTo>
                    <a:pt x="90074" y="713598"/>
                  </a:lnTo>
                  <a:lnTo>
                    <a:pt x="86017" y="712197"/>
                  </a:lnTo>
                  <a:lnTo>
                    <a:pt x="79346" y="706312"/>
                  </a:lnTo>
                  <a:lnTo>
                    <a:pt x="65922" y="676698"/>
                  </a:lnTo>
                  <a:lnTo>
                    <a:pt x="60648" y="655525"/>
                  </a:lnTo>
                  <a:lnTo>
                    <a:pt x="58867" y="626560"/>
                  </a:lnTo>
                  <a:lnTo>
                    <a:pt x="64346" y="592375"/>
                  </a:lnTo>
                  <a:lnTo>
                    <a:pt x="75608" y="557762"/>
                  </a:lnTo>
                  <a:lnTo>
                    <a:pt x="95605" y="526124"/>
                  </a:lnTo>
                  <a:lnTo>
                    <a:pt x="118429" y="505242"/>
                  </a:lnTo>
                  <a:lnTo>
                    <a:pt x="147800" y="488541"/>
                  </a:lnTo>
                  <a:lnTo>
                    <a:pt x="184262" y="473308"/>
                  </a:lnTo>
                  <a:lnTo>
                    <a:pt x="218611" y="460809"/>
                  </a:lnTo>
                  <a:lnTo>
                    <a:pt x="233347" y="458114"/>
                  </a:lnTo>
                  <a:lnTo>
                    <a:pt x="248320" y="45133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124"/>
            <p:cNvSpPr/>
            <p:nvPr>
              <p:custDataLst>
                <p:tags r:id="rId40"/>
              </p:custDataLst>
            </p:nvPr>
          </p:nvSpPr>
          <p:spPr>
            <a:xfrm>
              <a:off x="5996194" y="3748275"/>
              <a:ext cx="109545" cy="144499"/>
            </a:xfrm>
            <a:custGeom>
              <a:avLst/>
              <a:gdLst/>
              <a:ahLst/>
              <a:cxnLst/>
              <a:rect l="0" t="0" r="0" b="0"/>
              <a:pathLst>
                <a:path w="109545" h="144499">
                  <a:moveTo>
                    <a:pt x="36509" y="27642"/>
                  </a:moveTo>
                  <a:lnTo>
                    <a:pt x="36509" y="27642"/>
                  </a:lnTo>
                  <a:lnTo>
                    <a:pt x="36509" y="33930"/>
                  </a:lnTo>
                  <a:lnTo>
                    <a:pt x="31490" y="40576"/>
                  </a:lnTo>
                  <a:lnTo>
                    <a:pt x="29071" y="47343"/>
                  </a:lnTo>
                  <a:lnTo>
                    <a:pt x="24387" y="55300"/>
                  </a:lnTo>
                  <a:lnTo>
                    <a:pt x="14103" y="86264"/>
                  </a:lnTo>
                  <a:lnTo>
                    <a:pt x="10320" y="95894"/>
                  </a:lnTo>
                  <a:lnTo>
                    <a:pt x="7380" y="109629"/>
                  </a:lnTo>
                  <a:lnTo>
                    <a:pt x="1691" y="121952"/>
                  </a:lnTo>
                  <a:lnTo>
                    <a:pt x="0" y="144067"/>
                  </a:lnTo>
                  <a:lnTo>
                    <a:pt x="803" y="119099"/>
                  </a:lnTo>
                  <a:lnTo>
                    <a:pt x="12449" y="85015"/>
                  </a:lnTo>
                  <a:lnTo>
                    <a:pt x="24374" y="53291"/>
                  </a:lnTo>
                  <a:lnTo>
                    <a:pt x="34350" y="27814"/>
                  </a:lnTo>
                  <a:lnTo>
                    <a:pt x="36360" y="18792"/>
                  </a:lnTo>
                  <a:lnTo>
                    <a:pt x="42055" y="9150"/>
                  </a:lnTo>
                  <a:lnTo>
                    <a:pt x="49763" y="0"/>
                  </a:lnTo>
                  <a:lnTo>
                    <a:pt x="51025" y="288"/>
                  </a:lnTo>
                  <a:lnTo>
                    <a:pt x="61163" y="8731"/>
                  </a:lnTo>
                  <a:lnTo>
                    <a:pt x="63696" y="15450"/>
                  </a:lnTo>
                  <a:lnTo>
                    <a:pt x="67286" y="28358"/>
                  </a:lnTo>
                  <a:lnTo>
                    <a:pt x="80467" y="64864"/>
                  </a:lnTo>
                  <a:lnTo>
                    <a:pt x="93972" y="97389"/>
                  </a:lnTo>
                  <a:lnTo>
                    <a:pt x="105392" y="129222"/>
                  </a:lnTo>
                  <a:lnTo>
                    <a:pt x="109544" y="1444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125"/>
            <p:cNvSpPr/>
            <p:nvPr>
              <p:custDataLst>
                <p:tags r:id="rId41"/>
              </p:custDataLst>
            </p:nvPr>
          </p:nvSpPr>
          <p:spPr>
            <a:xfrm>
              <a:off x="6275212" y="4236038"/>
              <a:ext cx="49532" cy="372175"/>
            </a:xfrm>
            <a:custGeom>
              <a:avLst/>
              <a:gdLst/>
              <a:ahLst/>
              <a:cxnLst/>
              <a:rect l="0" t="0" r="0" b="0"/>
              <a:pathLst>
                <a:path w="49532" h="372175">
                  <a:moveTo>
                    <a:pt x="13114" y="0"/>
                  </a:moveTo>
                  <a:lnTo>
                    <a:pt x="13114" y="0"/>
                  </a:lnTo>
                  <a:lnTo>
                    <a:pt x="12303" y="26203"/>
                  </a:lnTo>
                  <a:lnTo>
                    <a:pt x="7333" y="54137"/>
                  </a:lnTo>
                  <a:lnTo>
                    <a:pt x="6262" y="81231"/>
                  </a:lnTo>
                  <a:lnTo>
                    <a:pt x="5943" y="114145"/>
                  </a:lnTo>
                  <a:lnTo>
                    <a:pt x="5058" y="139996"/>
                  </a:lnTo>
                  <a:lnTo>
                    <a:pt x="1959" y="165011"/>
                  </a:lnTo>
                  <a:lnTo>
                    <a:pt x="41" y="191818"/>
                  </a:lnTo>
                  <a:lnTo>
                    <a:pt x="0" y="219150"/>
                  </a:lnTo>
                  <a:lnTo>
                    <a:pt x="2687" y="244823"/>
                  </a:lnTo>
                  <a:lnTo>
                    <a:pt x="4422" y="269758"/>
                  </a:lnTo>
                  <a:lnTo>
                    <a:pt x="5399" y="304444"/>
                  </a:lnTo>
                  <a:lnTo>
                    <a:pt x="7853" y="333115"/>
                  </a:lnTo>
                  <a:lnTo>
                    <a:pt x="13233" y="364651"/>
                  </a:lnTo>
                  <a:lnTo>
                    <a:pt x="14816" y="367260"/>
                  </a:lnTo>
                  <a:lnTo>
                    <a:pt x="19311" y="371449"/>
                  </a:lnTo>
                  <a:lnTo>
                    <a:pt x="23967" y="372174"/>
                  </a:lnTo>
                  <a:lnTo>
                    <a:pt x="28216" y="370180"/>
                  </a:lnTo>
                  <a:lnTo>
                    <a:pt x="37557" y="362287"/>
                  </a:lnTo>
                  <a:lnTo>
                    <a:pt x="40207" y="357670"/>
                  </a:lnTo>
                  <a:lnTo>
                    <a:pt x="48872" y="325931"/>
                  </a:lnTo>
                  <a:lnTo>
                    <a:pt x="49531" y="309595"/>
                  </a:lnTo>
                  <a:lnTo>
                    <a:pt x="47423" y="305849"/>
                  </a:lnTo>
                  <a:lnTo>
                    <a:pt x="42328" y="29944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126"/>
            <p:cNvSpPr/>
            <p:nvPr>
              <p:custDataLst>
                <p:tags r:id="rId42"/>
              </p:custDataLst>
            </p:nvPr>
          </p:nvSpPr>
          <p:spPr>
            <a:xfrm>
              <a:off x="6259112" y="4389412"/>
              <a:ext cx="146071" cy="102250"/>
            </a:xfrm>
            <a:custGeom>
              <a:avLst/>
              <a:gdLst/>
              <a:ahLst/>
              <a:cxnLst/>
              <a:rect l="0" t="0" r="0" b="0"/>
              <a:pathLst>
                <a:path w="146071" h="102250">
                  <a:moveTo>
                    <a:pt x="0" y="102249"/>
                  </a:moveTo>
                  <a:lnTo>
                    <a:pt x="0" y="102249"/>
                  </a:lnTo>
                  <a:lnTo>
                    <a:pt x="3877" y="102249"/>
                  </a:lnTo>
                  <a:lnTo>
                    <a:pt x="5019" y="101438"/>
                  </a:lnTo>
                  <a:lnTo>
                    <a:pt x="5781" y="100085"/>
                  </a:lnTo>
                  <a:lnTo>
                    <a:pt x="6288" y="98372"/>
                  </a:lnTo>
                  <a:lnTo>
                    <a:pt x="15114" y="87452"/>
                  </a:lnTo>
                  <a:lnTo>
                    <a:pt x="20513" y="82689"/>
                  </a:lnTo>
                  <a:lnTo>
                    <a:pt x="54326" y="60861"/>
                  </a:lnTo>
                  <a:lnTo>
                    <a:pt x="73187" y="48960"/>
                  </a:lnTo>
                  <a:lnTo>
                    <a:pt x="107127" y="27080"/>
                  </a:lnTo>
                  <a:lnTo>
                    <a:pt x="131163" y="13963"/>
                  </a:lnTo>
                  <a:lnTo>
                    <a:pt x="14607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127"/>
            <p:cNvSpPr/>
            <p:nvPr>
              <p:custDataLst>
                <p:tags r:id="rId43"/>
              </p:custDataLst>
            </p:nvPr>
          </p:nvSpPr>
          <p:spPr>
            <a:xfrm>
              <a:off x="6463610" y="4127536"/>
              <a:ext cx="65733" cy="28164"/>
            </a:xfrm>
            <a:custGeom>
              <a:avLst/>
              <a:gdLst/>
              <a:ahLst/>
              <a:cxnLst/>
              <a:rect l="0" t="0" r="0" b="0"/>
              <a:pathLst>
                <a:path w="65733" h="28164">
                  <a:moveTo>
                    <a:pt x="0" y="28163"/>
                  </a:moveTo>
                  <a:lnTo>
                    <a:pt x="0" y="28163"/>
                  </a:lnTo>
                  <a:lnTo>
                    <a:pt x="0" y="21875"/>
                  </a:lnTo>
                  <a:lnTo>
                    <a:pt x="10166" y="10783"/>
                  </a:lnTo>
                  <a:lnTo>
                    <a:pt x="14797" y="8267"/>
                  </a:lnTo>
                  <a:lnTo>
                    <a:pt x="24130" y="6850"/>
                  </a:lnTo>
                  <a:lnTo>
                    <a:pt x="31824" y="5707"/>
                  </a:lnTo>
                  <a:lnTo>
                    <a:pt x="41529" y="1312"/>
                  </a:lnTo>
                  <a:lnTo>
                    <a:pt x="49836" y="0"/>
                  </a:lnTo>
                  <a:lnTo>
                    <a:pt x="56773" y="1580"/>
                  </a:lnTo>
                  <a:lnTo>
                    <a:pt x="65732" y="625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128"/>
            <p:cNvSpPr/>
            <p:nvPr>
              <p:custDataLst>
                <p:tags r:id="rId44"/>
              </p:custDataLst>
            </p:nvPr>
          </p:nvSpPr>
          <p:spPr>
            <a:xfrm>
              <a:off x="6470914" y="4155699"/>
              <a:ext cx="94946" cy="51126"/>
            </a:xfrm>
            <a:custGeom>
              <a:avLst/>
              <a:gdLst/>
              <a:ahLst/>
              <a:cxnLst/>
              <a:rect l="0" t="0" r="0" b="0"/>
              <a:pathLst>
                <a:path w="94946" h="51126">
                  <a:moveTo>
                    <a:pt x="0" y="51125"/>
                  </a:moveTo>
                  <a:lnTo>
                    <a:pt x="0" y="51125"/>
                  </a:lnTo>
                  <a:lnTo>
                    <a:pt x="0" y="44837"/>
                  </a:lnTo>
                  <a:lnTo>
                    <a:pt x="3877" y="40245"/>
                  </a:lnTo>
                  <a:lnTo>
                    <a:pt x="36763" y="16086"/>
                  </a:lnTo>
                  <a:lnTo>
                    <a:pt x="60895" y="3441"/>
                  </a:lnTo>
                  <a:lnTo>
                    <a:pt x="9494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129"/>
            <p:cNvSpPr/>
            <p:nvPr>
              <p:custDataLst>
                <p:tags r:id="rId45"/>
              </p:custDataLst>
            </p:nvPr>
          </p:nvSpPr>
          <p:spPr>
            <a:xfrm>
              <a:off x="6713384" y="4024237"/>
              <a:ext cx="181134" cy="348838"/>
            </a:xfrm>
            <a:custGeom>
              <a:avLst/>
              <a:gdLst/>
              <a:ahLst/>
              <a:cxnLst/>
              <a:rect l="0" t="0" r="0" b="0"/>
              <a:pathLst>
                <a:path w="181134" h="348838">
                  <a:moveTo>
                    <a:pt x="130009" y="0"/>
                  </a:moveTo>
                  <a:lnTo>
                    <a:pt x="130009" y="0"/>
                  </a:lnTo>
                  <a:lnTo>
                    <a:pt x="130009" y="33640"/>
                  </a:lnTo>
                  <a:lnTo>
                    <a:pt x="130009" y="64922"/>
                  </a:lnTo>
                  <a:lnTo>
                    <a:pt x="126132" y="98663"/>
                  </a:lnTo>
                  <a:lnTo>
                    <a:pt x="123720" y="126974"/>
                  </a:lnTo>
                  <a:lnTo>
                    <a:pt x="119129" y="155920"/>
                  </a:lnTo>
                  <a:lnTo>
                    <a:pt x="112629" y="185055"/>
                  </a:lnTo>
                  <a:lnTo>
                    <a:pt x="105564" y="214245"/>
                  </a:lnTo>
                  <a:lnTo>
                    <a:pt x="90075" y="248170"/>
                  </a:lnTo>
                  <a:lnTo>
                    <a:pt x="76159" y="275776"/>
                  </a:lnTo>
                  <a:lnTo>
                    <a:pt x="56916" y="312020"/>
                  </a:lnTo>
                  <a:lnTo>
                    <a:pt x="47210" y="326132"/>
                  </a:lnTo>
                  <a:lnTo>
                    <a:pt x="23850" y="346673"/>
                  </a:lnTo>
                  <a:lnTo>
                    <a:pt x="18449" y="348837"/>
                  </a:lnTo>
                  <a:lnTo>
                    <a:pt x="15872" y="348602"/>
                  </a:lnTo>
                  <a:lnTo>
                    <a:pt x="10844" y="346178"/>
                  </a:lnTo>
                  <a:lnTo>
                    <a:pt x="3452" y="336373"/>
                  </a:lnTo>
                  <a:lnTo>
                    <a:pt x="0" y="319312"/>
                  </a:lnTo>
                  <a:lnTo>
                    <a:pt x="4518" y="284567"/>
                  </a:lnTo>
                  <a:lnTo>
                    <a:pt x="7618" y="265010"/>
                  </a:lnTo>
                  <a:lnTo>
                    <a:pt x="19814" y="239984"/>
                  </a:lnTo>
                  <a:lnTo>
                    <a:pt x="33159" y="226554"/>
                  </a:lnTo>
                  <a:lnTo>
                    <a:pt x="61889" y="209593"/>
                  </a:lnTo>
                  <a:lnTo>
                    <a:pt x="66743" y="208706"/>
                  </a:lnTo>
                  <a:lnTo>
                    <a:pt x="76464" y="209885"/>
                  </a:lnTo>
                  <a:lnTo>
                    <a:pt x="105665" y="221798"/>
                  </a:lnTo>
                  <a:lnTo>
                    <a:pt x="139747" y="257680"/>
                  </a:lnTo>
                  <a:lnTo>
                    <a:pt x="160214" y="282352"/>
                  </a:lnTo>
                  <a:lnTo>
                    <a:pt x="181133" y="31405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130"/>
            <p:cNvSpPr/>
            <p:nvPr>
              <p:custDataLst>
                <p:tags r:id="rId46"/>
              </p:custDataLst>
            </p:nvPr>
          </p:nvSpPr>
          <p:spPr>
            <a:xfrm>
              <a:off x="6836118" y="3729397"/>
              <a:ext cx="102222" cy="163377"/>
            </a:xfrm>
            <a:custGeom>
              <a:avLst/>
              <a:gdLst/>
              <a:ahLst/>
              <a:cxnLst/>
              <a:rect l="0" t="0" r="0" b="0"/>
              <a:pathLst>
                <a:path w="102222" h="163377">
                  <a:moveTo>
                    <a:pt x="21882" y="31913"/>
                  </a:moveTo>
                  <a:lnTo>
                    <a:pt x="21882" y="31913"/>
                  </a:lnTo>
                  <a:lnTo>
                    <a:pt x="21882" y="25624"/>
                  </a:lnTo>
                  <a:lnTo>
                    <a:pt x="21070" y="25286"/>
                  </a:lnTo>
                  <a:lnTo>
                    <a:pt x="15593" y="24698"/>
                  </a:lnTo>
                  <a:lnTo>
                    <a:pt x="15255" y="25480"/>
                  </a:lnTo>
                  <a:lnTo>
                    <a:pt x="10709" y="59158"/>
                  </a:lnTo>
                  <a:lnTo>
                    <a:pt x="1629" y="95499"/>
                  </a:lnTo>
                  <a:lnTo>
                    <a:pt x="0" y="104784"/>
                  </a:lnTo>
                  <a:lnTo>
                    <a:pt x="784" y="90858"/>
                  </a:lnTo>
                  <a:lnTo>
                    <a:pt x="11618" y="58247"/>
                  </a:lnTo>
                  <a:lnTo>
                    <a:pt x="18066" y="24230"/>
                  </a:lnTo>
                  <a:lnTo>
                    <a:pt x="27835" y="1086"/>
                  </a:lnTo>
                  <a:lnTo>
                    <a:pt x="29097" y="0"/>
                  </a:lnTo>
                  <a:lnTo>
                    <a:pt x="30749" y="89"/>
                  </a:lnTo>
                  <a:lnTo>
                    <a:pt x="34749" y="2350"/>
                  </a:lnTo>
                  <a:lnTo>
                    <a:pt x="46318" y="12711"/>
                  </a:lnTo>
                  <a:lnTo>
                    <a:pt x="64720" y="41111"/>
                  </a:lnTo>
                  <a:lnTo>
                    <a:pt x="74428" y="69442"/>
                  </a:lnTo>
                  <a:lnTo>
                    <a:pt x="86321" y="103535"/>
                  </a:lnTo>
                  <a:lnTo>
                    <a:pt x="95950" y="134607"/>
                  </a:lnTo>
                  <a:lnTo>
                    <a:pt x="102221" y="16337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131"/>
            <p:cNvSpPr/>
            <p:nvPr>
              <p:custDataLst>
                <p:tags r:id="rId47"/>
              </p:custDataLst>
            </p:nvPr>
          </p:nvSpPr>
          <p:spPr>
            <a:xfrm>
              <a:off x="7004070" y="4018410"/>
              <a:ext cx="146071" cy="412652"/>
            </a:xfrm>
            <a:custGeom>
              <a:avLst/>
              <a:gdLst/>
              <a:ahLst/>
              <a:cxnLst/>
              <a:rect l="0" t="0" r="0" b="0"/>
              <a:pathLst>
                <a:path w="146071" h="412652">
                  <a:moveTo>
                    <a:pt x="0" y="71558"/>
                  </a:moveTo>
                  <a:lnTo>
                    <a:pt x="0" y="71558"/>
                  </a:lnTo>
                  <a:lnTo>
                    <a:pt x="0" y="54390"/>
                  </a:lnTo>
                  <a:lnTo>
                    <a:pt x="7003" y="19312"/>
                  </a:lnTo>
                  <a:lnTo>
                    <a:pt x="9334" y="13713"/>
                  </a:lnTo>
                  <a:lnTo>
                    <a:pt x="12263" y="8520"/>
                  </a:lnTo>
                  <a:lnTo>
                    <a:pt x="14299" y="0"/>
                  </a:lnTo>
                  <a:lnTo>
                    <a:pt x="14402" y="319"/>
                  </a:lnTo>
                  <a:lnTo>
                    <a:pt x="14516" y="2838"/>
                  </a:lnTo>
                  <a:lnTo>
                    <a:pt x="16731" y="6662"/>
                  </a:lnTo>
                  <a:lnTo>
                    <a:pt x="18457" y="8818"/>
                  </a:lnTo>
                  <a:lnTo>
                    <a:pt x="20376" y="15541"/>
                  </a:lnTo>
                  <a:lnTo>
                    <a:pt x="21776" y="50501"/>
                  </a:lnTo>
                  <a:lnTo>
                    <a:pt x="21884" y="86784"/>
                  </a:lnTo>
                  <a:lnTo>
                    <a:pt x="21903" y="121153"/>
                  </a:lnTo>
                  <a:lnTo>
                    <a:pt x="21907" y="147159"/>
                  </a:lnTo>
                  <a:lnTo>
                    <a:pt x="21909" y="175759"/>
                  </a:lnTo>
                  <a:lnTo>
                    <a:pt x="21910" y="207405"/>
                  </a:lnTo>
                  <a:lnTo>
                    <a:pt x="21911" y="238241"/>
                  </a:lnTo>
                  <a:lnTo>
                    <a:pt x="22722" y="268176"/>
                  </a:lnTo>
                  <a:lnTo>
                    <a:pt x="25788" y="297711"/>
                  </a:lnTo>
                  <a:lnTo>
                    <a:pt x="32020" y="324903"/>
                  </a:lnTo>
                  <a:lnTo>
                    <a:pt x="42488" y="360859"/>
                  </a:lnTo>
                  <a:lnTo>
                    <a:pt x="48910" y="380290"/>
                  </a:lnTo>
                  <a:lnTo>
                    <a:pt x="61649" y="399542"/>
                  </a:lnTo>
                  <a:lnTo>
                    <a:pt x="70950" y="407490"/>
                  </a:lnTo>
                  <a:lnTo>
                    <a:pt x="80494" y="411564"/>
                  </a:lnTo>
                  <a:lnTo>
                    <a:pt x="85311" y="412651"/>
                  </a:lnTo>
                  <a:lnTo>
                    <a:pt x="94992" y="411694"/>
                  </a:lnTo>
                  <a:lnTo>
                    <a:pt x="104704" y="407752"/>
                  </a:lnTo>
                  <a:lnTo>
                    <a:pt x="125154" y="391310"/>
                  </a:lnTo>
                  <a:lnTo>
                    <a:pt x="141075" y="365779"/>
                  </a:lnTo>
                  <a:lnTo>
                    <a:pt x="145632" y="344642"/>
                  </a:lnTo>
                  <a:lnTo>
                    <a:pt x="146070" y="32718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132"/>
            <p:cNvSpPr/>
            <p:nvPr>
              <p:custDataLst>
                <p:tags r:id="rId48"/>
              </p:custDataLst>
            </p:nvPr>
          </p:nvSpPr>
          <p:spPr>
            <a:xfrm>
              <a:off x="7011374" y="4236465"/>
              <a:ext cx="146071" cy="36092"/>
            </a:xfrm>
            <a:custGeom>
              <a:avLst/>
              <a:gdLst/>
              <a:ahLst/>
              <a:cxnLst/>
              <a:rect l="0" t="0" r="0" b="0"/>
              <a:pathLst>
                <a:path w="146071" h="36092">
                  <a:moveTo>
                    <a:pt x="0" y="36091"/>
                  </a:moveTo>
                  <a:lnTo>
                    <a:pt x="0" y="36091"/>
                  </a:lnTo>
                  <a:lnTo>
                    <a:pt x="6288" y="36091"/>
                  </a:lnTo>
                  <a:lnTo>
                    <a:pt x="41844" y="11708"/>
                  </a:lnTo>
                  <a:lnTo>
                    <a:pt x="71572" y="1733"/>
                  </a:lnTo>
                  <a:lnTo>
                    <a:pt x="96099" y="0"/>
                  </a:lnTo>
                  <a:lnTo>
                    <a:pt x="127236" y="5899"/>
                  </a:lnTo>
                  <a:lnTo>
                    <a:pt x="146070" y="1418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133"/>
            <p:cNvSpPr/>
            <p:nvPr>
              <p:custDataLst>
                <p:tags r:id="rId49"/>
              </p:custDataLst>
            </p:nvPr>
          </p:nvSpPr>
          <p:spPr>
            <a:xfrm>
              <a:off x="7233575" y="4250690"/>
              <a:ext cx="135672" cy="29170"/>
            </a:xfrm>
            <a:custGeom>
              <a:avLst/>
              <a:gdLst/>
              <a:ahLst/>
              <a:cxnLst/>
              <a:rect l="0" t="0" r="0" b="0"/>
              <a:pathLst>
                <a:path w="135672" h="29170">
                  <a:moveTo>
                    <a:pt x="4208" y="29169"/>
                  </a:moveTo>
                  <a:lnTo>
                    <a:pt x="4208" y="29169"/>
                  </a:lnTo>
                  <a:lnTo>
                    <a:pt x="331" y="25292"/>
                  </a:lnTo>
                  <a:lnTo>
                    <a:pt x="0" y="24150"/>
                  </a:lnTo>
                  <a:lnTo>
                    <a:pt x="591" y="23389"/>
                  </a:lnTo>
                  <a:lnTo>
                    <a:pt x="1796" y="22881"/>
                  </a:lnTo>
                  <a:lnTo>
                    <a:pt x="2600" y="21731"/>
                  </a:lnTo>
                  <a:lnTo>
                    <a:pt x="4543" y="16236"/>
                  </a:lnTo>
                  <a:lnTo>
                    <a:pt x="7873" y="11789"/>
                  </a:lnTo>
                  <a:lnTo>
                    <a:pt x="12058" y="9272"/>
                  </a:lnTo>
                  <a:lnTo>
                    <a:pt x="43466" y="711"/>
                  </a:lnTo>
                  <a:lnTo>
                    <a:pt x="77261" y="0"/>
                  </a:lnTo>
                  <a:lnTo>
                    <a:pt x="108757" y="768"/>
                  </a:lnTo>
                  <a:lnTo>
                    <a:pt x="126825" y="6958"/>
                  </a:lnTo>
                  <a:lnTo>
                    <a:pt x="135671" y="725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134"/>
            <p:cNvSpPr/>
            <p:nvPr>
              <p:custDataLst>
                <p:tags r:id="rId50"/>
              </p:custDataLst>
            </p:nvPr>
          </p:nvSpPr>
          <p:spPr>
            <a:xfrm>
              <a:off x="7318129" y="4148396"/>
              <a:ext cx="14600" cy="211803"/>
            </a:xfrm>
            <a:custGeom>
              <a:avLst/>
              <a:gdLst/>
              <a:ahLst/>
              <a:cxnLst/>
              <a:rect l="0" t="0" r="0" b="0"/>
              <a:pathLst>
                <a:path w="14600" h="211803">
                  <a:moveTo>
                    <a:pt x="7296" y="0"/>
                  </a:moveTo>
                  <a:lnTo>
                    <a:pt x="7296" y="0"/>
                  </a:lnTo>
                  <a:lnTo>
                    <a:pt x="1007" y="6288"/>
                  </a:lnTo>
                  <a:lnTo>
                    <a:pt x="32" y="41186"/>
                  </a:lnTo>
                  <a:lnTo>
                    <a:pt x="0" y="76392"/>
                  </a:lnTo>
                  <a:lnTo>
                    <a:pt x="3872" y="108834"/>
                  </a:lnTo>
                  <a:lnTo>
                    <a:pt x="6281" y="144144"/>
                  </a:lnTo>
                  <a:lnTo>
                    <a:pt x="9326" y="177826"/>
                  </a:lnTo>
                  <a:lnTo>
                    <a:pt x="14599" y="21180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135"/>
            <p:cNvSpPr/>
            <p:nvPr>
              <p:custDataLst>
                <p:tags r:id="rId51"/>
              </p:custDataLst>
            </p:nvPr>
          </p:nvSpPr>
          <p:spPr>
            <a:xfrm>
              <a:off x="7450700" y="4053450"/>
              <a:ext cx="93831" cy="591586"/>
            </a:xfrm>
            <a:custGeom>
              <a:avLst/>
              <a:gdLst/>
              <a:ahLst/>
              <a:cxnLst/>
              <a:rect l="0" t="0" r="0" b="0"/>
              <a:pathLst>
                <a:path w="93831" h="591586">
                  <a:moveTo>
                    <a:pt x="57313" y="591585"/>
                  </a:moveTo>
                  <a:lnTo>
                    <a:pt x="57313" y="591585"/>
                  </a:lnTo>
                  <a:lnTo>
                    <a:pt x="51024" y="591585"/>
                  </a:lnTo>
                  <a:lnTo>
                    <a:pt x="44379" y="586566"/>
                  </a:lnTo>
                  <a:lnTo>
                    <a:pt x="39933" y="585297"/>
                  </a:lnTo>
                  <a:lnTo>
                    <a:pt x="35252" y="580405"/>
                  </a:lnTo>
                  <a:lnTo>
                    <a:pt x="23210" y="557803"/>
                  </a:lnTo>
                  <a:lnTo>
                    <a:pt x="15652" y="524470"/>
                  </a:lnTo>
                  <a:lnTo>
                    <a:pt x="11968" y="491901"/>
                  </a:lnTo>
                  <a:lnTo>
                    <a:pt x="8757" y="465320"/>
                  </a:lnTo>
                  <a:lnTo>
                    <a:pt x="7330" y="437275"/>
                  </a:lnTo>
                  <a:lnTo>
                    <a:pt x="4532" y="406417"/>
                  </a:lnTo>
                  <a:lnTo>
                    <a:pt x="1395" y="374579"/>
                  </a:lnTo>
                  <a:lnTo>
                    <a:pt x="0" y="344199"/>
                  </a:lnTo>
                  <a:lnTo>
                    <a:pt x="1544" y="312302"/>
                  </a:lnTo>
                  <a:lnTo>
                    <a:pt x="4124" y="280814"/>
                  </a:lnTo>
                  <a:lnTo>
                    <a:pt x="5271" y="253294"/>
                  </a:lnTo>
                  <a:lnTo>
                    <a:pt x="7944" y="225374"/>
                  </a:lnTo>
                  <a:lnTo>
                    <a:pt x="11838" y="198358"/>
                  </a:lnTo>
                  <a:lnTo>
                    <a:pt x="17781" y="164899"/>
                  </a:lnTo>
                  <a:lnTo>
                    <a:pt x="20713" y="134428"/>
                  </a:lnTo>
                  <a:lnTo>
                    <a:pt x="27172" y="105653"/>
                  </a:lnTo>
                  <a:lnTo>
                    <a:pt x="44217" y="70057"/>
                  </a:lnTo>
                  <a:lnTo>
                    <a:pt x="62128" y="35005"/>
                  </a:lnTo>
                  <a:lnTo>
                    <a:pt x="77056" y="14804"/>
                  </a:lnTo>
                  <a:lnTo>
                    <a:pt x="77778" y="12304"/>
                  </a:lnTo>
                  <a:lnTo>
                    <a:pt x="79071" y="10637"/>
                  </a:lnTo>
                  <a:lnTo>
                    <a:pt x="83957" y="7480"/>
                  </a:lnTo>
                  <a:lnTo>
                    <a:pt x="86497" y="101"/>
                  </a:lnTo>
                  <a:lnTo>
                    <a:pt x="93830" y="0"/>
                  </a:lnTo>
                  <a:lnTo>
                    <a:pt x="86828" y="0"/>
                  </a:lnTo>
                  <a:lnTo>
                    <a:pt x="93743" y="0"/>
                  </a:lnTo>
                  <a:lnTo>
                    <a:pt x="86527" y="0"/>
                  </a:lnTo>
                  <a:lnTo>
                    <a:pt x="93830" y="0"/>
                  </a:lnTo>
                  <a:lnTo>
                    <a:pt x="93830" y="7296"/>
                  </a:lnTo>
                  <a:lnTo>
                    <a:pt x="93830" y="0"/>
                  </a:lnTo>
                  <a:lnTo>
                    <a:pt x="93830" y="1460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136"/>
            <p:cNvSpPr/>
            <p:nvPr>
              <p:custDataLst>
                <p:tags r:id="rId52"/>
              </p:custDataLst>
            </p:nvPr>
          </p:nvSpPr>
          <p:spPr>
            <a:xfrm>
              <a:off x="7537528" y="3995476"/>
              <a:ext cx="108790" cy="298890"/>
            </a:xfrm>
            <a:custGeom>
              <a:avLst/>
              <a:gdLst/>
              <a:ahLst/>
              <a:cxnLst/>
              <a:rect l="0" t="0" r="0" b="0"/>
              <a:pathLst>
                <a:path w="108790" h="298890">
                  <a:moveTo>
                    <a:pt x="7002" y="57974"/>
                  </a:moveTo>
                  <a:lnTo>
                    <a:pt x="7002" y="57974"/>
                  </a:lnTo>
                  <a:lnTo>
                    <a:pt x="1221" y="44249"/>
                  </a:lnTo>
                  <a:lnTo>
                    <a:pt x="0" y="33803"/>
                  </a:lnTo>
                  <a:lnTo>
                    <a:pt x="7154" y="9971"/>
                  </a:lnTo>
                  <a:lnTo>
                    <a:pt x="10586" y="4721"/>
                  </a:lnTo>
                  <a:lnTo>
                    <a:pt x="14817" y="1846"/>
                  </a:lnTo>
                  <a:lnTo>
                    <a:pt x="21761" y="228"/>
                  </a:lnTo>
                  <a:lnTo>
                    <a:pt x="24145" y="0"/>
                  </a:lnTo>
                  <a:lnTo>
                    <a:pt x="28957" y="1912"/>
                  </a:lnTo>
                  <a:lnTo>
                    <a:pt x="33802" y="4655"/>
                  </a:lnTo>
                  <a:lnTo>
                    <a:pt x="38659" y="5874"/>
                  </a:lnTo>
                  <a:lnTo>
                    <a:pt x="43524" y="10744"/>
                  </a:lnTo>
                  <a:lnTo>
                    <a:pt x="60561" y="41161"/>
                  </a:lnTo>
                  <a:lnTo>
                    <a:pt x="63988" y="55608"/>
                  </a:lnTo>
                  <a:lnTo>
                    <a:pt x="65304" y="91048"/>
                  </a:lnTo>
                  <a:lnTo>
                    <a:pt x="61516" y="106365"/>
                  </a:lnTo>
                  <a:lnTo>
                    <a:pt x="45868" y="140730"/>
                  </a:lnTo>
                  <a:lnTo>
                    <a:pt x="38625" y="153727"/>
                  </a:lnTo>
                  <a:lnTo>
                    <a:pt x="32151" y="159110"/>
                  </a:lnTo>
                  <a:lnTo>
                    <a:pt x="30352" y="163245"/>
                  </a:lnTo>
                  <a:lnTo>
                    <a:pt x="29339" y="170136"/>
                  </a:lnTo>
                  <a:lnTo>
                    <a:pt x="28385" y="171701"/>
                  </a:lnTo>
                  <a:lnTo>
                    <a:pt x="26938" y="172744"/>
                  </a:lnTo>
                  <a:lnTo>
                    <a:pt x="22662" y="174419"/>
                  </a:lnTo>
                  <a:lnTo>
                    <a:pt x="22311" y="173744"/>
                  </a:lnTo>
                  <a:lnTo>
                    <a:pt x="21921" y="170831"/>
                  </a:lnTo>
                  <a:lnTo>
                    <a:pt x="22628" y="169730"/>
                  </a:lnTo>
                  <a:lnTo>
                    <a:pt x="23911" y="168996"/>
                  </a:lnTo>
                  <a:lnTo>
                    <a:pt x="25579" y="168506"/>
                  </a:lnTo>
                  <a:lnTo>
                    <a:pt x="26690" y="167368"/>
                  </a:lnTo>
                  <a:lnTo>
                    <a:pt x="27925" y="163940"/>
                  </a:lnTo>
                  <a:lnTo>
                    <a:pt x="29065" y="162701"/>
                  </a:lnTo>
                  <a:lnTo>
                    <a:pt x="42124" y="155422"/>
                  </a:lnTo>
                  <a:lnTo>
                    <a:pt x="59576" y="153249"/>
                  </a:lnTo>
                  <a:lnTo>
                    <a:pt x="75936" y="158816"/>
                  </a:lnTo>
                  <a:lnTo>
                    <a:pt x="92631" y="167730"/>
                  </a:lnTo>
                  <a:lnTo>
                    <a:pt x="103985" y="177305"/>
                  </a:lnTo>
                  <a:lnTo>
                    <a:pt x="106911" y="184316"/>
                  </a:lnTo>
                  <a:lnTo>
                    <a:pt x="108789" y="202041"/>
                  </a:lnTo>
                  <a:lnTo>
                    <a:pt x="101786" y="235718"/>
                  </a:lnTo>
                  <a:lnTo>
                    <a:pt x="96310" y="249496"/>
                  </a:lnTo>
                  <a:lnTo>
                    <a:pt x="81593" y="272077"/>
                  </a:lnTo>
                  <a:lnTo>
                    <a:pt x="61233" y="288215"/>
                  </a:lnTo>
                  <a:lnTo>
                    <a:pt x="50956" y="293165"/>
                  </a:lnTo>
                  <a:lnTo>
                    <a:pt x="46013" y="296401"/>
                  </a:lnTo>
                  <a:lnTo>
                    <a:pt x="38668" y="298223"/>
                  </a:lnTo>
                  <a:lnTo>
                    <a:pt x="30357" y="298889"/>
                  </a:lnTo>
                  <a:lnTo>
                    <a:pt x="29877" y="298112"/>
                  </a:lnTo>
                  <a:lnTo>
                    <a:pt x="28913" y="29168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137"/>
            <p:cNvSpPr/>
            <p:nvPr>
              <p:custDataLst>
                <p:tags r:id="rId53"/>
              </p:custDataLst>
            </p:nvPr>
          </p:nvSpPr>
          <p:spPr>
            <a:xfrm>
              <a:off x="7690904" y="4330986"/>
              <a:ext cx="21608" cy="224463"/>
            </a:xfrm>
            <a:custGeom>
              <a:avLst/>
              <a:gdLst/>
              <a:ahLst/>
              <a:cxnLst/>
              <a:rect l="0" t="0" r="0" b="0"/>
              <a:pathLst>
                <a:path w="21608" h="224463">
                  <a:moveTo>
                    <a:pt x="14303" y="7302"/>
                  </a:moveTo>
                  <a:lnTo>
                    <a:pt x="14303" y="7302"/>
                  </a:lnTo>
                  <a:lnTo>
                    <a:pt x="7090" y="87"/>
                  </a:lnTo>
                  <a:lnTo>
                    <a:pt x="0" y="0"/>
                  </a:lnTo>
                  <a:lnTo>
                    <a:pt x="4776" y="5829"/>
                  </a:lnTo>
                  <a:lnTo>
                    <a:pt x="6011" y="10164"/>
                  </a:lnTo>
                  <a:lnTo>
                    <a:pt x="9034" y="29909"/>
                  </a:lnTo>
                  <a:lnTo>
                    <a:pt x="11962" y="40883"/>
                  </a:lnTo>
                  <a:lnTo>
                    <a:pt x="16005" y="74377"/>
                  </a:lnTo>
                  <a:lnTo>
                    <a:pt x="19947" y="102645"/>
                  </a:lnTo>
                  <a:lnTo>
                    <a:pt x="21115" y="131579"/>
                  </a:lnTo>
                  <a:lnTo>
                    <a:pt x="21461" y="160710"/>
                  </a:lnTo>
                  <a:lnTo>
                    <a:pt x="21578" y="191880"/>
                  </a:lnTo>
                  <a:lnTo>
                    <a:pt x="21607" y="224462"/>
                  </a:lnTo>
                  <a:lnTo>
                    <a:pt x="21607" y="2118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138"/>
            <p:cNvSpPr/>
            <p:nvPr>
              <p:custDataLst>
                <p:tags r:id="rId54"/>
              </p:custDataLst>
            </p:nvPr>
          </p:nvSpPr>
          <p:spPr>
            <a:xfrm>
              <a:off x="7595967" y="3710185"/>
              <a:ext cx="80027" cy="160679"/>
            </a:xfrm>
            <a:custGeom>
              <a:avLst/>
              <a:gdLst/>
              <a:ahLst/>
              <a:cxnLst/>
              <a:rect l="0" t="0" r="0" b="0"/>
              <a:pathLst>
                <a:path w="80027" h="160679">
                  <a:moveTo>
                    <a:pt x="43509" y="0"/>
                  </a:moveTo>
                  <a:lnTo>
                    <a:pt x="43509" y="0"/>
                  </a:lnTo>
                  <a:lnTo>
                    <a:pt x="43509" y="3877"/>
                  </a:lnTo>
                  <a:lnTo>
                    <a:pt x="41345" y="7945"/>
                  </a:lnTo>
                  <a:lnTo>
                    <a:pt x="37678" y="14081"/>
                  </a:lnTo>
                  <a:lnTo>
                    <a:pt x="23948" y="46700"/>
                  </a:lnTo>
                  <a:lnTo>
                    <a:pt x="10230" y="82064"/>
                  </a:lnTo>
                  <a:lnTo>
                    <a:pt x="6464" y="106094"/>
                  </a:lnTo>
                  <a:lnTo>
                    <a:pt x="0" y="116389"/>
                  </a:lnTo>
                  <a:lnTo>
                    <a:pt x="3657" y="112841"/>
                  </a:lnTo>
                  <a:lnTo>
                    <a:pt x="5510" y="108850"/>
                  </a:lnTo>
                  <a:lnTo>
                    <a:pt x="14413" y="75327"/>
                  </a:lnTo>
                  <a:lnTo>
                    <a:pt x="19938" y="57919"/>
                  </a:lnTo>
                  <a:lnTo>
                    <a:pt x="20491" y="53220"/>
                  </a:lnTo>
                  <a:lnTo>
                    <a:pt x="21672" y="50087"/>
                  </a:lnTo>
                  <a:lnTo>
                    <a:pt x="23270" y="47998"/>
                  </a:lnTo>
                  <a:lnTo>
                    <a:pt x="27211" y="45678"/>
                  </a:lnTo>
                  <a:lnTo>
                    <a:pt x="34861" y="44066"/>
                  </a:lnTo>
                  <a:lnTo>
                    <a:pt x="39685" y="47771"/>
                  </a:lnTo>
                  <a:lnTo>
                    <a:pt x="53339" y="71162"/>
                  </a:lnTo>
                  <a:lnTo>
                    <a:pt x="67595" y="105128"/>
                  </a:lnTo>
                  <a:lnTo>
                    <a:pt x="77571" y="126261"/>
                  </a:lnTo>
                  <a:lnTo>
                    <a:pt x="80026" y="16067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139"/>
            <p:cNvSpPr/>
            <p:nvPr>
              <p:custDataLst>
                <p:tags r:id="rId55"/>
              </p:custDataLst>
            </p:nvPr>
          </p:nvSpPr>
          <p:spPr>
            <a:xfrm>
              <a:off x="7749029" y="4009629"/>
              <a:ext cx="124160" cy="175286"/>
            </a:xfrm>
            <a:custGeom>
              <a:avLst/>
              <a:gdLst/>
              <a:ahLst/>
              <a:cxnLst/>
              <a:rect l="0" t="0" r="0" b="0"/>
              <a:pathLst>
                <a:path w="124160" h="175286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8"/>
                  </a:lnTo>
                  <a:lnTo>
                    <a:pt x="15114" y="14797"/>
                  </a:lnTo>
                  <a:lnTo>
                    <a:pt x="22061" y="24131"/>
                  </a:lnTo>
                  <a:lnTo>
                    <a:pt x="45249" y="60001"/>
                  </a:lnTo>
                  <a:lnTo>
                    <a:pt x="66240" y="92989"/>
                  </a:lnTo>
                  <a:lnTo>
                    <a:pt x="78325" y="111137"/>
                  </a:lnTo>
                  <a:lnTo>
                    <a:pt x="93556" y="139080"/>
                  </a:lnTo>
                  <a:lnTo>
                    <a:pt x="124159" y="17528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140"/>
            <p:cNvSpPr/>
            <p:nvPr>
              <p:custDataLst>
                <p:tags r:id="rId56"/>
              </p:custDataLst>
            </p:nvPr>
          </p:nvSpPr>
          <p:spPr>
            <a:xfrm>
              <a:off x="7800153" y="4009629"/>
              <a:ext cx="58430" cy="160679"/>
            </a:xfrm>
            <a:custGeom>
              <a:avLst/>
              <a:gdLst/>
              <a:ahLst/>
              <a:cxnLst/>
              <a:rect l="0" t="0" r="0" b="0"/>
              <a:pathLst>
                <a:path w="58430" h="160679">
                  <a:moveTo>
                    <a:pt x="58429" y="0"/>
                  </a:moveTo>
                  <a:lnTo>
                    <a:pt x="58429" y="0"/>
                  </a:lnTo>
                  <a:lnTo>
                    <a:pt x="41049" y="0"/>
                  </a:lnTo>
                  <a:lnTo>
                    <a:pt x="36367" y="2164"/>
                  </a:lnTo>
                  <a:lnTo>
                    <a:pt x="33983" y="3878"/>
                  </a:lnTo>
                  <a:lnTo>
                    <a:pt x="31333" y="7945"/>
                  </a:lnTo>
                  <a:lnTo>
                    <a:pt x="19173" y="38425"/>
                  </a:lnTo>
                  <a:lnTo>
                    <a:pt x="14698" y="66920"/>
                  </a:lnTo>
                  <a:lnTo>
                    <a:pt x="9004" y="102965"/>
                  </a:lnTo>
                  <a:lnTo>
                    <a:pt x="5289" y="137617"/>
                  </a:lnTo>
                  <a:lnTo>
                    <a:pt x="0" y="16067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141"/>
            <p:cNvSpPr/>
            <p:nvPr>
              <p:custDataLst>
                <p:tags r:id="rId57"/>
              </p:custDataLst>
            </p:nvPr>
          </p:nvSpPr>
          <p:spPr>
            <a:xfrm>
              <a:off x="7896622" y="4214128"/>
              <a:ext cx="13085" cy="226410"/>
            </a:xfrm>
            <a:custGeom>
              <a:avLst/>
              <a:gdLst/>
              <a:ahLst/>
              <a:cxnLst/>
              <a:rect l="0" t="0" r="0" b="0"/>
              <a:pathLst>
                <a:path w="13085" h="226410">
                  <a:moveTo>
                    <a:pt x="5781" y="0"/>
                  </a:moveTo>
                  <a:lnTo>
                    <a:pt x="5781" y="0"/>
                  </a:lnTo>
                  <a:lnTo>
                    <a:pt x="5781" y="32137"/>
                  </a:lnTo>
                  <a:lnTo>
                    <a:pt x="5781" y="68280"/>
                  </a:lnTo>
                  <a:lnTo>
                    <a:pt x="3616" y="97864"/>
                  </a:lnTo>
                  <a:lnTo>
                    <a:pt x="0" y="130163"/>
                  </a:lnTo>
                  <a:lnTo>
                    <a:pt x="1092" y="158128"/>
                  </a:lnTo>
                  <a:lnTo>
                    <a:pt x="4855" y="189388"/>
                  </a:lnTo>
                  <a:lnTo>
                    <a:pt x="5699" y="215748"/>
                  </a:lnTo>
                  <a:lnTo>
                    <a:pt x="7908" y="219777"/>
                  </a:lnTo>
                  <a:lnTo>
                    <a:pt x="13084" y="22640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142"/>
            <p:cNvSpPr/>
            <p:nvPr>
              <p:custDataLst>
                <p:tags r:id="rId58"/>
              </p:custDataLst>
            </p:nvPr>
          </p:nvSpPr>
          <p:spPr>
            <a:xfrm>
              <a:off x="7997348" y="4177610"/>
              <a:ext cx="124160" cy="14608"/>
            </a:xfrm>
            <a:custGeom>
              <a:avLst/>
              <a:gdLst/>
              <a:ahLst/>
              <a:cxnLst/>
              <a:rect l="0" t="0" r="0" b="0"/>
              <a:pathLst>
                <a:path w="124160" h="14608">
                  <a:moveTo>
                    <a:pt x="0" y="14607"/>
                  </a:moveTo>
                  <a:lnTo>
                    <a:pt x="0" y="14607"/>
                  </a:lnTo>
                  <a:lnTo>
                    <a:pt x="3878" y="14607"/>
                  </a:lnTo>
                  <a:lnTo>
                    <a:pt x="5019" y="13795"/>
                  </a:lnTo>
                  <a:lnTo>
                    <a:pt x="5781" y="12443"/>
                  </a:lnTo>
                  <a:lnTo>
                    <a:pt x="6288" y="10730"/>
                  </a:lnTo>
                  <a:lnTo>
                    <a:pt x="7439" y="9588"/>
                  </a:lnTo>
                  <a:lnTo>
                    <a:pt x="10880" y="8319"/>
                  </a:lnTo>
                  <a:lnTo>
                    <a:pt x="44969" y="7330"/>
                  </a:lnTo>
                  <a:lnTo>
                    <a:pt x="77204" y="7306"/>
                  </a:lnTo>
                  <a:lnTo>
                    <a:pt x="103179" y="7304"/>
                  </a:lnTo>
                  <a:lnTo>
                    <a:pt x="108884" y="5140"/>
                  </a:lnTo>
                  <a:lnTo>
                    <a:pt x="115281" y="1015"/>
                  </a:lnTo>
                  <a:lnTo>
                    <a:pt x="12415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143"/>
            <p:cNvSpPr/>
            <p:nvPr>
              <p:custDataLst>
                <p:tags r:id="rId59"/>
              </p:custDataLst>
            </p:nvPr>
          </p:nvSpPr>
          <p:spPr>
            <a:xfrm>
              <a:off x="8077687" y="4089968"/>
              <a:ext cx="7304" cy="211803"/>
            </a:xfrm>
            <a:custGeom>
              <a:avLst/>
              <a:gdLst/>
              <a:ahLst/>
              <a:cxnLst/>
              <a:rect l="0" t="0" r="0" b="0"/>
              <a:pathLst>
                <a:path w="7304" h="211803">
                  <a:moveTo>
                    <a:pt x="0" y="0"/>
                  </a:moveTo>
                  <a:lnTo>
                    <a:pt x="0" y="0"/>
                  </a:lnTo>
                  <a:lnTo>
                    <a:pt x="0" y="34611"/>
                  </a:lnTo>
                  <a:lnTo>
                    <a:pt x="0" y="68606"/>
                  </a:lnTo>
                  <a:lnTo>
                    <a:pt x="0" y="97962"/>
                  </a:lnTo>
                  <a:lnTo>
                    <a:pt x="811" y="121442"/>
                  </a:lnTo>
                  <a:lnTo>
                    <a:pt x="5019" y="157167"/>
                  </a:lnTo>
                  <a:lnTo>
                    <a:pt x="7002" y="192284"/>
                  </a:lnTo>
                  <a:lnTo>
                    <a:pt x="7303" y="21180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144"/>
            <p:cNvSpPr/>
            <p:nvPr>
              <p:custDataLst>
                <p:tags r:id="rId60"/>
              </p:custDataLst>
            </p:nvPr>
          </p:nvSpPr>
          <p:spPr>
            <a:xfrm>
              <a:off x="8231060" y="4330984"/>
              <a:ext cx="65734" cy="20569"/>
            </a:xfrm>
            <a:custGeom>
              <a:avLst/>
              <a:gdLst/>
              <a:ahLst/>
              <a:cxnLst/>
              <a:rect l="0" t="0" r="0" b="0"/>
              <a:pathLst>
                <a:path w="65734" h="20569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2" y="5019"/>
                  </a:lnTo>
                  <a:lnTo>
                    <a:pt x="2165" y="5781"/>
                  </a:lnTo>
                  <a:lnTo>
                    <a:pt x="3878" y="6288"/>
                  </a:lnTo>
                  <a:lnTo>
                    <a:pt x="14798" y="15114"/>
                  </a:lnTo>
                  <a:lnTo>
                    <a:pt x="17169" y="17380"/>
                  </a:lnTo>
                  <a:lnTo>
                    <a:pt x="24131" y="19897"/>
                  </a:lnTo>
                  <a:lnTo>
                    <a:pt x="28261" y="20568"/>
                  </a:lnTo>
                  <a:lnTo>
                    <a:pt x="37176" y="19150"/>
                  </a:lnTo>
                  <a:lnTo>
                    <a:pt x="65733" y="73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145"/>
            <p:cNvSpPr/>
            <p:nvPr>
              <p:custDataLst>
                <p:tags r:id="rId61"/>
              </p:custDataLst>
            </p:nvPr>
          </p:nvSpPr>
          <p:spPr>
            <a:xfrm>
              <a:off x="7303514" y="4834927"/>
              <a:ext cx="211803" cy="14607"/>
            </a:xfrm>
            <a:custGeom>
              <a:avLst/>
              <a:gdLst/>
              <a:ahLst/>
              <a:cxnLst/>
              <a:rect l="0" t="0" r="0" b="0"/>
              <a:pathLst>
                <a:path w="211803" h="14607">
                  <a:moveTo>
                    <a:pt x="0" y="14606"/>
                  </a:moveTo>
                  <a:lnTo>
                    <a:pt x="0" y="14606"/>
                  </a:lnTo>
                  <a:lnTo>
                    <a:pt x="0" y="8318"/>
                  </a:lnTo>
                  <a:lnTo>
                    <a:pt x="811" y="7980"/>
                  </a:lnTo>
                  <a:lnTo>
                    <a:pt x="34548" y="3433"/>
                  </a:lnTo>
                  <a:lnTo>
                    <a:pt x="69627" y="301"/>
                  </a:lnTo>
                  <a:lnTo>
                    <a:pt x="106017" y="26"/>
                  </a:lnTo>
                  <a:lnTo>
                    <a:pt x="142524" y="2"/>
                  </a:lnTo>
                  <a:lnTo>
                    <a:pt x="177654" y="6626"/>
                  </a:lnTo>
                  <a:lnTo>
                    <a:pt x="194301" y="7214"/>
                  </a:lnTo>
                  <a:lnTo>
                    <a:pt x="21180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146"/>
            <p:cNvSpPr/>
            <p:nvPr>
              <p:custDataLst>
                <p:tags r:id="rId62"/>
              </p:custDataLst>
            </p:nvPr>
          </p:nvSpPr>
          <p:spPr>
            <a:xfrm>
              <a:off x="7413156" y="4761892"/>
              <a:ext cx="43732" cy="175284"/>
            </a:xfrm>
            <a:custGeom>
              <a:avLst/>
              <a:gdLst/>
              <a:ahLst/>
              <a:cxnLst/>
              <a:rect l="0" t="0" r="0" b="0"/>
              <a:pathLst>
                <a:path w="43732" h="175284">
                  <a:moveTo>
                    <a:pt x="7214" y="0"/>
                  </a:moveTo>
                  <a:lnTo>
                    <a:pt x="7214" y="0"/>
                  </a:lnTo>
                  <a:lnTo>
                    <a:pt x="7214" y="3876"/>
                  </a:lnTo>
                  <a:lnTo>
                    <a:pt x="5050" y="7944"/>
                  </a:lnTo>
                  <a:lnTo>
                    <a:pt x="3337" y="10165"/>
                  </a:lnTo>
                  <a:lnTo>
                    <a:pt x="1433" y="16960"/>
                  </a:lnTo>
                  <a:lnTo>
                    <a:pt x="0" y="48827"/>
                  </a:lnTo>
                  <a:lnTo>
                    <a:pt x="5760" y="79043"/>
                  </a:lnTo>
                  <a:lnTo>
                    <a:pt x="16876" y="113624"/>
                  </a:lnTo>
                  <a:lnTo>
                    <a:pt x="29135" y="145043"/>
                  </a:lnTo>
                  <a:lnTo>
                    <a:pt x="43731" y="17528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147"/>
            <p:cNvSpPr/>
            <p:nvPr>
              <p:custDataLst>
                <p:tags r:id="rId63"/>
              </p:custDataLst>
            </p:nvPr>
          </p:nvSpPr>
          <p:spPr>
            <a:xfrm>
              <a:off x="7592116" y="4711265"/>
              <a:ext cx="164107" cy="466928"/>
            </a:xfrm>
            <a:custGeom>
              <a:avLst/>
              <a:gdLst/>
              <a:ahLst/>
              <a:cxnLst/>
              <a:rect l="0" t="0" r="0" b="0"/>
              <a:pathLst>
                <a:path w="164107" h="466928">
                  <a:moveTo>
                    <a:pt x="54663" y="466927"/>
                  </a:moveTo>
                  <a:lnTo>
                    <a:pt x="54663" y="466927"/>
                  </a:lnTo>
                  <a:lnTo>
                    <a:pt x="43784" y="466927"/>
                  </a:lnTo>
                  <a:lnTo>
                    <a:pt x="39549" y="464762"/>
                  </a:lnTo>
                  <a:lnTo>
                    <a:pt x="37284" y="463049"/>
                  </a:lnTo>
                  <a:lnTo>
                    <a:pt x="22985" y="439593"/>
                  </a:lnTo>
                  <a:lnTo>
                    <a:pt x="14083" y="413919"/>
                  </a:lnTo>
                  <a:lnTo>
                    <a:pt x="9318" y="378432"/>
                  </a:lnTo>
                  <a:lnTo>
                    <a:pt x="5251" y="347653"/>
                  </a:lnTo>
                  <a:lnTo>
                    <a:pt x="3489" y="323840"/>
                  </a:lnTo>
                  <a:lnTo>
                    <a:pt x="0" y="297026"/>
                  </a:lnTo>
                  <a:lnTo>
                    <a:pt x="73" y="271043"/>
                  </a:lnTo>
                  <a:lnTo>
                    <a:pt x="1999" y="245157"/>
                  </a:lnTo>
                  <a:lnTo>
                    <a:pt x="2855" y="217423"/>
                  </a:lnTo>
                  <a:lnTo>
                    <a:pt x="5399" y="188867"/>
                  </a:lnTo>
                  <a:lnTo>
                    <a:pt x="10046" y="160757"/>
                  </a:lnTo>
                  <a:lnTo>
                    <a:pt x="17521" y="134738"/>
                  </a:lnTo>
                  <a:lnTo>
                    <a:pt x="26977" y="101156"/>
                  </a:lnTo>
                  <a:lnTo>
                    <a:pt x="38797" y="70647"/>
                  </a:lnTo>
                  <a:lnTo>
                    <a:pt x="56341" y="35209"/>
                  </a:lnTo>
                  <a:lnTo>
                    <a:pt x="65147" y="22675"/>
                  </a:lnTo>
                  <a:lnTo>
                    <a:pt x="84025" y="8016"/>
                  </a:lnTo>
                  <a:lnTo>
                    <a:pt x="93682" y="3286"/>
                  </a:lnTo>
                  <a:lnTo>
                    <a:pt x="114092" y="0"/>
                  </a:lnTo>
                  <a:lnTo>
                    <a:pt x="119758" y="1887"/>
                  </a:lnTo>
                  <a:lnTo>
                    <a:pt x="130007" y="9711"/>
                  </a:lnTo>
                  <a:lnTo>
                    <a:pt x="132782" y="16482"/>
                  </a:lnTo>
                  <a:lnTo>
                    <a:pt x="134564" y="30176"/>
                  </a:lnTo>
                  <a:lnTo>
                    <a:pt x="124111" y="63915"/>
                  </a:lnTo>
                  <a:lnTo>
                    <a:pt x="118720" y="85127"/>
                  </a:lnTo>
                  <a:lnTo>
                    <a:pt x="108002" y="103259"/>
                  </a:lnTo>
                  <a:lnTo>
                    <a:pt x="92320" y="115276"/>
                  </a:lnTo>
                  <a:lnTo>
                    <a:pt x="92752" y="115636"/>
                  </a:lnTo>
                  <a:lnTo>
                    <a:pt x="97570" y="116263"/>
                  </a:lnTo>
                  <a:lnTo>
                    <a:pt x="104134" y="111320"/>
                  </a:lnTo>
                  <a:lnTo>
                    <a:pt x="108570" y="110061"/>
                  </a:lnTo>
                  <a:lnTo>
                    <a:pt x="110888" y="110537"/>
                  </a:lnTo>
                  <a:lnTo>
                    <a:pt x="120441" y="114968"/>
                  </a:lnTo>
                  <a:lnTo>
                    <a:pt x="129876" y="118110"/>
                  </a:lnTo>
                  <a:lnTo>
                    <a:pt x="147605" y="126442"/>
                  </a:lnTo>
                  <a:lnTo>
                    <a:pt x="150708" y="129573"/>
                  </a:lnTo>
                  <a:lnTo>
                    <a:pt x="161387" y="150596"/>
                  </a:lnTo>
                  <a:lnTo>
                    <a:pt x="164106" y="180771"/>
                  </a:lnTo>
                  <a:lnTo>
                    <a:pt x="162003" y="187726"/>
                  </a:lnTo>
                  <a:lnTo>
                    <a:pt x="159175" y="194332"/>
                  </a:lnTo>
                  <a:lnTo>
                    <a:pt x="156771" y="206365"/>
                  </a:lnTo>
                  <a:lnTo>
                    <a:pt x="151280" y="215431"/>
                  </a:lnTo>
                  <a:lnTo>
                    <a:pt x="146836" y="220712"/>
                  </a:lnTo>
                  <a:lnTo>
                    <a:pt x="142155" y="223600"/>
                  </a:lnTo>
                  <a:lnTo>
                    <a:pt x="137370" y="225695"/>
                  </a:lnTo>
                  <a:lnTo>
                    <a:pt x="130113" y="230626"/>
                  </a:lnTo>
                  <a:lnTo>
                    <a:pt x="122824" y="232447"/>
                  </a:lnTo>
                  <a:lnTo>
                    <a:pt x="92623" y="233211"/>
                  </a:lnTo>
                  <a:lnTo>
                    <a:pt x="98484" y="2332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148"/>
            <p:cNvSpPr/>
            <p:nvPr>
              <p:custDataLst>
                <p:tags r:id="rId64"/>
              </p:custDataLst>
            </p:nvPr>
          </p:nvSpPr>
          <p:spPr>
            <a:xfrm>
              <a:off x="7807457" y="4951783"/>
              <a:ext cx="7304" cy="138767"/>
            </a:xfrm>
            <a:custGeom>
              <a:avLst/>
              <a:gdLst/>
              <a:ahLst/>
              <a:cxnLst/>
              <a:rect l="0" t="0" r="0" b="0"/>
              <a:pathLst>
                <a:path w="7304" h="138767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4" y="7944"/>
                  </a:lnTo>
                  <a:lnTo>
                    <a:pt x="5019" y="12457"/>
                  </a:lnTo>
                  <a:lnTo>
                    <a:pt x="6627" y="20372"/>
                  </a:lnTo>
                  <a:lnTo>
                    <a:pt x="7277" y="56123"/>
                  </a:lnTo>
                  <a:lnTo>
                    <a:pt x="7302" y="90084"/>
                  </a:lnTo>
                  <a:lnTo>
                    <a:pt x="7303" y="125613"/>
                  </a:lnTo>
                  <a:lnTo>
                    <a:pt x="7303" y="13876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149"/>
            <p:cNvSpPr/>
            <p:nvPr>
              <p:custDataLst>
                <p:tags r:id="rId65"/>
              </p:custDataLst>
            </p:nvPr>
          </p:nvSpPr>
          <p:spPr>
            <a:xfrm>
              <a:off x="7895134" y="4959415"/>
              <a:ext cx="80304" cy="145743"/>
            </a:xfrm>
            <a:custGeom>
              <a:avLst/>
              <a:gdLst/>
              <a:ahLst/>
              <a:cxnLst/>
              <a:rect l="0" t="0" r="0" b="0"/>
              <a:pathLst>
                <a:path w="80304" h="145743">
                  <a:moveTo>
                    <a:pt x="36483" y="6975"/>
                  </a:moveTo>
                  <a:lnTo>
                    <a:pt x="36483" y="6975"/>
                  </a:lnTo>
                  <a:lnTo>
                    <a:pt x="36483" y="13263"/>
                  </a:lnTo>
                  <a:lnTo>
                    <a:pt x="35671" y="13601"/>
                  </a:lnTo>
                  <a:lnTo>
                    <a:pt x="30194" y="14189"/>
                  </a:lnTo>
                  <a:lnTo>
                    <a:pt x="22980" y="20559"/>
                  </a:lnTo>
                  <a:lnTo>
                    <a:pt x="18326" y="21279"/>
                  </a:lnTo>
                  <a:lnTo>
                    <a:pt x="1098" y="21579"/>
                  </a:lnTo>
                  <a:lnTo>
                    <a:pt x="720" y="20769"/>
                  </a:lnTo>
                  <a:lnTo>
                    <a:pt x="65" y="15293"/>
                  </a:lnTo>
                  <a:lnTo>
                    <a:pt x="10847" y="3425"/>
                  </a:lnTo>
                  <a:lnTo>
                    <a:pt x="15081" y="1339"/>
                  </a:lnTo>
                  <a:lnTo>
                    <a:pt x="24411" y="0"/>
                  </a:lnTo>
                  <a:lnTo>
                    <a:pt x="29223" y="1981"/>
                  </a:lnTo>
                  <a:lnTo>
                    <a:pt x="46223" y="16848"/>
                  </a:lnTo>
                  <a:lnTo>
                    <a:pt x="48927" y="23806"/>
                  </a:lnTo>
                  <a:lnTo>
                    <a:pt x="51034" y="59680"/>
                  </a:lnTo>
                  <a:lnTo>
                    <a:pt x="50253" y="68540"/>
                  </a:lnTo>
                  <a:lnTo>
                    <a:pt x="42071" y="99797"/>
                  </a:lnTo>
                  <a:lnTo>
                    <a:pt x="17799" y="135778"/>
                  </a:lnTo>
                  <a:lnTo>
                    <a:pt x="16006" y="140773"/>
                  </a:lnTo>
                  <a:lnTo>
                    <a:pt x="14717" y="142429"/>
                  </a:lnTo>
                  <a:lnTo>
                    <a:pt x="11120" y="144269"/>
                  </a:lnTo>
                  <a:lnTo>
                    <a:pt x="4532" y="145305"/>
                  </a:lnTo>
                  <a:lnTo>
                    <a:pt x="3010" y="144639"/>
                  </a:lnTo>
                  <a:lnTo>
                    <a:pt x="1995" y="143384"/>
                  </a:lnTo>
                  <a:lnTo>
                    <a:pt x="867" y="139824"/>
                  </a:lnTo>
                  <a:lnTo>
                    <a:pt x="0" y="121355"/>
                  </a:lnTo>
                  <a:lnTo>
                    <a:pt x="3853" y="110203"/>
                  </a:lnTo>
                  <a:lnTo>
                    <a:pt x="10134" y="100498"/>
                  </a:lnTo>
                  <a:lnTo>
                    <a:pt x="14763" y="97231"/>
                  </a:lnTo>
                  <a:lnTo>
                    <a:pt x="21932" y="95391"/>
                  </a:lnTo>
                  <a:lnTo>
                    <a:pt x="31625" y="94770"/>
                  </a:lnTo>
                  <a:lnTo>
                    <a:pt x="42798" y="98539"/>
                  </a:lnTo>
                  <a:lnTo>
                    <a:pt x="49568" y="104746"/>
                  </a:lnTo>
                  <a:lnTo>
                    <a:pt x="78853" y="136972"/>
                  </a:lnTo>
                  <a:lnTo>
                    <a:pt x="79660" y="139950"/>
                  </a:lnTo>
                  <a:lnTo>
                    <a:pt x="80303" y="14574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150"/>
            <p:cNvSpPr/>
            <p:nvPr>
              <p:custDataLst>
                <p:tags r:id="rId66"/>
              </p:custDataLst>
            </p:nvPr>
          </p:nvSpPr>
          <p:spPr>
            <a:xfrm>
              <a:off x="7843974" y="4565576"/>
              <a:ext cx="80340" cy="130584"/>
            </a:xfrm>
            <a:custGeom>
              <a:avLst/>
              <a:gdLst/>
              <a:ahLst/>
              <a:cxnLst/>
              <a:rect l="0" t="0" r="0" b="0"/>
              <a:pathLst>
                <a:path w="80340" h="130584">
                  <a:moveTo>
                    <a:pt x="0" y="6424"/>
                  </a:moveTo>
                  <a:lnTo>
                    <a:pt x="0" y="6424"/>
                  </a:lnTo>
                  <a:lnTo>
                    <a:pt x="0" y="17304"/>
                  </a:lnTo>
                  <a:lnTo>
                    <a:pt x="6627" y="45728"/>
                  </a:lnTo>
                  <a:lnTo>
                    <a:pt x="7278" y="80464"/>
                  </a:lnTo>
                  <a:lnTo>
                    <a:pt x="7303" y="97229"/>
                  </a:lnTo>
                  <a:lnTo>
                    <a:pt x="7303" y="90766"/>
                  </a:lnTo>
                  <a:lnTo>
                    <a:pt x="9468" y="86378"/>
                  </a:lnTo>
                  <a:lnTo>
                    <a:pt x="11181" y="84072"/>
                  </a:lnTo>
                  <a:lnTo>
                    <a:pt x="11512" y="80911"/>
                  </a:lnTo>
                  <a:lnTo>
                    <a:pt x="9723" y="68709"/>
                  </a:lnTo>
                  <a:lnTo>
                    <a:pt x="14072" y="35399"/>
                  </a:lnTo>
                  <a:lnTo>
                    <a:pt x="14587" y="2091"/>
                  </a:lnTo>
                  <a:lnTo>
                    <a:pt x="15405" y="1101"/>
                  </a:lnTo>
                  <a:lnTo>
                    <a:pt x="18479" y="0"/>
                  </a:lnTo>
                  <a:lnTo>
                    <a:pt x="19623" y="1330"/>
                  </a:lnTo>
                  <a:lnTo>
                    <a:pt x="22856" y="10956"/>
                  </a:lnTo>
                  <a:lnTo>
                    <a:pt x="38276" y="37357"/>
                  </a:lnTo>
                  <a:lnTo>
                    <a:pt x="49368" y="66003"/>
                  </a:lnTo>
                  <a:lnTo>
                    <a:pt x="65704" y="101083"/>
                  </a:lnTo>
                  <a:lnTo>
                    <a:pt x="80339" y="13058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151"/>
            <p:cNvSpPr/>
            <p:nvPr>
              <p:custDataLst>
                <p:tags r:id="rId67"/>
              </p:custDataLst>
            </p:nvPr>
          </p:nvSpPr>
          <p:spPr>
            <a:xfrm>
              <a:off x="8004652" y="4718070"/>
              <a:ext cx="116856" cy="167982"/>
            </a:xfrm>
            <a:custGeom>
              <a:avLst/>
              <a:gdLst/>
              <a:ahLst/>
              <a:cxnLst/>
              <a:rect l="0" t="0" r="0" b="0"/>
              <a:pathLst>
                <a:path w="116856" h="167982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2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13745" y="13269"/>
                  </a:lnTo>
                  <a:lnTo>
                    <a:pt x="24721" y="26203"/>
                  </a:lnTo>
                  <a:lnTo>
                    <a:pt x="42558" y="58993"/>
                  </a:lnTo>
                  <a:lnTo>
                    <a:pt x="60282" y="88565"/>
                  </a:lnTo>
                  <a:lnTo>
                    <a:pt x="74603" y="120495"/>
                  </a:lnTo>
                  <a:lnTo>
                    <a:pt x="105406" y="156327"/>
                  </a:lnTo>
                  <a:lnTo>
                    <a:pt x="116855" y="16798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152"/>
            <p:cNvSpPr/>
            <p:nvPr>
              <p:custDataLst>
                <p:tags r:id="rId68"/>
              </p:custDataLst>
            </p:nvPr>
          </p:nvSpPr>
          <p:spPr>
            <a:xfrm>
              <a:off x="8026563" y="4681641"/>
              <a:ext cx="87642" cy="255535"/>
            </a:xfrm>
            <a:custGeom>
              <a:avLst/>
              <a:gdLst/>
              <a:ahLst/>
              <a:cxnLst/>
              <a:rect l="0" t="0" r="0" b="0"/>
              <a:pathLst>
                <a:path w="87642" h="255535">
                  <a:moveTo>
                    <a:pt x="87641" y="7215"/>
                  </a:moveTo>
                  <a:lnTo>
                    <a:pt x="87641" y="7215"/>
                  </a:lnTo>
                  <a:lnTo>
                    <a:pt x="83764" y="7215"/>
                  </a:lnTo>
                  <a:lnTo>
                    <a:pt x="82622" y="6404"/>
                  </a:lnTo>
                  <a:lnTo>
                    <a:pt x="81860" y="5051"/>
                  </a:lnTo>
                  <a:lnTo>
                    <a:pt x="81353" y="3338"/>
                  </a:lnTo>
                  <a:lnTo>
                    <a:pt x="80203" y="2196"/>
                  </a:lnTo>
                  <a:lnTo>
                    <a:pt x="76762" y="927"/>
                  </a:lnTo>
                  <a:lnTo>
                    <a:pt x="63196" y="0"/>
                  </a:lnTo>
                  <a:lnTo>
                    <a:pt x="61607" y="782"/>
                  </a:lnTo>
                  <a:lnTo>
                    <a:pt x="60546" y="2115"/>
                  </a:lnTo>
                  <a:lnTo>
                    <a:pt x="59840" y="3815"/>
                  </a:lnTo>
                  <a:lnTo>
                    <a:pt x="58557" y="4949"/>
                  </a:lnTo>
                  <a:lnTo>
                    <a:pt x="54969" y="6207"/>
                  </a:lnTo>
                  <a:lnTo>
                    <a:pt x="53687" y="8167"/>
                  </a:lnTo>
                  <a:lnTo>
                    <a:pt x="44706" y="32882"/>
                  </a:lnTo>
                  <a:lnTo>
                    <a:pt x="30590" y="61245"/>
                  </a:lnTo>
                  <a:lnTo>
                    <a:pt x="22318" y="90579"/>
                  </a:lnTo>
                  <a:lnTo>
                    <a:pt x="14728" y="124968"/>
                  </a:lnTo>
                  <a:lnTo>
                    <a:pt x="9503" y="160855"/>
                  </a:lnTo>
                  <a:lnTo>
                    <a:pt x="5791" y="195021"/>
                  </a:lnTo>
                  <a:lnTo>
                    <a:pt x="762" y="225445"/>
                  </a:lnTo>
                  <a:lnTo>
                    <a:pt x="0" y="25553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153"/>
            <p:cNvSpPr/>
            <p:nvPr>
              <p:custDataLst>
                <p:tags r:id="rId69"/>
              </p:custDataLst>
            </p:nvPr>
          </p:nvSpPr>
          <p:spPr>
            <a:xfrm>
              <a:off x="8180025" y="4849533"/>
              <a:ext cx="14519" cy="197196"/>
            </a:xfrm>
            <a:custGeom>
              <a:avLst/>
              <a:gdLst/>
              <a:ahLst/>
              <a:cxnLst/>
              <a:rect l="0" t="0" r="0" b="0"/>
              <a:pathLst>
                <a:path w="14519" h="197196">
                  <a:moveTo>
                    <a:pt x="7215" y="0"/>
                  </a:moveTo>
                  <a:lnTo>
                    <a:pt x="7215" y="0"/>
                  </a:lnTo>
                  <a:lnTo>
                    <a:pt x="7215" y="3877"/>
                  </a:lnTo>
                  <a:lnTo>
                    <a:pt x="5051" y="7945"/>
                  </a:lnTo>
                  <a:lnTo>
                    <a:pt x="3338" y="10166"/>
                  </a:lnTo>
                  <a:lnTo>
                    <a:pt x="588" y="30411"/>
                  </a:lnTo>
                  <a:lnTo>
                    <a:pt x="0" y="63585"/>
                  </a:lnTo>
                  <a:lnTo>
                    <a:pt x="4948" y="95334"/>
                  </a:lnTo>
                  <a:lnTo>
                    <a:pt x="6767" y="129857"/>
                  </a:lnTo>
                  <a:lnTo>
                    <a:pt x="7126" y="164238"/>
                  </a:lnTo>
                  <a:lnTo>
                    <a:pt x="7188" y="177151"/>
                  </a:lnTo>
                  <a:lnTo>
                    <a:pt x="14518" y="19719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154"/>
            <p:cNvSpPr/>
            <p:nvPr>
              <p:custDataLst>
                <p:tags r:id="rId70"/>
              </p:custDataLst>
            </p:nvPr>
          </p:nvSpPr>
          <p:spPr>
            <a:xfrm>
              <a:off x="8238457" y="4915391"/>
              <a:ext cx="80247" cy="153249"/>
            </a:xfrm>
            <a:custGeom>
              <a:avLst/>
              <a:gdLst/>
              <a:ahLst/>
              <a:cxnLst/>
              <a:rect l="0" t="0" r="0" b="0"/>
              <a:pathLst>
                <a:path w="80247" h="153249">
                  <a:moveTo>
                    <a:pt x="36425" y="36392"/>
                  </a:moveTo>
                  <a:lnTo>
                    <a:pt x="36425" y="36392"/>
                  </a:lnTo>
                  <a:lnTo>
                    <a:pt x="7629" y="36392"/>
                  </a:lnTo>
                  <a:lnTo>
                    <a:pt x="959" y="30103"/>
                  </a:lnTo>
                  <a:lnTo>
                    <a:pt x="218" y="25511"/>
                  </a:lnTo>
                  <a:lnTo>
                    <a:pt x="0" y="19012"/>
                  </a:lnTo>
                  <a:lnTo>
                    <a:pt x="2113" y="14331"/>
                  </a:lnTo>
                  <a:lnTo>
                    <a:pt x="4945" y="9545"/>
                  </a:lnTo>
                  <a:lnTo>
                    <a:pt x="6204" y="4713"/>
                  </a:lnTo>
                  <a:lnTo>
                    <a:pt x="7351" y="3100"/>
                  </a:lnTo>
                  <a:lnTo>
                    <a:pt x="8927" y="2024"/>
                  </a:lnTo>
                  <a:lnTo>
                    <a:pt x="13410" y="299"/>
                  </a:lnTo>
                  <a:lnTo>
                    <a:pt x="18065" y="0"/>
                  </a:lnTo>
                  <a:lnTo>
                    <a:pt x="22314" y="2094"/>
                  </a:lnTo>
                  <a:lnTo>
                    <a:pt x="38888" y="17046"/>
                  </a:lnTo>
                  <a:lnTo>
                    <a:pt x="46171" y="28134"/>
                  </a:lnTo>
                  <a:lnTo>
                    <a:pt x="49592" y="41699"/>
                  </a:lnTo>
                  <a:lnTo>
                    <a:pt x="50947" y="75369"/>
                  </a:lnTo>
                  <a:lnTo>
                    <a:pt x="50212" y="103748"/>
                  </a:lnTo>
                  <a:lnTo>
                    <a:pt x="45199" y="113335"/>
                  </a:lnTo>
                  <a:lnTo>
                    <a:pt x="32282" y="128819"/>
                  </a:lnTo>
                  <a:lnTo>
                    <a:pt x="30527" y="133735"/>
                  </a:lnTo>
                  <a:lnTo>
                    <a:pt x="29246" y="135370"/>
                  </a:lnTo>
                  <a:lnTo>
                    <a:pt x="22957" y="138210"/>
                  </a:lnTo>
                  <a:lnTo>
                    <a:pt x="18278" y="134636"/>
                  </a:lnTo>
                  <a:lnTo>
                    <a:pt x="16186" y="130639"/>
                  </a:lnTo>
                  <a:lnTo>
                    <a:pt x="15629" y="128438"/>
                  </a:lnTo>
                  <a:lnTo>
                    <a:pt x="14446" y="126970"/>
                  </a:lnTo>
                  <a:lnTo>
                    <a:pt x="10967" y="125339"/>
                  </a:lnTo>
                  <a:lnTo>
                    <a:pt x="9716" y="124092"/>
                  </a:lnTo>
                  <a:lnTo>
                    <a:pt x="8324" y="120543"/>
                  </a:lnTo>
                  <a:lnTo>
                    <a:pt x="8764" y="119272"/>
                  </a:lnTo>
                  <a:lnTo>
                    <a:pt x="9869" y="118425"/>
                  </a:lnTo>
                  <a:lnTo>
                    <a:pt x="13596" y="117065"/>
                  </a:lnTo>
                  <a:lnTo>
                    <a:pt x="24599" y="116759"/>
                  </a:lnTo>
                  <a:lnTo>
                    <a:pt x="49055" y="126898"/>
                  </a:lnTo>
                  <a:lnTo>
                    <a:pt x="66042" y="139327"/>
                  </a:lnTo>
                  <a:lnTo>
                    <a:pt x="80246" y="1532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SMARTInkShape-Group39"/>
          <p:cNvGrpSpPr/>
          <p:nvPr/>
        </p:nvGrpSpPr>
        <p:grpSpPr>
          <a:xfrm>
            <a:off x="8479380" y="4257949"/>
            <a:ext cx="211803" cy="36519"/>
            <a:chOff x="8479380" y="4257949"/>
            <a:chExt cx="211803" cy="36519"/>
          </a:xfrm>
        </p:grpSpPr>
        <p:sp>
          <p:nvSpPr>
            <p:cNvPr id="110" name="SMARTInkShape-155"/>
            <p:cNvSpPr/>
            <p:nvPr>
              <p:custDataLst>
                <p:tags r:id="rId37"/>
              </p:custDataLst>
            </p:nvPr>
          </p:nvSpPr>
          <p:spPr>
            <a:xfrm>
              <a:off x="8479380" y="4272556"/>
              <a:ext cx="21911" cy="21912"/>
            </a:xfrm>
            <a:custGeom>
              <a:avLst/>
              <a:gdLst/>
              <a:ahLst/>
              <a:cxnLst/>
              <a:rect l="0" t="0" r="0" b="0"/>
              <a:pathLst>
                <a:path w="21911" h="21912">
                  <a:moveTo>
                    <a:pt x="0" y="0"/>
                  </a:moveTo>
                  <a:lnTo>
                    <a:pt x="0" y="0"/>
                  </a:lnTo>
                  <a:lnTo>
                    <a:pt x="21910" y="219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156"/>
            <p:cNvSpPr/>
            <p:nvPr>
              <p:custDataLst>
                <p:tags r:id="rId38"/>
              </p:custDataLst>
            </p:nvPr>
          </p:nvSpPr>
          <p:spPr>
            <a:xfrm>
              <a:off x="8647361" y="4257949"/>
              <a:ext cx="43822" cy="14608"/>
            </a:xfrm>
            <a:custGeom>
              <a:avLst/>
              <a:gdLst/>
              <a:ahLst/>
              <a:cxnLst/>
              <a:rect l="0" t="0" r="0" b="0"/>
              <a:pathLst>
                <a:path w="43822" h="14608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1" y="5019"/>
                  </a:lnTo>
                  <a:lnTo>
                    <a:pt x="2164" y="5781"/>
                  </a:lnTo>
                  <a:lnTo>
                    <a:pt x="10165" y="7002"/>
                  </a:lnTo>
                  <a:lnTo>
                    <a:pt x="11646" y="7914"/>
                  </a:lnTo>
                  <a:lnTo>
                    <a:pt x="12633" y="9334"/>
                  </a:lnTo>
                  <a:lnTo>
                    <a:pt x="13290" y="11091"/>
                  </a:lnTo>
                  <a:lnTo>
                    <a:pt x="15353" y="12263"/>
                  </a:lnTo>
                  <a:lnTo>
                    <a:pt x="29406" y="14401"/>
                  </a:lnTo>
                  <a:lnTo>
                    <a:pt x="43821" y="146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SMARTInkShape-Group40"/>
          <p:cNvGrpSpPr/>
          <p:nvPr/>
        </p:nvGrpSpPr>
        <p:grpSpPr>
          <a:xfrm>
            <a:off x="606192" y="3185577"/>
            <a:ext cx="2103278" cy="626457"/>
            <a:chOff x="606192" y="3185577"/>
            <a:chExt cx="2103278" cy="626457"/>
          </a:xfrm>
        </p:grpSpPr>
        <p:sp>
          <p:nvSpPr>
            <p:cNvPr id="113" name="SMARTInkShape-157"/>
            <p:cNvSpPr/>
            <p:nvPr>
              <p:custDataLst>
                <p:tags r:id="rId25"/>
              </p:custDataLst>
            </p:nvPr>
          </p:nvSpPr>
          <p:spPr>
            <a:xfrm>
              <a:off x="606192" y="3185577"/>
              <a:ext cx="189464" cy="524471"/>
            </a:xfrm>
            <a:custGeom>
              <a:avLst/>
              <a:gdLst/>
              <a:ahLst/>
              <a:cxnLst/>
              <a:rect l="0" t="0" r="0" b="0"/>
              <a:pathLst>
                <a:path w="189464" h="524471">
                  <a:moveTo>
                    <a:pt x="0" y="115611"/>
                  </a:moveTo>
                  <a:lnTo>
                    <a:pt x="0" y="115611"/>
                  </a:lnTo>
                  <a:lnTo>
                    <a:pt x="3877" y="119489"/>
                  </a:lnTo>
                  <a:lnTo>
                    <a:pt x="5781" y="123556"/>
                  </a:lnTo>
                  <a:lnTo>
                    <a:pt x="7277" y="157436"/>
                  </a:lnTo>
                  <a:lnTo>
                    <a:pt x="9464" y="183565"/>
                  </a:lnTo>
                  <a:lnTo>
                    <a:pt x="13930" y="218965"/>
                  </a:lnTo>
                  <a:lnTo>
                    <a:pt x="16637" y="252914"/>
                  </a:lnTo>
                  <a:lnTo>
                    <a:pt x="20869" y="287180"/>
                  </a:lnTo>
                  <a:lnTo>
                    <a:pt x="21705" y="320187"/>
                  </a:lnTo>
                  <a:lnTo>
                    <a:pt x="24034" y="354960"/>
                  </a:lnTo>
                  <a:lnTo>
                    <a:pt x="28191" y="385512"/>
                  </a:lnTo>
                  <a:lnTo>
                    <a:pt x="29012" y="414990"/>
                  </a:lnTo>
                  <a:lnTo>
                    <a:pt x="29965" y="435324"/>
                  </a:lnTo>
                  <a:lnTo>
                    <a:pt x="36063" y="464276"/>
                  </a:lnTo>
                  <a:lnTo>
                    <a:pt x="36509" y="473324"/>
                  </a:lnTo>
                  <a:lnTo>
                    <a:pt x="32638" y="469559"/>
                  </a:lnTo>
                  <a:lnTo>
                    <a:pt x="30736" y="463354"/>
                  </a:lnTo>
                  <a:lnTo>
                    <a:pt x="25426" y="428054"/>
                  </a:lnTo>
                  <a:lnTo>
                    <a:pt x="22605" y="399319"/>
                  </a:lnTo>
                  <a:lnTo>
                    <a:pt x="22047" y="365391"/>
                  </a:lnTo>
                  <a:lnTo>
                    <a:pt x="21937" y="331128"/>
                  </a:lnTo>
                  <a:lnTo>
                    <a:pt x="21916" y="298122"/>
                  </a:lnTo>
                  <a:lnTo>
                    <a:pt x="21912" y="270676"/>
                  </a:lnTo>
                  <a:lnTo>
                    <a:pt x="21911" y="241985"/>
                  </a:lnTo>
                  <a:lnTo>
                    <a:pt x="21911" y="212926"/>
                  </a:lnTo>
                  <a:lnTo>
                    <a:pt x="21910" y="183758"/>
                  </a:lnTo>
                  <a:lnTo>
                    <a:pt x="22722" y="155369"/>
                  </a:lnTo>
                  <a:lnTo>
                    <a:pt x="27691" y="123555"/>
                  </a:lnTo>
                  <a:lnTo>
                    <a:pt x="32790" y="93827"/>
                  </a:lnTo>
                  <a:lnTo>
                    <a:pt x="43971" y="62981"/>
                  </a:lnTo>
                  <a:lnTo>
                    <a:pt x="53589" y="38852"/>
                  </a:lnTo>
                  <a:lnTo>
                    <a:pt x="60605" y="30642"/>
                  </a:lnTo>
                  <a:lnTo>
                    <a:pt x="68322" y="23477"/>
                  </a:lnTo>
                  <a:lnTo>
                    <a:pt x="74457" y="14882"/>
                  </a:lnTo>
                  <a:lnTo>
                    <a:pt x="78040" y="11941"/>
                  </a:lnTo>
                  <a:lnTo>
                    <a:pt x="104356" y="0"/>
                  </a:lnTo>
                  <a:lnTo>
                    <a:pt x="106900" y="397"/>
                  </a:lnTo>
                  <a:lnTo>
                    <a:pt x="123139" y="9030"/>
                  </a:lnTo>
                  <a:lnTo>
                    <a:pt x="127763" y="13601"/>
                  </a:lnTo>
                  <a:lnTo>
                    <a:pt x="132531" y="20736"/>
                  </a:lnTo>
                  <a:lnTo>
                    <a:pt x="143776" y="38678"/>
                  </a:lnTo>
                  <a:lnTo>
                    <a:pt x="157443" y="67007"/>
                  </a:lnTo>
                  <a:lnTo>
                    <a:pt x="160488" y="103173"/>
                  </a:lnTo>
                  <a:lnTo>
                    <a:pt x="158496" y="139235"/>
                  </a:lnTo>
                  <a:lnTo>
                    <a:pt x="145879" y="173549"/>
                  </a:lnTo>
                  <a:lnTo>
                    <a:pt x="136294" y="193418"/>
                  </a:lnTo>
                  <a:lnTo>
                    <a:pt x="129282" y="201047"/>
                  </a:lnTo>
                  <a:lnTo>
                    <a:pt x="121567" y="207953"/>
                  </a:lnTo>
                  <a:lnTo>
                    <a:pt x="107838" y="223447"/>
                  </a:lnTo>
                  <a:lnTo>
                    <a:pt x="71345" y="244573"/>
                  </a:lnTo>
                  <a:lnTo>
                    <a:pt x="61804" y="251112"/>
                  </a:lnTo>
                  <a:lnTo>
                    <a:pt x="56412" y="252926"/>
                  </a:lnTo>
                  <a:lnTo>
                    <a:pt x="25250" y="254376"/>
                  </a:lnTo>
                  <a:lnTo>
                    <a:pt x="26911" y="254377"/>
                  </a:lnTo>
                  <a:lnTo>
                    <a:pt x="27679" y="253566"/>
                  </a:lnTo>
                  <a:lnTo>
                    <a:pt x="28532" y="250500"/>
                  </a:lnTo>
                  <a:lnTo>
                    <a:pt x="29571" y="249359"/>
                  </a:lnTo>
                  <a:lnTo>
                    <a:pt x="39319" y="243498"/>
                  </a:lnTo>
                  <a:lnTo>
                    <a:pt x="53591" y="229933"/>
                  </a:lnTo>
                  <a:lnTo>
                    <a:pt x="60606" y="227284"/>
                  </a:lnTo>
                  <a:lnTo>
                    <a:pt x="88761" y="225288"/>
                  </a:lnTo>
                  <a:lnTo>
                    <a:pt x="115801" y="233125"/>
                  </a:lnTo>
                  <a:lnTo>
                    <a:pt x="128987" y="239966"/>
                  </a:lnTo>
                  <a:lnTo>
                    <a:pt x="144589" y="253425"/>
                  </a:lnTo>
                  <a:lnTo>
                    <a:pt x="165317" y="286113"/>
                  </a:lnTo>
                  <a:lnTo>
                    <a:pt x="182574" y="320115"/>
                  </a:lnTo>
                  <a:lnTo>
                    <a:pt x="186639" y="330661"/>
                  </a:lnTo>
                  <a:lnTo>
                    <a:pt x="189463" y="360482"/>
                  </a:lnTo>
                  <a:lnTo>
                    <a:pt x="183565" y="396910"/>
                  </a:lnTo>
                  <a:lnTo>
                    <a:pt x="178694" y="407261"/>
                  </a:lnTo>
                  <a:lnTo>
                    <a:pt x="158813" y="442703"/>
                  </a:lnTo>
                  <a:lnTo>
                    <a:pt x="125519" y="479127"/>
                  </a:lnTo>
                  <a:lnTo>
                    <a:pt x="99182" y="504102"/>
                  </a:lnTo>
                  <a:lnTo>
                    <a:pt x="63989" y="521058"/>
                  </a:lnTo>
                  <a:lnTo>
                    <a:pt x="28249" y="524470"/>
                  </a:lnTo>
                  <a:lnTo>
                    <a:pt x="22564" y="522382"/>
                  </a:lnTo>
                  <a:lnTo>
                    <a:pt x="4907" y="507436"/>
                  </a:lnTo>
                  <a:lnTo>
                    <a:pt x="2181" y="502640"/>
                  </a:lnTo>
                  <a:lnTo>
                    <a:pt x="431" y="492948"/>
                  </a:lnTo>
                  <a:lnTo>
                    <a:pt x="5916" y="477389"/>
                  </a:lnTo>
                  <a:lnTo>
                    <a:pt x="23451" y="441207"/>
                  </a:lnTo>
                  <a:lnTo>
                    <a:pt x="29214" y="42966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158"/>
            <p:cNvSpPr/>
            <p:nvPr>
              <p:custDataLst>
                <p:tags r:id="rId26"/>
              </p:custDataLst>
            </p:nvPr>
          </p:nvSpPr>
          <p:spPr>
            <a:xfrm>
              <a:off x="819040" y="3421483"/>
              <a:ext cx="158516" cy="302645"/>
            </a:xfrm>
            <a:custGeom>
              <a:avLst/>
              <a:gdLst/>
              <a:ahLst/>
              <a:cxnLst/>
              <a:rect l="0" t="0" r="0" b="0"/>
              <a:pathLst>
                <a:path w="158516" h="302645">
                  <a:moveTo>
                    <a:pt x="137720" y="40383"/>
                  </a:moveTo>
                  <a:lnTo>
                    <a:pt x="137720" y="40383"/>
                  </a:lnTo>
                  <a:lnTo>
                    <a:pt x="133843" y="36506"/>
                  </a:lnTo>
                  <a:lnTo>
                    <a:pt x="131940" y="32438"/>
                  </a:lnTo>
                  <a:lnTo>
                    <a:pt x="126841" y="19337"/>
                  </a:lnTo>
                  <a:lnTo>
                    <a:pt x="120341" y="9712"/>
                  </a:lnTo>
                  <a:lnTo>
                    <a:pt x="115660" y="6464"/>
                  </a:lnTo>
                  <a:lnTo>
                    <a:pt x="110874" y="4209"/>
                  </a:lnTo>
                  <a:lnTo>
                    <a:pt x="106042" y="502"/>
                  </a:lnTo>
                  <a:lnTo>
                    <a:pt x="103618" y="0"/>
                  </a:lnTo>
                  <a:lnTo>
                    <a:pt x="101190" y="476"/>
                  </a:lnTo>
                  <a:lnTo>
                    <a:pt x="98760" y="1606"/>
                  </a:lnTo>
                  <a:lnTo>
                    <a:pt x="78179" y="5042"/>
                  </a:lnTo>
                  <a:lnTo>
                    <a:pt x="67707" y="11421"/>
                  </a:lnTo>
                  <a:lnTo>
                    <a:pt x="42852" y="41378"/>
                  </a:lnTo>
                  <a:lnTo>
                    <a:pt x="23314" y="73670"/>
                  </a:lnTo>
                  <a:lnTo>
                    <a:pt x="9657" y="106288"/>
                  </a:lnTo>
                  <a:lnTo>
                    <a:pt x="2486" y="133667"/>
                  </a:lnTo>
                  <a:lnTo>
                    <a:pt x="0" y="162337"/>
                  </a:lnTo>
                  <a:lnTo>
                    <a:pt x="75" y="191390"/>
                  </a:lnTo>
                  <a:lnTo>
                    <a:pt x="4876" y="220556"/>
                  </a:lnTo>
                  <a:lnTo>
                    <a:pt x="13769" y="255164"/>
                  </a:lnTo>
                  <a:lnTo>
                    <a:pt x="27217" y="281987"/>
                  </a:lnTo>
                  <a:lnTo>
                    <a:pt x="40780" y="295729"/>
                  </a:lnTo>
                  <a:lnTo>
                    <a:pt x="50274" y="299940"/>
                  </a:lnTo>
                  <a:lnTo>
                    <a:pt x="65716" y="302644"/>
                  </a:lnTo>
                  <a:lnTo>
                    <a:pt x="77885" y="299235"/>
                  </a:lnTo>
                  <a:lnTo>
                    <a:pt x="91769" y="293085"/>
                  </a:lnTo>
                  <a:lnTo>
                    <a:pt x="99174" y="286322"/>
                  </a:lnTo>
                  <a:lnTo>
                    <a:pt x="124414" y="250603"/>
                  </a:lnTo>
                  <a:lnTo>
                    <a:pt x="135062" y="221847"/>
                  </a:lnTo>
                  <a:lnTo>
                    <a:pt x="142816" y="187914"/>
                  </a:lnTo>
                  <a:lnTo>
                    <a:pt x="148465" y="153650"/>
                  </a:lnTo>
                  <a:lnTo>
                    <a:pt x="152376" y="121455"/>
                  </a:lnTo>
                  <a:lnTo>
                    <a:pt x="158515" y="88178"/>
                  </a:lnTo>
                  <a:lnTo>
                    <a:pt x="152939" y="53457"/>
                  </a:lnTo>
                  <a:lnTo>
                    <a:pt x="152599" y="46734"/>
                  </a:lnTo>
                  <a:lnTo>
                    <a:pt x="151697" y="44617"/>
                  </a:lnTo>
                  <a:lnTo>
                    <a:pt x="150284" y="43206"/>
                  </a:lnTo>
                  <a:lnTo>
                    <a:pt x="148531" y="42264"/>
                  </a:lnTo>
                  <a:lnTo>
                    <a:pt x="147362" y="40826"/>
                  </a:lnTo>
                  <a:lnTo>
                    <a:pt x="145024" y="3307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159"/>
            <p:cNvSpPr/>
            <p:nvPr>
              <p:custDataLst>
                <p:tags r:id="rId27"/>
              </p:custDataLst>
            </p:nvPr>
          </p:nvSpPr>
          <p:spPr>
            <a:xfrm>
              <a:off x="1029796" y="3461866"/>
              <a:ext cx="150035" cy="270231"/>
            </a:xfrm>
            <a:custGeom>
              <a:avLst/>
              <a:gdLst/>
              <a:ahLst/>
              <a:cxnLst/>
              <a:rect l="0" t="0" r="0" b="0"/>
              <a:pathLst>
                <a:path w="150035" h="270231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1" y="5019"/>
                  </a:lnTo>
                  <a:lnTo>
                    <a:pt x="2164" y="5780"/>
                  </a:lnTo>
                  <a:lnTo>
                    <a:pt x="3877" y="6288"/>
                  </a:lnTo>
                  <a:lnTo>
                    <a:pt x="5019" y="7438"/>
                  </a:lnTo>
                  <a:lnTo>
                    <a:pt x="22061" y="40438"/>
                  </a:lnTo>
                  <a:lnTo>
                    <a:pt x="34914" y="69343"/>
                  </a:lnTo>
                  <a:lnTo>
                    <a:pt x="52546" y="105029"/>
                  </a:lnTo>
                  <a:lnTo>
                    <a:pt x="68927" y="137031"/>
                  </a:lnTo>
                  <a:lnTo>
                    <a:pt x="92611" y="171179"/>
                  </a:lnTo>
                  <a:lnTo>
                    <a:pt x="108924" y="202755"/>
                  </a:lnTo>
                  <a:lnTo>
                    <a:pt x="122454" y="227802"/>
                  </a:lnTo>
                  <a:lnTo>
                    <a:pt x="133212" y="237552"/>
                  </a:lnTo>
                  <a:lnTo>
                    <a:pt x="143298" y="253098"/>
                  </a:lnTo>
                  <a:lnTo>
                    <a:pt x="146060" y="260465"/>
                  </a:lnTo>
                  <a:lnTo>
                    <a:pt x="149582" y="265349"/>
                  </a:lnTo>
                  <a:lnTo>
                    <a:pt x="150034" y="266976"/>
                  </a:lnTo>
                  <a:lnTo>
                    <a:pt x="149524" y="268061"/>
                  </a:lnTo>
                  <a:lnTo>
                    <a:pt x="146070" y="2702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160"/>
            <p:cNvSpPr/>
            <p:nvPr>
              <p:custDataLst>
                <p:tags r:id="rId28"/>
              </p:custDataLst>
            </p:nvPr>
          </p:nvSpPr>
          <p:spPr>
            <a:xfrm>
              <a:off x="1029796" y="3512990"/>
              <a:ext cx="189892" cy="219107"/>
            </a:xfrm>
            <a:custGeom>
              <a:avLst/>
              <a:gdLst/>
              <a:ahLst/>
              <a:cxnLst/>
              <a:rect l="0" t="0" r="0" b="0"/>
              <a:pathLst>
                <a:path w="189892" h="219107">
                  <a:moveTo>
                    <a:pt x="0" y="219106"/>
                  </a:moveTo>
                  <a:lnTo>
                    <a:pt x="0" y="219106"/>
                  </a:lnTo>
                  <a:lnTo>
                    <a:pt x="0" y="208940"/>
                  </a:lnTo>
                  <a:lnTo>
                    <a:pt x="10165" y="184558"/>
                  </a:lnTo>
                  <a:lnTo>
                    <a:pt x="29911" y="152672"/>
                  </a:lnTo>
                  <a:lnTo>
                    <a:pt x="59481" y="116764"/>
                  </a:lnTo>
                  <a:lnTo>
                    <a:pt x="91207" y="80327"/>
                  </a:lnTo>
                  <a:lnTo>
                    <a:pt x="111729" y="57765"/>
                  </a:lnTo>
                  <a:lnTo>
                    <a:pt x="129248" y="42488"/>
                  </a:lnTo>
                  <a:lnTo>
                    <a:pt x="140763" y="27959"/>
                  </a:lnTo>
                  <a:lnTo>
                    <a:pt x="164844" y="10619"/>
                  </a:lnTo>
                  <a:lnTo>
                    <a:pt x="175145" y="5794"/>
                  </a:lnTo>
                  <a:lnTo>
                    <a:pt x="181117" y="1145"/>
                  </a:lnTo>
                  <a:lnTo>
                    <a:pt x="1898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161"/>
            <p:cNvSpPr/>
            <p:nvPr>
              <p:custDataLst>
                <p:tags r:id="rId29"/>
              </p:custDataLst>
            </p:nvPr>
          </p:nvSpPr>
          <p:spPr>
            <a:xfrm>
              <a:off x="1285419" y="3578722"/>
              <a:ext cx="138767" cy="29215"/>
            </a:xfrm>
            <a:custGeom>
              <a:avLst/>
              <a:gdLst/>
              <a:ahLst/>
              <a:cxnLst/>
              <a:rect l="0" t="0" r="0" b="0"/>
              <a:pathLst>
                <a:path w="138767" h="29215">
                  <a:moveTo>
                    <a:pt x="0" y="29214"/>
                  </a:moveTo>
                  <a:lnTo>
                    <a:pt x="0" y="29214"/>
                  </a:lnTo>
                  <a:lnTo>
                    <a:pt x="3877" y="29214"/>
                  </a:lnTo>
                  <a:lnTo>
                    <a:pt x="5019" y="28403"/>
                  </a:lnTo>
                  <a:lnTo>
                    <a:pt x="5780" y="27050"/>
                  </a:lnTo>
                  <a:lnTo>
                    <a:pt x="6288" y="25337"/>
                  </a:lnTo>
                  <a:lnTo>
                    <a:pt x="7438" y="24195"/>
                  </a:lnTo>
                  <a:lnTo>
                    <a:pt x="10879" y="22926"/>
                  </a:lnTo>
                  <a:lnTo>
                    <a:pt x="46560" y="16909"/>
                  </a:lnTo>
                  <a:lnTo>
                    <a:pt x="80515" y="13997"/>
                  </a:lnTo>
                  <a:lnTo>
                    <a:pt x="113882" y="7612"/>
                  </a:lnTo>
                  <a:lnTo>
                    <a:pt x="13876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162"/>
            <p:cNvSpPr/>
            <p:nvPr>
              <p:custDataLst>
                <p:tags r:id="rId30"/>
              </p:custDataLst>
            </p:nvPr>
          </p:nvSpPr>
          <p:spPr>
            <a:xfrm>
              <a:off x="1535334" y="3403438"/>
              <a:ext cx="195600" cy="408596"/>
            </a:xfrm>
            <a:custGeom>
              <a:avLst/>
              <a:gdLst/>
              <a:ahLst/>
              <a:cxnLst/>
              <a:rect l="0" t="0" r="0" b="0"/>
              <a:pathLst>
                <a:path w="195600" h="408596">
                  <a:moveTo>
                    <a:pt x="78743" y="0"/>
                  </a:moveTo>
                  <a:lnTo>
                    <a:pt x="78743" y="0"/>
                  </a:lnTo>
                  <a:lnTo>
                    <a:pt x="88908" y="10165"/>
                  </a:lnTo>
                  <a:lnTo>
                    <a:pt x="103125" y="40836"/>
                  </a:lnTo>
                  <a:lnTo>
                    <a:pt x="112022" y="67396"/>
                  </a:lnTo>
                  <a:lnTo>
                    <a:pt x="115112" y="94537"/>
                  </a:lnTo>
                  <a:lnTo>
                    <a:pt x="119995" y="127104"/>
                  </a:lnTo>
                  <a:lnTo>
                    <a:pt x="121803" y="157672"/>
                  </a:lnTo>
                  <a:lnTo>
                    <a:pt x="122338" y="188099"/>
                  </a:lnTo>
                  <a:lnTo>
                    <a:pt x="121685" y="221640"/>
                  </a:lnTo>
                  <a:lnTo>
                    <a:pt x="117525" y="253308"/>
                  </a:lnTo>
                  <a:lnTo>
                    <a:pt x="115120" y="287217"/>
                  </a:lnTo>
                  <a:lnTo>
                    <a:pt x="108817" y="318182"/>
                  </a:lnTo>
                  <a:lnTo>
                    <a:pt x="97842" y="347104"/>
                  </a:lnTo>
                  <a:lnTo>
                    <a:pt x="84289" y="376934"/>
                  </a:lnTo>
                  <a:lnTo>
                    <a:pt x="66489" y="402129"/>
                  </a:lnTo>
                  <a:lnTo>
                    <a:pt x="58149" y="405944"/>
                  </a:lnTo>
                  <a:lnTo>
                    <a:pt x="40555" y="408595"/>
                  </a:lnTo>
                  <a:lnTo>
                    <a:pt x="31745" y="408006"/>
                  </a:lnTo>
                  <a:lnTo>
                    <a:pt x="22419" y="405040"/>
                  </a:lnTo>
                  <a:lnTo>
                    <a:pt x="15029" y="398852"/>
                  </a:lnTo>
                  <a:lnTo>
                    <a:pt x="11922" y="394930"/>
                  </a:lnTo>
                  <a:lnTo>
                    <a:pt x="8469" y="384080"/>
                  </a:lnTo>
                  <a:lnTo>
                    <a:pt x="169" y="348781"/>
                  </a:lnTo>
                  <a:lnTo>
                    <a:pt x="0" y="335167"/>
                  </a:lnTo>
                  <a:lnTo>
                    <a:pt x="8673" y="299339"/>
                  </a:lnTo>
                  <a:lnTo>
                    <a:pt x="18796" y="276040"/>
                  </a:lnTo>
                  <a:lnTo>
                    <a:pt x="45765" y="245967"/>
                  </a:lnTo>
                  <a:lnTo>
                    <a:pt x="72139" y="228589"/>
                  </a:lnTo>
                  <a:lnTo>
                    <a:pt x="108049" y="215335"/>
                  </a:lnTo>
                  <a:lnTo>
                    <a:pt x="144487" y="208390"/>
                  </a:lnTo>
                  <a:lnTo>
                    <a:pt x="179730" y="197288"/>
                  </a:lnTo>
                  <a:lnTo>
                    <a:pt x="195599" y="18989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163"/>
            <p:cNvSpPr/>
            <p:nvPr>
              <p:custDataLst>
                <p:tags r:id="rId31"/>
              </p:custDataLst>
            </p:nvPr>
          </p:nvSpPr>
          <p:spPr>
            <a:xfrm>
              <a:off x="1592556" y="3287016"/>
              <a:ext cx="167592" cy="65298"/>
            </a:xfrm>
            <a:custGeom>
              <a:avLst/>
              <a:gdLst/>
              <a:ahLst/>
              <a:cxnLst/>
              <a:rect l="0" t="0" r="0" b="0"/>
              <a:pathLst>
                <a:path w="167592" h="65298">
                  <a:moveTo>
                    <a:pt x="14217" y="65297"/>
                  </a:moveTo>
                  <a:lnTo>
                    <a:pt x="14217" y="65297"/>
                  </a:lnTo>
                  <a:lnTo>
                    <a:pt x="926" y="52006"/>
                  </a:lnTo>
                  <a:lnTo>
                    <a:pt x="195" y="49111"/>
                  </a:lnTo>
                  <a:lnTo>
                    <a:pt x="0" y="47203"/>
                  </a:lnTo>
                  <a:lnTo>
                    <a:pt x="1493" y="45119"/>
                  </a:lnTo>
                  <a:lnTo>
                    <a:pt x="13387" y="33780"/>
                  </a:lnTo>
                  <a:lnTo>
                    <a:pt x="16098" y="29678"/>
                  </a:lnTo>
                  <a:lnTo>
                    <a:pt x="25603" y="22958"/>
                  </a:lnTo>
                  <a:lnTo>
                    <a:pt x="59387" y="9498"/>
                  </a:lnTo>
                  <a:lnTo>
                    <a:pt x="93139" y="1768"/>
                  </a:lnTo>
                  <a:lnTo>
                    <a:pt x="123490" y="0"/>
                  </a:lnTo>
                  <a:lnTo>
                    <a:pt x="159749" y="6579"/>
                  </a:lnTo>
                  <a:lnTo>
                    <a:pt x="167591" y="68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164"/>
            <p:cNvSpPr/>
            <p:nvPr>
              <p:custDataLst>
                <p:tags r:id="rId32"/>
              </p:custDataLst>
            </p:nvPr>
          </p:nvSpPr>
          <p:spPr>
            <a:xfrm>
              <a:off x="1730933" y="3535242"/>
              <a:ext cx="299445" cy="265741"/>
            </a:xfrm>
            <a:custGeom>
              <a:avLst/>
              <a:gdLst/>
              <a:ahLst/>
              <a:cxnLst/>
              <a:rect l="0" t="0" r="0" b="0"/>
              <a:pathLst>
                <a:path w="299445" h="265741">
                  <a:moveTo>
                    <a:pt x="0" y="6962"/>
                  </a:moveTo>
                  <a:lnTo>
                    <a:pt x="0" y="6962"/>
                  </a:lnTo>
                  <a:lnTo>
                    <a:pt x="0" y="24342"/>
                  </a:lnTo>
                  <a:lnTo>
                    <a:pt x="2164" y="29023"/>
                  </a:lnTo>
                  <a:lnTo>
                    <a:pt x="17168" y="45923"/>
                  </a:lnTo>
                  <a:lnTo>
                    <a:pt x="21967" y="48623"/>
                  </a:lnTo>
                  <a:lnTo>
                    <a:pt x="31660" y="50357"/>
                  </a:lnTo>
                  <a:lnTo>
                    <a:pt x="38955" y="50657"/>
                  </a:lnTo>
                  <a:lnTo>
                    <a:pt x="43822" y="48563"/>
                  </a:lnTo>
                  <a:lnTo>
                    <a:pt x="48691" y="45739"/>
                  </a:lnTo>
                  <a:lnTo>
                    <a:pt x="55994" y="43338"/>
                  </a:lnTo>
                  <a:lnTo>
                    <a:pt x="60863" y="39900"/>
                  </a:lnTo>
                  <a:lnTo>
                    <a:pt x="63568" y="33503"/>
                  </a:lnTo>
                  <a:lnTo>
                    <a:pt x="65721" y="3537"/>
                  </a:lnTo>
                  <a:lnTo>
                    <a:pt x="64913" y="2244"/>
                  </a:lnTo>
                  <a:lnTo>
                    <a:pt x="63563" y="1382"/>
                  </a:lnTo>
                  <a:lnTo>
                    <a:pt x="57785" y="169"/>
                  </a:lnTo>
                  <a:lnTo>
                    <a:pt x="55565" y="0"/>
                  </a:lnTo>
                  <a:lnTo>
                    <a:pt x="50934" y="1974"/>
                  </a:lnTo>
                  <a:lnTo>
                    <a:pt x="33908" y="13759"/>
                  </a:lnTo>
                  <a:lnTo>
                    <a:pt x="17240" y="47173"/>
                  </a:lnTo>
                  <a:lnTo>
                    <a:pt x="7343" y="81208"/>
                  </a:lnTo>
                  <a:lnTo>
                    <a:pt x="2176" y="109570"/>
                  </a:lnTo>
                  <a:lnTo>
                    <a:pt x="430" y="144357"/>
                  </a:lnTo>
                  <a:lnTo>
                    <a:pt x="896" y="178880"/>
                  </a:lnTo>
                  <a:lnTo>
                    <a:pt x="10177" y="208262"/>
                  </a:lnTo>
                  <a:lnTo>
                    <a:pt x="16966" y="216261"/>
                  </a:lnTo>
                  <a:lnTo>
                    <a:pt x="26795" y="224130"/>
                  </a:lnTo>
                  <a:lnTo>
                    <a:pt x="36252" y="225494"/>
                  </a:lnTo>
                  <a:lnTo>
                    <a:pt x="42621" y="223649"/>
                  </a:lnTo>
                  <a:lnTo>
                    <a:pt x="60855" y="212765"/>
                  </a:lnTo>
                  <a:lnTo>
                    <a:pt x="75148" y="191515"/>
                  </a:lnTo>
                  <a:lnTo>
                    <a:pt x="89764" y="159633"/>
                  </a:lnTo>
                  <a:lnTo>
                    <a:pt x="103660" y="127106"/>
                  </a:lnTo>
                  <a:lnTo>
                    <a:pt x="119239" y="95254"/>
                  </a:lnTo>
                  <a:lnTo>
                    <a:pt x="133570" y="62050"/>
                  </a:lnTo>
                  <a:lnTo>
                    <a:pt x="140785" y="53627"/>
                  </a:lnTo>
                  <a:lnTo>
                    <a:pt x="157547" y="39797"/>
                  </a:lnTo>
                  <a:lnTo>
                    <a:pt x="162802" y="37786"/>
                  </a:lnTo>
                  <a:lnTo>
                    <a:pt x="165340" y="38060"/>
                  </a:lnTo>
                  <a:lnTo>
                    <a:pt x="170324" y="40530"/>
                  </a:lnTo>
                  <a:lnTo>
                    <a:pt x="177692" y="46483"/>
                  </a:lnTo>
                  <a:lnTo>
                    <a:pt x="194759" y="71239"/>
                  </a:lnTo>
                  <a:lnTo>
                    <a:pt x="201252" y="89034"/>
                  </a:lnTo>
                  <a:lnTo>
                    <a:pt x="207948" y="124047"/>
                  </a:lnTo>
                  <a:lnTo>
                    <a:pt x="211295" y="160366"/>
                  </a:lnTo>
                  <a:lnTo>
                    <a:pt x="211735" y="191838"/>
                  </a:lnTo>
                  <a:lnTo>
                    <a:pt x="211793" y="218615"/>
                  </a:lnTo>
                  <a:lnTo>
                    <a:pt x="209634" y="224920"/>
                  </a:lnTo>
                  <a:lnTo>
                    <a:pt x="204799" y="232876"/>
                  </a:lnTo>
                  <a:lnTo>
                    <a:pt x="204502" y="201290"/>
                  </a:lnTo>
                  <a:lnTo>
                    <a:pt x="204499" y="170500"/>
                  </a:lnTo>
                  <a:lnTo>
                    <a:pt x="209518" y="138991"/>
                  </a:lnTo>
                  <a:lnTo>
                    <a:pt x="213515" y="109323"/>
                  </a:lnTo>
                  <a:lnTo>
                    <a:pt x="224200" y="79351"/>
                  </a:lnTo>
                  <a:lnTo>
                    <a:pt x="236177" y="63512"/>
                  </a:lnTo>
                  <a:lnTo>
                    <a:pt x="241029" y="60498"/>
                  </a:lnTo>
                  <a:lnTo>
                    <a:pt x="243459" y="59694"/>
                  </a:lnTo>
                  <a:lnTo>
                    <a:pt x="245891" y="59970"/>
                  </a:lnTo>
                  <a:lnTo>
                    <a:pt x="250757" y="62440"/>
                  </a:lnTo>
                  <a:lnTo>
                    <a:pt x="252379" y="64235"/>
                  </a:lnTo>
                  <a:lnTo>
                    <a:pt x="265662" y="96524"/>
                  </a:lnTo>
                  <a:lnTo>
                    <a:pt x="275409" y="131375"/>
                  </a:lnTo>
                  <a:lnTo>
                    <a:pt x="282273" y="167673"/>
                  </a:lnTo>
                  <a:lnTo>
                    <a:pt x="284499" y="204162"/>
                  </a:lnTo>
                  <a:lnTo>
                    <a:pt x="291096" y="237813"/>
                  </a:lnTo>
                  <a:lnTo>
                    <a:pt x="292049" y="257251"/>
                  </a:lnTo>
                  <a:lnTo>
                    <a:pt x="294264" y="262379"/>
                  </a:lnTo>
                  <a:lnTo>
                    <a:pt x="295991" y="264882"/>
                  </a:lnTo>
                  <a:lnTo>
                    <a:pt x="297142" y="265740"/>
                  </a:lnTo>
                  <a:lnTo>
                    <a:pt x="297909" y="265500"/>
                  </a:lnTo>
                  <a:lnTo>
                    <a:pt x="299141" y="263161"/>
                  </a:lnTo>
                  <a:lnTo>
                    <a:pt x="299444" y="25528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165"/>
            <p:cNvSpPr/>
            <p:nvPr>
              <p:custDataLst>
                <p:tags r:id="rId33"/>
              </p:custDataLst>
            </p:nvPr>
          </p:nvSpPr>
          <p:spPr>
            <a:xfrm>
              <a:off x="2081502" y="3260463"/>
              <a:ext cx="204499" cy="528752"/>
            </a:xfrm>
            <a:custGeom>
              <a:avLst/>
              <a:gdLst/>
              <a:ahLst/>
              <a:cxnLst/>
              <a:rect l="0" t="0" r="0" b="0"/>
              <a:pathLst>
                <a:path w="204499" h="528752">
                  <a:moveTo>
                    <a:pt x="0" y="4208"/>
                  </a:moveTo>
                  <a:lnTo>
                    <a:pt x="0" y="4208"/>
                  </a:lnTo>
                  <a:lnTo>
                    <a:pt x="6288" y="4208"/>
                  </a:lnTo>
                  <a:lnTo>
                    <a:pt x="6626" y="3396"/>
                  </a:lnTo>
                  <a:lnTo>
                    <a:pt x="7103" y="0"/>
                  </a:lnTo>
                  <a:lnTo>
                    <a:pt x="7277" y="3493"/>
                  </a:lnTo>
                  <a:lnTo>
                    <a:pt x="12317" y="16540"/>
                  </a:lnTo>
                  <a:lnTo>
                    <a:pt x="18182" y="48691"/>
                  </a:lnTo>
                  <a:lnTo>
                    <a:pt x="24683" y="77890"/>
                  </a:lnTo>
                  <a:lnTo>
                    <a:pt x="27871" y="112239"/>
                  </a:lnTo>
                  <a:lnTo>
                    <a:pt x="32693" y="148114"/>
                  </a:lnTo>
                  <a:lnTo>
                    <a:pt x="34817" y="174473"/>
                  </a:lnTo>
                  <a:lnTo>
                    <a:pt x="36573" y="201606"/>
                  </a:lnTo>
                  <a:lnTo>
                    <a:pt x="40059" y="227191"/>
                  </a:lnTo>
                  <a:lnTo>
                    <a:pt x="42149" y="252087"/>
                  </a:lnTo>
                  <a:lnTo>
                    <a:pt x="43078" y="277488"/>
                  </a:lnTo>
                  <a:lnTo>
                    <a:pt x="43491" y="305007"/>
                  </a:lnTo>
                  <a:lnTo>
                    <a:pt x="43674" y="331305"/>
                  </a:lnTo>
                  <a:lnTo>
                    <a:pt x="41613" y="366757"/>
                  </a:lnTo>
                  <a:lnTo>
                    <a:pt x="38027" y="399983"/>
                  </a:lnTo>
                  <a:lnTo>
                    <a:pt x="34801" y="433362"/>
                  </a:lnTo>
                  <a:lnTo>
                    <a:pt x="30317" y="469844"/>
                  </a:lnTo>
                  <a:lnTo>
                    <a:pt x="27195" y="505751"/>
                  </a:lnTo>
                  <a:lnTo>
                    <a:pt x="22374" y="523428"/>
                  </a:lnTo>
                  <a:lnTo>
                    <a:pt x="22002" y="528751"/>
                  </a:lnTo>
                  <a:lnTo>
                    <a:pt x="22783" y="528376"/>
                  </a:lnTo>
                  <a:lnTo>
                    <a:pt x="25815" y="525795"/>
                  </a:lnTo>
                  <a:lnTo>
                    <a:pt x="27703" y="521943"/>
                  </a:lnTo>
                  <a:lnTo>
                    <a:pt x="39291" y="491625"/>
                  </a:lnTo>
                  <a:lnTo>
                    <a:pt x="54588" y="458931"/>
                  </a:lnTo>
                  <a:lnTo>
                    <a:pt x="73238" y="426024"/>
                  </a:lnTo>
                  <a:lnTo>
                    <a:pt x="92551" y="392384"/>
                  </a:lnTo>
                  <a:lnTo>
                    <a:pt x="114697" y="357084"/>
                  </a:lnTo>
                  <a:lnTo>
                    <a:pt x="129109" y="327929"/>
                  </a:lnTo>
                  <a:lnTo>
                    <a:pt x="129894" y="324705"/>
                  </a:lnTo>
                  <a:lnTo>
                    <a:pt x="131228" y="322557"/>
                  </a:lnTo>
                  <a:lnTo>
                    <a:pt x="132930" y="321124"/>
                  </a:lnTo>
                  <a:lnTo>
                    <a:pt x="134875" y="320169"/>
                  </a:lnTo>
                  <a:lnTo>
                    <a:pt x="135361" y="319532"/>
                  </a:lnTo>
                  <a:lnTo>
                    <a:pt x="134873" y="319108"/>
                  </a:lnTo>
                  <a:lnTo>
                    <a:pt x="129598" y="318333"/>
                  </a:lnTo>
                  <a:lnTo>
                    <a:pt x="127785" y="318308"/>
                  </a:lnTo>
                  <a:lnTo>
                    <a:pt x="123607" y="320445"/>
                  </a:lnTo>
                  <a:lnTo>
                    <a:pt x="103208" y="339306"/>
                  </a:lnTo>
                  <a:lnTo>
                    <a:pt x="82160" y="371910"/>
                  </a:lnTo>
                  <a:lnTo>
                    <a:pt x="62368" y="400229"/>
                  </a:lnTo>
                  <a:lnTo>
                    <a:pt x="57042" y="412565"/>
                  </a:lnTo>
                  <a:lnTo>
                    <a:pt x="53754" y="417790"/>
                  </a:lnTo>
                  <a:lnTo>
                    <a:pt x="52293" y="422816"/>
                  </a:lnTo>
                  <a:lnTo>
                    <a:pt x="53808" y="429919"/>
                  </a:lnTo>
                  <a:lnTo>
                    <a:pt x="55348" y="434086"/>
                  </a:lnTo>
                  <a:lnTo>
                    <a:pt x="57186" y="436864"/>
                  </a:lnTo>
                  <a:lnTo>
                    <a:pt x="70705" y="446950"/>
                  </a:lnTo>
                  <a:lnTo>
                    <a:pt x="95593" y="455340"/>
                  </a:lnTo>
                  <a:lnTo>
                    <a:pt x="129066" y="456927"/>
                  </a:lnTo>
                  <a:lnTo>
                    <a:pt x="148512" y="457818"/>
                  </a:lnTo>
                  <a:lnTo>
                    <a:pt x="180424" y="466041"/>
                  </a:lnTo>
                  <a:lnTo>
                    <a:pt x="188021" y="470528"/>
                  </a:lnTo>
                  <a:lnTo>
                    <a:pt x="204498" y="4716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166"/>
            <p:cNvSpPr/>
            <p:nvPr>
              <p:custDataLst>
                <p:tags r:id="rId34"/>
              </p:custDataLst>
            </p:nvPr>
          </p:nvSpPr>
          <p:spPr>
            <a:xfrm>
              <a:off x="2329821" y="3600633"/>
              <a:ext cx="21912" cy="146071"/>
            </a:xfrm>
            <a:custGeom>
              <a:avLst/>
              <a:gdLst/>
              <a:ahLst/>
              <a:cxnLst/>
              <a:rect l="0" t="0" r="0" b="0"/>
              <a:pathLst>
                <a:path w="21912" h="146071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12122" y="40591"/>
                  </a:lnTo>
                  <a:lnTo>
                    <a:pt x="14389" y="75677"/>
                  </a:lnTo>
                  <a:lnTo>
                    <a:pt x="16728" y="102770"/>
                  </a:lnTo>
                  <a:lnTo>
                    <a:pt x="21708" y="137390"/>
                  </a:lnTo>
                  <a:lnTo>
                    <a:pt x="21911" y="14607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167"/>
            <p:cNvSpPr/>
            <p:nvPr>
              <p:custDataLst>
                <p:tags r:id="rId35"/>
              </p:custDataLst>
            </p:nvPr>
          </p:nvSpPr>
          <p:spPr>
            <a:xfrm>
              <a:off x="2359035" y="3381527"/>
              <a:ext cx="226410" cy="394391"/>
            </a:xfrm>
            <a:custGeom>
              <a:avLst/>
              <a:gdLst/>
              <a:ahLst/>
              <a:cxnLst/>
              <a:rect l="0" t="0" r="0" b="0"/>
              <a:pathLst>
                <a:path w="226410" h="394391">
                  <a:moveTo>
                    <a:pt x="0" y="0"/>
                  </a:moveTo>
                  <a:lnTo>
                    <a:pt x="0" y="0"/>
                  </a:lnTo>
                  <a:lnTo>
                    <a:pt x="10166" y="0"/>
                  </a:lnTo>
                  <a:lnTo>
                    <a:pt x="14797" y="2164"/>
                  </a:lnTo>
                  <a:lnTo>
                    <a:pt x="17168" y="3877"/>
                  </a:lnTo>
                  <a:lnTo>
                    <a:pt x="24383" y="14042"/>
                  </a:lnTo>
                  <a:lnTo>
                    <a:pt x="36523" y="44709"/>
                  </a:lnTo>
                  <a:lnTo>
                    <a:pt x="50134" y="80965"/>
                  </a:lnTo>
                  <a:lnTo>
                    <a:pt x="55971" y="115329"/>
                  </a:lnTo>
                  <a:lnTo>
                    <a:pt x="61577" y="151208"/>
                  </a:lnTo>
                  <a:lnTo>
                    <a:pt x="68378" y="187537"/>
                  </a:lnTo>
                  <a:lnTo>
                    <a:pt x="75532" y="223998"/>
                  </a:lnTo>
                  <a:lnTo>
                    <a:pt x="78915" y="256622"/>
                  </a:lnTo>
                  <a:lnTo>
                    <a:pt x="85077" y="290084"/>
                  </a:lnTo>
                  <a:lnTo>
                    <a:pt x="87492" y="326231"/>
                  </a:lnTo>
                  <a:lnTo>
                    <a:pt x="87633" y="341681"/>
                  </a:lnTo>
                  <a:lnTo>
                    <a:pt x="86825" y="342209"/>
                  </a:lnTo>
                  <a:lnTo>
                    <a:pt x="81353" y="343126"/>
                  </a:lnTo>
                  <a:lnTo>
                    <a:pt x="81015" y="342361"/>
                  </a:lnTo>
                  <a:lnTo>
                    <a:pt x="80356" y="310433"/>
                  </a:lnTo>
                  <a:lnTo>
                    <a:pt x="80341" y="277057"/>
                  </a:lnTo>
                  <a:lnTo>
                    <a:pt x="86170" y="243206"/>
                  </a:lnTo>
                  <a:lnTo>
                    <a:pt x="95136" y="212235"/>
                  </a:lnTo>
                  <a:lnTo>
                    <a:pt x="112163" y="176153"/>
                  </a:lnTo>
                  <a:lnTo>
                    <a:pt x="126297" y="152817"/>
                  </a:lnTo>
                  <a:lnTo>
                    <a:pt x="133495" y="149069"/>
                  </a:lnTo>
                  <a:lnTo>
                    <a:pt x="147464" y="146663"/>
                  </a:lnTo>
                  <a:lnTo>
                    <a:pt x="159377" y="150123"/>
                  </a:lnTo>
                  <a:lnTo>
                    <a:pt x="162245" y="152018"/>
                  </a:lnTo>
                  <a:lnTo>
                    <a:pt x="184211" y="180623"/>
                  </a:lnTo>
                  <a:lnTo>
                    <a:pt x="191308" y="212505"/>
                  </a:lnTo>
                  <a:lnTo>
                    <a:pt x="201439" y="243393"/>
                  </a:lnTo>
                  <a:lnTo>
                    <a:pt x="207973" y="277847"/>
                  </a:lnTo>
                  <a:lnTo>
                    <a:pt x="211298" y="311928"/>
                  </a:lnTo>
                  <a:lnTo>
                    <a:pt x="212547" y="343136"/>
                  </a:lnTo>
                  <a:lnTo>
                    <a:pt x="218651" y="377469"/>
                  </a:lnTo>
                  <a:lnTo>
                    <a:pt x="219016" y="385186"/>
                  </a:lnTo>
                  <a:lnTo>
                    <a:pt x="226409" y="39439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168"/>
            <p:cNvSpPr/>
            <p:nvPr>
              <p:custDataLst>
                <p:tags r:id="rId36"/>
              </p:custDataLst>
            </p:nvPr>
          </p:nvSpPr>
          <p:spPr>
            <a:xfrm>
              <a:off x="2571268" y="3527786"/>
              <a:ext cx="138202" cy="266642"/>
            </a:xfrm>
            <a:custGeom>
              <a:avLst/>
              <a:gdLst/>
              <a:ahLst/>
              <a:cxnLst/>
              <a:rect l="0" t="0" r="0" b="0"/>
              <a:pathLst>
                <a:path w="138202" h="266642">
                  <a:moveTo>
                    <a:pt x="131033" y="29026"/>
                  </a:moveTo>
                  <a:lnTo>
                    <a:pt x="131033" y="29026"/>
                  </a:lnTo>
                  <a:lnTo>
                    <a:pt x="131033" y="25148"/>
                  </a:lnTo>
                  <a:lnTo>
                    <a:pt x="128868" y="21081"/>
                  </a:lnTo>
                  <a:lnTo>
                    <a:pt x="124744" y="15734"/>
                  </a:lnTo>
                  <a:lnTo>
                    <a:pt x="123118" y="4639"/>
                  </a:lnTo>
                  <a:lnTo>
                    <a:pt x="121698" y="3030"/>
                  </a:lnTo>
                  <a:lnTo>
                    <a:pt x="117957" y="1242"/>
                  </a:lnTo>
                  <a:lnTo>
                    <a:pt x="106569" y="0"/>
                  </a:lnTo>
                  <a:lnTo>
                    <a:pt x="101765" y="2059"/>
                  </a:lnTo>
                  <a:lnTo>
                    <a:pt x="71184" y="24196"/>
                  </a:lnTo>
                  <a:lnTo>
                    <a:pt x="55652" y="45055"/>
                  </a:lnTo>
                  <a:lnTo>
                    <a:pt x="52897" y="52650"/>
                  </a:lnTo>
                  <a:lnTo>
                    <a:pt x="51129" y="66874"/>
                  </a:lnTo>
                  <a:lnTo>
                    <a:pt x="54700" y="78831"/>
                  </a:lnTo>
                  <a:lnTo>
                    <a:pt x="60897" y="88776"/>
                  </a:lnTo>
                  <a:lnTo>
                    <a:pt x="78446" y="104078"/>
                  </a:lnTo>
                  <a:lnTo>
                    <a:pt x="106765" y="136884"/>
                  </a:lnTo>
                  <a:lnTo>
                    <a:pt x="127856" y="169757"/>
                  </a:lnTo>
                  <a:lnTo>
                    <a:pt x="134870" y="184695"/>
                  </a:lnTo>
                  <a:lnTo>
                    <a:pt x="138201" y="217492"/>
                  </a:lnTo>
                  <a:lnTo>
                    <a:pt x="136112" y="224505"/>
                  </a:lnTo>
                  <a:lnTo>
                    <a:pt x="125059" y="243186"/>
                  </a:lnTo>
                  <a:lnTo>
                    <a:pt x="107664" y="257538"/>
                  </a:lnTo>
                  <a:lnTo>
                    <a:pt x="100088" y="260427"/>
                  </a:lnTo>
                  <a:lnTo>
                    <a:pt x="77245" y="266641"/>
                  </a:lnTo>
                  <a:lnTo>
                    <a:pt x="43377" y="263037"/>
                  </a:lnTo>
                  <a:lnTo>
                    <a:pt x="34458" y="262059"/>
                  </a:lnTo>
                  <a:lnTo>
                    <a:pt x="24874" y="256947"/>
                  </a:lnTo>
                  <a:lnTo>
                    <a:pt x="9391" y="243992"/>
                  </a:lnTo>
                  <a:lnTo>
                    <a:pt x="4476" y="242234"/>
                  </a:lnTo>
                  <a:lnTo>
                    <a:pt x="2840" y="240953"/>
                  </a:lnTo>
                  <a:lnTo>
                    <a:pt x="0" y="234663"/>
                  </a:lnTo>
                  <a:lnTo>
                    <a:pt x="5895" y="227336"/>
                  </a:lnTo>
                  <a:lnTo>
                    <a:pt x="8602" y="226716"/>
                  </a:lnTo>
                  <a:lnTo>
                    <a:pt x="14176" y="22622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SMARTInkShape-Group41"/>
          <p:cNvGrpSpPr/>
          <p:nvPr/>
        </p:nvGrpSpPr>
        <p:grpSpPr>
          <a:xfrm>
            <a:off x="2874362" y="3469682"/>
            <a:ext cx="1449320" cy="499036"/>
            <a:chOff x="2874362" y="3469682"/>
            <a:chExt cx="1449320" cy="499036"/>
          </a:xfrm>
        </p:grpSpPr>
        <p:sp>
          <p:nvSpPr>
            <p:cNvPr id="126" name="SMARTInkShape-169"/>
            <p:cNvSpPr/>
            <p:nvPr>
              <p:custDataLst>
                <p:tags r:id="rId17"/>
              </p:custDataLst>
            </p:nvPr>
          </p:nvSpPr>
          <p:spPr>
            <a:xfrm>
              <a:off x="2874362" y="3469682"/>
              <a:ext cx="141990" cy="313539"/>
            </a:xfrm>
            <a:custGeom>
              <a:avLst/>
              <a:gdLst/>
              <a:ahLst/>
              <a:cxnLst/>
              <a:rect l="0" t="0" r="0" b="0"/>
              <a:pathLst>
                <a:path w="141990" h="313539">
                  <a:moveTo>
                    <a:pt x="127382" y="36005"/>
                  </a:moveTo>
                  <a:lnTo>
                    <a:pt x="127382" y="36005"/>
                  </a:lnTo>
                  <a:lnTo>
                    <a:pt x="123505" y="32128"/>
                  </a:lnTo>
                  <a:lnTo>
                    <a:pt x="121602" y="28060"/>
                  </a:lnTo>
                  <a:lnTo>
                    <a:pt x="116503" y="14960"/>
                  </a:lnTo>
                  <a:lnTo>
                    <a:pt x="110003" y="5334"/>
                  </a:lnTo>
                  <a:lnTo>
                    <a:pt x="103158" y="2086"/>
                  </a:lnTo>
                  <a:lnTo>
                    <a:pt x="93293" y="0"/>
                  </a:lnTo>
                  <a:lnTo>
                    <a:pt x="70747" y="9698"/>
                  </a:lnTo>
                  <a:lnTo>
                    <a:pt x="63530" y="18632"/>
                  </a:lnTo>
                  <a:lnTo>
                    <a:pt x="43895" y="52021"/>
                  </a:lnTo>
                  <a:lnTo>
                    <a:pt x="27156" y="87888"/>
                  </a:lnTo>
                  <a:lnTo>
                    <a:pt x="18429" y="118732"/>
                  </a:lnTo>
                  <a:lnTo>
                    <a:pt x="10704" y="151405"/>
                  </a:lnTo>
                  <a:lnTo>
                    <a:pt x="3275" y="183807"/>
                  </a:lnTo>
                  <a:lnTo>
                    <a:pt x="0" y="205567"/>
                  </a:lnTo>
                  <a:lnTo>
                    <a:pt x="2346" y="239373"/>
                  </a:lnTo>
                  <a:lnTo>
                    <a:pt x="6927" y="269494"/>
                  </a:lnTo>
                  <a:lnTo>
                    <a:pt x="13337" y="283807"/>
                  </a:lnTo>
                  <a:lnTo>
                    <a:pt x="17997" y="288152"/>
                  </a:lnTo>
                  <a:lnTo>
                    <a:pt x="22773" y="290083"/>
                  </a:lnTo>
                  <a:lnTo>
                    <a:pt x="34881" y="291424"/>
                  </a:lnTo>
                  <a:lnTo>
                    <a:pt x="37312" y="289869"/>
                  </a:lnTo>
                  <a:lnTo>
                    <a:pt x="51913" y="270909"/>
                  </a:lnTo>
                  <a:lnTo>
                    <a:pt x="66520" y="236871"/>
                  </a:lnTo>
                  <a:lnTo>
                    <a:pt x="76258" y="204951"/>
                  </a:lnTo>
                  <a:lnTo>
                    <a:pt x="85996" y="174962"/>
                  </a:lnTo>
                  <a:lnTo>
                    <a:pt x="99691" y="139092"/>
                  </a:lnTo>
                  <a:lnTo>
                    <a:pt x="104330" y="132559"/>
                  </a:lnTo>
                  <a:lnTo>
                    <a:pt x="105522" y="132834"/>
                  </a:lnTo>
                  <a:lnTo>
                    <a:pt x="109011" y="135304"/>
                  </a:lnTo>
                  <a:lnTo>
                    <a:pt x="111102" y="139107"/>
                  </a:lnTo>
                  <a:lnTo>
                    <a:pt x="112445" y="152038"/>
                  </a:lnTo>
                  <a:lnTo>
                    <a:pt x="114896" y="182928"/>
                  </a:lnTo>
                  <a:lnTo>
                    <a:pt x="119055" y="215335"/>
                  </a:lnTo>
                  <a:lnTo>
                    <a:pt x="120688" y="247975"/>
                  </a:lnTo>
                  <a:lnTo>
                    <a:pt x="127984" y="280510"/>
                  </a:lnTo>
                  <a:lnTo>
                    <a:pt x="141989" y="31353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Shape-170"/>
            <p:cNvSpPr/>
            <p:nvPr>
              <p:custDataLst>
                <p:tags r:id="rId18"/>
              </p:custDataLst>
            </p:nvPr>
          </p:nvSpPr>
          <p:spPr>
            <a:xfrm>
              <a:off x="3053499" y="3586026"/>
              <a:ext cx="156646" cy="382692"/>
            </a:xfrm>
            <a:custGeom>
              <a:avLst/>
              <a:gdLst/>
              <a:ahLst/>
              <a:cxnLst/>
              <a:rect l="0" t="0" r="0" b="0"/>
              <a:pathLst>
                <a:path w="156646" h="382692">
                  <a:moveTo>
                    <a:pt x="21280" y="0"/>
                  </a:moveTo>
                  <a:lnTo>
                    <a:pt x="21280" y="0"/>
                  </a:lnTo>
                  <a:lnTo>
                    <a:pt x="22092" y="33640"/>
                  </a:lnTo>
                  <a:lnTo>
                    <a:pt x="27061" y="67086"/>
                  </a:lnTo>
                  <a:lnTo>
                    <a:pt x="30297" y="97511"/>
                  </a:lnTo>
                  <a:lnTo>
                    <a:pt x="34231" y="132223"/>
                  </a:lnTo>
                  <a:lnTo>
                    <a:pt x="35963" y="156957"/>
                  </a:lnTo>
                  <a:lnTo>
                    <a:pt x="39437" y="184180"/>
                  </a:lnTo>
                  <a:lnTo>
                    <a:pt x="41523" y="210345"/>
                  </a:lnTo>
                  <a:lnTo>
                    <a:pt x="43261" y="235499"/>
                  </a:lnTo>
                  <a:lnTo>
                    <a:pt x="47991" y="271661"/>
                  </a:lnTo>
                  <a:lnTo>
                    <a:pt x="49753" y="303294"/>
                  </a:lnTo>
                  <a:lnTo>
                    <a:pt x="50348" y="338735"/>
                  </a:lnTo>
                  <a:lnTo>
                    <a:pt x="50486" y="373205"/>
                  </a:lnTo>
                  <a:lnTo>
                    <a:pt x="48327" y="379023"/>
                  </a:lnTo>
                  <a:lnTo>
                    <a:pt x="46615" y="381710"/>
                  </a:lnTo>
                  <a:lnTo>
                    <a:pt x="44662" y="382691"/>
                  </a:lnTo>
                  <a:lnTo>
                    <a:pt x="42549" y="382533"/>
                  </a:lnTo>
                  <a:lnTo>
                    <a:pt x="38037" y="380193"/>
                  </a:lnTo>
                  <a:lnTo>
                    <a:pt x="26112" y="369778"/>
                  </a:lnTo>
                  <a:lnTo>
                    <a:pt x="23428" y="360728"/>
                  </a:lnTo>
                  <a:lnTo>
                    <a:pt x="15733" y="328072"/>
                  </a:lnTo>
                  <a:lnTo>
                    <a:pt x="6539" y="295000"/>
                  </a:lnTo>
                  <a:lnTo>
                    <a:pt x="1494" y="263773"/>
                  </a:lnTo>
                  <a:lnTo>
                    <a:pt x="0" y="233963"/>
                  </a:lnTo>
                  <a:lnTo>
                    <a:pt x="1721" y="204572"/>
                  </a:lnTo>
                  <a:lnTo>
                    <a:pt x="7370" y="175306"/>
                  </a:lnTo>
                  <a:lnTo>
                    <a:pt x="14183" y="146076"/>
                  </a:lnTo>
                  <a:lnTo>
                    <a:pt x="23756" y="110996"/>
                  </a:lnTo>
                  <a:lnTo>
                    <a:pt x="34273" y="76416"/>
                  </a:lnTo>
                  <a:lnTo>
                    <a:pt x="55792" y="47021"/>
                  </a:lnTo>
                  <a:lnTo>
                    <a:pt x="79765" y="24175"/>
                  </a:lnTo>
                  <a:lnTo>
                    <a:pt x="103073" y="12619"/>
                  </a:lnTo>
                  <a:lnTo>
                    <a:pt x="116206" y="8878"/>
                  </a:lnTo>
                  <a:lnTo>
                    <a:pt x="124603" y="10167"/>
                  </a:lnTo>
                  <a:lnTo>
                    <a:pt x="136291" y="15455"/>
                  </a:lnTo>
                  <a:lnTo>
                    <a:pt x="147510" y="24513"/>
                  </a:lnTo>
                  <a:lnTo>
                    <a:pt x="150418" y="29288"/>
                  </a:lnTo>
                  <a:lnTo>
                    <a:pt x="156645" y="47227"/>
                  </a:lnTo>
                  <a:lnTo>
                    <a:pt x="150879" y="80395"/>
                  </a:lnTo>
                  <a:lnTo>
                    <a:pt x="135593" y="114424"/>
                  </a:lnTo>
                  <a:lnTo>
                    <a:pt x="110920" y="143635"/>
                  </a:lnTo>
                  <a:lnTo>
                    <a:pt x="78169" y="167791"/>
                  </a:lnTo>
                  <a:lnTo>
                    <a:pt x="66809" y="173064"/>
                  </a:lnTo>
                  <a:lnTo>
                    <a:pt x="63806" y="173804"/>
                  </a:lnTo>
                  <a:lnTo>
                    <a:pt x="61803" y="173486"/>
                  </a:lnTo>
                  <a:lnTo>
                    <a:pt x="60468" y="172462"/>
                  </a:lnTo>
                  <a:lnTo>
                    <a:pt x="58985" y="169161"/>
                  </a:lnTo>
                  <a:lnTo>
                    <a:pt x="57798" y="14607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171"/>
            <p:cNvSpPr/>
            <p:nvPr>
              <p:custDataLst>
                <p:tags r:id="rId19"/>
              </p:custDataLst>
            </p:nvPr>
          </p:nvSpPr>
          <p:spPr>
            <a:xfrm>
              <a:off x="3242816" y="3626712"/>
              <a:ext cx="160165" cy="338316"/>
            </a:xfrm>
            <a:custGeom>
              <a:avLst/>
              <a:gdLst/>
              <a:ahLst/>
              <a:cxnLst/>
              <a:rect l="0" t="0" r="0" b="0"/>
              <a:pathLst>
                <a:path w="160165" h="338316">
                  <a:moveTo>
                    <a:pt x="29158" y="10438"/>
                  </a:moveTo>
                  <a:lnTo>
                    <a:pt x="29158" y="10438"/>
                  </a:lnTo>
                  <a:lnTo>
                    <a:pt x="29158" y="14315"/>
                  </a:lnTo>
                  <a:lnTo>
                    <a:pt x="29970" y="15457"/>
                  </a:lnTo>
                  <a:lnTo>
                    <a:pt x="31322" y="16219"/>
                  </a:lnTo>
                  <a:lnTo>
                    <a:pt x="33036" y="16726"/>
                  </a:lnTo>
                  <a:lnTo>
                    <a:pt x="34178" y="18688"/>
                  </a:lnTo>
                  <a:lnTo>
                    <a:pt x="36161" y="37984"/>
                  </a:lnTo>
                  <a:lnTo>
                    <a:pt x="40313" y="74253"/>
                  </a:lnTo>
                  <a:lnTo>
                    <a:pt x="42742" y="101390"/>
                  </a:lnTo>
                  <a:lnTo>
                    <a:pt x="43462" y="129988"/>
                  </a:lnTo>
                  <a:lnTo>
                    <a:pt x="43676" y="162897"/>
                  </a:lnTo>
                  <a:lnTo>
                    <a:pt x="43739" y="198345"/>
                  </a:lnTo>
                  <a:lnTo>
                    <a:pt x="43757" y="230669"/>
                  </a:lnTo>
                  <a:lnTo>
                    <a:pt x="43763" y="260804"/>
                  </a:lnTo>
                  <a:lnTo>
                    <a:pt x="43765" y="293425"/>
                  </a:lnTo>
                  <a:lnTo>
                    <a:pt x="43766" y="325761"/>
                  </a:lnTo>
                  <a:lnTo>
                    <a:pt x="43766" y="330206"/>
                  </a:lnTo>
                  <a:lnTo>
                    <a:pt x="42954" y="333170"/>
                  </a:lnTo>
                  <a:lnTo>
                    <a:pt x="41601" y="335145"/>
                  </a:lnTo>
                  <a:lnTo>
                    <a:pt x="37477" y="338315"/>
                  </a:lnTo>
                  <a:lnTo>
                    <a:pt x="34749" y="336585"/>
                  </a:lnTo>
                  <a:lnTo>
                    <a:pt x="26386" y="328862"/>
                  </a:lnTo>
                  <a:lnTo>
                    <a:pt x="23869" y="322104"/>
                  </a:lnTo>
                  <a:lnTo>
                    <a:pt x="20288" y="309176"/>
                  </a:lnTo>
                  <a:lnTo>
                    <a:pt x="7110" y="272661"/>
                  </a:lnTo>
                  <a:lnTo>
                    <a:pt x="2068" y="249082"/>
                  </a:lnTo>
                  <a:lnTo>
                    <a:pt x="574" y="221537"/>
                  </a:lnTo>
                  <a:lnTo>
                    <a:pt x="131" y="192817"/>
                  </a:lnTo>
                  <a:lnTo>
                    <a:pt x="0" y="163750"/>
                  </a:lnTo>
                  <a:lnTo>
                    <a:pt x="2125" y="134580"/>
                  </a:lnTo>
                  <a:lnTo>
                    <a:pt x="7894" y="105378"/>
                  </a:lnTo>
                  <a:lnTo>
                    <a:pt x="17114" y="70308"/>
                  </a:lnTo>
                  <a:lnTo>
                    <a:pt x="32580" y="40749"/>
                  </a:lnTo>
                  <a:lnTo>
                    <a:pt x="46492" y="24468"/>
                  </a:lnTo>
                  <a:lnTo>
                    <a:pt x="80300" y="3386"/>
                  </a:lnTo>
                  <a:lnTo>
                    <a:pt x="85163" y="867"/>
                  </a:lnTo>
                  <a:lnTo>
                    <a:pt x="90029" y="0"/>
                  </a:lnTo>
                  <a:lnTo>
                    <a:pt x="99763" y="1201"/>
                  </a:lnTo>
                  <a:lnTo>
                    <a:pt x="118425" y="8583"/>
                  </a:lnTo>
                  <a:lnTo>
                    <a:pt x="137292" y="24129"/>
                  </a:lnTo>
                  <a:lnTo>
                    <a:pt x="155415" y="51958"/>
                  </a:lnTo>
                  <a:lnTo>
                    <a:pt x="159079" y="66471"/>
                  </a:lnTo>
                  <a:lnTo>
                    <a:pt x="160164" y="81050"/>
                  </a:lnTo>
                  <a:lnTo>
                    <a:pt x="156609" y="95649"/>
                  </a:lnTo>
                  <a:lnTo>
                    <a:pt x="140242" y="129729"/>
                  </a:lnTo>
                  <a:lnTo>
                    <a:pt x="115083" y="161648"/>
                  </a:lnTo>
                  <a:lnTo>
                    <a:pt x="82801" y="182392"/>
                  </a:lnTo>
                  <a:lnTo>
                    <a:pt x="61562" y="185430"/>
                  </a:lnTo>
                  <a:lnTo>
                    <a:pt x="56274" y="185593"/>
                  </a:lnTo>
                  <a:lnTo>
                    <a:pt x="51219" y="183501"/>
                  </a:lnTo>
                  <a:lnTo>
                    <a:pt x="41361" y="175546"/>
                  </a:lnTo>
                  <a:lnTo>
                    <a:pt x="38639" y="168757"/>
                  </a:lnTo>
                  <a:lnTo>
                    <a:pt x="37914" y="164674"/>
                  </a:lnTo>
                  <a:lnTo>
                    <a:pt x="39271" y="155809"/>
                  </a:lnTo>
                  <a:lnTo>
                    <a:pt x="51069" y="11999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172"/>
            <p:cNvSpPr/>
            <p:nvPr>
              <p:custDataLst>
                <p:tags r:id="rId20"/>
              </p:custDataLst>
            </p:nvPr>
          </p:nvSpPr>
          <p:spPr>
            <a:xfrm>
              <a:off x="3439956" y="3629885"/>
              <a:ext cx="160678" cy="175111"/>
            </a:xfrm>
            <a:custGeom>
              <a:avLst/>
              <a:gdLst/>
              <a:ahLst/>
              <a:cxnLst/>
              <a:rect l="0" t="0" r="0" b="0"/>
              <a:pathLst>
                <a:path w="160678" h="175111">
                  <a:moveTo>
                    <a:pt x="0" y="43783"/>
                  </a:moveTo>
                  <a:lnTo>
                    <a:pt x="0" y="43783"/>
                  </a:lnTo>
                  <a:lnTo>
                    <a:pt x="0" y="47660"/>
                  </a:lnTo>
                  <a:lnTo>
                    <a:pt x="2163" y="51727"/>
                  </a:lnTo>
                  <a:lnTo>
                    <a:pt x="3876" y="53948"/>
                  </a:lnTo>
                  <a:lnTo>
                    <a:pt x="5780" y="60744"/>
                  </a:lnTo>
                  <a:lnTo>
                    <a:pt x="9333" y="87810"/>
                  </a:lnTo>
                  <a:lnTo>
                    <a:pt x="12263" y="98245"/>
                  </a:lnTo>
                  <a:lnTo>
                    <a:pt x="14401" y="132379"/>
                  </a:lnTo>
                  <a:lnTo>
                    <a:pt x="14603" y="167424"/>
                  </a:lnTo>
                  <a:lnTo>
                    <a:pt x="14606" y="175110"/>
                  </a:lnTo>
                  <a:lnTo>
                    <a:pt x="14606" y="140697"/>
                  </a:lnTo>
                  <a:lnTo>
                    <a:pt x="22551" y="110976"/>
                  </a:lnTo>
                  <a:lnTo>
                    <a:pt x="34167" y="79531"/>
                  </a:lnTo>
                  <a:lnTo>
                    <a:pt x="46266" y="47559"/>
                  </a:lnTo>
                  <a:lnTo>
                    <a:pt x="67152" y="20998"/>
                  </a:lnTo>
                  <a:lnTo>
                    <a:pt x="92849" y="4968"/>
                  </a:lnTo>
                  <a:lnTo>
                    <a:pt x="107218" y="1445"/>
                  </a:lnTo>
                  <a:lnTo>
                    <a:pt x="143187" y="0"/>
                  </a:lnTo>
                  <a:lnTo>
                    <a:pt x="160677" y="726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173"/>
            <p:cNvSpPr/>
            <p:nvPr>
              <p:custDataLst>
                <p:tags r:id="rId21"/>
              </p:custDataLst>
            </p:nvPr>
          </p:nvSpPr>
          <p:spPr>
            <a:xfrm>
              <a:off x="3600919" y="3651757"/>
              <a:ext cx="101964" cy="159426"/>
            </a:xfrm>
            <a:custGeom>
              <a:avLst/>
              <a:gdLst/>
              <a:ahLst/>
              <a:cxnLst/>
              <a:rect l="0" t="0" r="0" b="0"/>
              <a:pathLst>
                <a:path w="101964" h="159426">
                  <a:moveTo>
                    <a:pt x="101963" y="58428"/>
                  </a:moveTo>
                  <a:lnTo>
                    <a:pt x="101963" y="58428"/>
                  </a:lnTo>
                  <a:lnTo>
                    <a:pt x="101963" y="47548"/>
                  </a:lnTo>
                  <a:lnTo>
                    <a:pt x="99799" y="43314"/>
                  </a:lnTo>
                  <a:lnTo>
                    <a:pt x="96944" y="38726"/>
                  </a:lnTo>
                  <a:lnTo>
                    <a:pt x="95110" y="29169"/>
                  </a:lnTo>
                  <a:lnTo>
                    <a:pt x="94960" y="26750"/>
                  </a:lnTo>
                  <a:lnTo>
                    <a:pt x="92629" y="21897"/>
                  </a:lnTo>
                  <a:lnTo>
                    <a:pt x="84520" y="12170"/>
                  </a:lnTo>
                  <a:lnTo>
                    <a:pt x="79874" y="9466"/>
                  </a:lnTo>
                  <a:lnTo>
                    <a:pt x="75104" y="7453"/>
                  </a:lnTo>
                  <a:lnTo>
                    <a:pt x="67856" y="2569"/>
                  </a:lnTo>
                  <a:lnTo>
                    <a:pt x="60570" y="761"/>
                  </a:lnTo>
                  <a:lnTo>
                    <a:pt x="48403" y="100"/>
                  </a:lnTo>
                  <a:lnTo>
                    <a:pt x="37222" y="3907"/>
                  </a:lnTo>
                  <a:lnTo>
                    <a:pt x="27508" y="10175"/>
                  </a:lnTo>
                  <a:lnTo>
                    <a:pt x="9511" y="35055"/>
                  </a:lnTo>
                  <a:lnTo>
                    <a:pt x="2977" y="52044"/>
                  </a:lnTo>
                  <a:lnTo>
                    <a:pt x="0" y="83451"/>
                  </a:lnTo>
                  <a:lnTo>
                    <a:pt x="1934" y="110168"/>
                  </a:lnTo>
                  <a:lnTo>
                    <a:pt x="7971" y="135301"/>
                  </a:lnTo>
                  <a:lnTo>
                    <a:pt x="17669" y="147298"/>
                  </a:lnTo>
                  <a:lnTo>
                    <a:pt x="33663" y="157860"/>
                  </a:lnTo>
                  <a:lnTo>
                    <a:pt x="38606" y="159425"/>
                  </a:lnTo>
                  <a:lnTo>
                    <a:pt x="41060" y="159031"/>
                  </a:lnTo>
                  <a:lnTo>
                    <a:pt x="45951" y="156429"/>
                  </a:lnTo>
                  <a:lnTo>
                    <a:pt x="60575" y="143476"/>
                  </a:lnTo>
                  <a:lnTo>
                    <a:pt x="80052" y="109357"/>
                  </a:lnTo>
                  <a:lnTo>
                    <a:pt x="84110" y="99728"/>
                  </a:lnTo>
                  <a:lnTo>
                    <a:pt x="92946" y="65727"/>
                  </a:lnTo>
                  <a:lnTo>
                    <a:pt x="94592" y="31799"/>
                  </a:lnTo>
                  <a:lnTo>
                    <a:pt x="9465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174"/>
            <p:cNvSpPr/>
            <p:nvPr>
              <p:custDataLst>
                <p:tags r:id="rId22"/>
              </p:custDataLst>
            </p:nvPr>
          </p:nvSpPr>
          <p:spPr>
            <a:xfrm>
              <a:off x="3754086" y="3659098"/>
              <a:ext cx="124081" cy="189263"/>
            </a:xfrm>
            <a:custGeom>
              <a:avLst/>
              <a:gdLst/>
              <a:ahLst/>
              <a:cxnLst/>
              <a:rect l="0" t="0" r="0" b="0"/>
              <a:pathLst>
                <a:path w="124081" h="189263">
                  <a:moveTo>
                    <a:pt x="87562" y="58391"/>
                  </a:moveTo>
                  <a:lnTo>
                    <a:pt x="87562" y="58391"/>
                  </a:lnTo>
                  <a:lnTo>
                    <a:pt x="87562" y="54514"/>
                  </a:lnTo>
                  <a:lnTo>
                    <a:pt x="83686" y="44348"/>
                  </a:lnTo>
                  <a:lnTo>
                    <a:pt x="74930" y="29571"/>
                  </a:lnTo>
                  <a:lnTo>
                    <a:pt x="73021" y="24483"/>
                  </a:lnTo>
                  <a:lnTo>
                    <a:pt x="60373" y="7277"/>
                  </a:lnTo>
                  <a:lnTo>
                    <a:pt x="59699" y="4838"/>
                  </a:lnTo>
                  <a:lnTo>
                    <a:pt x="58437" y="3213"/>
                  </a:lnTo>
                  <a:lnTo>
                    <a:pt x="54871" y="1407"/>
                  </a:lnTo>
                  <a:lnTo>
                    <a:pt x="37854" y="0"/>
                  </a:lnTo>
                  <a:lnTo>
                    <a:pt x="19307" y="28012"/>
                  </a:lnTo>
                  <a:lnTo>
                    <a:pt x="11070" y="59945"/>
                  </a:lnTo>
                  <a:lnTo>
                    <a:pt x="2965" y="92931"/>
                  </a:lnTo>
                  <a:lnTo>
                    <a:pt x="521" y="123732"/>
                  </a:lnTo>
                  <a:lnTo>
                    <a:pt x="0" y="159777"/>
                  </a:lnTo>
                  <a:lnTo>
                    <a:pt x="755" y="175893"/>
                  </a:lnTo>
                  <a:lnTo>
                    <a:pt x="3808" y="183108"/>
                  </a:lnTo>
                  <a:lnTo>
                    <a:pt x="5758" y="185356"/>
                  </a:lnTo>
                  <a:lnTo>
                    <a:pt x="13213" y="189262"/>
                  </a:lnTo>
                  <a:lnTo>
                    <a:pt x="16107" y="187427"/>
                  </a:lnTo>
                  <a:lnTo>
                    <a:pt x="34065" y="169472"/>
                  </a:lnTo>
                  <a:lnTo>
                    <a:pt x="48616" y="138286"/>
                  </a:lnTo>
                  <a:lnTo>
                    <a:pt x="60784" y="108335"/>
                  </a:lnTo>
                  <a:lnTo>
                    <a:pt x="67175" y="75006"/>
                  </a:lnTo>
                  <a:lnTo>
                    <a:pt x="78906" y="39032"/>
                  </a:lnTo>
                  <a:lnTo>
                    <a:pt x="80168" y="35747"/>
                  </a:lnTo>
                  <a:lnTo>
                    <a:pt x="81821" y="33557"/>
                  </a:lnTo>
                  <a:lnTo>
                    <a:pt x="87463" y="29253"/>
                  </a:lnTo>
                  <a:lnTo>
                    <a:pt x="88372" y="61196"/>
                  </a:lnTo>
                  <a:lnTo>
                    <a:pt x="95001" y="95902"/>
                  </a:lnTo>
                  <a:lnTo>
                    <a:pt x="104942" y="131557"/>
                  </a:lnTo>
                  <a:lnTo>
                    <a:pt x="118313" y="165665"/>
                  </a:lnTo>
                  <a:lnTo>
                    <a:pt x="124080" y="1825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175"/>
            <p:cNvSpPr/>
            <p:nvPr>
              <p:custDataLst>
                <p:tags r:id="rId23"/>
              </p:custDataLst>
            </p:nvPr>
          </p:nvSpPr>
          <p:spPr>
            <a:xfrm>
              <a:off x="3930387" y="3542343"/>
              <a:ext cx="371384" cy="364670"/>
            </a:xfrm>
            <a:custGeom>
              <a:avLst/>
              <a:gdLst/>
              <a:ahLst/>
              <a:cxnLst/>
              <a:rect l="0" t="0" r="0" b="0"/>
              <a:pathLst>
                <a:path w="371384" h="364670">
                  <a:moveTo>
                    <a:pt x="93850" y="211664"/>
                  </a:moveTo>
                  <a:lnTo>
                    <a:pt x="93850" y="211664"/>
                  </a:lnTo>
                  <a:lnTo>
                    <a:pt x="59759" y="178384"/>
                  </a:lnTo>
                  <a:lnTo>
                    <a:pt x="52461" y="176105"/>
                  </a:lnTo>
                  <a:lnTo>
                    <a:pt x="40290" y="175272"/>
                  </a:lnTo>
                  <a:lnTo>
                    <a:pt x="35421" y="177366"/>
                  </a:lnTo>
                  <a:lnTo>
                    <a:pt x="32987" y="179060"/>
                  </a:lnTo>
                  <a:lnTo>
                    <a:pt x="20814" y="197892"/>
                  </a:lnTo>
                  <a:lnTo>
                    <a:pt x="6207" y="228508"/>
                  </a:lnTo>
                  <a:lnTo>
                    <a:pt x="1068" y="248844"/>
                  </a:lnTo>
                  <a:lnTo>
                    <a:pt x="0" y="284786"/>
                  </a:lnTo>
                  <a:lnTo>
                    <a:pt x="2907" y="299344"/>
                  </a:lnTo>
                  <a:lnTo>
                    <a:pt x="22371" y="332965"/>
                  </a:lnTo>
                  <a:lnTo>
                    <a:pt x="29892" y="340774"/>
                  </a:lnTo>
                  <a:lnTo>
                    <a:pt x="44067" y="352400"/>
                  </a:lnTo>
                  <a:lnTo>
                    <a:pt x="47677" y="353366"/>
                  </a:lnTo>
                  <a:lnTo>
                    <a:pt x="56017" y="352276"/>
                  </a:lnTo>
                  <a:lnTo>
                    <a:pt x="84210" y="340427"/>
                  </a:lnTo>
                  <a:lnTo>
                    <a:pt x="98748" y="329433"/>
                  </a:lnTo>
                  <a:lnTo>
                    <a:pt x="117286" y="298464"/>
                  </a:lnTo>
                  <a:lnTo>
                    <a:pt x="135538" y="266048"/>
                  </a:lnTo>
                  <a:lnTo>
                    <a:pt x="146055" y="237966"/>
                  </a:lnTo>
                  <a:lnTo>
                    <a:pt x="158188" y="209087"/>
                  </a:lnTo>
                  <a:lnTo>
                    <a:pt x="164308" y="176096"/>
                  </a:lnTo>
                  <a:lnTo>
                    <a:pt x="173876" y="144500"/>
                  </a:lnTo>
                  <a:lnTo>
                    <a:pt x="179235" y="114580"/>
                  </a:lnTo>
                  <a:lnTo>
                    <a:pt x="184700" y="85157"/>
                  </a:lnTo>
                  <a:lnTo>
                    <a:pt x="187986" y="52776"/>
                  </a:lnTo>
                  <a:lnTo>
                    <a:pt x="188748" y="16880"/>
                  </a:lnTo>
                  <a:lnTo>
                    <a:pt x="188764" y="13641"/>
                  </a:lnTo>
                  <a:lnTo>
                    <a:pt x="186617" y="7879"/>
                  </a:lnTo>
                  <a:lnTo>
                    <a:pt x="182504" y="1445"/>
                  </a:lnTo>
                  <a:lnTo>
                    <a:pt x="179778" y="566"/>
                  </a:lnTo>
                  <a:lnTo>
                    <a:pt x="175292" y="0"/>
                  </a:lnTo>
                  <a:lnTo>
                    <a:pt x="170638" y="3780"/>
                  </a:lnTo>
                  <a:lnTo>
                    <a:pt x="168553" y="12152"/>
                  </a:lnTo>
                  <a:lnTo>
                    <a:pt x="165215" y="28389"/>
                  </a:lnTo>
                  <a:lnTo>
                    <a:pt x="156817" y="60048"/>
                  </a:lnTo>
                  <a:lnTo>
                    <a:pt x="149745" y="89738"/>
                  </a:lnTo>
                  <a:lnTo>
                    <a:pt x="142511" y="122970"/>
                  </a:lnTo>
                  <a:lnTo>
                    <a:pt x="137657" y="148710"/>
                  </a:lnTo>
                  <a:lnTo>
                    <a:pt x="133607" y="175569"/>
                  </a:lnTo>
                  <a:lnTo>
                    <a:pt x="131807" y="201032"/>
                  </a:lnTo>
                  <a:lnTo>
                    <a:pt x="130794" y="234301"/>
                  </a:lnTo>
                  <a:lnTo>
                    <a:pt x="131263" y="269604"/>
                  </a:lnTo>
                  <a:lnTo>
                    <a:pt x="136164" y="302666"/>
                  </a:lnTo>
                  <a:lnTo>
                    <a:pt x="137583" y="336584"/>
                  </a:lnTo>
                  <a:lnTo>
                    <a:pt x="137670" y="364669"/>
                  </a:lnTo>
                  <a:lnTo>
                    <a:pt x="138482" y="332064"/>
                  </a:lnTo>
                  <a:lnTo>
                    <a:pt x="145109" y="296691"/>
                  </a:lnTo>
                  <a:lnTo>
                    <a:pt x="152353" y="261086"/>
                  </a:lnTo>
                  <a:lnTo>
                    <a:pt x="157890" y="246775"/>
                  </a:lnTo>
                  <a:lnTo>
                    <a:pt x="169417" y="231595"/>
                  </a:lnTo>
                  <a:lnTo>
                    <a:pt x="174231" y="228637"/>
                  </a:lnTo>
                  <a:lnTo>
                    <a:pt x="183668" y="226972"/>
                  </a:lnTo>
                  <a:lnTo>
                    <a:pt x="187812" y="226738"/>
                  </a:lnTo>
                  <a:lnTo>
                    <a:pt x="194580" y="228642"/>
                  </a:lnTo>
                  <a:lnTo>
                    <a:pt x="220535" y="246651"/>
                  </a:lnTo>
                  <a:lnTo>
                    <a:pt x="248551" y="282394"/>
                  </a:lnTo>
                  <a:lnTo>
                    <a:pt x="271654" y="316355"/>
                  </a:lnTo>
                  <a:lnTo>
                    <a:pt x="285866" y="336816"/>
                  </a:lnTo>
                  <a:lnTo>
                    <a:pt x="307043" y="352738"/>
                  </a:lnTo>
                  <a:lnTo>
                    <a:pt x="314655" y="355514"/>
                  </a:lnTo>
                  <a:lnTo>
                    <a:pt x="350350" y="357647"/>
                  </a:lnTo>
                  <a:lnTo>
                    <a:pt x="371383" y="35773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176"/>
            <p:cNvSpPr/>
            <p:nvPr>
              <p:custDataLst>
                <p:tags r:id="rId24"/>
              </p:custDataLst>
            </p:nvPr>
          </p:nvSpPr>
          <p:spPr>
            <a:xfrm>
              <a:off x="4316385" y="3907380"/>
              <a:ext cx="7297" cy="14608"/>
            </a:xfrm>
            <a:custGeom>
              <a:avLst/>
              <a:gdLst/>
              <a:ahLst/>
              <a:cxnLst/>
              <a:rect l="0" t="0" r="0" b="0"/>
              <a:pathLst>
                <a:path w="7297" h="14608">
                  <a:moveTo>
                    <a:pt x="7296" y="14607"/>
                  </a:moveTo>
                  <a:lnTo>
                    <a:pt x="7296" y="14607"/>
                  </a:lnTo>
                  <a:lnTo>
                    <a:pt x="1007" y="14607"/>
                  </a:lnTo>
                  <a:lnTo>
                    <a:pt x="669" y="13795"/>
                  </a:lnTo>
                  <a:lnTo>
                    <a:pt x="0" y="3515"/>
                  </a:lnTo>
                  <a:lnTo>
                    <a:pt x="809" y="2343"/>
                  </a:lnTo>
                  <a:lnTo>
                    <a:pt x="2160" y="1562"/>
                  </a:lnTo>
                  <a:lnTo>
                    <a:pt x="729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SMARTInkShape-177"/>
          <p:cNvSpPr/>
          <p:nvPr>
            <p:custDataLst>
              <p:tags r:id="rId3"/>
            </p:custDataLst>
          </p:nvPr>
        </p:nvSpPr>
        <p:spPr>
          <a:xfrm>
            <a:off x="4111887" y="3125904"/>
            <a:ext cx="1394964" cy="138768"/>
          </a:xfrm>
          <a:custGeom>
            <a:avLst/>
            <a:gdLst/>
            <a:ahLst/>
            <a:cxnLst/>
            <a:rect l="0" t="0" r="0" b="0"/>
            <a:pathLst>
              <a:path w="1394964" h="138768">
                <a:moveTo>
                  <a:pt x="7295" y="21910"/>
                </a:moveTo>
                <a:lnTo>
                  <a:pt x="7295" y="21910"/>
                </a:lnTo>
                <a:lnTo>
                  <a:pt x="7295" y="15622"/>
                </a:lnTo>
                <a:lnTo>
                  <a:pt x="6484" y="15284"/>
                </a:lnTo>
                <a:lnTo>
                  <a:pt x="1007" y="14696"/>
                </a:lnTo>
                <a:lnTo>
                  <a:pt x="443" y="12483"/>
                </a:lnTo>
                <a:lnTo>
                  <a:pt x="18" y="7607"/>
                </a:lnTo>
                <a:lnTo>
                  <a:pt x="0" y="11270"/>
                </a:lnTo>
                <a:lnTo>
                  <a:pt x="808" y="12383"/>
                </a:lnTo>
                <a:lnTo>
                  <a:pt x="6995" y="14520"/>
                </a:lnTo>
                <a:lnTo>
                  <a:pt x="7206" y="18458"/>
                </a:lnTo>
                <a:lnTo>
                  <a:pt x="8047" y="19609"/>
                </a:lnTo>
                <a:lnTo>
                  <a:pt x="11146" y="20888"/>
                </a:lnTo>
                <a:lnTo>
                  <a:pt x="12297" y="22040"/>
                </a:lnTo>
                <a:lnTo>
                  <a:pt x="13576" y="25485"/>
                </a:lnTo>
                <a:lnTo>
                  <a:pt x="14728" y="26728"/>
                </a:lnTo>
                <a:lnTo>
                  <a:pt x="21575" y="29117"/>
                </a:lnTo>
                <a:lnTo>
                  <a:pt x="27668" y="34214"/>
                </a:lnTo>
                <a:lnTo>
                  <a:pt x="34341" y="35835"/>
                </a:lnTo>
                <a:lnTo>
                  <a:pt x="70593" y="36516"/>
                </a:lnTo>
                <a:lnTo>
                  <a:pt x="75461" y="36517"/>
                </a:lnTo>
                <a:lnTo>
                  <a:pt x="111929" y="29415"/>
                </a:lnTo>
                <a:lnTo>
                  <a:pt x="143697" y="28408"/>
                </a:lnTo>
                <a:lnTo>
                  <a:pt x="165868" y="22926"/>
                </a:lnTo>
                <a:lnTo>
                  <a:pt x="202059" y="21159"/>
                </a:lnTo>
                <a:lnTo>
                  <a:pt x="235605" y="15289"/>
                </a:lnTo>
                <a:lnTo>
                  <a:pt x="250587" y="13998"/>
                </a:lnTo>
                <a:lnTo>
                  <a:pt x="280757" y="7998"/>
                </a:lnTo>
                <a:lnTo>
                  <a:pt x="316611" y="6553"/>
                </a:lnTo>
                <a:lnTo>
                  <a:pt x="353070" y="682"/>
                </a:lnTo>
                <a:lnTo>
                  <a:pt x="389582" y="60"/>
                </a:lnTo>
                <a:lnTo>
                  <a:pt x="423925" y="8"/>
                </a:lnTo>
                <a:lnTo>
                  <a:pt x="460156" y="1"/>
                </a:lnTo>
                <a:lnTo>
                  <a:pt x="492428" y="0"/>
                </a:lnTo>
                <a:lnTo>
                  <a:pt x="528557" y="0"/>
                </a:lnTo>
                <a:lnTo>
                  <a:pt x="562720" y="5781"/>
                </a:lnTo>
                <a:lnTo>
                  <a:pt x="598927" y="7915"/>
                </a:lnTo>
                <a:lnTo>
                  <a:pt x="635403" y="13565"/>
                </a:lnTo>
                <a:lnTo>
                  <a:pt x="671916" y="20250"/>
                </a:lnTo>
                <a:lnTo>
                  <a:pt x="708433" y="22503"/>
                </a:lnTo>
                <a:lnTo>
                  <a:pt x="744950" y="28170"/>
                </a:lnTo>
                <a:lnTo>
                  <a:pt x="779183" y="34839"/>
                </a:lnTo>
                <a:lnTo>
                  <a:pt x="810230" y="41807"/>
                </a:lnTo>
                <a:lnTo>
                  <a:pt x="839807" y="47300"/>
                </a:lnTo>
                <a:lnTo>
                  <a:pt x="869092" y="51181"/>
                </a:lnTo>
                <a:lnTo>
                  <a:pt x="900485" y="56756"/>
                </a:lnTo>
                <a:lnTo>
                  <a:pt x="933825" y="58098"/>
                </a:lnTo>
                <a:lnTo>
                  <a:pt x="969061" y="64165"/>
                </a:lnTo>
                <a:lnTo>
                  <a:pt x="1001232" y="65525"/>
                </a:lnTo>
                <a:lnTo>
                  <a:pt x="1037178" y="69582"/>
                </a:lnTo>
                <a:lnTo>
                  <a:pt x="1071456" y="72580"/>
                </a:lnTo>
                <a:lnTo>
                  <a:pt x="1089741" y="75065"/>
                </a:lnTo>
                <a:lnTo>
                  <a:pt x="1124934" y="80456"/>
                </a:lnTo>
                <a:lnTo>
                  <a:pt x="1161276" y="86536"/>
                </a:lnTo>
                <a:lnTo>
                  <a:pt x="1191991" y="89661"/>
                </a:lnTo>
                <a:lnTo>
                  <a:pt x="1226372" y="99269"/>
                </a:lnTo>
                <a:lnTo>
                  <a:pt x="1257238" y="105734"/>
                </a:lnTo>
                <a:lnTo>
                  <a:pt x="1289943" y="109218"/>
                </a:lnTo>
                <a:lnTo>
                  <a:pt x="1323531" y="116971"/>
                </a:lnTo>
                <a:lnTo>
                  <a:pt x="1338054" y="122499"/>
                </a:lnTo>
                <a:lnTo>
                  <a:pt x="1360101" y="126178"/>
                </a:lnTo>
                <a:lnTo>
                  <a:pt x="1372158" y="130767"/>
                </a:lnTo>
                <a:lnTo>
                  <a:pt x="1393538" y="131455"/>
                </a:lnTo>
                <a:lnTo>
                  <a:pt x="1394013" y="132270"/>
                </a:lnTo>
                <a:lnTo>
                  <a:pt x="1394926" y="138466"/>
                </a:lnTo>
                <a:lnTo>
                  <a:pt x="1394963" y="131471"/>
                </a:lnTo>
                <a:lnTo>
                  <a:pt x="1388674" y="137752"/>
                </a:lnTo>
                <a:lnTo>
                  <a:pt x="1380356" y="138767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MARTInkShape-178"/>
          <p:cNvSpPr/>
          <p:nvPr>
            <p:custDataLst>
              <p:tags r:id="rId4"/>
            </p:custDataLst>
          </p:nvPr>
        </p:nvSpPr>
        <p:spPr>
          <a:xfrm>
            <a:off x="1723629" y="2497891"/>
            <a:ext cx="2329684" cy="58332"/>
          </a:xfrm>
          <a:custGeom>
            <a:avLst/>
            <a:gdLst/>
            <a:ahLst/>
            <a:cxnLst/>
            <a:rect l="0" t="0" r="0" b="0"/>
            <a:pathLst>
              <a:path w="2329684" h="58332">
                <a:moveTo>
                  <a:pt x="0" y="7214"/>
                </a:moveTo>
                <a:lnTo>
                  <a:pt x="0" y="7214"/>
                </a:lnTo>
                <a:lnTo>
                  <a:pt x="35012" y="7214"/>
                </a:lnTo>
                <a:lnTo>
                  <a:pt x="68393" y="7214"/>
                </a:lnTo>
                <a:lnTo>
                  <a:pt x="102263" y="7214"/>
                </a:lnTo>
                <a:lnTo>
                  <a:pt x="131616" y="8026"/>
                </a:lnTo>
                <a:lnTo>
                  <a:pt x="161820" y="13503"/>
                </a:lnTo>
                <a:lnTo>
                  <a:pt x="197346" y="14384"/>
                </a:lnTo>
                <a:lnTo>
                  <a:pt x="233733" y="14500"/>
                </a:lnTo>
                <a:lnTo>
                  <a:pt x="265095" y="14514"/>
                </a:lnTo>
                <a:lnTo>
                  <a:pt x="298430" y="14517"/>
                </a:lnTo>
                <a:lnTo>
                  <a:pt x="334289" y="14518"/>
                </a:lnTo>
                <a:lnTo>
                  <a:pt x="362967" y="14518"/>
                </a:lnTo>
                <a:lnTo>
                  <a:pt x="392022" y="14518"/>
                </a:lnTo>
                <a:lnTo>
                  <a:pt x="421190" y="14518"/>
                </a:lnTo>
                <a:lnTo>
                  <a:pt x="450390" y="14518"/>
                </a:lnTo>
                <a:lnTo>
                  <a:pt x="479600" y="14518"/>
                </a:lnTo>
                <a:lnTo>
                  <a:pt x="508812" y="14518"/>
                </a:lnTo>
                <a:lnTo>
                  <a:pt x="538838" y="14518"/>
                </a:lnTo>
                <a:lnTo>
                  <a:pt x="572259" y="14518"/>
                </a:lnTo>
                <a:lnTo>
                  <a:pt x="603892" y="13706"/>
                </a:lnTo>
                <a:lnTo>
                  <a:pt x="637790" y="9499"/>
                </a:lnTo>
                <a:lnTo>
                  <a:pt x="669565" y="7891"/>
                </a:lnTo>
                <a:lnTo>
                  <a:pt x="704316" y="7415"/>
                </a:lnTo>
                <a:lnTo>
                  <a:pt x="740310" y="7274"/>
                </a:lnTo>
                <a:lnTo>
                  <a:pt x="776673" y="7232"/>
                </a:lnTo>
                <a:lnTo>
                  <a:pt x="813144" y="7219"/>
                </a:lnTo>
                <a:lnTo>
                  <a:pt x="849648" y="6404"/>
                </a:lnTo>
                <a:lnTo>
                  <a:pt x="885351" y="2195"/>
                </a:lnTo>
                <a:lnTo>
                  <a:pt x="917659" y="588"/>
                </a:lnTo>
                <a:lnTo>
                  <a:pt x="953380" y="112"/>
                </a:lnTo>
                <a:lnTo>
                  <a:pt x="980415" y="0"/>
                </a:lnTo>
                <a:lnTo>
                  <a:pt x="1006497" y="2115"/>
                </a:lnTo>
                <a:lnTo>
                  <a:pt x="1031613" y="4948"/>
                </a:lnTo>
                <a:lnTo>
                  <a:pt x="1056301" y="6207"/>
                </a:lnTo>
                <a:lnTo>
                  <a:pt x="1080799" y="6767"/>
                </a:lnTo>
                <a:lnTo>
                  <a:pt x="1105212" y="7015"/>
                </a:lnTo>
                <a:lnTo>
                  <a:pt x="1129587" y="7126"/>
                </a:lnTo>
                <a:lnTo>
                  <a:pt x="1153945" y="7175"/>
                </a:lnTo>
                <a:lnTo>
                  <a:pt x="1179107" y="7197"/>
                </a:lnTo>
                <a:lnTo>
                  <a:pt x="1206521" y="7207"/>
                </a:lnTo>
                <a:lnTo>
                  <a:pt x="1232770" y="7211"/>
                </a:lnTo>
                <a:lnTo>
                  <a:pt x="1257962" y="7213"/>
                </a:lnTo>
                <a:lnTo>
                  <a:pt x="1282683" y="7214"/>
                </a:lnTo>
                <a:lnTo>
                  <a:pt x="1307196" y="7214"/>
                </a:lnTo>
                <a:lnTo>
                  <a:pt x="1332427" y="8026"/>
                </a:lnTo>
                <a:lnTo>
                  <a:pt x="1359870" y="11091"/>
                </a:lnTo>
                <a:lnTo>
                  <a:pt x="1386134" y="12995"/>
                </a:lnTo>
                <a:lnTo>
                  <a:pt x="1411331" y="13841"/>
                </a:lnTo>
                <a:lnTo>
                  <a:pt x="1436055" y="14217"/>
                </a:lnTo>
                <a:lnTo>
                  <a:pt x="1462733" y="14384"/>
                </a:lnTo>
                <a:lnTo>
                  <a:pt x="1490008" y="14459"/>
                </a:lnTo>
                <a:lnTo>
                  <a:pt x="1515655" y="14491"/>
                </a:lnTo>
                <a:lnTo>
                  <a:pt x="1542743" y="14506"/>
                </a:lnTo>
                <a:lnTo>
                  <a:pt x="1570201" y="15324"/>
                </a:lnTo>
                <a:lnTo>
                  <a:pt x="1595929" y="18393"/>
                </a:lnTo>
                <a:lnTo>
                  <a:pt x="1620889" y="20298"/>
                </a:lnTo>
                <a:lnTo>
                  <a:pt x="1646318" y="21144"/>
                </a:lnTo>
                <a:lnTo>
                  <a:pt x="1673851" y="21520"/>
                </a:lnTo>
                <a:lnTo>
                  <a:pt x="1700153" y="21688"/>
                </a:lnTo>
                <a:lnTo>
                  <a:pt x="1725368" y="22573"/>
                </a:lnTo>
                <a:lnTo>
                  <a:pt x="1750100" y="25672"/>
                </a:lnTo>
                <a:lnTo>
                  <a:pt x="1776781" y="27590"/>
                </a:lnTo>
                <a:lnTo>
                  <a:pt x="1804058" y="28443"/>
                </a:lnTo>
                <a:lnTo>
                  <a:pt x="1829706" y="28822"/>
                </a:lnTo>
                <a:lnTo>
                  <a:pt x="1854630" y="28990"/>
                </a:lnTo>
                <a:lnTo>
                  <a:pt x="1879232" y="29876"/>
                </a:lnTo>
                <a:lnTo>
                  <a:pt x="1903692" y="32975"/>
                </a:lnTo>
                <a:lnTo>
                  <a:pt x="1930252" y="34894"/>
                </a:lnTo>
                <a:lnTo>
                  <a:pt x="1956663" y="35746"/>
                </a:lnTo>
                <a:lnTo>
                  <a:pt x="1990593" y="37038"/>
                </a:lnTo>
                <a:lnTo>
                  <a:pt x="2025172" y="41388"/>
                </a:lnTo>
                <a:lnTo>
                  <a:pt x="2057147" y="43037"/>
                </a:lnTo>
                <a:lnTo>
                  <a:pt x="2091147" y="43526"/>
                </a:lnTo>
                <a:lnTo>
                  <a:pt x="2122140" y="43671"/>
                </a:lnTo>
                <a:lnTo>
                  <a:pt x="2151881" y="43714"/>
                </a:lnTo>
                <a:lnTo>
                  <a:pt x="2181251" y="44538"/>
                </a:lnTo>
                <a:lnTo>
                  <a:pt x="2210511" y="48750"/>
                </a:lnTo>
                <a:lnTo>
                  <a:pt x="2245151" y="50584"/>
                </a:lnTo>
                <a:lnTo>
                  <a:pt x="2278277" y="50976"/>
                </a:lnTo>
                <a:lnTo>
                  <a:pt x="2294892" y="51829"/>
                </a:lnTo>
                <a:lnTo>
                  <a:pt x="2329683" y="58331"/>
                </a:lnTo>
                <a:lnTo>
                  <a:pt x="2300608" y="29125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SMARTInkShape-Group44"/>
          <p:cNvGrpSpPr/>
          <p:nvPr/>
        </p:nvGrpSpPr>
        <p:grpSpPr>
          <a:xfrm>
            <a:off x="3155307" y="1550005"/>
            <a:ext cx="627915" cy="421945"/>
            <a:chOff x="3155307" y="1550005"/>
            <a:chExt cx="627915" cy="421945"/>
          </a:xfrm>
        </p:grpSpPr>
        <p:sp>
          <p:nvSpPr>
            <p:cNvPr id="137" name="SMARTInkShape-179"/>
            <p:cNvSpPr/>
            <p:nvPr>
              <p:custDataLst>
                <p:tags r:id="rId14"/>
              </p:custDataLst>
            </p:nvPr>
          </p:nvSpPr>
          <p:spPr>
            <a:xfrm>
              <a:off x="3155307" y="1579132"/>
              <a:ext cx="247624" cy="392818"/>
            </a:xfrm>
            <a:custGeom>
              <a:avLst/>
              <a:gdLst/>
              <a:ahLst/>
              <a:cxnLst/>
              <a:rect l="0" t="0" r="0" b="0"/>
              <a:pathLst>
                <a:path w="247624" h="392818">
                  <a:moveTo>
                    <a:pt x="29025" y="392817"/>
                  </a:moveTo>
                  <a:lnTo>
                    <a:pt x="29025" y="392817"/>
                  </a:lnTo>
                  <a:lnTo>
                    <a:pt x="29025" y="388940"/>
                  </a:lnTo>
                  <a:lnTo>
                    <a:pt x="18860" y="365483"/>
                  </a:lnTo>
                  <a:lnTo>
                    <a:pt x="3032" y="338548"/>
                  </a:lnTo>
                  <a:lnTo>
                    <a:pt x="0" y="302969"/>
                  </a:lnTo>
                  <a:lnTo>
                    <a:pt x="707" y="290399"/>
                  </a:lnTo>
                  <a:lnTo>
                    <a:pt x="9988" y="260209"/>
                  </a:lnTo>
                  <a:lnTo>
                    <a:pt x="19374" y="231102"/>
                  </a:lnTo>
                  <a:lnTo>
                    <a:pt x="29042" y="197100"/>
                  </a:lnTo>
                  <a:lnTo>
                    <a:pt x="42644" y="162823"/>
                  </a:lnTo>
                  <a:lnTo>
                    <a:pt x="55940" y="130625"/>
                  </a:lnTo>
                  <a:lnTo>
                    <a:pt x="73354" y="100821"/>
                  </a:lnTo>
                  <a:lnTo>
                    <a:pt x="96447" y="64989"/>
                  </a:lnTo>
                  <a:lnTo>
                    <a:pt x="118973" y="32797"/>
                  </a:lnTo>
                  <a:lnTo>
                    <a:pt x="140912" y="3735"/>
                  </a:lnTo>
                  <a:lnTo>
                    <a:pt x="145837" y="786"/>
                  </a:lnTo>
                  <a:lnTo>
                    <a:pt x="148286" y="0"/>
                  </a:lnTo>
                  <a:lnTo>
                    <a:pt x="149920" y="287"/>
                  </a:lnTo>
                  <a:lnTo>
                    <a:pt x="151008" y="1290"/>
                  </a:lnTo>
                  <a:lnTo>
                    <a:pt x="152217" y="4568"/>
                  </a:lnTo>
                  <a:lnTo>
                    <a:pt x="152755" y="8731"/>
                  </a:lnTo>
                  <a:lnTo>
                    <a:pt x="155158" y="13285"/>
                  </a:lnTo>
                  <a:lnTo>
                    <a:pt x="158119" y="18015"/>
                  </a:lnTo>
                  <a:lnTo>
                    <a:pt x="170561" y="53837"/>
                  </a:lnTo>
                  <a:lnTo>
                    <a:pt x="182443" y="88798"/>
                  </a:lnTo>
                  <a:lnTo>
                    <a:pt x="192146" y="121683"/>
                  </a:lnTo>
                  <a:lnTo>
                    <a:pt x="201877" y="157453"/>
                  </a:lnTo>
                  <a:lnTo>
                    <a:pt x="211614" y="193613"/>
                  </a:lnTo>
                  <a:lnTo>
                    <a:pt x="221351" y="224439"/>
                  </a:lnTo>
                  <a:lnTo>
                    <a:pt x="231089" y="253972"/>
                  </a:lnTo>
                  <a:lnTo>
                    <a:pt x="239385" y="286680"/>
                  </a:lnTo>
                  <a:lnTo>
                    <a:pt x="247623" y="321248"/>
                  </a:lnTo>
                  <a:lnTo>
                    <a:pt x="247094" y="329360"/>
                  </a:lnTo>
                  <a:lnTo>
                    <a:pt x="241119" y="341164"/>
                  </a:lnTo>
                  <a:lnTo>
                    <a:pt x="233524" y="34899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80"/>
            <p:cNvSpPr/>
            <p:nvPr>
              <p:custDataLst>
                <p:tags r:id="rId15"/>
              </p:custDataLst>
            </p:nvPr>
          </p:nvSpPr>
          <p:spPr>
            <a:xfrm>
              <a:off x="3198939" y="1774756"/>
              <a:ext cx="182589" cy="14606"/>
            </a:xfrm>
            <a:custGeom>
              <a:avLst/>
              <a:gdLst/>
              <a:ahLst/>
              <a:cxnLst/>
              <a:rect l="0" t="0" r="0" b="0"/>
              <a:pathLst>
                <a:path w="182589" h="14606">
                  <a:moveTo>
                    <a:pt x="0" y="14605"/>
                  </a:moveTo>
                  <a:lnTo>
                    <a:pt x="0" y="14605"/>
                  </a:lnTo>
                  <a:lnTo>
                    <a:pt x="10880" y="3725"/>
                  </a:lnTo>
                  <a:lnTo>
                    <a:pt x="15115" y="1655"/>
                  </a:lnTo>
                  <a:lnTo>
                    <a:pt x="37204" y="143"/>
                  </a:lnTo>
                  <a:lnTo>
                    <a:pt x="66784" y="17"/>
                  </a:lnTo>
                  <a:lnTo>
                    <a:pt x="102388" y="0"/>
                  </a:lnTo>
                  <a:lnTo>
                    <a:pt x="136510" y="810"/>
                  </a:lnTo>
                  <a:lnTo>
                    <a:pt x="170254" y="6850"/>
                  </a:lnTo>
                  <a:lnTo>
                    <a:pt x="182588" y="730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181"/>
            <p:cNvSpPr/>
            <p:nvPr>
              <p:custDataLst>
                <p:tags r:id="rId16"/>
              </p:custDataLst>
            </p:nvPr>
          </p:nvSpPr>
          <p:spPr>
            <a:xfrm>
              <a:off x="3498383" y="1550005"/>
              <a:ext cx="284839" cy="414641"/>
            </a:xfrm>
            <a:custGeom>
              <a:avLst/>
              <a:gdLst/>
              <a:ahLst/>
              <a:cxnLst/>
              <a:rect l="0" t="0" r="0" b="0"/>
              <a:pathLst>
                <a:path w="284839" h="414641">
                  <a:moveTo>
                    <a:pt x="0" y="166321"/>
                  </a:moveTo>
                  <a:lnTo>
                    <a:pt x="0" y="166321"/>
                  </a:lnTo>
                  <a:lnTo>
                    <a:pt x="0" y="177201"/>
                  </a:lnTo>
                  <a:lnTo>
                    <a:pt x="10880" y="212756"/>
                  </a:lnTo>
                  <a:lnTo>
                    <a:pt x="18157" y="247904"/>
                  </a:lnTo>
                  <a:lnTo>
                    <a:pt x="27197" y="283341"/>
                  </a:lnTo>
                  <a:lnTo>
                    <a:pt x="29037" y="319068"/>
                  </a:lnTo>
                  <a:lnTo>
                    <a:pt x="29213" y="355376"/>
                  </a:lnTo>
                  <a:lnTo>
                    <a:pt x="29213" y="355655"/>
                  </a:lnTo>
                  <a:lnTo>
                    <a:pt x="25337" y="356047"/>
                  </a:lnTo>
                  <a:lnTo>
                    <a:pt x="24195" y="355291"/>
                  </a:lnTo>
                  <a:lnTo>
                    <a:pt x="23434" y="353975"/>
                  </a:lnTo>
                  <a:lnTo>
                    <a:pt x="10325" y="323380"/>
                  </a:lnTo>
                  <a:lnTo>
                    <a:pt x="7901" y="294905"/>
                  </a:lnTo>
                  <a:lnTo>
                    <a:pt x="3544" y="262141"/>
                  </a:lnTo>
                  <a:lnTo>
                    <a:pt x="4928" y="231860"/>
                  </a:lnTo>
                  <a:lnTo>
                    <a:pt x="6600" y="201068"/>
                  </a:lnTo>
                  <a:lnTo>
                    <a:pt x="10973" y="171387"/>
                  </a:lnTo>
                  <a:lnTo>
                    <a:pt x="17408" y="142034"/>
                  </a:lnTo>
                  <a:lnTo>
                    <a:pt x="28331" y="112779"/>
                  </a:lnTo>
                  <a:lnTo>
                    <a:pt x="41543" y="79644"/>
                  </a:lnTo>
                  <a:lnTo>
                    <a:pt x="63639" y="46165"/>
                  </a:lnTo>
                  <a:lnTo>
                    <a:pt x="96419" y="15519"/>
                  </a:lnTo>
                  <a:lnTo>
                    <a:pt x="108044" y="10033"/>
                  </a:lnTo>
                  <a:lnTo>
                    <a:pt x="144416" y="248"/>
                  </a:lnTo>
                  <a:lnTo>
                    <a:pt x="155073" y="0"/>
                  </a:lnTo>
                  <a:lnTo>
                    <a:pt x="180057" y="8617"/>
                  </a:lnTo>
                  <a:lnTo>
                    <a:pt x="194591" y="18734"/>
                  </a:lnTo>
                  <a:lnTo>
                    <a:pt x="203071" y="26610"/>
                  </a:lnTo>
                  <a:lnTo>
                    <a:pt x="207922" y="35520"/>
                  </a:lnTo>
                  <a:lnTo>
                    <a:pt x="217863" y="68980"/>
                  </a:lnTo>
                  <a:lnTo>
                    <a:pt x="218738" y="83559"/>
                  </a:lnTo>
                  <a:lnTo>
                    <a:pt x="208908" y="116640"/>
                  </a:lnTo>
                  <a:lnTo>
                    <a:pt x="193708" y="138865"/>
                  </a:lnTo>
                  <a:lnTo>
                    <a:pt x="160616" y="171421"/>
                  </a:lnTo>
                  <a:lnTo>
                    <a:pt x="137136" y="184695"/>
                  </a:lnTo>
                  <a:lnTo>
                    <a:pt x="124800" y="187533"/>
                  </a:lnTo>
                  <a:lnTo>
                    <a:pt x="106114" y="188219"/>
                  </a:lnTo>
                  <a:lnTo>
                    <a:pt x="104826" y="187412"/>
                  </a:lnTo>
                  <a:lnTo>
                    <a:pt x="103968" y="186062"/>
                  </a:lnTo>
                  <a:lnTo>
                    <a:pt x="103395" y="184351"/>
                  </a:lnTo>
                  <a:lnTo>
                    <a:pt x="102201" y="183210"/>
                  </a:lnTo>
                  <a:lnTo>
                    <a:pt x="98712" y="181942"/>
                  </a:lnTo>
                  <a:lnTo>
                    <a:pt x="98268" y="180792"/>
                  </a:lnTo>
                  <a:lnTo>
                    <a:pt x="98784" y="179214"/>
                  </a:lnTo>
                  <a:lnTo>
                    <a:pt x="99939" y="177351"/>
                  </a:lnTo>
                  <a:lnTo>
                    <a:pt x="101521" y="176109"/>
                  </a:lnTo>
                  <a:lnTo>
                    <a:pt x="105442" y="174728"/>
                  </a:lnTo>
                  <a:lnTo>
                    <a:pt x="140657" y="173653"/>
                  </a:lnTo>
                  <a:lnTo>
                    <a:pt x="176466" y="183792"/>
                  </a:lnTo>
                  <a:lnTo>
                    <a:pt x="198901" y="193997"/>
                  </a:lnTo>
                  <a:lnTo>
                    <a:pt x="223879" y="215450"/>
                  </a:lnTo>
                  <a:lnTo>
                    <a:pt x="242527" y="249523"/>
                  </a:lnTo>
                  <a:lnTo>
                    <a:pt x="253907" y="276722"/>
                  </a:lnTo>
                  <a:lnTo>
                    <a:pt x="262418" y="305339"/>
                  </a:lnTo>
                  <a:lnTo>
                    <a:pt x="270080" y="338704"/>
                  </a:lnTo>
                  <a:lnTo>
                    <a:pt x="276062" y="370336"/>
                  </a:lnTo>
                  <a:lnTo>
                    <a:pt x="284838" y="41464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SMARTInkShape-182"/>
          <p:cNvSpPr/>
          <p:nvPr>
            <p:custDataLst>
              <p:tags r:id="rId5"/>
            </p:custDataLst>
          </p:nvPr>
        </p:nvSpPr>
        <p:spPr>
          <a:xfrm>
            <a:off x="4250646" y="2351732"/>
            <a:ext cx="2131043" cy="226276"/>
          </a:xfrm>
          <a:custGeom>
            <a:avLst/>
            <a:gdLst/>
            <a:ahLst/>
            <a:cxnLst/>
            <a:rect l="0" t="0" r="0" b="0"/>
            <a:pathLst>
              <a:path w="2131043" h="226276">
                <a:moveTo>
                  <a:pt x="0" y="0"/>
                </a:moveTo>
                <a:lnTo>
                  <a:pt x="0" y="0"/>
                </a:lnTo>
                <a:lnTo>
                  <a:pt x="6288" y="0"/>
                </a:lnTo>
                <a:lnTo>
                  <a:pt x="42311" y="29230"/>
                </a:lnTo>
                <a:lnTo>
                  <a:pt x="70939" y="46256"/>
                </a:lnTo>
                <a:lnTo>
                  <a:pt x="106132" y="60862"/>
                </a:lnTo>
                <a:lnTo>
                  <a:pt x="140122" y="75469"/>
                </a:lnTo>
                <a:lnTo>
                  <a:pt x="176418" y="90076"/>
                </a:lnTo>
                <a:lnTo>
                  <a:pt x="211951" y="102249"/>
                </a:lnTo>
                <a:lnTo>
                  <a:pt x="244922" y="111987"/>
                </a:lnTo>
                <a:lnTo>
                  <a:pt x="277674" y="116705"/>
                </a:lnTo>
                <a:lnTo>
                  <a:pt x="312395" y="122447"/>
                </a:lnTo>
                <a:lnTo>
                  <a:pt x="342938" y="123821"/>
                </a:lnTo>
                <a:lnTo>
                  <a:pt x="378245" y="124092"/>
                </a:lnTo>
                <a:lnTo>
                  <a:pt x="406827" y="124140"/>
                </a:lnTo>
                <a:lnTo>
                  <a:pt x="435043" y="124154"/>
                </a:lnTo>
                <a:lnTo>
                  <a:pt x="471127" y="124158"/>
                </a:lnTo>
                <a:lnTo>
                  <a:pt x="502875" y="124159"/>
                </a:lnTo>
                <a:lnTo>
                  <a:pt x="532840" y="121995"/>
                </a:lnTo>
                <a:lnTo>
                  <a:pt x="564440" y="118378"/>
                </a:lnTo>
                <a:lnTo>
                  <a:pt x="599501" y="117307"/>
                </a:lnTo>
                <a:lnTo>
                  <a:pt x="633423" y="114826"/>
                </a:lnTo>
                <a:lnTo>
                  <a:pt x="664032" y="111115"/>
                </a:lnTo>
                <a:lnTo>
                  <a:pt x="695823" y="110015"/>
                </a:lnTo>
                <a:lnTo>
                  <a:pt x="730941" y="109689"/>
                </a:lnTo>
                <a:lnTo>
                  <a:pt x="764879" y="109593"/>
                </a:lnTo>
                <a:lnTo>
                  <a:pt x="797657" y="109564"/>
                </a:lnTo>
                <a:lnTo>
                  <a:pt x="833066" y="107392"/>
                </a:lnTo>
                <a:lnTo>
                  <a:pt x="867092" y="103773"/>
                </a:lnTo>
                <a:lnTo>
                  <a:pt x="899895" y="102700"/>
                </a:lnTo>
                <a:lnTo>
                  <a:pt x="935313" y="102383"/>
                </a:lnTo>
                <a:lnTo>
                  <a:pt x="971504" y="102288"/>
                </a:lnTo>
                <a:lnTo>
                  <a:pt x="1005761" y="104424"/>
                </a:lnTo>
                <a:lnTo>
                  <a:pt x="1038633" y="108033"/>
                </a:lnTo>
                <a:lnTo>
                  <a:pt x="1074071" y="109102"/>
                </a:lnTo>
                <a:lnTo>
                  <a:pt x="1108104" y="111583"/>
                </a:lnTo>
                <a:lnTo>
                  <a:pt x="1140910" y="117457"/>
                </a:lnTo>
                <a:lnTo>
                  <a:pt x="1174164" y="122174"/>
                </a:lnTo>
                <a:lnTo>
                  <a:pt x="1206739" y="125735"/>
                </a:lnTo>
                <a:lnTo>
                  <a:pt x="1239925" y="131930"/>
                </a:lnTo>
                <a:lnTo>
                  <a:pt x="1272480" y="136741"/>
                </a:lnTo>
                <a:lnTo>
                  <a:pt x="1307823" y="140330"/>
                </a:lnTo>
                <a:lnTo>
                  <a:pt x="1341828" y="146533"/>
                </a:lnTo>
                <a:lnTo>
                  <a:pt x="1374626" y="153511"/>
                </a:lnTo>
                <a:lnTo>
                  <a:pt x="1407878" y="160718"/>
                </a:lnTo>
                <a:lnTo>
                  <a:pt x="1440452" y="167992"/>
                </a:lnTo>
                <a:lnTo>
                  <a:pt x="1475801" y="175288"/>
                </a:lnTo>
                <a:lnTo>
                  <a:pt x="1509808" y="182588"/>
                </a:lnTo>
                <a:lnTo>
                  <a:pt x="1542607" y="189891"/>
                </a:lnTo>
                <a:lnTo>
                  <a:pt x="1575859" y="195031"/>
                </a:lnTo>
                <a:lnTo>
                  <a:pt x="1606269" y="196554"/>
                </a:lnTo>
                <a:lnTo>
                  <a:pt x="1638002" y="199168"/>
                </a:lnTo>
                <a:lnTo>
                  <a:pt x="1673101" y="202919"/>
                </a:lnTo>
                <a:lnTo>
                  <a:pt x="1709199" y="206194"/>
                </a:lnTo>
                <a:lnTo>
                  <a:pt x="1743428" y="210140"/>
                </a:lnTo>
                <a:lnTo>
                  <a:pt x="1776292" y="213473"/>
                </a:lnTo>
                <a:lnTo>
                  <a:pt x="1811727" y="217436"/>
                </a:lnTo>
                <a:lnTo>
                  <a:pt x="1845759" y="218611"/>
                </a:lnTo>
                <a:lnTo>
                  <a:pt x="1878565" y="218958"/>
                </a:lnTo>
                <a:lnTo>
                  <a:pt x="1913984" y="219062"/>
                </a:lnTo>
                <a:lnTo>
                  <a:pt x="1948011" y="221256"/>
                </a:lnTo>
                <a:lnTo>
                  <a:pt x="1978651" y="224882"/>
                </a:lnTo>
                <a:lnTo>
                  <a:pt x="2008287" y="225956"/>
                </a:lnTo>
                <a:lnTo>
                  <a:pt x="2037627" y="226275"/>
                </a:lnTo>
                <a:lnTo>
                  <a:pt x="2072744" y="222505"/>
                </a:lnTo>
                <a:lnTo>
                  <a:pt x="2107725" y="219404"/>
                </a:lnTo>
                <a:lnTo>
                  <a:pt x="2118846" y="219193"/>
                </a:lnTo>
                <a:lnTo>
                  <a:pt x="2124607" y="216980"/>
                </a:lnTo>
                <a:lnTo>
                  <a:pt x="2127280" y="215254"/>
                </a:lnTo>
                <a:lnTo>
                  <a:pt x="2129062" y="213292"/>
                </a:lnTo>
                <a:lnTo>
                  <a:pt x="2131042" y="208947"/>
                </a:lnTo>
                <a:lnTo>
                  <a:pt x="2130758" y="206653"/>
                </a:lnTo>
                <a:lnTo>
                  <a:pt x="2128279" y="201939"/>
                </a:lnTo>
                <a:lnTo>
                  <a:pt x="2111430" y="189223"/>
                </a:lnTo>
                <a:lnTo>
                  <a:pt x="2103412" y="175284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SMARTInkShape-Group46"/>
          <p:cNvGrpSpPr/>
          <p:nvPr/>
        </p:nvGrpSpPr>
        <p:grpSpPr>
          <a:xfrm>
            <a:off x="5652920" y="1621409"/>
            <a:ext cx="270231" cy="445486"/>
            <a:chOff x="5652920" y="1621409"/>
            <a:chExt cx="270231" cy="445486"/>
          </a:xfrm>
        </p:grpSpPr>
        <p:sp>
          <p:nvSpPr>
            <p:cNvPr id="142" name="SMARTInkShape-183"/>
            <p:cNvSpPr/>
            <p:nvPr>
              <p:custDataLst>
                <p:tags r:id="rId11"/>
              </p:custDataLst>
            </p:nvPr>
          </p:nvSpPr>
          <p:spPr>
            <a:xfrm>
              <a:off x="5674830" y="1658298"/>
              <a:ext cx="21912" cy="320487"/>
            </a:xfrm>
            <a:custGeom>
              <a:avLst/>
              <a:gdLst/>
              <a:ahLst/>
              <a:cxnLst/>
              <a:rect l="0" t="0" r="0" b="0"/>
              <a:pathLst>
                <a:path w="21912" h="320487">
                  <a:moveTo>
                    <a:pt x="0" y="28814"/>
                  </a:moveTo>
                  <a:lnTo>
                    <a:pt x="0" y="28814"/>
                  </a:lnTo>
                  <a:lnTo>
                    <a:pt x="0" y="0"/>
                  </a:lnTo>
                  <a:lnTo>
                    <a:pt x="0" y="35137"/>
                  </a:lnTo>
                  <a:lnTo>
                    <a:pt x="0" y="69313"/>
                  </a:lnTo>
                  <a:lnTo>
                    <a:pt x="5020" y="100351"/>
                  </a:lnTo>
                  <a:lnTo>
                    <a:pt x="6853" y="130767"/>
                  </a:lnTo>
                  <a:lnTo>
                    <a:pt x="7215" y="164096"/>
                  </a:lnTo>
                  <a:lnTo>
                    <a:pt x="11155" y="192336"/>
                  </a:lnTo>
                  <a:lnTo>
                    <a:pt x="13926" y="225128"/>
                  </a:lnTo>
                  <a:lnTo>
                    <a:pt x="16637" y="255049"/>
                  </a:lnTo>
                  <a:lnTo>
                    <a:pt x="21448" y="291084"/>
                  </a:lnTo>
                  <a:lnTo>
                    <a:pt x="21909" y="320486"/>
                  </a:lnTo>
                  <a:lnTo>
                    <a:pt x="21911" y="310748"/>
                  </a:lnTo>
                  <a:lnTo>
                    <a:pt x="19747" y="306139"/>
                  </a:lnTo>
                  <a:lnTo>
                    <a:pt x="0" y="2698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84"/>
            <p:cNvSpPr/>
            <p:nvPr>
              <p:custDataLst>
                <p:tags r:id="rId12"/>
              </p:custDataLst>
            </p:nvPr>
          </p:nvSpPr>
          <p:spPr>
            <a:xfrm>
              <a:off x="5652920" y="1621409"/>
              <a:ext cx="175136" cy="65704"/>
            </a:xfrm>
            <a:custGeom>
              <a:avLst/>
              <a:gdLst/>
              <a:ahLst/>
              <a:cxnLst/>
              <a:rect l="0" t="0" r="0" b="0"/>
              <a:pathLst>
                <a:path w="175136" h="65704">
                  <a:moveTo>
                    <a:pt x="0" y="14578"/>
                  </a:moveTo>
                  <a:lnTo>
                    <a:pt x="0" y="14578"/>
                  </a:lnTo>
                  <a:lnTo>
                    <a:pt x="6289" y="14578"/>
                  </a:lnTo>
                  <a:lnTo>
                    <a:pt x="22034" y="3698"/>
                  </a:lnTo>
                  <a:lnTo>
                    <a:pt x="34841" y="1075"/>
                  </a:lnTo>
                  <a:lnTo>
                    <a:pt x="66473" y="117"/>
                  </a:lnTo>
                  <a:lnTo>
                    <a:pt x="98969" y="0"/>
                  </a:lnTo>
                  <a:lnTo>
                    <a:pt x="130815" y="5808"/>
                  </a:lnTo>
                  <a:lnTo>
                    <a:pt x="156222" y="14769"/>
                  </a:lnTo>
                  <a:lnTo>
                    <a:pt x="169535" y="24354"/>
                  </a:lnTo>
                  <a:lnTo>
                    <a:pt x="172729" y="31366"/>
                  </a:lnTo>
                  <a:lnTo>
                    <a:pt x="175135" y="49353"/>
                  </a:lnTo>
                  <a:lnTo>
                    <a:pt x="167981" y="657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185"/>
            <p:cNvSpPr/>
            <p:nvPr>
              <p:custDataLst>
                <p:tags r:id="rId13"/>
              </p:custDataLst>
            </p:nvPr>
          </p:nvSpPr>
          <p:spPr>
            <a:xfrm>
              <a:off x="5670823" y="1950038"/>
              <a:ext cx="252328" cy="116857"/>
            </a:xfrm>
            <a:custGeom>
              <a:avLst/>
              <a:gdLst/>
              <a:ahLst/>
              <a:cxnLst/>
              <a:rect l="0" t="0" r="0" b="0"/>
              <a:pathLst>
                <a:path w="252328" h="116857">
                  <a:moveTo>
                    <a:pt x="11311" y="0"/>
                  </a:moveTo>
                  <a:lnTo>
                    <a:pt x="11311" y="0"/>
                  </a:lnTo>
                  <a:lnTo>
                    <a:pt x="7434" y="3877"/>
                  </a:lnTo>
                  <a:lnTo>
                    <a:pt x="5531" y="7945"/>
                  </a:lnTo>
                  <a:lnTo>
                    <a:pt x="0" y="24580"/>
                  </a:lnTo>
                  <a:lnTo>
                    <a:pt x="5866" y="45857"/>
                  </a:lnTo>
                  <a:lnTo>
                    <a:pt x="7681" y="50047"/>
                  </a:lnTo>
                  <a:lnTo>
                    <a:pt x="10514" y="52841"/>
                  </a:lnTo>
                  <a:lnTo>
                    <a:pt x="42927" y="66046"/>
                  </a:lnTo>
                  <a:lnTo>
                    <a:pt x="77359" y="77134"/>
                  </a:lnTo>
                  <a:lnTo>
                    <a:pt x="108484" y="81870"/>
                  </a:lnTo>
                  <a:lnTo>
                    <a:pt x="136131" y="88096"/>
                  </a:lnTo>
                  <a:lnTo>
                    <a:pt x="164880" y="95081"/>
                  </a:lnTo>
                  <a:lnTo>
                    <a:pt x="193957" y="102289"/>
                  </a:lnTo>
                  <a:lnTo>
                    <a:pt x="229209" y="111079"/>
                  </a:lnTo>
                  <a:lnTo>
                    <a:pt x="252327" y="11685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SMARTInkShape-186"/>
          <p:cNvSpPr/>
          <p:nvPr>
            <p:custDataLst>
              <p:tags r:id="rId6"/>
            </p:custDataLst>
          </p:nvPr>
        </p:nvSpPr>
        <p:spPr>
          <a:xfrm>
            <a:off x="6741144" y="2534346"/>
            <a:ext cx="1188592" cy="153018"/>
          </a:xfrm>
          <a:custGeom>
            <a:avLst/>
            <a:gdLst/>
            <a:ahLst/>
            <a:cxnLst/>
            <a:rect l="0" t="0" r="0" b="0"/>
            <a:pathLst>
              <a:path w="1188592" h="153018">
                <a:moveTo>
                  <a:pt x="0" y="7277"/>
                </a:moveTo>
                <a:lnTo>
                  <a:pt x="0" y="7277"/>
                </a:lnTo>
                <a:lnTo>
                  <a:pt x="18288" y="6466"/>
                </a:lnTo>
                <a:lnTo>
                  <a:pt x="45427" y="988"/>
                </a:lnTo>
                <a:lnTo>
                  <a:pt x="73962" y="274"/>
                </a:lnTo>
                <a:lnTo>
                  <a:pt x="104237" y="63"/>
                </a:lnTo>
                <a:lnTo>
                  <a:pt x="133765" y="0"/>
                </a:lnTo>
                <a:lnTo>
                  <a:pt x="157643" y="2149"/>
                </a:lnTo>
                <a:lnTo>
                  <a:pt x="183674" y="4998"/>
                </a:lnTo>
                <a:lnTo>
                  <a:pt x="208767" y="6264"/>
                </a:lnTo>
                <a:lnTo>
                  <a:pt x="235609" y="6827"/>
                </a:lnTo>
                <a:lnTo>
                  <a:pt x="262958" y="7888"/>
                </a:lnTo>
                <a:lnTo>
                  <a:pt x="288638" y="11065"/>
                </a:lnTo>
                <a:lnTo>
                  <a:pt x="315740" y="15182"/>
                </a:lnTo>
                <a:lnTo>
                  <a:pt x="344016" y="19717"/>
                </a:lnTo>
                <a:lnTo>
                  <a:pt x="372813" y="24437"/>
                </a:lnTo>
                <a:lnTo>
                  <a:pt x="401841" y="27076"/>
                </a:lnTo>
                <a:lnTo>
                  <a:pt x="430161" y="29061"/>
                </a:lnTo>
                <a:lnTo>
                  <a:pt x="456273" y="32648"/>
                </a:lnTo>
                <a:lnTo>
                  <a:pt x="483567" y="36947"/>
                </a:lnTo>
                <a:lnTo>
                  <a:pt x="511928" y="41562"/>
                </a:lnTo>
                <a:lnTo>
                  <a:pt x="540763" y="46319"/>
                </a:lnTo>
                <a:lnTo>
                  <a:pt x="569808" y="51138"/>
                </a:lnTo>
                <a:lnTo>
                  <a:pt x="598948" y="55173"/>
                </a:lnTo>
                <a:lnTo>
                  <a:pt x="628129" y="56967"/>
                </a:lnTo>
                <a:lnTo>
                  <a:pt x="657328" y="59928"/>
                </a:lnTo>
                <a:lnTo>
                  <a:pt x="687347" y="63949"/>
                </a:lnTo>
                <a:lnTo>
                  <a:pt x="719623" y="68441"/>
                </a:lnTo>
                <a:lnTo>
                  <a:pt x="748576" y="73143"/>
                </a:lnTo>
                <a:lnTo>
                  <a:pt x="775780" y="77937"/>
                </a:lnTo>
                <a:lnTo>
                  <a:pt x="804101" y="82773"/>
                </a:lnTo>
                <a:lnTo>
                  <a:pt x="830754" y="85463"/>
                </a:lnTo>
                <a:lnTo>
                  <a:pt x="856936" y="87470"/>
                </a:lnTo>
                <a:lnTo>
                  <a:pt x="884803" y="91068"/>
                </a:lnTo>
                <a:lnTo>
                  <a:pt x="920111" y="93778"/>
                </a:lnTo>
                <a:lnTo>
                  <a:pt x="955008" y="98458"/>
                </a:lnTo>
                <a:lnTo>
                  <a:pt x="987168" y="101107"/>
                </a:lnTo>
                <a:lnTo>
                  <a:pt x="1021133" y="105769"/>
                </a:lnTo>
                <a:lnTo>
                  <a:pt x="1053016" y="112290"/>
                </a:lnTo>
                <a:lnTo>
                  <a:pt x="1087040" y="116745"/>
                </a:lnTo>
                <a:lnTo>
                  <a:pt x="1117203" y="122433"/>
                </a:lnTo>
                <a:lnTo>
                  <a:pt x="1137115" y="125793"/>
                </a:lnTo>
                <a:lnTo>
                  <a:pt x="1173300" y="137395"/>
                </a:lnTo>
                <a:lnTo>
                  <a:pt x="1180947" y="140306"/>
                </a:lnTo>
                <a:lnTo>
                  <a:pt x="1188591" y="144910"/>
                </a:lnTo>
                <a:lnTo>
                  <a:pt x="1188407" y="146100"/>
                </a:lnTo>
                <a:lnTo>
                  <a:pt x="1186038" y="149585"/>
                </a:lnTo>
                <a:lnTo>
                  <a:pt x="1182280" y="151675"/>
                </a:lnTo>
                <a:lnTo>
                  <a:pt x="1177132" y="153017"/>
                </a:lnTo>
                <a:lnTo>
                  <a:pt x="1161259" y="14604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MARTInkShape-187"/>
          <p:cNvSpPr/>
          <p:nvPr>
            <p:custDataLst>
              <p:tags r:id="rId7"/>
            </p:custDataLst>
          </p:nvPr>
        </p:nvSpPr>
        <p:spPr>
          <a:xfrm>
            <a:off x="2344428" y="3169726"/>
            <a:ext cx="1278116" cy="65732"/>
          </a:xfrm>
          <a:custGeom>
            <a:avLst/>
            <a:gdLst/>
            <a:ahLst/>
            <a:cxnLst/>
            <a:rect l="0" t="0" r="0" b="0"/>
            <a:pathLst>
              <a:path w="1278116" h="65732">
                <a:moveTo>
                  <a:pt x="0" y="51124"/>
                </a:moveTo>
                <a:lnTo>
                  <a:pt x="0" y="51124"/>
                </a:lnTo>
                <a:lnTo>
                  <a:pt x="3877" y="51124"/>
                </a:lnTo>
                <a:lnTo>
                  <a:pt x="38928" y="42108"/>
                </a:lnTo>
                <a:lnTo>
                  <a:pt x="69145" y="31422"/>
                </a:lnTo>
                <a:lnTo>
                  <a:pt x="101241" y="21865"/>
                </a:lnTo>
                <a:lnTo>
                  <a:pt x="131264" y="12163"/>
                </a:lnTo>
                <a:lnTo>
                  <a:pt x="161069" y="8743"/>
                </a:lnTo>
                <a:lnTo>
                  <a:pt x="191721" y="3852"/>
                </a:lnTo>
                <a:lnTo>
                  <a:pt x="221361" y="1141"/>
                </a:lnTo>
                <a:lnTo>
                  <a:pt x="250701" y="337"/>
                </a:lnTo>
                <a:lnTo>
                  <a:pt x="283830" y="100"/>
                </a:lnTo>
                <a:lnTo>
                  <a:pt x="319343" y="29"/>
                </a:lnTo>
                <a:lnTo>
                  <a:pt x="355563" y="8"/>
                </a:lnTo>
                <a:lnTo>
                  <a:pt x="388115" y="2"/>
                </a:lnTo>
                <a:lnTo>
                  <a:pt x="412700" y="0"/>
                </a:lnTo>
                <a:lnTo>
                  <a:pt x="439046" y="811"/>
                </a:lnTo>
                <a:lnTo>
                  <a:pt x="464279" y="3876"/>
                </a:lnTo>
                <a:lnTo>
                  <a:pt x="489020" y="5780"/>
                </a:lnTo>
                <a:lnTo>
                  <a:pt x="514352" y="7437"/>
                </a:lnTo>
                <a:lnTo>
                  <a:pt x="541841" y="10879"/>
                </a:lnTo>
                <a:lnTo>
                  <a:pt x="570288" y="12950"/>
                </a:lnTo>
                <a:lnTo>
                  <a:pt x="599161" y="13870"/>
                </a:lnTo>
                <a:lnTo>
                  <a:pt x="628223" y="14279"/>
                </a:lnTo>
                <a:lnTo>
                  <a:pt x="655206" y="14461"/>
                </a:lnTo>
                <a:lnTo>
                  <a:pt x="682347" y="14542"/>
                </a:lnTo>
                <a:lnTo>
                  <a:pt x="713344" y="14578"/>
                </a:lnTo>
                <a:lnTo>
                  <a:pt x="741728" y="14594"/>
                </a:lnTo>
                <a:lnTo>
                  <a:pt x="768679" y="14601"/>
                </a:lnTo>
                <a:lnTo>
                  <a:pt x="796888" y="14604"/>
                </a:lnTo>
                <a:lnTo>
                  <a:pt x="825655" y="14605"/>
                </a:lnTo>
                <a:lnTo>
                  <a:pt x="853859" y="14606"/>
                </a:lnTo>
                <a:lnTo>
                  <a:pt x="879919" y="14606"/>
                </a:lnTo>
                <a:lnTo>
                  <a:pt x="907190" y="14606"/>
                </a:lnTo>
                <a:lnTo>
                  <a:pt x="934729" y="14606"/>
                </a:lnTo>
                <a:lnTo>
                  <a:pt x="960494" y="14606"/>
                </a:lnTo>
                <a:lnTo>
                  <a:pt x="985470" y="14606"/>
                </a:lnTo>
                <a:lnTo>
                  <a:pt x="1020179" y="14606"/>
                </a:lnTo>
                <a:lnTo>
                  <a:pt x="1053185" y="16770"/>
                </a:lnTo>
                <a:lnTo>
                  <a:pt x="1086498" y="20387"/>
                </a:lnTo>
                <a:lnTo>
                  <a:pt x="1116927" y="21459"/>
                </a:lnTo>
                <a:lnTo>
                  <a:pt x="1152412" y="21820"/>
                </a:lnTo>
                <a:lnTo>
                  <a:pt x="1187884" y="27723"/>
                </a:lnTo>
                <a:lnTo>
                  <a:pt x="1219175" y="36703"/>
                </a:lnTo>
                <a:lnTo>
                  <a:pt x="1253703" y="47902"/>
                </a:lnTo>
                <a:lnTo>
                  <a:pt x="1259150" y="49692"/>
                </a:lnTo>
                <a:lnTo>
                  <a:pt x="1278115" y="65731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SMARTInkShape-Group49"/>
          <p:cNvGrpSpPr/>
          <p:nvPr/>
        </p:nvGrpSpPr>
        <p:grpSpPr>
          <a:xfrm>
            <a:off x="7259693" y="1644465"/>
            <a:ext cx="671925" cy="466252"/>
            <a:chOff x="7259693" y="1644465"/>
            <a:chExt cx="671925" cy="466252"/>
          </a:xfrm>
        </p:grpSpPr>
        <p:sp>
          <p:nvSpPr>
            <p:cNvPr id="148" name="SMARTInkShape-188"/>
            <p:cNvSpPr/>
            <p:nvPr>
              <p:custDataLst>
                <p:tags r:id="rId9"/>
              </p:custDataLst>
            </p:nvPr>
          </p:nvSpPr>
          <p:spPr>
            <a:xfrm>
              <a:off x="7259693" y="1644465"/>
              <a:ext cx="642408" cy="466252"/>
            </a:xfrm>
            <a:custGeom>
              <a:avLst/>
              <a:gdLst/>
              <a:ahLst/>
              <a:cxnLst/>
              <a:rect l="0" t="0" r="0" b="0"/>
              <a:pathLst>
                <a:path w="642408" h="466252">
                  <a:moveTo>
                    <a:pt x="0" y="393215"/>
                  </a:moveTo>
                  <a:lnTo>
                    <a:pt x="0" y="393215"/>
                  </a:lnTo>
                  <a:lnTo>
                    <a:pt x="0" y="389338"/>
                  </a:lnTo>
                  <a:lnTo>
                    <a:pt x="2165" y="385271"/>
                  </a:lnTo>
                  <a:lnTo>
                    <a:pt x="24383" y="351390"/>
                  </a:lnTo>
                  <a:lnTo>
                    <a:pt x="41388" y="316909"/>
                  </a:lnTo>
                  <a:lnTo>
                    <a:pt x="48962" y="292484"/>
                  </a:lnTo>
                  <a:lnTo>
                    <a:pt x="56671" y="261802"/>
                  </a:lnTo>
                  <a:lnTo>
                    <a:pt x="63701" y="238168"/>
                  </a:lnTo>
                  <a:lnTo>
                    <a:pt x="65331" y="206420"/>
                  </a:lnTo>
                  <a:lnTo>
                    <a:pt x="71460" y="172995"/>
                  </a:lnTo>
                  <a:lnTo>
                    <a:pt x="73639" y="137446"/>
                  </a:lnTo>
                  <a:lnTo>
                    <a:pt x="79296" y="101056"/>
                  </a:lnTo>
                  <a:lnTo>
                    <a:pt x="86535" y="67418"/>
                  </a:lnTo>
                  <a:lnTo>
                    <a:pt x="95016" y="31326"/>
                  </a:lnTo>
                  <a:lnTo>
                    <a:pt x="102320" y="10198"/>
                  </a:lnTo>
                  <a:lnTo>
                    <a:pt x="103920" y="8842"/>
                  </a:lnTo>
                  <a:lnTo>
                    <a:pt x="105797" y="7938"/>
                  </a:lnTo>
                  <a:lnTo>
                    <a:pt x="107050" y="6523"/>
                  </a:lnTo>
                  <a:lnTo>
                    <a:pt x="109223" y="0"/>
                  </a:lnTo>
                  <a:lnTo>
                    <a:pt x="110144" y="420"/>
                  </a:lnTo>
                  <a:lnTo>
                    <a:pt x="113333" y="3051"/>
                  </a:lnTo>
                  <a:lnTo>
                    <a:pt x="115291" y="6925"/>
                  </a:lnTo>
                  <a:lnTo>
                    <a:pt x="123422" y="38905"/>
                  </a:lnTo>
                  <a:lnTo>
                    <a:pt x="127941" y="72330"/>
                  </a:lnTo>
                  <a:lnTo>
                    <a:pt x="131579" y="106998"/>
                  </a:lnTo>
                  <a:lnTo>
                    <a:pt x="136276" y="136282"/>
                  </a:lnTo>
                  <a:lnTo>
                    <a:pt x="138841" y="169484"/>
                  </a:lnTo>
                  <a:lnTo>
                    <a:pt x="143568" y="201052"/>
                  </a:lnTo>
                  <a:lnTo>
                    <a:pt x="145329" y="234930"/>
                  </a:lnTo>
                  <a:lnTo>
                    <a:pt x="146663" y="265076"/>
                  </a:lnTo>
                  <a:lnTo>
                    <a:pt x="151808" y="297484"/>
                  </a:lnTo>
                  <a:lnTo>
                    <a:pt x="153979" y="328042"/>
                  </a:lnTo>
                  <a:lnTo>
                    <a:pt x="159983" y="344958"/>
                  </a:lnTo>
                  <a:lnTo>
                    <a:pt x="160214" y="344814"/>
                  </a:lnTo>
                  <a:lnTo>
                    <a:pt x="160369" y="343906"/>
                  </a:lnTo>
                  <a:lnTo>
                    <a:pt x="165636" y="335807"/>
                  </a:lnTo>
                  <a:lnTo>
                    <a:pt x="175789" y="303184"/>
                  </a:lnTo>
                  <a:lnTo>
                    <a:pt x="185122" y="272010"/>
                  </a:lnTo>
                  <a:lnTo>
                    <a:pt x="195592" y="239614"/>
                  </a:lnTo>
                  <a:lnTo>
                    <a:pt x="207901" y="212273"/>
                  </a:lnTo>
                  <a:lnTo>
                    <a:pt x="224437" y="176118"/>
                  </a:lnTo>
                  <a:lnTo>
                    <a:pt x="239635" y="141416"/>
                  </a:lnTo>
                  <a:lnTo>
                    <a:pt x="253247" y="109945"/>
                  </a:lnTo>
                  <a:lnTo>
                    <a:pt x="282819" y="74259"/>
                  </a:lnTo>
                  <a:lnTo>
                    <a:pt x="296744" y="60816"/>
                  </a:lnTo>
                  <a:lnTo>
                    <a:pt x="301760" y="58837"/>
                  </a:lnTo>
                  <a:lnTo>
                    <a:pt x="304234" y="59121"/>
                  </a:lnTo>
                  <a:lnTo>
                    <a:pt x="309147" y="61600"/>
                  </a:lnTo>
                  <a:lnTo>
                    <a:pt x="310782" y="63397"/>
                  </a:lnTo>
                  <a:lnTo>
                    <a:pt x="324089" y="95691"/>
                  </a:lnTo>
                  <a:lnTo>
                    <a:pt x="333586" y="124176"/>
                  </a:lnTo>
                  <a:lnTo>
                    <a:pt x="343277" y="160219"/>
                  </a:lnTo>
                  <a:lnTo>
                    <a:pt x="352737" y="188929"/>
                  </a:lnTo>
                  <a:lnTo>
                    <a:pt x="363654" y="220158"/>
                  </a:lnTo>
                  <a:lnTo>
                    <a:pt x="372029" y="252945"/>
                  </a:lnTo>
                  <a:lnTo>
                    <a:pt x="379648" y="283217"/>
                  </a:lnTo>
                  <a:lnTo>
                    <a:pt x="389494" y="314772"/>
                  </a:lnTo>
                  <a:lnTo>
                    <a:pt x="404126" y="349110"/>
                  </a:lnTo>
                  <a:lnTo>
                    <a:pt x="407554" y="358327"/>
                  </a:lnTo>
                  <a:lnTo>
                    <a:pt x="408847" y="359407"/>
                  </a:lnTo>
                  <a:lnTo>
                    <a:pt x="410519" y="359315"/>
                  </a:lnTo>
                  <a:lnTo>
                    <a:pt x="412446" y="358443"/>
                  </a:lnTo>
                  <a:lnTo>
                    <a:pt x="413731" y="357050"/>
                  </a:lnTo>
                  <a:lnTo>
                    <a:pt x="428691" y="323087"/>
                  </a:lnTo>
                  <a:lnTo>
                    <a:pt x="438254" y="291781"/>
                  </a:lnTo>
                  <a:lnTo>
                    <a:pt x="447957" y="258036"/>
                  </a:lnTo>
                  <a:lnTo>
                    <a:pt x="457689" y="225132"/>
                  </a:lnTo>
                  <a:lnTo>
                    <a:pt x="464991" y="197703"/>
                  </a:lnTo>
                  <a:lnTo>
                    <a:pt x="474729" y="161519"/>
                  </a:lnTo>
                  <a:lnTo>
                    <a:pt x="484467" y="130687"/>
                  </a:lnTo>
                  <a:lnTo>
                    <a:pt x="495017" y="101965"/>
                  </a:lnTo>
                  <a:lnTo>
                    <a:pt x="520458" y="69718"/>
                  </a:lnTo>
                  <a:lnTo>
                    <a:pt x="529845" y="56529"/>
                  </a:lnTo>
                  <a:lnTo>
                    <a:pt x="535202" y="52874"/>
                  </a:lnTo>
                  <a:lnTo>
                    <a:pt x="542779" y="50817"/>
                  </a:lnTo>
                  <a:lnTo>
                    <a:pt x="550164" y="50207"/>
                  </a:lnTo>
                  <a:lnTo>
                    <a:pt x="555052" y="52228"/>
                  </a:lnTo>
                  <a:lnTo>
                    <a:pt x="557492" y="53903"/>
                  </a:lnTo>
                  <a:lnTo>
                    <a:pt x="559118" y="56643"/>
                  </a:lnTo>
                  <a:lnTo>
                    <a:pt x="561407" y="68254"/>
                  </a:lnTo>
                  <a:lnTo>
                    <a:pt x="562896" y="81973"/>
                  </a:lnTo>
                  <a:lnTo>
                    <a:pt x="574803" y="117488"/>
                  </a:lnTo>
                  <a:lnTo>
                    <a:pt x="584333" y="150873"/>
                  </a:lnTo>
                  <a:lnTo>
                    <a:pt x="591600" y="178045"/>
                  </a:lnTo>
                  <a:lnTo>
                    <a:pt x="598893" y="209630"/>
                  </a:lnTo>
                  <a:lnTo>
                    <a:pt x="606194" y="239546"/>
                  </a:lnTo>
                  <a:lnTo>
                    <a:pt x="615660" y="268968"/>
                  </a:lnTo>
                  <a:lnTo>
                    <a:pt x="626581" y="298244"/>
                  </a:lnTo>
                  <a:lnTo>
                    <a:pt x="634955" y="327476"/>
                  </a:lnTo>
                  <a:lnTo>
                    <a:pt x="641177" y="362557"/>
                  </a:lnTo>
                  <a:lnTo>
                    <a:pt x="642407" y="397949"/>
                  </a:lnTo>
                  <a:lnTo>
                    <a:pt x="640486" y="429225"/>
                  </a:lnTo>
                  <a:lnTo>
                    <a:pt x="636410" y="447215"/>
                  </a:lnTo>
                  <a:lnTo>
                    <a:pt x="620799" y="46625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189"/>
            <p:cNvSpPr/>
            <p:nvPr>
              <p:custDataLst>
                <p:tags r:id="rId10"/>
              </p:custDataLst>
            </p:nvPr>
          </p:nvSpPr>
          <p:spPr>
            <a:xfrm>
              <a:off x="7646779" y="1891945"/>
              <a:ext cx="284839" cy="87308"/>
            </a:xfrm>
            <a:custGeom>
              <a:avLst/>
              <a:gdLst/>
              <a:ahLst/>
              <a:cxnLst/>
              <a:rect l="0" t="0" r="0" b="0"/>
              <a:pathLst>
                <a:path w="284839" h="87308">
                  <a:moveTo>
                    <a:pt x="0" y="21576"/>
                  </a:moveTo>
                  <a:lnTo>
                    <a:pt x="0" y="21576"/>
                  </a:lnTo>
                  <a:lnTo>
                    <a:pt x="3878" y="17699"/>
                  </a:lnTo>
                  <a:lnTo>
                    <a:pt x="5782" y="13631"/>
                  </a:lnTo>
                  <a:lnTo>
                    <a:pt x="6290" y="11410"/>
                  </a:lnTo>
                  <a:lnTo>
                    <a:pt x="7439" y="9930"/>
                  </a:lnTo>
                  <a:lnTo>
                    <a:pt x="20513" y="2210"/>
                  </a:lnTo>
                  <a:lnTo>
                    <a:pt x="41844" y="0"/>
                  </a:lnTo>
                  <a:lnTo>
                    <a:pt x="72284" y="5490"/>
                  </a:lnTo>
                  <a:lnTo>
                    <a:pt x="102027" y="8694"/>
                  </a:lnTo>
                  <a:lnTo>
                    <a:pt x="133562" y="16948"/>
                  </a:lnTo>
                  <a:lnTo>
                    <a:pt x="168603" y="29672"/>
                  </a:lnTo>
                  <a:lnTo>
                    <a:pt x="204683" y="43721"/>
                  </a:lnTo>
                  <a:lnTo>
                    <a:pt x="236743" y="58163"/>
                  </a:lnTo>
                  <a:lnTo>
                    <a:pt x="273026" y="79604"/>
                  </a:lnTo>
                  <a:lnTo>
                    <a:pt x="284838" y="873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SMARTInkShape-190"/>
          <p:cNvSpPr/>
          <p:nvPr>
            <p:custDataLst>
              <p:tags r:id="rId8"/>
            </p:custDataLst>
          </p:nvPr>
        </p:nvSpPr>
        <p:spPr>
          <a:xfrm>
            <a:off x="7018703" y="1395480"/>
            <a:ext cx="1204955" cy="1071535"/>
          </a:xfrm>
          <a:custGeom>
            <a:avLst/>
            <a:gdLst/>
            <a:ahLst/>
            <a:cxnLst/>
            <a:rect l="0" t="0" r="0" b="0"/>
            <a:pathLst>
              <a:path w="1204955" h="1071535">
                <a:moveTo>
                  <a:pt x="1088198" y="620290"/>
                </a:moveTo>
                <a:lnTo>
                  <a:pt x="1088198" y="620290"/>
                </a:lnTo>
                <a:lnTo>
                  <a:pt x="1088198" y="616413"/>
                </a:lnTo>
                <a:lnTo>
                  <a:pt x="1090362" y="612345"/>
                </a:lnTo>
                <a:lnTo>
                  <a:pt x="1112777" y="576009"/>
                </a:lnTo>
                <a:lnTo>
                  <a:pt x="1130203" y="550013"/>
                </a:lnTo>
                <a:lnTo>
                  <a:pt x="1158592" y="515686"/>
                </a:lnTo>
                <a:lnTo>
                  <a:pt x="1163576" y="509420"/>
                </a:lnTo>
                <a:lnTo>
                  <a:pt x="1166332" y="501766"/>
                </a:lnTo>
                <a:lnTo>
                  <a:pt x="1168479" y="466422"/>
                </a:lnTo>
                <a:lnTo>
                  <a:pt x="1167717" y="437487"/>
                </a:lnTo>
                <a:lnTo>
                  <a:pt x="1158370" y="407337"/>
                </a:lnTo>
                <a:lnTo>
                  <a:pt x="1152350" y="371819"/>
                </a:lnTo>
                <a:lnTo>
                  <a:pt x="1141549" y="335433"/>
                </a:lnTo>
                <a:lnTo>
                  <a:pt x="1129557" y="302810"/>
                </a:lnTo>
                <a:lnTo>
                  <a:pt x="1109463" y="269270"/>
                </a:lnTo>
                <a:lnTo>
                  <a:pt x="1086628" y="240418"/>
                </a:lnTo>
                <a:lnTo>
                  <a:pt x="1053654" y="216295"/>
                </a:lnTo>
                <a:lnTo>
                  <a:pt x="1022856" y="188928"/>
                </a:lnTo>
                <a:lnTo>
                  <a:pt x="989452" y="163956"/>
                </a:lnTo>
                <a:lnTo>
                  <a:pt x="956616" y="138375"/>
                </a:lnTo>
                <a:lnTo>
                  <a:pt x="929199" y="121161"/>
                </a:lnTo>
                <a:lnTo>
                  <a:pt x="893017" y="96109"/>
                </a:lnTo>
                <a:lnTo>
                  <a:pt x="865362" y="80325"/>
                </a:lnTo>
                <a:lnTo>
                  <a:pt x="833633" y="65370"/>
                </a:lnTo>
                <a:lnTo>
                  <a:pt x="803675" y="52823"/>
                </a:lnTo>
                <a:lnTo>
                  <a:pt x="774239" y="41802"/>
                </a:lnTo>
                <a:lnTo>
                  <a:pt x="742796" y="30422"/>
                </a:lnTo>
                <a:lnTo>
                  <a:pt x="709946" y="21910"/>
                </a:lnTo>
                <a:lnTo>
                  <a:pt x="679654" y="14249"/>
                </a:lnTo>
                <a:lnTo>
                  <a:pt x="647958" y="9003"/>
                </a:lnTo>
                <a:lnTo>
                  <a:pt x="612868" y="5285"/>
                </a:lnTo>
                <a:lnTo>
                  <a:pt x="578938" y="1208"/>
                </a:lnTo>
                <a:lnTo>
                  <a:pt x="546162" y="0"/>
                </a:lnTo>
                <a:lnTo>
                  <a:pt x="510754" y="1806"/>
                </a:lnTo>
                <a:lnTo>
                  <a:pt x="474564" y="5316"/>
                </a:lnTo>
                <a:lnTo>
                  <a:pt x="440308" y="8521"/>
                </a:lnTo>
                <a:lnTo>
                  <a:pt x="407436" y="14610"/>
                </a:lnTo>
                <a:lnTo>
                  <a:pt x="374163" y="23717"/>
                </a:lnTo>
                <a:lnTo>
                  <a:pt x="341581" y="34531"/>
                </a:lnTo>
                <a:lnTo>
                  <a:pt x="308395" y="45038"/>
                </a:lnTo>
                <a:lnTo>
                  <a:pt x="278004" y="58431"/>
                </a:lnTo>
                <a:lnTo>
                  <a:pt x="248440" y="74842"/>
                </a:lnTo>
                <a:lnTo>
                  <a:pt x="219123" y="92959"/>
                </a:lnTo>
                <a:lnTo>
                  <a:pt x="184013" y="117498"/>
                </a:lnTo>
                <a:lnTo>
                  <a:pt x="152824" y="140770"/>
                </a:lnTo>
                <a:lnTo>
                  <a:pt x="120574" y="167968"/>
                </a:lnTo>
                <a:lnTo>
                  <a:pt x="87959" y="199847"/>
                </a:lnTo>
                <a:lnTo>
                  <a:pt x="66254" y="232145"/>
                </a:lnTo>
                <a:lnTo>
                  <a:pt x="46338" y="262209"/>
                </a:lnTo>
                <a:lnTo>
                  <a:pt x="27586" y="292402"/>
                </a:lnTo>
                <a:lnTo>
                  <a:pt x="15227" y="326619"/>
                </a:lnTo>
                <a:lnTo>
                  <a:pt x="4971" y="360938"/>
                </a:lnTo>
                <a:lnTo>
                  <a:pt x="1455" y="389350"/>
                </a:lnTo>
                <a:lnTo>
                  <a:pt x="267" y="423012"/>
                </a:lnTo>
                <a:lnTo>
                  <a:pt x="61" y="450571"/>
                </a:lnTo>
                <a:lnTo>
                  <a:pt x="0" y="479295"/>
                </a:lnTo>
                <a:lnTo>
                  <a:pt x="793" y="508364"/>
                </a:lnTo>
                <a:lnTo>
                  <a:pt x="5807" y="536723"/>
                </a:lnTo>
                <a:lnTo>
                  <a:pt x="14772" y="570691"/>
                </a:lnTo>
                <a:lnTo>
                  <a:pt x="24106" y="598832"/>
                </a:lnTo>
                <a:lnTo>
                  <a:pt x="37149" y="627727"/>
                </a:lnTo>
                <a:lnTo>
                  <a:pt x="51294" y="656847"/>
                </a:lnTo>
                <a:lnTo>
                  <a:pt x="65764" y="686033"/>
                </a:lnTo>
                <a:lnTo>
                  <a:pt x="80330" y="715239"/>
                </a:lnTo>
                <a:lnTo>
                  <a:pt x="97089" y="744451"/>
                </a:lnTo>
                <a:lnTo>
                  <a:pt x="117473" y="773664"/>
                </a:lnTo>
                <a:lnTo>
                  <a:pt x="142295" y="808739"/>
                </a:lnTo>
                <a:lnTo>
                  <a:pt x="173677" y="839110"/>
                </a:lnTo>
                <a:lnTo>
                  <a:pt x="206324" y="868553"/>
                </a:lnTo>
                <a:lnTo>
                  <a:pt x="234235" y="890503"/>
                </a:lnTo>
                <a:lnTo>
                  <a:pt x="263063" y="912425"/>
                </a:lnTo>
                <a:lnTo>
                  <a:pt x="292163" y="934340"/>
                </a:lnTo>
                <a:lnTo>
                  <a:pt x="321344" y="954087"/>
                </a:lnTo>
                <a:lnTo>
                  <a:pt x="350546" y="972381"/>
                </a:lnTo>
                <a:lnTo>
                  <a:pt x="381922" y="991056"/>
                </a:lnTo>
                <a:lnTo>
                  <a:pt x="414752" y="1006869"/>
                </a:lnTo>
                <a:lnTo>
                  <a:pt x="447201" y="1021833"/>
                </a:lnTo>
                <a:lnTo>
                  <a:pt x="480349" y="1034382"/>
                </a:lnTo>
                <a:lnTo>
                  <a:pt x="512893" y="1043239"/>
                </a:lnTo>
                <a:lnTo>
                  <a:pt x="548234" y="1051003"/>
                </a:lnTo>
                <a:lnTo>
                  <a:pt x="584402" y="1058443"/>
                </a:lnTo>
                <a:lnTo>
                  <a:pt x="620817" y="1063623"/>
                </a:lnTo>
                <a:lnTo>
                  <a:pt x="645949" y="1065647"/>
                </a:lnTo>
                <a:lnTo>
                  <a:pt x="673349" y="1069251"/>
                </a:lnTo>
                <a:lnTo>
                  <a:pt x="699592" y="1071393"/>
                </a:lnTo>
                <a:lnTo>
                  <a:pt x="724781" y="1071534"/>
                </a:lnTo>
                <a:lnTo>
                  <a:pt x="749501" y="1068892"/>
                </a:lnTo>
                <a:lnTo>
                  <a:pt x="774014" y="1067177"/>
                </a:lnTo>
                <a:lnTo>
                  <a:pt x="808461" y="1064047"/>
                </a:lnTo>
                <a:lnTo>
                  <a:pt x="841390" y="1057980"/>
                </a:lnTo>
                <a:lnTo>
                  <a:pt x="876844" y="1051043"/>
                </a:lnTo>
                <a:lnTo>
                  <a:pt x="910882" y="1043848"/>
                </a:lnTo>
                <a:lnTo>
                  <a:pt x="941526" y="1034413"/>
                </a:lnTo>
                <a:lnTo>
                  <a:pt x="971164" y="1021338"/>
                </a:lnTo>
                <a:lnTo>
                  <a:pt x="1006382" y="1002380"/>
                </a:lnTo>
                <a:lnTo>
                  <a:pt x="1041801" y="983006"/>
                </a:lnTo>
                <a:lnTo>
                  <a:pt x="1073082" y="961386"/>
                </a:lnTo>
                <a:lnTo>
                  <a:pt x="1105022" y="931771"/>
                </a:lnTo>
                <a:lnTo>
                  <a:pt x="1123750" y="911669"/>
                </a:lnTo>
                <a:lnTo>
                  <a:pt x="1140334" y="880902"/>
                </a:lnTo>
                <a:lnTo>
                  <a:pt x="1158999" y="847684"/>
                </a:lnTo>
                <a:lnTo>
                  <a:pt x="1169587" y="821203"/>
                </a:lnTo>
                <a:lnTo>
                  <a:pt x="1177865" y="788922"/>
                </a:lnTo>
                <a:lnTo>
                  <a:pt x="1185457" y="757536"/>
                </a:lnTo>
                <a:lnTo>
                  <a:pt x="1192845" y="723802"/>
                </a:lnTo>
                <a:lnTo>
                  <a:pt x="1196297" y="691986"/>
                </a:lnTo>
                <a:lnTo>
                  <a:pt x="1201198" y="658124"/>
                </a:lnTo>
                <a:lnTo>
                  <a:pt x="1203911" y="622393"/>
                </a:lnTo>
                <a:lnTo>
                  <a:pt x="1204715" y="589986"/>
                </a:lnTo>
                <a:lnTo>
                  <a:pt x="1204954" y="555949"/>
                </a:lnTo>
                <a:lnTo>
                  <a:pt x="1201147" y="520166"/>
                </a:lnTo>
                <a:lnTo>
                  <a:pt x="1194880" y="487743"/>
                </a:lnTo>
                <a:lnTo>
                  <a:pt x="1187883" y="457578"/>
                </a:lnTo>
                <a:lnTo>
                  <a:pt x="1176794" y="428083"/>
                </a:lnTo>
                <a:lnTo>
                  <a:pt x="1163229" y="398785"/>
                </a:lnTo>
                <a:lnTo>
                  <a:pt x="1148930" y="369546"/>
                </a:lnTo>
                <a:lnTo>
                  <a:pt x="1123728" y="336417"/>
                </a:lnTo>
                <a:lnTo>
                  <a:pt x="1100889" y="314639"/>
                </a:lnTo>
                <a:lnTo>
                  <a:pt x="1069146" y="296736"/>
                </a:lnTo>
                <a:lnTo>
                  <a:pt x="1034043" y="277996"/>
                </a:lnTo>
                <a:lnTo>
                  <a:pt x="1002002" y="267394"/>
                </a:lnTo>
                <a:lnTo>
                  <a:pt x="968677" y="259196"/>
                </a:lnTo>
                <a:lnTo>
                  <a:pt x="949431" y="255114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410538-F3B4-4D7B-BE97-3F08A22F618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Examples </a:t>
            </a:r>
          </a:p>
        </p:txBody>
      </p:sp>
      <p:pic>
        <p:nvPicPr>
          <p:cNvPr id="35846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r="2251" b="68221"/>
          <a:stretch/>
        </p:blipFill>
        <p:spPr>
          <a:xfrm>
            <a:off x="76200" y="1883401"/>
            <a:ext cx="8994912" cy="2917199"/>
          </a:xfrm>
          <a:noFill/>
        </p:spPr>
      </p:pic>
      <p:sp>
        <p:nvSpPr>
          <p:cNvPr id="35842" name="SMARTInkShape-2102"/>
          <p:cNvSpPr/>
          <p:nvPr>
            <p:custDataLst>
              <p:tags r:id="rId1"/>
            </p:custDataLst>
          </p:nvPr>
        </p:nvSpPr>
        <p:spPr>
          <a:xfrm>
            <a:off x="1489978" y="2293356"/>
            <a:ext cx="72975" cy="1606722"/>
          </a:xfrm>
          <a:custGeom>
            <a:avLst/>
            <a:gdLst/>
            <a:ahLst/>
            <a:cxnLst/>
            <a:rect l="0" t="0" r="0" b="0"/>
            <a:pathLst>
              <a:path w="72975" h="1606722">
                <a:moveTo>
                  <a:pt x="21850" y="14554"/>
                </a:moveTo>
                <a:lnTo>
                  <a:pt x="21850" y="14554"/>
                </a:lnTo>
                <a:lnTo>
                  <a:pt x="17972" y="14554"/>
                </a:lnTo>
                <a:lnTo>
                  <a:pt x="0" y="0"/>
                </a:lnTo>
                <a:lnTo>
                  <a:pt x="3834" y="3840"/>
                </a:lnTo>
                <a:lnTo>
                  <a:pt x="5728" y="7899"/>
                </a:lnTo>
                <a:lnTo>
                  <a:pt x="6233" y="10118"/>
                </a:lnTo>
                <a:lnTo>
                  <a:pt x="12062" y="20320"/>
                </a:lnTo>
                <a:lnTo>
                  <a:pt x="16565" y="53431"/>
                </a:lnTo>
                <a:lnTo>
                  <a:pt x="26173" y="87900"/>
                </a:lnTo>
                <a:lnTo>
                  <a:pt x="30728" y="119029"/>
                </a:lnTo>
                <a:lnTo>
                  <a:pt x="34759" y="148841"/>
                </a:lnTo>
                <a:lnTo>
                  <a:pt x="38118" y="183372"/>
                </a:lnTo>
                <a:lnTo>
                  <a:pt x="42088" y="219301"/>
                </a:lnTo>
                <a:lnTo>
                  <a:pt x="43829" y="244320"/>
                </a:lnTo>
                <a:lnTo>
                  <a:pt x="47307" y="271669"/>
                </a:lnTo>
                <a:lnTo>
                  <a:pt x="49394" y="302219"/>
                </a:lnTo>
                <a:lnTo>
                  <a:pt x="51133" y="334731"/>
                </a:lnTo>
                <a:lnTo>
                  <a:pt x="54611" y="368116"/>
                </a:lnTo>
                <a:lnTo>
                  <a:pt x="56698" y="401889"/>
                </a:lnTo>
                <a:lnTo>
                  <a:pt x="57625" y="436646"/>
                </a:lnTo>
                <a:lnTo>
                  <a:pt x="57873" y="455003"/>
                </a:lnTo>
                <a:lnTo>
                  <a:pt x="58037" y="473733"/>
                </a:lnTo>
                <a:lnTo>
                  <a:pt x="58221" y="509692"/>
                </a:lnTo>
                <a:lnTo>
                  <a:pt x="59113" y="545421"/>
                </a:lnTo>
                <a:lnTo>
                  <a:pt x="60488" y="564037"/>
                </a:lnTo>
                <a:lnTo>
                  <a:pt x="62215" y="582940"/>
                </a:lnTo>
                <a:lnTo>
                  <a:pt x="63367" y="602034"/>
                </a:lnTo>
                <a:lnTo>
                  <a:pt x="64135" y="621256"/>
                </a:lnTo>
                <a:lnTo>
                  <a:pt x="64647" y="640562"/>
                </a:lnTo>
                <a:lnTo>
                  <a:pt x="64988" y="660736"/>
                </a:lnTo>
                <a:lnTo>
                  <a:pt x="65216" y="681489"/>
                </a:lnTo>
                <a:lnTo>
                  <a:pt x="65367" y="702628"/>
                </a:lnTo>
                <a:lnTo>
                  <a:pt x="65469" y="723213"/>
                </a:lnTo>
                <a:lnTo>
                  <a:pt x="65536" y="743428"/>
                </a:lnTo>
                <a:lnTo>
                  <a:pt x="65581" y="763396"/>
                </a:lnTo>
                <a:lnTo>
                  <a:pt x="65611" y="783201"/>
                </a:lnTo>
                <a:lnTo>
                  <a:pt x="65631" y="802896"/>
                </a:lnTo>
                <a:lnTo>
                  <a:pt x="65644" y="822518"/>
                </a:lnTo>
                <a:lnTo>
                  <a:pt x="65653" y="842903"/>
                </a:lnTo>
                <a:lnTo>
                  <a:pt x="65659" y="863796"/>
                </a:lnTo>
                <a:lnTo>
                  <a:pt x="65663" y="885029"/>
                </a:lnTo>
                <a:lnTo>
                  <a:pt x="65665" y="905676"/>
                </a:lnTo>
                <a:lnTo>
                  <a:pt x="65667" y="925933"/>
                </a:lnTo>
                <a:lnTo>
                  <a:pt x="65668" y="945929"/>
                </a:lnTo>
                <a:lnTo>
                  <a:pt x="65669" y="965752"/>
                </a:lnTo>
                <a:lnTo>
                  <a:pt x="65670" y="985459"/>
                </a:lnTo>
                <a:lnTo>
                  <a:pt x="65670" y="1005090"/>
                </a:lnTo>
                <a:lnTo>
                  <a:pt x="65670" y="1024668"/>
                </a:lnTo>
                <a:lnTo>
                  <a:pt x="65670" y="1044213"/>
                </a:lnTo>
                <a:lnTo>
                  <a:pt x="65670" y="1063735"/>
                </a:lnTo>
                <a:lnTo>
                  <a:pt x="65670" y="1083241"/>
                </a:lnTo>
                <a:lnTo>
                  <a:pt x="65670" y="1102737"/>
                </a:lnTo>
                <a:lnTo>
                  <a:pt x="65671" y="1122227"/>
                </a:lnTo>
                <a:lnTo>
                  <a:pt x="65671" y="1140901"/>
                </a:lnTo>
                <a:lnTo>
                  <a:pt x="65671" y="1176797"/>
                </a:lnTo>
                <a:lnTo>
                  <a:pt x="65671" y="1211686"/>
                </a:lnTo>
                <a:lnTo>
                  <a:pt x="65671" y="1245316"/>
                </a:lnTo>
                <a:lnTo>
                  <a:pt x="65671" y="1276492"/>
                </a:lnTo>
                <a:lnTo>
                  <a:pt x="65671" y="1306579"/>
                </a:lnTo>
                <a:lnTo>
                  <a:pt x="65671" y="1336180"/>
                </a:lnTo>
                <a:lnTo>
                  <a:pt x="65671" y="1365566"/>
                </a:lnTo>
                <a:lnTo>
                  <a:pt x="65671" y="1392693"/>
                </a:lnTo>
                <a:lnTo>
                  <a:pt x="65671" y="1428613"/>
                </a:lnTo>
                <a:lnTo>
                  <a:pt x="65671" y="1459814"/>
                </a:lnTo>
                <a:lnTo>
                  <a:pt x="65671" y="1489617"/>
                </a:lnTo>
                <a:lnTo>
                  <a:pt x="65671" y="1524890"/>
                </a:lnTo>
                <a:lnTo>
                  <a:pt x="65671" y="1560539"/>
                </a:lnTo>
                <a:lnTo>
                  <a:pt x="66482" y="1571588"/>
                </a:lnTo>
                <a:lnTo>
                  <a:pt x="72974" y="1606721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3" name="SMARTInkShape-2103"/>
          <p:cNvSpPr/>
          <p:nvPr>
            <p:custDataLst>
              <p:tags r:id="rId2"/>
            </p:custDataLst>
          </p:nvPr>
        </p:nvSpPr>
        <p:spPr>
          <a:xfrm>
            <a:off x="2578143" y="2278696"/>
            <a:ext cx="29210" cy="1699370"/>
          </a:xfrm>
          <a:custGeom>
            <a:avLst/>
            <a:gdLst/>
            <a:ahLst/>
            <a:cxnLst/>
            <a:rect l="0" t="0" r="0" b="0"/>
            <a:pathLst>
              <a:path w="29210" h="1699370">
                <a:moveTo>
                  <a:pt x="21908" y="0"/>
                </a:moveTo>
                <a:lnTo>
                  <a:pt x="21908" y="0"/>
                </a:lnTo>
                <a:lnTo>
                  <a:pt x="18031" y="0"/>
                </a:lnTo>
                <a:lnTo>
                  <a:pt x="16889" y="812"/>
                </a:lnTo>
                <a:lnTo>
                  <a:pt x="16127" y="2164"/>
                </a:lnTo>
                <a:lnTo>
                  <a:pt x="14905" y="10166"/>
                </a:lnTo>
                <a:lnTo>
                  <a:pt x="21249" y="45905"/>
                </a:lnTo>
                <a:lnTo>
                  <a:pt x="21778" y="81231"/>
                </a:lnTo>
                <a:lnTo>
                  <a:pt x="21870" y="114146"/>
                </a:lnTo>
                <a:lnTo>
                  <a:pt x="21891" y="140808"/>
                </a:lnTo>
                <a:lnTo>
                  <a:pt x="21901" y="168888"/>
                </a:lnTo>
                <a:lnTo>
                  <a:pt x="21905" y="199763"/>
                </a:lnTo>
                <a:lnTo>
                  <a:pt x="21907" y="232419"/>
                </a:lnTo>
                <a:lnTo>
                  <a:pt x="21908" y="265868"/>
                </a:lnTo>
                <a:lnTo>
                  <a:pt x="21908" y="301834"/>
                </a:lnTo>
                <a:lnTo>
                  <a:pt x="21908" y="320513"/>
                </a:lnTo>
                <a:lnTo>
                  <a:pt x="22720" y="340270"/>
                </a:lnTo>
                <a:lnTo>
                  <a:pt x="24072" y="360745"/>
                </a:lnTo>
                <a:lnTo>
                  <a:pt x="25785" y="381698"/>
                </a:lnTo>
                <a:lnTo>
                  <a:pt x="26927" y="402970"/>
                </a:lnTo>
                <a:lnTo>
                  <a:pt x="27689" y="424455"/>
                </a:lnTo>
                <a:lnTo>
                  <a:pt x="28196" y="446082"/>
                </a:lnTo>
                <a:lnTo>
                  <a:pt x="28535" y="467803"/>
                </a:lnTo>
                <a:lnTo>
                  <a:pt x="28760" y="489588"/>
                </a:lnTo>
                <a:lnTo>
                  <a:pt x="28911" y="511415"/>
                </a:lnTo>
                <a:lnTo>
                  <a:pt x="29011" y="534081"/>
                </a:lnTo>
                <a:lnTo>
                  <a:pt x="29078" y="557306"/>
                </a:lnTo>
                <a:lnTo>
                  <a:pt x="29123" y="580905"/>
                </a:lnTo>
                <a:lnTo>
                  <a:pt x="29152" y="604753"/>
                </a:lnTo>
                <a:lnTo>
                  <a:pt x="29172" y="628766"/>
                </a:lnTo>
                <a:lnTo>
                  <a:pt x="29185" y="652890"/>
                </a:lnTo>
                <a:lnTo>
                  <a:pt x="29194" y="677088"/>
                </a:lnTo>
                <a:lnTo>
                  <a:pt x="29200" y="701334"/>
                </a:lnTo>
                <a:lnTo>
                  <a:pt x="29204" y="725614"/>
                </a:lnTo>
                <a:lnTo>
                  <a:pt x="29207" y="750727"/>
                </a:lnTo>
                <a:lnTo>
                  <a:pt x="29208" y="776395"/>
                </a:lnTo>
                <a:lnTo>
                  <a:pt x="29209" y="802434"/>
                </a:lnTo>
                <a:lnTo>
                  <a:pt x="28399" y="828720"/>
                </a:lnTo>
                <a:lnTo>
                  <a:pt x="27046" y="855170"/>
                </a:lnTo>
                <a:lnTo>
                  <a:pt x="25334" y="881730"/>
                </a:lnTo>
                <a:lnTo>
                  <a:pt x="24192" y="908363"/>
                </a:lnTo>
                <a:lnTo>
                  <a:pt x="23431" y="935045"/>
                </a:lnTo>
                <a:lnTo>
                  <a:pt x="22923" y="961760"/>
                </a:lnTo>
                <a:lnTo>
                  <a:pt x="22585" y="988496"/>
                </a:lnTo>
                <a:lnTo>
                  <a:pt x="22359" y="1015247"/>
                </a:lnTo>
                <a:lnTo>
                  <a:pt x="22209" y="1042007"/>
                </a:lnTo>
                <a:lnTo>
                  <a:pt x="21297" y="1067962"/>
                </a:lnTo>
                <a:lnTo>
                  <a:pt x="19878" y="1093381"/>
                </a:lnTo>
                <a:lnTo>
                  <a:pt x="18120" y="1118442"/>
                </a:lnTo>
                <a:lnTo>
                  <a:pt x="16948" y="1143263"/>
                </a:lnTo>
                <a:lnTo>
                  <a:pt x="16167" y="1167927"/>
                </a:lnTo>
                <a:lnTo>
                  <a:pt x="15646" y="1192484"/>
                </a:lnTo>
                <a:lnTo>
                  <a:pt x="15299" y="1216970"/>
                </a:lnTo>
                <a:lnTo>
                  <a:pt x="15068" y="1241409"/>
                </a:lnTo>
                <a:lnTo>
                  <a:pt x="14913" y="1265817"/>
                </a:lnTo>
                <a:lnTo>
                  <a:pt x="13999" y="1288581"/>
                </a:lnTo>
                <a:lnTo>
                  <a:pt x="12578" y="1310249"/>
                </a:lnTo>
                <a:lnTo>
                  <a:pt x="10819" y="1331186"/>
                </a:lnTo>
                <a:lnTo>
                  <a:pt x="9646" y="1352448"/>
                </a:lnTo>
                <a:lnTo>
                  <a:pt x="8865" y="1373926"/>
                </a:lnTo>
                <a:lnTo>
                  <a:pt x="8344" y="1395548"/>
                </a:lnTo>
                <a:lnTo>
                  <a:pt x="7996" y="1415644"/>
                </a:lnTo>
                <a:lnTo>
                  <a:pt x="7764" y="1434721"/>
                </a:lnTo>
                <a:lnTo>
                  <a:pt x="7507" y="1471066"/>
                </a:lnTo>
                <a:lnTo>
                  <a:pt x="7393" y="1506154"/>
                </a:lnTo>
                <a:lnTo>
                  <a:pt x="7342" y="1538520"/>
                </a:lnTo>
                <a:lnTo>
                  <a:pt x="7319" y="1568324"/>
                </a:lnTo>
                <a:lnTo>
                  <a:pt x="7309" y="1595095"/>
                </a:lnTo>
                <a:lnTo>
                  <a:pt x="3426" y="1629101"/>
                </a:lnTo>
                <a:lnTo>
                  <a:pt x="675" y="1663841"/>
                </a:lnTo>
                <a:lnTo>
                  <a:pt x="24" y="1699369"/>
                </a:lnTo>
                <a:lnTo>
                  <a:pt x="15" y="1699341"/>
                </a:lnTo>
                <a:lnTo>
                  <a:pt x="0" y="1695225"/>
                </a:lnTo>
                <a:lnTo>
                  <a:pt x="7301" y="1687112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7" name="SMARTInkShape-2104"/>
          <p:cNvSpPr/>
          <p:nvPr>
            <p:custDataLst>
              <p:tags r:id="rId3"/>
            </p:custDataLst>
          </p:nvPr>
        </p:nvSpPr>
        <p:spPr>
          <a:xfrm>
            <a:off x="3491080" y="2344428"/>
            <a:ext cx="21912" cy="1730934"/>
          </a:xfrm>
          <a:custGeom>
            <a:avLst/>
            <a:gdLst/>
            <a:ahLst/>
            <a:cxnLst/>
            <a:rect l="0" t="0" r="0" b="0"/>
            <a:pathLst>
              <a:path w="21912" h="1730934">
                <a:moveTo>
                  <a:pt x="7303" y="0"/>
                </a:moveTo>
                <a:lnTo>
                  <a:pt x="7303" y="0"/>
                </a:lnTo>
                <a:lnTo>
                  <a:pt x="11181" y="0"/>
                </a:lnTo>
                <a:lnTo>
                  <a:pt x="12323" y="812"/>
                </a:lnTo>
                <a:lnTo>
                  <a:pt x="13084" y="2164"/>
                </a:lnTo>
                <a:lnTo>
                  <a:pt x="14306" y="10165"/>
                </a:lnTo>
                <a:lnTo>
                  <a:pt x="14589" y="45093"/>
                </a:lnTo>
                <a:lnTo>
                  <a:pt x="14604" y="80506"/>
                </a:lnTo>
                <a:lnTo>
                  <a:pt x="18483" y="110053"/>
                </a:lnTo>
                <a:lnTo>
                  <a:pt x="20895" y="144506"/>
                </a:lnTo>
                <a:lnTo>
                  <a:pt x="21609" y="180411"/>
                </a:lnTo>
                <a:lnTo>
                  <a:pt x="21777" y="206777"/>
                </a:lnTo>
                <a:lnTo>
                  <a:pt x="21851" y="235537"/>
                </a:lnTo>
                <a:lnTo>
                  <a:pt x="21884" y="267254"/>
                </a:lnTo>
                <a:lnTo>
                  <a:pt x="21899" y="300285"/>
                </a:lnTo>
                <a:lnTo>
                  <a:pt x="21905" y="333901"/>
                </a:lnTo>
                <a:lnTo>
                  <a:pt x="21908" y="367777"/>
                </a:lnTo>
                <a:lnTo>
                  <a:pt x="21909" y="386386"/>
                </a:lnTo>
                <a:lnTo>
                  <a:pt x="21909" y="406095"/>
                </a:lnTo>
                <a:lnTo>
                  <a:pt x="21909" y="426538"/>
                </a:lnTo>
                <a:lnTo>
                  <a:pt x="21910" y="446659"/>
                </a:lnTo>
                <a:lnTo>
                  <a:pt x="21910" y="466565"/>
                </a:lnTo>
                <a:lnTo>
                  <a:pt x="21910" y="486328"/>
                </a:lnTo>
                <a:lnTo>
                  <a:pt x="21910" y="507618"/>
                </a:lnTo>
                <a:lnTo>
                  <a:pt x="21911" y="529926"/>
                </a:lnTo>
                <a:lnTo>
                  <a:pt x="21911" y="552913"/>
                </a:lnTo>
                <a:lnTo>
                  <a:pt x="21911" y="576353"/>
                </a:lnTo>
                <a:lnTo>
                  <a:pt x="21911" y="600095"/>
                </a:lnTo>
                <a:lnTo>
                  <a:pt x="21911" y="624038"/>
                </a:lnTo>
                <a:lnTo>
                  <a:pt x="21911" y="648926"/>
                </a:lnTo>
                <a:lnTo>
                  <a:pt x="21911" y="674445"/>
                </a:lnTo>
                <a:lnTo>
                  <a:pt x="21911" y="700384"/>
                </a:lnTo>
                <a:lnTo>
                  <a:pt x="21911" y="726603"/>
                </a:lnTo>
                <a:lnTo>
                  <a:pt x="21911" y="753009"/>
                </a:lnTo>
                <a:lnTo>
                  <a:pt x="21911" y="779540"/>
                </a:lnTo>
                <a:lnTo>
                  <a:pt x="21911" y="806153"/>
                </a:lnTo>
                <a:lnTo>
                  <a:pt x="21911" y="832822"/>
                </a:lnTo>
                <a:lnTo>
                  <a:pt x="21911" y="859528"/>
                </a:lnTo>
                <a:lnTo>
                  <a:pt x="21099" y="886258"/>
                </a:lnTo>
                <a:lnTo>
                  <a:pt x="19747" y="913005"/>
                </a:lnTo>
                <a:lnTo>
                  <a:pt x="18033" y="939763"/>
                </a:lnTo>
                <a:lnTo>
                  <a:pt x="16891" y="967339"/>
                </a:lnTo>
                <a:lnTo>
                  <a:pt x="16130" y="995461"/>
                </a:lnTo>
                <a:lnTo>
                  <a:pt x="15622" y="1023947"/>
                </a:lnTo>
                <a:lnTo>
                  <a:pt x="15283" y="1051865"/>
                </a:lnTo>
                <a:lnTo>
                  <a:pt x="15058" y="1079403"/>
                </a:lnTo>
                <a:lnTo>
                  <a:pt x="14908" y="1106688"/>
                </a:lnTo>
                <a:lnTo>
                  <a:pt x="14808" y="1132993"/>
                </a:lnTo>
                <a:lnTo>
                  <a:pt x="14741" y="1158645"/>
                </a:lnTo>
                <a:lnTo>
                  <a:pt x="14696" y="1183862"/>
                </a:lnTo>
                <a:lnTo>
                  <a:pt x="14666" y="1208787"/>
                </a:lnTo>
                <a:lnTo>
                  <a:pt x="14646" y="1233519"/>
                </a:lnTo>
                <a:lnTo>
                  <a:pt x="14633" y="1258123"/>
                </a:lnTo>
                <a:lnTo>
                  <a:pt x="14625" y="1281828"/>
                </a:lnTo>
                <a:lnTo>
                  <a:pt x="14619" y="1304936"/>
                </a:lnTo>
                <a:lnTo>
                  <a:pt x="14615" y="1327644"/>
                </a:lnTo>
                <a:lnTo>
                  <a:pt x="14612" y="1349275"/>
                </a:lnTo>
                <a:lnTo>
                  <a:pt x="14610" y="1370188"/>
                </a:lnTo>
                <a:lnTo>
                  <a:pt x="14609" y="1390622"/>
                </a:lnTo>
                <a:lnTo>
                  <a:pt x="14609" y="1409924"/>
                </a:lnTo>
                <a:lnTo>
                  <a:pt x="14608" y="1428473"/>
                </a:lnTo>
                <a:lnTo>
                  <a:pt x="14608" y="1464232"/>
                </a:lnTo>
                <a:lnTo>
                  <a:pt x="14607" y="1499059"/>
                </a:lnTo>
                <a:lnTo>
                  <a:pt x="14607" y="1531309"/>
                </a:lnTo>
                <a:lnTo>
                  <a:pt x="14607" y="1561873"/>
                </a:lnTo>
                <a:lnTo>
                  <a:pt x="14607" y="1591686"/>
                </a:lnTo>
                <a:lnTo>
                  <a:pt x="14607" y="1619003"/>
                </a:lnTo>
                <a:lnTo>
                  <a:pt x="12443" y="1655029"/>
                </a:lnTo>
                <a:lnTo>
                  <a:pt x="8826" y="1684098"/>
                </a:lnTo>
                <a:lnTo>
                  <a:pt x="5273" y="1713326"/>
                </a:lnTo>
                <a:lnTo>
                  <a:pt x="0" y="1730933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8" name="SMARTInkShape-2105"/>
          <p:cNvSpPr/>
          <p:nvPr>
            <p:custDataLst>
              <p:tags r:id="rId4"/>
            </p:custDataLst>
          </p:nvPr>
        </p:nvSpPr>
        <p:spPr>
          <a:xfrm>
            <a:off x="7340032" y="4163003"/>
            <a:ext cx="131464" cy="124161"/>
          </a:xfrm>
          <a:custGeom>
            <a:avLst/>
            <a:gdLst/>
            <a:ahLst/>
            <a:cxnLst/>
            <a:rect l="0" t="0" r="0" b="0"/>
            <a:pathLst>
              <a:path w="131464" h="124161">
                <a:moveTo>
                  <a:pt x="131463" y="124160"/>
                </a:moveTo>
                <a:lnTo>
                  <a:pt x="131463" y="124160"/>
                </a:lnTo>
                <a:lnTo>
                  <a:pt x="121425" y="107479"/>
                </a:lnTo>
                <a:lnTo>
                  <a:pt x="115594" y="89878"/>
                </a:lnTo>
                <a:lnTo>
                  <a:pt x="82959" y="53785"/>
                </a:lnTo>
                <a:lnTo>
                  <a:pt x="77987" y="48791"/>
                </a:lnTo>
                <a:lnTo>
                  <a:pt x="70908" y="46030"/>
                </a:lnTo>
                <a:lnTo>
                  <a:pt x="63163" y="43991"/>
                </a:lnTo>
                <a:lnTo>
                  <a:pt x="51579" y="36070"/>
                </a:lnTo>
                <a:lnTo>
                  <a:pt x="31666" y="17836"/>
                </a:lnTo>
                <a:lnTo>
                  <a:pt x="21913" y="13081"/>
                </a:lnTo>
                <a:lnTo>
                  <a:pt x="16051" y="8445"/>
                </a:lnTo>
                <a:lnTo>
                  <a:pt x="15248" y="5647"/>
                </a:lnTo>
                <a:lnTo>
                  <a:pt x="15034" y="3765"/>
                </a:lnTo>
                <a:lnTo>
                  <a:pt x="14080" y="2510"/>
                </a:lnTo>
                <a:lnTo>
                  <a:pt x="7364" y="19"/>
                </a:lnTo>
                <a:lnTo>
                  <a:pt x="730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410538-F3B4-4D7B-BE97-3F08A22F618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63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Examples </a:t>
            </a:r>
          </a:p>
        </p:txBody>
      </p:sp>
      <p:pic>
        <p:nvPicPr>
          <p:cNvPr id="35846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62259" r="3764" b="5455"/>
          <a:stretch/>
        </p:blipFill>
        <p:spPr>
          <a:xfrm>
            <a:off x="304800" y="1905000"/>
            <a:ext cx="8508881" cy="2829697"/>
          </a:xfrm>
          <a:noFill/>
        </p:spPr>
      </p:pic>
      <p:grpSp>
        <p:nvGrpSpPr>
          <p:cNvPr id="35979" name="SMARTInkShape-Group575"/>
          <p:cNvGrpSpPr/>
          <p:nvPr/>
        </p:nvGrpSpPr>
        <p:grpSpPr>
          <a:xfrm>
            <a:off x="2030377" y="4038843"/>
            <a:ext cx="131464" cy="121065"/>
            <a:chOff x="2030377" y="4038843"/>
            <a:chExt cx="131464" cy="121065"/>
          </a:xfrm>
        </p:grpSpPr>
        <p:sp>
          <p:nvSpPr>
            <p:cNvPr id="35973" name="SMARTInkShape-2106"/>
            <p:cNvSpPr/>
            <p:nvPr>
              <p:custDataLst>
                <p:tags r:id="rId11"/>
              </p:custDataLst>
            </p:nvPr>
          </p:nvSpPr>
          <p:spPr>
            <a:xfrm>
              <a:off x="2147233" y="4038843"/>
              <a:ext cx="14608" cy="21912"/>
            </a:xfrm>
            <a:custGeom>
              <a:avLst/>
              <a:gdLst/>
              <a:ahLst/>
              <a:cxnLst/>
              <a:rect l="0" t="0" r="0" b="0"/>
              <a:pathLst>
                <a:path w="14608" h="21912">
                  <a:moveTo>
                    <a:pt x="7304" y="0"/>
                  </a:moveTo>
                  <a:lnTo>
                    <a:pt x="7304" y="0"/>
                  </a:lnTo>
                  <a:lnTo>
                    <a:pt x="13592" y="0"/>
                  </a:lnTo>
                  <a:lnTo>
                    <a:pt x="13931" y="812"/>
                  </a:lnTo>
                  <a:lnTo>
                    <a:pt x="14607" y="7302"/>
                  </a:lnTo>
                  <a:lnTo>
                    <a:pt x="10730" y="7303"/>
                  </a:lnTo>
                  <a:lnTo>
                    <a:pt x="9588" y="8115"/>
                  </a:lnTo>
                  <a:lnTo>
                    <a:pt x="8826" y="9467"/>
                  </a:lnTo>
                  <a:lnTo>
                    <a:pt x="8319" y="11181"/>
                  </a:lnTo>
                  <a:lnTo>
                    <a:pt x="7169" y="12323"/>
                  </a:lnTo>
                  <a:lnTo>
                    <a:pt x="97" y="14581"/>
                  </a:lnTo>
                  <a:lnTo>
                    <a:pt x="0" y="2191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74" name="SMARTInkShape-2107"/>
            <p:cNvSpPr/>
            <p:nvPr>
              <p:custDataLst>
                <p:tags r:id="rId12"/>
              </p:custDataLst>
            </p:nvPr>
          </p:nvSpPr>
          <p:spPr>
            <a:xfrm>
              <a:off x="2052288" y="4148396"/>
              <a:ext cx="7003" cy="1"/>
            </a:xfrm>
            <a:custGeom>
              <a:avLst/>
              <a:gdLst/>
              <a:ahLst/>
              <a:cxnLst/>
              <a:rect l="0" t="0" r="0" b="0"/>
              <a:pathLst>
                <a:path w="7003" h="1">
                  <a:moveTo>
                    <a:pt x="0" y="0"/>
                  </a:moveTo>
                  <a:lnTo>
                    <a:pt x="0" y="0"/>
                  </a:lnTo>
                  <a:lnTo>
                    <a:pt x="7002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75" name="SMARTInkShape-2108"/>
            <p:cNvSpPr/>
            <p:nvPr>
              <p:custDataLst>
                <p:tags r:id="rId13"/>
              </p:custDataLst>
            </p:nvPr>
          </p:nvSpPr>
          <p:spPr>
            <a:xfrm>
              <a:off x="2052288" y="4089968"/>
              <a:ext cx="80339" cy="65732"/>
            </a:xfrm>
            <a:custGeom>
              <a:avLst/>
              <a:gdLst/>
              <a:ahLst/>
              <a:cxnLst/>
              <a:rect l="0" t="0" r="0" b="0"/>
              <a:pathLst>
                <a:path w="80339" h="65732">
                  <a:moveTo>
                    <a:pt x="0" y="65731"/>
                  </a:moveTo>
                  <a:lnTo>
                    <a:pt x="0" y="65731"/>
                  </a:lnTo>
                  <a:lnTo>
                    <a:pt x="0" y="58729"/>
                  </a:lnTo>
                  <a:lnTo>
                    <a:pt x="7002" y="51433"/>
                  </a:lnTo>
                  <a:lnTo>
                    <a:pt x="7214" y="47339"/>
                  </a:lnTo>
                  <a:lnTo>
                    <a:pt x="8055" y="46166"/>
                  </a:lnTo>
                  <a:lnTo>
                    <a:pt x="9428" y="45385"/>
                  </a:lnTo>
                  <a:lnTo>
                    <a:pt x="14736" y="44027"/>
                  </a:lnTo>
                  <a:lnTo>
                    <a:pt x="21583" y="43829"/>
                  </a:lnTo>
                  <a:lnTo>
                    <a:pt x="28170" y="37534"/>
                  </a:lnTo>
                  <a:lnTo>
                    <a:pt x="36488" y="36520"/>
                  </a:lnTo>
                  <a:lnTo>
                    <a:pt x="36517" y="25337"/>
                  </a:lnTo>
                  <a:lnTo>
                    <a:pt x="37329" y="24195"/>
                  </a:lnTo>
                  <a:lnTo>
                    <a:pt x="38681" y="23434"/>
                  </a:lnTo>
                  <a:lnTo>
                    <a:pt x="43955" y="22111"/>
                  </a:lnTo>
                  <a:lnTo>
                    <a:pt x="47397" y="22000"/>
                  </a:lnTo>
                  <a:lnTo>
                    <a:pt x="48639" y="21159"/>
                  </a:lnTo>
                  <a:lnTo>
                    <a:pt x="49468" y="19786"/>
                  </a:lnTo>
                  <a:lnTo>
                    <a:pt x="50020" y="18060"/>
                  </a:lnTo>
                  <a:lnTo>
                    <a:pt x="51199" y="16909"/>
                  </a:lnTo>
                  <a:lnTo>
                    <a:pt x="54674" y="15630"/>
                  </a:lnTo>
                  <a:lnTo>
                    <a:pt x="64387" y="14697"/>
                  </a:lnTo>
                  <a:lnTo>
                    <a:pt x="80338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76" name="SMARTInkShape-2109"/>
            <p:cNvSpPr/>
            <p:nvPr>
              <p:custDataLst>
                <p:tags r:id="rId14"/>
              </p:custDataLst>
            </p:nvPr>
          </p:nvSpPr>
          <p:spPr>
            <a:xfrm>
              <a:off x="2044984" y="4126486"/>
              <a:ext cx="7305" cy="14608"/>
            </a:xfrm>
            <a:custGeom>
              <a:avLst/>
              <a:gdLst/>
              <a:ahLst/>
              <a:cxnLst/>
              <a:rect l="0" t="0" r="0" b="0"/>
              <a:pathLst>
                <a:path w="7305" h="14608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812" y="6626"/>
                  </a:lnTo>
                  <a:lnTo>
                    <a:pt x="7304" y="7303"/>
                  </a:lnTo>
                  <a:lnTo>
                    <a:pt x="0" y="1460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77" name="SMARTInkShape-2110"/>
            <p:cNvSpPr/>
            <p:nvPr>
              <p:custDataLst>
                <p:tags r:id="rId15"/>
              </p:custDataLst>
            </p:nvPr>
          </p:nvSpPr>
          <p:spPr>
            <a:xfrm>
              <a:off x="2030377" y="4148396"/>
              <a:ext cx="7305" cy="11512"/>
            </a:xfrm>
            <a:custGeom>
              <a:avLst/>
              <a:gdLst/>
              <a:ahLst/>
              <a:cxnLst/>
              <a:rect l="0" t="0" r="0" b="0"/>
              <a:pathLst>
                <a:path w="7305" h="11512">
                  <a:moveTo>
                    <a:pt x="0" y="7303"/>
                  </a:moveTo>
                  <a:lnTo>
                    <a:pt x="0" y="7303"/>
                  </a:lnTo>
                  <a:lnTo>
                    <a:pt x="0" y="11181"/>
                  </a:lnTo>
                  <a:lnTo>
                    <a:pt x="811" y="11511"/>
                  </a:lnTo>
                  <a:lnTo>
                    <a:pt x="7304" y="7303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78" name="SMARTInkShape-2111"/>
            <p:cNvSpPr/>
            <p:nvPr>
              <p:custDataLst>
                <p:tags r:id="rId16"/>
              </p:custDataLst>
            </p:nvPr>
          </p:nvSpPr>
          <p:spPr>
            <a:xfrm>
              <a:off x="2132626" y="4038843"/>
              <a:ext cx="14608" cy="7305"/>
            </a:xfrm>
            <a:custGeom>
              <a:avLst/>
              <a:gdLst/>
              <a:ahLst/>
              <a:cxnLst/>
              <a:rect l="0" t="0" r="0" b="0"/>
              <a:pathLst>
                <a:path w="14608" h="7305">
                  <a:moveTo>
                    <a:pt x="0" y="7304"/>
                  </a:moveTo>
                  <a:lnTo>
                    <a:pt x="0" y="7304"/>
                  </a:lnTo>
                  <a:lnTo>
                    <a:pt x="10880" y="7304"/>
                  </a:lnTo>
                  <a:lnTo>
                    <a:pt x="12123" y="6492"/>
                  </a:lnTo>
                  <a:lnTo>
                    <a:pt x="12951" y="5140"/>
                  </a:lnTo>
                  <a:lnTo>
                    <a:pt x="14607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980" name="SMARTInkShape-2112"/>
          <p:cNvSpPr/>
          <p:nvPr>
            <p:custDataLst>
              <p:tags r:id="rId1"/>
            </p:custDataLst>
          </p:nvPr>
        </p:nvSpPr>
        <p:spPr>
          <a:xfrm>
            <a:off x="1891621" y="2446801"/>
            <a:ext cx="160668" cy="1562330"/>
          </a:xfrm>
          <a:custGeom>
            <a:avLst/>
            <a:gdLst/>
            <a:ahLst/>
            <a:cxnLst/>
            <a:rect l="0" t="0" r="0" b="0"/>
            <a:pathLst>
              <a:path w="160668" h="1562330">
                <a:moveTo>
                  <a:pt x="160667" y="21787"/>
                </a:moveTo>
                <a:lnTo>
                  <a:pt x="160667" y="21787"/>
                </a:lnTo>
                <a:lnTo>
                  <a:pt x="156789" y="21787"/>
                </a:lnTo>
                <a:lnTo>
                  <a:pt x="155647" y="20976"/>
                </a:lnTo>
                <a:lnTo>
                  <a:pt x="154886" y="19622"/>
                </a:lnTo>
                <a:lnTo>
                  <a:pt x="154378" y="17910"/>
                </a:lnTo>
                <a:lnTo>
                  <a:pt x="145552" y="6990"/>
                </a:lnTo>
                <a:lnTo>
                  <a:pt x="138874" y="0"/>
                </a:lnTo>
                <a:lnTo>
                  <a:pt x="138759" y="31805"/>
                </a:lnTo>
                <a:lnTo>
                  <a:pt x="138757" y="68129"/>
                </a:lnTo>
                <a:lnTo>
                  <a:pt x="138756" y="97733"/>
                </a:lnTo>
                <a:lnTo>
                  <a:pt x="138756" y="132202"/>
                </a:lnTo>
                <a:lnTo>
                  <a:pt x="137944" y="156879"/>
                </a:lnTo>
                <a:lnTo>
                  <a:pt x="134879" y="184077"/>
                </a:lnTo>
                <a:lnTo>
                  <a:pt x="132975" y="212395"/>
                </a:lnTo>
                <a:lnTo>
                  <a:pt x="132129" y="242022"/>
                </a:lnTo>
                <a:lnTo>
                  <a:pt x="131753" y="274125"/>
                </a:lnTo>
                <a:lnTo>
                  <a:pt x="129422" y="307328"/>
                </a:lnTo>
                <a:lnTo>
                  <a:pt x="126493" y="341831"/>
                </a:lnTo>
                <a:lnTo>
                  <a:pt x="125711" y="360121"/>
                </a:lnTo>
                <a:lnTo>
                  <a:pt x="125191" y="378806"/>
                </a:lnTo>
                <a:lnTo>
                  <a:pt x="124032" y="397755"/>
                </a:lnTo>
                <a:lnTo>
                  <a:pt x="122448" y="416879"/>
                </a:lnTo>
                <a:lnTo>
                  <a:pt x="120580" y="436121"/>
                </a:lnTo>
                <a:lnTo>
                  <a:pt x="118524" y="455441"/>
                </a:lnTo>
                <a:lnTo>
                  <a:pt x="116342" y="474813"/>
                </a:lnTo>
                <a:lnTo>
                  <a:pt x="114075" y="494219"/>
                </a:lnTo>
                <a:lnTo>
                  <a:pt x="112564" y="513649"/>
                </a:lnTo>
                <a:lnTo>
                  <a:pt x="111557" y="533094"/>
                </a:lnTo>
                <a:lnTo>
                  <a:pt x="110885" y="552550"/>
                </a:lnTo>
                <a:lnTo>
                  <a:pt x="109626" y="573635"/>
                </a:lnTo>
                <a:lnTo>
                  <a:pt x="107975" y="595807"/>
                </a:lnTo>
                <a:lnTo>
                  <a:pt x="106063" y="618703"/>
                </a:lnTo>
                <a:lnTo>
                  <a:pt x="103977" y="641271"/>
                </a:lnTo>
                <a:lnTo>
                  <a:pt x="101774" y="663620"/>
                </a:lnTo>
                <a:lnTo>
                  <a:pt x="99494" y="685822"/>
                </a:lnTo>
                <a:lnTo>
                  <a:pt x="97975" y="707928"/>
                </a:lnTo>
                <a:lnTo>
                  <a:pt x="96961" y="729968"/>
                </a:lnTo>
                <a:lnTo>
                  <a:pt x="96286" y="751965"/>
                </a:lnTo>
                <a:lnTo>
                  <a:pt x="95024" y="774745"/>
                </a:lnTo>
                <a:lnTo>
                  <a:pt x="93371" y="798046"/>
                </a:lnTo>
                <a:lnTo>
                  <a:pt x="91458" y="821696"/>
                </a:lnTo>
                <a:lnTo>
                  <a:pt x="89371" y="845577"/>
                </a:lnTo>
                <a:lnTo>
                  <a:pt x="87168" y="869613"/>
                </a:lnTo>
                <a:lnTo>
                  <a:pt x="84888" y="893752"/>
                </a:lnTo>
                <a:lnTo>
                  <a:pt x="82557" y="917148"/>
                </a:lnTo>
                <a:lnTo>
                  <a:pt x="80191" y="940049"/>
                </a:lnTo>
                <a:lnTo>
                  <a:pt x="77802" y="962620"/>
                </a:lnTo>
                <a:lnTo>
                  <a:pt x="75398" y="985782"/>
                </a:lnTo>
                <a:lnTo>
                  <a:pt x="72984" y="1009338"/>
                </a:lnTo>
                <a:lnTo>
                  <a:pt x="70563" y="1033158"/>
                </a:lnTo>
                <a:lnTo>
                  <a:pt x="68137" y="1055529"/>
                </a:lnTo>
                <a:lnTo>
                  <a:pt x="65709" y="1076936"/>
                </a:lnTo>
                <a:lnTo>
                  <a:pt x="63278" y="1097699"/>
                </a:lnTo>
                <a:lnTo>
                  <a:pt x="60847" y="1118844"/>
                </a:lnTo>
                <a:lnTo>
                  <a:pt x="58414" y="1140245"/>
                </a:lnTo>
                <a:lnTo>
                  <a:pt x="55980" y="1161815"/>
                </a:lnTo>
                <a:lnTo>
                  <a:pt x="53547" y="1182688"/>
                </a:lnTo>
                <a:lnTo>
                  <a:pt x="51113" y="1203094"/>
                </a:lnTo>
                <a:lnTo>
                  <a:pt x="48679" y="1223191"/>
                </a:lnTo>
                <a:lnTo>
                  <a:pt x="46244" y="1242269"/>
                </a:lnTo>
                <a:lnTo>
                  <a:pt x="41376" y="1278615"/>
                </a:lnTo>
                <a:lnTo>
                  <a:pt x="34343" y="1313704"/>
                </a:lnTo>
                <a:lnTo>
                  <a:pt x="26619" y="1347422"/>
                </a:lnTo>
                <a:lnTo>
                  <a:pt x="20481" y="1378639"/>
                </a:lnTo>
                <a:lnTo>
                  <a:pt x="17212" y="1406579"/>
                </a:lnTo>
                <a:lnTo>
                  <a:pt x="14947" y="1432521"/>
                </a:lnTo>
                <a:lnTo>
                  <a:pt x="11236" y="1457576"/>
                </a:lnTo>
                <a:lnTo>
                  <a:pt x="4584" y="1490616"/>
                </a:lnTo>
                <a:lnTo>
                  <a:pt x="594" y="1526980"/>
                </a:lnTo>
                <a:lnTo>
                  <a:pt x="0" y="1561144"/>
                </a:lnTo>
                <a:lnTo>
                  <a:pt x="808" y="1561705"/>
                </a:lnTo>
                <a:lnTo>
                  <a:pt x="3870" y="1562329"/>
                </a:lnTo>
                <a:lnTo>
                  <a:pt x="5011" y="1561684"/>
                </a:lnTo>
                <a:lnTo>
                  <a:pt x="5772" y="1560442"/>
                </a:lnTo>
                <a:lnTo>
                  <a:pt x="14596" y="1540918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81" name="SMARTInkShape-2113"/>
          <p:cNvSpPr/>
          <p:nvPr>
            <p:custDataLst>
              <p:tags r:id="rId2"/>
            </p:custDataLst>
          </p:nvPr>
        </p:nvSpPr>
        <p:spPr>
          <a:xfrm>
            <a:off x="3454562" y="2453981"/>
            <a:ext cx="43821" cy="1482614"/>
          </a:xfrm>
          <a:custGeom>
            <a:avLst/>
            <a:gdLst/>
            <a:ahLst/>
            <a:cxnLst/>
            <a:rect l="0" t="0" r="0" b="0"/>
            <a:pathLst>
              <a:path w="43821" h="1482614">
                <a:moveTo>
                  <a:pt x="21911" y="0"/>
                </a:moveTo>
                <a:lnTo>
                  <a:pt x="21911" y="0"/>
                </a:lnTo>
                <a:lnTo>
                  <a:pt x="21911" y="3877"/>
                </a:lnTo>
                <a:lnTo>
                  <a:pt x="24075" y="7944"/>
                </a:lnTo>
                <a:lnTo>
                  <a:pt x="32076" y="21045"/>
                </a:lnTo>
                <a:lnTo>
                  <a:pt x="40005" y="56582"/>
                </a:lnTo>
                <a:lnTo>
                  <a:pt x="43068" y="88900"/>
                </a:lnTo>
                <a:lnTo>
                  <a:pt x="43598" y="120294"/>
                </a:lnTo>
                <a:lnTo>
                  <a:pt x="43755" y="152138"/>
                </a:lnTo>
                <a:lnTo>
                  <a:pt x="43792" y="177981"/>
                </a:lnTo>
                <a:lnTo>
                  <a:pt x="43809" y="205697"/>
                </a:lnTo>
                <a:lnTo>
                  <a:pt x="43816" y="234245"/>
                </a:lnTo>
                <a:lnTo>
                  <a:pt x="43819" y="263163"/>
                </a:lnTo>
                <a:lnTo>
                  <a:pt x="43820" y="294410"/>
                </a:lnTo>
                <a:lnTo>
                  <a:pt x="43009" y="328043"/>
                </a:lnTo>
                <a:lnTo>
                  <a:pt x="41657" y="346101"/>
                </a:lnTo>
                <a:lnTo>
                  <a:pt x="39944" y="364632"/>
                </a:lnTo>
                <a:lnTo>
                  <a:pt x="38802" y="384289"/>
                </a:lnTo>
                <a:lnTo>
                  <a:pt x="38041" y="404697"/>
                </a:lnTo>
                <a:lnTo>
                  <a:pt x="37533" y="425606"/>
                </a:lnTo>
                <a:lnTo>
                  <a:pt x="36383" y="446038"/>
                </a:lnTo>
                <a:lnTo>
                  <a:pt x="34805" y="466151"/>
                </a:lnTo>
                <a:lnTo>
                  <a:pt x="32941" y="486052"/>
                </a:lnTo>
                <a:lnTo>
                  <a:pt x="31699" y="507434"/>
                </a:lnTo>
                <a:lnTo>
                  <a:pt x="30871" y="529804"/>
                </a:lnTo>
                <a:lnTo>
                  <a:pt x="30319" y="552831"/>
                </a:lnTo>
                <a:lnTo>
                  <a:pt x="29139" y="575487"/>
                </a:lnTo>
                <a:lnTo>
                  <a:pt x="27541" y="597894"/>
                </a:lnTo>
                <a:lnTo>
                  <a:pt x="25664" y="620136"/>
                </a:lnTo>
                <a:lnTo>
                  <a:pt x="24413" y="643079"/>
                </a:lnTo>
                <a:lnTo>
                  <a:pt x="23579" y="666489"/>
                </a:lnTo>
                <a:lnTo>
                  <a:pt x="23023" y="690211"/>
                </a:lnTo>
                <a:lnTo>
                  <a:pt x="21841" y="714141"/>
                </a:lnTo>
                <a:lnTo>
                  <a:pt x="20241" y="738209"/>
                </a:lnTo>
                <a:lnTo>
                  <a:pt x="18363" y="762369"/>
                </a:lnTo>
                <a:lnTo>
                  <a:pt x="16300" y="785779"/>
                </a:lnTo>
                <a:lnTo>
                  <a:pt x="14112" y="808690"/>
                </a:lnTo>
                <a:lnTo>
                  <a:pt x="11843" y="831267"/>
                </a:lnTo>
                <a:lnTo>
                  <a:pt x="10330" y="854434"/>
                </a:lnTo>
                <a:lnTo>
                  <a:pt x="9321" y="877993"/>
                </a:lnTo>
                <a:lnTo>
                  <a:pt x="8649" y="901814"/>
                </a:lnTo>
                <a:lnTo>
                  <a:pt x="8200" y="924998"/>
                </a:lnTo>
                <a:lnTo>
                  <a:pt x="7901" y="947759"/>
                </a:lnTo>
                <a:lnTo>
                  <a:pt x="7702" y="970235"/>
                </a:lnTo>
                <a:lnTo>
                  <a:pt x="6758" y="992523"/>
                </a:lnTo>
                <a:lnTo>
                  <a:pt x="5317" y="1014685"/>
                </a:lnTo>
                <a:lnTo>
                  <a:pt x="3545" y="1036763"/>
                </a:lnTo>
                <a:lnTo>
                  <a:pt x="2363" y="1057974"/>
                </a:lnTo>
                <a:lnTo>
                  <a:pt x="1575" y="1078606"/>
                </a:lnTo>
                <a:lnTo>
                  <a:pt x="1050" y="1098854"/>
                </a:lnTo>
                <a:lnTo>
                  <a:pt x="700" y="1118844"/>
                </a:lnTo>
                <a:lnTo>
                  <a:pt x="467" y="1138662"/>
                </a:lnTo>
                <a:lnTo>
                  <a:pt x="312" y="1158367"/>
                </a:lnTo>
                <a:lnTo>
                  <a:pt x="139" y="1193245"/>
                </a:lnTo>
                <a:lnTo>
                  <a:pt x="62" y="1224977"/>
                </a:lnTo>
                <a:lnTo>
                  <a:pt x="28" y="1255309"/>
                </a:lnTo>
                <a:lnTo>
                  <a:pt x="12" y="1282857"/>
                </a:lnTo>
                <a:lnTo>
                  <a:pt x="817" y="1308625"/>
                </a:lnTo>
                <a:lnTo>
                  <a:pt x="5021" y="1345132"/>
                </a:lnTo>
                <a:lnTo>
                  <a:pt x="6628" y="1376868"/>
                </a:lnTo>
                <a:lnTo>
                  <a:pt x="7103" y="1406017"/>
                </a:lnTo>
                <a:lnTo>
                  <a:pt x="7264" y="1440253"/>
                </a:lnTo>
                <a:lnTo>
                  <a:pt x="7296" y="1462524"/>
                </a:lnTo>
                <a:lnTo>
                  <a:pt x="0" y="1482613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82" name="SMARTInkShape-2114"/>
          <p:cNvSpPr/>
          <p:nvPr>
            <p:custDataLst>
              <p:tags r:id="rId3"/>
            </p:custDataLst>
          </p:nvPr>
        </p:nvSpPr>
        <p:spPr>
          <a:xfrm>
            <a:off x="5236620" y="2453981"/>
            <a:ext cx="7304" cy="1"/>
          </a:xfrm>
          <a:custGeom>
            <a:avLst/>
            <a:gdLst/>
            <a:ahLst/>
            <a:cxnLst/>
            <a:rect l="0" t="0" r="0" b="0"/>
            <a:pathLst>
              <a:path w="7304" h="1">
                <a:moveTo>
                  <a:pt x="0" y="0"/>
                </a:moveTo>
                <a:lnTo>
                  <a:pt x="0" y="0"/>
                </a:lnTo>
                <a:lnTo>
                  <a:pt x="7303" y="0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83" name="SMARTInkShape-2115"/>
          <p:cNvSpPr/>
          <p:nvPr>
            <p:custDataLst>
              <p:tags r:id="rId4"/>
            </p:custDataLst>
          </p:nvPr>
        </p:nvSpPr>
        <p:spPr>
          <a:xfrm>
            <a:off x="5229316" y="2453981"/>
            <a:ext cx="3454563" cy="576978"/>
          </a:xfrm>
          <a:custGeom>
            <a:avLst/>
            <a:gdLst/>
            <a:ahLst/>
            <a:cxnLst/>
            <a:rect l="0" t="0" r="0" b="0"/>
            <a:pathLst>
              <a:path w="3454563" h="576978">
                <a:moveTo>
                  <a:pt x="0" y="0"/>
                </a:moveTo>
                <a:lnTo>
                  <a:pt x="0" y="0"/>
                </a:lnTo>
                <a:lnTo>
                  <a:pt x="0" y="7303"/>
                </a:lnTo>
                <a:lnTo>
                  <a:pt x="21903" y="7303"/>
                </a:lnTo>
                <a:lnTo>
                  <a:pt x="21910" y="13592"/>
                </a:lnTo>
                <a:lnTo>
                  <a:pt x="22722" y="13930"/>
                </a:lnTo>
                <a:lnTo>
                  <a:pt x="29212" y="14607"/>
                </a:lnTo>
                <a:lnTo>
                  <a:pt x="29213" y="18484"/>
                </a:lnTo>
                <a:lnTo>
                  <a:pt x="30025" y="19626"/>
                </a:lnTo>
                <a:lnTo>
                  <a:pt x="31378" y="20387"/>
                </a:lnTo>
                <a:lnTo>
                  <a:pt x="36518" y="21910"/>
                </a:lnTo>
                <a:lnTo>
                  <a:pt x="42806" y="21910"/>
                </a:lnTo>
                <a:lnTo>
                  <a:pt x="43145" y="22722"/>
                </a:lnTo>
                <a:lnTo>
                  <a:pt x="43813" y="29125"/>
                </a:lnTo>
                <a:lnTo>
                  <a:pt x="65643" y="29214"/>
                </a:lnTo>
                <a:lnTo>
                  <a:pt x="72946" y="36428"/>
                </a:lnTo>
                <a:lnTo>
                  <a:pt x="98815" y="36517"/>
                </a:lnTo>
                <a:lnTo>
                  <a:pt x="99960" y="37329"/>
                </a:lnTo>
                <a:lnTo>
                  <a:pt x="100723" y="38681"/>
                </a:lnTo>
                <a:lnTo>
                  <a:pt x="101948" y="42806"/>
                </a:lnTo>
                <a:lnTo>
                  <a:pt x="104279" y="43370"/>
                </a:lnTo>
                <a:lnTo>
                  <a:pt x="120707" y="43821"/>
                </a:lnTo>
                <a:lnTo>
                  <a:pt x="121858" y="44632"/>
                </a:lnTo>
                <a:lnTo>
                  <a:pt x="122626" y="45985"/>
                </a:lnTo>
                <a:lnTo>
                  <a:pt x="123856" y="50109"/>
                </a:lnTo>
                <a:lnTo>
                  <a:pt x="126189" y="50673"/>
                </a:lnTo>
                <a:lnTo>
                  <a:pt x="146063" y="51124"/>
                </a:lnTo>
                <a:lnTo>
                  <a:pt x="153348" y="58401"/>
                </a:lnTo>
                <a:lnTo>
                  <a:pt x="167679" y="58428"/>
                </a:lnTo>
                <a:lnTo>
                  <a:pt x="167979" y="65642"/>
                </a:lnTo>
                <a:lnTo>
                  <a:pt x="182585" y="65731"/>
                </a:lnTo>
                <a:lnTo>
                  <a:pt x="189803" y="72946"/>
                </a:lnTo>
                <a:lnTo>
                  <a:pt x="225392" y="73035"/>
                </a:lnTo>
                <a:lnTo>
                  <a:pt x="225731" y="73846"/>
                </a:lnTo>
                <a:lnTo>
                  <a:pt x="226108" y="76912"/>
                </a:lnTo>
                <a:lnTo>
                  <a:pt x="227020" y="78054"/>
                </a:lnTo>
                <a:lnTo>
                  <a:pt x="233621" y="80312"/>
                </a:lnTo>
                <a:lnTo>
                  <a:pt x="240713" y="80338"/>
                </a:lnTo>
                <a:lnTo>
                  <a:pt x="240926" y="84215"/>
                </a:lnTo>
                <a:lnTo>
                  <a:pt x="241768" y="85358"/>
                </a:lnTo>
                <a:lnTo>
                  <a:pt x="248230" y="87616"/>
                </a:lnTo>
                <a:lnTo>
                  <a:pt x="255534" y="87642"/>
                </a:lnTo>
                <a:lnTo>
                  <a:pt x="255596" y="91519"/>
                </a:lnTo>
                <a:lnTo>
                  <a:pt x="256417" y="92661"/>
                </a:lnTo>
                <a:lnTo>
                  <a:pt x="262626" y="94856"/>
                </a:lnTo>
                <a:lnTo>
                  <a:pt x="277507" y="94945"/>
                </a:lnTo>
                <a:lnTo>
                  <a:pt x="284536" y="101948"/>
                </a:lnTo>
                <a:lnTo>
                  <a:pt x="313743" y="102249"/>
                </a:lnTo>
                <a:lnTo>
                  <a:pt x="320313" y="95961"/>
                </a:lnTo>
                <a:lnTo>
                  <a:pt x="320660" y="96434"/>
                </a:lnTo>
                <a:lnTo>
                  <a:pt x="321046" y="99123"/>
                </a:lnTo>
                <a:lnTo>
                  <a:pt x="321960" y="100165"/>
                </a:lnTo>
                <a:lnTo>
                  <a:pt x="328349" y="102168"/>
                </a:lnTo>
                <a:lnTo>
                  <a:pt x="354356" y="102249"/>
                </a:lnTo>
                <a:lnTo>
                  <a:pt x="355528" y="103061"/>
                </a:lnTo>
                <a:lnTo>
                  <a:pt x="356310" y="104413"/>
                </a:lnTo>
                <a:lnTo>
                  <a:pt x="357564" y="108537"/>
                </a:lnTo>
                <a:lnTo>
                  <a:pt x="359899" y="109101"/>
                </a:lnTo>
                <a:lnTo>
                  <a:pt x="390867" y="109552"/>
                </a:lnTo>
                <a:lnTo>
                  <a:pt x="392041" y="110364"/>
                </a:lnTo>
                <a:lnTo>
                  <a:pt x="392824" y="111716"/>
                </a:lnTo>
                <a:lnTo>
                  <a:pt x="393346" y="113430"/>
                </a:lnTo>
                <a:lnTo>
                  <a:pt x="394506" y="114572"/>
                </a:lnTo>
                <a:lnTo>
                  <a:pt x="401596" y="116830"/>
                </a:lnTo>
                <a:lnTo>
                  <a:pt x="415259" y="116856"/>
                </a:lnTo>
                <a:lnTo>
                  <a:pt x="422498" y="123144"/>
                </a:lnTo>
                <a:lnTo>
                  <a:pt x="429795" y="124070"/>
                </a:lnTo>
                <a:lnTo>
                  <a:pt x="466082" y="124160"/>
                </a:lnTo>
                <a:lnTo>
                  <a:pt x="474416" y="124160"/>
                </a:lnTo>
                <a:lnTo>
                  <a:pt x="474637" y="120282"/>
                </a:lnTo>
                <a:lnTo>
                  <a:pt x="475479" y="119140"/>
                </a:lnTo>
                <a:lnTo>
                  <a:pt x="481009" y="117157"/>
                </a:lnTo>
                <a:lnTo>
                  <a:pt x="488231" y="123171"/>
                </a:lnTo>
                <a:lnTo>
                  <a:pt x="495527" y="124073"/>
                </a:lnTo>
                <a:lnTo>
                  <a:pt x="531496" y="124160"/>
                </a:lnTo>
                <a:lnTo>
                  <a:pt x="540151" y="124160"/>
                </a:lnTo>
                <a:lnTo>
                  <a:pt x="547455" y="131162"/>
                </a:lnTo>
                <a:lnTo>
                  <a:pt x="561264" y="131461"/>
                </a:lnTo>
                <a:lnTo>
                  <a:pt x="561633" y="130650"/>
                </a:lnTo>
                <a:lnTo>
                  <a:pt x="562043" y="127585"/>
                </a:lnTo>
                <a:lnTo>
                  <a:pt x="562964" y="126443"/>
                </a:lnTo>
                <a:lnTo>
                  <a:pt x="569365" y="124248"/>
                </a:lnTo>
                <a:lnTo>
                  <a:pt x="591281" y="124160"/>
                </a:lnTo>
                <a:lnTo>
                  <a:pt x="597846" y="130448"/>
                </a:lnTo>
                <a:lnTo>
                  <a:pt x="605864" y="131436"/>
                </a:lnTo>
                <a:lnTo>
                  <a:pt x="612451" y="131461"/>
                </a:lnTo>
                <a:lnTo>
                  <a:pt x="620471" y="138466"/>
                </a:lnTo>
                <a:lnTo>
                  <a:pt x="634364" y="138766"/>
                </a:lnTo>
                <a:lnTo>
                  <a:pt x="634711" y="137955"/>
                </a:lnTo>
                <a:lnTo>
                  <a:pt x="635097" y="134889"/>
                </a:lnTo>
                <a:lnTo>
                  <a:pt x="636011" y="133747"/>
                </a:lnTo>
                <a:lnTo>
                  <a:pt x="641667" y="131764"/>
                </a:lnTo>
                <a:lnTo>
                  <a:pt x="678183" y="131463"/>
                </a:lnTo>
                <a:lnTo>
                  <a:pt x="685424" y="131463"/>
                </a:lnTo>
                <a:lnTo>
                  <a:pt x="693505" y="138466"/>
                </a:lnTo>
                <a:lnTo>
                  <a:pt x="729861" y="138767"/>
                </a:lnTo>
                <a:lnTo>
                  <a:pt x="743852" y="138767"/>
                </a:lnTo>
                <a:lnTo>
                  <a:pt x="751150" y="145055"/>
                </a:lnTo>
                <a:lnTo>
                  <a:pt x="758453" y="145981"/>
                </a:lnTo>
                <a:lnTo>
                  <a:pt x="794971" y="146070"/>
                </a:lnTo>
                <a:lnTo>
                  <a:pt x="814258" y="146070"/>
                </a:lnTo>
                <a:lnTo>
                  <a:pt x="815503" y="146882"/>
                </a:lnTo>
                <a:lnTo>
                  <a:pt x="816334" y="148234"/>
                </a:lnTo>
                <a:lnTo>
                  <a:pt x="816887" y="149947"/>
                </a:lnTo>
                <a:lnTo>
                  <a:pt x="818067" y="151089"/>
                </a:lnTo>
                <a:lnTo>
                  <a:pt x="824185" y="153073"/>
                </a:lnTo>
                <a:lnTo>
                  <a:pt x="860702" y="153373"/>
                </a:lnTo>
                <a:lnTo>
                  <a:pt x="875309" y="153373"/>
                </a:lnTo>
                <a:lnTo>
                  <a:pt x="875680" y="154185"/>
                </a:lnTo>
                <a:lnTo>
                  <a:pt x="876092" y="157251"/>
                </a:lnTo>
                <a:lnTo>
                  <a:pt x="877014" y="158393"/>
                </a:lnTo>
                <a:lnTo>
                  <a:pt x="883416" y="160588"/>
                </a:lnTo>
                <a:lnTo>
                  <a:pt x="904524" y="160677"/>
                </a:lnTo>
                <a:lnTo>
                  <a:pt x="904894" y="161489"/>
                </a:lnTo>
                <a:lnTo>
                  <a:pt x="905306" y="164554"/>
                </a:lnTo>
                <a:lnTo>
                  <a:pt x="906227" y="165696"/>
                </a:lnTo>
                <a:lnTo>
                  <a:pt x="912630" y="167892"/>
                </a:lnTo>
                <a:lnTo>
                  <a:pt x="923812" y="167978"/>
                </a:lnTo>
                <a:lnTo>
                  <a:pt x="925056" y="168791"/>
                </a:lnTo>
                <a:lnTo>
                  <a:pt x="925886" y="170144"/>
                </a:lnTo>
                <a:lnTo>
                  <a:pt x="926440" y="171857"/>
                </a:lnTo>
                <a:lnTo>
                  <a:pt x="927621" y="172999"/>
                </a:lnTo>
                <a:lnTo>
                  <a:pt x="933737" y="174983"/>
                </a:lnTo>
                <a:lnTo>
                  <a:pt x="948344" y="175282"/>
                </a:lnTo>
                <a:lnTo>
                  <a:pt x="948715" y="176094"/>
                </a:lnTo>
                <a:lnTo>
                  <a:pt x="949127" y="179161"/>
                </a:lnTo>
                <a:lnTo>
                  <a:pt x="950049" y="180303"/>
                </a:lnTo>
                <a:lnTo>
                  <a:pt x="955717" y="182287"/>
                </a:lnTo>
                <a:lnTo>
                  <a:pt x="978342" y="182588"/>
                </a:lnTo>
                <a:lnTo>
                  <a:pt x="985665" y="189591"/>
                </a:lnTo>
                <a:lnTo>
                  <a:pt x="1004131" y="189891"/>
                </a:lnTo>
                <a:lnTo>
                  <a:pt x="1005383" y="190702"/>
                </a:lnTo>
                <a:lnTo>
                  <a:pt x="1006217" y="192055"/>
                </a:lnTo>
                <a:lnTo>
                  <a:pt x="1007556" y="196179"/>
                </a:lnTo>
                <a:lnTo>
                  <a:pt x="1009903" y="196743"/>
                </a:lnTo>
                <a:lnTo>
                  <a:pt x="1026335" y="197194"/>
                </a:lnTo>
                <a:lnTo>
                  <a:pt x="1027489" y="198006"/>
                </a:lnTo>
                <a:lnTo>
                  <a:pt x="1028257" y="199358"/>
                </a:lnTo>
                <a:lnTo>
                  <a:pt x="1028770" y="201071"/>
                </a:lnTo>
                <a:lnTo>
                  <a:pt x="1029924" y="202214"/>
                </a:lnTo>
                <a:lnTo>
                  <a:pt x="1035994" y="204197"/>
                </a:lnTo>
                <a:lnTo>
                  <a:pt x="1057897" y="204498"/>
                </a:lnTo>
                <a:lnTo>
                  <a:pt x="1058268" y="205310"/>
                </a:lnTo>
                <a:lnTo>
                  <a:pt x="1058680" y="208375"/>
                </a:lnTo>
                <a:lnTo>
                  <a:pt x="1059601" y="209517"/>
                </a:lnTo>
                <a:lnTo>
                  <a:pt x="1066004" y="211712"/>
                </a:lnTo>
                <a:lnTo>
                  <a:pt x="1084470" y="211802"/>
                </a:lnTo>
                <a:lnTo>
                  <a:pt x="1085721" y="212613"/>
                </a:lnTo>
                <a:lnTo>
                  <a:pt x="1086555" y="213965"/>
                </a:lnTo>
                <a:lnTo>
                  <a:pt x="1087111" y="215679"/>
                </a:lnTo>
                <a:lnTo>
                  <a:pt x="1088295" y="216821"/>
                </a:lnTo>
                <a:lnTo>
                  <a:pt x="1095198" y="219016"/>
                </a:lnTo>
                <a:lnTo>
                  <a:pt x="1123627" y="219105"/>
                </a:lnTo>
                <a:lnTo>
                  <a:pt x="1130932" y="225393"/>
                </a:lnTo>
                <a:lnTo>
                  <a:pt x="1138236" y="226320"/>
                </a:lnTo>
                <a:lnTo>
                  <a:pt x="1174753" y="226408"/>
                </a:lnTo>
                <a:lnTo>
                  <a:pt x="1182057" y="232697"/>
                </a:lnTo>
                <a:lnTo>
                  <a:pt x="1186717" y="233411"/>
                </a:lnTo>
                <a:lnTo>
                  <a:pt x="1203947" y="233710"/>
                </a:lnTo>
                <a:lnTo>
                  <a:pt x="1211269" y="240000"/>
                </a:lnTo>
                <a:lnTo>
                  <a:pt x="1218574" y="240927"/>
                </a:lnTo>
                <a:lnTo>
                  <a:pt x="1223234" y="240989"/>
                </a:lnTo>
                <a:lnTo>
                  <a:pt x="1224487" y="241810"/>
                </a:lnTo>
                <a:lnTo>
                  <a:pt x="1225321" y="243168"/>
                </a:lnTo>
                <a:lnTo>
                  <a:pt x="1225878" y="244885"/>
                </a:lnTo>
                <a:lnTo>
                  <a:pt x="1227060" y="246030"/>
                </a:lnTo>
                <a:lnTo>
                  <a:pt x="1233181" y="248018"/>
                </a:lnTo>
                <a:lnTo>
                  <a:pt x="1240485" y="248293"/>
                </a:lnTo>
                <a:lnTo>
                  <a:pt x="1247788" y="254605"/>
                </a:lnTo>
                <a:lnTo>
                  <a:pt x="1255092" y="255533"/>
                </a:lnTo>
                <a:lnTo>
                  <a:pt x="1262396" y="255615"/>
                </a:lnTo>
                <a:lnTo>
                  <a:pt x="1269699" y="261910"/>
                </a:lnTo>
                <a:lnTo>
                  <a:pt x="1277002" y="262837"/>
                </a:lnTo>
                <a:lnTo>
                  <a:pt x="1284306" y="262919"/>
                </a:lnTo>
                <a:lnTo>
                  <a:pt x="1291029" y="267944"/>
                </a:lnTo>
                <a:lnTo>
                  <a:pt x="1298681" y="269929"/>
                </a:lnTo>
                <a:lnTo>
                  <a:pt x="1303505" y="270141"/>
                </a:lnTo>
                <a:lnTo>
                  <a:pt x="1304780" y="270982"/>
                </a:lnTo>
                <a:lnTo>
                  <a:pt x="1305629" y="272354"/>
                </a:lnTo>
                <a:lnTo>
                  <a:pt x="1306196" y="274081"/>
                </a:lnTo>
                <a:lnTo>
                  <a:pt x="1307386" y="275231"/>
                </a:lnTo>
                <a:lnTo>
                  <a:pt x="1314302" y="277444"/>
                </a:lnTo>
                <a:lnTo>
                  <a:pt x="1318411" y="277507"/>
                </a:lnTo>
                <a:lnTo>
                  <a:pt x="1319587" y="278327"/>
                </a:lnTo>
                <a:lnTo>
                  <a:pt x="1320369" y="279685"/>
                </a:lnTo>
                <a:lnTo>
                  <a:pt x="1320892" y="281403"/>
                </a:lnTo>
                <a:lnTo>
                  <a:pt x="1322052" y="282547"/>
                </a:lnTo>
                <a:lnTo>
                  <a:pt x="1328133" y="284535"/>
                </a:lnTo>
                <a:lnTo>
                  <a:pt x="1332789" y="284748"/>
                </a:lnTo>
                <a:lnTo>
                  <a:pt x="1334040" y="285589"/>
                </a:lnTo>
                <a:lnTo>
                  <a:pt x="1334876" y="286961"/>
                </a:lnTo>
                <a:lnTo>
                  <a:pt x="1335431" y="288687"/>
                </a:lnTo>
                <a:lnTo>
                  <a:pt x="1336613" y="289838"/>
                </a:lnTo>
                <a:lnTo>
                  <a:pt x="1342734" y="291837"/>
                </a:lnTo>
                <a:lnTo>
                  <a:pt x="1350037" y="292114"/>
                </a:lnTo>
                <a:lnTo>
                  <a:pt x="1357341" y="298426"/>
                </a:lnTo>
                <a:lnTo>
                  <a:pt x="1364645" y="299354"/>
                </a:lnTo>
                <a:lnTo>
                  <a:pt x="1376609" y="299442"/>
                </a:lnTo>
                <a:lnTo>
                  <a:pt x="1377861" y="300254"/>
                </a:lnTo>
                <a:lnTo>
                  <a:pt x="1378696" y="301607"/>
                </a:lnTo>
                <a:lnTo>
                  <a:pt x="1379251" y="303320"/>
                </a:lnTo>
                <a:lnTo>
                  <a:pt x="1380434" y="304463"/>
                </a:lnTo>
                <a:lnTo>
                  <a:pt x="1386555" y="306446"/>
                </a:lnTo>
                <a:lnTo>
                  <a:pt x="1401162" y="306745"/>
                </a:lnTo>
                <a:lnTo>
                  <a:pt x="1408466" y="313036"/>
                </a:lnTo>
                <a:lnTo>
                  <a:pt x="1415769" y="313962"/>
                </a:lnTo>
                <a:lnTo>
                  <a:pt x="1452266" y="314051"/>
                </a:lnTo>
                <a:lnTo>
                  <a:pt x="1459589" y="314051"/>
                </a:lnTo>
                <a:lnTo>
                  <a:pt x="1466893" y="320339"/>
                </a:lnTo>
                <a:lnTo>
                  <a:pt x="1474197" y="321265"/>
                </a:lnTo>
                <a:lnTo>
                  <a:pt x="1496108" y="321354"/>
                </a:lnTo>
                <a:lnTo>
                  <a:pt x="1503411" y="327643"/>
                </a:lnTo>
                <a:lnTo>
                  <a:pt x="1510714" y="328569"/>
                </a:lnTo>
                <a:lnTo>
                  <a:pt x="1537280" y="328658"/>
                </a:lnTo>
                <a:lnTo>
                  <a:pt x="1541534" y="330822"/>
                </a:lnTo>
                <a:lnTo>
                  <a:pt x="1546999" y="334946"/>
                </a:lnTo>
                <a:lnTo>
                  <a:pt x="1554515" y="335872"/>
                </a:lnTo>
                <a:lnTo>
                  <a:pt x="1590427" y="335961"/>
                </a:lnTo>
                <a:lnTo>
                  <a:pt x="1594910" y="335961"/>
                </a:lnTo>
                <a:lnTo>
                  <a:pt x="1596430" y="336773"/>
                </a:lnTo>
                <a:lnTo>
                  <a:pt x="1597443" y="338126"/>
                </a:lnTo>
                <a:lnTo>
                  <a:pt x="1598119" y="339839"/>
                </a:lnTo>
                <a:lnTo>
                  <a:pt x="1599380" y="340981"/>
                </a:lnTo>
                <a:lnTo>
                  <a:pt x="1602947" y="342250"/>
                </a:lnTo>
                <a:lnTo>
                  <a:pt x="1638512" y="343264"/>
                </a:lnTo>
                <a:lnTo>
                  <a:pt x="1672643" y="343265"/>
                </a:lnTo>
                <a:lnTo>
                  <a:pt x="1709129" y="343265"/>
                </a:lnTo>
                <a:lnTo>
                  <a:pt x="1745540" y="343265"/>
                </a:lnTo>
                <a:lnTo>
                  <a:pt x="1780986" y="343265"/>
                </a:lnTo>
                <a:lnTo>
                  <a:pt x="1816158" y="343265"/>
                </a:lnTo>
                <a:lnTo>
                  <a:pt x="1851847" y="343265"/>
                </a:lnTo>
                <a:lnTo>
                  <a:pt x="1865132" y="343265"/>
                </a:lnTo>
                <a:lnTo>
                  <a:pt x="1869834" y="345429"/>
                </a:lnTo>
                <a:lnTo>
                  <a:pt x="1874629" y="348284"/>
                </a:lnTo>
                <a:lnTo>
                  <a:pt x="1884319" y="350117"/>
                </a:lnTo>
                <a:lnTo>
                  <a:pt x="1918590" y="350568"/>
                </a:lnTo>
                <a:lnTo>
                  <a:pt x="1954907" y="350568"/>
                </a:lnTo>
                <a:lnTo>
                  <a:pt x="1974685" y="350568"/>
                </a:lnTo>
                <a:lnTo>
                  <a:pt x="1979387" y="352733"/>
                </a:lnTo>
                <a:lnTo>
                  <a:pt x="1984181" y="355588"/>
                </a:lnTo>
                <a:lnTo>
                  <a:pt x="1993872" y="357421"/>
                </a:lnTo>
                <a:lnTo>
                  <a:pt x="2030389" y="357872"/>
                </a:lnTo>
                <a:lnTo>
                  <a:pt x="2066762" y="357872"/>
                </a:lnTo>
                <a:lnTo>
                  <a:pt x="2084979" y="357872"/>
                </a:lnTo>
                <a:lnTo>
                  <a:pt x="2089268" y="360036"/>
                </a:lnTo>
                <a:lnTo>
                  <a:pt x="2093880" y="362891"/>
                </a:lnTo>
                <a:lnTo>
                  <a:pt x="2103453" y="364724"/>
                </a:lnTo>
                <a:lnTo>
                  <a:pt x="2135150" y="365175"/>
                </a:lnTo>
                <a:lnTo>
                  <a:pt x="2136744" y="365986"/>
                </a:lnTo>
                <a:lnTo>
                  <a:pt x="2137805" y="367339"/>
                </a:lnTo>
                <a:lnTo>
                  <a:pt x="2138513" y="369052"/>
                </a:lnTo>
                <a:lnTo>
                  <a:pt x="2139797" y="370195"/>
                </a:lnTo>
                <a:lnTo>
                  <a:pt x="2143387" y="371464"/>
                </a:lnTo>
                <a:lnTo>
                  <a:pt x="2166915" y="373285"/>
                </a:lnTo>
                <a:lnTo>
                  <a:pt x="2176488" y="378259"/>
                </a:lnTo>
                <a:lnTo>
                  <a:pt x="2204308" y="379780"/>
                </a:lnTo>
                <a:lnTo>
                  <a:pt x="2211225" y="384801"/>
                </a:lnTo>
                <a:lnTo>
                  <a:pt x="2218040" y="386409"/>
                </a:lnTo>
                <a:lnTo>
                  <a:pt x="2233736" y="387078"/>
                </a:lnTo>
                <a:lnTo>
                  <a:pt x="2240482" y="392104"/>
                </a:lnTo>
                <a:lnTo>
                  <a:pt x="2247266" y="393712"/>
                </a:lnTo>
                <a:lnTo>
                  <a:pt x="2260244" y="394363"/>
                </a:lnTo>
                <a:lnTo>
                  <a:pt x="2264544" y="396542"/>
                </a:lnTo>
                <a:lnTo>
                  <a:pt x="2270040" y="400676"/>
                </a:lnTo>
                <a:lnTo>
                  <a:pt x="2276957" y="401492"/>
                </a:lnTo>
                <a:lnTo>
                  <a:pt x="2296047" y="401691"/>
                </a:lnTo>
                <a:lnTo>
                  <a:pt x="2297567" y="402503"/>
                </a:lnTo>
                <a:lnTo>
                  <a:pt x="2298581" y="403856"/>
                </a:lnTo>
                <a:lnTo>
                  <a:pt x="2299256" y="405569"/>
                </a:lnTo>
                <a:lnTo>
                  <a:pt x="2300518" y="406712"/>
                </a:lnTo>
                <a:lnTo>
                  <a:pt x="2306777" y="408696"/>
                </a:lnTo>
                <a:lnTo>
                  <a:pt x="2333363" y="408996"/>
                </a:lnTo>
                <a:lnTo>
                  <a:pt x="2337617" y="411160"/>
                </a:lnTo>
                <a:lnTo>
                  <a:pt x="2343083" y="415285"/>
                </a:lnTo>
                <a:lnTo>
                  <a:pt x="2349993" y="416099"/>
                </a:lnTo>
                <a:lnTo>
                  <a:pt x="2377401" y="416300"/>
                </a:lnTo>
                <a:lnTo>
                  <a:pt x="2381534" y="418464"/>
                </a:lnTo>
                <a:lnTo>
                  <a:pt x="2386923" y="422588"/>
                </a:lnTo>
                <a:lnTo>
                  <a:pt x="2393818" y="423403"/>
                </a:lnTo>
                <a:lnTo>
                  <a:pt x="2429950" y="423603"/>
                </a:lnTo>
                <a:lnTo>
                  <a:pt x="2442112" y="423603"/>
                </a:lnTo>
                <a:lnTo>
                  <a:pt x="2443633" y="424415"/>
                </a:lnTo>
                <a:lnTo>
                  <a:pt x="2444648" y="425768"/>
                </a:lnTo>
                <a:lnTo>
                  <a:pt x="2445324" y="427481"/>
                </a:lnTo>
                <a:lnTo>
                  <a:pt x="2446587" y="428623"/>
                </a:lnTo>
                <a:lnTo>
                  <a:pt x="2450153" y="429892"/>
                </a:lnTo>
                <a:lnTo>
                  <a:pt x="2484856" y="430907"/>
                </a:lnTo>
                <a:lnTo>
                  <a:pt x="2501280" y="430907"/>
                </a:lnTo>
                <a:lnTo>
                  <a:pt x="2505569" y="433071"/>
                </a:lnTo>
                <a:lnTo>
                  <a:pt x="2511058" y="437195"/>
                </a:lnTo>
                <a:lnTo>
                  <a:pt x="2518579" y="438122"/>
                </a:lnTo>
                <a:lnTo>
                  <a:pt x="2540490" y="438210"/>
                </a:lnTo>
                <a:lnTo>
                  <a:pt x="2547230" y="443230"/>
                </a:lnTo>
                <a:lnTo>
                  <a:pt x="2554885" y="445213"/>
                </a:lnTo>
                <a:lnTo>
                  <a:pt x="2588903" y="445514"/>
                </a:lnTo>
                <a:lnTo>
                  <a:pt x="2590185" y="446326"/>
                </a:lnTo>
                <a:lnTo>
                  <a:pt x="2591039" y="447678"/>
                </a:lnTo>
                <a:lnTo>
                  <a:pt x="2591609" y="449391"/>
                </a:lnTo>
                <a:lnTo>
                  <a:pt x="2592800" y="450534"/>
                </a:lnTo>
                <a:lnTo>
                  <a:pt x="2596288" y="451802"/>
                </a:lnTo>
                <a:lnTo>
                  <a:pt x="2630926" y="452818"/>
                </a:lnTo>
                <a:lnTo>
                  <a:pt x="2639332" y="452818"/>
                </a:lnTo>
                <a:lnTo>
                  <a:pt x="2644018" y="454982"/>
                </a:lnTo>
                <a:lnTo>
                  <a:pt x="2648806" y="457837"/>
                </a:lnTo>
                <a:lnTo>
                  <a:pt x="2658492" y="459670"/>
                </a:lnTo>
                <a:lnTo>
                  <a:pt x="2694866" y="460121"/>
                </a:lnTo>
                <a:lnTo>
                  <a:pt x="2731383" y="460121"/>
                </a:lnTo>
                <a:lnTo>
                  <a:pt x="2763472" y="460121"/>
                </a:lnTo>
                <a:lnTo>
                  <a:pt x="2764992" y="460933"/>
                </a:lnTo>
                <a:lnTo>
                  <a:pt x="2766006" y="462285"/>
                </a:lnTo>
                <a:lnTo>
                  <a:pt x="2766681" y="463998"/>
                </a:lnTo>
                <a:lnTo>
                  <a:pt x="2767943" y="465140"/>
                </a:lnTo>
                <a:lnTo>
                  <a:pt x="2774202" y="467124"/>
                </a:lnTo>
                <a:lnTo>
                  <a:pt x="2810439" y="467425"/>
                </a:lnTo>
                <a:lnTo>
                  <a:pt x="2829222" y="467425"/>
                </a:lnTo>
                <a:lnTo>
                  <a:pt x="2830736" y="468236"/>
                </a:lnTo>
                <a:lnTo>
                  <a:pt x="2831745" y="469589"/>
                </a:lnTo>
                <a:lnTo>
                  <a:pt x="2832418" y="471302"/>
                </a:lnTo>
                <a:lnTo>
                  <a:pt x="2833678" y="472444"/>
                </a:lnTo>
                <a:lnTo>
                  <a:pt x="2837242" y="473713"/>
                </a:lnTo>
                <a:lnTo>
                  <a:pt x="2868066" y="475539"/>
                </a:lnTo>
                <a:lnTo>
                  <a:pt x="2877629" y="480509"/>
                </a:lnTo>
                <a:lnTo>
                  <a:pt x="2905382" y="482029"/>
                </a:lnTo>
                <a:lnTo>
                  <a:pt x="2912350" y="487051"/>
                </a:lnTo>
                <a:lnTo>
                  <a:pt x="2919174" y="488658"/>
                </a:lnTo>
                <a:lnTo>
                  <a:pt x="2945841" y="489333"/>
                </a:lnTo>
                <a:lnTo>
                  <a:pt x="2950660" y="491498"/>
                </a:lnTo>
                <a:lnTo>
                  <a:pt x="2955507" y="494354"/>
                </a:lnTo>
                <a:lnTo>
                  <a:pt x="2965230" y="496187"/>
                </a:lnTo>
                <a:lnTo>
                  <a:pt x="2982570" y="496631"/>
                </a:lnTo>
                <a:lnTo>
                  <a:pt x="2987272" y="498799"/>
                </a:lnTo>
                <a:lnTo>
                  <a:pt x="2992066" y="501656"/>
                </a:lnTo>
                <a:lnTo>
                  <a:pt x="3001757" y="503491"/>
                </a:lnTo>
                <a:lnTo>
                  <a:pt x="3034408" y="503942"/>
                </a:lnTo>
                <a:lnTo>
                  <a:pt x="3038713" y="506106"/>
                </a:lnTo>
                <a:lnTo>
                  <a:pt x="3043331" y="508961"/>
                </a:lnTo>
                <a:lnTo>
                  <a:pt x="3052909" y="510794"/>
                </a:lnTo>
                <a:lnTo>
                  <a:pt x="3077215" y="511238"/>
                </a:lnTo>
                <a:lnTo>
                  <a:pt x="3082083" y="513406"/>
                </a:lnTo>
                <a:lnTo>
                  <a:pt x="3086952" y="516264"/>
                </a:lnTo>
                <a:lnTo>
                  <a:pt x="3096691" y="518098"/>
                </a:lnTo>
                <a:lnTo>
                  <a:pt x="3121036" y="518541"/>
                </a:lnTo>
                <a:lnTo>
                  <a:pt x="3125904" y="520710"/>
                </a:lnTo>
                <a:lnTo>
                  <a:pt x="3130773" y="523567"/>
                </a:lnTo>
                <a:lnTo>
                  <a:pt x="3139069" y="525552"/>
                </a:lnTo>
                <a:lnTo>
                  <a:pt x="3157643" y="525845"/>
                </a:lnTo>
                <a:lnTo>
                  <a:pt x="3162462" y="528013"/>
                </a:lnTo>
                <a:lnTo>
                  <a:pt x="3167309" y="530871"/>
                </a:lnTo>
                <a:lnTo>
                  <a:pt x="3177032" y="532705"/>
                </a:lnTo>
                <a:lnTo>
                  <a:pt x="3211312" y="533156"/>
                </a:lnTo>
                <a:lnTo>
                  <a:pt x="3216070" y="533156"/>
                </a:lnTo>
                <a:lnTo>
                  <a:pt x="3220890" y="535320"/>
                </a:lnTo>
                <a:lnTo>
                  <a:pt x="3225737" y="538176"/>
                </a:lnTo>
                <a:lnTo>
                  <a:pt x="3235460" y="540008"/>
                </a:lnTo>
                <a:lnTo>
                  <a:pt x="3260817" y="540458"/>
                </a:lnTo>
                <a:lnTo>
                  <a:pt x="3265122" y="542623"/>
                </a:lnTo>
                <a:lnTo>
                  <a:pt x="3269740" y="545479"/>
                </a:lnTo>
                <a:lnTo>
                  <a:pt x="3279317" y="547312"/>
                </a:lnTo>
                <a:lnTo>
                  <a:pt x="3303624" y="547756"/>
                </a:lnTo>
                <a:lnTo>
                  <a:pt x="3308492" y="549924"/>
                </a:lnTo>
                <a:lnTo>
                  <a:pt x="3313361" y="552781"/>
                </a:lnTo>
                <a:lnTo>
                  <a:pt x="3321657" y="554766"/>
                </a:lnTo>
                <a:lnTo>
                  <a:pt x="3347471" y="555065"/>
                </a:lnTo>
                <a:lnTo>
                  <a:pt x="3349084" y="555877"/>
                </a:lnTo>
                <a:lnTo>
                  <a:pt x="3350161" y="557230"/>
                </a:lnTo>
                <a:lnTo>
                  <a:pt x="3350878" y="558944"/>
                </a:lnTo>
                <a:lnTo>
                  <a:pt x="3352168" y="560086"/>
                </a:lnTo>
                <a:lnTo>
                  <a:pt x="3355765" y="561355"/>
                </a:lnTo>
                <a:lnTo>
                  <a:pt x="3380092" y="562362"/>
                </a:lnTo>
                <a:lnTo>
                  <a:pt x="3387075" y="567388"/>
                </a:lnTo>
                <a:lnTo>
                  <a:pt x="3394782" y="569373"/>
                </a:lnTo>
                <a:lnTo>
                  <a:pt x="3402304" y="569648"/>
                </a:lnTo>
                <a:lnTo>
                  <a:pt x="3409044" y="574688"/>
                </a:lnTo>
                <a:lnTo>
                  <a:pt x="3416699" y="576676"/>
                </a:lnTo>
                <a:lnTo>
                  <a:pt x="3452901" y="576977"/>
                </a:lnTo>
                <a:lnTo>
                  <a:pt x="3454562" y="576977"/>
                </a:lnTo>
                <a:lnTo>
                  <a:pt x="3450685" y="573100"/>
                </a:lnTo>
                <a:lnTo>
                  <a:pt x="3444454" y="571197"/>
                </a:lnTo>
                <a:lnTo>
                  <a:pt x="3418045" y="569674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986" name="SMARTInkShape-Group580"/>
          <p:cNvGrpSpPr/>
          <p:nvPr/>
        </p:nvGrpSpPr>
        <p:grpSpPr>
          <a:xfrm>
            <a:off x="5243923" y="3038262"/>
            <a:ext cx="3458772" cy="43822"/>
            <a:chOff x="5243923" y="3038262"/>
            <a:chExt cx="3458772" cy="43822"/>
          </a:xfrm>
        </p:grpSpPr>
        <p:sp>
          <p:nvSpPr>
            <p:cNvPr id="35984" name="SMARTInkShape-2116"/>
            <p:cNvSpPr/>
            <p:nvPr>
              <p:custDataLst>
                <p:tags r:id="rId9"/>
              </p:custDataLst>
            </p:nvPr>
          </p:nvSpPr>
          <p:spPr>
            <a:xfrm>
              <a:off x="5243923" y="3038262"/>
              <a:ext cx="3439956" cy="36518"/>
            </a:xfrm>
            <a:custGeom>
              <a:avLst/>
              <a:gdLst/>
              <a:ahLst/>
              <a:cxnLst/>
              <a:rect l="0" t="0" r="0" b="0"/>
              <a:pathLst>
                <a:path w="3439956" h="36518">
                  <a:moveTo>
                    <a:pt x="0" y="14607"/>
                  </a:moveTo>
                  <a:lnTo>
                    <a:pt x="0" y="14607"/>
                  </a:lnTo>
                  <a:lnTo>
                    <a:pt x="0" y="7392"/>
                  </a:lnTo>
                  <a:lnTo>
                    <a:pt x="7304" y="7303"/>
                  </a:lnTo>
                  <a:lnTo>
                    <a:pt x="7304" y="3426"/>
                  </a:lnTo>
                  <a:lnTo>
                    <a:pt x="8115" y="2284"/>
                  </a:lnTo>
                  <a:lnTo>
                    <a:pt x="9468" y="1523"/>
                  </a:lnTo>
                  <a:lnTo>
                    <a:pt x="14581" y="8"/>
                  </a:lnTo>
                  <a:lnTo>
                    <a:pt x="43730" y="0"/>
                  </a:lnTo>
                  <a:lnTo>
                    <a:pt x="50822" y="7003"/>
                  </a:lnTo>
                  <a:lnTo>
                    <a:pt x="79297" y="7303"/>
                  </a:lnTo>
                  <a:lnTo>
                    <a:pt x="79644" y="8115"/>
                  </a:lnTo>
                  <a:lnTo>
                    <a:pt x="80247" y="13592"/>
                  </a:lnTo>
                  <a:lnTo>
                    <a:pt x="82462" y="14156"/>
                  </a:lnTo>
                  <a:lnTo>
                    <a:pt x="118557" y="14607"/>
                  </a:lnTo>
                  <a:lnTo>
                    <a:pt x="120425" y="14607"/>
                  </a:lnTo>
                  <a:lnTo>
                    <a:pt x="124664" y="16771"/>
                  </a:lnTo>
                  <a:lnTo>
                    <a:pt x="131066" y="21610"/>
                  </a:lnTo>
                  <a:lnTo>
                    <a:pt x="137717" y="21884"/>
                  </a:lnTo>
                  <a:lnTo>
                    <a:pt x="138067" y="21081"/>
                  </a:lnTo>
                  <a:lnTo>
                    <a:pt x="138456" y="18025"/>
                  </a:lnTo>
                  <a:lnTo>
                    <a:pt x="139371" y="16886"/>
                  </a:lnTo>
                  <a:lnTo>
                    <a:pt x="145028" y="14907"/>
                  </a:lnTo>
                  <a:lnTo>
                    <a:pt x="181481" y="14607"/>
                  </a:lnTo>
                  <a:lnTo>
                    <a:pt x="217543" y="14607"/>
                  </a:lnTo>
                  <a:lnTo>
                    <a:pt x="225386" y="14607"/>
                  </a:lnTo>
                  <a:lnTo>
                    <a:pt x="233616" y="7392"/>
                  </a:lnTo>
                  <a:lnTo>
                    <a:pt x="269188" y="7303"/>
                  </a:lnTo>
                  <a:lnTo>
                    <a:pt x="305635" y="7303"/>
                  </a:lnTo>
                  <a:lnTo>
                    <a:pt x="342152" y="7303"/>
                  </a:lnTo>
                  <a:lnTo>
                    <a:pt x="346813" y="7303"/>
                  </a:lnTo>
                  <a:lnTo>
                    <a:pt x="348065" y="8115"/>
                  </a:lnTo>
                  <a:lnTo>
                    <a:pt x="348900" y="9467"/>
                  </a:lnTo>
                  <a:lnTo>
                    <a:pt x="350471" y="14306"/>
                  </a:lnTo>
                  <a:lnTo>
                    <a:pt x="386949" y="14607"/>
                  </a:lnTo>
                  <a:lnTo>
                    <a:pt x="423276" y="14607"/>
                  </a:lnTo>
                  <a:lnTo>
                    <a:pt x="441992" y="14607"/>
                  </a:lnTo>
                  <a:lnTo>
                    <a:pt x="443166" y="15418"/>
                  </a:lnTo>
                  <a:lnTo>
                    <a:pt x="443949" y="16771"/>
                  </a:lnTo>
                  <a:lnTo>
                    <a:pt x="444470" y="18484"/>
                  </a:lnTo>
                  <a:lnTo>
                    <a:pt x="445630" y="19626"/>
                  </a:lnTo>
                  <a:lnTo>
                    <a:pt x="451712" y="21610"/>
                  </a:lnTo>
                  <a:lnTo>
                    <a:pt x="485580" y="21911"/>
                  </a:lnTo>
                  <a:lnTo>
                    <a:pt x="486832" y="22722"/>
                  </a:lnTo>
                  <a:lnTo>
                    <a:pt x="487666" y="24075"/>
                  </a:lnTo>
                  <a:lnTo>
                    <a:pt x="488223" y="25788"/>
                  </a:lnTo>
                  <a:lnTo>
                    <a:pt x="489405" y="26930"/>
                  </a:lnTo>
                  <a:lnTo>
                    <a:pt x="496310" y="29125"/>
                  </a:lnTo>
                  <a:lnTo>
                    <a:pt x="532042" y="29214"/>
                  </a:lnTo>
                  <a:lnTo>
                    <a:pt x="568323" y="29214"/>
                  </a:lnTo>
                  <a:lnTo>
                    <a:pt x="604520" y="29214"/>
                  </a:lnTo>
                  <a:lnTo>
                    <a:pt x="640683" y="29214"/>
                  </a:lnTo>
                  <a:lnTo>
                    <a:pt x="677200" y="29214"/>
                  </a:lnTo>
                  <a:lnTo>
                    <a:pt x="682704" y="29214"/>
                  </a:lnTo>
                  <a:lnTo>
                    <a:pt x="686994" y="31378"/>
                  </a:lnTo>
                  <a:lnTo>
                    <a:pt x="691605" y="34233"/>
                  </a:lnTo>
                  <a:lnTo>
                    <a:pt x="701178" y="36066"/>
                  </a:lnTo>
                  <a:lnTo>
                    <a:pt x="737655" y="36517"/>
                  </a:lnTo>
                  <a:lnTo>
                    <a:pt x="771797" y="36517"/>
                  </a:lnTo>
                  <a:lnTo>
                    <a:pt x="808256" y="36517"/>
                  </a:lnTo>
                  <a:lnTo>
                    <a:pt x="844774" y="36517"/>
                  </a:lnTo>
                  <a:lnTo>
                    <a:pt x="878720" y="36517"/>
                  </a:lnTo>
                  <a:lnTo>
                    <a:pt x="912900" y="36517"/>
                  </a:lnTo>
                  <a:lnTo>
                    <a:pt x="944889" y="36517"/>
                  </a:lnTo>
                  <a:lnTo>
                    <a:pt x="949591" y="34353"/>
                  </a:lnTo>
                  <a:lnTo>
                    <a:pt x="951981" y="32640"/>
                  </a:lnTo>
                  <a:lnTo>
                    <a:pt x="968918" y="29515"/>
                  </a:lnTo>
                  <a:lnTo>
                    <a:pt x="1004592" y="29215"/>
                  </a:lnTo>
                  <a:lnTo>
                    <a:pt x="1039542" y="29214"/>
                  </a:lnTo>
                  <a:lnTo>
                    <a:pt x="1075063" y="29214"/>
                  </a:lnTo>
                  <a:lnTo>
                    <a:pt x="1084283" y="29214"/>
                  </a:lnTo>
                  <a:lnTo>
                    <a:pt x="1088636" y="27050"/>
                  </a:lnTo>
                  <a:lnTo>
                    <a:pt x="1093275" y="24195"/>
                  </a:lnTo>
                  <a:lnTo>
                    <a:pt x="1098043" y="22926"/>
                  </a:lnTo>
                  <a:lnTo>
                    <a:pt x="1100451" y="23399"/>
                  </a:lnTo>
                  <a:lnTo>
                    <a:pt x="1110145" y="27825"/>
                  </a:lnTo>
                  <a:lnTo>
                    <a:pt x="1115997" y="28940"/>
                  </a:lnTo>
                  <a:lnTo>
                    <a:pt x="1125194" y="23397"/>
                  </a:lnTo>
                  <a:lnTo>
                    <a:pt x="1161260" y="21914"/>
                  </a:lnTo>
                  <a:lnTo>
                    <a:pt x="1196020" y="21911"/>
                  </a:lnTo>
                  <a:lnTo>
                    <a:pt x="1222130" y="21911"/>
                  </a:lnTo>
                  <a:lnTo>
                    <a:pt x="1226994" y="19746"/>
                  </a:lnTo>
                  <a:lnTo>
                    <a:pt x="1231862" y="16891"/>
                  </a:lnTo>
                  <a:lnTo>
                    <a:pt x="1241598" y="15058"/>
                  </a:lnTo>
                  <a:lnTo>
                    <a:pt x="1278115" y="14608"/>
                  </a:lnTo>
                  <a:lnTo>
                    <a:pt x="1312399" y="14607"/>
                  </a:lnTo>
                  <a:lnTo>
                    <a:pt x="1346434" y="14607"/>
                  </a:lnTo>
                  <a:lnTo>
                    <a:pt x="1380380" y="14607"/>
                  </a:lnTo>
                  <a:lnTo>
                    <a:pt x="1386592" y="12443"/>
                  </a:lnTo>
                  <a:lnTo>
                    <a:pt x="1392060" y="9588"/>
                  </a:lnTo>
                  <a:lnTo>
                    <a:pt x="1402181" y="7754"/>
                  </a:lnTo>
                  <a:lnTo>
                    <a:pt x="1436358" y="7305"/>
                  </a:lnTo>
                  <a:lnTo>
                    <a:pt x="1441227" y="7304"/>
                  </a:lnTo>
                  <a:lnTo>
                    <a:pt x="1446096" y="5140"/>
                  </a:lnTo>
                  <a:lnTo>
                    <a:pt x="1450964" y="2284"/>
                  </a:lnTo>
                  <a:lnTo>
                    <a:pt x="1460703" y="451"/>
                  </a:lnTo>
                  <a:lnTo>
                    <a:pt x="1497221" y="1"/>
                  </a:lnTo>
                  <a:lnTo>
                    <a:pt x="1533738" y="0"/>
                  </a:lnTo>
                  <a:lnTo>
                    <a:pt x="1567840" y="0"/>
                  </a:lnTo>
                  <a:lnTo>
                    <a:pt x="1603550" y="0"/>
                  </a:lnTo>
                  <a:lnTo>
                    <a:pt x="1638725" y="0"/>
                  </a:lnTo>
                  <a:lnTo>
                    <a:pt x="1672968" y="0"/>
                  </a:lnTo>
                  <a:lnTo>
                    <a:pt x="1709474" y="0"/>
                  </a:lnTo>
                  <a:lnTo>
                    <a:pt x="1726372" y="0"/>
                  </a:lnTo>
                  <a:lnTo>
                    <a:pt x="1731071" y="2164"/>
                  </a:lnTo>
                  <a:lnTo>
                    <a:pt x="1736821" y="6288"/>
                  </a:lnTo>
                  <a:lnTo>
                    <a:pt x="1744401" y="7214"/>
                  </a:lnTo>
                  <a:lnTo>
                    <a:pt x="1779826" y="7303"/>
                  </a:lnTo>
                  <a:lnTo>
                    <a:pt x="1784582" y="7303"/>
                  </a:lnTo>
                  <a:lnTo>
                    <a:pt x="1789401" y="9467"/>
                  </a:lnTo>
                  <a:lnTo>
                    <a:pt x="1794248" y="12323"/>
                  </a:lnTo>
                  <a:lnTo>
                    <a:pt x="1802528" y="14306"/>
                  </a:lnTo>
                  <a:lnTo>
                    <a:pt x="1838253" y="14607"/>
                  </a:lnTo>
                  <a:lnTo>
                    <a:pt x="1874728" y="14607"/>
                  </a:lnTo>
                  <a:lnTo>
                    <a:pt x="1911146" y="14607"/>
                  </a:lnTo>
                  <a:lnTo>
                    <a:pt x="1947622" y="14607"/>
                  </a:lnTo>
                  <a:lnTo>
                    <a:pt x="1981988" y="14607"/>
                  </a:lnTo>
                  <a:lnTo>
                    <a:pt x="2018231" y="14607"/>
                  </a:lnTo>
                  <a:lnTo>
                    <a:pt x="2052751" y="14607"/>
                  </a:lnTo>
                  <a:lnTo>
                    <a:pt x="2088951" y="14607"/>
                  </a:lnTo>
                  <a:lnTo>
                    <a:pt x="2123571" y="14607"/>
                  </a:lnTo>
                  <a:lnTo>
                    <a:pt x="2158014" y="14607"/>
                  </a:lnTo>
                  <a:lnTo>
                    <a:pt x="2194513" y="14607"/>
                  </a:lnTo>
                  <a:lnTo>
                    <a:pt x="2230097" y="14607"/>
                  </a:lnTo>
                  <a:lnTo>
                    <a:pt x="2264226" y="14607"/>
                  </a:lnTo>
                  <a:lnTo>
                    <a:pt x="2300741" y="14607"/>
                  </a:lnTo>
                  <a:lnTo>
                    <a:pt x="2334896" y="14607"/>
                  </a:lnTo>
                  <a:lnTo>
                    <a:pt x="2362486" y="14607"/>
                  </a:lnTo>
                  <a:lnTo>
                    <a:pt x="2366791" y="16771"/>
                  </a:lnTo>
                  <a:lnTo>
                    <a:pt x="2372289" y="20895"/>
                  </a:lnTo>
                  <a:lnTo>
                    <a:pt x="2379205" y="21710"/>
                  </a:lnTo>
                  <a:lnTo>
                    <a:pt x="2412684" y="21910"/>
                  </a:lnTo>
                  <a:lnTo>
                    <a:pt x="2417503" y="19746"/>
                  </a:lnTo>
                  <a:lnTo>
                    <a:pt x="2422350" y="16891"/>
                  </a:lnTo>
                  <a:lnTo>
                    <a:pt x="2430630" y="14908"/>
                  </a:lnTo>
                  <a:lnTo>
                    <a:pt x="2467147" y="14607"/>
                  </a:lnTo>
                  <a:lnTo>
                    <a:pt x="2502676" y="14607"/>
                  </a:lnTo>
                  <a:lnTo>
                    <a:pt x="2536780" y="14607"/>
                  </a:lnTo>
                  <a:lnTo>
                    <a:pt x="2573272" y="14607"/>
                  </a:lnTo>
                  <a:lnTo>
                    <a:pt x="2609790" y="14607"/>
                  </a:lnTo>
                  <a:lnTo>
                    <a:pt x="2645664" y="14607"/>
                  </a:lnTo>
                  <a:lnTo>
                    <a:pt x="2680285" y="14607"/>
                  </a:lnTo>
                  <a:lnTo>
                    <a:pt x="2714473" y="14607"/>
                  </a:lnTo>
                  <a:lnTo>
                    <a:pt x="2748285" y="14607"/>
                  </a:lnTo>
                  <a:lnTo>
                    <a:pt x="2784121" y="14607"/>
                  </a:lnTo>
                  <a:lnTo>
                    <a:pt x="2818158" y="14607"/>
                  </a:lnTo>
                  <a:lnTo>
                    <a:pt x="2827877" y="14607"/>
                  </a:lnTo>
                  <a:lnTo>
                    <a:pt x="2833311" y="16771"/>
                  </a:lnTo>
                  <a:lnTo>
                    <a:pt x="2838432" y="19626"/>
                  </a:lnTo>
                  <a:lnTo>
                    <a:pt x="2848331" y="21459"/>
                  </a:lnTo>
                  <a:lnTo>
                    <a:pt x="2883265" y="21909"/>
                  </a:lnTo>
                  <a:lnTo>
                    <a:pt x="2894777" y="22722"/>
                  </a:lnTo>
                  <a:lnTo>
                    <a:pt x="2908933" y="28199"/>
                  </a:lnTo>
                  <a:lnTo>
                    <a:pt x="2945219" y="29197"/>
                  </a:lnTo>
                  <a:lnTo>
                    <a:pt x="2979796" y="29214"/>
                  </a:lnTo>
                  <a:lnTo>
                    <a:pt x="3013870" y="29214"/>
                  </a:lnTo>
                  <a:lnTo>
                    <a:pt x="3039680" y="29214"/>
                  </a:lnTo>
                  <a:lnTo>
                    <a:pt x="3045114" y="31378"/>
                  </a:lnTo>
                  <a:lnTo>
                    <a:pt x="3047699" y="33091"/>
                  </a:lnTo>
                  <a:lnTo>
                    <a:pt x="3059092" y="35502"/>
                  </a:lnTo>
                  <a:lnTo>
                    <a:pt x="3094238" y="36512"/>
                  </a:lnTo>
                  <a:lnTo>
                    <a:pt x="3130573" y="36517"/>
                  </a:lnTo>
                  <a:lnTo>
                    <a:pt x="3165656" y="36517"/>
                  </a:lnTo>
                  <a:lnTo>
                    <a:pt x="3201353" y="36517"/>
                  </a:lnTo>
                  <a:lnTo>
                    <a:pt x="3236979" y="36517"/>
                  </a:lnTo>
                  <a:lnTo>
                    <a:pt x="3271977" y="36517"/>
                  </a:lnTo>
                  <a:lnTo>
                    <a:pt x="3306258" y="36517"/>
                  </a:lnTo>
                  <a:lnTo>
                    <a:pt x="3341782" y="36517"/>
                  </a:lnTo>
                  <a:lnTo>
                    <a:pt x="3377683" y="36517"/>
                  </a:lnTo>
                  <a:lnTo>
                    <a:pt x="3412308" y="36517"/>
                  </a:lnTo>
                  <a:lnTo>
                    <a:pt x="3439955" y="3651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85" name="SMARTInkShape-2117"/>
            <p:cNvSpPr/>
            <p:nvPr>
              <p:custDataLst>
                <p:tags r:id="rId10"/>
              </p:custDataLst>
            </p:nvPr>
          </p:nvSpPr>
          <p:spPr>
            <a:xfrm>
              <a:off x="8698485" y="3067484"/>
              <a:ext cx="4210" cy="14600"/>
            </a:xfrm>
            <a:custGeom>
              <a:avLst/>
              <a:gdLst/>
              <a:ahLst/>
              <a:cxnLst/>
              <a:rect l="0" t="0" r="0" b="0"/>
              <a:pathLst>
                <a:path w="4210" h="14600">
                  <a:moveTo>
                    <a:pt x="0" y="7295"/>
                  </a:moveTo>
                  <a:lnTo>
                    <a:pt x="0" y="7295"/>
                  </a:lnTo>
                  <a:lnTo>
                    <a:pt x="0" y="0"/>
                  </a:lnTo>
                  <a:lnTo>
                    <a:pt x="0" y="3872"/>
                  </a:lnTo>
                  <a:lnTo>
                    <a:pt x="812" y="5013"/>
                  </a:lnTo>
                  <a:lnTo>
                    <a:pt x="2165" y="5774"/>
                  </a:lnTo>
                  <a:lnTo>
                    <a:pt x="3878" y="6281"/>
                  </a:lnTo>
                  <a:lnTo>
                    <a:pt x="4209" y="7431"/>
                  </a:lnTo>
                  <a:lnTo>
                    <a:pt x="0" y="1459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89" name="SMARTInkShape-Group581"/>
          <p:cNvGrpSpPr/>
          <p:nvPr/>
        </p:nvGrpSpPr>
        <p:grpSpPr>
          <a:xfrm>
            <a:off x="5222013" y="3374223"/>
            <a:ext cx="7304" cy="7305"/>
            <a:chOff x="5222013" y="3374223"/>
            <a:chExt cx="7304" cy="7305"/>
          </a:xfrm>
        </p:grpSpPr>
        <p:sp>
          <p:nvSpPr>
            <p:cNvPr id="35987" name="SMARTInkShape-2118"/>
            <p:cNvSpPr/>
            <p:nvPr>
              <p:custDataLst>
                <p:tags r:id="rId7"/>
              </p:custDataLst>
            </p:nvPr>
          </p:nvSpPr>
          <p:spPr>
            <a:xfrm>
              <a:off x="5222013" y="3381527"/>
              <a:ext cx="7304" cy="1"/>
            </a:xfrm>
            <a:custGeom>
              <a:avLst/>
              <a:gdLst/>
              <a:ahLst/>
              <a:cxnLst/>
              <a:rect l="0" t="0" r="0" b="0"/>
              <a:pathLst>
                <a:path w="7304" h="1">
                  <a:moveTo>
                    <a:pt x="0" y="0"/>
                  </a:moveTo>
                  <a:lnTo>
                    <a:pt x="0" y="0"/>
                  </a:lnTo>
                  <a:lnTo>
                    <a:pt x="7303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88" name="SMARTInkShape-2119"/>
            <p:cNvSpPr/>
            <p:nvPr>
              <p:custDataLst>
                <p:tags r:id="rId8"/>
              </p:custDataLst>
            </p:nvPr>
          </p:nvSpPr>
          <p:spPr>
            <a:xfrm>
              <a:off x="5222013" y="3374223"/>
              <a:ext cx="7304" cy="1"/>
            </a:xfrm>
            <a:custGeom>
              <a:avLst/>
              <a:gdLst/>
              <a:ahLst/>
              <a:cxnLst/>
              <a:rect l="0" t="0" r="0" b="0"/>
              <a:pathLst>
                <a:path w="7304" h="1">
                  <a:moveTo>
                    <a:pt x="0" y="0"/>
                  </a:moveTo>
                  <a:lnTo>
                    <a:pt x="0" y="0"/>
                  </a:lnTo>
                  <a:lnTo>
                    <a:pt x="7303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92" name="SMARTInkShape-Group582"/>
          <p:cNvGrpSpPr/>
          <p:nvPr/>
        </p:nvGrpSpPr>
        <p:grpSpPr>
          <a:xfrm>
            <a:off x="5200102" y="3337706"/>
            <a:ext cx="3542206" cy="109553"/>
            <a:chOff x="5200102" y="3337706"/>
            <a:chExt cx="3542206" cy="109553"/>
          </a:xfrm>
        </p:grpSpPr>
        <p:sp>
          <p:nvSpPr>
            <p:cNvPr id="35990" name="SMARTInkShape-2120"/>
            <p:cNvSpPr/>
            <p:nvPr>
              <p:custDataLst>
                <p:tags r:id="rId5"/>
              </p:custDataLst>
            </p:nvPr>
          </p:nvSpPr>
          <p:spPr>
            <a:xfrm>
              <a:off x="5200102" y="3337706"/>
              <a:ext cx="3542206" cy="109553"/>
            </a:xfrm>
            <a:custGeom>
              <a:avLst/>
              <a:gdLst/>
              <a:ahLst/>
              <a:cxnLst/>
              <a:rect l="0" t="0" r="0" b="0"/>
              <a:pathLst>
                <a:path w="3542206" h="109553">
                  <a:moveTo>
                    <a:pt x="14607" y="21911"/>
                  </a:moveTo>
                  <a:lnTo>
                    <a:pt x="14607" y="21911"/>
                  </a:lnTo>
                  <a:lnTo>
                    <a:pt x="14607" y="14615"/>
                  </a:lnTo>
                  <a:lnTo>
                    <a:pt x="0" y="0"/>
                  </a:lnTo>
                  <a:lnTo>
                    <a:pt x="0" y="7003"/>
                  </a:lnTo>
                  <a:lnTo>
                    <a:pt x="6288" y="7277"/>
                  </a:lnTo>
                  <a:lnTo>
                    <a:pt x="6627" y="8098"/>
                  </a:lnTo>
                  <a:lnTo>
                    <a:pt x="7277" y="14306"/>
                  </a:lnTo>
                  <a:lnTo>
                    <a:pt x="32994" y="14607"/>
                  </a:lnTo>
                  <a:lnTo>
                    <a:pt x="34168" y="15418"/>
                  </a:lnTo>
                  <a:lnTo>
                    <a:pt x="34952" y="16771"/>
                  </a:lnTo>
                  <a:lnTo>
                    <a:pt x="35475" y="18484"/>
                  </a:lnTo>
                  <a:lnTo>
                    <a:pt x="36633" y="19626"/>
                  </a:lnTo>
                  <a:lnTo>
                    <a:pt x="42714" y="21609"/>
                  </a:lnTo>
                  <a:lnTo>
                    <a:pt x="53890" y="21884"/>
                  </a:lnTo>
                  <a:lnTo>
                    <a:pt x="55402" y="21081"/>
                  </a:lnTo>
                  <a:lnTo>
                    <a:pt x="56411" y="19735"/>
                  </a:lnTo>
                  <a:lnTo>
                    <a:pt x="57083" y="18026"/>
                  </a:lnTo>
                  <a:lnTo>
                    <a:pt x="58343" y="16886"/>
                  </a:lnTo>
                  <a:lnTo>
                    <a:pt x="64599" y="14907"/>
                  </a:lnTo>
                  <a:lnTo>
                    <a:pt x="100836" y="14607"/>
                  </a:lnTo>
                  <a:lnTo>
                    <a:pt x="137351" y="14607"/>
                  </a:lnTo>
                  <a:lnTo>
                    <a:pt x="170445" y="14607"/>
                  </a:lnTo>
                  <a:lnTo>
                    <a:pt x="172058" y="13796"/>
                  </a:lnTo>
                  <a:lnTo>
                    <a:pt x="173134" y="12443"/>
                  </a:lnTo>
                  <a:lnTo>
                    <a:pt x="173850" y="10730"/>
                  </a:lnTo>
                  <a:lnTo>
                    <a:pt x="175140" y="9588"/>
                  </a:lnTo>
                  <a:lnTo>
                    <a:pt x="178737" y="8318"/>
                  </a:lnTo>
                  <a:lnTo>
                    <a:pt x="215252" y="7305"/>
                  </a:lnTo>
                  <a:lnTo>
                    <a:pt x="228933" y="7303"/>
                  </a:lnTo>
                  <a:lnTo>
                    <a:pt x="233752" y="9467"/>
                  </a:lnTo>
                  <a:lnTo>
                    <a:pt x="238599" y="12323"/>
                  </a:lnTo>
                  <a:lnTo>
                    <a:pt x="243460" y="13592"/>
                  </a:lnTo>
                  <a:lnTo>
                    <a:pt x="245079" y="13119"/>
                  </a:lnTo>
                  <a:lnTo>
                    <a:pt x="246159" y="11992"/>
                  </a:lnTo>
                  <a:lnTo>
                    <a:pt x="246879" y="10429"/>
                  </a:lnTo>
                  <a:lnTo>
                    <a:pt x="248171" y="9387"/>
                  </a:lnTo>
                  <a:lnTo>
                    <a:pt x="251771" y="8230"/>
                  </a:lnTo>
                  <a:lnTo>
                    <a:pt x="285500" y="7305"/>
                  </a:lnTo>
                  <a:lnTo>
                    <a:pt x="321192" y="7303"/>
                  </a:lnTo>
                  <a:lnTo>
                    <a:pt x="356432" y="7303"/>
                  </a:lnTo>
                  <a:lnTo>
                    <a:pt x="392230" y="7303"/>
                  </a:lnTo>
                  <a:lnTo>
                    <a:pt x="397841" y="7303"/>
                  </a:lnTo>
                  <a:lnTo>
                    <a:pt x="402145" y="9467"/>
                  </a:lnTo>
                  <a:lnTo>
                    <a:pt x="406764" y="12323"/>
                  </a:lnTo>
                  <a:lnTo>
                    <a:pt x="416340" y="14156"/>
                  </a:lnTo>
                  <a:lnTo>
                    <a:pt x="440947" y="14604"/>
                  </a:lnTo>
                  <a:lnTo>
                    <a:pt x="445650" y="16770"/>
                  </a:lnTo>
                  <a:lnTo>
                    <a:pt x="451402" y="20895"/>
                  </a:lnTo>
                  <a:lnTo>
                    <a:pt x="458369" y="21710"/>
                  </a:lnTo>
                  <a:lnTo>
                    <a:pt x="469950" y="21884"/>
                  </a:lnTo>
                  <a:lnTo>
                    <a:pt x="471543" y="22704"/>
                  </a:lnTo>
                  <a:lnTo>
                    <a:pt x="472604" y="24063"/>
                  </a:lnTo>
                  <a:lnTo>
                    <a:pt x="473313" y="25780"/>
                  </a:lnTo>
                  <a:lnTo>
                    <a:pt x="474596" y="26925"/>
                  </a:lnTo>
                  <a:lnTo>
                    <a:pt x="478186" y="28196"/>
                  </a:lnTo>
                  <a:lnTo>
                    <a:pt x="501526" y="30008"/>
                  </a:lnTo>
                  <a:lnTo>
                    <a:pt x="509806" y="35500"/>
                  </a:lnTo>
                  <a:lnTo>
                    <a:pt x="516792" y="36317"/>
                  </a:lnTo>
                  <a:lnTo>
                    <a:pt x="528377" y="36491"/>
                  </a:lnTo>
                  <a:lnTo>
                    <a:pt x="533196" y="38670"/>
                  </a:lnTo>
                  <a:lnTo>
                    <a:pt x="539026" y="42804"/>
                  </a:lnTo>
                  <a:lnTo>
                    <a:pt x="546009" y="43620"/>
                  </a:lnTo>
                  <a:lnTo>
                    <a:pt x="572117" y="43819"/>
                  </a:lnTo>
                  <a:lnTo>
                    <a:pt x="576981" y="45984"/>
                  </a:lnTo>
                  <a:lnTo>
                    <a:pt x="581849" y="48840"/>
                  </a:lnTo>
                  <a:lnTo>
                    <a:pt x="591585" y="50673"/>
                  </a:lnTo>
                  <a:lnTo>
                    <a:pt x="628103" y="51124"/>
                  </a:lnTo>
                  <a:lnTo>
                    <a:pt x="664620" y="51125"/>
                  </a:lnTo>
                  <a:lnTo>
                    <a:pt x="701139" y="51125"/>
                  </a:lnTo>
                  <a:lnTo>
                    <a:pt x="725572" y="51125"/>
                  </a:lnTo>
                  <a:lnTo>
                    <a:pt x="730391" y="53289"/>
                  </a:lnTo>
                  <a:lnTo>
                    <a:pt x="735238" y="56144"/>
                  </a:lnTo>
                  <a:lnTo>
                    <a:pt x="744962" y="57977"/>
                  </a:lnTo>
                  <a:lnTo>
                    <a:pt x="779242" y="58428"/>
                  </a:lnTo>
                  <a:lnTo>
                    <a:pt x="805824" y="58428"/>
                  </a:lnTo>
                  <a:lnTo>
                    <a:pt x="810692" y="60592"/>
                  </a:lnTo>
                  <a:lnTo>
                    <a:pt x="815560" y="63448"/>
                  </a:lnTo>
                  <a:lnTo>
                    <a:pt x="823855" y="65431"/>
                  </a:lnTo>
                  <a:lnTo>
                    <a:pt x="828747" y="65643"/>
                  </a:lnTo>
                  <a:lnTo>
                    <a:pt x="833052" y="67856"/>
                  </a:lnTo>
                  <a:lnTo>
                    <a:pt x="837670" y="70733"/>
                  </a:lnTo>
                  <a:lnTo>
                    <a:pt x="847247" y="72580"/>
                  </a:lnTo>
                  <a:lnTo>
                    <a:pt x="883725" y="73034"/>
                  </a:lnTo>
                  <a:lnTo>
                    <a:pt x="920243" y="73035"/>
                  </a:lnTo>
                  <a:lnTo>
                    <a:pt x="933858" y="73035"/>
                  </a:lnTo>
                  <a:lnTo>
                    <a:pt x="936623" y="73847"/>
                  </a:lnTo>
                  <a:lnTo>
                    <a:pt x="938466" y="75199"/>
                  </a:lnTo>
                  <a:lnTo>
                    <a:pt x="939695" y="76912"/>
                  </a:lnTo>
                  <a:lnTo>
                    <a:pt x="941327" y="78054"/>
                  </a:lnTo>
                  <a:lnTo>
                    <a:pt x="945303" y="79323"/>
                  </a:lnTo>
                  <a:lnTo>
                    <a:pt x="980810" y="80331"/>
                  </a:lnTo>
                  <a:lnTo>
                    <a:pt x="1015187" y="80338"/>
                  </a:lnTo>
                  <a:lnTo>
                    <a:pt x="1051255" y="80338"/>
                  </a:lnTo>
                  <a:lnTo>
                    <a:pt x="1085788" y="80338"/>
                  </a:lnTo>
                  <a:lnTo>
                    <a:pt x="1119572" y="80338"/>
                  </a:lnTo>
                  <a:lnTo>
                    <a:pt x="1134570" y="81150"/>
                  </a:lnTo>
                  <a:lnTo>
                    <a:pt x="1148353" y="86119"/>
                  </a:lnTo>
                  <a:lnTo>
                    <a:pt x="1184649" y="87635"/>
                  </a:lnTo>
                  <a:lnTo>
                    <a:pt x="1221099" y="87642"/>
                  </a:lnTo>
                  <a:lnTo>
                    <a:pt x="1255205" y="87642"/>
                  </a:lnTo>
                  <a:lnTo>
                    <a:pt x="1291082" y="87642"/>
                  </a:lnTo>
                  <a:lnTo>
                    <a:pt x="1327557" y="87642"/>
                  </a:lnTo>
                  <a:lnTo>
                    <a:pt x="1363598" y="87642"/>
                  </a:lnTo>
                  <a:lnTo>
                    <a:pt x="1396992" y="87642"/>
                  </a:lnTo>
                  <a:lnTo>
                    <a:pt x="1429805" y="87642"/>
                  </a:lnTo>
                  <a:lnTo>
                    <a:pt x="1441359" y="86831"/>
                  </a:lnTo>
                  <a:lnTo>
                    <a:pt x="1455109" y="81861"/>
                  </a:lnTo>
                  <a:lnTo>
                    <a:pt x="1488828" y="80365"/>
                  </a:lnTo>
                  <a:lnTo>
                    <a:pt x="1524871" y="80339"/>
                  </a:lnTo>
                  <a:lnTo>
                    <a:pt x="1561110" y="80338"/>
                  </a:lnTo>
                  <a:lnTo>
                    <a:pt x="1594545" y="79527"/>
                  </a:lnTo>
                  <a:lnTo>
                    <a:pt x="1608445" y="74558"/>
                  </a:lnTo>
                  <a:lnTo>
                    <a:pt x="1642693" y="73075"/>
                  </a:lnTo>
                  <a:lnTo>
                    <a:pt x="1678505" y="73036"/>
                  </a:lnTo>
                  <a:lnTo>
                    <a:pt x="1704085" y="72224"/>
                  </a:lnTo>
                  <a:lnTo>
                    <a:pt x="1717996" y="67254"/>
                  </a:lnTo>
                  <a:lnTo>
                    <a:pt x="1752247" y="65771"/>
                  </a:lnTo>
                  <a:lnTo>
                    <a:pt x="1788058" y="65732"/>
                  </a:lnTo>
                  <a:lnTo>
                    <a:pt x="1824489" y="65732"/>
                  </a:lnTo>
                  <a:lnTo>
                    <a:pt x="1831482" y="63568"/>
                  </a:lnTo>
                  <a:lnTo>
                    <a:pt x="1838107" y="60713"/>
                  </a:lnTo>
                  <a:lnTo>
                    <a:pt x="1872876" y="58487"/>
                  </a:lnTo>
                  <a:lnTo>
                    <a:pt x="1908204" y="58429"/>
                  </a:lnTo>
                  <a:lnTo>
                    <a:pt x="1944062" y="58428"/>
                  </a:lnTo>
                  <a:lnTo>
                    <a:pt x="1977931" y="58428"/>
                  </a:lnTo>
                  <a:lnTo>
                    <a:pt x="2014204" y="58428"/>
                  </a:lnTo>
                  <a:lnTo>
                    <a:pt x="2049970" y="58428"/>
                  </a:lnTo>
                  <a:lnTo>
                    <a:pt x="2083520" y="58428"/>
                  </a:lnTo>
                  <a:lnTo>
                    <a:pt x="2116936" y="58428"/>
                  </a:lnTo>
                  <a:lnTo>
                    <a:pt x="2148561" y="58428"/>
                  </a:lnTo>
                  <a:lnTo>
                    <a:pt x="2154045" y="60592"/>
                  </a:lnTo>
                  <a:lnTo>
                    <a:pt x="2159187" y="63448"/>
                  </a:lnTo>
                  <a:lnTo>
                    <a:pt x="2167456" y="65055"/>
                  </a:lnTo>
                  <a:lnTo>
                    <a:pt x="2200387" y="65720"/>
                  </a:lnTo>
                  <a:lnTo>
                    <a:pt x="2233192" y="65731"/>
                  </a:lnTo>
                  <a:lnTo>
                    <a:pt x="2266434" y="65732"/>
                  </a:lnTo>
                  <a:lnTo>
                    <a:pt x="2302952" y="65732"/>
                  </a:lnTo>
                  <a:lnTo>
                    <a:pt x="2339154" y="65732"/>
                  </a:lnTo>
                  <a:lnTo>
                    <a:pt x="2371958" y="65732"/>
                  </a:lnTo>
                  <a:lnTo>
                    <a:pt x="2405201" y="65732"/>
                  </a:lnTo>
                  <a:lnTo>
                    <a:pt x="2441404" y="65732"/>
                  </a:lnTo>
                  <a:lnTo>
                    <a:pt x="2463410" y="65732"/>
                  </a:lnTo>
                  <a:lnTo>
                    <a:pt x="2468451" y="63568"/>
                  </a:lnTo>
                  <a:lnTo>
                    <a:pt x="2470931" y="61855"/>
                  </a:lnTo>
                  <a:lnTo>
                    <a:pt x="2482176" y="59443"/>
                  </a:lnTo>
                  <a:lnTo>
                    <a:pt x="2518149" y="58440"/>
                  </a:lnTo>
                  <a:lnTo>
                    <a:pt x="2553101" y="58428"/>
                  </a:lnTo>
                  <a:lnTo>
                    <a:pt x="2586855" y="58428"/>
                  </a:lnTo>
                  <a:lnTo>
                    <a:pt x="2617225" y="59239"/>
                  </a:lnTo>
                  <a:lnTo>
                    <a:pt x="2631397" y="64717"/>
                  </a:lnTo>
                  <a:lnTo>
                    <a:pt x="2667914" y="65724"/>
                  </a:lnTo>
                  <a:lnTo>
                    <a:pt x="2702163" y="65732"/>
                  </a:lnTo>
                  <a:lnTo>
                    <a:pt x="2704643" y="65732"/>
                  </a:lnTo>
                  <a:lnTo>
                    <a:pt x="2709563" y="67895"/>
                  </a:lnTo>
                  <a:lnTo>
                    <a:pt x="2712012" y="69609"/>
                  </a:lnTo>
                  <a:lnTo>
                    <a:pt x="2723211" y="72020"/>
                  </a:lnTo>
                  <a:lnTo>
                    <a:pt x="2759166" y="73023"/>
                  </a:lnTo>
                  <a:lnTo>
                    <a:pt x="2762121" y="73027"/>
                  </a:lnTo>
                  <a:lnTo>
                    <a:pt x="2767569" y="75195"/>
                  </a:lnTo>
                  <a:lnTo>
                    <a:pt x="2772696" y="78053"/>
                  </a:lnTo>
                  <a:lnTo>
                    <a:pt x="2782598" y="79887"/>
                  </a:lnTo>
                  <a:lnTo>
                    <a:pt x="2817333" y="80333"/>
                  </a:lnTo>
                  <a:lnTo>
                    <a:pt x="2843193" y="80338"/>
                  </a:lnTo>
                  <a:lnTo>
                    <a:pt x="2848233" y="82502"/>
                  </a:lnTo>
                  <a:lnTo>
                    <a:pt x="2850714" y="84216"/>
                  </a:lnTo>
                  <a:lnTo>
                    <a:pt x="2861959" y="86627"/>
                  </a:lnTo>
                  <a:lnTo>
                    <a:pt x="2897932" y="87630"/>
                  </a:lnTo>
                  <a:lnTo>
                    <a:pt x="2931276" y="87642"/>
                  </a:lnTo>
                  <a:lnTo>
                    <a:pt x="2966620" y="87642"/>
                  </a:lnTo>
                  <a:lnTo>
                    <a:pt x="2999903" y="87642"/>
                  </a:lnTo>
                  <a:lnTo>
                    <a:pt x="3032985" y="87642"/>
                  </a:lnTo>
                  <a:lnTo>
                    <a:pt x="3066393" y="87642"/>
                  </a:lnTo>
                  <a:lnTo>
                    <a:pt x="3101633" y="87642"/>
                  </a:lnTo>
                  <a:lnTo>
                    <a:pt x="3128009" y="87642"/>
                  </a:lnTo>
                  <a:lnTo>
                    <a:pt x="3161121" y="94645"/>
                  </a:lnTo>
                  <a:lnTo>
                    <a:pt x="3197373" y="94942"/>
                  </a:lnTo>
                  <a:lnTo>
                    <a:pt x="3233139" y="94946"/>
                  </a:lnTo>
                  <a:lnTo>
                    <a:pt x="3245139" y="95757"/>
                  </a:lnTo>
                  <a:lnTo>
                    <a:pt x="3259040" y="100726"/>
                  </a:lnTo>
                  <a:lnTo>
                    <a:pt x="3292796" y="102223"/>
                  </a:lnTo>
                  <a:lnTo>
                    <a:pt x="3326435" y="102248"/>
                  </a:lnTo>
                  <a:lnTo>
                    <a:pt x="3361935" y="102249"/>
                  </a:lnTo>
                  <a:lnTo>
                    <a:pt x="3390961" y="102249"/>
                  </a:lnTo>
                  <a:lnTo>
                    <a:pt x="3396000" y="104413"/>
                  </a:lnTo>
                  <a:lnTo>
                    <a:pt x="3400944" y="107268"/>
                  </a:lnTo>
                  <a:lnTo>
                    <a:pt x="3409101" y="108876"/>
                  </a:lnTo>
                  <a:lnTo>
                    <a:pt x="3444765" y="109548"/>
                  </a:lnTo>
                  <a:lnTo>
                    <a:pt x="3456989" y="109552"/>
                  </a:lnTo>
                  <a:lnTo>
                    <a:pt x="3458614" y="108741"/>
                  </a:lnTo>
                  <a:lnTo>
                    <a:pt x="3459698" y="107388"/>
                  </a:lnTo>
                  <a:lnTo>
                    <a:pt x="3460421" y="105675"/>
                  </a:lnTo>
                  <a:lnTo>
                    <a:pt x="3462526" y="104534"/>
                  </a:lnTo>
                  <a:lnTo>
                    <a:pt x="3482122" y="102338"/>
                  </a:lnTo>
                  <a:lnTo>
                    <a:pt x="3500901" y="102251"/>
                  </a:lnTo>
                  <a:lnTo>
                    <a:pt x="3502496" y="101439"/>
                  </a:lnTo>
                  <a:lnTo>
                    <a:pt x="3503560" y="100086"/>
                  </a:lnTo>
                  <a:lnTo>
                    <a:pt x="3504269" y="98373"/>
                  </a:lnTo>
                  <a:lnTo>
                    <a:pt x="3505553" y="97230"/>
                  </a:lnTo>
                  <a:lnTo>
                    <a:pt x="3509144" y="95961"/>
                  </a:lnTo>
                  <a:lnTo>
                    <a:pt x="3518941" y="95035"/>
                  </a:lnTo>
                  <a:lnTo>
                    <a:pt x="3526464" y="88665"/>
                  </a:lnTo>
                  <a:lnTo>
                    <a:pt x="3534804" y="87650"/>
                  </a:lnTo>
                  <a:lnTo>
                    <a:pt x="3542205" y="8764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91" name="SMARTInkShape-2121"/>
            <p:cNvSpPr/>
            <p:nvPr>
              <p:custDataLst>
                <p:tags r:id="rId6"/>
              </p:custDataLst>
            </p:nvPr>
          </p:nvSpPr>
          <p:spPr>
            <a:xfrm>
              <a:off x="8735003" y="3418071"/>
              <a:ext cx="1" cy="7278"/>
            </a:xfrm>
            <a:custGeom>
              <a:avLst/>
              <a:gdLst/>
              <a:ahLst/>
              <a:cxnLst/>
              <a:rect l="0" t="0" r="0" b="0"/>
              <a:pathLst>
                <a:path w="1" h="7278">
                  <a:moveTo>
                    <a:pt x="0" y="7277"/>
                  </a:moveTo>
                  <a:lnTo>
                    <a:pt x="0" y="727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9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da-DK" altLang="en-US" smtClean="0"/>
              <a:t>Stationary Time Series</a:t>
            </a:r>
            <a:endParaRPr lang="en-US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Many time series do not exhibit a stationary behavior.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True stationarity is in fact a rarity in real life.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However it provides a foundation to build upon since (as we will see later on) if the time series in not stationary, its first difference (</a:t>
            </a:r>
            <a:r>
              <a:rPr lang="en-US" altLang="en-US" i="1" dirty="0" smtClean="0"/>
              <a:t>y</a:t>
            </a:r>
            <a:r>
              <a:rPr lang="en-US" altLang="en-US" i="1" baseline="-25000" dirty="0" smtClean="0"/>
              <a:t>t</a:t>
            </a:r>
            <a:r>
              <a:rPr lang="en-US" altLang="en-US" dirty="0" smtClean="0"/>
              <a:t>-</a:t>
            </a:r>
            <a:r>
              <a:rPr lang="en-US" altLang="en-US" i="1" dirty="0" smtClean="0"/>
              <a:t>y</a:t>
            </a:r>
            <a:r>
              <a:rPr lang="en-US" altLang="en-US" i="1" baseline="-25000" dirty="0" smtClean="0"/>
              <a:t>t</a:t>
            </a:r>
            <a:r>
              <a:rPr lang="en-US" altLang="en-US" baseline="-25000" dirty="0" smtClean="0"/>
              <a:t>-1</a:t>
            </a:r>
            <a:r>
              <a:rPr lang="en-US" altLang="en-US" dirty="0" smtClean="0"/>
              <a:t>) will often be stationary.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225" name="SMARTInkShape-Group583"/>
          <p:cNvGrpSpPr/>
          <p:nvPr/>
        </p:nvGrpSpPr>
        <p:grpSpPr>
          <a:xfrm>
            <a:off x="5733693" y="5616403"/>
            <a:ext cx="992845" cy="978671"/>
            <a:chOff x="5733693" y="5616403"/>
            <a:chExt cx="992845" cy="978671"/>
          </a:xfrm>
        </p:grpSpPr>
        <p:sp>
          <p:nvSpPr>
            <p:cNvPr id="37222" name="SMARTInkShape-2122"/>
            <p:cNvSpPr/>
            <p:nvPr>
              <p:custDataLst>
                <p:tags r:id="rId44"/>
              </p:custDataLst>
            </p:nvPr>
          </p:nvSpPr>
          <p:spPr>
            <a:xfrm>
              <a:off x="5733693" y="5616403"/>
              <a:ext cx="189458" cy="865933"/>
            </a:xfrm>
            <a:custGeom>
              <a:avLst/>
              <a:gdLst/>
              <a:ahLst/>
              <a:cxnLst/>
              <a:rect l="0" t="0" r="0" b="0"/>
              <a:pathLst>
                <a:path w="189458" h="865933">
                  <a:moveTo>
                    <a:pt x="65296" y="0"/>
                  </a:moveTo>
                  <a:lnTo>
                    <a:pt x="65296" y="0"/>
                  </a:lnTo>
                  <a:lnTo>
                    <a:pt x="61420" y="0"/>
                  </a:lnTo>
                  <a:lnTo>
                    <a:pt x="57353" y="2163"/>
                  </a:lnTo>
                  <a:lnTo>
                    <a:pt x="48129" y="10164"/>
                  </a:lnTo>
                  <a:lnTo>
                    <a:pt x="28775" y="44027"/>
                  </a:lnTo>
                  <a:lnTo>
                    <a:pt x="24720" y="54462"/>
                  </a:lnTo>
                  <a:lnTo>
                    <a:pt x="22117" y="83162"/>
                  </a:lnTo>
                  <a:lnTo>
                    <a:pt x="19502" y="112553"/>
                  </a:lnTo>
                  <a:lnTo>
                    <a:pt x="15752" y="146958"/>
                  </a:lnTo>
                  <a:lnTo>
                    <a:pt x="14875" y="172433"/>
                  </a:lnTo>
                  <a:lnTo>
                    <a:pt x="14485" y="202690"/>
                  </a:lnTo>
                  <a:lnTo>
                    <a:pt x="14311" y="235072"/>
                  </a:lnTo>
                  <a:lnTo>
                    <a:pt x="15046" y="268399"/>
                  </a:lnTo>
                  <a:lnTo>
                    <a:pt x="18078" y="302147"/>
                  </a:lnTo>
                  <a:lnTo>
                    <a:pt x="19966" y="338244"/>
                  </a:lnTo>
                  <a:lnTo>
                    <a:pt x="20469" y="356960"/>
                  </a:lnTo>
                  <a:lnTo>
                    <a:pt x="21617" y="375928"/>
                  </a:lnTo>
                  <a:lnTo>
                    <a:pt x="23193" y="395066"/>
                  </a:lnTo>
                  <a:lnTo>
                    <a:pt x="25055" y="414316"/>
                  </a:lnTo>
                  <a:lnTo>
                    <a:pt x="27108" y="433642"/>
                  </a:lnTo>
                  <a:lnTo>
                    <a:pt x="29289" y="453018"/>
                  </a:lnTo>
                  <a:lnTo>
                    <a:pt x="31554" y="472427"/>
                  </a:lnTo>
                  <a:lnTo>
                    <a:pt x="33875" y="491047"/>
                  </a:lnTo>
                  <a:lnTo>
                    <a:pt x="38618" y="526884"/>
                  </a:lnTo>
                  <a:lnTo>
                    <a:pt x="43432" y="561746"/>
                  </a:lnTo>
                  <a:lnTo>
                    <a:pt x="48276" y="595364"/>
                  </a:lnTo>
                  <a:lnTo>
                    <a:pt x="53134" y="626536"/>
                  </a:lnTo>
                  <a:lnTo>
                    <a:pt x="57998" y="654455"/>
                  </a:lnTo>
                  <a:lnTo>
                    <a:pt x="62865" y="680389"/>
                  </a:lnTo>
                  <a:lnTo>
                    <a:pt x="67733" y="705441"/>
                  </a:lnTo>
                  <a:lnTo>
                    <a:pt x="75035" y="738479"/>
                  </a:lnTo>
                  <a:lnTo>
                    <a:pt x="83962" y="772892"/>
                  </a:lnTo>
                  <a:lnTo>
                    <a:pt x="90658" y="806644"/>
                  </a:lnTo>
                  <a:lnTo>
                    <a:pt x="100461" y="829573"/>
                  </a:lnTo>
                  <a:lnTo>
                    <a:pt x="100101" y="831393"/>
                  </a:lnTo>
                  <a:lnTo>
                    <a:pt x="95856" y="840146"/>
                  </a:lnTo>
                  <a:lnTo>
                    <a:pt x="95408" y="842500"/>
                  </a:lnTo>
                  <a:lnTo>
                    <a:pt x="94297" y="844069"/>
                  </a:lnTo>
                  <a:lnTo>
                    <a:pt x="92746" y="845115"/>
                  </a:lnTo>
                  <a:lnTo>
                    <a:pt x="86685" y="846587"/>
                  </a:lnTo>
                  <a:lnTo>
                    <a:pt x="84425" y="846794"/>
                  </a:lnTo>
                  <a:lnTo>
                    <a:pt x="79749" y="849187"/>
                  </a:lnTo>
                  <a:lnTo>
                    <a:pt x="74966" y="852145"/>
                  </a:lnTo>
                  <a:lnTo>
                    <a:pt x="66900" y="853810"/>
                  </a:lnTo>
                  <a:lnTo>
                    <a:pt x="55403" y="855114"/>
                  </a:lnTo>
                  <a:lnTo>
                    <a:pt x="49269" y="858296"/>
                  </a:lnTo>
                  <a:lnTo>
                    <a:pt x="46497" y="858657"/>
                  </a:lnTo>
                  <a:lnTo>
                    <a:pt x="26254" y="854170"/>
                  </a:lnTo>
                  <a:lnTo>
                    <a:pt x="17302" y="848819"/>
                  </a:lnTo>
                  <a:lnTo>
                    <a:pt x="9509" y="841283"/>
                  </a:lnTo>
                  <a:lnTo>
                    <a:pt x="2872" y="829943"/>
                  </a:lnTo>
                  <a:lnTo>
                    <a:pt x="219" y="818430"/>
                  </a:lnTo>
                  <a:lnTo>
                    <a:pt x="0" y="815850"/>
                  </a:lnTo>
                  <a:lnTo>
                    <a:pt x="1923" y="810819"/>
                  </a:lnTo>
                  <a:lnTo>
                    <a:pt x="5892" y="804854"/>
                  </a:lnTo>
                  <a:lnTo>
                    <a:pt x="8600" y="804039"/>
                  </a:lnTo>
                  <a:lnTo>
                    <a:pt x="20826" y="803515"/>
                  </a:lnTo>
                  <a:lnTo>
                    <a:pt x="27409" y="805607"/>
                  </a:lnTo>
                  <a:lnTo>
                    <a:pt x="30301" y="807301"/>
                  </a:lnTo>
                  <a:lnTo>
                    <a:pt x="62170" y="842313"/>
                  </a:lnTo>
                  <a:lnTo>
                    <a:pt x="78435" y="860275"/>
                  </a:lnTo>
                  <a:lnTo>
                    <a:pt x="81416" y="861130"/>
                  </a:lnTo>
                  <a:lnTo>
                    <a:pt x="83346" y="861358"/>
                  </a:lnTo>
                  <a:lnTo>
                    <a:pt x="84632" y="862321"/>
                  </a:lnTo>
                  <a:lnTo>
                    <a:pt x="86063" y="865556"/>
                  </a:lnTo>
                  <a:lnTo>
                    <a:pt x="87256" y="865932"/>
                  </a:lnTo>
                  <a:lnTo>
                    <a:pt x="88862" y="865370"/>
                  </a:lnTo>
                  <a:lnTo>
                    <a:pt x="92813" y="863395"/>
                  </a:lnTo>
                  <a:lnTo>
                    <a:pt x="99599" y="861471"/>
                  </a:lnTo>
                  <a:lnTo>
                    <a:pt x="133754" y="837246"/>
                  </a:lnTo>
                  <a:lnTo>
                    <a:pt x="168065" y="810763"/>
                  </a:lnTo>
                  <a:lnTo>
                    <a:pt x="189457" y="79608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23" name="SMARTInkShape-2123"/>
            <p:cNvSpPr/>
            <p:nvPr>
              <p:custDataLst>
                <p:tags r:id="rId45"/>
              </p:custDataLst>
            </p:nvPr>
          </p:nvSpPr>
          <p:spPr>
            <a:xfrm>
              <a:off x="6076524" y="6375968"/>
              <a:ext cx="233714" cy="175286"/>
            </a:xfrm>
            <a:custGeom>
              <a:avLst/>
              <a:gdLst/>
              <a:ahLst/>
              <a:cxnLst/>
              <a:rect l="0" t="0" r="0" b="0"/>
              <a:pathLst>
                <a:path w="233714" h="175286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5781" y="7945"/>
                  </a:lnTo>
                  <a:lnTo>
                    <a:pt x="18157" y="42539"/>
                  </a:lnTo>
                  <a:lnTo>
                    <a:pt x="27196" y="65883"/>
                  </a:lnTo>
                  <a:lnTo>
                    <a:pt x="34818" y="100740"/>
                  </a:lnTo>
                  <a:lnTo>
                    <a:pt x="36368" y="137112"/>
                  </a:lnTo>
                  <a:lnTo>
                    <a:pt x="37263" y="146958"/>
                  </a:lnTo>
                  <a:lnTo>
                    <a:pt x="43139" y="165197"/>
                  </a:lnTo>
                  <a:lnTo>
                    <a:pt x="43619" y="171123"/>
                  </a:lnTo>
                  <a:lnTo>
                    <a:pt x="43686" y="170887"/>
                  </a:lnTo>
                  <a:lnTo>
                    <a:pt x="43794" y="164678"/>
                  </a:lnTo>
                  <a:lnTo>
                    <a:pt x="45973" y="160291"/>
                  </a:lnTo>
                  <a:lnTo>
                    <a:pt x="47690" y="157985"/>
                  </a:lnTo>
                  <a:lnTo>
                    <a:pt x="49598" y="151096"/>
                  </a:lnTo>
                  <a:lnTo>
                    <a:pt x="52836" y="138092"/>
                  </a:lnTo>
                  <a:lnTo>
                    <a:pt x="63523" y="108502"/>
                  </a:lnTo>
                  <a:lnTo>
                    <a:pt x="75499" y="76774"/>
                  </a:lnTo>
                  <a:lnTo>
                    <a:pt x="86025" y="52043"/>
                  </a:lnTo>
                  <a:lnTo>
                    <a:pt x="103669" y="34845"/>
                  </a:lnTo>
                  <a:lnTo>
                    <a:pt x="109102" y="31716"/>
                  </a:lnTo>
                  <a:lnTo>
                    <a:pt x="119202" y="29708"/>
                  </a:lnTo>
                  <a:lnTo>
                    <a:pt x="130445" y="33238"/>
                  </a:lnTo>
                  <a:lnTo>
                    <a:pt x="140178" y="39423"/>
                  </a:lnTo>
                  <a:lnTo>
                    <a:pt x="150737" y="54614"/>
                  </a:lnTo>
                  <a:lnTo>
                    <a:pt x="165529" y="88696"/>
                  </a:lnTo>
                  <a:lnTo>
                    <a:pt x="173839" y="120421"/>
                  </a:lnTo>
                  <a:lnTo>
                    <a:pt x="178970" y="130884"/>
                  </a:lnTo>
                  <a:lnTo>
                    <a:pt x="199041" y="158463"/>
                  </a:lnTo>
                  <a:lnTo>
                    <a:pt x="217343" y="173712"/>
                  </a:lnTo>
                  <a:lnTo>
                    <a:pt x="233713" y="17528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24" name="SMARTInkShape-2124"/>
            <p:cNvSpPr/>
            <p:nvPr>
              <p:custDataLst>
                <p:tags r:id="rId46"/>
              </p:custDataLst>
            </p:nvPr>
          </p:nvSpPr>
          <p:spPr>
            <a:xfrm>
              <a:off x="6340563" y="6364401"/>
              <a:ext cx="385975" cy="230673"/>
            </a:xfrm>
            <a:custGeom>
              <a:avLst/>
              <a:gdLst/>
              <a:ahLst/>
              <a:cxnLst/>
              <a:rect l="0" t="0" r="0" b="0"/>
              <a:pathLst>
                <a:path w="385975" h="230673">
                  <a:moveTo>
                    <a:pt x="42709" y="48084"/>
                  </a:moveTo>
                  <a:lnTo>
                    <a:pt x="42709" y="48084"/>
                  </a:lnTo>
                  <a:lnTo>
                    <a:pt x="17337" y="48084"/>
                  </a:lnTo>
                  <a:lnTo>
                    <a:pt x="16057" y="48896"/>
                  </a:lnTo>
                  <a:lnTo>
                    <a:pt x="15203" y="50248"/>
                  </a:lnTo>
                  <a:lnTo>
                    <a:pt x="14633" y="51962"/>
                  </a:lnTo>
                  <a:lnTo>
                    <a:pt x="7864" y="62881"/>
                  </a:lnTo>
                  <a:lnTo>
                    <a:pt x="0" y="96198"/>
                  </a:lnTo>
                  <a:lnTo>
                    <a:pt x="4816" y="128989"/>
                  </a:lnTo>
                  <a:lnTo>
                    <a:pt x="8234" y="164349"/>
                  </a:lnTo>
                  <a:lnTo>
                    <a:pt x="14100" y="177208"/>
                  </a:lnTo>
                  <a:lnTo>
                    <a:pt x="19475" y="184947"/>
                  </a:lnTo>
                  <a:lnTo>
                    <a:pt x="20727" y="184770"/>
                  </a:lnTo>
                  <a:lnTo>
                    <a:pt x="28568" y="178656"/>
                  </a:lnTo>
                  <a:lnTo>
                    <a:pt x="33178" y="173471"/>
                  </a:lnTo>
                  <a:lnTo>
                    <a:pt x="45170" y="152288"/>
                  </a:lnTo>
                  <a:lnTo>
                    <a:pt x="54748" y="118658"/>
                  </a:lnTo>
                  <a:lnTo>
                    <a:pt x="57286" y="82294"/>
                  </a:lnTo>
                  <a:lnTo>
                    <a:pt x="57315" y="73425"/>
                  </a:lnTo>
                  <a:lnTo>
                    <a:pt x="58127" y="72281"/>
                  </a:lnTo>
                  <a:lnTo>
                    <a:pt x="59480" y="71519"/>
                  </a:lnTo>
                  <a:lnTo>
                    <a:pt x="61194" y="71012"/>
                  </a:lnTo>
                  <a:lnTo>
                    <a:pt x="62335" y="69861"/>
                  </a:lnTo>
                  <a:lnTo>
                    <a:pt x="63603" y="66419"/>
                  </a:lnTo>
                  <a:lnTo>
                    <a:pt x="68496" y="62184"/>
                  </a:lnTo>
                  <a:lnTo>
                    <a:pt x="97096" y="44007"/>
                  </a:lnTo>
                  <a:lnTo>
                    <a:pt x="113743" y="39254"/>
                  </a:lnTo>
                  <a:lnTo>
                    <a:pt x="116844" y="37328"/>
                  </a:lnTo>
                  <a:lnTo>
                    <a:pt x="120535" y="36856"/>
                  </a:lnTo>
                  <a:lnTo>
                    <a:pt x="133484" y="40069"/>
                  </a:lnTo>
                  <a:lnTo>
                    <a:pt x="147599" y="46972"/>
                  </a:lnTo>
                  <a:lnTo>
                    <a:pt x="157223" y="54623"/>
                  </a:lnTo>
                  <a:lnTo>
                    <a:pt x="167888" y="71932"/>
                  </a:lnTo>
                  <a:lnTo>
                    <a:pt x="181289" y="104604"/>
                  </a:lnTo>
                  <a:lnTo>
                    <a:pt x="193902" y="135559"/>
                  </a:lnTo>
                  <a:lnTo>
                    <a:pt x="194629" y="140484"/>
                  </a:lnTo>
                  <a:lnTo>
                    <a:pt x="195925" y="143767"/>
                  </a:lnTo>
                  <a:lnTo>
                    <a:pt x="197600" y="145956"/>
                  </a:lnTo>
                  <a:lnTo>
                    <a:pt x="199529" y="147415"/>
                  </a:lnTo>
                  <a:lnTo>
                    <a:pt x="201672" y="151201"/>
                  </a:lnTo>
                  <a:lnTo>
                    <a:pt x="202243" y="153346"/>
                  </a:lnTo>
                  <a:lnTo>
                    <a:pt x="202624" y="153965"/>
                  </a:lnTo>
                  <a:lnTo>
                    <a:pt x="202878" y="153566"/>
                  </a:lnTo>
                  <a:lnTo>
                    <a:pt x="203047" y="152488"/>
                  </a:lnTo>
                  <a:lnTo>
                    <a:pt x="208338" y="144116"/>
                  </a:lnTo>
                  <a:lnTo>
                    <a:pt x="214257" y="115302"/>
                  </a:lnTo>
                  <a:lnTo>
                    <a:pt x="223898" y="84084"/>
                  </a:lnTo>
                  <a:lnTo>
                    <a:pt x="238425" y="49665"/>
                  </a:lnTo>
                  <a:lnTo>
                    <a:pt x="248933" y="28806"/>
                  </a:lnTo>
                  <a:lnTo>
                    <a:pt x="270968" y="3799"/>
                  </a:lnTo>
                  <a:lnTo>
                    <a:pt x="277514" y="0"/>
                  </a:lnTo>
                  <a:lnTo>
                    <a:pt x="285291" y="475"/>
                  </a:lnTo>
                  <a:lnTo>
                    <a:pt x="293348" y="3391"/>
                  </a:lnTo>
                  <a:lnTo>
                    <a:pt x="299633" y="7392"/>
                  </a:lnTo>
                  <a:lnTo>
                    <a:pt x="325439" y="41697"/>
                  </a:lnTo>
                  <a:lnTo>
                    <a:pt x="335938" y="70717"/>
                  </a:lnTo>
                  <a:lnTo>
                    <a:pt x="348065" y="105013"/>
                  </a:lnTo>
                  <a:lnTo>
                    <a:pt x="357223" y="133167"/>
                  </a:lnTo>
                  <a:lnTo>
                    <a:pt x="367176" y="165805"/>
                  </a:lnTo>
                  <a:lnTo>
                    <a:pt x="374453" y="190624"/>
                  </a:lnTo>
                  <a:lnTo>
                    <a:pt x="385974" y="23067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31" name="SMARTInkShape-Group584"/>
          <p:cNvGrpSpPr/>
          <p:nvPr/>
        </p:nvGrpSpPr>
        <p:grpSpPr>
          <a:xfrm>
            <a:off x="7584229" y="5813597"/>
            <a:ext cx="909759" cy="686166"/>
            <a:chOff x="7584229" y="5813597"/>
            <a:chExt cx="909759" cy="686166"/>
          </a:xfrm>
        </p:grpSpPr>
        <p:sp>
          <p:nvSpPr>
            <p:cNvPr id="37226" name="SMARTInkShape-2125"/>
            <p:cNvSpPr/>
            <p:nvPr>
              <p:custDataLst>
                <p:tags r:id="rId39"/>
              </p:custDataLst>
            </p:nvPr>
          </p:nvSpPr>
          <p:spPr>
            <a:xfrm>
              <a:off x="7584229" y="5813597"/>
              <a:ext cx="230532" cy="632080"/>
            </a:xfrm>
            <a:custGeom>
              <a:avLst/>
              <a:gdLst/>
              <a:ahLst/>
              <a:cxnLst/>
              <a:rect l="0" t="0" r="0" b="0"/>
              <a:pathLst>
                <a:path w="230532" h="632080">
                  <a:moveTo>
                    <a:pt x="230531" y="0"/>
                  </a:moveTo>
                  <a:lnTo>
                    <a:pt x="230531" y="0"/>
                  </a:lnTo>
                  <a:lnTo>
                    <a:pt x="226654" y="0"/>
                  </a:lnTo>
                  <a:lnTo>
                    <a:pt x="225511" y="812"/>
                  </a:lnTo>
                  <a:lnTo>
                    <a:pt x="224750" y="2164"/>
                  </a:lnTo>
                  <a:lnTo>
                    <a:pt x="223230" y="7296"/>
                  </a:lnTo>
                  <a:lnTo>
                    <a:pt x="223228" y="13592"/>
                  </a:lnTo>
                  <a:lnTo>
                    <a:pt x="209959" y="45293"/>
                  </a:lnTo>
                  <a:lnTo>
                    <a:pt x="195481" y="75490"/>
                  </a:lnTo>
                  <a:lnTo>
                    <a:pt x="182816" y="102978"/>
                  </a:lnTo>
                  <a:lnTo>
                    <a:pt x="167975" y="131679"/>
                  </a:lnTo>
                  <a:lnTo>
                    <a:pt x="156272" y="160741"/>
                  </a:lnTo>
                  <a:lnTo>
                    <a:pt x="144691" y="192075"/>
                  </a:lnTo>
                  <a:lnTo>
                    <a:pt x="133956" y="224892"/>
                  </a:lnTo>
                  <a:lnTo>
                    <a:pt x="122659" y="255173"/>
                  </a:lnTo>
                  <a:lnTo>
                    <a:pt x="114172" y="286868"/>
                  </a:lnTo>
                  <a:lnTo>
                    <a:pt x="104354" y="321957"/>
                  </a:lnTo>
                  <a:lnTo>
                    <a:pt x="95494" y="358051"/>
                  </a:lnTo>
                  <a:lnTo>
                    <a:pt x="90706" y="392279"/>
                  </a:lnTo>
                  <a:lnTo>
                    <a:pt x="86311" y="425142"/>
                  </a:lnTo>
                  <a:lnTo>
                    <a:pt x="85009" y="456249"/>
                  </a:lnTo>
                  <a:lnTo>
                    <a:pt x="84570" y="492448"/>
                  </a:lnTo>
                  <a:lnTo>
                    <a:pt x="84483" y="524214"/>
                  </a:lnTo>
                  <a:lnTo>
                    <a:pt x="85279" y="541688"/>
                  </a:lnTo>
                  <a:lnTo>
                    <a:pt x="91757" y="576839"/>
                  </a:lnTo>
                  <a:lnTo>
                    <a:pt x="87886" y="576937"/>
                  </a:lnTo>
                  <a:lnTo>
                    <a:pt x="86743" y="576139"/>
                  </a:lnTo>
                  <a:lnTo>
                    <a:pt x="85983" y="574796"/>
                  </a:lnTo>
                  <a:lnTo>
                    <a:pt x="85476" y="573088"/>
                  </a:lnTo>
                  <a:lnTo>
                    <a:pt x="59898" y="537716"/>
                  </a:lnTo>
                  <a:lnTo>
                    <a:pt x="34988" y="503924"/>
                  </a:lnTo>
                  <a:lnTo>
                    <a:pt x="29202" y="495819"/>
                  </a:lnTo>
                  <a:lnTo>
                    <a:pt x="4553" y="475141"/>
                  </a:lnTo>
                  <a:lnTo>
                    <a:pt x="372" y="474851"/>
                  </a:lnTo>
                  <a:lnTo>
                    <a:pt x="0" y="475621"/>
                  </a:lnTo>
                  <a:lnTo>
                    <a:pt x="3419" y="481027"/>
                  </a:lnTo>
                  <a:lnTo>
                    <a:pt x="11974" y="492009"/>
                  </a:lnTo>
                  <a:lnTo>
                    <a:pt x="30923" y="522577"/>
                  </a:lnTo>
                  <a:lnTo>
                    <a:pt x="46322" y="556894"/>
                  </a:lnTo>
                  <a:lnTo>
                    <a:pt x="71988" y="592553"/>
                  </a:lnTo>
                  <a:lnTo>
                    <a:pt x="86869" y="614786"/>
                  </a:lnTo>
                  <a:lnTo>
                    <a:pt x="91752" y="618127"/>
                  </a:lnTo>
                  <a:lnTo>
                    <a:pt x="96629" y="620423"/>
                  </a:lnTo>
                  <a:lnTo>
                    <a:pt x="101500" y="624148"/>
                  </a:lnTo>
                  <a:lnTo>
                    <a:pt x="108534" y="626346"/>
                  </a:lnTo>
                  <a:lnTo>
                    <a:pt x="116259" y="628133"/>
                  </a:lnTo>
                  <a:lnTo>
                    <a:pt x="122397" y="631632"/>
                  </a:lnTo>
                  <a:lnTo>
                    <a:pt x="125983" y="632079"/>
                  </a:lnTo>
                  <a:lnTo>
                    <a:pt x="148096" y="628787"/>
                  </a:lnTo>
                  <a:lnTo>
                    <a:pt x="152041" y="626935"/>
                  </a:lnTo>
                  <a:lnTo>
                    <a:pt x="179406" y="60619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27" name="SMARTInkShape-2126"/>
            <p:cNvSpPr/>
            <p:nvPr>
              <p:custDataLst>
                <p:tags r:id="rId40"/>
              </p:custDataLst>
            </p:nvPr>
          </p:nvSpPr>
          <p:spPr>
            <a:xfrm>
              <a:off x="7873616" y="6237502"/>
              <a:ext cx="93068" cy="262261"/>
            </a:xfrm>
            <a:custGeom>
              <a:avLst/>
              <a:gdLst/>
              <a:ahLst/>
              <a:cxnLst/>
              <a:rect l="0" t="0" r="0" b="0"/>
              <a:pathLst>
                <a:path w="93068" h="262261">
                  <a:moveTo>
                    <a:pt x="87214" y="7003"/>
                  </a:moveTo>
                  <a:lnTo>
                    <a:pt x="87214" y="7003"/>
                  </a:lnTo>
                  <a:lnTo>
                    <a:pt x="76334" y="7003"/>
                  </a:lnTo>
                  <a:lnTo>
                    <a:pt x="75093" y="6191"/>
                  </a:lnTo>
                  <a:lnTo>
                    <a:pt x="74264" y="4839"/>
                  </a:lnTo>
                  <a:lnTo>
                    <a:pt x="73711" y="3126"/>
                  </a:lnTo>
                  <a:lnTo>
                    <a:pt x="72532" y="1983"/>
                  </a:lnTo>
                  <a:lnTo>
                    <a:pt x="69058" y="714"/>
                  </a:lnTo>
                  <a:lnTo>
                    <a:pt x="62539" y="0"/>
                  </a:lnTo>
                  <a:lnTo>
                    <a:pt x="57854" y="1997"/>
                  </a:lnTo>
                  <a:lnTo>
                    <a:pt x="53066" y="4778"/>
                  </a:lnTo>
                  <a:lnTo>
                    <a:pt x="45809" y="7155"/>
                  </a:lnTo>
                  <a:lnTo>
                    <a:pt x="40951" y="10587"/>
                  </a:lnTo>
                  <a:lnTo>
                    <a:pt x="26351" y="34311"/>
                  </a:lnTo>
                  <a:lnTo>
                    <a:pt x="9311" y="67896"/>
                  </a:lnTo>
                  <a:lnTo>
                    <a:pt x="1737" y="85183"/>
                  </a:lnTo>
                  <a:lnTo>
                    <a:pt x="1015" y="88337"/>
                  </a:lnTo>
                  <a:lnTo>
                    <a:pt x="1346" y="91250"/>
                  </a:lnTo>
                  <a:lnTo>
                    <a:pt x="5988" y="104256"/>
                  </a:lnTo>
                  <a:lnTo>
                    <a:pt x="7906" y="105922"/>
                  </a:lnTo>
                  <a:lnTo>
                    <a:pt x="20484" y="110758"/>
                  </a:lnTo>
                  <a:lnTo>
                    <a:pt x="48358" y="127975"/>
                  </a:lnTo>
                  <a:lnTo>
                    <a:pt x="63640" y="132697"/>
                  </a:lnTo>
                  <a:lnTo>
                    <a:pt x="69433" y="135902"/>
                  </a:lnTo>
                  <a:lnTo>
                    <a:pt x="77258" y="138517"/>
                  </a:lnTo>
                  <a:lnTo>
                    <a:pt x="84715" y="143260"/>
                  </a:lnTo>
                  <a:lnTo>
                    <a:pt x="89620" y="144654"/>
                  </a:lnTo>
                  <a:lnTo>
                    <a:pt x="91253" y="145837"/>
                  </a:lnTo>
                  <a:lnTo>
                    <a:pt x="92341" y="147437"/>
                  </a:lnTo>
                  <a:lnTo>
                    <a:pt x="93067" y="149316"/>
                  </a:lnTo>
                  <a:lnTo>
                    <a:pt x="92739" y="151379"/>
                  </a:lnTo>
                  <a:lnTo>
                    <a:pt x="89212" y="158973"/>
                  </a:lnTo>
                  <a:lnTo>
                    <a:pt x="83600" y="180309"/>
                  </a:lnTo>
                  <a:lnTo>
                    <a:pt x="73997" y="194400"/>
                  </a:lnTo>
                  <a:lnTo>
                    <a:pt x="41003" y="230077"/>
                  </a:lnTo>
                  <a:lnTo>
                    <a:pt x="31956" y="238825"/>
                  </a:lnTo>
                  <a:lnTo>
                    <a:pt x="24135" y="249713"/>
                  </a:lnTo>
                  <a:lnTo>
                    <a:pt x="9329" y="259849"/>
                  </a:lnTo>
                  <a:lnTo>
                    <a:pt x="1017" y="262260"/>
                  </a:lnTo>
                  <a:lnTo>
                    <a:pt x="536" y="261570"/>
                  </a:lnTo>
                  <a:lnTo>
                    <a:pt x="0" y="258640"/>
                  </a:lnTo>
                  <a:lnTo>
                    <a:pt x="1927" y="254633"/>
                  </a:lnTo>
                  <a:lnTo>
                    <a:pt x="12875" y="235829"/>
                  </a:lnTo>
                  <a:lnTo>
                    <a:pt x="21483" y="21150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28" name="SMARTInkShape-2127"/>
            <p:cNvSpPr/>
            <p:nvPr>
              <p:custDataLst>
                <p:tags r:id="rId41"/>
              </p:custDataLst>
            </p:nvPr>
          </p:nvSpPr>
          <p:spPr>
            <a:xfrm>
              <a:off x="8077687" y="6098434"/>
              <a:ext cx="34992" cy="370596"/>
            </a:xfrm>
            <a:custGeom>
              <a:avLst/>
              <a:gdLst/>
              <a:ahLst/>
              <a:cxnLst/>
              <a:rect l="0" t="0" r="0" b="0"/>
              <a:pathLst>
                <a:path w="34992" h="370596">
                  <a:moveTo>
                    <a:pt x="7303" y="0"/>
                  </a:moveTo>
                  <a:lnTo>
                    <a:pt x="7303" y="0"/>
                  </a:lnTo>
                  <a:lnTo>
                    <a:pt x="7303" y="10880"/>
                  </a:lnTo>
                  <a:lnTo>
                    <a:pt x="14742" y="45135"/>
                  </a:lnTo>
                  <a:lnTo>
                    <a:pt x="22417" y="75459"/>
                  </a:lnTo>
                  <a:lnTo>
                    <a:pt x="27200" y="102968"/>
                  </a:lnTo>
                  <a:lnTo>
                    <a:pt x="28617" y="133840"/>
                  </a:lnTo>
                  <a:lnTo>
                    <a:pt x="29038" y="168685"/>
                  </a:lnTo>
                  <a:lnTo>
                    <a:pt x="29162" y="204708"/>
                  </a:lnTo>
                  <a:lnTo>
                    <a:pt x="31362" y="238914"/>
                  </a:lnTo>
                  <a:lnTo>
                    <a:pt x="34991" y="269608"/>
                  </a:lnTo>
                  <a:lnTo>
                    <a:pt x="33900" y="297096"/>
                  </a:lnTo>
                  <a:lnTo>
                    <a:pt x="29831" y="329822"/>
                  </a:lnTo>
                  <a:lnTo>
                    <a:pt x="28457" y="359384"/>
                  </a:lnTo>
                  <a:lnTo>
                    <a:pt x="22933" y="370595"/>
                  </a:lnTo>
                  <a:lnTo>
                    <a:pt x="21780" y="370411"/>
                  </a:lnTo>
                  <a:lnTo>
                    <a:pt x="18337" y="368044"/>
                  </a:lnTo>
                  <a:lnTo>
                    <a:pt x="0" y="33596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29" name="SMARTInkShape-2128"/>
            <p:cNvSpPr/>
            <p:nvPr>
              <p:custDataLst>
                <p:tags r:id="rId42"/>
              </p:custDataLst>
            </p:nvPr>
          </p:nvSpPr>
          <p:spPr>
            <a:xfrm>
              <a:off x="8033865" y="6229898"/>
              <a:ext cx="372481" cy="182158"/>
            </a:xfrm>
            <a:custGeom>
              <a:avLst/>
              <a:gdLst/>
              <a:ahLst/>
              <a:cxnLst/>
              <a:rect l="0" t="0" r="0" b="0"/>
              <a:pathLst>
                <a:path w="372481" h="182158">
                  <a:moveTo>
                    <a:pt x="0" y="58427"/>
                  </a:moveTo>
                  <a:lnTo>
                    <a:pt x="0" y="58427"/>
                  </a:lnTo>
                  <a:lnTo>
                    <a:pt x="0" y="64716"/>
                  </a:lnTo>
                  <a:lnTo>
                    <a:pt x="812" y="65054"/>
                  </a:lnTo>
                  <a:lnTo>
                    <a:pt x="10880" y="65705"/>
                  </a:lnTo>
                  <a:lnTo>
                    <a:pt x="46743" y="57480"/>
                  </a:lnTo>
                  <a:lnTo>
                    <a:pt x="80724" y="42063"/>
                  </a:lnTo>
                  <a:lnTo>
                    <a:pt x="114648" y="26763"/>
                  </a:lnTo>
                  <a:lnTo>
                    <a:pt x="145634" y="17249"/>
                  </a:lnTo>
                  <a:lnTo>
                    <a:pt x="175199" y="11251"/>
                  </a:lnTo>
                  <a:lnTo>
                    <a:pt x="209627" y="7823"/>
                  </a:lnTo>
                  <a:lnTo>
                    <a:pt x="245758" y="7334"/>
                  </a:lnTo>
                  <a:lnTo>
                    <a:pt x="253403" y="5153"/>
                  </a:lnTo>
                  <a:lnTo>
                    <a:pt x="262912" y="9"/>
                  </a:lnTo>
                  <a:lnTo>
                    <a:pt x="248170" y="0"/>
                  </a:lnTo>
                  <a:lnTo>
                    <a:pt x="242031" y="2164"/>
                  </a:lnTo>
                  <a:lnTo>
                    <a:pt x="239259" y="3877"/>
                  </a:lnTo>
                  <a:lnTo>
                    <a:pt x="216561" y="32829"/>
                  </a:lnTo>
                  <a:lnTo>
                    <a:pt x="198494" y="66207"/>
                  </a:lnTo>
                  <a:lnTo>
                    <a:pt x="185760" y="100059"/>
                  </a:lnTo>
                  <a:lnTo>
                    <a:pt x="176825" y="134601"/>
                  </a:lnTo>
                  <a:lnTo>
                    <a:pt x="175421" y="157639"/>
                  </a:lnTo>
                  <a:lnTo>
                    <a:pt x="176187" y="158652"/>
                  </a:lnTo>
                  <a:lnTo>
                    <a:pt x="181585" y="160410"/>
                  </a:lnTo>
                  <a:lnTo>
                    <a:pt x="204544" y="125757"/>
                  </a:lnTo>
                  <a:lnTo>
                    <a:pt x="223977" y="98930"/>
                  </a:lnTo>
                  <a:lnTo>
                    <a:pt x="228845" y="96717"/>
                  </a:lnTo>
                  <a:lnTo>
                    <a:pt x="236148" y="95470"/>
                  </a:lnTo>
                  <a:lnTo>
                    <a:pt x="247329" y="98978"/>
                  </a:lnTo>
                  <a:lnTo>
                    <a:pt x="259816" y="107435"/>
                  </a:lnTo>
                  <a:lnTo>
                    <a:pt x="267596" y="115326"/>
                  </a:lnTo>
                  <a:lnTo>
                    <a:pt x="297918" y="151719"/>
                  </a:lnTo>
                  <a:lnTo>
                    <a:pt x="308881" y="162785"/>
                  </a:lnTo>
                  <a:lnTo>
                    <a:pt x="340272" y="179322"/>
                  </a:lnTo>
                  <a:lnTo>
                    <a:pt x="355235" y="182157"/>
                  </a:lnTo>
                  <a:lnTo>
                    <a:pt x="372480" y="17528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30" name="SMARTInkShape-2129"/>
            <p:cNvSpPr/>
            <p:nvPr>
              <p:custDataLst>
                <p:tags r:id="rId43"/>
              </p:custDataLst>
            </p:nvPr>
          </p:nvSpPr>
          <p:spPr>
            <a:xfrm>
              <a:off x="8479380" y="6368664"/>
              <a:ext cx="14608" cy="43822"/>
            </a:xfrm>
            <a:custGeom>
              <a:avLst/>
              <a:gdLst/>
              <a:ahLst/>
              <a:cxnLst/>
              <a:rect l="0" t="0" r="0" b="0"/>
              <a:pathLst>
                <a:path w="14608" h="43822">
                  <a:moveTo>
                    <a:pt x="14607" y="0"/>
                  </a:moveTo>
                  <a:lnTo>
                    <a:pt x="14607" y="0"/>
                  </a:lnTo>
                  <a:lnTo>
                    <a:pt x="14607" y="10166"/>
                  </a:lnTo>
                  <a:lnTo>
                    <a:pt x="12443" y="14797"/>
                  </a:lnTo>
                  <a:lnTo>
                    <a:pt x="9588" y="19561"/>
                  </a:lnTo>
                  <a:lnTo>
                    <a:pt x="7169" y="26805"/>
                  </a:lnTo>
                  <a:lnTo>
                    <a:pt x="96" y="36392"/>
                  </a:lnTo>
                  <a:lnTo>
                    <a:pt x="0" y="4382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34" name="SMARTInkShape-Group585"/>
          <p:cNvGrpSpPr/>
          <p:nvPr/>
        </p:nvGrpSpPr>
        <p:grpSpPr>
          <a:xfrm>
            <a:off x="7705207" y="5068641"/>
            <a:ext cx="700989" cy="1051705"/>
            <a:chOff x="7705207" y="5068641"/>
            <a:chExt cx="700989" cy="1051705"/>
          </a:xfrm>
        </p:grpSpPr>
        <p:sp>
          <p:nvSpPr>
            <p:cNvPr id="37232" name="SMARTInkShape-2130"/>
            <p:cNvSpPr/>
            <p:nvPr>
              <p:custDataLst>
                <p:tags r:id="rId37"/>
              </p:custDataLst>
            </p:nvPr>
          </p:nvSpPr>
          <p:spPr>
            <a:xfrm>
              <a:off x="7752125" y="5156281"/>
              <a:ext cx="18815" cy="929556"/>
            </a:xfrm>
            <a:custGeom>
              <a:avLst/>
              <a:gdLst/>
              <a:ahLst/>
              <a:cxnLst/>
              <a:rect l="0" t="0" r="0" b="0"/>
              <a:pathLst>
                <a:path w="18815" h="929556">
                  <a:moveTo>
                    <a:pt x="18814" y="0"/>
                  </a:moveTo>
                  <a:lnTo>
                    <a:pt x="18814" y="0"/>
                  </a:lnTo>
                  <a:lnTo>
                    <a:pt x="8776" y="16681"/>
                  </a:lnTo>
                  <a:lnTo>
                    <a:pt x="5561" y="33976"/>
                  </a:lnTo>
                  <a:lnTo>
                    <a:pt x="4609" y="62904"/>
                  </a:lnTo>
                  <a:lnTo>
                    <a:pt x="4326" y="92395"/>
                  </a:lnTo>
                  <a:lnTo>
                    <a:pt x="4242" y="123314"/>
                  </a:lnTo>
                  <a:lnTo>
                    <a:pt x="4223" y="148941"/>
                  </a:lnTo>
                  <a:lnTo>
                    <a:pt x="4214" y="178724"/>
                  </a:lnTo>
                  <a:lnTo>
                    <a:pt x="3399" y="211708"/>
                  </a:lnTo>
                  <a:lnTo>
                    <a:pt x="331" y="248007"/>
                  </a:lnTo>
                  <a:lnTo>
                    <a:pt x="0" y="267587"/>
                  </a:lnTo>
                  <a:lnTo>
                    <a:pt x="591" y="287944"/>
                  </a:lnTo>
                  <a:lnTo>
                    <a:pt x="1796" y="308819"/>
                  </a:lnTo>
                  <a:lnTo>
                    <a:pt x="2600" y="330039"/>
                  </a:lnTo>
                  <a:lnTo>
                    <a:pt x="3136" y="351489"/>
                  </a:lnTo>
                  <a:lnTo>
                    <a:pt x="3493" y="373093"/>
                  </a:lnTo>
                  <a:lnTo>
                    <a:pt x="3731" y="396422"/>
                  </a:lnTo>
                  <a:lnTo>
                    <a:pt x="3889" y="420901"/>
                  </a:lnTo>
                  <a:lnTo>
                    <a:pt x="3995" y="446148"/>
                  </a:lnTo>
                  <a:lnTo>
                    <a:pt x="4066" y="471093"/>
                  </a:lnTo>
                  <a:lnTo>
                    <a:pt x="4112" y="495838"/>
                  </a:lnTo>
                  <a:lnTo>
                    <a:pt x="4144" y="520450"/>
                  </a:lnTo>
                  <a:lnTo>
                    <a:pt x="4166" y="544163"/>
                  </a:lnTo>
                  <a:lnTo>
                    <a:pt x="4180" y="567273"/>
                  </a:lnTo>
                  <a:lnTo>
                    <a:pt x="4189" y="589984"/>
                  </a:lnTo>
                  <a:lnTo>
                    <a:pt x="5006" y="612428"/>
                  </a:lnTo>
                  <a:lnTo>
                    <a:pt x="6363" y="634694"/>
                  </a:lnTo>
                  <a:lnTo>
                    <a:pt x="8079" y="656842"/>
                  </a:lnTo>
                  <a:lnTo>
                    <a:pt x="9223" y="678099"/>
                  </a:lnTo>
                  <a:lnTo>
                    <a:pt x="9985" y="698763"/>
                  </a:lnTo>
                  <a:lnTo>
                    <a:pt x="10493" y="719030"/>
                  </a:lnTo>
                  <a:lnTo>
                    <a:pt x="10832" y="738223"/>
                  </a:lnTo>
                  <a:lnTo>
                    <a:pt x="11209" y="774695"/>
                  </a:lnTo>
                  <a:lnTo>
                    <a:pt x="11376" y="807677"/>
                  </a:lnTo>
                  <a:lnTo>
                    <a:pt x="11451" y="837753"/>
                  </a:lnTo>
                  <a:lnTo>
                    <a:pt x="11484" y="864646"/>
                  </a:lnTo>
                  <a:lnTo>
                    <a:pt x="11503" y="894843"/>
                  </a:lnTo>
                  <a:lnTo>
                    <a:pt x="11510" y="929555"/>
                  </a:lnTo>
                  <a:lnTo>
                    <a:pt x="11510" y="928886"/>
                  </a:lnTo>
                  <a:lnTo>
                    <a:pt x="17799" y="915087"/>
                  </a:lnTo>
                  <a:lnTo>
                    <a:pt x="18814" y="89102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33" name="SMARTInkShape-2131"/>
            <p:cNvSpPr/>
            <p:nvPr>
              <p:custDataLst>
                <p:tags r:id="rId38"/>
              </p:custDataLst>
            </p:nvPr>
          </p:nvSpPr>
          <p:spPr>
            <a:xfrm>
              <a:off x="7705207" y="5068641"/>
              <a:ext cx="700989" cy="1051705"/>
            </a:xfrm>
            <a:custGeom>
              <a:avLst/>
              <a:gdLst/>
              <a:ahLst/>
              <a:cxnLst/>
              <a:rect l="0" t="0" r="0" b="0"/>
              <a:pathLst>
                <a:path w="700989" h="1051705">
                  <a:moveTo>
                    <a:pt x="124160" y="14605"/>
                  </a:moveTo>
                  <a:lnTo>
                    <a:pt x="124160" y="14605"/>
                  </a:lnTo>
                  <a:lnTo>
                    <a:pt x="128037" y="14605"/>
                  </a:lnTo>
                  <a:lnTo>
                    <a:pt x="159472" y="5588"/>
                  </a:lnTo>
                  <a:lnTo>
                    <a:pt x="189654" y="1102"/>
                  </a:lnTo>
                  <a:lnTo>
                    <a:pt x="220682" y="216"/>
                  </a:lnTo>
                  <a:lnTo>
                    <a:pt x="251853" y="62"/>
                  </a:lnTo>
                  <a:lnTo>
                    <a:pt x="282819" y="17"/>
                  </a:lnTo>
                  <a:lnTo>
                    <a:pt x="317330" y="4"/>
                  </a:lnTo>
                  <a:lnTo>
                    <a:pt x="353254" y="0"/>
                  </a:lnTo>
                  <a:lnTo>
                    <a:pt x="388784" y="810"/>
                  </a:lnTo>
                  <a:lnTo>
                    <a:pt x="421042" y="5018"/>
                  </a:lnTo>
                  <a:lnTo>
                    <a:pt x="454313" y="7436"/>
                  </a:lnTo>
                  <a:lnTo>
                    <a:pt x="490352" y="12949"/>
                  </a:lnTo>
                  <a:lnTo>
                    <a:pt x="524612" y="14278"/>
                  </a:lnTo>
                  <a:lnTo>
                    <a:pt x="560044" y="16726"/>
                  </a:lnTo>
                  <a:lnTo>
                    <a:pt x="596317" y="31770"/>
                  </a:lnTo>
                  <a:lnTo>
                    <a:pt x="603968" y="38734"/>
                  </a:lnTo>
                  <a:lnTo>
                    <a:pt x="629392" y="74606"/>
                  </a:lnTo>
                  <a:lnTo>
                    <a:pt x="635030" y="108388"/>
                  </a:lnTo>
                  <a:lnTo>
                    <a:pt x="640885" y="137519"/>
                  </a:lnTo>
                  <a:lnTo>
                    <a:pt x="646948" y="172298"/>
                  </a:lnTo>
                  <a:lnTo>
                    <a:pt x="648651" y="199113"/>
                  </a:lnTo>
                  <a:lnTo>
                    <a:pt x="651572" y="229424"/>
                  </a:lnTo>
                  <a:lnTo>
                    <a:pt x="654763" y="262642"/>
                  </a:lnTo>
                  <a:lnTo>
                    <a:pt x="656182" y="299046"/>
                  </a:lnTo>
                  <a:lnTo>
                    <a:pt x="656560" y="317843"/>
                  </a:lnTo>
                  <a:lnTo>
                    <a:pt x="656813" y="336865"/>
                  </a:lnTo>
                  <a:lnTo>
                    <a:pt x="656981" y="356040"/>
                  </a:lnTo>
                  <a:lnTo>
                    <a:pt x="657904" y="376126"/>
                  </a:lnTo>
                  <a:lnTo>
                    <a:pt x="659331" y="396820"/>
                  </a:lnTo>
                  <a:lnTo>
                    <a:pt x="661095" y="417920"/>
                  </a:lnTo>
                  <a:lnTo>
                    <a:pt x="662270" y="439289"/>
                  </a:lnTo>
                  <a:lnTo>
                    <a:pt x="663054" y="460840"/>
                  </a:lnTo>
                  <a:lnTo>
                    <a:pt x="663576" y="482510"/>
                  </a:lnTo>
                  <a:lnTo>
                    <a:pt x="664736" y="503449"/>
                  </a:lnTo>
                  <a:lnTo>
                    <a:pt x="666321" y="523901"/>
                  </a:lnTo>
                  <a:lnTo>
                    <a:pt x="668188" y="544027"/>
                  </a:lnTo>
                  <a:lnTo>
                    <a:pt x="670245" y="564748"/>
                  </a:lnTo>
                  <a:lnTo>
                    <a:pt x="672428" y="585865"/>
                  </a:lnTo>
                  <a:lnTo>
                    <a:pt x="674694" y="607247"/>
                  </a:lnTo>
                  <a:lnTo>
                    <a:pt x="677017" y="627182"/>
                  </a:lnTo>
                  <a:lnTo>
                    <a:pt x="679377" y="646153"/>
                  </a:lnTo>
                  <a:lnTo>
                    <a:pt x="681762" y="664480"/>
                  </a:lnTo>
                  <a:lnTo>
                    <a:pt x="684163" y="683190"/>
                  </a:lnTo>
                  <a:lnTo>
                    <a:pt x="686575" y="702156"/>
                  </a:lnTo>
                  <a:lnTo>
                    <a:pt x="688995" y="721292"/>
                  </a:lnTo>
                  <a:lnTo>
                    <a:pt x="691684" y="755538"/>
                  </a:lnTo>
                  <a:lnTo>
                    <a:pt x="693690" y="786988"/>
                  </a:lnTo>
                  <a:lnTo>
                    <a:pt x="697287" y="817196"/>
                  </a:lnTo>
                  <a:lnTo>
                    <a:pt x="699426" y="844688"/>
                  </a:lnTo>
                  <a:lnTo>
                    <a:pt x="700630" y="880813"/>
                  </a:lnTo>
                  <a:lnTo>
                    <a:pt x="700988" y="909911"/>
                  </a:lnTo>
                  <a:lnTo>
                    <a:pt x="700260" y="924576"/>
                  </a:lnTo>
                  <a:lnTo>
                    <a:pt x="697231" y="933799"/>
                  </a:lnTo>
                  <a:lnTo>
                    <a:pt x="688674" y="946332"/>
                  </a:lnTo>
                  <a:lnTo>
                    <a:pt x="683967" y="951583"/>
                  </a:lnTo>
                  <a:lnTo>
                    <a:pt x="679170" y="954458"/>
                  </a:lnTo>
                  <a:lnTo>
                    <a:pt x="669478" y="956304"/>
                  </a:lnTo>
                  <a:lnTo>
                    <a:pt x="653107" y="955857"/>
                  </a:lnTo>
                  <a:lnTo>
                    <a:pt x="620245" y="950458"/>
                  </a:lnTo>
                  <a:lnTo>
                    <a:pt x="590664" y="948842"/>
                  </a:lnTo>
                  <a:lnTo>
                    <a:pt x="556569" y="943713"/>
                  </a:lnTo>
                  <a:lnTo>
                    <a:pt x="522274" y="942460"/>
                  </a:lnTo>
                  <a:lnTo>
                    <a:pt x="493865" y="942242"/>
                  </a:lnTo>
                  <a:lnTo>
                    <a:pt x="461013" y="942178"/>
                  </a:lnTo>
                  <a:lnTo>
                    <a:pt x="425582" y="942160"/>
                  </a:lnTo>
                  <a:lnTo>
                    <a:pt x="393263" y="946031"/>
                  </a:lnTo>
                  <a:lnTo>
                    <a:pt x="368733" y="950097"/>
                  </a:lnTo>
                  <a:lnTo>
                    <a:pt x="342412" y="954609"/>
                  </a:lnTo>
                  <a:lnTo>
                    <a:pt x="317189" y="959320"/>
                  </a:lnTo>
                  <a:lnTo>
                    <a:pt x="292454" y="964118"/>
                  </a:lnTo>
                  <a:lnTo>
                    <a:pt x="267123" y="968956"/>
                  </a:lnTo>
                  <a:lnTo>
                    <a:pt x="239635" y="973810"/>
                  </a:lnTo>
                  <a:lnTo>
                    <a:pt x="213353" y="980838"/>
                  </a:lnTo>
                  <a:lnTo>
                    <a:pt x="188146" y="989371"/>
                  </a:lnTo>
                  <a:lnTo>
                    <a:pt x="163419" y="998573"/>
                  </a:lnTo>
                  <a:lnTo>
                    <a:pt x="138903" y="1008073"/>
                  </a:lnTo>
                  <a:lnTo>
                    <a:pt x="104454" y="1020382"/>
                  </a:lnTo>
                  <a:lnTo>
                    <a:pt x="73689" y="1029169"/>
                  </a:lnTo>
                  <a:lnTo>
                    <a:pt x="38090" y="1039408"/>
                  </a:lnTo>
                  <a:lnTo>
                    <a:pt x="0" y="105170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35" name="SMARTInkShape-2132"/>
          <p:cNvSpPr/>
          <p:nvPr>
            <p:custDataLst>
              <p:tags r:id="rId1"/>
            </p:custDataLst>
          </p:nvPr>
        </p:nvSpPr>
        <p:spPr>
          <a:xfrm>
            <a:off x="5689438" y="4966555"/>
            <a:ext cx="627912" cy="854290"/>
          </a:xfrm>
          <a:custGeom>
            <a:avLst/>
            <a:gdLst/>
            <a:ahLst/>
            <a:cxnLst/>
            <a:rect l="0" t="0" r="0" b="0"/>
            <a:pathLst>
              <a:path w="627912" h="854290">
                <a:moveTo>
                  <a:pt x="58428" y="160512"/>
                </a:moveTo>
                <a:lnTo>
                  <a:pt x="58428" y="160512"/>
                </a:lnTo>
                <a:lnTo>
                  <a:pt x="58428" y="170677"/>
                </a:lnTo>
                <a:lnTo>
                  <a:pt x="56264" y="175309"/>
                </a:lnTo>
                <a:lnTo>
                  <a:pt x="54551" y="177680"/>
                </a:lnTo>
                <a:lnTo>
                  <a:pt x="45477" y="213995"/>
                </a:lnTo>
                <a:lnTo>
                  <a:pt x="44039" y="249276"/>
                </a:lnTo>
                <a:lnTo>
                  <a:pt x="43074" y="277610"/>
                </a:lnTo>
                <a:lnTo>
                  <a:pt x="39972" y="302633"/>
                </a:lnTo>
                <a:lnTo>
                  <a:pt x="38053" y="327819"/>
                </a:lnTo>
                <a:lnTo>
                  <a:pt x="36388" y="354161"/>
                </a:lnTo>
                <a:lnTo>
                  <a:pt x="32944" y="384804"/>
                </a:lnTo>
                <a:lnTo>
                  <a:pt x="28707" y="417357"/>
                </a:lnTo>
                <a:lnTo>
                  <a:pt x="24931" y="450762"/>
                </a:lnTo>
                <a:lnTo>
                  <a:pt x="23253" y="484543"/>
                </a:lnTo>
                <a:lnTo>
                  <a:pt x="20343" y="518492"/>
                </a:lnTo>
                <a:lnTo>
                  <a:pt x="17156" y="552515"/>
                </a:lnTo>
                <a:lnTo>
                  <a:pt x="15740" y="586571"/>
                </a:lnTo>
                <a:lnTo>
                  <a:pt x="15110" y="616315"/>
                </a:lnTo>
                <a:lnTo>
                  <a:pt x="14019" y="643059"/>
                </a:lnTo>
                <a:lnTo>
                  <a:pt x="9654" y="679304"/>
                </a:lnTo>
                <a:lnTo>
                  <a:pt x="8000" y="706995"/>
                </a:lnTo>
                <a:lnTo>
                  <a:pt x="7441" y="742857"/>
                </a:lnTo>
                <a:lnTo>
                  <a:pt x="8133" y="776036"/>
                </a:lnTo>
                <a:lnTo>
                  <a:pt x="14156" y="811526"/>
                </a:lnTo>
                <a:lnTo>
                  <a:pt x="15218" y="819896"/>
                </a:lnTo>
                <a:lnTo>
                  <a:pt x="20378" y="829171"/>
                </a:lnTo>
                <a:lnTo>
                  <a:pt x="31767" y="842064"/>
                </a:lnTo>
                <a:lnTo>
                  <a:pt x="42864" y="849444"/>
                </a:lnTo>
                <a:lnTo>
                  <a:pt x="52554" y="852893"/>
                </a:lnTo>
                <a:lnTo>
                  <a:pt x="87792" y="854289"/>
                </a:lnTo>
                <a:lnTo>
                  <a:pt x="104458" y="852165"/>
                </a:lnTo>
                <a:lnTo>
                  <a:pt x="140483" y="839548"/>
                </a:lnTo>
                <a:lnTo>
                  <a:pt x="176321" y="827541"/>
                </a:lnTo>
                <a:lnTo>
                  <a:pt x="210324" y="817823"/>
                </a:lnTo>
                <a:lnTo>
                  <a:pt x="244601" y="811967"/>
                </a:lnTo>
                <a:lnTo>
                  <a:pt x="273005" y="807075"/>
                </a:lnTo>
                <a:lnTo>
                  <a:pt x="301979" y="800486"/>
                </a:lnTo>
                <a:lnTo>
                  <a:pt x="336642" y="791801"/>
                </a:lnTo>
                <a:lnTo>
                  <a:pt x="367631" y="788746"/>
                </a:lnTo>
                <a:lnTo>
                  <a:pt x="400735" y="780856"/>
                </a:lnTo>
                <a:lnTo>
                  <a:pt x="434595" y="771482"/>
                </a:lnTo>
                <a:lnTo>
                  <a:pt x="466711" y="766836"/>
                </a:lnTo>
                <a:lnTo>
                  <a:pt x="496498" y="758945"/>
                </a:lnTo>
                <a:lnTo>
                  <a:pt x="532326" y="747168"/>
                </a:lnTo>
                <a:lnTo>
                  <a:pt x="549231" y="739095"/>
                </a:lnTo>
                <a:lnTo>
                  <a:pt x="579327" y="712046"/>
                </a:lnTo>
                <a:lnTo>
                  <a:pt x="596707" y="685667"/>
                </a:lnTo>
                <a:lnTo>
                  <a:pt x="608195" y="653136"/>
                </a:lnTo>
                <a:lnTo>
                  <a:pt x="615802" y="625034"/>
                </a:lnTo>
                <a:lnTo>
                  <a:pt x="623195" y="596150"/>
                </a:lnTo>
                <a:lnTo>
                  <a:pt x="626648" y="563156"/>
                </a:lnTo>
                <a:lnTo>
                  <a:pt x="627671" y="527683"/>
                </a:lnTo>
                <a:lnTo>
                  <a:pt x="627911" y="501417"/>
                </a:lnTo>
                <a:lnTo>
                  <a:pt x="627206" y="473514"/>
                </a:lnTo>
                <a:lnTo>
                  <a:pt x="624187" y="444883"/>
                </a:lnTo>
                <a:lnTo>
                  <a:pt x="622305" y="418092"/>
                </a:lnTo>
                <a:lnTo>
                  <a:pt x="620657" y="391037"/>
                </a:lnTo>
                <a:lnTo>
                  <a:pt x="617219" y="360077"/>
                </a:lnTo>
                <a:lnTo>
                  <a:pt x="615150" y="331710"/>
                </a:lnTo>
                <a:lnTo>
                  <a:pt x="614231" y="304766"/>
                </a:lnTo>
                <a:lnTo>
                  <a:pt x="613822" y="276561"/>
                </a:lnTo>
                <a:lnTo>
                  <a:pt x="611476" y="247795"/>
                </a:lnTo>
                <a:lnTo>
                  <a:pt x="608540" y="219592"/>
                </a:lnTo>
                <a:lnTo>
                  <a:pt x="607235" y="193532"/>
                </a:lnTo>
                <a:lnTo>
                  <a:pt x="606501" y="159926"/>
                </a:lnTo>
                <a:lnTo>
                  <a:pt x="602406" y="125534"/>
                </a:lnTo>
                <a:lnTo>
                  <a:pt x="599930" y="93523"/>
                </a:lnTo>
                <a:lnTo>
                  <a:pt x="593263" y="60268"/>
                </a:lnTo>
                <a:lnTo>
                  <a:pt x="581747" y="32069"/>
                </a:lnTo>
                <a:lnTo>
                  <a:pt x="560942" y="6198"/>
                </a:lnTo>
                <a:lnTo>
                  <a:pt x="553350" y="2663"/>
                </a:lnTo>
                <a:lnTo>
                  <a:pt x="524761" y="0"/>
                </a:lnTo>
                <a:lnTo>
                  <a:pt x="497697" y="7801"/>
                </a:lnTo>
                <a:lnTo>
                  <a:pt x="461583" y="25229"/>
                </a:lnTo>
                <a:lnTo>
                  <a:pt x="429032" y="43863"/>
                </a:lnTo>
                <a:lnTo>
                  <a:pt x="395462" y="63173"/>
                </a:lnTo>
                <a:lnTo>
                  <a:pt x="365042" y="73874"/>
                </a:lnTo>
                <a:lnTo>
                  <a:pt x="334209" y="86061"/>
                </a:lnTo>
                <a:lnTo>
                  <a:pt x="304516" y="96074"/>
                </a:lnTo>
                <a:lnTo>
                  <a:pt x="271281" y="104180"/>
                </a:lnTo>
                <a:lnTo>
                  <a:pt x="239614" y="111722"/>
                </a:lnTo>
                <a:lnTo>
                  <a:pt x="205796" y="119096"/>
                </a:lnTo>
                <a:lnTo>
                  <a:pt x="173954" y="126420"/>
                </a:lnTo>
                <a:lnTo>
                  <a:pt x="143963" y="137607"/>
                </a:lnTo>
                <a:lnTo>
                  <a:pt x="114518" y="147324"/>
                </a:lnTo>
                <a:lnTo>
                  <a:pt x="81319" y="157876"/>
                </a:lnTo>
                <a:lnTo>
                  <a:pt x="51318" y="167777"/>
                </a:lnTo>
                <a:lnTo>
                  <a:pt x="15200" y="182271"/>
                </a:lnTo>
                <a:lnTo>
                  <a:pt x="0" y="189726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40" name="SMARTInkShape-Group587"/>
          <p:cNvGrpSpPr/>
          <p:nvPr/>
        </p:nvGrpSpPr>
        <p:grpSpPr>
          <a:xfrm>
            <a:off x="7781443" y="5141985"/>
            <a:ext cx="442315" cy="689829"/>
            <a:chOff x="7781443" y="5141985"/>
            <a:chExt cx="442315" cy="689829"/>
          </a:xfrm>
        </p:grpSpPr>
        <p:sp>
          <p:nvSpPr>
            <p:cNvPr id="37236" name="SMARTInkShape-2133"/>
            <p:cNvSpPr/>
            <p:nvPr>
              <p:custDataLst>
                <p:tags r:id="rId33"/>
              </p:custDataLst>
            </p:nvPr>
          </p:nvSpPr>
          <p:spPr>
            <a:xfrm>
              <a:off x="8041169" y="5609099"/>
              <a:ext cx="182589" cy="14608"/>
            </a:xfrm>
            <a:custGeom>
              <a:avLst/>
              <a:gdLst/>
              <a:ahLst/>
              <a:cxnLst/>
              <a:rect l="0" t="0" r="0" b="0"/>
              <a:pathLst>
                <a:path w="182589" h="14608">
                  <a:moveTo>
                    <a:pt x="0" y="14607"/>
                  </a:moveTo>
                  <a:lnTo>
                    <a:pt x="0" y="14607"/>
                  </a:lnTo>
                  <a:lnTo>
                    <a:pt x="34548" y="14607"/>
                  </a:lnTo>
                  <a:lnTo>
                    <a:pt x="60654" y="12443"/>
                  </a:lnTo>
                  <a:lnTo>
                    <a:pt x="94427" y="7980"/>
                  </a:lnTo>
                  <a:lnTo>
                    <a:pt x="125214" y="7392"/>
                  </a:lnTo>
                  <a:lnTo>
                    <a:pt x="147751" y="6509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37" name="SMARTInkShape-2134"/>
            <p:cNvSpPr/>
            <p:nvPr>
              <p:custDataLst>
                <p:tags r:id="rId34"/>
              </p:custDataLst>
            </p:nvPr>
          </p:nvSpPr>
          <p:spPr>
            <a:xfrm>
              <a:off x="8114204" y="5309655"/>
              <a:ext cx="94947" cy="522159"/>
            </a:xfrm>
            <a:custGeom>
              <a:avLst/>
              <a:gdLst/>
              <a:ahLst/>
              <a:cxnLst/>
              <a:rect l="0" t="0" r="0" b="0"/>
              <a:pathLst>
                <a:path w="94947" h="522159">
                  <a:moveTo>
                    <a:pt x="21911" y="0"/>
                  </a:moveTo>
                  <a:lnTo>
                    <a:pt x="21911" y="0"/>
                  </a:lnTo>
                  <a:lnTo>
                    <a:pt x="11032" y="10880"/>
                  </a:lnTo>
                  <a:lnTo>
                    <a:pt x="8960" y="17278"/>
                  </a:lnTo>
                  <a:lnTo>
                    <a:pt x="5631" y="30006"/>
                  </a:lnTo>
                  <a:lnTo>
                    <a:pt x="2503" y="40115"/>
                  </a:lnTo>
                  <a:lnTo>
                    <a:pt x="330" y="73509"/>
                  </a:lnTo>
                  <a:lnTo>
                    <a:pt x="98" y="102839"/>
                  </a:lnTo>
                  <a:lnTo>
                    <a:pt x="29" y="137229"/>
                  </a:lnTo>
                  <a:lnTo>
                    <a:pt x="13" y="163240"/>
                  </a:lnTo>
                  <a:lnTo>
                    <a:pt x="6" y="190219"/>
                  </a:lnTo>
                  <a:lnTo>
                    <a:pt x="3" y="215734"/>
                  </a:lnTo>
                  <a:lnTo>
                    <a:pt x="1" y="244928"/>
                  </a:lnTo>
                  <a:lnTo>
                    <a:pt x="1" y="275215"/>
                  </a:lnTo>
                  <a:lnTo>
                    <a:pt x="0" y="302200"/>
                  </a:lnTo>
                  <a:lnTo>
                    <a:pt x="0" y="329883"/>
                  </a:lnTo>
                  <a:lnTo>
                    <a:pt x="812" y="357605"/>
                  </a:lnTo>
                  <a:lnTo>
                    <a:pt x="3878" y="383451"/>
                  </a:lnTo>
                  <a:lnTo>
                    <a:pt x="5782" y="408463"/>
                  </a:lnTo>
                  <a:lnTo>
                    <a:pt x="6853" y="441028"/>
                  </a:lnTo>
                  <a:lnTo>
                    <a:pt x="11092" y="473842"/>
                  </a:lnTo>
                  <a:lnTo>
                    <a:pt x="24464" y="508306"/>
                  </a:lnTo>
                  <a:lnTo>
                    <a:pt x="29268" y="513997"/>
                  </a:lnTo>
                  <a:lnTo>
                    <a:pt x="42841" y="521527"/>
                  </a:lnTo>
                  <a:lnTo>
                    <a:pt x="46413" y="522158"/>
                  </a:lnTo>
                  <a:lnTo>
                    <a:pt x="49606" y="521767"/>
                  </a:lnTo>
                  <a:lnTo>
                    <a:pt x="56131" y="519979"/>
                  </a:lnTo>
                  <a:lnTo>
                    <a:pt x="64440" y="519185"/>
                  </a:lnTo>
                  <a:lnTo>
                    <a:pt x="68117" y="517351"/>
                  </a:lnTo>
                  <a:lnTo>
                    <a:pt x="74366" y="510984"/>
                  </a:lnTo>
                  <a:lnTo>
                    <a:pt x="86103" y="491984"/>
                  </a:lnTo>
                  <a:lnTo>
                    <a:pt x="94946" y="46742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38" name="SMARTInkShape-2135"/>
            <p:cNvSpPr/>
            <p:nvPr>
              <p:custDataLst>
                <p:tags r:id="rId35"/>
              </p:custDataLst>
            </p:nvPr>
          </p:nvSpPr>
          <p:spPr>
            <a:xfrm>
              <a:off x="7781443" y="5141985"/>
              <a:ext cx="252423" cy="357535"/>
            </a:xfrm>
            <a:custGeom>
              <a:avLst/>
              <a:gdLst/>
              <a:ahLst/>
              <a:cxnLst/>
              <a:rect l="0" t="0" r="0" b="0"/>
              <a:pathLst>
                <a:path w="252423" h="357535">
                  <a:moveTo>
                    <a:pt x="33317" y="50814"/>
                  </a:moveTo>
                  <a:lnTo>
                    <a:pt x="33317" y="50814"/>
                  </a:lnTo>
                  <a:lnTo>
                    <a:pt x="33317" y="44525"/>
                  </a:lnTo>
                  <a:lnTo>
                    <a:pt x="34129" y="44187"/>
                  </a:lnTo>
                  <a:lnTo>
                    <a:pt x="39606" y="43599"/>
                  </a:lnTo>
                  <a:lnTo>
                    <a:pt x="52082" y="38509"/>
                  </a:lnTo>
                  <a:lnTo>
                    <a:pt x="64665" y="36077"/>
                  </a:lnTo>
                  <a:lnTo>
                    <a:pt x="75516" y="31389"/>
                  </a:lnTo>
                  <a:lnTo>
                    <a:pt x="109136" y="24102"/>
                  </a:lnTo>
                  <a:lnTo>
                    <a:pt x="145399" y="15989"/>
                  </a:lnTo>
                  <a:lnTo>
                    <a:pt x="175843" y="8337"/>
                  </a:lnTo>
                  <a:lnTo>
                    <a:pt x="206933" y="5005"/>
                  </a:lnTo>
                  <a:lnTo>
                    <a:pt x="226896" y="389"/>
                  </a:lnTo>
                  <a:lnTo>
                    <a:pt x="232421" y="0"/>
                  </a:lnTo>
                  <a:lnTo>
                    <a:pt x="237582" y="1991"/>
                  </a:lnTo>
                  <a:lnTo>
                    <a:pt x="242580" y="4769"/>
                  </a:lnTo>
                  <a:lnTo>
                    <a:pt x="247507" y="6004"/>
                  </a:lnTo>
                  <a:lnTo>
                    <a:pt x="249146" y="7146"/>
                  </a:lnTo>
                  <a:lnTo>
                    <a:pt x="250239" y="8718"/>
                  </a:lnTo>
                  <a:lnTo>
                    <a:pt x="251452" y="12628"/>
                  </a:lnTo>
                  <a:lnTo>
                    <a:pt x="251991" y="17071"/>
                  </a:lnTo>
                  <a:lnTo>
                    <a:pt x="248417" y="28012"/>
                  </a:lnTo>
                  <a:lnTo>
                    <a:pt x="232855" y="59846"/>
                  </a:lnTo>
                  <a:lnTo>
                    <a:pt x="223992" y="80540"/>
                  </a:lnTo>
                  <a:lnTo>
                    <a:pt x="202174" y="111507"/>
                  </a:lnTo>
                  <a:lnTo>
                    <a:pt x="178118" y="144764"/>
                  </a:lnTo>
                  <a:lnTo>
                    <a:pt x="149922" y="180608"/>
                  </a:lnTo>
                  <a:lnTo>
                    <a:pt x="123074" y="216782"/>
                  </a:lnTo>
                  <a:lnTo>
                    <a:pt x="98023" y="247611"/>
                  </a:lnTo>
                  <a:lnTo>
                    <a:pt x="74652" y="277144"/>
                  </a:lnTo>
                  <a:lnTo>
                    <a:pt x="44171" y="309853"/>
                  </a:lnTo>
                  <a:lnTo>
                    <a:pt x="24638" y="333296"/>
                  </a:lnTo>
                  <a:lnTo>
                    <a:pt x="13163" y="340092"/>
                  </a:lnTo>
                  <a:lnTo>
                    <a:pt x="10143" y="341046"/>
                  </a:lnTo>
                  <a:lnTo>
                    <a:pt x="8130" y="342493"/>
                  </a:lnTo>
                  <a:lnTo>
                    <a:pt x="6787" y="344270"/>
                  </a:lnTo>
                  <a:lnTo>
                    <a:pt x="4634" y="349075"/>
                  </a:lnTo>
                  <a:lnTo>
                    <a:pt x="2175" y="349732"/>
                  </a:lnTo>
                  <a:lnTo>
                    <a:pt x="0" y="350024"/>
                  </a:lnTo>
                  <a:lnTo>
                    <a:pt x="7773" y="350249"/>
                  </a:lnTo>
                  <a:lnTo>
                    <a:pt x="11956" y="352418"/>
                  </a:lnTo>
                  <a:lnTo>
                    <a:pt x="16520" y="355276"/>
                  </a:lnTo>
                  <a:lnTo>
                    <a:pt x="24463" y="356884"/>
                  </a:lnTo>
                  <a:lnTo>
                    <a:pt x="60226" y="357534"/>
                  </a:lnTo>
                  <a:lnTo>
                    <a:pt x="86622" y="355394"/>
                  </a:lnTo>
                  <a:lnTo>
                    <a:pt x="122673" y="350709"/>
                  </a:lnTo>
                  <a:lnTo>
                    <a:pt x="159150" y="350297"/>
                  </a:lnTo>
                  <a:lnTo>
                    <a:pt x="193500" y="350261"/>
                  </a:lnTo>
                  <a:lnTo>
                    <a:pt x="213255" y="349446"/>
                  </a:lnTo>
                  <a:lnTo>
                    <a:pt x="244065" y="342343"/>
                  </a:lnTo>
                  <a:lnTo>
                    <a:pt x="252422" y="33565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39" name="SMARTInkShape-2136"/>
            <p:cNvSpPr/>
            <p:nvPr>
              <p:custDataLst>
                <p:tags r:id="rId36"/>
              </p:custDataLst>
            </p:nvPr>
          </p:nvSpPr>
          <p:spPr>
            <a:xfrm>
              <a:off x="7895214" y="5200102"/>
              <a:ext cx="102135" cy="131463"/>
            </a:xfrm>
            <a:custGeom>
              <a:avLst/>
              <a:gdLst/>
              <a:ahLst/>
              <a:cxnLst/>
              <a:rect l="0" t="0" r="0" b="0"/>
              <a:pathLst>
                <a:path w="102135" h="131463">
                  <a:moveTo>
                    <a:pt x="14492" y="0"/>
                  </a:moveTo>
                  <a:lnTo>
                    <a:pt x="14492" y="0"/>
                  </a:lnTo>
                  <a:lnTo>
                    <a:pt x="275" y="0"/>
                  </a:lnTo>
                  <a:lnTo>
                    <a:pt x="0" y="3877"/>
                  </a:lnTo>
                  <a:lnTo>
                    <a:pt x="2101" y="7944"/>
                  </a:lnTo>
                  <a:lnTo>
                    <a:pt x="3797" y="10165"/>
                  </a:lnTo>
                  <a:lnTo>
                    <a:pt x="36651" y="37175"/>
                  </a:lnTo>
                  <a:lnTo>
                    <a:pt x="65799" y="67592"/>
                  </a:lnTo>
                  <a:lnTo>
                    <a:pt x="87029" y="102025"/>
                  </a:lnTo>
                  <a:lnTo>
                    <a:pt x="102134" y="13146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43" name="SMARTInkShape-Group588"/>
          <p:cNvGrpSpPr/>
          <p:nvPr/>
        </p:nvGrpSpPr>
        <p:grpSpPr>
          <a:xfrm>
            <a:off x="7406876" y="5236620"/>
            <a:ext cx="166869" cy="102250"/>
            <a:chOff x="7406876" y="5236620"/>
            <a:chExt cx="166869" cy="102250"/>
          </a:xfrm>
        </p:grpSpPr>
        <p:sp>
          <p:nvSpPr>
            <p:cNvPr id="37241" name="SMARTInkShape-2137"/>
            <p:cNvSpPr/>
            <p:nvPr>
              <p:custDataLst>
                <p:tags r:id="rId31"/>
              </p:custDataLst>
            </p:nvPr>
          </p:nvSpPr>
          <p:spPr>
            <a:xfrm>
              <a:off x="7406876" y="5236620"/>
              <a:ext cx="166869" cy="29215"/>
            </a:xfrm>
            <a:custGeom>
              <a:avLst/>
              <a:gdLst/>
              <a:ahLst/>
              <a:cxnLst/>
              <a:rect l="0" t="0" r="0" b="0"/>
              <a:pathLst>
                <a:path w="166869" h="29215">
                  <a:moveTo>
                    <a:pt x="20798" y="29214"/>
                  </a:moveTo>
                  <a:lnTo>
                    <a:pt x="20798" y="29214"/>
                  </a:lnTo>
                  <a:lnTo>
                    <a:pt x="20798" y="22925"/>
                  </a:lnTo>
                  <a:lnTo>
                    <a:pt x="14510" y="15711"/>
                  </a:lnTo>
                  <a:lnTo>
                    <a:pt x="9919" y="14934"/>
                  </a:lnTo>
                  <a:lnTo>
                    <a:pt x="8676" y="14014"/>
                  </a:lnTo>
                  <a:lnTo>
                    <a:pt x="7295" y="10826"/>
                  </a:lnTo>
                  <a:lnTo>
                    <a:pt x="6116" y="9652"/>
                  </a:lnTo>
                  <a:lnTo>
                    <a:pt x="0" y="7612"/>
                  </a:lnTo>
                  <a:lnTo>
                    <a:pt x="1545" y="5277"/>
                  </a:lnTo>
                  <a:lnTo>
                    <a:pt x="5920" y="308"/>
                  </a:lnTo>
                  <a:lnTo>
                    <a:pt x="12456" y="27"/>
                  </a:lnTo>
                  <a:lnTo>
                    <a:pt x="17064" y="3885"/>
                  </a:lnTo>
                  <a:lnTo>
                    <a:pt x="23467" y="5784"/>
                  </a:lnTo>
                  <a:lnTo>
                    <a:pt x="36924" y="7003"/>
                  </a:lnTo>
                  <a:lnTo>
                    <a:pt x="72078" y="439"/>
                  </a:lnTo>
                  <a:lnTo>
                    <a:pt x="106732" y="11"/>
                  </a:lnTo>
                  <a:lnTo>
                    <a:pt x="139759" y="0"/>
                  </a:lnTo>
                  <a:lnTo>
                    <a:pt x="144811" y="2164"/>
                  </a:lnTo>
                  <a:lnTo>
                    <a:pt x="149762" y="5019"/>
                  </a:lnTo>
                  <a:lnTo>
                    <a:pt x="157111" y="7438"/>
                  </a:lnTo>
                  <a:lnTo>
                    <a:pt x="166868" y="1460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2" name="SMARTInkShape-2138"/>
            <p:cNvSpPr/>
            <p:nvPr>
              <p:custDataLst>
                <p:tags r:id="rId32"/>
              </p:custDataLst>
            </p:nvPr>
          </p:nvSpPr>
          <p:spPr>
            <a:xfrm>
              <a:off x="7449674" y="5331564"/>
              <a:ext cx="124071" cy="7306"/>
            </a:xfrm>
            <a:custGeom>
              <a:avLst/>
              <a:gdLst/>
              <a:ahLst/>
              <a:cxnLst/>
              <a:rect l="0" t="0" r="0" b="0"/>
              <a:pathLst>
                <a:path w="124071" h="7306">
                  <a:moveTo>
                    <a:pt x="7213" y="0"/>
                  </a:moveTo>
                  <a:lnTo>
                    <a:pt x="7213" y="0"/>
                  </a:lnTo>
                  <a:lnTo>
                    <a:pt x="3337" y="0"/>
                  </a:lnTo>
                  <a:lnTo>
                    <a:pt x="2194" y="813"/>
                  </a:lnTo>
                  <a:lnTo>
                    <a:pt x="1432" y="2165"/>
                  </a:lnTo>
                  <a:lnTo>
                    <a:pt x="0" y="7004"/>
                  </a:lnTo>
                  <a:lnTo>
                    <a:pt x="34923" y="7304"/>
                  </a:lnTo>
                  <a:lnTo>
                    <a:pt x="68303" y="7305"/>
                  </a:lnTo>
                  <a:lnTo>
                    <a:pt x="104466" y="7305"/>
                  </a:lnTo>
                  <a:lnTo>
                    <a:pt x="124070" y="730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63" name="SMARTInkShape-Group589"/>
          <p:cNvGrpSpPr/>
          <p:nvPr/>
        </p:nvGrpSpPr>
        <p:grpSpPr>
          <a:xfrm>
            <a:off x="5010211" y="5017514"/>
            <a:ext cx="2264090" cy="1358455"/>
            <a:chOff x="5010211" y="5017514"/>
            <a:chExt cx="2264090" cy="1358455"/>
          </a:xfrm>
        </p:grpSpPr>
        <p:sp>
          <p:nvSpPr>
            <p:cNvPr id="37244" name="SMARTInkShape-2139"/>
            <p:cNvSpPr/>
            <p:nvPr>
              <p:custDataLst>
                <p:tags r:id="rId12"/>
              </p:custDataLst>
            </p:nvPr>
          </p:nvSpPr>
          <p:spPr>
            <a:xfrm>
              <a:off x="5010211" y="5937792"/>
              <a:ext cx="109553" cy="29180"/>
            </a:xfrm>
            <a:custGeom>
              <a:avLst/>
              <a:gdLst/>
              <a:ahLst/>
              <a:cxnLst/>
              <a:rect l="0" t="0" r="0" b="0"/>
              <a:pathLst>
                <a:path w="109553" h="29180">
                  <a:moveTo>
                    <a:pt x="0" y="29179"/>
                  </a:moveTo>
                  <a:lnTo>
                    <a:pt x="0" y="29179"/>
                  </a:lnTo>
                  <a:lnTo>
                    <a:pt x="0" y="18087"/>
                  </a:lnTo>
                  <a:lnTo>
                    <a:pt x="812" y="16915"/>
                  </a:lnTo>
                  <a:lnTo>
                    <a:pt x="2164" y="16135"/>
                  </a:lnTo>
                  <a:lnTo>
                    <a:pt x="32829" y="2986"/>
                  </a:lnTo>
                  <a:lnTo>
                    <a:pt x="68333" y="230"/>
                  </a:lnTo>
                  <a:lnTo>
                    <a:pt x="90960" y="0"/>
                  </a:lnTo>
                  <a:lnTo>
                    <a:pt x="109552" y="1457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5" name="SMARTInkShape-2140"/>
            <p:cNvSpPr/>
            <p:nvPr>
              <p:custDataLst>
                <p:tags r:id="rId13"/>
              </p:custDataLst>
            </p:nvPr>
          </p:nvSpPr>
          <p:spPr>
            <a:xfrm>
              <a:off x="5769777" y="5981578"/>
              <a:ext cx="248320" cy="225604"/>
            </a:xfrm>
            <a:custGeom>
              <a:avLst/>
              <a:gdLst/>
              <a:ahLst/>
              <a:cxnLst/>
              <a:rect l="0" t="0" r="0" b="0"/>
              <a:pathLst>
                <a:path w="248320" h="225604">
                  <a:moveTo>
                    <a:pt x="0" y="29214"/>
                  </a:moveTo>
                  <a:lnTo>
                    <a:pt x="0" y="29214"/>
                  </a:lnTo>
                  <a:lnTo>
                    <a:pt x="6288" y="29214"/>
                  </a:lnTo>
                  <a:lnTo>
                    <a:pt x="6625" y="30026"/>
                  </a:lnTo>
                  <a:lnTo>
                    <a:pt x="7002" y="33091"/>
                  </a:lnTo>
                  <a:lnTo>
                    <a:pt x="9333" y="37158"/>
                  </a:lnTo>
                  <a:lnTo>
                    <a:pt x="17442" y="50260"/>
                  </a:lnTo>
                  <a:lnTo>
                    <a:pt x="29266" y="81187"/>
                  </a:lnTo>
                  <a:lnTo>
                    <a:pt x="38961" y="113598"/>
                  </a:lnTo>
                  <a:lnTo>
                    <a:pt x="46258" y="141678"/>
                  </a:lnTo>
                  <a:lnTo>
                    <a:pt x="55994" y="174417"/>
                  </a:lnTo>
                  <a:lnTo>
                    <a:pt x="65582" y="208179"/>
                  </a:lnTo>
                  <a:lnTo>
                    <a:pt x="72696" y="225603"/>
                  </a:lnTo>
                  <a:lnTo>
                    <a:pt x="73779" y="220419"/>
                  </a:lnTo>
                  <a:lnTo>
                    <a:pt x="78034" y="213904"/>
                  </a:lnTo>
                  <a:lnTo>
                    <a:pt x="79314" y="209220"/>
                  </a:lnTo>
                  <a:lnTo>
                    <a:pt x="82367" y="183450"/>
                  </a:lnTo>
                  <a:lnTo>
                    <a:pt x="86079" y="166072"/>
                  </a:lnTo>
                  <a:lnTo>
                    <a:pt x="93266" y="131212"/>
                  </a:lnTo>
                  <a:lnTo>
                    <a:pt x="108660" y="94913"/>
                  </a:lnTo>
                  <a:lnTo>
                    <a:pt x="125885" y="60587"/>
                  </a:lnTo>
                  <a:lnTo>
                    <a:pt x="148732" y="35179"/>
                  </a:lnTo>
                  <a:lnTo>
                    <a:pt x="182757" y="13144"/>
                  </a:lnTo>
                  <a:lnTo>
                    <a:pt x="218972" y="1865"/>
                  </a:lnTo>
                  <a:lnTo>
                    <a:pt x="248319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6" name="SMARTInkShape-2141"/>
            <p:cNvSpPr/>
            <p:nvPr>
              <p:custDataLst>
                <p:tags r:id="rId14"/>
              </p:custDataLst>
            </p:nvPr>
          </p:nvSpPr>
          <p:spPr>
            <a:xfrm>
              <a:off x="5456740" y="5872025"/>
              <a:ext cx="283823" cy="342800"/>
            </a:xfrm>
            <a:custGeom>
              <a:avLst/>
              <a:gdLst/>
              <a:ahLst/>
              <a:cxnLst/>
              <a:rect l="0" t="0" r="0" b="0"/>
              <a:pathLst>
                <a:path w="283823" h="342800">
                  <a:moveTo>
                    <a:pt x="6289" y="0"/>
                  </a:moveTo>
                  <a:lnTo>
                    <a:pt x="6289" y="0"/>
                  </a:lnTo>
                  <a:lnTo>
                    <a:pt x="0" y="6289"/>
                  </a:lnTo>
                  <a:lnTo>
                    <a:pt x="3163" y="14758"/>
                  </a:lnTo>
                  <a:lnTo>
                    <a:pt x="18564" y="46423"/>
                  </a:lnTo>
                  <a:lnTo>
                    <a:pt x="24984" y="72904"/>
                  </a:lnTo>
                  <a:lnTo>
                    <a:pt x="28059" y="106088"/>
                  </a:lnTo>
                  <a:lnTo>
                    <a:pt x="33747" y="141618"/>
                  </a:lnTo>
                  <a:lnTo>
                    <a:pt x="40573" y="177842"/>
                  </a:lnTo>
                  <a:lnTo>
                    <a:pt x="47735" y="213462"/>
                  </a:lnTo>
                  <a:lnTo>
                    <a:pt x="54185" y="244934"/>
                  </a:lnTo>
                  <a:lnTo>
                    <a:pt x="56776" y="280322"/>
                  </a:lnTo>
                  <a:lnTo>
                    <a:pt x="56318" y="292568"/>
                  </a:lnTo>
                  <a:lnTo>
                    <a:pt x="50546" y="326377"/>
                  </a:lnTo>
                  <a:lnTo>
                    <a:pt x="50399" y="329572"/>
                  </a:lnTo>
                  <a:lnTo>
                    <a:pt x="48074" y="335286"/>
                  </a:lnTo>
                  <a:lnTo>
                    <a:pt x="43847" y="341690"/>
                  </a:lnTo>
                  <a:lnTo>
                    <a:pt x="41105" y="342565"/>
                  </a:lnTo>
                  <a:lnTo>
                    <a:pt x="39237" y="342799"/>
                  </a:lnTo>
                  <a:lnTo>
                    <a:pt x="34998" y="340894"/>
                  </a:lnTo>
                  <a:lnTo>
                    <a:pt x="32733" y="339250"/>
                  </a:lnTo>
                  <a:lnTo>
                    <a:pt x="30214" y="335260"/>
                  </a:lnTo>
                  <a:lnTo>
                    <a:pt x="13455" y="299236"/>
                  </a:lnTo>
                  <a:lnTo>
                    <a:pt x="9474" y="288802"/>
                  </a:lnTo>
                  <a:lnTo>
                    <a:pt x="6568" y="254669"/>
                  </a:lnTo>
                  <a:lnTo>
                    <a:pt x="7183" y="243799"/>
                  </a:lnTo>
                  <a:lnTo>
                    <a:pt x="12144" y="231471"/>
                  </a:lnTo>
                  <a:lnTo>
                    <a:pt x="16465" y="225143"/>
                  </a:lnTo>
                  <a:lnTo>
                    <a:pt x="21092" y="221788"/>
                  </a:lnTo>
                  <a:lnTo>
                    <a:pt x="25852" y="219487"/>
                  </a:lnTo>
                  <a:lnTo>
                    <a:pt x="30672" y="215758"/>
                  </a:lnTo>
                  <a:lnTo>
                    <a:pt x="37684" y="213561"/>
                  </a:lnTo>
                  <a:lnTo>
                    <a:pt x="73591" y="211905"/>
                  </a:lnTo>
                  <a:lnTo>
                    <a:pt x="105814" y="218100"/>
                  </a:lnTo>
                  <a:lnTo>
                    <a:pt x="138355" y="213193"/>
                  </a:lnTo>
                  <a:lnTo>
                    <a:pt x="157677" y="210049"/>
                  </a:lnTo>
                  <a:lnTo>
                    <a:pt x="178747" y="201717"/>
                  </a:lnTo>
                  <a:lnTo>
                    <a:pt x="212387" y="178376"/>
                  </a:lnTo>
                  <a:lnTo>
                    <a:pt x="221991" y="169798"/>
                  </a:lnTo>
                  <a:lnTo>
                    <a:pt x="229165" y="158150"/>
                  </a:lnTo>
                  <a:lnTo>
                    <a:pt x="232000" y="146532"/>
                  </a:lnTo>
                  <a:lnTo>
                    <a:pt x="232560" y="136424"/>
                  </a:lnTo>
                  <a:lnTo>
                    <a:pt x="231794" y="134770"/>
                  </a:lnTo>
                  <a:lnTo>
                    <a:pt x="230472" y="133668"/>
                  </a:lnTo>
                  <a:lnTo>
                    <a:pt x="226840" y="132443"/>
                  </a:lnTo>
                  <a:lnTo>
                    <a:pt x="208313" y="131502"/>
                  </a:lnTo>
                  <a:lnTo>
                    <a:pt x="203467" y="133644"/>
                  </a:lnTo>
                  <a:lnTo>
                    <a:pt x="201038" y="135352"/>
                  </a:lnTo>
                  <a:lnTo>
                    <a:pt x="188875" y="154206"/>
                  </a:lnTo>
                  <a:lnTo>
                    <a:pt x="184819" y="164294"/>
                  </a:lnTo>
                  <a:lnTo>
                    <a:pt x="182001" y="197671"/>
                  </a:lnTo>
                  <a:lnTo>
                    <a:pt x="183793" y="227995"/>
                  </a:lnTo>
                  <a:lnTo>
                    <a:pt x="191749" y="252059"/>
                  </a:lnTo>
                  <a:lnTo>
                    <a:pt x="215817" y="286394"/>
                  </a:lnTo>
                  <a:lnTo>
                    <a:pt x="237909" y="301443"/>
                  </a:lnTo>
                  <a:lnTo>
                    <a:pt x="248398" y="305176"/>
                  </a:lnTo>
                  <a:lnTo>
                    <a:pt x="260523" y="306282"/>
                  </a:lnTo>
                  <a:lnTo>
                    <a:pt x="267516" y="304377"/>
                  </a:lnTo>
                  <a:lnTo>
                    <a:pt x="274740" y="300418"/>
                  </a:lnTo>
                  <a:lnTo>
                    <a:pt x="283822" y="28483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7" name="SMARTInkShape-2142"/>
            <p:cNvSpPr/>
            <p:nvPr>
              <p:custDataLst>
                <p:tags r:id="rId15"/>
              </p:custDataLst>
            </p:nvPr>
          </p:nvSpPr>
          <p:spPr>
            <a:xfrm>
              <a:off x="5232412" y="6084395"/>
              <a:ext cx="201404" cy="192401"/>
            </a:xfrm>
            <a:custGeom>
              <a:avLst/>
              <a:gdLst/>
              <a:ahLst/>
              <a:cxnLst/>
              <a:rect l="0" t="0" r="0" b="0"/>
              <a:pathLst>
                <a:path w="201404" h="192401">
                  <a:moveTo>
                    <a:pt x="4208" y="21343"/>
                  </a:moveTo>
                  <a:lnTo>
                    <a:pt x="4208" y="21343"/>
                  </a:lnTo>
                  <a:lnTo>
                    <a:pt x="331" y="25220"/>
                  </a:lnTo>
                  <a:lnTo>
                    <a:pt x="0" y="27174"/>
                  </a:lnTo>
                  <a:lnTo>
                    <a:pt x="591" y="29288"/>
                  </a:lnTo>
                  <a:lnTo>
                    <a:pt x="2600" y="33800"/>
                  </a:lnTo>
                  <a:lnTo>
                    <a:pt x="14311" y="67045"/>
                  </a:lnTo>
                  <a:lnTo>
                    <a:pt x="18736" y="99769"/>
                  </a:lnTo>
                  <a:lnTo>
                    <a:pt x="26584" y="130518"/>
                  </a:lnTo>
                  <a:lnTo>
                    <a:pt x="32521" y="165741"/>
                  </a:lnTo>
                  <a:lnTo>
                    <a:pt x="33303" y="183593"/>
                  </a:lnTo>
                  <a:lnTo>
                    <a:pt x="35533" y="188941"/>
                  </a:lnTo>
                  <a:lnTo>
                    <a:pt x="37264" y="191503"/>
                  </a:lnTo>
                  <a:lnTo>
                    <a:pt x="38417" y="192400"/>
                  </a:lnTo>
                  <a:lnTo>
                    <a:pt x="39186" y="192186"/>
                  </a:lnTo>
                  <a:lnTo>
                    <a:pt x="55482" y="157639"/>
                  </a:lnTo>
                  <a:lnTo>
                    <a:pt x="60517" y="137467"/>
                  </a:lnTo>
                  <a:lnTo>
                    <a:pt x="66094" y="104963"/>
                  </a:lnTo>
                  <a:lnTo>
                    <a:pt x="72677" y="76866"/>
                  </a:lnTo>
                  <a:lnTo>
                    <a:pt x="82983" y="44934"/>
                  </a:lnTo>
                  <a:lnTo>
                    <a:pt x="104161" y="12778"/>
                  </a:lnTo>
                  <a:lnTo>
                    <a:pt x="116146" y="3747"/>
                  </a:lnTo>
                  <a:lnTo>
                    <a:pt x="122395" y="1350"/>
                  </a:lnTo>
                  <a:lnTo>
                    <a:pt x="134352" y="0"/>
                  </a:lnTo>
                  <a:lnTo>
                    <a:pt x="141307" y="1849"/>
                  </a:lnTo>
                  <a:lnTo>
                    <a:pt x="152383" y="9648"/>
                  </a:lnTo>
                  <a:lnTo>
                    <a:pt x="159919" y="20492"/>
                  </a:lnTo>
                  <a:lnTo>
                    <a:pt x="172176" y="51406"/>
                  </a:lnTo>
                  <a:lnTo>
                    <a:pt x="179340" y="82167"/>
                  </a:lnTo>
                  <a:lnTo>
                    <a:pt x="189531" y="116604"/>
                  </a:lnTo>
                  <a:lnTo>
                    <a:pt x="195661" y="142739"/>
                  </a:lnTo>
                  <a:lnTo>
                    <a:pt x="200269" y="150817"/>
                  </a:lnTo>
                  <a:lnTo>
                    <a:pt x="201403" y="16011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8" name="SMARTInkShape-2143"/>
            <p:cNvSpPr/>
            <p:nvPr>
              <p:custDataLst>
                <p:tags r:id="rId16"/>
              </p:custDataLst>
            </p:nvPr>
          </p:nvSpPr>
          <p:spPr>
            <a:xfrm>
              <a:off x="5105157" y="6346754"/>
              <a:ext cx="73036" cy="29215"/>
            </a:xfrm>
            <a:custGeom>
              <a:avLst/>
              <a:gdLst/>
              <a:ahLst/>
              <a:cxnLst/>
              <a:rect l="0" t="0" r="0" b="0"/>
              <a:pathLst>
                <a:path w="73036" h="29215">
                  <a:moveTo>
                    <a:pt x="0" y="29214"/>
                  </a:moveTo>
                  <a:lnTo>
                    <a:pt x="0" y="29214"/>
                  </a:lnTo>
                  <a:lnTo>
                    <a:pt x="32017" y="28402"/>
                  </a:lnTo>
                  <a:lnTo>
                    <a:pt x="41551" y="25337"/>
                  </a:lnTo>
                  <a:lnTo>
                    <a:pt x="64629" y="8046"/>
                  </a:lnTo>
                  <a:lnTo>
                    <a:pt x="73035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49" name="SMARTInkShape-2144"/>
            <p:cNvSpPr/>
            <p:nvPr>
              <p:custDataLst>
                <p:tags r:id="rId17"/>
              </p:custDataLst>
            </p:nvPr>
          </p:nvSpPr>
          <p:spPr>
            <a:xfrm>
              <a:off x="6807516" y="5613572"/>
              <a:ext cx="138128" cy="411828"/>
            </a:xfrm>
            <a:custGeom>
              <a:avLst/>
              <a:gdLst/>
              <a:ahLst/>
              <a:cxnLst/>
              <a:rect l="0" t="0" r="0" b="0"/>
              <a:pathLst>
                <a:path w="138128" h="411828">
                  <a:moveTo>
                    <a:pt x="65091" y="251150"/>
                  </a:moveTo>
                  <a:lnTo>
                    <a:pt x="65091" y="251150"/>
                  </a:lnTo>
                  <a:lnTo>
                    <a:pt x="61214" y="247273"/>
                  </a:lnTo>
                  <a:lnTo>
                    <a:pt x="57146" y="245369"/>
                  </a:lnTo>
                  <a:lnTo>
                    <a:pt x="32424" y="243854"/>
                  </a:lnTo>
                  <a:lnTo>
                    <a:pt x="28121" y="246014"/>
                  </a:lnTo>
                  <a:lnTo>
                    <a:pt x="18746" y="254012"/>
                  </a:lnTo>
                  <a:lnTo>
                    <a:pt x="4220" y="284683"/>
                  </a:lnTo>
                  <a:lnTo>
                    <a:pt x="0" y="317450"/>
                  </a:lnTo>
                  <a:lnTo>
                    <a:pt x="255" y="347642"/>
                  </a:lnTo>
                  <a:lnTo>
                    <a:pt x="6804" y="371836"/>
                  </a:lnTo>
                  <a:lnTo>
                    <a:pt x="10242" y="377282"/>
                  </a:lnTo>
                  <a:lnTo>
                    <a:pt x="13106" y="378248"/>
                  </a:lnTo>
                  <a:lnTo>
                    <a:pt x="20618" y="377157"/>
                  </a:lnTo>
                  <a:lnTo>
                    <a:pt x="23269" y="374918"/>
                  </a:lnTo>
                  <a:lnTo>
                    <a:pt x="36207" y="343624"/>
                  </a:lnTo>
                  <a:lnTo>
                    <a:pt x="45680" y="312516"/>
                  </a:lnTo>
                  <a:lnTo>
                    <a:pt x="52938" y="284661"/>
                  </a:lnTo>
                  <a:lnTo>
                    <a:pt x="60228" y="251972"/>
                  </a:lnTo>
                  <a:lnTo>
                    <a:pt x="63650" y="216589"/>
                  </a:lnTo>
                  <a:lnTo>
                    <a:pt x="68542" y="180408"/>
                  </a:lnTo>
                  <a:lnTo>
                    <a:pt x="70682" y="153977"/>
                  </a:lnTo>
                  <a:lnTo>
                    <a:pt x="72445" y="127623"/>
                  </a:lnTo>
                  <a:lnTo>
                    <a:pt x="77188" y="93725"/>
                  </a:lnTo>
                  <a:lnTo>
                    <a:pt x="79766" y="59969"/>
                  </a:lnTo>
                  <a:lnTo>
                    <a:pt x="85331" y="28093"/>
                  </a:lnTo>
                  <a:lnTo>
                    <a:pt x="86936" y="0"/>
                  </a:lnTo>
                  <a:lnTo>
                    <a:pt x="87001" y="35610"/>
                  </a:lnTo>
                  <a:lnTo>
                    <a:pt x="87001" y="64479"/>
                  </a:lnTo>
                  <a:lnTo>
                    <a:pt x="89166" y="100894"/>
                  </a:lnTo>
                  <a:lnTo>
                    <a:pt x="92833" y="128376"/>
                  </a:lnTo>
                  <a:lnTo>
                    <a:pt x="97167" y="156820"/>
                  </a:lnTo>
                  <a:lnTo>
                    <a:pt x="99634" y="187856"/>
                  </a:lnTo>
                  <a:lnTo>
                    <a:pt x="101543" y="218962"/>
                  </a:lnTo>
                  <a:lnTo>
                    <a:pt x="105096" y="246311"/>
                  </a:lnTo>
                  <a:lnTo>
                    <a:pt x="109380" y="274156"/>
                  </a:lnTo>
                  <a:lnTo>
                    <a:pt x="113989" y="301138"/>
                  </a:lnTo>
                  <a:lnTo>
                    <a:pt x="120335" y="334578"/>
                  </a:lnTo>
                  <a:lnTo>
                    <a:pt x="125054" y="370630"/>
                  </a:lnTo>
                  <a:lnTo>
                    <a:pt x="138127" y="41182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0" name="SMARTInkShape-2145"/>
            <p:cNvSpPr/>
            <p:nvPr>
              <p:custDataLst>
                <p:tags r:id="rId18"/>
              </p:custDataLst>
            </p:nvPr>
          </p:nvSpPr>
          <p:spPr>
            <a:xfrm>
              <a:off x="7142849" y="5216297"/>
              <a:ext cx="131452" cy="400107"/>
            </a:xfrm>
            <a:custGeom>
              <a:avLst/>
              <a:gdLst/>
              <a:ahLst/>
              <a:cxnLst/>
              <a:rect l="0" t="0" r="0" b="0"/>
              <a:pathLst>
                <a:path w="131452" h="400107">
                  <a:moveTo>
                    <a:pt x="65720" y="188303"/>
                  </a:moveTo>
                  <a:lnTo>
                    <a:pt x="65720" y="188303"/>
                  </a:lnTo>
                  <a:lnTo>
                    <a:pt x="61842" y="188303"/>
                  </a:lnTo>
                  <a:lnTo>
                    <a:pt x="60700" y="187493"/>
                  </a:lnTo>
                  <a:lnTo>
                    <a:pt x="59938" y="186140"/>
                  </a:lnTo>
                  <a:lnTo>
                    <a:pt x="59431" y="184426"/>
                  </a:lnTo>
                  <a:lnTo>
                    <a:pt x="52769" y="173507"/>
                  </a:lnTo>
                  <a:lnTo>
                    <a:pt x="51177" y="140944"/>
                  </a:lnTo>
                  <a:lnTo>
                    <a:pt x="53290" y="114569"/>
                  </a:lnTo>
                  <a:lnTo>
                    <a:pt x="57403" y="85916"/>
                  </a:lnTo>
                  <a:lnTo>
                    <a:pt x="63235" y="52605"/>
                  </a:lnTo>
                  <a:lnTo>
                    <a:pt x="70521" y="19183"/>
                  </a:lnTo>
                  <a:lnTo>
                    <a:pt x="73093" y="9255"/>
                  </a:lnTo>
                  <a:lnTo>
                    <a:pt x="79214" y="0"/>
                  </a:lnTo>
                  <a:lnTo>
                    <a:pt x="79585" y="281"/>
                  </a:lnTo>
                  <a:lnTo>
                    <a:pt x="79997" y="2760"/>
                  </a:lnTo>
                  <a:lnTo>
                    <a:pt x="85280" y="11774"/>
                  </a:lnTo>
                  <a:lnTo>
                    <a:pt x="88236" y="43513"/>
                  </a:lnTo>
                  <a:lnTo>
                    <a:pt x="93371" y="73864"/>
                  </a:lnTo>
                  <a:lnTo>
                    <a:pt x="94470" y="103541"/>
                  </a:lnTo>
                  <a:lnTo>
                    <a:pt x="94796" y="135868"/>
                  </a:lnTo>
                  <a:lnTo>
                    <a:pt x="94894" y="168169"/>
                  </a:lnTo>
                  <a:lnTo>
                    <a:pt x="94922" y="201272"/>
                  </a:lnTo>
                  <a:lnTo>
                    <a:pt x="94931" y="233803"/>
                  </a:lnTo>
                  <a:lnTo>
                    <a:pt x="94933" y="266975"/>
                  </a:lnTo>
                  <a:lnTo>
                    <a:pt x="91057" y="303388"/>
                  </a:lnTo>
                  <a:lnTo>
                    <a:pt x="82301" y="339280"/>
                  </a:lnTo>
                  <a:lnTo>
                    <a:pt x="78747" y="355574"/>
                  </a:lnTo>
                  <a:lnTo>
                    <a:pt x="72555" y="368517"/>
                  </a:lnTo>
                  <a:lnTo>
                    <a:pt x="63193" y="380160"/>
                  </a:lnTo>
                  <a:lnTo>
                    <a:pt x="58375" y="383126"/>
                  </a:lnTo>
                  <a:lnTo>
                    <a:pt x="48670" y="385030"/>
                  </a:lnTo>
                  <a:lnTo>
                    <a:pt x="27782" y="385457"/>
                  </a:lnTo>
                  <a:lnTo>
                    <a:pt x="22349" y="383316"/>
                  </a:lnTo>
                  <a:lnTo>
                    <a:pt x="7331" y="372863"/>
                  </a:lnTo>
                  <a:lnTo>
                    <a:pt x="4884" y="372206"/>
                  </a:lnTo>
                  <a:lnTo>
                    <a:pt x="3251" y="370957"/>
                  </a:lnTo>
                  <a:lnTo>
                    <a:pt x="13" y="363654"/>
                  </a:lnTo>
                  <a:lnTo>
                    <a:pt x="0" y="363617"/>
                  </a:lnTo>
                  <a:lnTo>
                    <a:pt x="17157" y="363589"/>
                  </a:lnTo>
                  <a:lnTo>
                    <a:pt x="46536" y="371837"/>
                  </a:lnTo>
                  <a:lnTo>
                    <a:pt x="74504" y="387256"/>
                  </a:lnTo>
                  <a:lnTo>
                    <a:pt x="110153" y="397496"/>
                  </a:lnTo>
                  <a:lnTo>
                    <a:pt x="113871" y="398946"/>
                  </a:lnTo>
                  <a:lnTo>
                    <a:pt x="131451" y="400106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1" name="SMARTInkShape-2146"/>
            <p:cNvSpPr/>
            <p:nvPr>
              <p:custDataLst>
                <p:tags r:id="rId19"/>
              </p:custDataLst>
            </p:nvPr>
          </p:nvSpPr>
          <p:spPr>
            <a:xfrm>
              <a:off x="6989463" y="5419208"/>
              <a:ext cx="87643" cy="7214"/>
            </a:xfrm>
            <a:custGeom>
              <a:avLst/>
              <a:gdLst/>
              <a:ahLst/>
              <a:cxnLst/>
              <a:rect l="0" t="0" r="0" b="0"/>
              <a:pathLst>
                <a:path w="87643" h="7214">
                  <a:moveTo>
                    <a:pt x="0" y="0"/>
                  </a:moveTo>
                  <a:lnTo>
                    <a:pt x="0" y="0"/>
                  </a:lnTo>
                  <a:lnTo>
                    <a:pt x="10880" y="0"/>
                  </a:lnTo>
                  <a:lnTo>
                    <a:pt x="40116" y="6627"/>
                  </a:lnTo>
                  <a:lnTo>
                    <a:pt x="61877" y="7213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2" name="SMARTInkShape-2147"/>
            <p:cNvSpPr/>
            <p:nvPr>
              <p:custDataLst>
                <p:tags r:id="rId20"/>
              </p:custDataLst>
            </p:nvPr>
          </p:nvSpPr>
          <p:spPr>
            <a:xfrm>
              <a:off x="6238216" y="5156281"/>
              <a:ext cx="166967" cy="29215"/>
            </a:xfrm>
            <a:custGeom>
              <a:avLst/>
              <a:gdLst/>
              <a:ahLst/>
              <a:cxnLst/>
              <a:rect l="0" t="0" r="0" b="0"/>
              <a:pathLst>
                <a:path w="166967" h="29215">
                  <a:moveTo>
                    <a:pt x="6289" y="29214"/>
                  </a:moveTo>
                  <a:lnTo>
                    <a:pt x="6289" y="29214"/>
                  </a:lnTo>
                  <a:lnTo>
                    <a:pt x="0" y="29214"/>
                  </a:lnTo>
                  <a:lnTo>
                    <a:pt x="33810" y="29214"/>
                  </a:lnTo>
                  <a:lnTo>
                    <a:pt x="52691" y="23383"/>
                  </a:lnTo>
                  <a:lnTo>
                    <a:pt x="72049" y="16581"/>
                  </a:lnTo>
                  <a:lnTo>
                    <a:pt x="86636" y="13028"/>
                  </a:lnTo>
                  <a:lnTo>
                    <a:pt x="101237" y="9000"/>
                  </a:lnTo>
                  <a:lnTo>
                    <a:pt x="130450" y="5288"/>
                  </a:lnTo>
                  <a:lnTo>
                    <a:pt x="145056" y="1567"/>
                  </a:lnTo>
                  <a:lnTo>
                    <a:pt x="166966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3" name="SMARTInkShape-2148"/>
            <p:cNvSpPr/>
            <p:nvPr>
              <p:custDataLst>
                <p:tags r:id="rId21"/>
              </p:custDataLst>
            </p:nvPr>
          </p:nvSpPr>
          <p:spPr>
            <a:xfrm>
              <a:off x="6500128" y="5017514"/>
              <a:ext cx="131464" cy="553360"/>
            </a:xfrm>
            <a:custGeom>
              <a:avLst/>
              <a:gdLst/>
              <a:ahLst/>
              <a:cxnLst/>
              <a:rect l="0" t="0" r="0" b="0"/>
              <a:pathLst>
                <a:path w="131464" h="553360">
                  <a:moveTo>
                    <a:pt x="0" y="0"/>
                  </a:moveTo>
                  <a:lnTo>
                    <a:pt x="0" y="0"/>
                  </a:lnTo>
                  <a:lnTo>
                    <a:pt x="811" y="21184"/>
                  </a:lnTo>
                  <a:lnTo>
                    <a:pt x="6288" y="51991"/>
                  </a:lnTo>
                  <a:lnTo>
                    <a:pt x="12123" y="81321"/>
                  </a:lnTo>
                  <a:lnTo>
                    <a:pt x="14682" y="108942"/>
                  </a:lnTo>
                  <a:lnTo>
                    <a:pt x="20220" y="141652"/>
                  </a:lnTo>
                  <a:lnTo>
                    <a:pt x="27000" y="171451"/>
                  </a:lnTo>
                  <a:lnTo>
                    <a:pt x="36561" y="203741"/>
                  </a:lnTo>
                  <a:lnTo>
                    <a:pt x="42387" y="225809"/>
                  </a:lnTo>
                  <a:lnTo>
                    <a:pt x="44488" y="228443"/>
                  </a:lnTo>
                  <a:lnTo>
                    <a:pt x="51150" y="231371"/>
                  </a:lnTo>
                  <a:lnTo>
                    <a:pt x="60148" y="233019"/>
                  </a:lnTo>
                  <a:lnTo>
                    <a:pt x="71831" y="229630"/>
                  </a:lnTo>
                  <a:lnTo>
                    <a:pt x="78722" y="223513"/>
                  </a:lnTo>
                  <a:lnTo>
                    <a:pt x="87164" y="208780"/>
                  </a:lnTo>
                  <a:lnTo>
                    <a:pt x="99751" y="174887"/>
                  </a:lnTo>
                  <a:lnTo>
                    <a:pt x="111978" y="138714"/>
                  </a:lnTo>
                  <a:lnTo>
                    <a:pt x="118377" y="102242"/>
                  </a:lnTo>
                  <a:lnTo>
                    <a:pt x="123651" y="66373"/>
                  </a:lnTo>
                  <a:lnTo>
                    <a:pt x="123122" y="57089"/>
                  </a:lnTo>
                  <a:lnTo>
                    <a:pt x="117149" y="38098"/>
                  </a:lnTo>
                  <a:lnTo>
                    <a:pt x="116239" y="37572"/>
                  </a:lnTo>
                  <a:lnTo>
                    <a:pt x="113065" y="36986"/>
                  </a:lnTo>
                  <a:lnTo>
                    <a:pt x="111895" y="37641"/>
                  </a:lnTo>
                  <a:lnTo>
                    <a:pt x="111113" y="38890"/>
                  </a:lnTo>
                  <a:lnTo>
                    <a:pt x="110015" y="44524"/>
                  </a:lnTo>
                  <a:lnTo>
                    <a:pt x="109579" y="74946"/>
                  </a:lnTo>
                  <a:lnTo>
                    <a:pt x="109558" y="103439"/>
                  </a:lnTo>
                  <a:lnTo>
                    <a:pt x="110365" y="130914"/>
                  </a:lnTo>
                  <a:lnTo>
                    <a:pt x="114572" y="164392"/>
                  </a:lnTo>
                  <a:lnTo>
                    <a:pt x="116179" y="200009"/>
                  </a:lnTo>
                  <a:lnTo>
                    <a:pt x="116555" y="224144"/>
                  </a:lnTo>
                  <a:lnTo>
                    <a:pt x="118887" y="250559"/>
                  </a:lnTo>
                  <a:lnTo>
                    <a:pt x="122627" y="277717"/>
                  </a:lnTo>
                  <a:lnTo>
                    <a:pt x="126995" y="303313"/>
                  </a:lnTo>
                  <a:lnTo>
                    <a:pt x="129477" y="328214"/>
                  </a:lnTo>
                  <a:lnTo>
                    <a:pt x="130580" y="352806"/>
                  </a:lnTo>
                  <a:lnTo>
                    <a:pt x="131070" y="377261"/>
                  </a:lnTo>
                  <a:lnTo>
                    <a:pt x="129125" y="401654"/>
                  </a:lnTo>
                  <a:lnTo>
                    <a:pt x="123467" y="436036"/>
                  </a:lnTo>
                  <a:lnTo>
                    <a:pt x="116651" y="466780"/>
                  </a:lnTo>
                  <a:lnTo>
                    <a:pt x="107077" y="502373"/>
                  </a:lnTo>
                  <a:lnTo>
                    <a:pt x="96560" y="531223"/>
                  </a:lnTo>
                  <a:lnTo>
                    <a:pt x="78918" y="549303"/>
                  </a:lnTo>
                  <a:lnTo>
                    <a:pt x="73486" y="552505"/>
                  </a:lnTo>
                  <a:lnTo>
                    <a:pt x="70901" y="553359"/>
                  </a:lnTo>
                  <a:lnTo>
                    <a:pt x="63701" y="552144"/>
                  </a:lnTo>
                  <a:lnTo>
                    <a:pt x="59509" y="550684"/>
                  </a:lnTo>
                  <a:lnTo>
                    <a:pt x="52688" y="544734"/>
                  </a:lnTo>
                  <a:lnTo>
                    <a:pt x="34174" y="513503"/>
                  </a:lnTo>
                  <a:lnTo>
                    <a:pt x="30684" y="499021"/>
                  </a:lnTo>
                  <a:lnTo>
                    <a:pt x="29343" y="463567"/>
                  </a:lnTo>
                  <a:lnTo>
                    <a:pt x="31435" y="455432"/>
                  </a:lnTo>
                  <a:lnTo>
                    <a:pt x="34258" y="448299"/>
                  </a:lnTo>
                  <a:lnTo>
                    <a:pt x="36660" y="435971"/>
                  </a:lnTo>
                  <a:lnTo>
                    <a:pt x="40098" y="429641"/>
                  </a:lnTo>
                  <a:lnTo>
                    <a:pt x="50471" y="421516"/>
                  </a:lnTo>
                  <a:lnTo>
                    <a:pt x="59948" y="417846"/>
                  </a:lnTo>
                  <a:lnTo>
                    <a:pt x="95327" y="416391"/>
                  </a:lnTo>
                  <a:lnTo>
                    <a:pt x="113700" y="416312"/>
                  </a:lnTo>
                  <a:lnTo>
                    <a:pt x="131463" y="42360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4" name="SMARTInkShape-2149"/>
            <p:cNvSpPr/>
            <p:nvPr>
              <p:custDataLst>
                <p:tags r:id="rId22"/>
              </p:custDataLst>
            </p:nvPr>
          </p:nvSpPr>
          <p:spPr>
            <a:xfrm>
              <a:off x="6751543" y="5258530"/>
              <a:ext cx="84545" cy="332282"/>
            </a:xfrm>
            <a:custGeom>
              <a:avLst/>
              <a:gdLst/>
              <a:ahLst/>
              <a:cxnLst/>
              <a:rect l="0" t="0" r="0" b="0"/>
              <a:pathLst>
                <a:path w="84545" h="332282">
                  <a:moveTo>
                    <a:pt x="4208" y="0"/>
                  </a:moveTo>
                  <a:lnTo>
                    <a:pt x="4208" y="0"/>
                  </a:lnTo>
                  <a:lnTo>
                    <a:pt x="4208" y="3877"/>
                  </a:lnTo>
                  <a:lnTo>
                    <a:pt x="2043" y="7945"/>
                  </a:lnTo>
                  <a:lnTo>
                    <a:pt x="330" y="10166"/>
                  </a:lnTo>
                  <a:lnTo>
                    <a:pt x="0" y="13269"/>
                  </a:lnTo>
                  <a:lnTo>
                    <a:pt x="6055" y="48356"/>
                  </a:lnTo>
                  <a:lnTo>
                    <a:pt x="12058" y="76543"/>
                  </a:lnTo>
                  <a:lnTo>
                    <a:pt x="18976" y="110592"/>
                  </a:lnTo>
                  <a:lnTo>
                    <a:pt x="26166" y="146378"/>
                  </a:lnTo>
                  <a:lnTo>
                    <a:pt x="31820" y="171364"/>
                  </a:lnTo>
                  <a:lnTo>
                    <a:pt x="39742" y="198699"/>
                  </a:lnTo>
                  <a:lnTo>
                    <a:pt x="49451" y="233708"/>
                  </a:lnTo>
                  <a:lnTo>
                    <a:pt x="57467" y="264638"/>
                  </a:lnTo>
                  <a:lnTo>
                    <a:pt x="67736" y="298066"/>
                  </a:lnTo>
                  <a:lnTo>
                    <a:pt x="71451" y="313643"/>
                  </a:lnTo>
                  <a:lnTo>
                    <a:pt x="75480" y="321985"/>
                  </a:lnTo>
                  <a:lnTo>
                    <a:pt x="81499" y="327493"/>
                  </a:lnTo>
                  <a:lnTo>
                    <a:pt x="83644" y="332281"/>
                  </a:lnTo>
                  <a:lnTo>
                    <a:pt x="83945" y="331885"/>
                  </a:lnTo>
                  <a:lnTo>
                    <a:pt x="84536" y="297504"/>
                  </a:lnTo>
                  <a:lnTo>
                    <a:pt x="84544" y="288590"/>
                  </a:lnTo>
                  <a:lnTo>
                    <a:pt x="77243" y="27022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5" name="SMARTInkShape-2150"/>
            <p:cNvSpPr/>
            <p:nvPr>
              <p:custDataLst>
                <p:tags r:id="rId23"/>
              </p:custDataLst>
            </p:nvPr>
          </p:nvSpPr>
          <p:spPr>
            <a:xfrm>
              <a:off x="6736936" y="5419208"/>
              <a:ext cx="142975" cy="6292"/>
            </a:xfrm>
            <a:custGeom>
              <a:avLst/>
              <a:gdLst/>
              <a:ahLst/>
              <a:cxnLst/>
              <a:rect l="0" t="0" r="0" b="0"/>
              <a:pathLst>
                <a:path w="142975" h="6292">
                  <a:moveTo>
                    <a:pt x="4208" y="0"/>
                  </a:moveTo>
                  <a:lnTo>
                    <a:pt x="4208" y="0"/>
                  </a:lnTo>
                  <a:lnTo>
                    <a:pt x="0" y="0"/>
                  </a:lnTo>
                  <a:lnTo>
                    <a:pt x="7370" y="0"/>
                  </a:lnTo>
                  <a:lnTo>
                    <a:pt x="11835" y="2163"/>
                  </a:lnTo>
                  <a:lnTo>
                    <a:pt x="14161" y="3876"/>
                  </a:lnTo>
                  <a:lnTo>
                    <a:pt x="25191" y="6288"/>
                  </a:lnTo>
                  <a:lnTo>
                    <a:pt x="44269" y="6291"/>
                  </a:lnTo>
                  <a:lnTo>
                    <a:pt x="79838" y="659"/>
                  </a:lnTo>
                  <a:lnTo>
                    <a:pt x="114102" y="86"/>
                  </a:lnTo>
                  <a:lnTo>
                    <a:pt x="142974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6" name="SMARTInkShape-2151"/>
            <p:cNvSpPr/>
            <p:nvPr>
              <p:custDataLst>
                <p:tags r:id="rId24"/>
              </p:custDataLst>
            </p:nvPr>
          </p:nvSpPr>
          <p:spPr>
            <a:xfrm>
              <a:off x="6054703" y="5470332"/>
              <a:ext cx="109464" cy="21912"/>
            </a:xfrm>
            <a:custGeom>
              <a:avLst/>
              <a:gdLst/>
              <a:ahLst/>
              <a:cxnLst/>
              <a:rect l="0" t="0" r="0" b="0"/>
              <a:pathLst>
                <a:path w="109464" h="21912">
                  <a:moveTo>
                    <a:pt x="7214" y="21911"/>
                  </a:moveTo>
                  <a:lnTo>
                    <a:pt x="7214" y="21911"/>
                  </a:lnTo>
                  <a:lnTo>
                    <a:pt x="3337" y="21911"/>
                  </a:lnTo>
                  <a:lnTo>
                    <a:pt x="2196" y="21099"/>
                  </a:lnTo>
                  <a:lnTo>
                    <a:pt x="1433" y="19747"/>
                  </a:lnTo>
                  <a:lnTo>
                    <a:pt x="0" y="14908"/>
                  </a:lnTo>
                  <a:lnTo>
                    <a:pt x="3814" y="14696"/>
                  </a:lnTo>
                  <a:lnTo>
                    <a:pt x="7867" y="12483"/>
                  </a:lnTo>
                  <a:lnTo>
                    <a:pt x="10084" y="10757"/>
                  </a:lnTo>
                  <a:lnTo>
                    <a:pt x="16874" y="8837"/>
                  </a:lnTo>
                  <a:lnTo>
                    <a:pt x="51883" y="1658"/>
                  </a:lnTo>
                  <a:lnTo>
                    <a:pt x="87812" y="65"/>
                  </a:lnTo>
                  <a:lnTo>
                    <a:pt x="109463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7" name="SMARTInkShape-2152"/>
            <p:cNvSpPr/>
            <p:nvPr>
              <p:custDataLst>
                <p:tags r:id="rId25"/>
              </p:custDataLst>
            </p:nvPr>
          </p:nvSpPr>
          <p:spPr>
            <a:xfrm>
              <a:off x="6072316" y="5251227"/>
              <a:ext cx="113762" cy="412665"/>
            </a:xfrm>
            <a:custGeom>
              <a:avLst/>
              <a:gdLst/>
              <a:ahLst/>
              <a:cxnLst/>
              <a:rect l="0" t="0" r="0" b="0"/>
              <a:pathLst>
                <a:path w="113762" h="412665">
                  <a:moveTo>
                    <a:pt x="4208" y="0"/>
                  </a:moveTo>
                  <a:lnTo>
                    <a:pt x="4208" y="0"/>
                  </a:lnTo>
                  <a:lnTo>
                    <a:pt x="4208" y="3877"/>
                  </a:lnTo>
                  <a:lnTo>
                    <a:pt x="2044" y="7944"/>
                  </a:lnTo>
                  <a:lnTo>
                    <a:pt x="331" y="10165"/>
                  </a:lnTo>
                  <a:lnTo>
                    <a:pt x="0" y="12457"/>
                  </a:lnTo>
                  <a:lnTo>
                    <a:pt x="7873" y="45702"/>
                  </a:lnTo>
                  <a:lnTo>
                    <a:pt x="15812" y="79237"/>
                  </a:lnTo>
                  <a:lnTo>
                    <a:pt x="18737" y="108324"/>
                  </a:lnTo>
                  <a:lnTo>
                    <a:pt x="24382" y="143091"/>
                  </a:lnTo>
                  <a:lnTo>
                    <a:pt x="28864" y="169903"/>
                  </a:lnTo>
                  <a:lnTo>
                    <a:pt x="31396" y="195885"/>
                  </a:lnTo>
                  <a:lnTo>
                    <a:pt x="33333" y="221769"/>
                  </a:lnTo>
                  <a:lnTo>
                    <a:pt x="36899" y="249503"/>
                  </a:lnTo>
                  <a:lnTo>
                    <a:pt x="43469" y="284737"/>
                  </a:lnTo>
                  <a:lnTo>
                    <a:pt x="46678" y="319611"/>
                  </a:lnTo>
                  <a:lnTo>
                    <a:pt x="53593" y="356085"/>
                  </a:lnTo>
                  <a:lnTo>
                    <a:pt x="62773" y="382405"/>
                  </a:lnTo>
                  <a:lnTo>
                    <a:pt x="74827" y="402850"/>
                  </a:lnTo>
                  <a:lnTo>
                    <a:pt x="86714" y="409946"/>
                  </a:lnTo>
                  <a:lnTo>
                    <a:pt x="90861" y="412064"/>
                  </a:lnTo>
                  <a:lnTo>
                    <a:pt x="94437" y="412664"/>
                  </a:lnTo>
                  <a:lnTo>
                    <a:pt x="97632" y="412254"/>
                  </a:lnTo>
                  <a:lnTo>
                    <a:pt x="100573" y="411168"/>
                  </a:lnTo>
                  <a:lnTo>
                    <a:pt x="102535" y="409633"/>
                  </a:lnTo>
                  <a:lnTo>
                    <a:pt x="112593" y="389474"/>
                  </a:lnTo>
                  <a:lnTo>
                    <a:pt x="113761" y="37247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8" name="SMARTInkShape-2153"/>
            <p:cNvSpPr/>
            <p:nvPr>
              <p:custDataLst>
                <p:tags r:id="rId26"/>
              </p:custDataLst>
            </p:nvPr>
          </p:nvSpPr>
          <p:spPr>
            <a:xfrm>
              <a:off x="5740562" y="5087673"/>
              <a:ext cx="255624" cy="607061"/>
            </a:xfrm>
            <a:custGeom>
              <a:avLst/>
              <a:gdLst/>
              <a:ahLst/>
              <a:cxnLst/>
              <a:rect l="0" t="0" r="0" b="0"/>
              <a:pathLst>
                <a:path w="255624" h="607061">
                  <a:moveTo>
                    <a:pt x="0" y="54001"/>
                  </a:moveTo>
                  <a:lnTo>
                    <a:pt x="0" y="54001"/>
                  </a:lnTo>
                  <a:lnTo>
                    <a:pt x="0" y="88549"/>
                  </a:lnTo>
                  <a:lnTo>
                    <a:pt x="7944" y="118271"/>
                  </a:lnTo>
                  <a:lnTo>
                    <a:pt x="19561" y="149716"/>
                  </a:lnTo>
                  <a:lnTo>
                    <a:pt x="29231" y="173985"/>
                  </a:lnTo>
                  <a:lnTo>
                    <a:pt x="33279" y="181985"/>
                  </a:lnTo>
                  <a:lnTo>
                    <a:pt x="36370" y="193991"/>
                  </a:lnTo>
                  <a:lnTo>
                    <a:pt x="38042" y="196018"/>
                  </a:lnTo>
                  <a:lnTo>
                    <a:pt x="42064" y="198269"/>
                  </a:lnTo>
                  <a:lnTo>
                    <a:pt x="53649" y="199834"/>
                  </a:lnTo>
                  <a:lnTo>
                    <a:pt x="58469" y="197802"/>
                  </a:lnTo>
                  <a:lnTo>
                    <a:pt x="60889" y="196124"/>
                  </a:lnTo>
                  <a:lnTo>
                    <a:pt x="73039" y="177320"/>
                  </a:lnTo>
                  <a:lnTo>
                    <a:pt x="85209" y="147063"/>
                  </a:lnTo>
                  <a:lnTo>
                    <a:pt x="94946" y="113741"/>
                  </a:lnTo>
                  <a:lnTo>
                    <a:pt x="104684" y="83474"/>
                  </a:lnTo>
                  <a:lnTo>
                    <a:pt x="114422" y="54052"/>
                  </a:lnTo>
                  <a:lnTo>
                    <a:pt x="122717" y="21367"/>
                  </a:lnTo>
                  <a:lnTo>
                    <a:pt x="125683" y="12989"/>
                  </a:lnTo>
                  <a:lnTo>
                    <a:pt x="128894" y="6559"/>
                  </a:lnTo>
                  <a:lnTo>
                    <a:pt x="130322" y="997"/>
                  </a:lnTo>
                  <a:lnTo>
                    <a:pt x="131514" y="0"/>
                  </a:lnTo>
                  <a:lnTo>
                    <a:pt x="133120" y="147"/>
                  </a:lnTo>
                  <a:lnTo>
                    <a:pt x="137069" y="2475"/>
                  </a:lnTo>
                  <a:lnTo>
                    <a:pt x="141529" y="6215"/>
                  </a:lnTo>
                  <a:lnTo>
                    <a:pt x="144052" y="10582"/>
                  </a:lnTo>
                  <a:lnTo>
                    <a:pt x="152241" y="41288"/>
                  </a:lnTo>
                  <a:lnTo>
                    <a:pt x="158981" y="75624"/>
                  </a:lnTo>
                  <a:lnTo>
                    <a:pt x="164954" y="108918"/>
                  </a:lnTo>
                  <a:lnTo>
                    <a:pt x="167895" y="144481"/>
                  </a:lnTo>
                  <a:lnTo>
                    <a:pt x="171460" y="168602"/>
                  </a:lnTo>
                  <a:lnTo>
                    <a:pt x="173585" y="195012"/>
                  </a:lnTo>
                  <a:lnTo>
                    <a:pt x="175341" y="222167"/>
                  </a:lnTo>
                  <a:lnTo>
                    <a:pt x="178826" y="247763"/>
                  </a:lnTo>
                  <a:lnTo>
                    <a:pt x="180916" y="274826"/>
                  </a:lnTo>
                  <a:lnTo>
                    <a:pt x="181845" y="302273"/>
                  </a:lnTo>
                  <a:lnTo>
                    <a:pt x="182258" y="327997"/>
                  </a:lnTo>
                  <a:lnTo>
                    <a:pt x="182442" y="352955"/>
                  </a:lnTo>
                  <a:lnTo>
                    <a:pt x="181711" y="377572"/>
                  </a:lnTo>
                  <a:lnTo>
                    <a:pt x="176738" y="413432"/>
                  </a:lnTo>
                  <a:lnTo>
                    <a:pt x="170125" y="444975"/>
                  </a:lnTo>
                  <a:lnTo>
                    <a:pt x="163026" y="474880"/>
                  </a:lnTo>
                  <a:lnTo>
                    <a:pt x="155784" y="504298"/>
                  </a:lnTo>
                  <a:lnTo>
                    <a:pt x="147686" y="532761"/>
                  </a:lnTo>
                  <a:lnTo>
                    <a:pt x="130821" y="564601"/>
                  </a:lnTo>
                  <a:lnTo>
                    <a:pt x="111861" y="590456"/>
                  </a:lnTo>
                  <a:lnTo>
                    <a:pt x="97343" y="602291"/>
                  </a:lnTo>
                  <a:lnTo>
                    <a:pt x="86639" y="607060"/>
                  </a:lnTo>
                  <a:lnTo>
                    <a:pt x="83728" y="606918"/>
                  </a:lnTo>
                  <a:lnTo>
                    <a:pt x="78329" y="604596"/>
                  </a:lnTo>
                  <a:lnTo>
                    <a:pt x="70727" y="594849"/>
                  </a:lnTo>
                  <a:lnTo>
                    <a:pt x="61699" y="571185"/>
                  </a:lnTo>
                  <a:lnTo>
                    <a:pt x="58859" y="535853"/>
                  </a:lnTo>
                  <a:lnTo>
                    <a:pt x="59325" y="500953"/>
                  </a:lnTo>
                  <a:lnTo>
                    <a:pt x="66389" y="464965"/>
                  </a:lnTo>
                  <a:lnTo>
                    <a:pt x="75394" y="441670"/>
                  </a:lnTo>
                  <a:lnTo>
                    <a:pt x="96676" y="405262"/>
                  </a:lnTo>
                  <a:lnTo>
                    <a:pt x="110066" y="392331"/>
                  </a:lnTo>
                  <a:lnTo>
                    <a:pt x="129130" y="380692"/>
                  </a:lnTo>
                  <a:lnTo>
                    <a:pt x="143666" y="376937"/>
                  </a:lnTo>
                  <a:lnTo>
                    <a:pt x="153387" y="378222"/>
                  </a:lnTo>
                  <a:lnTo>
                    <a:pt x="187458" y="386277"/>
                  </a:lnTo>
                  <a:lnTo>
                    <a:pt x="219557" y="406780"/>
                  </a:lnTo>
                  <a:lnTo>
                    <a:pt x="245461" y="424739"/>
                  </a:lnTo>
                  <a:lnTo>
                    <a:pt x="255623" y="42648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59" name="SMARTInkShape-2154"/>
            <p:cNvSpPr/>
            <p:nvPr>
              <p:custDataLst>
                <p:tags r:id="rId27"/>
              </p:custDataLst>
            </p:nvPr>
          </p:nvSpPr>
          <p:spPr>
            <a:xfrm>
              <a:off x="5975443" y="5967280"/>
              <a:ext cx="122925" cy="408123"/>
            </a:xfrm>
            <a:custGeom>
              <a:avLst/>
              <a:gdLst/>
              <a:ahLst/>
              <a:cxnLst/>
              <a:rect l="0" t="0" r="0" b="0"/>
              <a:pathLst>
                <a:path w="122925" h="408123">
                  <a:moveTo>
                    <a:pt x="71867" y="21602"/>
                  </a:moveTo>
                  <a:lnTo>
                    <a:pt x="71867" y="21602"/>
                  </a:lnTo>
                  <a:lnTo>
                    <a:pt x="75744" y="21602"/>
                  </a:lnTo>
                  <a:lnTo>
                    <a:pt x="76886" y="20790"/>
                  </a:lnTo>
                  <a:lnTo>
                    <a:pt x="77647" y="19438"/>
                  </a:lnTo>
                  <a:lnTo>
                    <a:pt x="79082" y="14599"/>
                  </a:lnTo>
                  <a:lnTo>
                    <a:pt x="79163" y="8036"/>
                  </a:lnTo>
                  <a:lnTo>
                    <a:pt x="78354" y="7689"/>
                  </a:lnTo>
                  <a:lnTo>
                    <a:pt x="75291" y="7303"/>
                  </a:lnTo>
                  <a:lnTo>
                    <a:pt x="74149" y="6389"/>
                  </a:lnTo>
                  <a:lnTo>
                    <a:pt x="72882" y="3209"/>
                  </a:lnTo>
                  <a:lnTo>
                    <a:pt x="71732" y="2036"/>
                  </a:lnTo>
                  <a:lnTo>
                    <a:pt x="68290" y="734"/>
                  </a:lnTo>
                  <a:lnTo>
                    <a:pt x="61790" y="0"/>
                  </a:lnTo>
                  <a:lnTo>
                    <a:pt x="50848" y="3659"/>
                  </a:lnTo>
                  <a:lnTo>
                    <a:pt x="44131" y="9840"/>
                  </a:lnTo>
                  <a:lnTo>
                    <a:pt x="21820" y="45122"/>
                  </a:lnTo>
                  <a:lnTo>
                    <a:pt x="12045" y="62023"/>
                  </a:lnTo>
                  <a:lnTo>
                    <a:pt x="1462" y="97811"/>
                  </a:lnTo>
                  <a:lnTo>
                    <a:pt x="0" y="103622"/>
                  </a:lnTo>
                  <a:lnTo>
                    <a:pt x="422" y="106307"/>
                  </a:lnTo>
                  <a:lnTo>
                    <a:pt x="3055" y="111455"/>
                  </a:lnTo>
                  <a:lnTo>
                    <a:pt x="4893" y="113152"/>
                  </a:lnTo>
                  <a:lnTo>
                    <a:pt x="9100" y="115038"/>
                  </a:lnTo>
                  <a:lnTo>
                    <a:pt x="11358" y="114730"/>
                  </a:lnTo>
                  <a:lnTo>
                    <a:pt x="16030" y="112223"/>
                  </a:lnTo>
                  <a:lnTo>
                    <a:pt x="17601" y="110418"/>
                  </a:lnTo>
                  <a:lnTo>
                    <a:pt x="37874" y="74004"/>
                  </a:lnTo>
                  <a:lnTo>
                    <a:pt x="54832" y="46841"/>
                  </a:lnTo>
                  <a:lnTo>
                    <a:pt x="59697" y="41475"/>
                  </a:lnTo>
                  <a:lnTo>
                    <a:pt x="66729" y="38550"/>
                  </a:lnTo>
                  <a:lnTo>
                    <a:pt x="70876" y="37769"/>
                  </a:lnTo>
                  <a:lnTo>
                    <a:pt x="77648" y="39066"/>
                  </a:lnTo>
                  <a:lnTo>
                    <a:pt x="86023" y="42195"/>
                  </a:lnTo>
                  <a:lnTo>
                    <a:pt x="88609" y="42634"/>
                  </a:lnTo>
                  <a:lnTo>
                    <a:pt x="93644" y="47450"/>
                  </a:lnTo>
                  <a:lnTo>
                    <a:pt x="105932" y="69188"/>
                  </a:lnTo>
                  <a:lnTo>
                    <a:pt x="112437" y="88449"/>
                  </a:lnTo>
                  <a:lnTo>
                    <a:pt x="119137" y="123998"/>
                  </a:lnTo>
                  <a:lnTo>
                    <a:pt x="122230" y="158924"/>
                  </a:lnTo>
                  <a:lnTo>
                    <a:pt x="122765" y="187441"/>
                  </a:lnTo>
                  <a:lnTo>
                    <a:pt x="122924" y="216449"/>
                  </a:lnTo>
                  <a:lnTo>
                    <a:pt x="122160" y="244790"/>
                  </a:lnTo>
                  <a:lnTo>
                    <a:pt x="115043" y="278753"/>
                  </a:lnTo>
                  <a:lnTo>
                    <a:pt x="109700" y="312601"/>
                  </a:lnTo>
                  <a:lnTo>
                    <a:pt x="97794" y="342731"/>
                  </a:lnTo>
                  <a:lnTo>
                    <a:pt x="84248" y="375567"/>
                  </a:lnTo>
                  <a:lnTo>
                    <a:pt x="73531" y="395413"/>
                  </a:lnTo>
                  <a:lnTo>
                    <a:pt x="61991" y="404394"/>
                  </a:lnTo>
                  <a:lnTo>
                    <a:pt x="51702" y="408122"/>
                  </a:lnTo>
                  <a:lnTo>
                    <a:pt x="48568" y="406272"/>
                  </a:lnTo>
                  <a:lnTo>
                    <a:pt x="46596" y="404643"/>
                  </a:lnTo>
                  <a:lnTo>
                    <a:pt x="44405" y="398505"/>
                  </a:lnTo>
                  <a:lnTo>
                    <a:pt x="42756" y="367133"/>
                  </a:lnTo>
                  <a:lnTo>
                    <a:pt x="43484" y="342773"/>
                  </a:lnTo>
                  <a:lnTo>
                    <a:pt x="49301" y="325770"/>
                  </a:lnTo>
                  <a:lnTo>
                    <a:pt x="66110" y="291492"/>
                  </a:lnTo>
                  <a:lnTo>
                    <a:pt x="75800" y="279238"/>
                  </a:lnTo>
                  <a:lnTo>
                    <a:pt x="86599" y="267570"/>
                  </a:lnTo>
                  <a:lnTo>
                    <a:pt x="110711" y="231463"/>
                  </a:lnTo>
                  <a:lnTo>
                    <a:pt x="115688" y="22610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60" name="SMARTInkShape-2155"/>
            <p:cNvSpPr/>
            <p:nvPr>
              <p:custDataLst>
                <p:tags r:id="rId28"/>
              </p:custDataLst>
            </p:nvPr>
          </p:nvSpPr>
          <p:spPr>
            <a:xfrm>
              <a:off x="6187091" y="5937757"/>
              <a:ext cx="254610" cy="175235"/>
            </a:xfrm>
            <a:custGeom>
              <a:avLst/>
              <a:gdLst/>
              <a:ahLst/>
              <a:cxnLst/>
              <a:rect l="0" t="0" r="0" b="0"/>
              <a:pathLst>
                <a:path w="254610" h="175235">
                  <a:moveTo>
                    <a:pt x="6289" y="43821"/>
                  </a:moveTo>
                  <a:lnTo>
                    <a:pt x="6289" y="43821"/>
                  </a:lnTo>
                  <a:lnTo>
                    <a:pt x="2412" y="43821"/>
                  </a:lnTo>
                  <a:lnTo>
                    <a:pt x="1270" y="44632"/>
                  </a:lnTo>
                  <a:lnTo>
                    <a:pt x="509" y="45986"/>
                  </a:lnTo>
                  <a:lnTo>
                    <a:pt x="0" y="47698"/>
                  </a:lnTo>
                  <a:lnTo>
                    <a:pt x="474" y="48840"/>
                  </a:lnTo>
                  <a:lnTo>
                    <a:pt x="1601" y="49602"/>
                  </a:lnTo>
                  <a:lnTo>
                    <a:pt x="3164" y="50109"/>
                  </a:lnTo>
                  <a:lnTo>
                    <a:pt x="4206" y="51260"/>
                  </a:lnTo>
                  <a:lnTo>
                    <a:pt x="11125" y="70165"/>
                  </a:lnTo>
                  <a:lnTo>
                    <a:pt x="17145" y="102833"/>
                  </a:lnTo>
                  <a:lnTo>
                    <a:pt x="22566" y="136680"/>
                  </a:lnTo>
                  <a:lnTo>
                    <a:pt x="27087" y="157830"/>
                  </a:lnTo>
                  <a:lnTo>
                    <a:pt x="28197" y="175234"/>
                  </a:lnTo>
                  <a:lnTo>
                    <a:pt x="28199" y="171392"/>
                  </a:lnTo>
                  <a:lnTo>
                    <a:pt x="34826" y="143266"/>
                  </a:lnTo>
                  <a:lnTo>
                    <a:pt x="36114" y="128918"/>
                  </a:lnTo>
                  <a:lnTo>
                    <a:pt x="47943" y="94786"/>
                  </a:lnTo>
                  <a:lnTo>
                    <a:pt x="59884" y="68466"/>
                  </a:lnTo>
                  <a:lnTo>
                    <a:pt x="66897" y="60725"/>
                  </a:lnTo>
                  <a:lnTo>
                    <a:pt x="98928" y="37644"/>
                  </a:lnTo>
                  <a:lnTo>
                    <a:pt x="133701" y="17250"/>
                  </a:lnTo>
                  <a:lnTo>
                    <a:pt x="158142" y="9509"/>
                  </a:lnTo>
                  <a:lnTo>
                    <a:pt x="167913" y="7472"/>
                  </a:lnTo>
                  <a:lnTo>
                    <a:pt x="182963" y="1717"/>
                  </a:lnTo>
                  <a:lnTo>
                    <a:pt x="219117" y="13"/>
                  </a:lnTo>
                  <a:lnTo>
                    <a:pt x="225286" y="0"/>
                  </a:lnTo>
                  <a:lnTo>
                    <a:pt x="219096" y="0"/>
                  </a:lnTo>
                  <a:lnTo>
                    <a:pt x="200673" y="13269"/>
                  </a:lnTo>
                  <a:lnTo>
                    <a:pt x="191921" y="26203"/>
                  </a:lnTo>
                  <a:lnTo>
                    <a:pt x="176759" y="60278"/>
                  </a:lnTo>
                  <a:lnTo>
                    <a:pt x="170229" y="75296"/>
                  </a:lnTo>
                  <a:lnTo>
                    <a:pt x="167094" y="94084"/>
                  </a:lnTo>
                  <a:lnTo>
                    <a:pt x="169187" y="94562"/>
                  </a:lnTo>
                  <a:lnTo>
                    <a:pt x="170881" y="94690"/>
                  </a:lnTo>
                  <a:lnTo>
                    <a:pt x="172011" y="93964"/>
                  </a:lnTo>
                  <a:lnTo>
                    <a:pt x="172764" y="92668"/>
                  </a:lnTo>
                  <a:lnTo>
                    <a:pt x="173266" y="90993"/>
                  </a:lnTo>
                  <a:lnTo>
                    <a:pt x="198646" y="56283"/>
                  </a:lnTo>
                  <a:lnTo>
                    <a:pt x="208359" y="47123"/>
                  </a:lnTo>
                  <a:lnTo>
                    <a:pt x="213225" y="45289"/>
                  </a:lnTo>
                  <a:lnTo>
                    <a:pt x="215658" y="45612"/>
                  </a:lnTo>
                  <a:lnTo>
                    <a:pt x="220526" y="48133"/>
                  </a:lnTo>
                  <a:lnTo>
                    <a:pt x="227829" y="54116"/>
                  </a:lnTo>
                  <a:lnTo>
                    <a:pt x="230534" y="60839"/>
                  </a:lnTo>
                  <a:lnTo>
                    <a:pt x="238289" y="95799"/>
                  </a:lnTo>
                  <a:lnTo>
                    <a:pt x="241658" y="114945"/>
                  </a:lnTo>
                  <a:lnTo>
                    <a:pt x="250852" y="150828"/>
                  </a:lnTo>
                  <a:lnTo>
                    <a:pt x="254609" y="16067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61" name="SMARTInkShape-2156"/>
            <p:cNvSpPr/>
            <p:nvPr>
              <p:custDataLst>
                <p:tags r:id="rId29"/>
              </p:custDataLst>
            </p:nvPr>
          </p:nvSpPr>
          <p:spPr>
            <a:xfrm>
              <a:off x="6514765" y="5638313"/>
              <a:ext cx="189452" cy="407476"/>
            </a:xfrm>
            <a:custGeom>
              <a:avLst/>
              <a:gdLst/>
              <a:ahLst/>
              <a:cxnLst/>
              <a:rect l="0" t="0" r="0" b="0"/>
              <a:pathLst>
                <a:path w="189452" h="407476">
                  <a:moveTo>
                    <a:pt x="7273" y="0"/>
                  </a:moveTo>
                  <a:lnTo>
                    <a:pt x="7273" y="0"/>
                  </a:lnTo>
                  <a:lnTo>
                    <a:pt x="3397" y="3877"/>
                  </a:lnTo>
                  <a:lnTo>
                    <a:pt x="1492" y="7945"/>
                  </a:lnTo>
                  <a:lnTo>
                    <a:pt x="59" y="38425"/>
                  </a:lnTo>
                  <a:lnTo>
                    <a:pt x="5818" y="67731"/>
                  </a:lnTo>
                  <a:lnTo>
                    <a:pt x="11621" y="99415"/>
                  </a:lnTo>
                  <a:lnTo>
                    <a:pt x="14512" y="135312"/>
                  </a:lnTo>
                  <a:lnTo>
                    <a:pt x="18065" y="162388"/>
                  </a:lnTo>
                  <a:lnTo>
                    <a:pt x="22349" y="190651"/>
                  </a:lnTo>
                  <a:lnTo>
                    <a:pt x="26957" y="219443"/>
                  </a:lnTo>
                  <a:lnTo>
                    <a:pt x="31711" y="248470"/>
                  </a:lnTo>
                  <a:lnTo>
                    <a:pt x="36529" y="275436"/>
                  </a:lnTo>
                  <a:lnTo>
                    <a:pt x="43803" y="311266"/>
                  </a:lnTo>
                  <a:lnTo>
                    <a:pt x="48934" y="340276"/>
                  </a:lnTo>
                  <a:lnTo>
                    <a:pt x="50668" y="371889"/>
                  </a:lnTo>
                  <a:lnTo>
                    <a:pt x="51083" y="403859"/>
                  </a:lnTo>
                  <a:lnTo>
                    <a:pt x="50275" y="405572"/>
                  </a:lnTo>
                  <a:lnTo>
                    <a:pt x="48925" y="406713"/>
                  </a:lnTo>
                  <a:lnTo>
                    <a:pt x="47214" y="407475"/>
                  </a:lnTo>
                  <a:lnTo>
                    <a:pt x="46073" y="407170"/>
                  </a:lnTo>
                  <a:lnTo>
                    <a:pt x="45312" y="406156"/>
                  </a:lnTo>
                  <a:lnTo>
                    <a:pt x="33714" y="381623"/>
                  </a:lnTo>
                  <a:lnTo>
                    <a:pt x="13128" y="349074"/>
                  </a:lnTo>
                  <a:lnTo>
                    <a:pt x="5880" y="313854"/>
                  </a:lnTo>
                  <a:lnTo>
                    <a:pt x="489" y="280322"/>
                  </a:lnTo>
                  <a:lnTo>
                    <a:pt x="0" y="264533"/>
                  </a:lnTo>
                  <a:lnTo>
                    <a:pt x="802" y="263997"/>
                  </a:lnTo>
                  <a:lnTo>
                    <a:pt x="3856" y="263402"/>
                  </a:lnTo>
                  <a:lnTo>
                    <a:pt x="7918" y="265302"/>
                  </a:lnTo>
                  <a:lnTo>
                    <a:pt x="12429" y="268040"/>
                  </a:lnTo>
                  <a:lnTo>
                    <a:pt x="19531" y="270393"/>
                  </a:lnTo>
                  <a:lnTo>
                    <a:pt x="55380" y="293661"/>
                  </a:lnTo>
                  <a:lnTo>
                    <a:pt x="71116" y="303321"/>
                  </a:lnTo>
                  <a:lnTo>
                    <a:pt x="104167" y="306447"/>
                  </a:lnTo>
                  <a:lnTo>
                    <a:pt x="119117" y="305847"/>
                  </a:lnTo>
                  <a:lnTo>
                    <a:pt x="143587" y="296570"/>
                  </a:lnTo>
                  <a:lnTo>
                    <a:pt x="151171" y="289782"/>
                  </a:lnTo>
                  <a:lnTo>
                    <a:pt x="171376" y="264884"/>
                  </a:lnTo>
                  <a:lnTo>
                    <a:pt x="187786" y="228434"/>
                  </a:lnTo>
                  <a:lnTo>
                    <a:pt x="189451" y="217071"/>
                  </a:lnTo>
                  <a:lnTo>
                    <a:pt x="188776" y="215315"/>
                  </a:lnTo>
                  <a:lnTo>
                    <a:pt x="187515" y="214145"/>
                  </a:lnTo>
                  <a:lnTo>
                    <a:pt x="185862" y="213363"/>
                  </a:lnTo>
                  <a:lnTo>
                    <a:pt x="184761" y="212031"/>
                  </a:lnTo>
                  <a:lnTo>
                    <a:pt x="183536" y="208387"/>
                  </a:lnTo>
                  <a:lnTo>
                    <a:pt x="182399" y="207091"/>
                  </a:lnTo>
                  <a:lnTo>
                    <a:pt x="178971" y="205650"/>
                  </a:lnTo>
                  <a:lnTo>
                    <a:pt x="165415" y="204599"/>
                  </a:lnTo>
                  <a:lnTo>
                    <a:pt x="160602" y="206708"/>
                  </a:lnTo>
                  <a:lnTo>
                    <a:pt x="150900" y="214673"/>
                  </a:lnTo>
                  <a:lnTo>
                    <a:pt x="148200" y="221463"/>
                  </a:lnTo>
                  <a:lnTo>
                    <a:pt x="139878" y="253326"/>
                  </a:lnTo>
                  <a:lnTo>
                    <a:pt x="139774" y="277711"/>
                  </a:lnTo>
                  <a:lnTo>
                    <a:pt x="145446" y="294718"/>
                  </a:lnTo>
                  <a:lnTo>
                    <a:pt x="171176" y="331144"/>
                  </a:lnTo>
                  <a:lnTo>
                    <a:pt x="182558" y="34326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62" name="SMARTInkShape-2157"/>
            <p:cNvSpPr/>
            <p:nvPr>
              <p:custDataLst>
                <p:tags r:id="rId30"/>
              </p:custDataLst>
            </p:nvPr>
          </p:nvSpPr>
          <p:spPr>
            <a:xfrm>
              <a:off x="5068639" y="6047310"/>
              <a:ext cx="14581" cy="277384"/>
            </a:xfrm>
            <a:custGeom>
              <a:avLst/>
              <a:gdLst/>
              <a:ahLst/>
              <a:cxnLst/>
              <a:rect l="0" t="0" r="0" b="0"/>
              <a:pathLst>
                <a:path w="14581" h="277384">
                  <a:moveTo>
                    <a:pt x="0" y="0"/>
                  </a:moveTo>
                  <a:lnTo>
                    <a:pt x="0" y="0"/>
                  </a:lnTo>
                  <a:lnTo>
                    <a:pt x="0" y="34316"/>
                  </a:lnTo>
                  <a:lnTo>
                    <a:pt x="0" y="65056"/>
                  </a:lnTo>
                  <a:lnTo>
                    <a:pt x="0" y="91770"/>
                  </a:lnTo>
                  <a:lnTo>
                    <a:pt x="2164" y="123219"/>
                  </a:lnTo>
                  <a:lnTo>
                    <a:pt x="5781" y="155259"/>
                  </a:lnTo>
                  <a:lnTo>
                    <a:pt x="6852" y="188285"/>
                  </a:lnTo>
                  <a:lnTo>
                    <a:pt x="7215" y="224649"/>
                  </a:lnTo>
                  <a:lnTo>
                    <a:pt x="8098" y="253652"/>
                  </a:lnTo>
                  <a:lnTo>
                    <a:pt x="14580" y="277383"/>
                  </a:lnTo>
                  <a:lnTo>
                    <a:pt x="7303" y="27023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64" name="SMARTInkShape-2158"/>
          <p:cNvSpPr/>
          <p:nvPr>
            <p:custDataLst>
              <p:tags r:id="rId2"/>
            </p:custDataLst>
          </p:nvPr>
        </p:nvSpPr>
        <p:spPr>
          <a:xfrm>
            <a:off x="4206847" y="6229898"/>
            <a:ext cx="620312" cy="248192"/>
          </a:xfrm>
          <a:custGeom>
            <a:avLst/>
            <a:gdLst/>
            <a:ahLst/>
            <a:cxnLst/>
            <a:rect l="0" t="0" r="0" b="0"/>
            <a:pathLst>
              <a:path w="620312" h="248192">
                <a:moveTo>
                  <a:pt x="14584" y="0"/>
                </a:moveTo>
                <a:lnTo>
                  <a:pt x="14584" y="0"/>
                </a:lnTo>
                <a:lnTo>
                  <a:pt x="8753" y="6641"/>
                </a:lnTo>
                <a:lnTo>
                  <a:pt x="2939" y="17476"/>
                </a:lnTo>
                <a:lnTo>
                  <a:pt x="562" y="28819"/>
                </a:lnTo>
                <a:lnTo>
                  <a:pt x="0" y="61132"/>
                </a:lnTo>
                <a:lnTo>
                  <a:pt x="2146" y="82555"/>
                </a:lnTo>
                <a:lnTo>
                  <a:pt x="14775" y="118574"/>
                </a:lnTo>
                <a:lnTo>
                  <a:pt x="20350" y="131415"/>
                </a:lnTo>
                <a:lnTo>
                  <a:pt x="46525" y="167913"/>
                </a:lnTo>
                <a:lnTo>
                  <a:pt x="74494" y="194432"/>
                </a:lnTo>
                <a:lnTo>
                  <a:pt x="107561" y="216898"/>
                </a:lnTo>
                <a:lnTo>
                  <a:pt x="136371" y="228407"/>
                </a:lnTo>
                <a:lnTo>
                  <a:pt x="167489" y="238495"/>
                </a:lnTo>
                <a:lnTo>
                  <a:pt x="199244" y="246138"/>
                </a:lnTo>
                <a:lnTo>
                  <a:pt x="227000" y="247673"/>
                </a:lnTo>
                <a:lnTo>
                  <a:pt x="261583" y="248191"/>
                </a:lnTo>
                <a:lnTo>
                  <a:pt x="297688" y="247482"/>
                </a:lnTo>
                <a:lnTo>
                  <a:pt x="326408" y="243292"/>
                </a:lnTo>
                <a:lnTo>
                  <a:pt x="354665" y="240878"/>
                </a:lnTo>
                <a:lnTo>
                  <a:pt x="388599" y="235369"/>
                </a:lnTo>
                <a:lnTo>
                  <a:pt x="422442" y="230162"/>
                </a:lnTo>
                <a:lnTo>
                  <a:pt x="452570" y="222131"/>
                </a:lnTo>
                <a:lnTo>
                  <a:pt x="484129" y="217539"/>
                </a:lnTo>
                <a:lnTo>
                  <a:pt x="505359" y="211338"/>
                </a:lnTo>
                <a:lnTo>
                  <a:pt x="518299" y="204617"/>
                </a:lnTo>
                <a:lnTo>
                  <a:pt x="514582" y="200656"/>
                </a:lnTo>
                <a:lnTo>
                  <a:pt x="510552" y="198733"/>
                </a:lnTo>
                <a:lnTo>
                  <a:pt x="476701" y="190933"/>
                </a:lnTo>
                <a:lnTo>
                  <a:pt x="469371" y="188190"/>
                </a:lnTo>
                <a:lnTo>
                  <a:pt x="450469" y="178305"/>
                </a:lnTo>
                <a:lnTo>
                  <a:pt x="422261" y="169113"/>
                </a:lnTo>
                <a:lnTo>
                  <a:pt x="420267" y="167924"/>
                </a:lnTo>
                <a:lnTo>
                  <a:pt x="418937" y="166320"/>
                </a:lnTo>
                <a:lnTo>
                  <a:pt x="418051" y="164439"/>
                </a:lnTo>
                <a:lnTo>
                  <a:pt x="416648" y="163185"/>
                </a:lnTo>
                <a:lnTo>
                  <a:pt x="410145" y="161006"/>
                </a:lnTo>
                <a:lnTo>
                  <a:pt x="409494" y="158660"/>
                </a:lnTo>
                <a:lnTo>
                  <a:pt x="409321" y="156897"/>
                </a:lnTo>
                <a:lnTo>
                  <a:pt x="411292" y="152776"/>
                </a:lnTo>
                <a:lnTo>
                  <a:pt x="412954" y="150540"/>
                </a:lnTo>
                <a:lnTo>
                  <a:pt x="416965" y="148057"/>
                </a:lnTo>
                <a:lnTo>
                  <a:pt x="421452" y="146141"/>
                </a:lnTo>
                <a:lnTo>
                  <a:pt x="453441" y="124118"/>
                </a:lnTo>
                <a:lnTo>
                  <a:pt x="483056" y="111981"/>
                </a:lnTo>
                <a:lnTo>
                  <a:pt x="514787" y="103691"/>
                </a:lnTo>
                <a:lnTo>
                  <a:pt x="546046" y="96658"/>
                </a:lnTo>
                <a:lnTo>
                  <a:pt x="581725" y="95045"/>
                </a:lnTo>
                <a:lnTo>
                  <a:pt x="615477" y="101950"/>
                </a:lnTo>
                <a:lnTo>
                  <a:pt x="617243" y="102861"/>
                </a:lnTo>
                <a:lnTo>
                  <a:pt x="618420" y="104280"/>
                </a:lnTo>
                <a:lnTo>
                  <a:pt x="619729" y="108021"/>
                </a:lnTo>
                <a:lnTo>
                  <a:pt x="620311" y="112388"/>
                </a:lnTo>
                <a:lnTo>
                  <a:pt x="619655" y="113878"/>
                </a:lnTo>
                <a:lnTo>
                  <a:pt x="618405" y="114870"/>
                </a:lnTo>
                <a:lnTo>
                  <a:pt x="614853" y="116785"/>
                </a:lnTo>
                <a:lnTo>
                  <a:pt x="603596" y="126905"/>
                </a:lnTo>
                <a:lnTo>
                  <a:pt x="574519" y="163025"/>
                </a:lnTo>
                <a:lnTo>
                  <a:pt x="555472" y="182159"/>
                </a:lnTo>
                <a:lnTo>
                  <a:pt x="565247" y="182550"/>
                </a:lnTo>
                <a:lnTo>
                  <a:pt x="581841" y="176296"/>
                </a:lnTo>
                <a:lnTo>
                  <a:pt x="591562" y="160677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67" name="SMARTInkShape-Group591"/>
          <p:cNvGrpSpPr/>
          <p:nvPr/>
        </p:nvGrpSpPr>
        <p:grpSpPr>
          <a:xfrm>
            <a:off x="4128215" y="5511939"/>
            <a:ext cx="794226" cy="520765"/>
            <a:chOff x="4128215" y="5511939"/>
            <a:chExt cx="794226" cy="520765"/>
          </a:xfrm>
        </p:grpSpPr>
        <p:sp>
          <p:nvSpPr>
            <p:cNvPr id="37265" name="SMARTInkShape-2159"/>
            <p:cNvSpPr/>
            <p:nvPr>
              <p:custDataLst>
                <p:tags r:id="rId10"/>
              </p:custDataLst>
            </p:nvPr>
          </p:nvSpPr>
          <p:spPr>
            <a:xfrm>
              <a:off x="4681553" y="5749006"/>
              <a:ext cx="233713" cy="42682"/>
            </a:xfrm>
            <a:custGeom>
              <a:avLst/>
              <a:gdLst/>
              <a:ahLst/>
              <a:cxnLst/>
              <a:rect l="0" t="0" r="0" b="0"/>
              <a:pathLst>
                <a:path w="233713" h="42682">
                  <a:moveTo>
                    <a:pt x="0" y="42681"/>
                  </a:moveTo>
                  <a:lnTo>
                    <a:pt x="0" y="42681"/>
                  </a:lnTo>
                  <a:lnTo>
                    <a:pt x="17168" y="25512"/>
                  </a:lnTo>
                  <a:lnTo>
                    <a:pt x="51991" y="11021"/>
                  </a:lnTo>
                  <a:lnTo>
                    <a:pt x="87756" y="4639"/>
                  </a:lnTo>
                  <a:lnTo>
                    <a:pt x="116879" y="0"/>
                  </a:lnTo>
                  <a:lnTo>
                    <a:pt x="147596" y="4790"/>
                  </a:lnTo>
                  <a:lnTo>
                    <a:pt x="175585" y="9769"/>
                  </a:lnTo>
                  <a:lnTo>
                    <a:pt x="208966" y="23308"/>
                  </a:lnTo>
                  <a:lnTo>
                    <a:pt x="230791" y="33943"/>
                  </a:lnTo>
                  <a:lnTo>
                    <a:pt x="231765" y="35233"/>
                  </a:lnTo>
                  <a:lnTo>
                    <a:pt x="233712" y="4268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66" name="SMARTInkShape-2160"/>
            <p:cNvSpPr/>
            <p:nvPr>
              <p:custDataLst>
                <p:tags r:id="rId11"/>
              </p:custDataLst>
            </p:nvPr>
          </p:nvSpPr>
          <p:spPr>
            <a:xfrm>
              <a:off x="4128215" y="5511939"/>
              <a:ext cx="794226" cy="520765"/>
            </a:xfrm>
            <a:custGeom>
              <a:avLst/>
              <a:gdLst/>
              <a:ahLst/>
              <a:cxnLst/>
              <a:rect l="0" t="0" r="0" b="0"/>
              <a:pathLst>
                <a:path w="794226" h="520765">
                  <a:moveTo>
                    <a:pt x="56699" y="520764"/>
                  </a:moveTo>
                  <a:lnTo>
                    <a:pt x="56699" y="520764"/>
                  </a:lnTo>
                  <a:lnTo>
                    <a:pt x="38542" y="520764"/>
                  </a:lnTo>
                  <a:lnTo>
                    <a:pt x="37290" y="519952"/>
                  </a:lnTo>
                  <a:lnTo>
                    <a:pt x="36456" y="518600"/>
                  </a:lnTo>
                  <a:lnTo>
                    <a:pt x="31240" y="506721"/>
                  </a:lnTo>
                  <a:lnTo>
                    <a:pt x="18188" y="487934"/>
                  </a:lnTo>
                  <a:lnTo>
                    <a:pt x="11763" y="459458"/>
                  </a:lnTo>
                  <a:lnTo>
                    <a:pt x="5244" y="430105"/>
                  </a:lnTo>
                  <a:lnTo>
                    <a:pt x="337" y="395710"/>
                  </a:lnTo>
                  <a:lnTo>
                    <a:pt x="0" y="371050"/>
                  </a:lnTo>
                  <a:lnTo>
                    <a:pt x="2556" y="343860"/>
                  </a:lnTo>
                  <a:lnTo>
                    <a:pt x="4233" y="315546"/>
                  </a:lnTo>
                  <a:lnTo>
                    <a:pt x="6601" y="286731"/>
                  </a:lnTo>
                  <a:lnTo>
                    <a:pt x="13064" y="257695"/>
                  </a:lnTo>
                  <a:lnTo>
                    <a:pt x="21346" y="230724"/>
                  </a:lnTo>
                  <a:lnTo>
                    <a:pt x="29625" y="205212"/>
                  </a:lnTo>
                  <a:lnTo>
                    <a:pt x="40472" y="168848"/>
                  </a:lnTo>
                  <a:lnTo>
                    <a:pt x="58383" y="137967"/>
                  </a:lnTo>
                  <a:lnTo>
                    <a:pt x="89561" y="101602"/>
                  </a:lnTo>
                  <a:lnTo>
                    <a:pt x="108904" y="89459"/>
                  </a:lnTo>
                  <a:lnTo>
                    <a:pt x="130054" y="84599"/>
                  </a:lnTo>
                  <a:lnTo>
                    <a:pt x="142319" y="85626"/>
                  </a:lnTo>
                  <a:lnTo>
                    <a:pt x="153180" y="89599"/>
                  </a:lnTo>
                  <a:lnTo>
                    <a:pt x="168420" y="101773"/>
                  </a:lnTo>
                  <a:lnTo>
                    <a:pt x="182403" y="120437"/>
                  </a:lnTo>
                  <a:lnTo>
                    <a:pt x="194809" y="150719"/>
                  </a:lnTo>
                  <a:lnTo>
                    <a:pt x="200411" y="178219"/>
                  </a:lnTo>
                  <a:lnTo>
                    <a:pt x="202070" y="209090"/>
                  </a:lnTo>
                  <a:lnTo>
                    <a:pt x="200398" y="241771"/>
                  </a:lnTo>
                  <a:lnTo>
                    <a:pt x="196927" y="272012"/>
                  </a:lnTo>
                  <a:lnTo>
                    <a:pt x="191877" y="307434"/>
                  </a:lnTo>
                  <a:lnTo>
                    <a:pt x="188307" y="340260"/>
                  </a:lnTo>
                  <a:lnTo>
                    <a:pt x="188259" y="339565"/>
                  </a:lnTo>
                  <a:lnTo>
                    <a:pt x="193200" y="331808"/>
                  </a:lnTo>
                  <a:lnTo>
                    <a:pt x="201909" y="299540"/>
                  </a:lnTo>
                  <a:lnTo>
                    <a:pt x="213695" y="272718"/>
                  </a:lnTo>
                  <a:lnTo>
                    <a:pt x="227466" y="239434"/>
                  </a:lnTo>
                  <a:lnTo>
                    <a:pt x="241825" y="203875"/>
                  </a:lnTo>
                  <a:lnTo>
                    <a:pt x="257170" y="168453"/>
                  </a:lnTo>
                  <a:lnTo>
                    <a:pt x="275963" y="137850"/>
                  </a:lnTo>
                  <a:lnTo>
                    <a:pt x="299429" y="107452"/>
                  </a:lnTo>
                  <a:lnTo>
                    <a:pt x="329439" y="82135"/>
                  </a:lnTo>
                  <a:lnTo>
                    <a:pt x="354475" y="76609"/>
                  </a:lnTo>
                  <a:lnTo>
                    <a:pt x="365139" y="76665"/>
                  </a:lnTo>
                  <a:lnTo>
                    <a:pt x="375290" y="79395"/>
                  </a:lnTo>
                  <a:lnTo>
                    <a:pt x="390129" y="89371"/>
                  </a:lnTo>
                  <a:lnTo>
                    <a:pt x="410494" y="118944"/>
                  </a:lnTo>
                  <a:lnTo>
                    <a:pt x="428511" y="146533"/>
                  </a:lnTo>
                  <a:lnTo>
                    <a:pt x="440522" y="176890"/>
                  </a:lnTo>
                  <a:lnTo>
                    <a:pt x="449368" y="202384"/>
                  </a:lnTo>
                  <a:lnTo>
                    <a:pt x="458709" y="229945"/>
                  </a:lnTo>
                  <a:lnTo>
                    <a:pt x="467460" y="258425"/>
                  </a:lnTo>
                  <a:lnTo>
                    <a:pt x="474054" y="287312"/>
                  </a:lnTo>
                  <a:lnTo>
                    <a:pt x="479689" y="316381"/>
                  </a:lnTo>
                  <a:lnTo>
                    <a:pt x="484899" y="344719"/>
                  </a:lnTo>
                  <a:lnTo>
                    <a:pt x="489919" y="370839"/>
                  </a:lnTo>
                  <a:lnTo>
                    <a:pt x="493431" y="404478"/>
                  </a:lnTo>
                  <a:lnTo>
                    <a:pt x="499637" y="437471"/>
                  </a:lnTo>
                  <a:lnTo>
                    <a:pt x="502261" y="450280"/>
                  </a:lnTo>
                  <a:lnTo>
                    <a:pt x="508401" y="460588"/>
                  </a:lnTo>
                  <a:lnTo>
                    <a:pt x="508773" y="460358"/>
                  </a:lnTo>
                  <a:lnTo>
                    <a:pt x="509370" y="454161"/>
                  </a:lnTo>
                  <a:lnTo>
                    <a:pt x="507340" y="422295"/>
                  </a:lnTo>
                  <a:lnTo>
                    <a:pt x="505303" y="403964"/>
                  </a:lnTo>
                  <a:lnTo>
                    <a:pt x="507907" y="370022"/>
                  </a:lnTo>
                  <a:lnTo>
                    <a:pt x="508802" y="343403"/>
                  </a:lnTo>
                  <a:lnTo>
                    <a:pt x="511363" y="315343"/>
                  </a:lnTo>
                  <a:lnTo>
                    <a:pt x="514395" y="285830"/>
                  </a:lnTo>
                  <a:lnTo>
                    <a:pt x="515742" y="253778"/>
                  </a:lnTo>
                  <a:lnTo>
                    <a:pt x="520669" y="222761"/>
                  </a:lnTo>
                  <a:lnTo>
                    <a:pt x="528269" y="191935"/>
                  </a:lnTo>
                  <a:lnTo>
                    <a:pt x="537056" y="159299"/>
                  </a:lnTo>
                  <a:lnTo>
                    <a:pt x="546372" y="130188"/>
                  </a:lnTo>
                  <a:lnTo>
                    <a:pt x="555922" y="104535"/>
                  </a:lnTo>
                  <a:lnTo>
                    <a:pt x="571235" y="71845"/>
                  </a:lnTo>
                  <a:lnTo>
                    <a:pt x="595645" y="36045"/>
                  </a:lnTo>
                  <a:lnTo>
                    <a:pt x="616336" y="12864"/>
                  </a:lnTo>
                  <a:lnTo>
                    <a:pt x="635031" y="1493"/>
                  </a:lnTo>
                  <a:lnTo>
                    <a:pt x="646721" y="0"/>
                  </a:lnTo>
                  <a:lnTo>
                    <a:pt x="671328" y="5654"/>
                  </a:lnTo>
                  <a:lnTo>
                    <a:pt x="683141" y="14292"/>
                  </a:lnTo>
                  <a:lnTo>
                    <a:pt x="713947" y="48288"/>
                  </a:lnTo>
                  <a:lnTo>
                    <a:pt x="730315" y="79793"/>
                  </a:lnTo>
                  <a:lnTo>
                    <a:pt x="744633" y="114827"/>
                  </a:lnTo>
                  <a:lnTo>
                    <a:pt x="751427" y="138824"/>
                  </a:lnTo>
                  <a:lnTo>
                    <a:pt x="759316" y="165179"/>
                  </a:lnTo>
                  <a:lnTo>
                    <a:pt x="767420" y="193122"/>
                  </a:lnTo>
                  <a:lnTo>
                    <a:pt x="773727" y="221771"/>
                  </a:lnTo>
                  <a:lnTo>
                    <a:pt x="779235" y="248571"/>
                  </a:lnTo>
                  <a:lnTo>
                    <a:pt x="786899" y="284306"/>
                  </a:lnTo>
                  <a:lnTo>
                    <a:pt x="792144" y="315452"/>
                  </a:lnTo>
                  <a:lnTo>
                    <a:pt x="793699" y="345238"/>
                  </a:lnTo>
                  <a:lnTo>
                    <a:pt x="794225" y="380507"/>
                  </a:lnTo>
                  <a:lnTo>
                    <a:pt x="790437" y="399589"/>
                  </a:lnTo>
                  <a:lnTo>
                    <a:pt x="781059" y="416479"/>
                  </a:lnTo>
                  <a:lnTo>
                    <a:pt x="772443" y="42581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72" name="SMARTInkShape-Group592"/>
          <p:cNvGrpSpPr/>
          <p:nvPr/>
        </p:nvGrpSpPr>
        <p:grpSpPr>
          <a:xfrm>
            <a:off x="3914684" y="5572582"/>
            <a:ext cx="189781" cy="876422"/>
            <a:chOff x="3914684" y="5572582"/>
            <a:chExt cx="189781" cy="876422"/>
          </a:xfrm>
        </p:grpSpPr>
        <p:sp>
          <p:nvSpPr>
            <p:cNvPr id="37268" name="SMARTInkShape-2161"/>
            <p:cNvSpPr/>
            <p:nvPr>
              <p:custDataLst>
                <p:tags r:id="rId6"/>
              </p:custDataLst>
            </p:nvPr>
          </p:nvSpPr>
          <p:spPr>
            <a:xfrm>
              <a:off x="3929291" y="6428105"/>
              <a:ext cx="160678" cy="20899"/>
            </a:xfrm>
            <a:custGeom>
              <a:avLst/>
              <a:gdLst/>
              <a:ahLst/>
              <a:cxnLst/>
              <a:rect l="0" t="0" r="0" b="0"/>
              <a:pathLst>
                <a:path w="160678" h="20899">
                  <a:moveTo>
                    <a:pt x="0" y="6291"/>
                  </a:moveTo>
                  <a:lnTo>
                    <a:pt x="0" y="6291"/>
                  </a:lnTo>
                  <a:lnTo>
                    <a:pt x="32677" y="5480"/>
                  </a:lnTo>
                  <a:lnTo>
                    <a:pt x="56129" y="3"/>
                  </a:lnTo>
                  <a:lnTo>
                    <a:pt x="80515" y="0"/>
                  </a:lnTo>
                  <a:lnTo>
                    <a:pt x="116808" y="6443"/>
                  </a:lnTo>
                  <a:lnTo>
                    <a:pt x="153190" y="18396"/>
                  </a:lnTo>
                  <a:lnTo>
                    <a:pt x="160677" y="2089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69" name="SMARTInkShape-2162"/>
            <p:cNvSpPr/>
            <p:nvPr>
              <p:custDataLst>
                <p:tags r:id="rId7"/>
              </p:custDataLst>
            </p:nvPr>
          </p:nvSpPr>
          <p:spPr>
            <a:xfrm>
              <a:off x="3914684" y="6302998"/>
              <a:ext cx="189781" cy="43657"/>
            </a:xfrm>
            <a:custGeom>
              <a:avLst/>
              <a:gdLst/>
              <a:ahLst/>
              <a:cxnLst/>
              <a:rect l="0" t="0" r="0" b="0"/>
              <a:pathLst>
                <a:path w="189781" h="43657">
                  <a:moveTo>
                    <a:pt x="0" y="21845"/>
                  </a:moveTo>
                  <a:lnTo>
                    <a:pt x="0" y="21845"/>
                  </a:lnTo>
                  <a:lnTo>
                    <a:pt x="0" y="17968"/>
                  </a:lnTo>
                  <a:lnTo>
                    <a:pt x="811" y="16826"/>
                  </a:lnTo>
                  <a:lnTo>
                    <a:pt x="2164" y="16064"/>
                  </a:lnTo>
                  <a:lnTo>
                    <a:pt x="3877" y="15557"/>
                  </a:lnTo>
                  <a:lnTo>
                    <a:pt x="14796" y="8895"/>
                  </a:lnTo>
                  <a:lnTo>
                    <a:pt x="46548" y="676"/>
                  </a:lnTo>
                  <a:lnTo>
                    <a:pt x="80514" y="0"/>
                  </a:lnTo>
                  <a:lnTo>
                    <a:pt x="96711" y="765"/>
                  </a:lnTo>
                  <a:lnTo>
                    <a:pt x="131424" y="14733"/>
                  </a:lnTo>
                  <a:lnTo>
                    <a:pt x="163787" y="33214"/>
                  </a:lnTo>
                  <a:lnTo>
                    <a:pt x="176296" y="36304"/>
                  </a:lnTo>
                  <a:lnTo>
                    <a:pt x="178393" y="37977"/>
                  </a:lnTo>
                  <a:lnTo>
                    <a:pt x="179791" y="39902"/>
                  </a:lnTo>
                  <a:lnTo>
                    <a:pt x="181535" y="41188"/>
                  </a:lnTo>
                  <a:lnTo>
                    <a:pt x="189517" y="43656"/>
                  </a:lnTo>
                  <a:lnTo>
                    <a:pt x="189780" y="39849"/>
                  </a:lnTo>
                  <a:lnTo>
                    <a:pt x="189006" y="38716"/>
                  </a:lnTo>
                  <a:lnTo>
                    <a:pt x="187678" y="37962"/>
                  </a:lnTo>
                  <a:lnTo>
                    <a:pt x="170309" y="30253"/>
                  </a:lnTo>
                  <a:lnTo>
                    <a:pt x="160677" y="2184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70" name="SMARTInkShape-2163"/>
            <p:cNvSpPr/>
            <p:nvPr>
              <p:custDataLst>
                <p:tags r:id="rId8"/>
              </p:custDataLst>
            </p:nvPr>
          </p:nvSpPr>
          <p:spPr>
            <a:xfrm>
              <a:off x="3921987" y="6149565"/>
              <a:ext cx="175282" cy="18809"/>
            </a:xfrm>
            <a:custGeom>
              <a:avLst/>
              <a:gdLst/>
              <a:ahLst/>
              <a:cxnLst/>
              <a:rect l="0" t="0" r="0" b="0"/>
              <a:pathLst>
                <a:path w="175282" h="18809">
                  <a:moveTo>
                    <a:pt x="0" y="14601"/>
                  </a:moveTo>
                  <a:lnTo>
                    <a:pt x="0" y="14601"/>
                  </a:lnTo>
                  <a:lnTo>
                    <a:pt x="3877" y="18478"/>
                  </a:lnTo>
                  <a:lnTo>
                    <a:pt x="5019" y="18808"/>
                  </a:lnTo>
                  <a:lnTo>
                    <a:pt x="5781" y="18217"/>
                  </a:lnTo>
                  <a:lnTo>
                    <a:pt x="6289" y="17012"/>
                  </a:lnTo>
                  <a:lnTo>
                    <a:pt x="7439" y="16208"/>
                  </a:lnTo>
                  <a:lnTo>
                    <a:pt x="10880" y="15315"/>
                  </a:lnTo>
                  <a:lnTo>
                    <a:pt x="24721" y="13930"/>
                  </a:lnTo>
                  <a:lnTo>
                    <a:pt x="34285" y="9623"/>
                  </a:lnTo>
                  <a:lnTo>
                    <a:pt x="68050" y="1653"/>
                  </a:lnTo>
                  <a:lnTo>
                    <a:pt x="101812" y="140"/>
                  </a:lnTo>
                  <a:lnTo>
                    <a:pt x="136165" y="0"/>
                  </a:lnTo>
                  <a:lnTo>
                    <a:pt x="148365" y="807"/>
                  </a:lnTo>
                  <a:lnTo>
                    <a:pt x="162773" y="6283"/>
                  </a:lnTo>
                  <a:lnTo>
                    <a:pt x="175281" y="7297"/>
                  </a:lnTo>
                  <a:lnTo>
                    <a:pt x="167981" y="729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71" name="SMARTInkShape-2164"/>
            <p:cNvSpPr/>
            <p:nvPr>
              <p:custDataLst>
                <p:tags r:id="rId9"/>
              </p:custDataLst>
            </p:nvPr>
          </p:nvSpPr>
          <p:spPr>
            <a:xfrm>
              <a:off x="3921987" y="5572582"/>
              <a:ext cx="29215" cy="438211"/>
            </a:xfrm>
            <a:custGeom>
              <a:avLst/>
              <a:gdLst/>
              <a:ahLst/>
              <a:cxnLst/>
              <a:rect l="0" t="0" r="0" b="0"/>
              <a:pathLst>
                <a:path w="29215" h="438211">
                  <a:moveTo>
                    <a:pt x="0" y="0"/>
                  </a:moveTo>
                  <a:lnTo>
                    <a:pt x="0" y="0"/>
                  </a:lnTo>
                  <a:lnTo>
                    <a:pt x="0" y="30745"/>
                  </a:lnTo>
                  <a:lnTo>
                    <a:pt x="0" y="63059"/>
                  </a:lnTo>
                  <a:lnTo>
                    <a:pt x="0" y="98481"/>
                  </a:lnTo>
                  <a:lnTo>
                    <a:pt x="0" y="124919"/>
                  </a:lnTo>
                  <a:lnTo>
                    <a:pt x="0" y="150193"/>
                  </a:lnTo>
                  <a:lnTo>
                    <a:pt x="0" y="177117"/>
                  </a:lnTo>
                  <a:lnTo>
                    <a:pt x="0" y="205313"/>
                  </a:lnTo>
                  <a:lnTo>
                    <a:pt x="0" y="234074"/>
                  </a:lnTo>
                  <a:lnTo>
                    <a:pt x="0" y="260923"/>
                  </a:lnTo>
                  <a:lnTo>
                    <a:pt x="812" y="286381"/>
                  </a:lnTo>
                  <a:lnTo>
                    <a:pt x="3877" y="311220"/>
                  </a:lnTo>
                  <a:lnTo>
                    <a:pt x="5781" y="335784"/>
                  </a:lnTo>
                  <a:lnTo>
                    <a:pt x="9016" y="370261"/>
                  </a:lnTo>
                  <a:lnTo>
                    <a:pt x="15115" y="398871"/>
                  </a:lnTo>
                  <a:lnTo>
                    <a:pt x="29214" y="43821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76" name="SMARTInkShape-Group593"/>
          <p:cNvGrpSpPr/>
          <p:nvPr/>
        </p:nvGrpSpPr>
        <p:grpSpPr>
          <a:xfrm>
            <a:off x="3001768" y="5595389"/>
            <a:ext cx="752240" cy="524957"/>
            <a:chOff x="3001768" y="5595389"/>
            <a:chExt cx="752240" cy="524957"/>
          </a:xfrm>
        </p:grpSpPr>
        <p:sp>
          <p:nvSpPr>
            <p:cNvPr id="37273" name="SMARTInkShape-2165"/>
            <p:cNvSpPr/>
            <p:nvPr>
              <p:custDataLst>
                <p:tags r:id="rId3"/>
              </p:custDataLst>
            </p:nvPr>
          </p:nvSpPr>
          <p:spPr>
            <a:xfrm>
              <a:off x="3001768" y="5662235"/>
              <a:ext cx="321127" cy="458111"/>
            </a:xfrm>
            <a:custGeom>
              <a:avLst/>
              <a:gdLst/>
              <a:ahLst/>
              <a:cxnLst/>
              <a:rect l="0" t="0" r="0" b="0"/>
              <a:pathLst>
                <a:path w="321127" h="458111">
                  <a:moveTo>
                    <a:pt x="36494" y="458110"/>
                  </a:moveTo>
                  <a:lnTo>
                    <a:pt x="36494" y="458110"/>
                  </a:lnTo>
                  <a:lnTo>
                    <a:pt x="22991" y="458110"/>
                  </a:lnTo>
                  <a:lnTo>
                    <a:pt x="22623" y="457298"/>
                  </a:lnTo>
                  <a:lnTo>
                    <a:pt x="22214" y="454233"/>
                  </a:lnTo>
                  <a:lnTo>
                    <a:pt x="21294" y="453091"/>
                  </a:lnTo>
                  <a:lnTo>
                    <a:pt x="18107" y="451821"/>
                  </a:lnTo>
                  <a:lnTo>
                    <a:pt x="16932" y="449860"/>
                  </a:lnTo>
                  <a:lnTo>
                    <a:pt x="14468" y="440157"/>
                  </a:lnTo>
                  <a:lnTo>
                    <a:pt x="2999" y="417518"/>
                  </a:lnTo>
                  <a:lnTo>
                    <a:pt x="374" y="384539"/>
                  </a:lnTo>
                  <a:lnTo>
                    <a:pt x="55" y="349924"/>
                  </a:lnTo>
                  <a:lnTo>
                    <a:pt x="0" y="320650"/>
                  </a:lnTo>
                  <a:lnTo>
                    <a:pt x="795" y="286639"/>
                  </a:lnTo>
                  <a:lnTo>
                    <a:pt x="5809" y="250864"/>
                  </a:lnTo>
                  <a:lnTo>
                    <a:pt x="13246" y="214568"/>
                  </a:lnTo>
                  <a:lnTo>
                    <a:pt x="24556" y="178114"/>
                  </a:lnTo>
                  <a:lnTo>
                    <a:pt x="34219" y="141616"/>
                  </a:lnTo>
                  <a:lnTo>
                    <a:pt x="47812" y="105916"/>
                  </a:lnTo>
                  <a:lnTo>
                    <a:pt x="66898" y="75230"/>
                  </a:lnTo>
                  <a:lnTo>
                    <a:pt x="92993" y="42641"/>
                  </a:lnTo>
                  <a:lnTo>
                    <a:pt x="111122" y="22309"/>
                  </a:lnTo>
                  <a:lnTo>
                    <a:pt x="131912" y="8170"/>
                  </a:lnTo>
                  <a:lnTo>
                    <a:pt x="146257" y="2514"/>
                  </a:lnTo>
                  <a:lnTo>
                    <a:pt x="160747" y="0"/>
                  </a:lnTo>
                  <a:lnTo>
                    <a:pt x="175302" y="3211"/>
                  </a:lnTo>
                  <a:lnTo>
                    <a:pt x="204483" y="18496"/>
                  </a:lnTo>
                  <a:lnTo>
                    <a:pt x="240994" y="52054"/>
                  </a:lnTo>
                  <a:lnTo>
                    <a:pt x="262903" y="81362"/>
                  </a:lnTo>
                  <a:lnTo>
                    <a:pt x="280486" y="115744"/>
                  </a:lnTo>
                  <a:lnTo>
                    <a:pt x="292999" y="151630"/>
                  </a:lnTo>
                  <a:lnTo>
                    <a:pt x="304821" y="187958"/>
                  </a:lnTo>
                  <a:lnTo>
                    <a:pt x="313464" y="224421"/>
                  </a:lnTo>
                  <a:lnTo>
                    <a:pt x="319000" y="258758"/>
                  </a:lnTo>
                  <a:lnTo>
                    <a:pt x="320640" y="289490"/>
                  </a:lnTo>
                  <a:lnTo>
                    <a:pt x="321126" y="319154"/>
                  </a:lnTo>
                  <a:lnTo>
                    <a:pt x="317414" y="354380"/>
                  </a:lnTo>
                  <a:lnTo>
                    <a:pt x="312310" y="390020"/>
                  </a:lnTo>
                  <a:lnTo>
                    <a:pt x="306215" y="404123"/>
                  </a:lnTo>
                  <a:lnTo>
                    <a:pt x="296885" y="416158"/>
                  </a:lnTo>
                  <a:lnTo>
                    <a:pt x="294484" y="417158"/>
                  </a:lnTo>
                  <a:lnTo>
                    <a:pt x="292072" y="417013"/>
                  </a:lnTo>
                  <a:lnTo>
                    <a:pt x="286247" y="414827"/>
                  </a:lnTo>
                  <a:lnTo>
                    <a:pt x="270206" y="41428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74" name="SMARTInkShape-2166"/>
            <p:cNvSpPr/>
            <p:nvPr>
              <p:custDataLst>
                <p:tags r:id="rId4"/>
              </p:custDataLst>
            </p:nvPr>
          </p:nvSpPr>
          <p:spPr>
            <a:xfrm>
              <a:off x="3067476" y="5835709"/>
              <a:ext cx="219107" cy="50925"/>
            </a:xfrm>
            <a:custGeom>
              <a:avLst/>
              <a:gdLst/>
              <a:ahLst/>
              <a:cxnLst/>
              <a:rect l="0" t="0" r="0" b="0"/>
              <a:pathLst>
                <a:path w="219107" h="50925">
                  <a:moveTo>
                    <a:pt x="0" y="50924"/>
                  </a:moveTo>
                  <a:lnTo>
                    <a:pt x="0" y="50924"/>
                  </a:lnTo>
                  <a:lnTo>
                    <a:pt x="0" y="44635"/>
                  </a:lnTo>
                  <a:lnTo>
                    <a:pt x="812" y="44296"/>
                  </a:lnTo>
                  <a:lnTo>
                    <a:pt x="3877" y="43921"/>
                  </a:lnTo>
                  <a:lnTo>
                    <a:pt x="5019" y="43009"/>
                  </a:lnTo>
                  <a:lnTo>
                    <a:pt x="10880" y="33481"/>
                  </a:lnTo>
                  <a:lnTo>
                    <a:pt x="30005" y="15876"/>
                  </a:lnTo>
                  <a:lnTo>
                    <a:pt x="52724" y="4959"/>
                  </a:lnTo>
                  <a:lnTo>
                    <a:pt x="76447" y="818"/>
                  </a:lnTo>
                  <a:lnTo>
                    <a:pt x="110708" y="0"/>
                  </a:lnTo>
                  <a:lnTo>
                    <a:pt x="144856" y="3716"/>
                  </a:lnTo>
                  <a:lnTo>
                    <a:pt x="177629" y="11453"/>
                  </a:lnTo>
                  <a:lnTo>
                    <a:pt x="219106" y="2170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75" name="SMARTInkShape-2167"/>
            <p:cNvSpPr/>
            <p:nvPr>
              <p:custDataLst>
                <p:tags r:id="rId5"/>
              </p:custDataLst>
            </p:nvPr>
          </p:nvSpPr>
          <p:spPr>
            <a:xfrm>
              <a:off x="3478246" y="5595389"/>
              <a:ext cx="275762" cy="459225"/>
            </a:xfrm>
            <a:custGeom>
              <a:avLst/>
              <a:gdLst/>
              <a:ahLst/>
              <a:cxnLst/>
              <a:rect l="0" t="0" r="0" b="0"/>
              <a:pathLst>
                <a:path w="275762" h="459225">
                  <a:moveTo>
                    <a:pt x="63958" y="415403"/>
                  </a:moveTo>
                  <a:lnTo>
                    <a:pt x="63958" y="415403"/>
                  </a:lnTo>
                  <a:lnTo>
                    <a:pt x="63958" y="419611"/>
                  </a:lnTo>
                  <a:lnTo>
                    <a:pt x="63958" y="417815"/>
                  </a:lnTo>
                  <a:lnTo>
                    <a:pt x="63147" y="417010"/>
                  </a:lnTo>
                  <a:lnTo>
                    <a:pt x="60081" y="416117"/>
                  </a:lnTo>
                  <a:lnTo>
                    <a:pt x="53793" y="415615"/>
                  </a:lnTo>
                  <a:lnTo>
                    <a:pt x="49162" y="413333"/>
                  </a:lnTo>
                  <a:lnTo>
                    <a:pt x="46791" y="411589"/>
                  </a:lnTo>
                  <a:lnTo>
                    <a:pt x="29868" y="387597"/>
                  </a:lnTo>
                  <a:lnTo>
                    <a:pt x="17702" y="356199"/>
                  </a:lnTo>
                  <a:lnTo>
                    <a:pt x="7965" y="321777"/>
                  </a:lnTo>
                  <a:lnTo>
                    <a:pt x="1473" y="292536"/>
                  </a:lnTo>
                  <a:lnTo>
                    <a:pt x="0" y="258535"/>
                  </a:lnTo>
                  <a:lnTo>
                    <a:pt x="4343" y="222764"/>
                  </a:lnTo>
                  <a:lnTo>
                    <a:pt x="10769" y="186467"/>
                  </a:lnTo>
                  <a:lnTo>
                    <a:pt x="18624" y="150015"/>
                  </a:lnTo>
                  <a:lnTo>
                    <a:pt x="30869" y="114328"/>
                  </a:lnTo>
                  <a:lnTo>
                    <a:pt x="45589" y="83647"/>
                  </a:lnTo>
                  <a:lnTo>
                    <a:pt x="69798" y="51058"/>
                  </a:lnTo>
                  <a:lnTo>
                    <a:pt x="87599" y="30727"/>
                  </a:lnTo>
                  <a:lnTo>
                    <a:pt x="117595" y="5912"/>
                  </a:lnTo>
                  <a:lnTo>
                    <a:pt x="142629" y="448"/>
                  </a:lnTo>
                  <a:lnTo>
                    <a:pt x="148054" y="0"/>
                  </a:lnTo>
                  <a:lnTo>
                    <a:pt x="158410" y="3830"/>
                  </a:lnTo>
                  <a:lnTo>
                    <a:pt x="182373" y="19862"/>
                  </a:lnTo>
                  <a:lnTo>
                    <a:pt x="200000" y="53051"/>
                  </a:lnTo>
                  <a:lnTo>
                    <a:pt x="205031" y="66090"/>
                  </a:lnTo>
                  <a:lnTo>
                    <a:pt x="204022" y="100127"/>
                  </a:lnTo>
                  <a:lnTo>
                    <a:pt x="201487" y="127679"/>
                  </a:lnTo>
                  <a:lnTo>
                    <a:pt x="189076" y="161374"/>
                  </a:lnTo>
                  <a:lnTo>
                    <a:pt x="174692" y="195170"/>
                  </a:lnTo>
                  <a:lnTo>
                    <a:pt x="157034" y="225289"/>
                  </a:lnTo>
                  <a:lnTo>
                    <a:pt x="146809" y="245734"/>
                  </a:lnTo>
                  <a:lnTo>
                    <a:pt x="133861" y="257651"/>
                  </a:lnTo>
                  <a:lnTo>
                    <a:pt x="106095" y="273219"/>
                  </a:lnTo>
                  <a:lnTo>
                    <a:pt x="99457" y="275119"/>
                  </a:lnTo>
                  <a:lnTo>
                    <a:pt x="91638" y="273798"/>
                  </a:lnTo>
                  <a:lnTo>
                    <a:pt x="80275" y="268491"/>
                  </a:lnTo>
                  <a:lnTo>
                    <a:pt x="77270" y="266338"/>
                  </a:lnTo>
                  <a:lnTo>
                    <a:pt x="75268" y="263278"/>
                  </a:lnTo>
                  <a:lnTo>
                    <a:pt x="72449" y="251218"/>
                  </a:lnTo>
                  <a:lnTo>
                    <a:pt x="71418" y="227805"/>
                  </a:lnTo>
                  <a:lnTo>
                    <a:pt x="77124" y="208442"/>
                  </a:lnTo>
                  <a:lnTo>
                    <a:pt x="86065" y="191152"/>
                  </a:lnTo>
                  <a:lnTo>
                    <a:pt x="91637" y="185085"/>
                  </a:lnTo>
                  <a:lnTo>
                    <a:pt x="99523" y="179683"/>
                  </a:lnTo>
                  <a:lnTo>
                    <a:pt x="113088" y="175956"/>
                  </a:lnTo>
                  <a:lnTo>
                    <a:pt x="148190" y="174525"/>
                  </a:lnTo>
                  <a:lnTo>
                    <a:pt x="158470" y="178776"/>
                  </a:lnTo>
                  <a:lnTo>
                    <a:pt x="192962" y="208727"/>
                  </a:lnTo>
                  <a:lnTo>
                    <a:pt x="212458" y="238847"/>
                  </a:lnTo>
                  <a:lnTo>
                    <a:pt x="229774" y="271245"/>
                  </a:lnTo>
                  <a:lnTo>
                    <a:pt x="238601" y="299113"/>
                  </a:lnTo>
                  <a:lnTo>
                    <a:pt x="244192" y="327929"/>
                  </a:lnTo>
                  <a:lnTo>
                    <a:pt x="248013" y="357025"/>
                  </a:lnTo>
                  <a:lnTo>
                    <a:pt x="252697" y="392060"/>
                  </a:lnTo>
                  <a:lnTo>
                    <a:pt x="255862" y="427658"/>
                  </a:lnTo>
                  <a:lnTo>
                    <a:pt x="267132" y="456201"/>
                  </a:lnTo>
                  <a:lnTo>
                    <a:pt x="268385" y="457209"/>
                  </a:lnTo>
                  <a:lnTo>
                    <a:pt x="275761" y="45922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Filter</a:t>
            </a:r>
          </a:p>
        </p:txBody>
      </p:sp>
      <p:pic>
        <p:nvPicPr>
          <p:cNvPr id="37895" name="Picture 9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84"/>
          <a:stretch/>
        </p:blipFill>
        <p:spPr>
          <a:xfrm>
            <a:off x="263575" y="2065255"/>
            <a:ext cx="8728025" cy="113514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21446-E3F4-4F05-AB9E-F87471B04D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2819400"/>
            <a:ext cx="45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74" name="SMARTInkShape-2168"/>
          <p:cNvSpPr/>
          <p:nvPr>
            <p:custDataLst>
              <p:tags r:id="rId1"/>
            </p:custDataLst>
          </p:nvPr>
        </p:nvSpPr>
        <p:spPr>
          <a:xfrm>
            <a:off x="7887804" y="5550670"/>
            <a:ext cx="87634" cy="36512"/>
          </a:xfrm>
          <a:custGeom>
            <a:avLst/>
            <a:gdLst/>
            <a:ahLst/>
            <a:cxnLst/>
            <a:rect l="0" t="0" r="0" b="0"/>
            <a:pathLst>
              <a:path w="87634" h="36512">
                <a:moveTo>
                  <a:pt x="36509" y="29215"/>
                </a:moveTo>
                <a:lnTo>
                  <a:pt x="36509" y="29215"/>
                </a:lnTo>
                <a:lnTo>
                  <a:pt x="32632" y="33092"/>
                </a:lnTo>
                <a:lnTo>
                  <a:pt x="28565" y="34995"/>
                </a:lnTo>
                <a:lnTo>
                  <a:pt x="11056" y="36511"/>
                </a:lnTo>
                <a:lnTo>
                  <a:pt x="9802" y="35702"/>
                </a:lnTo>
                <a:lnTo>
                  <a:pt x="8967" y="34351"/>
                </a:lnTo>
                <a:lnTo>
                  <a:pt x="7392" y="29516"/>
                </a:lnTo>
                <a:lnTo>
                  <a:pt x="1015" y="29241"/>
                </a:lnTo>
                <a:lnTo>
                  <a:pt x="674" y="28421"/>
                </a:lnTo>
                <a:lnTo>
                  <a:pt x="0" y="22000"/>
                </a:lnTo>
                <a:lnTo>
                  <a:pt x="31858" y="21100"/>
                </a:lnTo>
                <a:lnTo>
                  <a:pt x="50986" y="12895"/>
                </a:lnTo>
                <a:lnTo>
                  <a:pt x="55927" y="9789"/>
                </a:lnTo>
                <a:lnTo>
                  <a:pt x="64273" y="7631"/>
                </a:lnTo>
                <a:lnTo>
                  <a:pt x="71267" y="2350"/>
                </a:lnTo>
                <a:lnTo>
                  <a:pt x="79929" y="92"/>
                </a:lnTo>
                <a:lnTo>
                  <a:pt x="87633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179" name="SMARTInkShape-Group595"/>
          <p:cNvGrpSpPr/>
          <p:nvPr/>
        </p:nvGrpSpPr>
        <p:grpSpPr>
          <a:xfrm>
            <a:off x="7646779" y="5141674"/>
            <a:ext cx="379785" cy="569169"/>
            <a:chOff x="7646779" y="5141674"/>
            <a:chExt cx="379785" cy="569169"/>
          </a:xfrm>
        </p:grpSpPr>
        <p:sp>
          <p:nvSpPr>
            <p:cNvPr id="38175" name="SMARTInkShape-2169"/>
            <p:cNvSpPr/>
            <p:nvPr>
              <p:custDataLst>
                <p:tags r:id="rId88"/>
              </p:custDataLst>
            </p:nvPr>
          </p:nvSpPr>
          <p:spPr>
            <a:xfrm>
              <a:off x="7646779" y="5141674"/>
              <a:ext cx="219107" cy="141654"/>
            </a:xfrm>
            <a:custGeom>
              <a:avLst/>
              <a:gdLst/>
              <a:ahLst/>
              <a:cxnLst/>
              <a:rect l="0" t="0" r="0" b="0"/>
              <a:pathLst>
                <a:path w="219107" h="141654">
                  <a:moveTo>
                    <a:pt x="0" y="36518"/>
                  </a:moveTo>
                  <a:lnTo>
                    <a:pt x="0" y="36518"/>
                  </a:lnTo>
                  <a:lnTo>
                    <a:pt x="0" y="46683"/>
                  </a:lnTo>
                  <a:lnTo>
                    <a:pt x="2165" y="51314"/>
                  </a:lnTo>
                  <a:lnTo>
                    <a:pt x="12458" y="69964"/>
                  </a:lnTo>
                  <a:lnTo>
                    <a:pt x="28260" y="102807"/>
                  </a:lnTo>
                  <a:lnTo>
                    <a:pt x="41530" y="124931"/>
                  </a:lnTo>
                  <a:lnTo>
                    <a:pt x="58937" y="137956"/>
                  </a:lnTo>
                  <a:lnTo>
                    <a:pt x="63637" y="140662"/>
                  </a:lnTo>
                  <a:lnTo>
                    <a:pt x="68393" y="141653"/>
                  </a:lnTo>
                  <a:lnTo>
                    <a:pt x="78005" y="140591"/>
                  </a:lnTo>
                  <a:lnTo>
                    <a:pt x="92541" y="135430"/>
                  </a:lnTo>
                  <a:lnTo>
                    <a:pt x="121728" y="111481"/>
                  </a:lnTo>
                  <a:lnTo>
                    <a:pt x="151852" y="79631"/>
                  </a:lnTo>
                  <a:lnTo>
                    <a:pt x="177519" y="44540"/>
                  </a:lnTo>
                  <a:lnTo>
                    <a:pt x="210685" y="8498"/>
                  </a:lnTo>
                  <a:lnTo>
                    <a:pt x="21910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76" name="SMARTInkShape-2170"/>
            <p:cNvSpPr/>
            <p:nvPr>
              <p:custDataLst>
                <p:tags r:id="rId89"/>
              </p:custDataLst>
            </p:nvPr>
          </p:nvSpPr>
          <p:spPr>
            <a:xfrm>
              <a:off x="7737517" y="5302352"/>
              <a:ext cx="62637" cy="365176"/>
            </a:xfrm>
            <a:custGeom>
              <a:avLst/>
              <a:gdLst/>
              <a:ahLst/>
              <a:cxnLst/>
              <a:rect l="0" t="0" r="0" b="0"/>
              <a:pathLst>
                <a:path w="62637" h="365176">
                  <a:moveTo>
                    <a:pt x="4208" y="0"/>
                  </a:moveTo>
                  <a:lnTo>
                    <a:pt x="4208" y="0"/>
                  </a:lnTo>
                  <a:lnTo>
                    <a:pt x="331" y="3876"/>
                  </a:lnTo>
                  <a:lnTo>
                    <a:pt x="0" y="5018"/>
                  </a:lnTo>
                  <a:lnTo>
                    <a:pt x="591" y="5780"/>
                  </a:lnTo>
                  <a:lnTo>
                    <a:pt x="1797" y="6288"/>
                  </a:lnTo>
                  <a:lnTo>
                    <a:pt x="3137" y="11179"/>
                  </a:lnTo>
                  <a:lnTo>
                    <a:pt x="9895" y="46966"/>
                  </a:lnTo>
                  <a:lnTo>
                    <a:pt x="11033" y="76130"/>
                  </a:lnTo>
                  <a:lnTo>
                    <a:pt x="13534" y="112633"/>
                  </a:lnTo>
                  <a:lnTo>
                    <a:pt x="17279" y="140136"/>
                  </a:lnTo>
                  <a:lnTo>
                    <a:pt x="21649" y="168588"/>
                  </a:lnTo>
                  <a:lnTo>
                    <a:pt x="24132" y="197465"/>
                  </a:lnTo>
                  <a:lnTo>
                    <a:pt x="26047" y="225717"/>
                  </a:lnTo>
                  <a:lnTo>
                    <a:pt x="29603" y="251799"/>
                  </a:lnTo>
                  <a:lnTo>
                    <a:pt x="36053" y="276916"/>
                  </a:lnTo>
                  <a:lnTo>
                    <a:pt x="44481" y="311704"/>
                  </a:lnTo>
                  <a:lnTo>
                    <a:pt x="51205" y="344785"/>
                  </a:lnTo>
                  <a:lnTo>
                    <a:pt x="55329" y="356098"/>
                  </a:lnTo>
                  <a:lnTo>
                    <a:pt x="62636" y="36517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77" name="SMARTInkShape-2171"/>
            <p:cNvSpPr/>
            <p:nvPr>
              <p:custDataLst>
                <p:tags r:id="rId90"/>
              </p:custDataLst>
            </p:nvPr>
          </p:nvSpPr>
          <p:spPr>
            <a:xfrm>
              <a:off x="7843974" y="5390533"/>
              <a:ext cx="182590" cy="320310"/>
            </a:xfrm>
            <a:custGeom>
              <a:avLst/>
              <a:gdLst/>
              <a:ahLst/>
              <a:cxnLst/>
              <a:rect l="0" t="0" r="0" b="0"/>
              <a:pathLst>
                <a:path w="182590" h="320310">
                  <a:moveTo>
                    <a:pt x="0" y="43281"/>
                  </a:moveTo>
                  <a:lnTo>
                    <a:pt x="0" y="43281"/>
                  </a:lnTo>
                  <a:lnTo>
                    <a:pt x="3878" y="39404"/>
                  </a:lnTo>
                  <a:lnTo>
                    <a:pt x="5782" y="33173"/>
                  </a:lnTo>
                  <a:lnTo>
                    <a:pt x="9016" y="20540"/>
                  </a:lnTo>
                  <a:lnTo>
                    <a:pt x="15115" y="8682"/>
                  </a:lnTo>
                  <a:lnTo>
                    <a:pt x="19702" y="3559"/>
                  </a:lnTo>
                  <a:lnTo>
                    <a:pt x="24446" y="1282"/>
                  </a:lnTo>
                  <a:lnTo>
                    <a:pt x="31679" y="0"/>
                  </a:lnTo>
                  <a:lnTo>
                    <a:pt x="33292" y="632"/>
                  </a:lnTo>
                  <a:lnTo>
                    <a:pt x="34367" y="1865"/>
                  </a:lnTo>
                  <a:lnTo>
                    <a:pt x="36374" y="5398"/>
                  </a:lnTo>
                  <a:lnTo>
                    <a:pt x="42066" y="13573"/>
                  </a:lnTo>
                  <a:lnTo>
                    <a:pt x="48081" y="30692"/>
                  </a:lnTo>
                  <a:lnTo>
                    <a:pt x="50523" y="62615"/>
                  </a:lnTo>
                  <a:lnTo>
                    <a:pt x="50946" y="93643"/>
                  </a:lnTo>
                  <a:lnTo>
                    <a:pt x="51072" y="127722"/>
                  </a:lnTo>
                  <a:lnTo>
                    <a:pt x="51913" y="153846"/>
                  </a:lnTo>
                  <a:lnTo>
                    <a:pt x="54992" y="178981"/>
                  </a:lnTo>
                  <a:lnTo>
                    <a:pt x="57410" y="212067"/>
                  </a:lnTo>
                  <a:lnTo>
                    <a:pt x="65881" y="242428"/>
                  </a:lnTo>
                  <a:lnTo>
                    <a:pt x="77453" y="275937"/>
                  </a:lnTo>
                  <a:lnTo>
                    <a:pt x="85885" y="296968"/>
                  </a:lnTo>
                  <a:lnTo>
                    <a:pt x="98302" y="309060"/>
                  </a:lnTo>
                  <a:lnTo>
                    <a:pt x="112261" y="316971"/>
                  </a:lnTo>
                  <a:lnTo>
                    <a:pt x="136368" y="320309"/>
                  </a:lnTo>
                  <a:lnTo>
                    <a:pt x="143922" y="318426"/>
                  </a:lnTo>
                  <a:lnTo>
                    <a:pt x="169275" y="303634"/>
                  </a:lnTo>
                  <a:lnTo>
                    <a:pt x="181045" y="286743"/>
                  </a:lnTo>
                  <a:lnTo>
                    <a:pt x="182589" y="27699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78" name="SMARTInkShape-2172"/>
            <p:cNvSpPr/>
            <p:nvPr>
              <p:custDataLst>
                <p:tags r:id="rId91"/>
              </p:custDataLst>
            </p:nvPr>
          </p:nvSpPr>
          <p:spPr>
            <a:xfrm>
              <a:off x="7785546" y="5594492"/>
              <a:ext cx="94947" cy="58429"/>
            </a:xfrm>
            <a:custGeom>
              <a:avLst/>
              <a:gdLst/>
              <a:ahLst/>
              <a:cxnLst/>
              <a:rect l="0" t="0" r="0" b="0"/>
              <a:pathLst>
                <a:path w="94947" h="58429">
                  <a:moveTo>
                    <a:pt x="0" y="58428"/>
                  </a:moveTo>
                  <a:lnTo>
                    <a:pt x="0" y="58428"/>
                  </a:lnTo>
                  <a:lnTo>
                    <a:pt x="10166" y="48262"/>
                  </a:lnTo>
                  <a:lnTo>
                    <a:pt x="40837" y="30168"/>
                  </a:lnTo>
                  <a:lnTo>
                    <a:pt x="72838" y="8330"/>
                  </a:lnTo>
                  <a:lnTo>
                    <a:pt x="9494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94" name="SMARTInkShape-Group596"/>
          <p:cNvGrpSpPr/>
          <p:nvPr/>
        </p:nvGrpSpPr>
        <p:grpSpPr>
          <a:xfrm>
            <a:off x="7246663" y="3659061"/>
            <a:ext cx="1495605" cy="1241400"/>
            <a:chOff x="7246663" y="3659061"/>
            <a:chExt cx="1495605" cy="1241400"/>
          </a:xfrm>
        </p:grpSpPr>
        <p:sp>
          <p:nvSpPr>
            <p:cNvPr id="38180" name="SMARTInkShape-2173"/>
            <p:cNvSpPr/>
            <p:nvPr>
              <p:custDataLst>
                <p:tags r:id="rId74"/>
              </p:custDataLst>
            </p:nvPr>
          </p:nvSpPr>
          <p:spPr>
            <a:xfrm>
              <a:off x="7246663" y="3768710"/>
              <a:ext cx="136325" cy="408901"/>
            </a:xfrm>
            <a:custGeom>
              <a:avLst/>
              <a:gdLst/>
              <a:ahLst/>
              <a:cxnLst/>
              <a:rect l="0" t="0" r="0" b="0"/>
              <a:pathLst>
                <a:path w="136325" h="408901">
                  <a:moveTo>
                    <a:pt x="122583" y="14510"/>
                  </a:moveTo>
                  <a:lnTo>
                    <a:pt x="122583" y="14510"/>
                  </a:lnTo>
                  <a:lnTo>
                    <a:pt x="122583" y="10633"/>
                  </a:lnTo>
                  <a:lnTo>
                    <a:pt x="121772" y="9491"/>
                  </a:lnTo>
                  <a:lnTo>
                    <a:pt x="120419" y="8730"/>
                  </a:lnTo>
                  <a:lnTo>
                    <a:pt x="118705" y="8222"/>
                  </a:lnTo>
                  <a:lnTo>
                    <a:pt x="117563" y="7072"/>
                  </a:lnTo>
                  <a:lnTo>
                    <a:pt x="116295" y="3630"/>
                  </a:lnTo>
                  <a:lnTo>
                    <a:pt x="115145" y="2388"/>
                  </a:lnTo>
                  <a:lnTo>
                    <a:pt x="111703" y="1008"/>
                  </a:lnTo>
                  <a:lnTo>
                    <a:pt x="102015" y="0"/>
                  </a:lnTo>
                  <a:lnTo>
                    <a:pt x="86748" y="13954"/>
                  </a:lnTo>
                  <a:lnTo>
                    <a:pt x="61760" y="44613"/>
                  </a:lnTo>
                  <a:lnTo>
                    <a:pt x="38345" y="76991"/>
                  </a:lnTo>
                  <a:lnTo>
                    <a:pt x="23055" y="105066"/>
                  </a:lnTo>
                  <a:lnTo>
                    <a:pt x="12123" y="133943"/>
                  </a:lnTo>
                  <a:lnTo>
                    <a:pt x="3745" y="163057"/>
                  </a:lnTo>
                  <a:lnTo>
                    <a:pt x="0" y="188364"/>
                  </a:lnTo>
                  <a:lnTo>
                    <a:pt x="1288" y="199438"/>
                  </a:lnTo>
                  <a:lnTo>
                    <a:pt x="6576" y="210234"/>
                  </a:lnTo>
                  <a:lnTo>
                    <a:pt x="8727" y="213159"/>
                  </a:lnTo>
                  <a:lnTo>
                    <a:pt x="11785" y="215109"/>
                  </a:lnTo>
                  <a:lnTo>
                    <a:pt x="19510" y="217275"/>
                  </a:lnTo>
                  <a:lnTo>
                    <a:pt x="43524" y="217855"/>
                  </a:lnTo>
                  <a:lnTo>
                    <a:pt x="78930" y="212676"/>
                  </a:lnTo>
                  <a:lnTo>
                    <a:pt x="112432" y="211790"/>
                  </a:lnTo>
                  <a:lnTo>
                    <a:pt x="127330" y="215608"/>
                  </a:lnTo>
                  <a:lnTo>
                    <a:pt x="130616" y="218364"/>
                  </a:lnTo>
                  <a:lnTo>
                    <a:pt x="134269" y="225755"/>
                  </a:lnTo>
                  <a:lnTo>
                    <a:pt x="136324" y="242918"/>
                  </a:lnTo>
                  <a:lnTo>
                    <a:pt x="131188" y="271340"/>
                  </a:lnTo>
                  <a:lnTo>
                    <a:pt x="120195" y="307370"/>
                  </a:lnTo>
                  <a:lnTo>
                    <a:pt x="106513" y="341868"/>
                  </a:lnTo>
                  <a:lnTo>
                    <a:pt x="93497" y="377350"/>
                  </a:lnTo>
                  <a:lnTo>
                    <a:pt x="78762" y="40890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1" name="SMARTInkShape-2174"/>
            <p:cNvSpPr/>
            <p:nvPr>
              <p:custDataLst>
                <p:tags r:id="rId75"/>
              </p:custDataLst>
            </p:nvPr>
          </p:nvSpPr>
          <p:spPr>
            <a:xfrm>
              <a:off x="7515316" y="3659061"/>
              <a:ext cx="58429" cy="460122"/>
            </a:xfrm>
            <a:custGeom>
              <a:avLst/>
              <a:gdLst/>
              <a:ahLst/>
              <a:cxnLst/>
              <a:rect l="0" t="0" r="0" b="0"/>
              <a:pathLst>
                <a:path w="58429" h="460122">
                  <a:moveTo>
                    <a:pt x="0" y="0"/>
                  </a:moveTo>
                  <a:lnTo>
                    <a:pt x="0" y="0"/>
                  </a:lnTo>
                  <a:lnTo>
                    <a:pt x="5020" y="11661"/>
                  </a:lnTo>
                  <a:lnTo>
                    <a:pt x="12122" y="44951"/>
                  </a:lnTo>
                  <a:lnTo>
                    <a:pt x="16280" y="77586"/>
                  </a:lnTo>
                  <a:lnTo>
                    <a:pt x="22406" y="113065"/>
                  </a:lnTo>
                  <a:lnTo>
                    <a:pt x="27000" y="140327"/>
                  </a:lnTo>
                  <a:lnTo>
                    <a:pt x="31747" y="168674"/>
                  </a:lnTo>
                  <a:lnTo>
                    <a:pt x="34397" y="197503"/>
                  </a:lnTo>
                  <a:lnTo>
                    <a:pt x="36387" y="226545"/>
                  </a:lnTo>
                  <a:lnTo>
                    <a:pt x="39976" y="255683"/>
                  </a:lnTo>
                  <a:lnTo>
                    <a:pt x="44276" y="284864"/>
                  </a:lnTo>
                  <a:lnTo>
                    <a:pt x="48081" y="313251"/>
                  </a:lnTo>
                  <a:lnTo>
                    <a:pt x="49772" y="339393"/>
                  </a:lnTo>
                  <a:lnTo>
                    <a:pt x="50724" y="373045"/>
                  </a:lnTo>
                  <a:lnTo>
                    <a:pt x="51857" y="407666"/>
                  </a:lnTo>
                  <a:lnTo>
                    <a:pt x="57402" y="441462"/>
                  </a:lnTo>
                  <a:lnTo>
                    <a:pt x="58428" y="4601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2" name="SMARTInkShape-2175"/>
            <p:cNvSpPr/>
            <p:nvPr>
              <p:custDataLst>
                <p:tags r:id="rId76"/>
              </p:custDataLst>
            </p:nvPr>
          </p:nvSpPr>
          <p:spPr>
            <a:xfrm>
              <a:off x="7486103" y="3871298"/>
              <a:ext cx="270231" cy="306313"/>
            </a:xfrm>
            <a:custGeom>
              <a:avLst/>
              <a:gdLst/>
              <a:ahLst/>
              <a:cxnLst/>
              <a:rect l="0" t="0" r="0" b="0"/>
              <a:pathLst>
                <a:path w="270231" h="306313">
                  <a:moveTo>
                    <a:pt x="0" y="101814"/>
                  </a:moveTo>
                  <a:lnTo>
                    <a:pt x="0" y="101814"/>
                  </a:lnTo>
                  <a:lnTo>
                    <a:pt x="0" y="95525"/>
                  </a:lnTo>
                  <a:lnTo>
                    <a:pt x="3876" y="90934"/>
                  </a:lnTo>
                  <a:lnTo>
                    <a:pt x="7943" y="88863"/>
                  </a:lnTo>
                  <a:lnTo>
                    <a:pt x="40836" y="77139"/>
                  </a:lnTo>
                  <a:lnTo>
                    <a:pt x="72415" y="72685"/>
                  </a:lnTo>
                  <a:lnTo>
                    <a:pt x="100352" y="67846"/>
                  </a:lnTo>
                  <a:lnTo>
                    <a:pt x="136708" y="65800"/>
                  </a:lnTo>
                  <a:lnTo>
                    <a:pt x="171451" y="65396"/>
                  </a:lnTo>
                  <a:lnTo>
                    <a:pt x="205516" y="63145"/>
                  </a:lnTo>
                  <a:lnTo>
                    <a:pt x="218746" y="58660"/>
                  </a:lnTo>
                  <a:lnTo>
                    <a:pt x="245517" y="41841"/>
                  </a:lnTo>
                  <a:lnTo>
                    <a:pt x="248885" y="38298"/>
                  </a:lnTo>
                  <a:lnTo>
                    <a:pt x="258612" y="20134"/>
                  </a:lnTo>
                  <a:lnTo>
                    <a:pt x="259238" y="17335"/>
                  </a:lnTo>
                  <a:lnTo>
                    <a:pt x="258844" y="14657"/>
                  </a:lnTo>
                  <a:lnTo>
                    <a:pt x="256577" y="7012"/>
                  </a:lnTo>
                  <a:lnTo>
                    <a:pt x="256259" y="4529"/>
                  </a:lnTo>
                  <a:lnTo>
                    <a:pt x="255235" y="2874"/>
                  </a:lnTo>
                  <a:lnTo>
                    <a:pt x="253741" y="1771"/>
                  </a:lnTo>
                  <a:lnTo>
                    <a:pt x="249917" y="546"/>
                  </a:lnTo>
                  <a:lnTo>
                    <a:pt x="245513" y="0"/>
                  </a:lnTo>
                  <a:lnTo>
                    <a:pt x="234593" y="3571"/>
                  </a:lnTo>
                  <a:lnTo>
                    <a:pt x="224956" y="9768"/>
                  </a:lnTo>
                  <a:lnTo>
                    <a:pt x="203580" y="31606"/>
                  </a:lnTo>
                  <a:lnTo>
                    <a:pt x="182886" y="66335"/>
                  </a:lnTo>
                  <a:lnTo>
                    <a:pt x="168069" y="96982"/>
                  </a:lnTo>
                  <a:lnTo>
                    <a:pt x="155563" y="129596"/>
                  </a:lnTo>
                  <a:lnTo>
                    <a:pt x="148883" y="159818"/>
                  </a:lnTo>
                  <a:lnTo>
                    <a:pt x="149067" y="187166"/>
                  </a:lnTo>
                  <a:lnTo>
                    <a:pt x="154262" y="206360"/>
                  </a:lnTo>
                  <a:lnTo>
                    <a:pt x="156400" y="210463"/>
                  </a:lnTo>
                  <a:lnTo>
                    <a:pt x="163104" y="217187"/>
                  </a:lnTo>
                  <a:lnTo>
                    <a:pt x="170682" y="222068"/>
                  </a:lnTo>
                  <a:lnTo>
                    <a:pt x="176755" y="224238"/>
                  </a:lnTo>
                  <a:lnTo>
                    <a:pt x="184323" y="223038"/>
                  </a:lnTo>
                  <a:lnTo>
                    <a:pt x="218509" y="209767"/>
                  </a:lnTo>
                  <a:lnTo>
                    <a:pt x="223709" y="206598"/>
                  </a:lnTo>
                  <a:lnTo>
                    <a:pt x="228725" y="205190"/>
                  </a:lnTo>
                  <a:lnTo>
                    <a:pt x="231199" y="205626"/>
                  </a:lnTo>
                  <a:lnTo>
                    <a:pt x="236111" y="208274"/>
                  </a:lnTo>
                  <a:lnTo>
                    <a:pt x="243439" y="214327"/>
                  </a:lnTo>
                  <a:lnTo>
                    <a:pt x="246149" y="221068"/>
                  </a:lnTo>
                  <a:lnTo>
                    <a:pt x="254480" y="256771"/>
                  </a:lnTo>
                  <a:lnTo>
                    <a:pt x="262182" y="292324"/>
                  </a:lnTo>
                  <a:lnTo>
                    <a:pt x="262595" y="296038"/>
                  </a:lnTo>
                  <a:lnTo>
                    <a:pt x="270230" y="3063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3" name="SMARTInkShape-2176"/>
            <p:cNvSpPr/>
            <p:nvPr>
              <p:custDataLst>
                <p:tags r:id="rId77"/>
              </p:custDataLst>
            </p:nvPr>
          </p:nvSpPr>
          <p:spPr>
            <a:xfrm>
              <a:off x="7887795" y="3680971"/>
              <a:ext cx="29215" cy="452819"/>
            </a:xfrm>
            <a:custGeom>
              <a:avLst/>
              <a:gdLst/>
              <a:ahLst/>
              <a:cxnLst/>
              <a:rect l="0" t="0" r="0" b="0"/>
              <a:pathLst>
                <a:path w="29215" h="452819">
                  <a:moveTo>
                    <a:pt x="0" y="0"/>
                  </a:moveTo>
                  <a:lnTo>
                    <a:pt x="0" y="0"/>
                  </a:lnTo>
                  <a:lnTo>
                    <a:pt x="0" y="34240"/>
                  </a:lnTo>
                  <a:lnTo>
                    <a:pt x="3878" y="69159"/>
                  </a:lnTo>
                  <a:lnTo>
                    <a:pt x="6289" y="101552"/>
                  </a:lnTo>
                  <a:lnTo>
                    <a:pt x="6853" y="129260"/>
                  </a:lnTo>
                  <a:lnTo>
                    <a:pt x="7103" y="159698"/>
                  </a:lnTo>
                  <a:lnTo>
                    <a:pt x="7215" y="189456"/>
                  </a:lnTo>
                  <a:lnTo>
                    <a:pt x="7264" y="221076"/>
                  </a:lnTo>
                  <a:lnTo>
                    <a:pt x="7287" y="253253"/>
                  </a:lnTo>
                  <a:lnTo>
                    <a:pt x="7296" y="283784"/>
                  </a:lnTo>
                  <a:lnTo>
                    <a:pt x="9464" y="313583"/>
                  </a:lnTo>
                  <a:lnTo>
                    <a:pt x="12321" y="341434"/>
                  </a:lnTo>
                  <a:lnTo>
                    <a:pt x="14742" y="375363"/>
                  </a:lnTo>
                  <a:lnTo>
                    <a:pt x="20237" y="405163"/>
                  </a:lnTo>
                  <a:lnTo>
                    <a:pt x="27872" y="441132"/>
                  </a:lnTo>
                  <a:lnTo>
                    <a:pt x="29214" y="4528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4" name="SMARTInkShape-2177"/>
            <p:cNvSpPr/>
            <p:nvPr>
              <p:custDataLst>
                <p:tags r:id="rId78"/>
              </p:custDataLst>
            </p:nvPr>
          </p:nvSpPr>
          <p:spPr>
            <a:xfrm>
              <a:off x="7873188" y="3879636"/>
              <a:ext cx="153376" cy="232243"/>
            </a:xfrm>
            <a:custGeom>
              <a:avLst/>
              <a:gdLst/>
              <a:ahLst/>
              <a:cxnLst/>
              <a:rect l="0" t="0" r="0" b="0"/>
              <a:pathLst>
                <a:path w="153376" h="232243">
                  <a:moveTo>
                    <a:pt x="0" y="100779"/>
                  </a:moveTo>
                  <a:lnTo>
                    <a:pt x="0" y="100779"/>
                  </a:lnTo>
                  <a:lnTo>
                    <a:pt x="812" y="66678"/>
                  </a:lnTo>
                  <a:lnTo>
                    <a:pt x="5831" y="54608"/>
                  </a:lnTo>
                  <a:lnTo>
                    <a:pt x="28261" y="28834"/>
                  </a:lnTo>
                  <a:lnTo>
                    <a:pt x="52379" y="16268"/>
                  </a:lnTo>
                  <a:lnTo>
                    <a:pt x="83930" y="3491"/>
                  </a:lnTo>
                  <a:lnTo>
                    <a:pt x="99437" y="0"/>
                  </a:lnTo>
                  <a:lnTo>
                    <a:pt x="109385" y="1347"/>
                  </a:lnTo>
                  <a:lnTo>
                    <a:pt x="121946" y="6668"/>
                  </a:lnTo>
                  <a:lnTo>
                    <a:pt x="133460" y="15736"/>
                  </a:lnTo>
                  <a:lnTo>
                    <a:pt x="136408" y="24842"/>
                  </a:lnTo>
                  <a:lnTo>
                    <a:pt x="143476" y="58349"/>
                  </a:lnTo>
                  <a:lnTo>
                    <a:pt x="145558" y="94232"/>
                  </a:lnTo>
                  <a:lnTo>
                    <a:pt x="145969" y="128700"/>
                  </a:lnTo>
                  <a:lnTo>
                    <a:pt x="146050" y="163971"/>
                  </a:lnTo>
                  <a:lnTo>
                    <a:pt x="148231" y="193059"/>
                  </a:lnTo>
                  <a:lnTo>
                    <a:pt x="153073" y="221898"/>
                  </a:lnTo>
                  <a:lnTo>
                    <a:pt x="153375" y="23224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5" name="SMARTInkShape-2178"/>
            <p:cNvSpPr/>
            <p:nvPr>
              <p:custDataLst>
                <p:tags r:id="rId79"/>
              </p:custDataLst>
            </p:nvPr>
          </p:nvSpPr>
          <p:spPr>
            <a:xfrm>
              <a:off x="8019259" y="3739399"/>
              <a:ext cx="58429" cy="58429"/>
            </a:xfrm>
            <a:custGeom>
              <a:avLst/>
              <a:gdLst/>
              <a:ahLst/>
              <a:cxnLst/>
              <a:rect l="0" t="0" r="0" b="0"/>
              <a:pathLst>
                <a:path w="58429" h="58429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4"/>
                  </a:lnTo>
                  <a:lnTo>
                    <a:pt x="41824" y="34548"/>
                  </a:lnTo>
                  <a:lnTo>
                    <a:pt x="50099" y="43613"/>
                  </a:lnTo>
                  <a:lnTo>
                    <a:pt x="58428" y="584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6" name="SMARTInkShape-2179"/>
            <p:cNvSpPr/>
            <p:nvPr>
              <p:custDataLst>
                <p:tags r:id="rId80"/>
              </p:custDataLst>
            </p:nvPr>
          </p:nvSpPr>
          <p:spPr>
            <a:xfrm>
              <a:off x="8086566" y="3892800"/>
              <a:ext cx="297869" cy="240849"/>
            </a:xfrm>
            <a:custGeom>
              <a:avLst/>
              <a:gdLst/>
              <a:ahLst/>
              <a:cxnLst/>
              <a:rect l="0" t="0" r="0" b="0"/>
              <a:pathLst>
                <a:path w="297869" h="240849">
                  <a:moveTo>
                    <a:pt x="107977" y="7277"/>
                  </a:moveTo>
                  <a:lnTo>
                    <a:pt x="107977" y="7277"/>
                  </a:lnTo>
                  <a:lnTo>
                    <a:pt x="101688" y="988"/>
                  </a:lnTo>
                  <a:lnTo>
                    <a:pt x="97097" y="274"/>
                  </a:lnTo>
                  <a:lnTo>
                    <a:pt x="83532" y="0"/>
                  </a:lnTo>
                  <a:lnTo>
                    <a:pt x="76554" y="4313"/>
                  </a:lnTo>
                  <a:lnTo>
                    <a:pt x="49108" y="31532"/>
                  </a:lnTo>
                  <a:lnTo>
                    <a:pt x="28032" y="66649"/>
                  </a:lnTo>
                  <a:lnTo>
                    <a:pt x="15312" y="97362"/>
                  </a:lnTo>
                  <a:lnTo>
                    <a:pt x="6404" y="129996"/>
                  </a:lnTo>
                  <a:lnTo>
                    <a:pt x="0" y="162349"/>
                  </a:lnTo>
                  <a:lnTo>
                    <a:pt x="2769" y="179187"/>
                  </a:lnTo>
                  <a:lnTo>
                    <a:pt x="8728" y="190578"/>
                  </a:lnTo>
                  <a:lnTo>
                    <a:pt x="11785" y="192775"/>
                  </a:lnTo>
                  <a:lnTo>
                    <a:pt x="19511" y="195215"/>
                  </a:lnTo>
                  <a:lnTo>
                    <a:pt x="23031" y="195054"/>
                  </a:lnTo>
                  <a:lnTo>
                    <a:pt x="29108" y="192712"/>
                  </a:lnTo>
                  <a:lnTo>
                    <a:pt x="48472" y="176072"/>
                  </a:lnTo>
                  <a:lnTo>
                    <a:pt x="66282" y="142048"/>
                  </a:lnTo>
                  <a:lnTo>
                    <a:pt x="76176" y="107142"/>
                  </a:lnTo>
                  <a:lnTo>
                    <a:pt x="78422" y="82753"/>
                  </a:lnTo>
                  <a:lnTo>
                    <a:pt x="76447" y="75175"/>
                  </a:lnTo>
                  <a:lnTo>
                    <a:pt x="72938" y="66347"/>
                  </a:lnTo>
                  <a:lnTo>
                    <a:pt x="71468" y="51227"/>
                  </a:lnTo>
                  <a:lnTo>
                    <a:pt x="106007" y="51099"/>
                  </a:lnTo>
                  <a:lnTo>
                    <a:pt x="135730" y="59043"/>
                  </a:lnTo>
                  <a:lnTo>
                    <a:pt x="146280" y="64367"/>
                  </a:lnTo>
                  <a:lnTo>
                    <a:pt x="160532" y="76489"/>
                  </a:lnTo>
                  <a:lnTo>
                    <a:pt x="170256" y="91171"/>
                  </a:lnTo>
                  <a:lnTo>
                    <a:pt x="183312" y="124601"/>
                  </a:lnTo>
                  <a:lnTo>
                    <a:pt x="188139" y="158459"/>
                  </a:lnTo>
                  <a:lnTo>
                    <a:pt x="192230" y="181911"/>
                  </a:lnTo>
                  <a:lnTo>
                    <a:pt x="188992" y="215116"/>
                  </a:lnTo>
                  <a:lnTo>
                    <a:pt x="188333" y="239380"/>
                  </a:lnTo>
                  <a:lnTo>
                    <a:pt x="187516" y="239916"/>
                  </a:lnTo>
                  <a:lnTo>
                    <a:pt x="182029" y="240848"/>
                  </a:lnTo>
                  <a:lnTo>
                    <a:pt x="181690" y="240083"/>
                  </a:lnTo>
                  <a:lnTo>
                    <a:pt x="178982" y="230861"/>
                  </a:lnTo>
                  <a:lnTo>
                    <a:pt x="176052" y="222692"/>
                  </a:lnTo>
                  <a:lnTo>
                    <a:pt x="174017" y="191683"/>
                  </a:lnTo>
                  <a:lnTo>
                    <a:pt x="179601" y="160198"/>
                  </a:lnTo>
                  <a:lnTo>
                    <a:pt x="186996" y="133016"/>
                  </a:lnTo>
                  <a:lnTo>
                    <a:pt x="198293" y="104403"/>
                  </a:lnTo>
                  <a:lnTo>
                    <a:pt x="209793" y="69983"/>
                  </a:lnTo>
                  <a:lnTo>
                    <a:pt x="215714" y="58679"/>
                  </a:lnTo>
                  <a:lnTo>
                    <a:pt x="233531" y="42037"/>
                  </a:lnTo>
                  <a:lnTo>
                    <a:pt x="236312" y="41000"/>
                  </a:lnTo>
                  <a:lnTo>
                    <a:pt x="238979" y="41120"/>
                  </a:lnTo>
                  <a:lnTo>
                    <a:pt x="244104" y="43417"/>
                  </a:lnTo>
                  <a:lnTo>
                    <a:pt x="249086" y="47143"/>
                  </a:lnTo>
                  <a:lnTo>
                    <a:pt x="256455" y="57681"/>
                  </a:lnTo>
                  <a:lnTo>
                    <a:pt x="268651" y="88482"/>
                  </a:lnTo>
                  <a:lnTo>
                    <a:pt x="278392" y="120877"/>
                  </a:lnTo>
                  <a:lnTo>
                    <a:pt x="281819" y="148956"/>
                  </a:lnTo>
                  <a:lnTo>
                    <a:pt x="289424" y="185151"/>
                  </a:lnTo>
                  <a:lnTo>
                    <a:pt x="297868" y="2190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7" name="SMARTInkShape-2180"/>
            <p:cNvSpPr/>
            <p:nvPr>
              <p:custDataLst>
                <p:tags r:id="rId81"/>
              </p:custDataLst>
            </p:nvPr>
          </p:nvSpPr>
          <p:spPr>
            <a:xfrm>
              <a:off x="8400220" y="3958531"/>
              <a:ext cx="101071" cy="167956"/>
            </a:xfrm>
            <a:custGeom>
              <a:avLst/>
              <a:gdLst/>
              <a:ahLst/>
              <a:cxnLst/>
              <a:rect l="0" t="0" r="0" b="0"/>
              <a:pathLst>
                <a:path w="101071" h="167956">
                  <a:moveTo>
                    <a:pt x="101070" y="7277"/>
                  </a:moveTo>
                  <a:lnTo>
                    <a:pt x="101070" y="7277"/>
                  </a:lnTo>
                  <a:lnTo>
                    <a:pt x="101070" y="3400"/>
                  </a:lnTo>
                  <a:lnTo>
                    <a:pt x="100260" y="2258"/>
                  </a:lnTo>
                  <a:lnTo>
                    <a:pt x="98906" y="1496"/>
                  </a:lnTo>
                  <a:lnTo>
                    <a:pt x="87780" y="63"/>
                  </a:lnTo>
                  <a:lnTo>
                    <a:pt x="82976" y="0"/>
                  </a:lnTo>
                  <a:lnTo>
                    <a:pt x="72536" y="3859"/>
                  </a:lnTo>
                  <a:lnTo>
                    <a:pt x="63042" y="10141"/>
                  </a:lnTo>
                  <a:lnTo>
                    <a:pt x="37427" y="40810"/>
                  </a:lnTo>
                  <a:lnTo>
                    <a:pt x="12406" y="76814"/>
                  </a:lnTo>
                  <a:lnTo>
                    <a:pt x="0" y="107629"/>
                  </a:lnTo>
                  <a:lnTo>
                    <a:pt x="419" y="108261"/>
                  </a:lnTo>
                  <a:lnTo>
                    <a:pt x="3048" y="108964"/>
                  </a:lnTo>
                  <a:lnTo>
                    <a:pt x="9091" y="109359"/>
                  </a:lnTo>
                  <a:lnTo>
                    <a:pt x="13665" y="107289"/>
                  </a:lnTo>
                  <a:lnTo>
                    <a:pt x="47649" y="82721"/>
                  </a:lnTo>
                  <a:lnTo>
                    <a:pt x="59634" y="76247"/>
                  </a:lnTo>
                  <a:lnTo>
                    <a:pt x="65884" y="74448"/>
                  </a:lnTo>
                  <a:lnTo>
                    <a:pt x="68686" y="74780"/>
                  </a:lnTo>
                  <a:lnTo>
                    <a:pt x="73964" y="77313"/>
                  </a:lnTo>
                  <a:lnTo>
                    <a:pt x="75696" y="79124"/>
                  </a:lnTo>
                  <a:lnTo>
                    <a:pt x="77621" y="83301"/>
                  </a:lnTo>
                  <a:lnTo>
                    <a:pt x="84881" y="119205"/>
                  </a:lnTo>
                  <a:lnTo>
                    <a:pt x="88159" y="137280"/>
                  </a:lnTo>
                  <a:lnTo>
                    <a:pt x="93439" y="158695"/>
                  </a:lnTo>
                  <a:lnTo>
                    <a:pt x="101070" y="16795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8" name="SMARTInkShape-2181"/>
            <p:cNvSpPr/>
            <p:nvPr>
              <p:custDataLst>
                <p:tags r:id="rId82"/>
              </p:custDataLst>
            </p:nvPr>
          </p:nvSpPr>
          <p:spPr>
            <a:xfrm>
              <a:off x="8428732" y="3921987"/>
              <a:ext cx="313536" cy="759567"/>
            </a:xfrm>
            <a:custGeom>
              <a:avLst/>
              <a:gdLst/>
              <a:ahLst/>
              <a:cxnLst/>
              <a:rect l="0" t="0" r="0" b="0"/>
              <a:pathLst>
                <a:path w="313536" h="759567">
                  <a:moveTo>
                    <a:pt x="138291" y="0"/>
                  </a:moveTo>
                  <a:lnTo>
                    <a:pt x="138291" y="0"/>
                  </a:lnTo>
                  <a:lnTo>
                    <a:pt x="138291" y="10165"/>
                  </a:lnTo>
                  <a:lnTo>
                    <a:pt x="144918" y="45093"/>
                  </a:lnTo>
                  <a:lnTo>
                    <a:pt x="145504" y="80506"/>
                  </a:lnTo>
                  <a:lnTo>
                    <a:pt x="143418" y="116878"/>
                  </a:lnTo>
                  <a:lnTo>
                    <a:pt x="138740" y="150571"/>
                  </a:lnTo>
                  <a:lnTo>
                    <a:pt x="138298" y="160502"/>
                  </a:lnTo>
                  <a:lnTo>
                    <a:pt x="139102" y="141567"/>
                  </a:lnTo>
                  <a:lnTo>
                    <a:pt x="148455" y="108960"/>
                  </a:lnTo>
                  <a:lnTo>
                    <a:pt x="160257" y="72957"/>
                  </a:lnTo>
                  <a:lnTo>
                    <a:pt x="172381" y="43150"/>
                  </a:lnTo>
                  <a:lnTo>
                    <a:pt x="177246" y="35949"/>
                  </a:lnTo>
                  <a:lnTo>
                    <a:pt x="182113" y="32207"/>
                  </a:lnTo>
                  <a:lnTo>
                    <a:pt x="184547" y="31210"/>
                  </a:lnTo>
                  <a:lnTo>
                    <a:pt x="186169" y="31356"/>
                  </a:lnTo>
                  <a:lnTo>
                    <a:pt x="187251" y="32265"/>
                  </a:lnTo>
                  <a:lnTo>
                    <a:pt x="189264" y="35439"/>
                  </a:lnTo>
                  <a:lnTo>
                    <a:pt x="199454" y="50311"/>
                  </a:lnTo>
                  <a:lnTo>
                    <a:pt x="205584" y="81193"/>
                  </a:lnTo>
                  <a:lnTo>
                    <a:pt x="216400" y="116158"/>
                  </a:lnTo>
                  <a:lnTo>
                    <a:pt x="228394" y="143223"/>
                  </a:lnTo>
                  <a:lnTo>
                    <a:pt x="233248" y="148863"/>
                  </a:lnTo>
                  <a:lnTo>
                    <a:pt x="242976" y="156360"/>
                  </a:lnTo>
                  <a:lnTo>
                    <a:pt x="245410" y="156988"/>
                  </a:lnTo>
                  <a:lnTo>
                    <a:pt x="247844" y="156595"/>
                  </a:lnTo>
                  <a:lnTo>
                    <a:pt x="252713" y="153994"/>
                  </a:lnTo>
                  <a:lnTo>
                    <a:pt x="257581" y="150133"/>
                  </a:lnTo>
                  <a:lnTo>
                    <a:pt x="277057" y="116635"/>
                  </a:lnTo>
                  <a:lnTo>
                    <a:pt x="291664" y="81842"/>
                  </a:lnTo>
                  <a:lnTo>
                    <a:pt x="304828" y="50221"/>
                  </a:lnTo>
                  <a:lnTo>
                    <a:pt x="305986" y="40877"/>
                  </a:lnTo>
                  <a:lnTo>
                    <a:pt x="306081" y="41047"/>
                  </a:lnTo>
                  <a:lnTo>
                    <a:pt x="310145" y="74984"/>
                  </a:lnTo>
                  <a:lnTo>
                    <a:pt x="312897" y="108465"/>
                  </a:lnTo>
                  <a:lnTo>
                    <a:pt x="313374" y="138354"/>
                  </a:lnTo>
                  <a:lnTo>
                    <a:pt x="313486" y="163740"/>
                  </a:lnTo>
                  <a:lnTo>
                    <a:pt x="313535" y="191253"/>
                  </a:lnTo>
                  <a:lnTo>
                    <a:pt x="312745" y="220522"/>
                  </a:lnTo>
                  <a:lnTo>
                    <a:pt x="309690" y="252466"/>
                  </a:lnTo>
                  <a:lnTo>
                    <a:pt x="307791" y="285598"/>
                  </a:lnTo>
                  <a:lnTo>
                    <a:pt x="305323" y="320070"/>
                  </a:lnTo>
                  <a:lnTo>
                    <a:pt x="302393" y="338351"/>
                  </a:lnTo>
                  <a:lnTo>
                    <a:pt x="298817" y="357030"/>
                  </a:lnTo>
                  <a:lnTo>
                    <a:pt x="295621" y="375975"/>
                  </a:lnTo>
                  <a:lnTo>
                    <a:pt x="292679" y="395098"/>
                  </a:lnTo>
                  <a:lnTo>
                    <a:pt x="289906" y="414338"/>
                  </a:lnTo>
                  <a:lnTo>
                    <a:pt x="286435" y="432845"/>
                  </a:lnTo>
                  <a:lnTo>
                    <a:pt x="278250" y="468557"/>
                  </a:lnTo>
                  <a:lnTo>
                    <a:pt x="269201" y="503364"/>
                  </a:lnTo>
                  <a:lnTo>
                    <a:pt x="258959" y="536957"/>
                  </a:lnTo>
                  <a:lnTo>
                    <a:pt x="246291" y="568117"/>
                  </a:lnTo>
                  <a:lnTo>
                    <a:pt x="230383" y="593868"/>
                  </a:lnTo>
                  <a:lnTo>
                    <a:pt x="205340" y="626615"/>
                  </a:lnTo>
                  <a:lnTo>
                    <a:pt x="171191" y="662884"/>
                  </a:lnTo>
                  <a:lnTo>
                    <a:pt x="142808" y="682139"/>
                  </a:lnTo>
                  <a:lnTo>
                    <a:pt x="113842" y="694246"/>
                  </a:lnTo>
                  <a:lnTo>
                    <a:pt x="80804" y="699776"/>
                  </a:lnTo>
                  <a:lnTo>
                    <a:pt x="50834" y="700868"/>
                  </a:lnTo>
                  <a:lnTo>
                    <a:pt x="36936" y="700206"/>
                  </a:lnTo>
                  <a:lnTo>
                    <a:pt x="20797" y="695271"/>
                  </a:lnTo>
                  <a:lnTo>
                    <a:pt x="13577" y="690956"/>
                  </a:lnTo>
                  <a:lnTo>
                    <a:pt x="4950" y="680087"/>
                  </a:lnTo>
                  <a:lnTo>
                    <a:pt x="1132" y="670465"/>
                  </a:lnTo>
                  <a:lnTo>
                    <a:pt x="0" y="662475"/>
                  </a:lnTo>
                  <a:lnTo>
                    <a:pt x="3542" y="651090"/>
                  </a:lnTo>
                  <a:lnTo>
                    <a:pt x="9695" y="644270"/>
                  </a:lnTo>
                  <a:lnTo>
                    <a:pt x="32361" y="630742"/>
                  </a:lnTo>
                  <a:lnTo>
                    <a:pt x="51722" y="624106"/>
                  </a:lnTo>
                  <a:lnTo>
                    <a:pt x="87308" y="621235"/>
                  </a:lnTo>
                  <a:lnTo>
                    <a:pt x="123701" y="628801"/>
                  </a:lnTo>
                  <a:lnTo>
                    <a:pt x="130999" y="631003"/>
                  </a:lnTo>
                  <a:lnTo>
                    <a:pt x="143435" y="639941"/>
                  </a:lnTo>
                  <a:lnTo>
                    <a:pt x="164643" y="665516"/>
                  </a:lnTo>
                  <a:lnTo>
                    <a:pt x="170290" y="679625"/>
                  </a:lnTo>
                  <a:lnTo>
                    <a:pt x="171797" y="686796"/>
                  </a:lnTo>
                  <a:lnTo>
                    <a:pt x="169142" y="703419"/>
                  </a:lnTo>
                  <a:lnTo>
                    <a:pt x="156657" y="736643"/>
                  </a:lnTo>
                  <a:lnTo>
                    <a:pt x="145593" y="75956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89" name="SMARTInkShape-2182"/>
            <p:cNvSpPr/>
            <p:nvPr>
              <p:custDataLst>
                <p:tags r:id="rId83"/>
              </p:custDataLst>
            </p:nvPr>
          </p:nvSpPr>
          <p:spPr>
            <a:xfrm>
              <a:off x="7684477" y="4507787"/>
              <a:ext cx="122336" cy="272822"/>
            </a:xfrm>
            <a:custGeom>
              <a:avLst/>
              <a:gdLst/>
              <a:ahLst/>
              <a:cxnLst/>
              <a:rect l="0" t="0" r="0" b="0"/>
              <a:pathLst>
                <a:path w="122336" h="272822">
                  <a:moveTo>
                    <a:pt x="101069" y="13088"/>
                  </a:moveTo>
                  <a:lnTo>
                    <a:pt x="101069" y="13088"/>
                  </a:lnTo>
                  <a:lnTo>
                    <a:pt x="97191" y="13088"/>
                  </a:lnTo>
                  <a:lnTo>
                    <a:pt x="93124" y="10924"/>
                  </a:lnTo>
                  <a:lnTo>
                    <a:pt x="90903" y="9211"/>
                  </a:lnTo>
                  <a:lnTo>
                    <a:pt x="84109" y="7308"/>
                  </a:lnTo>
                  <a:lnTo>
                    <a:pt x="80024" y="6800"/>
                  </a:lnTo>
                  <a:lnTo>
                    <a:pt x="66521" y="9963"/>
                  </a:lnTo>
                  <a:lnTo>
                    <a:pt x="59205" y="16027"/>
                  </a:lnTo>
                  <a:lnTo>
                    <a:pt x="39503" y="45274"/>
                  </a:lnTo>
                  <a:lnTo>
                    <a:pt x="25391" y="76274"/>
                  </a:lnTo>
                  <a:lnTo>
                    <a:pt x="11742" y="111968"/>
                  </a:lnTo>
                  <a:lnTo>
                    <a:pt x="5104" y="138997"/>
                  </a:lnTo>
                  <a:lnTo>
                    <a:pt x="1613" y="165075"/>
                  </a:lnTo>
                  <a:lnTo>
                    <a:pt x="62" y="190191"/>
                  </a:lnTo>
                  <a:lnTo>
                    <a:pt x="0" y="225519"/>
                  </a:lnTo>
                  <a:lnTo>
                    <a:pt x="5571" y="251315"/>
                  </a:lnTo>
                  <a:lnTo>
                    <a:pt x="12911" y="263955"/>
                  </a:lnTo>
                  <a:lnTo>
                    <a:pt x="19419" y="270655"/>
                  </a:lnTo>
                  <a:lnTo>
                    <a:pt x="22291" y="272441"/>
                  </a:lnTo>
                  <a:lnTo>
                    <a:pt x="25828" y="272821"/>
                  </a:lnTo>
                  <a:lnTo>
                    <a:pt x="38561" y="269478"/>
                  </a:lnTo>
                  <a:lnTo>
                    <a:pt x="47861" y="265536"/>
                  </a:lnTo>
                  <a:lnTo>
                    <a:pt x="62221" y="250999"/>
                  </a:lnTo>
                  <a:lnTo>
                    <a:pt x="80696" y="220795"/>
                  </a:lnTo>
                  <a:lnTo>
                    <a:pt x="95061" y="189006"/>
                  </a:lnTo>
                  <a:lnTo>
                    <a:pt x="105713" y="153453"/>
                  </a:lnTo>
                  <a:lnTo>
                    <a:pt x="113175" y="124828"/>
                  </a:lnTo>
                  <a:lnTo>
                    <a:pt x="119714" y="96599"/>
                  </a:lnTo>
                  <a:lnTo>
                    <a:pt x="122335" y="64840"/>
                  </a:lnTo>
                  <a:lnTo>
                    <a:pt x="122083" y="29401"/>
                  </a:lnTo>
                  <a:lnTo>
                    <a:pt x="115534" y="8797"/>
                  </a:lnTo>
                  <a:lnTo>
                    <a:pt x="109476" y="0"/>
                  </a:lnTo>
                  <a:lnTo>
                    <a:pt x="109109" y="305"/>
                  </a:lnTo>
                  <a:lnTo>
                    <a:pt x="108402" y="11812"/>
                  </a:lnTo>
                  <a:lnTo>
                    <a:pt x="108373" y="2769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0" name="SMARTInkShape-2183"/>
            <p:cNvSpPr/>
            <p:nvPr>
              <p:custDataLst>
                <p:tags r:id="rId84"/>
              </p:custDataLst>
            </p:nvPr>
          </p:nvSpPr>
          <p:spPr>
            <a:xfrm>
              <a:off x="7858582" y="4334761"/>
              <a:ext cx="334722" cy="565700"/>
            </a:xfrm>
            <a:custGeom>
              <a:avLst/>
              <a:gdLst/>
              <a:ahLst/>
              <a:cxnLst/>
              <a:rect l="0" t="0" r="0" b="0"/>
              <a:pathLst>
                <a:path w="334722" h="565700">
                  <a:moveTo>
                    <a:pt x="0" y="229936"/>
                  </a:moveTo>
                  <a:lnTo>
                    <a:pt x="0" y="229936"/>
                  </a:lnTo>
                  <a:lnTo>
                    <a:pt x="811" y="257887"/>
                  </a:lnTo>
                  <a:lnTo>
                    <a:pt x="6288" y="289159"/>
                  </a:lnTo>
                  <a:lnTo>
                    <a:pt x="12950" y="324986"/>
                  </a:lnTo>
                  <a:lnTo>
                    <a:pt x="16279" y="344659"/>
                  </a:lnTo>
                  <a:lnTo>
                    <a:pt x="24675" y="365846"/>
                  </a:lnTo>
                  <a:lnTo>
                    <a:pt x="29360" y="371490"/>
                  </a:lnTo>
                  <a:lnTo>
                    <a:pt x="34148" y="373999"/>
                  </a:lnTo>
                  <a:lnTo>
                    <a:pt x="38981" y="375114"/>
                  </a:lnTo>
                  <a:lnTo>
                    <a:pt x="50141" y="371864"/>
                  </a:lnTo>
                  <a:lnTo>
                    <a:pt x="59849" y="365762"/>
                  </a:lnTo>
                  <a:lnTo>
                    <a:pt x="75066" y="335975"/>
                  </a:lnTo>
                  <a:lnTo>
                    <a:pt x="89034" y="299842"/>
                  </a:lnTo>
                  <a:lnTo>
                    <a:pt x="100948" y="267239"/>
                  </a:lnTo>
                  <a:lnTo>
                    <a:pt x="107003" y="231882"/>
                  </a:lnTo>
                  <a:lnTo>
                    <a:pt x="112674" y="195707"/>
                  </a:lnTo>
                  <a:lnTo>
                    <a:pt x="119493" y="159292"/>
                  </a:lnTo>
                  <a:lnTo>
                    <a:pt x="122777" y="122805"/>
                  </a:lnTo>
                  <a:lnTo>
                    <a:pt x="127627" y="90173"/>
                  </a:lnTo>
                  <a:lnTo>
                    <a:pt x="130326" y="59946"/>
                  </a:lnTo>
                  <a:lnTo>
                    <a:pt x="132050" y="27294"/>
                  </a:lnTo>
                  <a:lnTo>
                    <a:pt x="138559" y="0"/>
                  </a:lnTo>
                  <a:lnTo>
                    <a:pt x="142640" y="34682"/>
                  </a:lnTo>
                  <a:lnTo>
                    <a:pt x="145053" y="62981"/>
                  </a:lnTo>
                  <a:lnTo>
                    <a:pt x="145618" y="87567"/>
                  </a:lnTo>
                  <a:lnTo>
                    <a:pt x="146681" y="115536"/>
                  </a:lnTo>
                  <a:lnTo>
                    <a:pt x="149858" y="146902"/>
                  </a:lnTo>
                  <a:lnTo>
                    <a:pt x="151810" y="179777"/>
                  </a:lnTo>
                  <a:lnTo>
                    <a:pt x="153490" y="213323"/>
                  </a:lnTo>
                  <a:lnTo>
                    <a:pt x="156941" y="247168"/>
                  </a:lnTo>
                  <a:lnTo>
                    <a:pt x="159016" y="278981"/>
                  </a:lnTo>
                  <a:lnTo>
                    <a:pt x="160750" y="308539"/>
                  </a:lnTo>
                  <a:lnTo>
                    <a:pt x="164226" y="335200"/>
                  </a:lnTo>
                  <a:lnTo>
                    <a:pt x="166868" y="369145"/>
                  </a:lnTo>
                  <a:lnTo>
                    <a:pt x="174171" y="405181"/>
                  </a:lnTo>
                  <a:lnTo>
                    <a:pt x="175186" y="418167"/>
                  </a:lnTo>
                  <a:lnTo>
                    <a:pt x="175255" y="415458"/>
                  </a:lnTo>
                  <a:lnTo>
                    <a:pt x="173107" y="411663"/>
                  </a:lnTo>
                  <a:lnTo>
                    <a:pt x="165116" y="398738"/>
                  </a:lnTo>
                  <a:lnTo>
                    <a:pt x="155723" y="368895"/>
                  </a:lnTo>
                  <a:lnTo>
                    <a:pt x="147667" y="341258"/>
                  </a:lnTo>
                  <a:lnTo>
                    <a:pt x="130817" y="305003"/>
                  </a:lnTo>
                  <a:lnTo>
                    <a:pt x="115736" y="270281"/>
                  </a:lnTo>
                  <a:lnTo>
                    <a:pt x="110366" y="238384"/>
                  </a:lnTo>
                  <a:lnTo>
                    <a:pt x="109600" y="213389"/>
                  </a:lnTo>
                  <a:lnTo>
                    <a:pt x="111737" y="208245"/>
                  </a:lnTo>
                  <a:lnTo>
                    <a:pt x="119722" y="198330"/>
                  </a:lnTo>
                  <a:lnTo>
                    <a:pt x="144100" y="183684"/>
                  </a:lnTo>
                  <a:lnTo>
                    <a:pt x="176767" y="175361"/>
                  </a:lnTo>
                  <a:lnTo>
                    <a:pt x="209069" y="165557"/>
                  </a:lnTo>
                  <a:lnTo>
                    <a:pt x="234677" y="164323"/>
                  </a:lnTo>
                  <a:lnTo>
                    <a:pt x="240362" y="166421"/>
                  </a:lnTo>
                  <a:lnTo>
                    <a:pt x="245595" y="169247"/>
                  </a:lnTo>
                  <a:lnTo>
                    <a:pt x="250624" y="170502"/>
                  </a:lnTo>
                  <a:lnTo>
                    <a:pt x="252290" y="172460"/>
                  </a:lnTo>
                  <a:lnTo>
                    <a:pt x="263372" y="205390"/>
                  </a:lnTo>
                  <a:lnTo>
                    <a:pt x="270362" y="233483"/>
                  </a:lnTo>
                  <a:lnTo>
                    <a:pt x="277572" y="267504"/>
                  </a:lnTo>
                  <a:lnTo>
                    <a:pt x="282420" y="292077"/>
                  </a:lnTo>
                  <a:lnTo>
                    <a:pt x="287279" y="319228"/>
                  </a:lnTo>
                  <a:lnTo>
                    <a:pt x="289980" y="345361"/>
                  </a:lnTo>
                  <a:lnTo>
                    <a:pt x="291179" y="371313"/>
                  </a:lnTo>
                  <a:lnTo>
                    <a:pt x="291713" y="399076"/>
                  </a:lnTo>
                  <a:lnTo>
                    <a:pt x="291951" y="425482"/>
                  </a:lnTo>
                  <a:lnTo>
                    <a:pt x="294247" y="460995"/>
                  </a:lnTo>
                  <a:lnTo>
                    <a:pt x="297904" y="492076"/>
                  </a:lnTo>
                  <a:lnTo>
                    <a:pt x="296824" y="517515"/>
                  </a:lnTo>
                  <a:lnTo>
                    <a:pt x="292756" y="550028"/>
                  </a:lnTo>
                  <a:lnTo>
                    <a:pt x="292221" y="563647"/>
                  </a:lnTo>
                  <a:lnTo>
                    <a:pt x="291383" y="564397"/>
                  </a:lnTo>
                  <a:lnTo>
                    <a:pt x="285859" y="565699"/>
                  </a:lnTo>
                  <a:lnTo>
                    <a:pt x="274188" y="554196"/>
                  </a:lnTo>
                  <a:lnTo>
                    <a:pt x="263227" y="534131"/>
                  </a:lnTo>
                  <a:lnTo>
                    <a:pt x="253247" y="503088"/>
                  </a:lnTo>
                  <a:lnTo>
                    <a:pt x="242024" y="471366"/>
                  </a:lnTo>
                  <a:lnTo>
                    <a:pt x="232298" y="436270"/>
                  </a:lnTo>
                  <a:lnTo>
                    <a:pt x="228154" y="400174"/>
                  </a:lnTo>
                  <a:lnTo>
                    <a:pt x="227184" y="373763"/>
                  </a:lnTo>
                  <a:lnTo>
                    <a:pt x="227565" y="346606"/>
                  </a:lnTo>
                  <a:lnTo>
                    <a:pt x="230439" y="321011"/>
                  </a:lnTo>
                  <a:lnTo>
                    <a:pt x="234421" y="296111"/>
                  </a:lnTo>
                  <a:lnTo>
                    <a:pt x="241225" y="261445"/>
                  </a:lnTo>
                  <a:lnTo>
                    <a:pt x="248381" y="232780"/>
                  </a:lnTo>
                  <a:lnTo>
                    <a:pt x="254027" y="217404"/>
                  </a:lnTo>
                  <a:lnTo>
                    <a:pt x="266330" y="200435"/>
                  </a:lnTo>
                  <a:lnTo>
                    <a:pt x="279444" y="190718"/>
                  </a:lnTo>
                  <a:lnTo>
                    <a:pt x="285956" y="188160"/>
                  </a:lnTo>
                  <a:lnTo>
                    <a:pt x="298062" y="186720"/>
                  </a:lnTo>
                  <a:lnTo>
                    <a:pt x="305051" y="188547"/>
                  </a:lnTo>
                  <a:lnTo>
                    <a:pt x="320027" y="196333"/>
                  </a:lnTo>
                  <a:lnTo>
                    <a:pt x="322904" y="199419"/>
                  </a:lnTo>
                  <a:lnTo>
                    <a:pt x="333172" y="220360"/>
                  </a:lnTo>
                  <a:lnTo>
                    <a:pt x="334721" y="228655"/>
                  </a:lnTo>
                  <a:lnTo>
                    <a:pt x="333246" y="237752"/>
                  </a:lnTo>
                  <a:lnTo>
                    <a:pt x="330017" y="254162"/>
                  </a:lnTo>
                  <a:lnTo>
                    <a:pt x="326897" y="272279"/>
                  </a:lnTo>
                  <a:lnTo>
                    <a:pt x="314694" y="296818"/>
                  </a:lnTo>
                  <a:lnTo>
                    <a:pt x="290991" y="329423"/>
                  </a:lnTo>
                  <a:lnTo>
                    <a:pt x="274390" y="348350"/>
                  </a:lnTo>
                  <a:lnTo>
                    <a:pt x="258414" y="359520"/>
                  </a:lnTo>
                  <a:lnTo>
                    <a:pt x="248319" y="3760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1" name="SMARTInkShape-2184"/>
            <p:cNvSpPr/>
            <p:nvPr>
              <p:custDataLst>
                <p:tags r:id="rId85"/>
              </p:custDataLst>
            </p:nvPr>
          </p:nvSpPr>
          <p:spPr>
            <a:xfrm>
              <a:off x="8187240" y="4498965"/>
              <a:ext cx="73036" cy="188011"/>
            </a:xfrm>
            <a:custGeom>
              <a:avLst/>
              <a:gdLst/>
              <a:ahLst/>
              <a:cxnLst/>
              <a:rect l="0" t="0" r="0" b="0"/>
              <a:pathLst>
                <a:path w="73036" h="188011">
                  <a:moveTo>
                    <a:pt x="0" y="36517"/>
                  </a:moveTo>
                  <a:lnTo>
                    <a:pt x="0" y="36517"/>
                  </a:lnTo>
                  <a:lnTo>
                    <a:pt x="0" y="69346"/>
                  </a:lnTo>
                  <a:lnTo>
                    <a:pt x="0" y="102725"/>
                  </a:lnTo>
                  <a:lnTo>
                    <a:pt x="0" y="136665"/>
                  </a:lnTo>
                  <a:lnTo>
                    <a:pt x="811" y="147571"/>
                  </a:lnTo>
                  <a:lnTo>
                    <a:pt x="10165" y="172727"/>
                  </a:lnTo>
                  <a:lnTo>
                    <a:pt x="17168" y="183543"/>
                  </a:lnTo>
                  <a:lnTo>
                    <a:pt x="21967" y="187070"/>
                  </a:lnTo>
                  <a:lnTo>
                    <a:pt x="24382" y="188010"/>
                  </a:lnTo>
                  <a:lnTo>
                    <a:pt x="26804" y="187826"/>
                  </a:lnTo>
                  <a:lnTo>
                    <a:pt x="31659" y="185457"/>
                  </a:lnTo>
                  <a:lnTo>
                    <a:pt x="33278" y="183689"/>
                  </a:lnTo>
                  <a:lnTo>
                    <a:pt x="46557" y="151452"/>
                  </a:lnTo>
                  <a:lnTo>
                    <a:pt x="58468" y="120220"/>
                  </a:lnTo>
                  <a:lnTo>
                    <a:pt x="64297" y="84429"/>
                  </a:lnTo>
                  <a:lnTo>
                    <a:pt x="69183" y="51886"/>
                  </a:lnTo>
                  <a:lnTo>
                    <a:pt x="72696" y="15695"/>
                  </a:lnTo>
                  <a:lnTo>
                    <a:pt x="7303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2" name="SMARTInkShape-2185"/>
            <p:cNvSpPr/>
            <p:nvPr>
              <p:custDataLst>
                <p:tags r:id="rId86"/>
              </p:custDataLst>
            </p:nvPr>
          </p:nvSpPr>
          <p:spPr>
            <a:xfrm>
              <a:off x="8289489" y="4243342"/>
              <a:ext cx="7305" cy="430908"/>
            </a:xfrm>
            <a:custGeom>
              <a:avLst/>
              <a:gdLst/>
              <a:ahLst/>
              <a:cxnLst/>
              <a:rect l="0" t="0" r="0" b="0"/>
              <a:pathLst>
                <a:path w="7305" h="430908">
                  <a:moveTo>
                    <a:pt x="0" y="0"/>
                  </a:moveTo>
                  <a:lnTo>
                    <a:pt x="0" y="0"/>
                  </a:lnTo>
                  <a:lnTo>
                    <a:pt x="0" y="31210"/>
                  </a:lnTo>
                  <a:lnTo>
                    <a:pt x="0" y="65464"/>
                  </a:lnTo>
                  <a:lnTo>
                    <a:pt x="0" y="99555"/>
                  </a:lnTo>
                  <a:lnTo>
                    <a:pt x="0" y="126208"/>
                  </a:lnTo>
                  <a:lnTo>
                    <a:pt x="0" y="154284"/>
                  </a:lnTo>
                  <a:lnTo>
                    <a:pt x="811" y="182992"/>
                  </a:lnTo>
                  <a:lnTo>
                    <a:pt x="3877" y="211981"/>
                  </a:lnTo>
                  <a:lnTo>
                    <a:pt x="5781" y="241096"/>
                  </a:lnTo>
                  <a:lnTo>
                    <a:pt x="6626" y="269454"/>
                  </a:lnTo>
                  <a:lnTo>
                    <a:pt x="7003" y="295582"/>
                  </a:lnTo>
                  <a:lnTo>
                    <a:pt x="7169" y="320721"/>
                  </a:lnTo>
                  <a:lnTo>
                    <a:pt x="7263" y="355520"/>
                  </a:lnTo>
                  <a:lnTo>
                    <a:pt x="7291" y="384225"/>
                  </a:lnTo>
                  <a:lnTo>
                    <a:pt x="7303" y="420123"/>
                  </a:lnTo>
                  <a:lnTo>
                    <a:pt x="7304" y="4309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3" name="SMARTInkShape-2186"/>
            <p:cNvSpPr/>
            <p:nvPr>
              <p:custDataLst>
                <p:tags r:id="rId87"/>
              </p:custDataLst>
            </p:nvPr>
          </p:nvSpPr>
          <p:spPr>
            <a:xfrm>
              <a:off x="8245667" y="4433322"/>
              <a:ext cx="146071" cy="21823"/>
            </a:xfrm>
            <a:custGeom>
              <a:avLst/>
              <a:gdLst/>
              <a:ahLst/>
              <a:cxnLst/>
              <a:rect l="0" t="0" r="0" b="0"/>
              <a:pathLst>
                <a:path w="146071" h="21823">
                  <a:moveTo>
                    <a:pt x="0" y="7215"/>
                  </a:moveTo>
                  <a:lnTo>
                    <a:pt x="0" y="7215"/>
                  </a:lnTo>
                  <a:lnTo>
                    <a:pt x="6289" y="7215"/>
                  </a:lnTo>
                  <a:lnTo>
                    <a:pt x="10880" y="3337"/>
                  </a:lnTo>
                  <a:lnTo>
                    <a:pt x="25135" y="926"/>
                  </a:lnTo>
                  <a:lnTo>
                    <a:pt x="59727" y="0"/>
                  </a:lnTo>
                  <a:lnTo>
                    <a:pt x="95118" y="5703"/>
                  </a:lnTo>
                  <a:lnTo>
                    <a:pt x="114743" y="8931"/>
                  </a:lnTo>
                  <a:lnTo>
                    <a:pt x="146070" y="2182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97" name="SMARTInkShape-Group597"/>
          <p:cNvGrpSpPr/>
          <p:nvPr/>
        </p:nvGrpSpPr>
        <p:grpSpPr>
          <a:xfrm>
            <a:off x="6522038" y="4352894"/>
            <a:ext cx="335963" cy="284839"/>
            <a:chOff x="6522038" y="4352894"/>
            <a:chExt cx="335963" cy="284839"/>
          </a:xfrm>
        </p:grpSpPr>
        <p:sp>
          <p:nvSpPr>
            <p:cNvPr id="38195" name="SMARTInkShape-2187"/>
            <p:cNvSpPr/>
            <p:nvPr>
              <p:custDataLst>
                <p:tags r:id="rId72"/>
              </p:custDataLst>
            </p:nvPr>
          </p:nvSpPr>
          <p:spPr>
            <a:xfrm>
              <a:off x="6522038" y="4352894"/>
              <a:ext cx="335833" cy="116858"/>
            </a:xfrm>
            <a:custGeom>
              <a:avLst/>
              <a:gdLst/>
              <a:ahLst/>
              <a:cxnLst/>
              <a:rect l="0" t="0" r="0" b="0"/>
              <a:pathLst>
                <a:path w="335833" h="116858">
                  <a:moveTo>
                    <a:pt x="0" y="0"/>
                  </a:moveTo>
                  <a:lnTo>
                    <a:pt x="0" y="0"/>
                  </a:lnTo>
                  <a:lnTo>
                    <a:pt x="18865" y="6289"/>
                  </a:lnTo>
                  <a:lnTo>
                    <a:pt x="36589" y="19897"/>
                  </a:lnTo>
                  <a:lnTo>
                    <a:pt x="39000" y="20569"/>
                  </a:lnTo>
                  <a:lnTo>
                    <a:pt x="71744" y="46047"/>
                  </a:lnTo>
                  <a:lnTo>
                    <a:pt x="103792" y="64722"/>
                  </a:lnTo>
                  <a:lnTo>
                    <a:pt x="138970" y="74105"/>
                  </a:lnTo>
                  <a:lnTo>
                    <a:pt x="175311" y="80330"/>
                  </a:lnTo>
                  <a:lnTo>
                    <a:pt x="211805" y="86520"/>
                  </a:lnTo>
                  <a:lnTo>
                    <a:pt x="244704" y="87495"/>
                  </a:lnTo>
                  <a:lnTo>
                    <a:pt x="278530" y="86811"/>
                  </a:lnTo>
                  <a:lnTo>
                    <a:pt x="294149" y="83429"/>
                  </a:lnTo>
                  <a:lnTo>
                    <a:pt x="325928" y="88313"/>
                  </a:lnTo>
                  <a:lnTo>
                    <a:pt x="330961" y="91457"/>
                  </a:lnTo>
                  <a:lnTo>
                    <a:pt x="333740" y="95559"/>
                  </a:lnTo>
                  <a:lnTo>
                    <a:pt x="335303" y="102431"/>
                  </a:lnTo>
                  <a:lnTo>
                    <a:pt x="335832" y="108146"/>
                  </a:lnTo>
                  <a:lnTo>
                    <a:pt x="321355" y="11685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6" name="SMARTInkShape-2188"/>
            <p:cNvSpPr/>
            <p:nvPr>
              <p:custDataLst>
                <p:tags r:id="rId73"/>
              </p:custDataLst>
            </p:nvPr>
          </p:nvSpPr>
          <p:spPr>
            <a:xfrm>
              <a:off x="6558556" y="4615824"/>
              <a:ext cx="299445" cy="21909"/>
            </a:xfrm>
            <a:custGeom>
              <a:avLst/>
              <a:gdLst/>
              <a:ahLst/>
              <a:cxnLst/>
              <a:rect l="0" t="0" r="0" b="0"/>
              <a:pathLst>
                <a:path w="299445" h="21909">
                  <a:moveTo>
                    <a:pt x="0" y="21908"/>
                  </a:moveTo>
                  <a:lnTo>
                    <a:pt x="0" y="21908"/>
                  </a:lnTo>
                  <a:lnTo>
                    <a:pt x="3878" y="21908"/>
                  </a:lnTo>
                  <a:lnTo>
                    <a:pt x="7944" y="19743"/>
                  </a:lnTo>
                  <a:lnTo>
                    <a:pt x="10166" y="18030"/>
                  </a:lnTo>
                  <a:lnTo>
                    <a:pt x="16960" y="16127"/>
                  </a:lnTo>
                  <a:lnTo>
                    <a:pt x="51972" y="12574"/>
                  </a:lnTo>
                  <a:lnTo>
                    <a:pt x="87753" y="7183"/>
                  </a:lnTo>
                  <a:lnTo>
                    <a:pt x="124174" y="1103"/>
                  </a:lnTo>
                  <a:lnTo>
                    <a:pt x="158395" y="216"/>
                  </a:lnTo>
                  <a:lnTo>
                    <a:pt x="193017" y="26"/>
                  </a:lnTo>
                  <a:lnTo>
                    <a:pt x="224656" y="0"/>
                  </a:lnTo>
                  <a:lnTo>
                    <a:pt x="235368" y="810"/>
                  </a:lnTo>
                  <a:lnTo>
                    <a:pt x="271191" y="7000"/>
                  </a:lnTo>
                  <a:lnTo>
                    <a:pt x="276879" y="9331"/>
                  </a:lnTo>
                  <a:lnTo>
                    <a:pt x="282112" y="12260"/>
                  </a:lnTo>
                  <a:lnTo>
                    <a:pt x="291702" y="14513"/>
                  </a:lnTo>
                  <a:lnTo>
                    <a:pt x="299444" y="146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02" name="SMARTInkShape-Group598"/>
          <p:cNvGrpSpPr/>
          <p:nvPr/>
        </p:nvGrpSpPr>
        <p:grpSpPr>
          <a:xfrm>
            <a:off x="4805712" y="5032122"/>
            <a:ext cx="533158" cy="692351"/>
            <a:chOff x="4805712" y="5032122"/>
            <a:chExt cx="533158" cy="692351"/>
          </a:xfrm>
        </p:grpSpPr>
        <p:sp>
          <p:nvSpPr>
            <p:cNvPr id="38198" name="SMARTInkShape-2189"/>
            <p:cNvSpPr/>
            <p:nvPr>
              <p:custDataLst>
                <p:tags r:id="rId68"/>
              </p:custDataLst>
            </p:nvPr>
          </p:nvSpPr>
          <p:spPr>
            <a:xfrm>
              <a:off x="4805712" y="5119763"/>
              <a:ext cx="262928" cy="342789"/>
            </a:xfrm>
            <a:custGeom>
              <a:avLst/>
              <a:gdLst/>
              <a:ahLst/>
              <a:cxnLst/>
              <a:rect l="0" t="0" r="0" b="0"/>
              <a:pathLst>
                <a:path w="262928" h="342789">
                  <a:moveTo>
                    <a:pt x="0" y="0"/>
                  </a:moveTo>
                  <a:lnTo>
                    <a:pt x="0" y="0"/>
                  </a:lnTo>
                  <a:lnTo>
                    <a:pt x="0" y="10167"/>
                  </a:lnTo>
                  <a:lnTo>
                    <a:pt x="2164" y="14797"/>
                  </a:lnTo>
                  <a:lnTo>
                    <a:pt x="25392" y="47360"/>
                  </a:lnTo>
                  <a:lnTo>
                    <a:pt x="52705" y="80805"/>
                  </a:lnTo>
                  <a:lnTo>
                    <a:pt x="80651" y="115476"/>
                  </a:lnTo>
                  <a:lnTo>
                    <a:pt x="101530" y="143947"/>
                  </a:lnTo>
                  <a:lnTo>
                    <a:pt x="119168" y="172943"/>
                  </a:lnTo>
                  <a:lnTo>
                    <a:pt x="139452" y="202092"/>
                  </a:lnTo>
                  <a:lnTo>
                    <a:pt x="160069" y="231286"/>
                  </a:lnTo>
                  <a:lnTo>
                    <a:pt x="176818" y="259684"/>
                  </a:lnTo>
                  <a:lnTo>
                    <a:pt x="197018" y="291501"/>
                  </a:lnTo>
                  <a:lnTo>
                    <a:pt x="216499" y="321932"/>
                  </a:lnTo>
                  <a:lnTo>
                    <a:pt x="237819" y="339643"/>
                  </a:lnTo>
                  <a:lnTo>
                    <a:pt x="245660" y="342192"/>
                  </a:lnTo>
                  <a:lnTo>
                    <a:pt x="250655" y="342788"/>
                  </a:lnTo>
                  <a:lnTo>
                    <a:pt x="255578" y="340891"/>
                  </a:lnTo>
                  <a:lnTo>
                    <a:pt x="262927" y="33596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99" name="SMARTInkShape-2190"/>
            <p:cNvSpPr/>
            <p:nvPr>
              <p:custDataLst>
                <p:tags r:id="rId69"/>
              </p:custDataLst>
            </p:nvPr>
          </p:nvSpPr>
          <p:spPr>
            <a:xfrm>
              <a:off x="4879213" y="5032122"/>
              <a:ext cx="247855" cy="376109"/>
            </a:xfrm>
            <a:custGeom>
              <a:avLst/>
              <a:gdLst/>
              <a:ahLst/>
              <a:cxnLst/>
              <a:rect l="0" t="0" r="0" b="0"/>
              <a:pathLst>
                <a:path w="247855" h="376109">
                  <a:moveTo>
                    <a:pt x="247854" y="0"/>
                  </a:moveTo>
                  <a:lnTo>
                    <a:pt x="247854" y="0"/>
                  </a:lnTo>
                  <a:lnTo>
                    <a:pt x="243977" y="3876"/>
                  </a:lnTo>
                  <a:lnTo>
                    <a:pt x="239909" y="5781"/>
                  </a:lnTo>
                  <a:lnTo>
                    <a:pt x="237689" y="6288"/>
                  </a:lnTo>
                  <a:lnTo>
                    <a:pt x="230686" y="10879"/>
                  </a:lnTo>
                  <a:lnTo>
                    <a:pt x="203387" y="39367"/>
                  </a:lnTo>
                  <a:lnTo>
                    <a:pt x="180552" y="70170"/>
                  </a:lnTo>
                  <a:lnTo>
                    <a:pt x="163624" y="97973"/>
                  </a:lnTo>
                  <a:lnTo>
                    <a:pt x="144452" y="130647"/>
                  </a:lnTo>
                  <a:lnTo>
                    <a:pt x="123353" y="162148"/>
                  </a:lnTo>
                  <a:lnTo>
                    <a:pt x="105559" y="195917"/>
                  </a:lnTo>
                  <a:lnTo>
                    <a:pt x="86132" y="231620"/>
                  </a:lnTo>
                  <a:lnTo>
                    <a:pt x="68834" y="264019"/>
                  </a:lnTo>
                  <a:lnTo>
                    <a:pt x="48448" y="298217"/>
                  </a:lnTo>
                  <a:lnTo>
                    <a:pt x="23909" y="331922"/>
                  </a:lnTo>
                  <a:lnTo>
                    <a:pt x="1890" y="368088"/>
                  </a:lnTo>
                  <a:lnTo>
                    <a:pt x="581" y="371338"/>
                  </a:lnTo>
                  <a:lnTo>
                    <a:pt x="0" y="375488"/>
                  </a:lnTo>
                  <a:lnTo>
                    <a:pt x="656" y="376108"/>
                  </a:lnTo>
                  <a:lnTo>
                    <a:pt x="1905" y="375710"/>
                  </a:lnTo>
                  <a:lnTo>
                    <a:pt x="5864" y="373117"/>
                  </a:lnTo>
                  <a:lnTo>
                    <a:pt x="14143" y="37247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0" name="SMARTInkShape-2191"/>
            <p:cNvSpPr/>
            <p:nvPr>
              <p:custDataLst>
                <p:tags r:id="rId70"/>
              </p:custDataLst>
            </p:nvPr>
          </p:nvSpPr>
          <p:spPr>
            <a:xfrm>
              <a:off x="5156281" y="5222013"/>
              <a:ext cx="182589" cy="502460"/>
            </a:xfrm>
            <a:custGeom>
              <a:avLst/>
              <a:gdLst/>
              <a:ahLst/>
              <a:cxnLst/>
              <a:rect l="0" t="0" r="0" b="0"/>
              <a:pathLst>
                <a:path w="182589" h="502460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3"/>
                  </a:lnTo>
                  <a:lnTo>
                    <a:pt x="10165" y="3877"/>
                  </a:lnTo>
                  <a:lnTo>
                    <a:pt x="12633" y="7945"/>
                  </a:lnTo>
                  <a:lnTo>
                    <a:pt x="13291" y="10165"/>
                  </a:lnTo>
                  <a:lnTo>
                    <a:pt x="14541" y="11645"/>
                  </a:lnTo>
                  <a:lnTo>
                    <a:pt x="18095" y="13291"/>
                  </a:lnTo>
                  <a:lnTo>
                    <a:pt x="19367" y="15352"/>
                  </a:lnTo>
                  <a:lnTo>
                    <a:pt x="21408" y="30323"/>
                  </a:lnTo>
                  <a:lnTo>
                    <a:pt x="21844" y="61159"/>
                  </a:lnTo>
                  <a:lnTo>
                    <a:pt x="21891" y="92329"/>
                  </a:lnTo>
                  <a:lnTo>
                    <a:pt x="21093" y="128073"/>
                  </a:lnTo>
                  <a:lnTo>
                    <a:pt x="18031" y="155113"/>
                  </a:lnTo>
                  <a:lnTo>
                    <a:pt x="16129" y="183361"/>
                  </a:lnTo>
                  <a:lnTo>
                    <a:pt x="16095" y="212145"/>
                  </a:lnTo>
                  <a:lnTo>
                    <a:pt x="18785" y="241168"/>
                  </a:lnTo>
                  <a:lnTo>
                    <a:pt x="20522" y="268133"/>
                  </a:lnTo>
                  <a:lnTo>
                    <a:pt x="22104" y="293643"/>
                  </a:lnTo>
                  <a:lnTo>
                    <a:pt x="25514" y="318506"/>
                  </a:lnTo>
                  <a:lnTo>
                    <a:pt x="31898" y="343081"/>
                  </a:lnTo>
                  <a:lnTo>
                    <a:pt x="42452" y="377564"/>
                  </a:lnTo>
                  <a:lnTo>
                    <a:pt x="52883" y="406175"/>
                  </a:lnTo>
                  <a:lnTo>
                    <a:pt x="70948" y="437653"/>
                  </a:lnTo>
                  <a:lnTo>
                    <a:pt x="106134" y="471817"/>
                  </a:lnTo>
                  <a:lnTo>
                    <a:pt x="141144" y="493891"/>
                  </a:lnTo>
                  <a:lnTo>
                    <a:pt x="158502" y="501717"/>
                  </a:lnTo>
                  <a:lnTo>
                    <a:pt x="161662" y="502459"/>
                  </a:lnTo>
                  <a:lnTo>
                    <a:pt x="169500" y="501118"/>
                  </a:lnTo>
                  <a:lnTo>
                    <a:pt x="180003" y="497523"/>
                  </a:lnTo>
                  <a:lnTo>
                    <a:pt x="180865" y="496417"/>
                  </a:lnTo>
                  <a:lnTo>
                    <a:pt x="182588" y="48933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1" name="SMARTInkShape-2192"/>
            <p:cNvSpPr/>
            <p:nvPr>
              <p:custDataLst>
                <p:tags r:id="rId71"/>
              </p:custDataLst>
            </p:nvPr>
          </p:nvSpPr>
          <p:spPr>
            <a:xfrm>
              <a:off x="5119763" y="5472919"/>
              <a:ext cx="182590" cy="85056"/>
            </a:xfrm>
            <a:custGeom>
              <a:avLst/>
              <a:gdLst/>
              <a:ahLst/>
              <a:cxnLst/>
              <a:rect l="0" t="0" r="0" b="0"/>
              <a:pathLst>
                <a:path w="182590" h="85056">
                  <a:moveTo>
                    <a:pt x="0" y="85055"/>
                  </a:moveTo>
                  <a:lnTo>
                    <a:pt x="0" y="85055"/>
                  </a:lnTo>
                  <a:lnTo>
                    <a:pt x="0" y="78767"/>
                  </a:lnTo>
                  <a:lnTo>
                    <a:pt x="3879" y="70298"/>
                  </a:lnTo>
                  <a:lnTo>
                    <a:pt x="10109" y="64160"/>
                  </a:lnTo>
                  <a:lnTo>
                    <a:pt x="27334" y="49730"/>
                  </a:lnTo>
                  <a:lnTo>
                    <a:pt x="47988" y="27043"/>
                  </a:lnTo>
                  <a:lnTo>
                    <a:pt x="81644" y="10901"/>
                  </a:lnTo>
                  <a:lnTo>
                    <a:pt x="107775" y="1409"/>
                  </a:lnTo>
                  <a:lnTo>
                    <a:pt x="123370" y="0"/>
                  </a:lnTo>
                  <a:lnTo>
                    <a:pt x="148942" y="3935"/>
                  </a:lnTo>
                  <a:lnTo>
                    <a:pt x="182589" y="1932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18" name="SMARTInkShape-Group599"/>
          <p:cNvGrpSpPr/>
          <p:nvPr/>
        </p:nvGrpSpPr>
        <p:grpSpPr>
          <a:xfrm>
            <a:off x="4477493" y="3739399"/>
            <a:ext cx="1671967" cy="1036159"/>
            <a:chOff x="4477493" y="3739399"/>
            <a:chExt cx="1671967" cy="1036159"/>
          </a:xfrm>
        </p:grpSpPr>
        <p:sp>
          <p:nvSpPr>
            <p:cNvPr id="38203" name="SMARTInkShape-2193"/>
            <p:cNvSpPr/>
            <p:nvPr>
              <p:custDataLst>
                <p:tags r:id="rId53"/>
              </p:custDataLst>
            </p:nvPr>
          </p:nvSpPr>
          <p:spPr>
            <a:xfrm>
              <a:off x="5631374" y="3922105"/>
              <a:ext cx="123796" cy="160560"/>
            </a:xfrm>
            <a:custGeom>
              <a:avLst/>
              <a:gdLst/>
              <a:ahLst/>
              <a:cxnLst/>
              <a:rect l="0" t="0" r="0" b="0"/>
              <a:pathLst>
                <a:path w="123796" h="160560">
                  <a:moveTo>
                    <a:pt x="58064" y="21793"/>
                  </a:moveTo>
                  <a:lnTo>
                    <a:pt x="58064" y="21793"/>
                  </a:lnTo>
                  <a:lnTo>
                    <a:pt x="58064" y="10913"/>
                  </a:lnTo>
                  <a:lnTo>
                    <a:pt x="55901" y="6678"/>
                  </a:lnTo>
                  <a:lnTo>
                    <a:pt x="50849" y="0"/>
                  </a:lnTo>
                  <a:lnTo>
                    <a:pt x="44947" y="6547"/>
                  </a:lnTo>
                  <a:lnTo>
                    <a:pt x="31201" y="37733"/>
                  </a:lnTo>
                  <a:lnTo>
                    <a:pt x="15222" y="73093"/>
                  </a:lnTo>
                  <a:lnTo>
                    <a:pt x="7764" y="106374"/>
                  </a:lnTo>
                  <a:lnTo>
                    <a:pt x="456" y="140601"/>
                  </a:lnTo>
                  <a:lnTo>
                    <a:pt x="0" y="150607"/>
                  </a:lnTo>
                  <a:lnTo>
                    <a:pt x="690" y="153924"/>
                  </a:lnTo>
                  <a:lnTo>
                    <a:pt x="1960" y="156136"/>
                  </a:lnTo>
                  <a:lnTo>
                    <a:pt x="3620" y="157610"/>
                  </a:lnTo>
                  <a:lnTo>
                    <a:pt x="7628" y="159249"/>
                  </a:lnTo>
                  <a:lnTo>
                    <a:pt x="9833" y="159686"/>
                  </a:lnTo>
                  <a:lnTo>
                    <a:pt x="11303" y="159165"/>
                  </a:lnTo>
                  <a:lnTo>
                    <a:pt x="12283" y="158007"/>
                  </a:lnTo>
                  <a:lnTo>
                    <a:pt x="28989" y="123786"/>
                  </a:lnTo>
                  <a:lnTo>
                    <a:pt x="41853" y="93832"/>
                  </a:lnTo>
                  <a:lnTo>
                    <a:pt x="64917" y="59534"/>
                  </a:lnTo>
                  <a:lnTo>
                    <a:pt x="75016" y="48814"/>
                  </a:lnTo>
                  <a:lnTo>
                    <a:pt x="77481" y="47922"/>
                  </a:lnTo>
                  <a:lnTo>
                    <a:pt x="79934" y="48139"/>
                  </a:lnTo>
                  <a:lnTo>
                    <a:pt x="84825" y="50544"/>
                  </a:lnTo>
                  <a:lnTo>
                    <a:pt x="89704" y="54317"/>
                  </a:lnTo>
                  <a:lnTo>
                    <a:pt x="92414" y="58700"/>
                  </a:lnTo>
                  <a:lnTo>
                    <a:pt x="101935" y="91071"/>
                  </a:lnTo>
                  <a:lnTo>
                    <a:pt x="108445" y="125826"/>
                  </a:lnTo>
                  <a:lnTo>
                    <a:pt x="109779" y="140079"/>
                  </a:lnTo>
                  <a:lnTo>
                    <a:pt x="115447" y="151361"/>
                  </a:lnTo>
                  <a:lnTo>
                    <a:pt x="123795" y="16055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4" name="SMARTInkShape-2194"/>
            <p:cNvSpPr/>
            <p:nvPr>
              <p:custDataLst>
                <p:tags r:id="rId54"/>
              </p:custDataLst>
            </p:nvPr>
          </p:nvSpPr>
          <p:spPr>
            <a:xfrm>
              <a:off x="5528759" y="4214128"/>
              <a:ext cx="51127" cy="445515"/>
            </a:xfrm>
            <a:custGeom>
              <a:avLst/>
              <a:gdLst/>
              <a:ahLst/>
              <a:cxnLst/>
              <a:rect l="0" t="0" r="0" b="0"/>
              <a:pathLst>
                <a:path w="51127" h="445515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3878" y="10880"/>
                  </a:lnTo>
                  <a:lnTo>
                    <a:pt x="5781" y="17278"/>
                  </a:lnTo>
                  <a:lnTo>
                    <a:pt x="12124" y="45946"/>
                  </a:lnTo>
                  <a:lnTo>
                    <a:pt x="14684" y="72763"/>
                  </a:lnTo>
                  <a:lnTo>
                    <a:pt x="20221" y="106857"/>
                  </a:lnTo>
                  <a:lnTo>
                    <a:pt x="24677" y="133511"/>
                  </a:lnTo>
                  <a:lnTo>
                    <a:pt x="27198" y="161587"/>
                  </a:lnTo>
                  <a:lnTo>
                    <a:pt x="28319" y="190295"/>
                  </a:lnTo>
                  <a:lnTo>
                    <a:pt x="28817" y="219285"/>
                  </a:lnTo>
                  <a:lnTo>
                    <a:pt x="31203" y="250563"/>
                  </a:lnTo>
                  <a:lnTo>
                    <a:pt x="34156" y="282588"/>
                  </a:lnTo>
                  <a:lnTo>
                    <a:pt x="35469" y="313051"/>
                  </a:lnTo>
                  <a:lnTo>
                    <a:pt x="38216" y="340657"/>
                  </a:lnTo>
                  <a:lnTo>
                    <a:pt x="42161" y="376846"/>
                  </a:lnTo>
                  <a:lnTo>
                    <a:pt x="45495" y="405962"/>
                  </a:lnTo>
                  <a:lnTo>
                    <a:pt x="51126" y="44551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5" name="SMARTInkShape-2195"/>
            <p:cNvSpPr/>
            <p:nvPr>
              <p:custDataLst>
                <p:tags r:id="rId55"/>
              </p:custDataLst>
            </p:nvPr>
          </p:nvSpPr>
          <p:spPr>
            <a:xfrm>
              <a:off x="5514153" y="4443971"/>
              <a:ext cx="116859" cy="25781"/>
            </a:xfrm>
            <a:custGeom>
              <a:avLst/>
              <a:gdLst/>
              <a:ahLst/>
              <a:cxnLst/>
              <a:rect l="0" t="0" r="0" b="0"/>
              <a:pathLst>
                <a:path w="116859" h="25781">
                  <a:moveTo>
                    <a:pt x="0" y="11173"/>
                  </a:moveTo>
                  <a:lnTo>
                    <a:pt x="0" y="11173"/>
                  </a:lnTo>
                  <a:lnTo>
                    <a:pt x="0" y="7296"/>
                  </a:lnTo>
                  <a:lnTo>
                    <a:pt x="812" y="6153"/>
                  </a:lnTo>
                  <a:lnTo>
                    <a:pt x="2165" y="5392"/>
                  </a:lnTo>
                  <a:lnTo>
                    <a:pt x="7439" y="4070"/>
                  </a:lnTo>
                  <a:lnTo>
                    <a:pt x="26389" y="1717"/>
                  </a:lnTo>
                  <a:lnTo>
                    <a:pt x="32200" y="0"/>
                  </a:lnTo>
                  <a:lnTo>
                    <a:pt x="42984" y="256"/>
                  </a:lnTo>
                  <a:lnTo>
                    <a:pt x="78742" y="5716"/>
                  </a:lnTo>
                  <a:lnTo>
                    <a:pt x="106574" y="17142"/>
                  </a:lnTo>
                  <a:lnTo>
                    <a:pt x="116858" y="2578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6" name="SMARTInkShape-2196"/>
            <p:cNvSpPr/>
            <p:nvPr>
              <p:custDataLst>
                <p:tags r:id="rId56"/>
              </p:custDataLst>
            </p:nvPr>
          </p:nvSpPr>
          <p:spPr>
            <a:xfrm>
              <a:off x="4842230" y="4345591"/>
              <a:ext cx="241017" cy="348978"/>
            </a:xfrm>
            <a:custGeom>
              <a:avLst/>
              <a:gdLst/>
              <a:ahLst/>
              <a:cxnLst/>
              <a:rect l="0" t="0" r="0" b="0"/>
              <a:pathLst>
                <a:path w="241017" h="348978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12934" y="5019"/>
                  </a:lnTo>
                  <a:lnTo>
                    <a:pt x="17380" y="6288"/>
                  </a:lnTo>
                  <a:lnTo>
                    <a:pt x="22061" y="11180"/>
                  </a:lnTo>
                  <a:lnTo>
                    <a:pt x="45249" y="45491"/>
                  </a:lnTo>
                  <a:lnTo>
                    <a:pt x="55795" y="74176"/>
                  </a:lnTo>
                  <a:lnTo>
                    <a:pt x="63238" y="101686"/>
                  </a:lnTo>
                  <a:lnTo>
                    <a:pt x="70583" y="135173"/>
                  </a:lnTo>
                  <a:lnTo>
                    <a:pt x="77899" y="170793"/>
                  </a:lnTo>
                  <a:lnTo>
                    <a:pt x="84395" y="206233"/>
                  </a:lnTo>
                  <a:lnTo>
                    <a:pt x="87491" y="237653"/>
                  </a:lnTo>
                  <a:lnTo>
                    <a:pt x="92377" y="267520"/>
                  </a:lnTo>
                  <a:lnTo>
                    <a:pt x="94438" y="302365"/>
                  </a:lnTo>
                  <a:lnTo>
                    <a:pt x="95531" y="314538"/>
                  </a:lnTo>
                  <a:lnTo>
                    <a:pt x="102158" y="348977"/>
                  </a:lnTo>
                  <a:lnTo>
                    <a:pt x="103000" y="348696"/>
                  </a:lnTo>
                  <a:lnTo>
                    <a:pt x="106099" y="346220"/>
                  </a:lnTo>
                  <a:lnTo>
                    <a:pt x="108018" y="340250"/>
                  </a:lnTo>
                  <a:lnTo>
                    <a:pt x="115199" y="305842"/>
                  </a:lnTo>
                  <a:lnTo>
                    <a:pt x="120406" y="273477"/>
                  </a:lnTo>
                  <a:lnTo>
                    <a:pt x="126925" y="245404"/>
                  </a:lnTo>
                  <a:lnTo>
                    <a:pt x="137209" y="212669"/>
                  </a:lnTo>
                  <a:lnTo>
                    <a:pt x="154801" y="179275"/>
                  </a:lnTo>
                  <a:lnTo>
                    <a:pt x="162813" y="167450"/>
                  </a:lnTo>
                  <a:lnTo>
                    <a:pt x="165347" y="166004"/>
                  </a:lnTo>
                  <a:lnTo>
                    <a:pt x="167848" y="165851"/>
                  </a:lnTo>
                  <a:lnTo>
                    <a:pt x="181570" y="171437"/>
                  </a:lnTo>
                  <a:lnTo>
                    <a:pt x="188357" y="177903"/>
                  </a:lnTo>
                  <a:lnTo>
                    <a:pt x="196740" y="192831"/>
                  </a:lnTo>
                  <a:lnTo>
                    <a:pt x="209307" y="227607"/>
                  </a:lnTo>
                  <a:lnTo>
                    <a:pt x="219094" y="261480"/>
                  </a:lnTo>
                  <a:lnTo>
                    <a:pt x="230465" y="296819"/>
                  </a:lnTo>
                  <a:lnTo>
                    <a:pt x="241016" y="32135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7" name="SMARTInkShape-2197"/>
            <p:cNvSpPr/>
            <p:nvPr>
              <p:custDataLst>
                <p:tags r:id="rId57"/>
              </p:custDataLst>
            </p:nvPr>
          </p:nvSpPr>
          <p:spPr>
            <a:xfrm>
              <a:off x="4820408" y="4491661"/>
              <a:ext cx="21823" cy="197196"/>
            </a:xfrm>
            <a:custGeom>
              <a:avLst/>
              <a:gdLst/>
              <a:ahLst/>
              <a:cxnLst/>
              <a:rect l="0" t="0" r="0" b="0"/>
              <a:pathLst>
                <a:path w="21823" h="197196">
                  <a:moveTo>
                    <a:pt x="7215" y="0"/>
                  </a:moveTo>
                  <a:lnTo>
                    <a:pt x="7215" y="0"/>
                  </a:lnTo>
                  <a:lnTo>
                    <a:pt x="3338" y="3877"/>
                  </a:lnTo>
                  <a:lnTo>
                    <a:pt x="1434" y="10109"/>
                  </a:lnTo>
                  <a:lnTo>
                    <a:pt x="0" y="39140"/>
                  </a:lnTo>
                  <a:lnTo>
                    <a:pt x="6207" y="74281"/>
                  </a:lnTo>
                  <a:lnTo>
                    <a:pt x="7828" y="107515"/>
                  </a:lnTo>
                  <a:lnTo>
                    <a:pt x="12957" y="138365"/>
                  </a:lnTo>
                  <a:lnTo>
                    <a:pt x="19332" y="173609"/>
                  </a:lnTo>
                  <a:lnTo>
                    <a:pt x="21822" y="19719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8" name="SMARTInkShape-2198"/>
            <p:cNvSpPr/>
            <p:nvPr>
              <p:custDataLst>
                <p:tags r:id="rId58"/>
              </p:custDataLst>
            </p:nvPr>
          </p:nvSpPr>
          <p:spPr>
            <a:xfrm>
              <a:off x="5842812" y="3850650"/>
              <a:ext cx="306648" cy="648316"/>
            </a:xfrm>
            <a:custGeom>
              <a:avLst/>
              <a:gdLst/>
              <a:ahLst/>
              <a:cxnLst/>
              <a:rect l="0" t="0" r="0" b="0"/>
              <a:pathLst>
                <a:path w="306648" h="648316">
                  <a:moveTo>
                    <a:pt x="0" y="56730"/>
                  </a:moveTo>
                  <a:lnTo>
                    <a:pt x="0" y="56730"/>
                  </a:lnTo>
                  <a:lnTo>
                    <a:pt x="3876" y="56730"/>
                  </a:lnTo>
                  <a:lnTo>
                    <a:pt x="5019" y="57542"/>
                  </a:lnTo>
                  <a:lnTo>
                    <a:pt x="5781" y="58894"/>
                  </a:lnTo>
                  <a:lnTo>
                    <a:pt x="13565" y="95155"/>
                  </a:lnTo>
                  <a:lnTo>
                    <a:pt x="20803" y="130948"/>
                  </a:lnTo>
                  <a:lnTo>
                    <a:pt x="27545" y="166439"/>
                  </a:lnTo>
                  <a:lnTo>
                    <a:pt x="29068" y="202173"/>
                  </a:lnTo>
                  <a:lnTo>
                    <a:pt x="29205" y="216516"/>
                  </a:lnTo>
                  <a:lnTo>
                    <a:pt x="31374" y="217011"/>
                  </a:lnTo>
                  <a:lnTo>
                    <a:pt x="33088" y="217143"/>
                  </a:lnTo>
                  <a:lnTo>
                    <a:pt x="34231" y="215608"/>
                  </a:lnTo>
                  <a:lnTo>
                    <a:pt x="35840" y="205694"/>
                  </a:lnTo>
                  <a:lnTo>
                    <a:pt x="40305" y="175310"/>
                  </a:lnTo>
                  <a:lnTo>
                    <a:pt x="48957" y="139693"/>
                  </a:lnTo>
                  <a:lnTo>
                    <a:pt x="60645" y="106209"/>
                  </a:lnTo>
                  <a:lnTo>
                    <a:pt x="74464" y="72455"/>
                  </a:lnTo>
                  <a:lnTo>
                    <a:pt x="85009" y="54005"/>
                  </a:lnTo>
                  <a:lnTo>
                    <a:pt x="89988" y="47945"/>
                  </a:lnTo>
                  <a:lnTo>
                    <a:pt x="94906" y="44711"/>
                  </a:lnTo>
                  <a:lnTo>
                    <a:pt x="102238" y="42890"/>
                  </a:lnTo>
                  <a:lnTo>
                    <a:pt x="104675" y="42634"/>
                  </a:lnTo>
                  <a:lnTo>
                    <a:pt x="109549" y="44514"/>
                  </a:lnTo>
                  <a:lnTo>
                    <a:pt x="119288" y="52333"/>
                  </a:lnTo>
                  <a:lnTo>
                    <a:pt x="126593" y="63182"/>
                  </a:lnTo>
                  <a:lnTo>
                    <a:pt x="134913" y="94829"/>
                  </a:lnTo>
                  <a:lnTo>
                    <a:pt x="148593" y="130919"/>
                  </a:lnTo>
                  <a:lnTo>
                    <a:pt x="160688" y="156326"/>
                  </a:lnTo>
                  <a:lnTo>
                    <a:pt x="166362" y="162669"/>
                  </a:lnTo>
                  <a:lnTo>
                    <a:pt x="177870" y="169991"/>
                  </a:lnTo>
                  <a:lnTo>
                    <a:pt x="186780" y="172521"/>
                  </a:lnTo>
                  <a:lnTo>
                    <a:pt x="192025" y="173113"/>
                  </a:lnTo>
                  <a:lnTo>
                    <a:pt x="197060" y="171212"/>
                  </a:lnTo>
                  <a:lnTo>
                    <a:pt x="210783" y="159502"/>
                  </a:lnTo>
                  <a:lnTo>
                    <a:pt x="223291" y="135729"/>
                  </a:lnTo>
                  <a:lnTo>
                    <a:pt x="235741" y="105426"/>
                  </a:lnTo>
                  <a:lnTo>
                    <a:pt x="249711" y="72300"/>
                  </a:lnTo>
                  <a:lnTo>
                    <a:pt x="259474" y="42313"/>
                  </a:lnTo>
                  <a:lnTo>
                    <a:pt x="264407" y="17274"/>
                  </a:lnTo>
                  <a:lnTo>
                    <a:pt x="268505" y="6899"/>
                  </a:lnTo>
                  <a:lnTo>
                    <a:pt x="269079" y="4033"/>
                  </a:lnTo>
                  <a:lnTo>
                    <a:pt x="270274" y="2123"/>
                  </a:lnTo>
                  <a:lnTo>
                    <a:pt x="271883" y="849"/>
                  </a:lnTo>
                  <a:lnTo>
                    <a:pt x="273766" y="0"/>
                  </a:lnTo>
                  <a:lnTo>
                    <a:pt x="275022" y="246"/>
                  </a:lnTo>
                  <a:lnTo>
                    <a:pt x="275859" y="1221"/>
                  </a:lnTo>
                  <a:lnTo>
                    <a:pt x="277600" y="4468"/>
                  </a:lnTo>
                  <a:lnTo>
                    <a:pt x="283143" y="12482"/>
                  </a:lnTo>
                  <a:lnTo>
                    <a:pt x="294672" y="43029"/>
                  </a:lnTo>
                  <a:lnTo>
                    <a:pt x="299312" y="78158"/>
                  </a:lnTo>
                  <a:lnTo>
                    <a:pt x="304184" y="112400"/>
                  </a:lnTo>
                  <a:lnTo>
                    <a:pt x="305607" y="139089"/>
                  </a:lnTo>
                  <a:lnTo>
                    <a:pt x="306241" y="165017"/>
                  </a:lnTo>
                  <a:lnTo>
                    <a:pt x="306522" y="190877"/>
                  </a:lnTo>
                  <a:lnTo>
                    <a:pt x="306647" y="218600"/>
                  </a:lnTo>
                  <a:lnTo>
                    <a:pt x="304538" y="247152"/>
                  </a:lnTo>
                  <a:lnTo>
                    <a:pt x="300897" y="276071"/>
                  </a:lnTo>
                  <a:lnTo>
                    <a:pt x="296573" y="305154"/>
                  </a:lnTo>
                  <a:lnTo>
                    <a:pt x="291946" y="334310"/>
                  </a:lnTo>
                  <a:lnTo>
                    <a:pt x="286373" y="362687"/>
                  </a:lnTo>
                  <a:lnTo>
                    <a:pt x="278486" y="388823"/>
                  </a:lnTo>
                  <a:lnTo>
                    <a:pt x="269571" y="413965"/>
                  </a:lnTo>
                  <a:lnTo>
                    <a:pt x="259388" y="438664"/>
                  </a:lnTo>
                  <a:lnTo>
                    <a:pt x="239967" y="473758"/>
                  </a:lnTo>
                  <a:lnTo>
                    <a:pt x="211594" y="508249"/>
                  </a:lnTo>
                  <a:lnTo>
                    <a:pt x="187665" y="528909"/>
                  </a:lnTo>
                  <a:lnTo>
                    <a:pt x="154376" y="546554"/>
                  </a:lnTo>
                  <a:lnTo>
                    <a:pt x="131760" y="551350"/>
                  </a:lnTo>
                  <a:lnTo>
                    <a:pt x="119152" y="550308"/>
                  </a:lnTo>
                  <a:lnTo>
                    <a:pt x="108138" y="546328"/>
                  </a:lnTo>
                  <a:lnTo>
                    <a:pt x="86783" y="529860"/>
                  </a:lnTo>
                  <a:lnTo>
                    <a:pt x="83203" y="522363"/>
                  </a:lnTo>
                  <a:lnTo>
                    <a:pt x="80506" y="493844"/>
                  </a:lnTo>
                  <a:lnTo>
                    <a:pt x="84265" y="481722"/>
                  </a:lnTo>
                  <a:lnTo>
                    <a:pt x="87013" y="478825"/>
                  </a:lnTo>
                  <a:lnTo>
                    <a:pt x="94395" y="475606"/>
                  </a:lnTo>
                  <a:lnTo>
                    <a:pt x="107676" y="473794"/>
                  </a:lnTo>
                  <a:lnTo>
                    <a:pt x="125767" y="477134"/>
                  </a:lnTo>
                  <a:lnTo>
                    <a:pt x="161833" y="500384"/>
                  </a:lnTo>
                  <a:lnTo>
                    <a:pt x="198311" y="532951"/>
                  </a:lnTo>
                  <a:lnTo>
                    <a:pt x="215559" y="553811"/>
                  </a:lnTo>
                  <a:lnTo>
                    <a:pt x="230907" y="588502"/>
                  </a:lnTo>
                  <a:lnTo>
                    <a:pt x="245706" y="620772"/>
                  </a:lnTo>
                  <a:lnTo>
                    <a:pt x="248319" y="64831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09" name="SMARTInkShape-2199"/>
            <p:cNvSpPr/>
            <p:nvPr>
              <p:custDataLst>
                <p:tags r:id="rId59"/>
              </p:custDataLst>
            </p:nvPr>
          </p:nvSpPr>
          <p:spPr>
            <a:xfrm>
              <a:off x="4688856" y="3980415"/>
              <a:ext cx="80340" cy="7305"/>
            </a:xfrm>
            <a:custGeom>
              <a:avLst/>
              <a:gdLst/>
              <a:ahLst/>
              <a:cxnLst/>
              <a:rect l="0" t="0" r="0" b="0"/>
              <a:pathLst>
                <a:path w="80340" h="7305">
                  <a:moveTo>
                    <a:pt x="0" y="7304"/>
                  </a:moveTo>
                  <a:lnTo>
                    <a:pt x="0" y="7304"/>
                  </a:lnTo>
                  <a:lnTo>
                    <a:pt x="0" y="301"/>
                  </a:lnTo>
                  <a:lnTo>
                    <a:pt x="31222" y="6"/>
                  </a:lnTo>
                  <a:lnTo>
                    <a:pt x="63114" y="1"/>
                  </a:lnTo>
                  <a:lnTo>
                    <a:pt x="80339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0" name="SMARTInkShape-2200"/>
            <p:cNvSpPr/>
            <p:nvPr>
              <p:custDataLst>
                <p:tags r:id="rId60"/>
              </p:custDataLst>
            </p:nvPr>
          </p:nvSpPr>
          <p:spPr>
            <a:xfrm>
              <a:off x="4688856" y="3761310"/>
              <a:ext cx="43822" cy="445238"/>
            </a:xfrm>
            <a:custGeom>
              <a:avLst/>
              <a:gdLst/>
              <a:ahLst/>
              <a:cxnLst/>
              <a:rect l="0" t="0" r="0" b="0"/>
              <a:pathLst>
                <a:path w="43822" h="445238">
                  <a:moveTo>
                    <a:pt x="0" y="0"/>
                  </a:moveTo>
                  <a:lnTo>
                    <a:pt x="0" y="0"/>
                  </a:lnTo>
                  <a:lnTo>
                    <a:pt x="5781" y="13725"/>
                  </a:lnTo>
                  <a:lnTo>
                    <a:pt x="12951" y="47190"/>
                  </a:lnTo>
                  <a:lnTo>
                    <a:pt x="18157" y="83438"/>
                  </a:lnTo>
                  <a:lnTo>
                    <a:pt x="20799" y="116061"/>
                  </a:lnTo>
                  <a:lnTo>
                    <a:pt x="21417" y="141660"/>
                  </a:lnTo>
                  <a:lnTo>
                    <a:pt x="21691" y="169266"/>
                  </a:lnTo>
                  <a:lnTo>
                    <a:pt x="21813" y="197766"/>
                  </a:lnTo>
                  <a:lnTo>
                    <a:pt x="21867" y="226663"/>
                  </a:lnTo>
                  <a:lnTo>
                    <a:pt x="21892" y="255736"/>
                  </a:lnTo>
                  <a:lnTo>
                    <a:pt x="21902" y="284887"/>
                  </a:lnTo>
                  <a:lnTo>
                    <a:pt x="24071" y="314073"/>
                  </a:lnTo>
                  <a:lnTo>
                    <a:pt x="26929" y="341652"/>
                  </a:lnTo>
                  <a:lnTo>
                    <a:pt x="28537" y="375427"/>
                  </a:lnTo>
                  <a:lnTo>
                    <a:pt x="29080" y="411593"/>
                  </a:lnTo>
                  <a:lnTo>
                    <a:pt x="29966" y="423946"/>
                  </a:lnTo>
                  <a:lnTo>
                    <a:pt x="35494" y="442353"/>
                  </a:lnTo>
                  <a:lnTo>
                    <a:pt x="36647" y="443407"/>
                  </a:lnTo>
                  <a:lnTo>
                    <a:pt x="42716" y="445237"/>
                  </a:lnTo>
                  <a:lnTo>
                    <a:pt x="43085" y="444518"/>
                  </a:lnTo>
                  <a:lnTo>
                    <a:pt x="43821" y="43821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1" name="SMARTInkShape-2201"/>
            <p:cNvSpPr/>
            <p:nvPr>
              <p:custDataLst>
                <p:tags r:id="rId61"/>
              </p:custDataLst>
            </p:nvPr>
          </p:nvSpPr>
          <p:spPr>
            <a:xfrm>
              <a:off x="4477493" y="3754130"/>
              <a:ext cx="131026" cy="438088"/>
            </a:xfrm>
            <a:custGeom>
              <a:avLst/>
              <a:gdLst/>
              <a:ahLst/>
              <a:cxnLst/>
              <a:rect l="0" t="0" r="0" b="0"/>
              <a:pathLst>
                <a:path w="131026" h="438088">
                  <a:moveTo>
                    <a:pt x="131025" y="21787"/>
                  </a:moveTo>
                  <a:lnTo>
                    <a:pt x="131025" y="21787"/>
                  </a:lnTo>
                  <a:lnTo>
                    <a:pt x="127148" y="21787"/>
                  </a:lnTo>
                  <a:lnTo>
                    <a:pt x="123080" y="19623"/>
                  </a:lnTo>
                  <a:lnTo>
                    <a:pt x="97593" y="3038"/>
                  </a:lnTo>
                  <a:lnTo>
                    <a:pt x="92362" y="1281"/>
                  </a:lnTo>
                  <a:lnTo>
                    <a:pt x="71203" y="0"/>
                  </a:lnTo>
                  <a:lnTo>
                    <a:pt x="50182" y="7837"/>
                  </a:lnTo>
                  <a:lnTo>
                    <a:pt x="35930" y="16842"/>
                  </a:lnTo>
                  <a:lnTo>
                    <a:pt x="23592" y="29789"/>
                  </a:lnTo>
                  <a:lnTo>
                    <a:pt x="7051" y="64147"/>
                  </a:lnTo>
                  <a:lnTo>
                    <a:pt x="1781" y="79782"/>
                  </a:lnTo>
                  <a:lnTo>
                    <a:pt x="0" y="95728"/>
                  </a:lnTo>
                  <a:lnTo>
                    <a:pt x="1920" y="101446"/>
                  </a:lnTo>
                  <a:lnTo>
                    <a:pt x="26568" y="129013"/>
                  </a:lnTo>
                  <a:lnTo>
                    <a:pt x="62962" y="161645"/>
                  </a:lnTo>
                  <a:lnTo>
                    <a:pt x="70479" y="171588"/>
                  </a:lnTo>
                  <a:lnTo>
                    <a:pt x="84490" y="204866"/>
                  </a:lnTo>
                  <a:lnTo>
                    <a:pt x="92288" y="235850"/>
                  </a:lnTo>
                  <a:lnTo>
                    <a:pt x="91685" y="263473"/>
                  </a:lnTo>
                  <a:lnTo>
                    <a:pt x="86367" y="292215"/>
                  </a:lnTo>
                  <a:lnTo>
                    <a:pt x="77488" y="321289"/>
                  </a:lnTo>
                  <a:lnTo>
                    <a:pt x="66742" y="350462"/>
                  </a:lnTo>
                  <a:lnTo>
                    <a:pt x="55841" y="385524"/>
                  </a:lnTo>
                  <a:lnTo>
                    <a:pt x="45584" y="418963"/>
                  </a:lnTo>
                  <a:lnTo>
                    <a:pt x="43549" y="426341"/>
                  </a:lnTo>
                  <a:lnTo>
                    <a:pt x="37223" y="436380"/>
                  </a:lnTo>
                  <a:lnTo>
                    <a:pt x="37653" y="436949"/>
                  </a:lnTo>
                  <a:lnTo>
                    <a:pt x="43383" y="43808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2" name="SMARTInkShape-2202"/>
            <p:cNvSpPr/>
            <p:nvPr>
              <p:custDataLst>
                <p:tags r:id="rId62"/>
              </p:custDataLst>
            </p:nvPr>
          </p:nvSpPr>
          <p:spPr>
            <a:xfrm>
              <a:off x="5185495" y="4440537"/>
              <a:ext cx="299445" cy="335021"/>
            </a:xfrm>
            <a:custGeom>
              <a:avLst/>
              <a:gdLst/>
              <a:ahLst/>
              <a:cxnLst/>
              <a:rect l="0" t="0" r="0" b="0"/>
              <a:pathLst>
                <a:path w="299445" h="335021">
                  <a:moveTo>
                    <a:pt x="0" y="14607"/>
                  </a:moveTo>
                  <a:lnTo>
                    <a:pt x="0" y="14607"/>
                  </a:lnTo>
                  <a:lnTo>
                    <a:pt x="3877" y="18484"/>
                  </a:lnTo>
                  <a:lnTo>
                    <a:pt x="5781" y="22551"/>
                  </a:lnTo>
                  <a:lnTo>
                    <a:pt x="11092" y="53032"/>
                  </a:lnTo>
                  <a:lnTo>
                    <a:pt x="18932" y="87357"/>
                  </a:lnTo>
                  <a:lnTo>
                    <a:pt x="21839" y="120649"/>
                  </a:lnTo>
                  <a:lnTo>
                    <a:pt x="26667" y="156210"/>
                  </a:lnTo>
                  <a:lnTo>
                    <a:pt x="28460" y="192445"/>
                  </a:lnTo>
                  <a:lnTo>
                    <a:pt x="28991" y="228879"/>
                  </a:lnTo>
                  <a:lnTo>
                    <a:pt x="28337" y="264560"/>
                  </a:lnTo>
                  <a:lnTo>
                    <a:pt x="24175" y="294427"/>
                  </a:lnTo>
                  <a:lnTo>
                    <a:pt x="20193" y="319883"/>
                  </a:lnTo>
                  <a:lnTo>
                    <a:pt x="14934" y="335020"/>
                  </a:lnTo>
                  <a:lnTo>
                    <a:pt x="13861" y="324114"/>
                  </a:lnTo>
                  <a:lnTo>
                    <a:pt x="8839" y="304166"/>
                  </a:lnTo>
                  <a:lnTo>
                    <a:pt x="7607" y="273146"/>
                  </a:lnTo>
                  <a:lnTo>
                    <a:pt x="11270" y="241429"/>
                  </a:lnTo>
                  <a:lnTo>
                    <a:pt x="13619" y="206334"/>
                  </a:lnTo>
                  <a:lnTo>
                    <a:pt x="18191" y="170237"/>
                  </a:lnTo>
                  <a:lnTo>
                    <a:pt x="24686" y="137722"/>
                  </a:lnTo>
                  <a:lnTo>
                    <a:pt x="35627" y="107530"/>
                  </a:lnTo>
                  <a:lnTo>
                    <a:pt x="53863" y="74889"/>
                  </a:lnTo>
                  <a:lnTo>
                    <a:pt x="63433" y="62768"/>
                  </a:lnTo>
                  <a:lnTo>
                    <a:pt x="73096" y="56299"/>
                  </a:lnTo>
                  <a:lnTo>
                    <a:pt x="87661" y="52658"/>
                  </a:lnTo>
                  <a:lnTo>
                    <a:pt x="103245" y="51427"/>
                  </a:lnTo>
                  <a:lnTo>
                    <a:pt x="108913" y="53423"/>
                  </a:lnTo>
                  <a:lnTo>
                    <a:pt x="119165" y="61317"/>
                  </a:lnTo>
                  <a:lnTo>
                    <a:pt x="126557" y="72177"/>
                  </a:lnTo>
                  <a:lnTo>
                    <a:pt x="127381" y="75709"/>
                  </a:lnTo>
                  <a:lnTo>
                    <a:pt x="127119" y="78875"/>
                  </a:lnTo>
                  <a:lnTo>
                    <a:pt x="125475" y="86180"/>
                  </a:lnTo>
                  <a:lnTo>
                    <a:pt x="122255" y="108542"/>
                  </a:lnTo>
                  <a:lnTo>
                    <a:pt x="109386" y="140842"/>
                  </a:lnTo>
                  <a:lnTo>
                    <a:pt x="96547" y="169727"/>
                  </a:lnTo>
                  <a:lnTo>
                    <a:pt x="76957" y="198757"/>
                  </a:lnTo>
                  <a:lnTo>
                    <a:pt x="74778" y="205463"/>
                  </a:lnTo>
                  <a:lnTo>
                    <a:pt x="73386" y="207576"/>
                  </a:lnTo>
                  <a:lnTo>
                    <a:pt x="71646" y="208984"/>
                  </a:lnTo>
                  <a:lnTo>
                    <a:pt x="66900" y="211245"/>
                  </a:lnTo>
                  <a:lnTo>
                    <a:pt x="66078" y="203882"/>
                  </a:lnTo>
                  <a:lnTo>
                    <a:pt x="75927" y="173574"/>
                  </a:lnTo>
                  <a:lnTo>
                    <a:pt x="86110" y="139901"/>
                  </a:lnTo>
                  <a:lnTo>
                    <a:pt x="98369" y="111602"/>
                  </a:lnTo>
                  <a:lnTo>
                    <a:pt x="117052" y="75123"/>
                  </a:lnTo>
                  <a:lnTo>
                    <a:pt x="136371" y="48111"/>
                  </a:lnTo>
                  <a:lnTo>
                    <a:pt x="150951" y="36075"/>
                  </a:lnTo>
                  <a:lnTo>
                    <a:pt x="161673" y="31247"/>
                  </a:lnTo>
                  <a:lnTo>
                    <a:pt x="169989" y="29816"/>
                  </a:lnTo>
                  <a:lnTo>
                    <a:pt x="175095" y="31645"/>
                  </a:lnTo>
                  <a:lnTo>
                    <a:pt x="177593" y="33269"/>
                  </a:lnTo>
                  <a:lnTo>
                    <a:pt x="187432" y="47537"/>
                  </a:lnTo>
                  <a:lnTo>
                    <a:pt x="193943" y="61242"/>
                  </a:lnTo>
                  <a:lnTo>
                    <a:pt x="201928" y="95940"/>
                  </a:lnTo>
                  <a:lnTo>
                    <a:pt x="208037" y="127717"/>
                  </a:lnTo>
                  <a:lnTo>
                    <a:pt x="219251" y="151037"/>
                  </a:lnTo>
                  <a:lnTo>
                    <a:pt x="224039" y="156392"/>
                  </a:lnTo>
                  <a:lnTo>
                    <a:pt x="228872" y="158773"/>
                  </a:lnTo>
                  <a:lnTo>
                    <a:pt x="236155" y="160113"/>
                  </a:lnTo>
                  <a:lnTo>
                    <a:pt x="241020" y="158262"/>
                  </a:lnTo>
                  <a:lnTo>
                    <a:pt x="250755" y="150462"/>
                  </a:lnTo>
                  <a:lnTo>
                    <a:pt x="258058" y="139617"/>
                  </a:lnTo>
                  <a:lnTo>
                    <a:pt x="270230" y="108702"/>
                  </a:lnTo>
                  <a:lnTo>
                    <a:pt x="281591" y="72923"/>
                  </a:lnTo>
                  <a:lnTo>
                    <a:pt x="288287" y="36503"/>
                  </a:lnTo>
                  <a:lnTo>
                    <a:pt x="299444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3" name="SMARTInkShape-2203"/>
            <p:cNvSpPr/>
            <p:nvPr>
              <p:custDataLst>
                <p:tags r:id="rId63"/>
              </p:custDataLst>
            </p:nvPr>
          </p:nvSpPr>
          <p:spPr>
            <a:xfrm>
              <a:off x="4980997" y="3739399"/>
              <a:ext cx="28197" cy="407038"/>
            </a:xfrm>
            <a:custGeom>
              <a:avLst/>
              <a:gdLst/>
              <a:ahLst/>
              <a:cxnLst/>
              <a:rect l="0" t="0" r="0" b="0"/>
              <a:pathLst>
                <a:path w="28197" h="407038">
                  <a:moveTo>
                    <a:pt x="0" y="0"/>
                  </a:moveTo>
                  <a:lnTo>
                    <a:pt x="0" y="0"/>
                  </a:lnTo>
                  <a:lnTo>
                    <a:pt x="0" y="10166"/>
                  </a:lnTo>
                  <a:lnTo>
                    <a:pt x="6626" y="45904"/>
                  </a:lnTo>
                  <a:lnTo>
                    <a:pt x="7914" y="73562"/>
                  </a:lnTo>
                  <a:lnTo>
                    <a:pt x="11091" y="98426"/>
                  </a:lnTo>
                  <a:lnTo>
                    <a:pt x="13045" y="125707"/>
                  </a:lnTo>
                  <a:lnTo>
                    <a:pt x="13913" y="154873"/>
                  </a:lnTo>
                  <a:lnTo>
                    <a:pt x="14298" y="186771"/>
                  </a:lnTo>
                  <a:lnTo>
                    <a:pt x="16634" y="217719"/>
                  </a:lnTo>
                  <a:lnTo>
                    <a:pt x="19564" y="247703"/>
                  </a:lnTo>
                  <a:lnTo>
                    <a:pt x="20868" y="277260"/>
                  </a:lnTo>
                  <a:lnTo>
                    <a:pt x="21447" y="304462"/>
                  </a:lnTo>
                  <a:lnTo>
                    <a:pt x="21773" y="340424"/>
                  </a:lnTo>
                  <a:lnTo>
                    <a:pt x="21883" y="373902"/>
                  </a:lnTo>
                  <a:lnTo>
                    <a:pt x="28196" y="402383"/>
                  </a:lnTo>
                  <a:lnTo>
                    <a:pt x="27724" y="404588"/>
                  </a:lnTo>
                  <a:lnTo>
                    <a:pt x="26597" y="406057"/>
                  </a:lnTo>
                  <a:lnTo>
                    <a:pt x="25035" y="407037"/>
                  </a:lnTo>
                  <a:lnTo>
                    <a:pt x="23994" y="406879"/>
                  </a:lnTo>
                  <a:lnTo>
                    <a:pt x="23299" y="405962"/>
                  </a:lnTo>
                  <a:lnTo>
                    <a:pt x="22185" y="402537"/>
                  </a:lnTo>
                  <a:lnTo>
                    <a:pt x="21910" y="39439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4" name="SMARTInkShape-2204"/>
            <p:cNvSpPr/>
            <p:nvPr>
              <p:custDataLst>
                <p:tags r:id="rId64"/>
              </p:custDataLst>
            </p:nvPr>
          </p:nvSpPr>
          <p:spPr>
            <a:xfrm>
              <a:off x="4820367" y="3945002"/>
              <a:ext cx="94899" cy="218002"/>
            </a:xfrm>
            <a:custGeom>
              <a:avLst/>
              <a:gdLst/>
              <a:ahLst/>
              <a:cxnLst/>
              <a:rect l="0" t="0" r="0" b="0"/>
              <a:pathLst>
                <a:path w="94899" h="218002">
                  <a:moveTo>
                    <a:pt x="94898" y="13503"/>
                  </a:moveTo>
                  <a:lnTo>
                    <a:pt x="94898" y="13503"/>
                  </a:lnTo>
                  <a:lnTo>
                    <a:pt x="91021" y="9626"/>
                  </a:lnTo>
                  <a:lnTo>
                    <a:pt x="86954" y="7722"/>
                  </a:lnTo>
                  <a:lnTo>
                    <a:pt x="84733" y="7214"/>
                  </a:lnTo>
                  <a:lnTo>
                    <a:pt x="83252" y="6065"/>
                  </a:lnTo>
                  <a:lnTo>
                    <a:pt x="81607" y="2623"/>
                  </a:lnTo>
                  <a:lnTo>
                    <a:pt x="80357" y="1380"/>
                  </a:lnTo>
                  <a:lnTo>
                    <a:pt x="76804" y="0"/>
                  </a:lnTo>
                  <a:lnTo>
                    <a:pt x="74719" y="443"/>
                  </a:lnTo>
                  <a:lnTo>
                    <a:pt x="67099" y="4133"/>
                  </a:lnTo>
                  <a:lnTo>
                    <a:pt x="59280" y="5281"/>
                  </a:lnTo>
                  <a:lnTo>
                    <a:pt x="55734" y="7210"/>
                  </a:lnTo>
                  <a:lnTo>
                    <a:pt x="49630" y="13681"/>
                  </a:lnTo>
                  <a:lnTo>
                    <a:pt x="34436" y="45866"/>
                  </a:lnTo>
                  <a:lnTo>
                    <a:pt x="16592" y="78414"/>
                  </a:lnTo>
                  <a:lnTo>
                    <a:pt x="4081" y="114117"/>
                  </a:lnTo>
                  <a:lnTo>
                    <a:pt x="768" y="148099"/>
                  </a:lnTo>
                  <a:lnTo>
                    <a:pt x="0" y="182231"/>
                  </a:lnTo>
                  <a:lnTo>
                    <a:pt x="2138" y="188037"/>
                  </a:lnTo>
                  <a:lnTo>
                    <a:pt x="3844" y="190722"/>
                  </a:lnTo>
                  <a:lnTo>
                    <a:pt x="6604" y="191700"/>
                  </a:lnTo>
                  <a:lnTo>
                    <a:pt x="41287" y="188819"/>
                  </a:lnTo>
                  <a:lnTo>
                    <a:pt x="46185" y="188801"/>
                  </a:lnTo>
                  <a:lnTo>
                    <a:pt x="51067" y="190957"/>
                  </a:lnTo>
                  <a:lnTo>
                    <a:pt x="80291" y="215854"/>
                  </a:lnTo>
                  <a:lnTo>
                    <a:pt x="87444" y="217718"/>
                  </a:lnTo>
                  <a:lnTo>
                    <a:pt x="94898" y="21800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5" name="SMARTInkShape-2205"/>
            <p:cNvSpPr/>
            <p:nvPr>
              <p:custDataLst>
                <p:tags r:id="rId65"/>
              </p:custDataLst>
            </p:nvPr>
          </p:nvSpPr>
          <p:spPr>
            <a:xfrm>
              <a:off x="5156281" y="3746703"/>
              <a:ext cx="29215" cy="29215"/>
            </a:xfrm>
            <a:custGeom>
              <a:avLst/>
              <a:gdLst/>
              <a:ahLst/>
              <a:cxnLst/>
              <a:rect l="0" t="0" r="0" b="0"/>
              <a:pathLst>
                <a:path w="29215" h="29215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4" y="7944"/>
                  </a:lnTo>
                  <a:lnTo>
                    <a:pt x="13291" y="20505"/>
                  </a:lnTo>
                  <a:lnTo>
                    <a:pt x="29214" y="2921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6" name="SMARTInkShape-2206"/>
            <p:cNvSpPr/>
            <p:nvPr>
              <p:custDataLst>
                <p:tags r:id="rId66"/>
              </p:custDataLst>
            </p:nvPr>
          </p:nvSpPr>
          <p:spPr>
            <a:xfrm>
              <a:off x="5266287" y="3914780"/>
              <a:ext cx="298992" cy="210986"/>
            </a:xfrm>
            <a:custGeom>
              <a:avLst/>
              <a:gdLst/>
              <a:ahLst/>
              <a:cxnLst/>
              <a:rect l="0" t="0" r="0" b="0"/>
              <a:pathLst>
                <a:path w="298992" h="210986">
                  <a:moveTo>
                    <a:pt x="57975" y="14511"/>
                  </a:moveTo>
                  <a:lnTo>
                    <a:pt x="57975" y="14511"/>
                  </a:lnTo>
                  <a:lnTo>
                    <a:pt x="57975" y="8222"/>
                  </a:lnTo>
                  <a:lnTo>
                    <a:pt x="51687" y="1008"/>
                  </a:lnTo>
                  <a:lnTo>
                    <a:pt x="44472" y="0"/>
                  </a:lnTo>
                  <a:lnTo>
                    <a:pt x="39818" y="7687"/>
                  </a:lnTo>
                  <a:lnTo>
                    <a:pt x="26450" y="37446"/>
                  </a:lnTo>
                  <a:lnTo>
                    <a:pt x="12706" y="69715"/>
                  </a:lnTo>
                  <a:lnTo>
                    <a:pt x="4708" y="101648"/>
                  </a:lnTo>
                  <a:lnTo>
                    <a:pt x="1076" y="132931"/>
                  </a:lnTo>
                  <a:lnTo>
                    <a:pt x="0" y="162758"/>
                  </a:lnTo>
                  <a:lnTo>
                    <a:pt x="448" y="194463"/>
                  </a:lnTo>
                  <a:lnTo>
                    <a:pt x="5847" y="209274"/>
                  </a:lnTo>
                  <a:lnTo>
                    <a:pt x="6993" y="210085"/>
                  </a:lnTo>
                  <a:lnTo>
                    <a:pt x="10430" y="210985"/>
                  </a:lnTo>
                  <a:lnTo>
                    <a:pt x="12483" y="210414"/>
                  </a:lnTo>
                  <a:lnTo>
                    <a:pt x="21608" y="203666"/>
                  </a:lnTo>
                  <a:lnTo>
                    <a:pt x="26393" y="198395"/>
                  </a:lnTo>
                  <a:lnTo>
                    <a:pt x="31225" y="190641"/>
                  </a:lnTo>
                  <a:lnTo>
                    <a:pt x="40801" y="157242"/>
                  </a:lnTo>
                  <a:lnTo>
                    <a:pt x="43030" y="123624"/>
                  </a:lnTo>
                  <a:lnTo>
                    <a:pt x="51268" y="87488"/>
                  </a:lnTo>
                  <a:lnTo>
                    <a:pt x="56617" y="73725"/>
                  </a:lnTo>
                  <a:lnTo>
                    <a:pt x="77609" y="42384"/>
                  </a:lnTo>
                  <a:lnTo>
                    <a:pt x="89580" y="33409"/>
                  </a:lnTo>
                  <a:lnTo>
                    <a:pt x="95826" y="31025"/>
                  </a:lnTo>
                  <a:lnTo>
                    <a:pt x="107781" y="29683"/>
                  </a:lnTo>
                  <a:lnTo>
                    <a:pt x="114735" y="31533"/>
                  </a:lnTo>
                  <a:lnTo>
                    <a:pt x="125376" y="39301"/>
                  </a:lnTo>
                  <a:lnTo>
                    <a:pt x="136644" y="51881"/>
                  </a:lnTo>
                  <a:lnTo>
                    <a:pt x="147722" y="70673"/>
                  </a:lnTo>
                  <a:lnTo>
                    <a:pt x="156341" y="106021"/>
                  </a:lnTo>
                  <a:lnTo>
                    <a:pt x="166171" y="142436"/>
                  </a:lnTo>
                  <a:lnTo>
                    <a:pt x="167474" y="176668"/>
                  </a:lnTo>
                  <a:lnTo>
                    <a:pt x="167492" y="181044"/>
                  </a:lnTo>
                  <a:lnTo>
                    <a:pt x="166692" y="183961"/>
                  </a:lnTo>
                  <a:lnTo>
                    <a:pt x="165348" y="185905"/>
                  </a:lnTo>
                  <a:lnTo>
                    <a:pt x="160524" y="189567"/>
                  </a:lnTo>
                  <a:lnTo>
                    <a:pt x="160250" y="175732"/>
                  </a:lnTo>
                  <a:lnTo>
                    <a:pt x="166515" y="144365"/>
                  </a:lnTo>
                  <a:lnTo>
                    <a:pt x="173970" y="109800"/>
                  </a:lnTo>
                  <a:lnTo>
                    <a:pt x="184945" y="78090"/>
                  </a:lnTo>
                  <a:lnTo>
                    <a:pt x="198499" y="42578"/>
                  </a:lnTo>
                  <a:lnTo>
                    <a:pt x="207261" y="26174"/>
                  </a:lnTo>
                  <a:lnTo>
                    <a:pt x="227051" y="5988"/>
                  </a:lnTo>
                  <a:lnTo>
                    <a:pt x="234828" y="2608"/>
                  </a:lnTo>
                  <a:lnTo>
                    <a:pt x="239174" y="1707"/>
                  </a:lnTo>
                  <a:lnTo>
                    <a:pt x="242883" y="1917"/>
                  </a:lnTo>
                  <a:lnTo>
                    <a:pt x="249168" y="4315"/>
                  </a:lnTo>
                  <a:lnTo>
                    <a:pt x="257269" y="10227"/>
                  </a:lnTo>
                  <a:lnTo>
                    <a:pt x="274626" y="46613"/>
                  </a:lnTo>
                  <a:lnTo>
                    <a:pt x="282216" y="73510"/>
                  </a:lnTo>
                  <a:lnTo>
                    <a:pt x="289929" y="109532"/>
                  </a:lnTo>
                  <a:lnTo>
                    <a:pt x="298390" y="141079"/>
                  </a:lnTo>
                  <a:lnTo>
                    <a:pt x="298991" y="15327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17" name="SMARTInkShape-2207"/>
            <p:cNvSpPr/>
            <p:nvPr>
              <p:custDataLst>
                <p:tags r:id="rId67"/>
              </p:custDataLst>
            </p:nvPr>
          </p:nvSpPr>
          <p:spPr>
            <a:xfrm>
              <a:off x="4980997" y="3937022"/>
              <a:ext cx="175285" cy="160251"/>
            </a:xfrm>
            <a:custGeom>
              <a:avLst/>
              <a:gdLst/>
              <a:ahLst/>
              <a:cxnLst/>
              <a:rect l="0" t="0" r="0" b="0"/>
              <a:pathLst>
                <a:path w="175285" h="160251">
                  <a:moveTo>
                    <a:pt x="0" y="131036"/>
                  </a:moveTo>
                  <a:lnTo>
                    <a:pt x="0" y="131036"/>
                  </a:lnTo>
                  <a:lnTo>
                    <a:pt x="0" y="97413"/>
                  </a:lnTo>
                  <a:lnTo>
                    <a:pt x="0" y="61491"/>
                  </a:lnTo>
                  <a:lnTo>
                    <a:pt x="3877" y="46140"/>
                  </a:lnTo>
                  <a:lnTo>
                    <a:pt x="10165" y="35191"/>
                  </a:lnTo>
                  <a:lnTo>
                    <a:pt x="25391" y="24221"/>
                  </a:lnTo>
                  <a:lnTo>
                    <a:pt x="58671" y="9337"/>
                  </a:lnTo>
                  <a:lnTo>
                    <a:pt x="75632" y="2826"/>
                  </a:lnTo>
                  <a:lnTo>
                    <a:pt x="106017" y="0"/>
                  </a:lnTo>
                  <a:lnTo>
                    <a:pt x="121399" y="3576"/>
                  </a:lnTo>
                  <a:lnTo>
                    <a:pt x="132358" y="9775"/>
                  </a:lnTo>
                  <a:lnTo>
                    <a:pt x="134494" y="12866"/>
                  </a:lnTo>
                  <a:lnTo>
                    <a:pt x="144297" y="49382"/>
                  </a:lnTo>
                  <a:lnTo>
                    <a:pt x="146648" y="80699"/>
                  </a:lnTo>
                  <a:lnTo>
                    <a:pt x="156205" y="112655"/>
                  </a:lnTo>
                  <a:lnTo>
                    <a:pt x="165435" y="147187"/>
                  </a:lnTo>
                  <a:lnTo>
                    <a:pt x="166848" y="153903"/>
                  </a:lnTo>
                  <a:lnTo>
                    <a:pt x="168038" y="156018"/>
                  </a:lnTo>
                  <a:lnTo>
                    <a:pt x="169641" y="157429"/>
                  </a:lnTo>
                  <a:lnTo>
                    <a:pt x="175284" y="16025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21" name="SMARTInkShape-Group600"/>
          <p:cNvGrpSpPr/>
          <p:nvPr/>
        </p:nvGrpSpPr>
        <p:grpSpPr>
          <a:xfrm>
            <a:off x="3571418" y="4367502"/>
            <a:ext cx="442067" cy="524240"/>
            <a:chOff x="3571418" y="4367502"/>
            <a:chExt cx="442067" cy="524240"/>
          </a:xfrm>
        </p:grpSpPr>
        <p:sp>
          <p:nvSpPr>
            <p:cNvPr id="38219" name="SMARTInkShape-2208"/>
            <p:cNvSpPr/>
            <p:nvPr>
              <p:custDataLst>
                <p:tags r:id="rId51"/>
              </p:custDataLst>
            </p:nvPr>
          </p:nvSpPr>
          <p:spPr>
            <a:xfrm>
              <a:off x="3571418" y="4491661"/>
              <a:ext cx="442067" cy="94945"/>
            </a:xfrm>
            <a:custGeom>
              <a:avLst/>
              <a:gdLst/>
              <a:ahLst/>
              <a:cxnLst/>
              <a:rect l="0" t="0" r="0" b="0"/>
              <a:pathLst>
                <a:path w="442067" h="94945">
                  <a:moveTo>
                    <a:pt x="0" y="0"/>
                  </a:moveTo>
                  <a:lnTo>
                    <a:pt x="0" y="0"/>
                  </a:lnTo>
                  <a:lnTo>
                    <a:pt x="23814" y="21650"/>
                  </a:lnTo>
                  <a:lnTo>
                    <a:pt x="34918" y="26973"/>
                  </a:lnTo>
                  <a:lnTo>
                    <a:pt x="69919" y="39248"/>
                  </a:lnTo>
                  <a:lnTo>
                    <a:pt x="102801" y="45383"/>
                  </a:lnTo>
                  <a:lnTo>
                    <a:pt x="131573" y="49991"/>
                  </a:lnTo>
                  <a:lnTo>
                    <a:pt x="166530" y="56732"/>
                  </a:lnTo>
                  <a:lnTo>
                    <a:pt x="202529" y="63713"/>
                  </a:lnTo>
                  <a:lnTo>
                    <a:pt x="237201" y="69210"/>
                  </a:lnTo>
                  <a:lnTo>
                    <a:pt x="265674" y="71902"/>
                  </a:lnTo>
                  <a:lnTo>
                    <a:pt x="299356" y="77831"/>
                  </a:lnTo>
                  <a:lnTo>
                    <a:pt x="334261" y="82008"/>
                  </a:lnTo>
                  <a:lnTo>
                    <a:pt x="364840" y="86529"/>
                  </a:lnTo>
                  <a:lnTo>
                    <a:pt x="398802" y="93833"/>
                  </a:lnTo>
                  <a:lnTo>
                    <a:pt x="434196" y="94926"/>
                  </a:lnTo>
                  <a:lnTo>
                    <a:pt x="441560" y="94944"/>
                  </a:lnTo>
                  <a:lnTo>
                    <a:pt x="442066" y="94133"/>
                  </a:lnTo>
                  <a:lnTo>
                    <a:pt x="441594" y="92781"/>
                  </a:lnTo>
                  <a:lnTo>
                    <a:pt x="438879" y="88657"/>
                  </a:lnTo>
                  <a:lnTo>
                    <a:pt x="438211" y="8033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20" name="SMARTInkShape-2209"/>
            <p:cNvSpPr/>
            <p:nvPr>
              <p:custDataLst>
                <p:tags r:id="rId52"/>
              </p:custDataLst>
            </p:nvPr>
          </p:nvSpPr>
          <p:spPr>
            <a:xfrm>
              <a:off x="3805228" y="4367502"/>
              <a:ext cx="29118" cy="524240"/>
            </a:xfrm>
            <a:custGeom>
              <a:avLst/>
              <a:gdLst/>
              <a:ahLst/>
              <a:cxnLst/>
              <a:rect l="0" t="0" r="0" b="0"/>
              <a:pathLst>
                <a:path w="29118" h="524240">
                  <a:moveTo>
                    <a:pt x="14510" y="0"/>
                  </a:moveTo>
                  <a:lnTo>
                    <a:pt x="14510" y="0"/>
                  </a:lnTo>
                  <a:lnTo>
                    <a:pt x="10633" y="3877"/>
                  </a:lnTo>
                  <a:lnTo>
                    <a:pt x="8729" y="7944"/>
                  </a:lnTo>
                  <a:lnTo>
                    <a:pt x="639" y="40073"/>
                  </a:lnTo>
                  <a:lnTo>
                    <a:pt x="0" y="73503"/>
                  </a:lnTo>
                  <a:lnTo>
                    <a:pt x="3809" y="102838"/>
                  </a:lnTo>
                  <a:lnTo>
                    <a:pt x="5696" y="127667"/>
                  </a:lnTo>
                  <a:lnTo>
                    <a:pt x="7347" y="154932"/>
                  </a:lnTo>
                  <a:lnTo>
                    <a:pt x="10785" y="183280"/>
                  </a:lnTo>
                  <a:lnTo>
                    <a:pt x="12854" y="212109"/>
                  </a:lnTo>
                  <a:lnTo>
                    <a:pt x="14586" y="241152"/>
                  </a:lnTo>
                  <a:lnTo>
                    <a:pt x="18060" y="270290"/>
                  </a:lnTo>
                  <a:lnTo>
                    <a:pt x="20145" y="299470"/>
                  </a:lnTo>
                  <a:lnTo>
                    <a:pt x="21072" y="327858"/>
                  </a:lnTo>
                  <a:lnTo>
                    <a:pt x="21484" y="354000"/>
                  </a:lnTo>
                  <a:lnTo>
                    <a:pt x="21667" y="379144"/>
                  </a:lnTo>
                  <a:lnTo>
                    <a:pt x="21748" y="403843"/>
                  </a:lnTo>
                  <a:lnTo>
                    <a:pt x="21794" y="438938"/>
                  </a:lnTo>
                  <a:lnTo>
                    <a:pt x="21810" y="473429"/>
                  </a:lnTo>
                  <a:lnTo>
                    <a:pt x="21813" y="508326"/>
                  </a:lnTo>
                  <a:lnTo>
                    <a:pt x="21814" y="524239"/>
                  </a:lnTo>
                  <a:lnTo>
                    <a:pt x="22625" y="523965"/>
                  </a:lnTo>
                  <a:lnTo>
                    <a:pt x="28102" y="519422"/>
                  </a:lnTo>
                  <a:lnTo>
                    <a:pt x="29117" y="511246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22" name="SMARTInkShape-2210"/>
          <p:cNvSpPr/>
          <p:nvPr>
            <p:custDataLst>
              <p:tags r:id="rId2"/>
            </p:custDataLst>
          </p:nvPr>
        </p:nvSpPr>
        <p:spPr>
          <a:xfrm>
            <a:off x="3169726" y="5346173"/>
            <a:ext cx="197195" cy="302373"/>
          </a:xfrm>
          <a:custGeom>
            <a:avLst/>
            <a:gdLst/>
            <a:ahLst/>
            <a:cxnLst/>
            <a:rect l="0" t="0" r="0" b="0"/>
            <a:pathLst>
              <a:path w="197195" h="302373">
                <a:moveTo>
                  <a:pt x="0" y="109552"/>
                </a:moveTo>
                <a:lnTo>
                  <a:pt x="0" y="109552"/>
                </a:lnTo>
                <a:lnTo>
                  <a:pt x="811" y="128652"/>
                </a:lnTo>
                <a:lnTo>
                  <a:pt x="10165" y="165145"/>
                </a:lnTo>
                <a:lnTo>
                  <a:pt x="17167" y="192928"/>
                </a:lnTo>
                <a:lnTo>
                  <a:pt x="24382" y="221718"/>
                </a:lnTo>
                <a:lnTo>
                  <a:pt x="34090" y="253884"/>
                </a:lnTo>
                <a:lnTo>
                  <a:pt x="41658" y="276709"/>
                </a:lnTo>
                <a:lnTo>
                  <a:pt x="43694" y="301402"/>
                </a:lnTo>
                <a:lnTo>
                  <a:pt x="42924" y="302372"/>
                </a:lnTo>
                <a:lnTo>
                  <a:pt x="41600" y="302208"/>
                </a:lnTo>
                <a:lnTo>
                  <a:pt x="39906" y="301286"/>
                </a:lnTo>
                <a:lnTo>
                  <a:pt x="38776" y="299860"/>
                </a:lnTo>
                <a:lnTo>
                  <a:pt x="30869" y="276774"/>
                </a:lnTo>
                <a:lnTo>
                  <a:pt x="24412" y="241427"/>
                </a:lnTo>
                <a:lnTo>
                  <a:pt x="23463" y="212825"/>
                </a:lnTo>
                <a:lnTo>
                  <a:pt x="27960" y="179825"/>
                </a:lnTo>
                <a:lnTo>
                  <a:pt x="35244" y="149128"/>
                </a:lnTo>
                <a:lnTo>
                  <a:pt x="46509" y="120286"/>
                </a:lnTo>
                <a:lnTo>
                  <a:pt x="56970" y="95961"/>
                </a:lnTo>
                <a:lnTo>
                  <a:pt x="84534" y="62440"/>
                </a:lnTo>
                <a:lnTo>
                  <a:pt x="115400" y="41697"/>
                </a:lnTo>
                <a:lnTo>
                  <a:pt x="147946" y="21971"/>
                </a:lnTo>
                <a:lnTo>
                  <a:pt x="179376" y="6427"/>
                </a:lnTo>
                <a:lnTo>
                  <a:pt x="197194" y="0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28" name="SMARTInkShape-Group602"/>
          <p:cNvGrpSpPr/>
          <p:nvPr/>
        </p:nvGrpSpPr>
        <p:grpSpPr>
          <a:xfrm>
            <a:off x="2359035" y="5083246"/>
            <a:ext cx="635407" cy="613496"/>
            <a:chOff x="2359035" y="5083246"/>
            <a:chExt cx="635407" cy="613496"/>
          </a:xfrm>
        </p:grpSpPr>
        <p:sp>
          <p:nvSpPr>
            <p:cNvPr id="38223" name="SMARTInkShape-2211"/>
            <p:cNvSpPr/>
            <p:nvPr>
              <p:custDataLst>
                <p:tags r:id="rId46"/>
              </p:custDataLst>
            </p:nvPr>
          </p:nvSpPr>
          <p:spPr>
            <a:xfrm>
              <a:off x="2643872" y="5097853"/>
              <a:ext cx="58430" cy="540461"/>
            </a:xfrm>
            <a:custGeom>
              <a:avLst/>
              <a:gdLst/>
              <a:ahLst/>
              <a:cxnLst/>
              <a:rect l="0" t="0" r="0" b="0"/>
              <a:pathLst>
                <a:path w="58430" h="540461">
                  <a:moveTo>
                    <a:pt x="0" y="0"/>
                  </a:moveTo>
                  <a:lnTo>
                    <a:pt x="0" y="0"/>
                  </a:lnTo>
                  <a:lnTo>
                    <a:pt x="812" y="25391"/>
                  </a:lnTo>
                  <a:lnTo>
                    <a:pt x="5781" y="48355"/>
                  </a:lnTo>
                  <a:lnTo>
                    <a:pt x="6853" y="76544"/>
                  </a:lnTo>
                  <a:lnTo>
                    <a:pt x="7170" y="110592"/>
                  </a:lnTo>
                  <a:lnTo>
                    <a:pt x="7244" y="135983"/>
                  </a:lnTo>
                  <a:lnTo>
                    <a:pt x="7277" y="166202"/>
                  </a:lnTo>
                  <a:lnTo>
                    <a:pt x="7292" y="198569"/>
                  </a:lnTo>
                  <a:lnTo>
                    <a:pt x="8110" y="231888"/>
                  </a:lnTo>
                  <a:lnTo>
                    <a:pt x="11179" y="265632"/>
                  </a:lnTo>
                  <a:lnTo>
                    <a:pt x="13083" y="299565"/>
                  </a:lnTo>
                  <a:lnTo>
                    <a:pt x="14742" y="332769"/>
                  </a:lnTo>
                  <a:lnTo>
                    <a:pt x="18184" y="363757"/>
                  </a:lnTo>
                  <a:lnTo>
                    <a:pt x="22418" y="393759"/>
                  </a:lnTo>
                  <a:lnTo>
                    <a:pt x="26194" y="422512"/>
                  </a:lnTo>
                  <a:lnTo>
                    <a:pt x="27872" y="448816"/>
                  </a:lnTo>
                  <a:lnTo>
                    <a:pt x="32694" y="482559"/>
                  </a:lnTo>
                  <a:lnTo>
                    <a:pt x="41593" y="516400"/>
                  </a:lnTo>
                  <a:lnTo>
                    <a:pt x="49709" y="536971"/>
                  </a:lnTo>
                  <a:lnTo>
                    <a:pt x="50993" y="538134"/>
                  </a:lnTo>
                  <a:lnTo>
                    <a:pt x="58429" y="54046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24" name="SMARTInkShape-2212"/>
            <p:cNvSpPr/>
            <p:nvPr>
              <p:custDataLst>
                <p:tags r:id="rId47"/>
              </p:custDataLst>
            </p:nvPr>
          </p:nvSpPr>
          <p:spPr>
            <a:xfrm>
              <a:off x="2380981" y="5223151"/>
              <a:ext cx="29180" cy="473591"/>
            </a:xfrm>
            <a:custGeom>
              <a:avLst/>
              <a:gdLst/>
              <a:ahLst/>
              <a:cxnLst/>
              <a:rect l="0" t="0" r="0" b="0"/>
              <a:pathLst>
                <a:path w="29180" h="473591">
                  <a:moveTo>
                    <a:pt x="29179" y="28076"/>
                  </a:moveTo>
                  <a:lnTo>
                    <a:pt x="29179" y="28076"/>
                  </a:lnTo>
                  <a:lnTo>
                    <a:pt x="29179" y="17910"/>
                  </a:lnTo>
                  <a:lnTo>
                    <a:pt x="27015" y="13279"/>
                  </a:lnTo>
                  <a:lnTo>
                    <a:pt x="22890" y="7570"/>
                  </a:lnTo>
                  <a:lnTo>
                    <a:pt x="21965" y="0"/>
                  </a:lnTo>
                  <a:lnTo>
                    <a:pt x="19751" y="1531"/>
                  </a:lnTo>
                  <a:lnTo>
                    <a:pt x="18025" y="3076"/>
                  </a:lnTo>
                  <a:lnTo>
                    <a:pt x="16106" y="9120"/>
                  </a:lnTo>
                  <a:lnTo>
                    <a:pt x="8943" y="37542"/>
                  </a:lnTo>
                  <a:lnTo>
                    <a:pt x="2986" y="64332"/>
                  </a:lnTo>
                  <a:lnTo>
                    <a:pt x="860" y="97607"/>
                  </a:lnTo>
                  <a:lnTo>
                    <a:pt x="230" y="133164"/>
                  </a:lnTo>
                  <a:lnTo>
                    <a:pt x="43" y="169397"/>
                  </a:lnTo>
                  <a:lnTo>
                    <a:pt x="0" y="193675"/>
                  </a:lnTo>
                  <a:lnTo>
                    <a:pt x="2144" y="220155"/>
                  </a:lnTo>
                  <a:lnTo>
                    <a:pt x="4991" y="247342"/>
                  </a:lnTo>
                  <a:lnTo>
                    <a:pt x="6256" y="272950"/>
                  </a:lnTo>
                  <a:lnTo>
                    <a:pt x="8982" y="297857"/>
                  </a:lnTo>
                  <a:lnTo>
                    <a:pt x="15080" y="332526"/>
                  </a:lnTo>
                  <a:lnTo>
                    <a:pt x="19862" y="363357"/>
                  </a:lnTo>
                  <a:lnTo>
                    <a:pt x="21478" y="398978"/>
                  </a:lnTo>
                  <a:lnTo>
                    <a:pt x="21823" y="434701"/>
                  </a:lnTo>
                  <a:lnTo>
                    <a:pt x="21874" y="470723"/>
                  </a:lnTo>
                  <a:lnTo>
                    <a:pt x="21875" y="473023"/>
                  </a:lnTo>
                  <a:lnTo>
                    <a:pt x="14572" y="47359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25" name="SMARTInkShape-2213"/>
            <p:cNvSpPr/>
            <p:nvPr>
              <p:custDataLst>
                <p:tags r:id="rId48"/>
              </p:custDataLst>
            </p:nvPr>
          </p:nvSpPr>
          <p:spPr>
            <a:xfrm>
              <a:off x="2534319" y="5214709"/>
              <a:ext cx="21912" cy="65732"/>
            </a:xfrm>
            <a:custGeom>
              <a:avLst/>
              <a:gdLst/>
              <a:ahLst/>
              <a:cxnLst/>
              <a:rect l="0" t="0" r="0" b="0"/>
              <a:pathLst>
                <a:path w="21912" h="65732">
                  <a:moveTo>
                    <a:pt x="0" y="65731"/>
                  </a:moveTo>
                  <a:lnTo>
                    <a:pt x="0" y="65731"/>
                  </a:lnTo>
                  <a:lnTo>
                    <a:pt x="0" y="37472"/>
                  </a:lnTo>
                  <a:lnTo>
                    <a:pt x="4328" y="28556"/>
                  </a:lnTo>
                  <a:lnTo>
                    <a:pt x="2191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26" name="SMARTInkShape-2214"/>
            <p:cNvSpPr/>
            <p:nvPr>
              <p:custDataLst>
                <p:tags r:id="rId49"/>
              </p:custDataLst>
            </p:nvPr>
          </p:nvSpPr>
          <p:spPr>
            <a:xfrm>
              <a:off x="2359035" y="5466211"/>
              <a:ext cx="175285" cy="157496"/>
            </a:xfrm>
            <a:custGeom>
              <a:avLst/>
              <a:gdLst/>
              <a:ahLst/>
              <a:cxnLst/>
              <a:rect l="0" t="0" r="0" b="0"/>
              <a:pathLst>
                <a:path w="175285" h="157496">
                  <a:moveTo>
                    <a:pt x="0" y="77156"/>
                  </a:moveTo>
                  <a:lnTo>
                    <a:pt x="0" y="77156"/>
                  </a:lnTo>
                  <a:lnTo>
                    <a:pt x="7003" y="77156"/>
                  </a:lnTo>
                  <a:lnTo>
                    <a:pt x="17443" y="66992"/>
                  </a:lnTo>
                  <a:lnTo>
                    <a:pt x="19925" y="62360"/>
                  </a:lnTo>
                  <a:lnTo>
                    <a:pt x="20587" y="59988"/>
                  </a:lnTo>
                  <a:lnTo>
                    <a:pt x="25650" y="55189"/>
                  </a:lnTo>
                  <a:lnTo>
                    <a:pt x="61009" y="30748"/>
                  </a:lnTo>
                  <a:lnTo>
                    <a:pt x="94954" y="11558"/>
                  </a:lnTo>
                  <a:lnTo>
                    <a:pt x="107392" y="6326"/>
                  </a:lnTo>
                  <a:lnTo>
                    <a:pt x="121441" y="3600"/>
                  </a:lnTo>
                  <a:lnTo>
                    <a:pt x="126468" y="373"/>
                  </a:lnTo>
                  <a:lnTo>
                    <a:pt x="128133" y="0"/>
                  </a:lnTo>
                  <a:lnTo>
                    <a:pt x="129243" y="562"/>
                  </a:lnTo>
                  <a:lnTo>
                    <a:pt x="129983" y="1747"/>
                  </a:lnTo>
                  <a:lnTo>
                    <a:pt x="131288" y="2539"/>
                  </a:lnTo>
                  <a:lnTo>
                    <a:pt x="134902" y="3418"/>
                  </a:lnTo>
                  <a:lnTo>
                    <a:pt x="136190" y="5275"/>
                  </a:lnTo>
                  <a:lnTo>
                    <a:pt x="144955" y="38439"/>
                  </a:lnTo>
                  <a:lnTo>
                    <a:pt x="148088" y="70525"/>
                  </a:lnTo>
                  <a:lnTo>
                    <a:pt x="153489" y="106459"/>
                  </a:lnTo>
                  <a:lnTo>
                    <a:pt x="164959" y="142745"/>
                  </a:lnTo>
                  <a:lnTo>
                    <a:pt x="167897" y="148797"/>
                  </a:lnTo>
                  <a:lnTo>
                    <a:pt x="175284" y="15749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27" name="SMARTInkShape-2215"/>
            <p:cNvSpPr/>
            <p:nvPr>
              <p:custDataLst>
                <p:tags r:id="rId50"/>
              </p:custDataLst>
            </p:nvPr>
          </p:nvSpPr>
          <p:spPr>
            <a:xfrm>
              <a:off x="2735307" y="5083246"/>
              <a:ext cx="259135" cy="562195"/>
            </a:xfrm>
            <a:custGeom>
              <a:avLst/>
              <a:gdLst/>
              <a:ahLst/>
              <a:cxnLst/>
              <a:rect l="0" t="0" r="0" b="0"/>
              <a:pathLst>
                <a:path w="259135" h="562195">
                  <a:moveTo>
                    <a:pt x="61939" y="0"/>
                  </a:moveTo>
                  <a:lnTo>
                    <a:pt x="61939" y="0"/>
                  </a:lnTo>
                  <a:lnTo>
                    <a:pt x="55651" y="0"/>
                  </a:lnTo>
                  <a:lnTo>
                    <a:pt x="61013" y="20331"/>
                  </a:lnTo>
                  <a:lnTo>
                    <a:pt x="62568" y="51594"/>
                  </a:lnTo>
                  <a:lnTo>
                    <a:pt x="66904" y="85166"/>
                  </a:lnTo>
                  <a:lnTo>
                    <a:pt x="68203" y="111699"/>
                  </a:lnTo>
                  <a:lnTo>
                    <a:pt x="68781" y="141885"/>
                  </a:lnTo>
                  <a:lnTo>
                    <a:pt x="69037" y="174235"/>
                  </a:lnTo>
                  <a:lnTo>
                    <a:pt x="69151" y="207548"/>
                  </a:lnTo>
                  <a:lnTo>
                    <a:pt x="69202" y="241289"/>
                  </a:lnTo>
                  <a:lnTo>
                    <a:pt x="70036" y="276032"/>
                  </a:lnTo>
                  <a:lnTo>
                    <a:pt x="71395" y="294385"/>
                  </a:lnTo>
                  <a:lnTo>
                    <a:pt x="74256" y="330467"/>
                  </a:lnTo>
                  <a:lnTo>
                    <a:pt x="75528" y="362734"/>
                  </a:lnTo>
                  <a:lnTo>
                    <a:pt x="73930" y="391140"/>
                  </a:lnTo>
                  <a:lnTo>
                    <a:pt x="71326" y="417290"/>
                  </a:lnTo>
                  <a:lnTo>
                    <a:pt x="70169" y="442438"/>
                  </a:lnTo>
                  <a:lnTo>
                    <a:pt x="69517" y="475530"/>
                  </a:lnTo>
                  <a:lnTo>
                    <a:pt x="63466" y="509961"/>
                  </a:lnTo>
                  <a:lnTo>
                    <a:pt x="52082" y="543717"/>
                  </a:lnTo>
                  <a:lnTo>
                    <a:pt x="48739" y="555581"/>
                  </a:lnTo>
                  <a:lnTo>
                    <a:pt x="46647" y="557845"/>
                  </a:lnTo>
                  <a:lnTo>
                    <a:pt x="39995" y="560359"/>
                  </a:lnTo>
                  <a:lnTo>
                    <a:pt x="19321" y="562194"/>
                  </a:lnTo>
                  <a:lnTo>
                    <a:pt x="16485" y="560630"/>
                  </a:lnTo>
                  <a:lnTo>
                    <a:pt x="14595" y="557964"/>
                  </a:lnTo>
                  <a:lnTo>
                    <a:pt x="5366" y="532770"/>
                  </a:lnTo>
                  <a:lnTo>
                    <a:pt x="1896" y="518435"/>
                  </a:lnTo>
                  <a:lnTo>
                    <a:pt x="0" y="513604"/>
                  </a:lnTo>
                  <a:lnTo>
                    <a:pt x="57" y="503908"/>
                  </a:lnTo>
                  <a:lnTo>
                    <a:pt x="2787" y="495001"/>
                  </a:lnTo>
                  <a:lnTo>
                    <a:pt x="8988" y="482670"/>
                  </a:lnTo>
                  <a:lnTo>
                    <a:pt x="9597" y="480023"/>
                  </a:lnTo>
                  <a:lnTo>
                    <a:pt x="14601" y="474917"/>
                  </a:lnTo>
                  <a:lnTo>
                    <a:pt x="22236" y="470755"/>
                  </a:lnTo>
                  <a:lnTo>
                    <a:pt x="48996" y="467863"/>
                  </a:lnTo>
                  <a:lnTo>
                    <a:pt x="85011" y="467463"/>
                  </a:lnTo>
                  <a:lnTo>
                    <a:pt x="120520" y="465266"/>
                  </a:lnTo>
                  <a:lnTo>
                    <a:pt x="156094" y="454968"/>
                  </a:lnTo>
                  <a:lnTo>
                    <a:pt x="188250" y="439809"/>
                  </a:lnTo>
                  <a:lnTo>
                    <a:pt x="223597" y="407877"/>
                  </a:lnTo>
                  <a:lnTo>
                    <a:pt x="227110" y="400113"/>
                  </a:lnTo>
                  <a:lnTo>
                    <a:pt x="229482" y="392065"/>
                  </a:lnTo>
                  <a:lnTo>
                    <a:pt x="235454" y="380285"/>
                  </a:lnTo>
                  <a:lnTo>
                    <a:pt x="236874" y="370144"/>
                  </a:lnTo>
                  <a:lnTo>
                    <a:pt x="234904" y="365220"/>
                  </a:lnTo>
                  <a:lnTo>
                    <a:pt x="230904" y="359323"/>
                  </a:lnTo>
                  <a:lnTo>
                    <a:pt x="228194" y="358517"/>
                  </a:lnTo>
                  <a:lnTo>
                    <a:pt x="223718" y="357999"/>
                  </a:lnTo>
                  <a:lnTo>
                    <a:pt x="212548" y="378214"/>
                  </a:lnTo>
                  <a:lnTo>
                    <a:pt x="208906" y="402826"/>
                  </a:lnTo>
                  <a:lnTo>
                    <a:pt x="208187" y="433295"/>
                  </a:lnTo>
                  <a:lnTo>
                    <a:pt x="208062" y="460828"/>
                  </a:lnTo>
                  <a:lnTo>
                    <a:pt x="209656" y="479100"/>
                  </a:lnTo>
                  <a:lnTo>
                    <a:pt x="221739" y="510667"/>
                  </a:lnTo>
                  <a:lnTo>
                    <a:pt x="227907" y="523973"/>
                  </a:lnTo>
                  <a:lnTo>
                    <a:pt x="242018" y="538128"/>
                  </a:lnTo>
                  <a:lnTo>
                    <a:pt x="259134" y="54776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34" name="SMARTInkShape-Group603"/>
          <p:cNvGrpSpPr/>
          <p:nvPr/>
        </p:nvGrpSpPr>
        <p:grpSpPr>
          <a:xfrm>
            <a:off x="1373100" y="5338869"/>
            <a:ext cx="810652" cy="445515"/>
            <a:chOff x="1373100" y="5338869"/>
            <a:chExt cx="810652" cy="445515"/>
          </a:xfrm>
        </p:grpSpPr>
        <p:sp>
          <p:nvSpPr>
            <p:cNvPr id="38229" name="SMARTInkShape-2216"/>
            <p:cNvSpPr/>
            <p:nvPr>
              <p:custDataLst>
                <p:tags r:id="rId41"/>
              </p:custDataLst>
            </p:nvPr>
          </p:nvSpPr>
          <p:spPr>
            <a:xfrm>
              <a:off x="1373100" y="5338869"/>
              <a:ext cx="51086" cy="445515"/>
            </a:xfrm>
            <a:custGeom>
              <a:avLst/>
              <a:gdLst/>
              <a:ahLst/>
              <a:cxnLst/>
              <a:rect l="0" t="0" r="0" b="0"/>
              <a:pathLst>
                <a:path w="51086" h="445515">
                  <a:moveTo>
                    <a:pt x="7264" y="0"/>
                  </a:moveTo>
                  <a:lnTo>
                    <a:pt x="7264" y="0"/>
                  </a:lnTo>
                  <a:lnTo>
                    <a:pt x="3387" y="0"/>
                  </a:lnTo>
                  <a:lnTo>
                    <a:pt x="2245" y="811"/>
                  </a:lnTo>
                  <a:lnTo>
                    <a:pt x="1484" y="2164"/>
                  </a:lnTo>
                  <a:lnTo>
                    <a:pt x="412" y="10108"/>
                  </a:lnTo>
                  <a:lnTo>
                    <a:pt x="0" y="41092"/>
                  </a:lnTo>
                  <a:lnTo>
                    <a:pt x="3846" y="76373"/>
                  </a:lnTo>
                  <a:lnTo>
                    <a:pt x="6251" y="108829"/>
                  </a:lnTo>
                  <a:lnTo>
                    <a:pt x="6814" y="136551"/>
                  </a:lnTo>
                  <a:lnTo>
                    <a:pt x="7876" y="166996"/>
                  </a:lnTo>
                  <a:lnTo>
                    <a:pt x="11053" y="196757"/>
                  </a:lnTo>
                  <a:lnTo>
                    <a:pt x="13006" y="226214"/>
                  </a:lnTo>
                  <a:lnTo>
                    <a:pt x="13873" y="255537"/>
                  </a:lnTo>
                  <a:lnTo>
                    <a:pt x="14259" y="284799"/>
                  </a:lnTo>
                  <a:lnTo>
                    <a:pt x="18354" y="320892"/>
                  </a:lnTo>
                  <a:lnTo>
                    <a:pt x="20829" y="356022"/>
                  </a:lnTo>
                  <a:lnTo>
                    <a:pt x="22477" y="391770"/>
                  </a:lnTo>
                  <a:lnTo>
                    <a:pt x="33499" y="424783"/>
                  </a:lnTo>
                  <a:lnTo>
                    <a:pt x="36407" y="434682"/>
                  </a:lnTo>
                  <a:lnTo>
                    <a:pt x="42650" y="443928"/>
                  </a:lnTo>
                  <a:lnTo>
                    <a:pt x="45443" y="444809"/>
                  </a:lnTo>
                  <a:lnTo>
                    <a:pt x="51085" y="4455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0" name="SMARTInkShape-2217"/>
            <p:cNvSpPr/>
            <p:nvPr>
              <p:custDataLst>
                <p:tags r:id="rId42"/>
              </p:custDataLst>
            </p:nvPr>
          </p:nvSpPr>
          <p:spPr>
            <a:xfrm>
              <a:off x="1505201" y="5565278"/>
              <a:ext cx="6628" cy="167982"/>
            </a:xfrm>
            <a:custGeom>
              <a:avLst/>
              <a:gdLst/>
              <a:ahLst/>
              <a:cxnLst/>
              <a:rect l="0" t="0" r="0" b="0"/>
              <a:pathLst>
                <a:path w="6628" h="167982">
                  <a:moveTo>
                    <a:pt x="6627" y="0"/>
                  </a:moveTo>
                  <a:lnTo>
                    <a:pt x="6627" y="0"/>
                  </a:lnTo>
                  <a:lnTo>
                    <a:pt x="6627" y="10165"/>
                  </a:lnTo>
                  <a:lnTo>
                    <a:pt x="0" y="45093"/>
                  </a:lnTo>
                  <a:lnTo>
                    <a:pt x="1621" y="75451"/>
                  </a:lnTo>
                  <a:lnTo>
                    <a:pt x="5638" y="108587"/>
                  </a:lnTo>
                  <a:lnTo>
                    <a:pt x="6540" y="143124"/>
                  </a:lnTo>
                  <a:lnTo>
                    <a:pt x="6627" y="16798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1" name="SMARTInkShape-2218"/>
            <p:cNvSpPr/>
            <p:nvPr>
              <p:custDataLst>
                <p:tags r:id="rId43"/>
              </p:custDataLst>
            </p:nvPr>
          </p:nvSpPr>
          <p:spPr>
            <a:xfrm>
              <a:off x="1526435" y="5404600"/>
              <a:ext cx="379783" cy="335461"/>
            </a:xfrm>
            <a:custGeom>
              <a:avLst/>
              <a:gdLst/>
              <a:ahLst/>
              <a:cxnLst/>
              <a:rect l="0" t="0" r="0" b="0"/>
              <a:pathLst>
                <a:path w="379783" h="335461">
                  <a:moveTo>
                    <a:pt x="0" y="0"/>
                  </a:moveTo>
                  <a:lnTo>
                    <a:pt x="0" y="0"/>
                  </a:lnTo>
                  <a:lnTo>
                    <a:pt x="0" y="3878"/>
                  </a:lnTo>
                  <a:lnTo>
                    <a:pt x="811" y="5020"/>
                  </a:lnTo>
                  <a:lnTo>
                    <a:pt x="2164" y="5781"/>
                  </a:lnTo>
                  <a:lnTo>
                    <a:pt x="3877" y="6289"/>
                  </a:lnTo>
                  <a:lnTo>
                    <a:pt x="10165" y="10880"/>
                  </a:lnTo>
                  <a:lnTo>
                    <a:pt x="17168" y="21258"/>
                  </a:lnTo>
                  <a:lnTo>
                    <a:pt x="29230" y="52001"/>
                  </a:lnTo>
                  <a:lnTo>
                    <a:pt x="42832" y="88266"/>
                  </a:lnTo>
                  <a:lnTo>
                    <a:pt x="48667" y="118755"/>
                  </a:lnTo>
                  <a:lnTo>
                    <a:pt x="54273" y="152224"/>
                  </a:lnTo>
                  <a:lnTo>
                    <a:pt x="61074" y="183960"/>
                  </a:lnTo>
                  <a:lnTo>
                    <a:pt x="64351" y="213922"/>
                  </a:lnTo>
                  <a:lnTo>
                    <a:pt x="70478" y="246485"/>
                  </a:lnTo>
                  <a:lnTo>
                    <a:pt x="72885" y="282424"/>
                  </a:lnTo>
                  <a:lnTo>
                    <a:pt x="73032" y="298975"/>
                  </a:lnTo>
                  <a:lnTo>
                    <a:pt x="73846" y="266607"/>
                  </a:lnTo>
                  <a:lnTo>
                    <a:pt x="79323" y="233236"/>
                  </a:lnTo>
                  <a:lnTo>
                    <a:pt x="88149" y="197132"/>
                  </a:lnTo>
                  <a:lnTo>
                    <a:pt x="95096" y="179595"/>
                  </a:lnTo>
                  <a:lnTo>
                    <a:pt x="104713" y="166398"/>
                  </a:lnTo>
                  <a:lnTo>
                    <a:pt x="109566" y="163220"/>
                  </a:lnTo>
                  <a:lnTo>
                    <a:pt x="111996" y="162373"/>
                  </a:lnTo>
                  <a:lnTo>
                    <a:pt x="114427" y="162619"/>
                  </a:lnTo>
                  <a:lnTo>
                    <a:pt x="119293" y="165057"/>
                  </a:lnTo>
                  <a:lnTo>
                    <a:pt x="134048" y="179065"/>
                  </a:lnTo>
                  <a:lnTo>
                    <a:pt x="155758" y="213693"/>
                  </a:lnTo>
                  <a:lnTo>
                    <a:pt x="169654" y="247010"/>
                  </a:lnTo>
                  <a:lnTo>
                    <a:pt x="183910" y="277275"/>
                  </a:lnTo>
                  <a:lnTo>
                    <a:pt x="197048" y="303909"/>
                  </a:lnTo>
                  <a:lnTo>
                    <a:pt x="199531" y="307290"/>
                  </a:lnTo>
                  <a:lnTo>
                    <a:pt x="202810" y="309543"/>
                  </a:lnTo>
                  <a:lnTo>
                    <a:pt x="223292" y="317863"/>
                  </a:lnTo>
                  <a:lnTo>
                    <a:pt x="225953" y="317405"/>
                  </a:lnTo>
                  <a:lnTo>
                    <a:pt x="246756" y="306401"/>
                  </a:lnTo>
                  <a:lnTo>
                    <a:pt x="257748" y="296942"/>
                  </a:lnTo>
                  <a:lnTo>
                    <a:pt x="283302" y="262734"/>
                  </a:lnTo>
                  <a:lnTo>
                    <a:pt x="308077" y="228832"/>
                  </a:lnTo>
                  <a:lnTo>
                    <a:pt x="325347" y="199780"/>
                  </a:lnTo>
                  <a:lnTo>
                    <a:pt x="330168" y="184301"/>
                  </a:lnTo>
                  <a:lnTo>
                    <a:pt x="334817" y="177066"/>
                  </a:lnTo>
                  <a:lnTo>
                    <a:pt x="335861" y="169153"/>
                  </a:lnTo>
                  <a:lnTo>
                    <a:pt x="335932" y="164452"/>
                  </a:lnTo>
                  <a:lnTo>
                    <a:pt x="335130" y="163193"/>
                  </a:lnTo>
                  <a:lnTo>
                    <a:pt x="333784" y="162355"/>
                  </a:lnTo>
                  <a:lnTo>
                    <a:pt x="332075" y="161796"/>
                  </a:lnTo>
                  <a:lnTo>
                    <a:pt x="330936" y="160611"/>
                  </a:lnTo>
                  <a:lnTo>
                    <a:pt x="329671" y="157132"/>
                  </a:lnTo>
                  <a:lnTo>
                    <a:pt x="328521" y="155878"/>
                  </a:lnTo>
                  <a:lnTo>
                    <a:pt x="322458" y="153704"/>
                  </a:lnTo>
                  <a:lnTo>
                    <a:pt x="311286" y="153403"/>
                  </a:lnTo>
                  <a:lnTo>
                    <a:pt x="306600" y="155551"/>
                  </a:lnTo>
                  <a:lnTo>
                    <a:pt x="295986" y="164255"/>
                  </a:lnTo>
                  <a:lnTo>
                    <a:pt x="287880" y="178095"/>
                  </a:lnTo>
                  <a:lnTo>
                    <a:pt x="279234" y="212964"/>
                  </a:lnTo>
                  <a:lnTo>
                    <a:pt x="277757" y="248473"/>
                  </a:lnTo>
                  <a:lnTo>
                    <a:pt x="277563" y="284857"/>
                  </a:lnTo>
                  <a:lnTo>
                    <a:pt x="283370" y="312432"/>
                  </a:lnTo>
                  <a:lnTo>
                    <a:pt x="292331" y="327377"/>
                  </a:lnTo>
                  <a:lnTo>
                    <a:pt x="297094" y="332146"/>
                  </a:lnTo>
                  <a:lnTo>
                    <a:pt x="301916" y="334266"/>
                  </a:lnTo>
                  <a:lnTo>
                    <a:pt x="309193" y="335460"/>
                  </a:lnTo>
                  <a:lnTo>
                    <a:pt x="320366" y="331936"/>
                  </a:lnTo>
                  <a:lnTo>
                    <a:pt x="333955" y="321875"/>
                  </a:lnTo>
                  <a:lnTo>
                    <a:pt x="359385" y="286198"/>
                  </a:lnTo>
                  <a:lnTo>
                    <a:pt x="379782" y="25562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2" name="SMARTInkShape-2219"/>
            <p:cNvSpPr/>
            <p:nvPr>
              <p:custDataLst>
                <p:tags r:id="rId44"/>
              </p:custDataLst>
            </p:nvPr>
          </p:nvSpPr>
          <p:spPr>
            <a:xfrm>
              <a:off x="1935466" y="5506850"/>
              <a:ext cx="80305" cy="160678"/>
            </a:xfrm>
            <a:custGeom>
              <a:avLst/>
              <a:gdLst/>
              <a:ahLst/>
              <a:cxnLst/>
              <a:rect l="0" t="0" r="0" b="0"/>
              <a:pathLst>
                <a:path w="80305" h="160678">
                  <a:moveTo>
                    <a:pt x="43786" y="0"/>
                  </a:moveTo>
                  <a:lnTo>
                    <a:pt x="43786" y="0"/>
                  </a:lnTo>
                  <a:lnTo>
                    <a:pt x="39909" y="0"/>
                  </a:lnTo>
                  <a:lnTo>
                    <a:pt x="38767" y="811"/>
                  </a:lnTo>
                  <a:lnTo>
                    <a:pt x="38006" y="2164"/>
                  </a:lnTo>
                  <a:lnTo>
                    <a:pt x="36784" y="6288"/>
                  </a:lnTo>
                  <a:lnTo>
                    <a:pt x="26344" y="21258"/>
                  </a:lnTo>
                  <a:lnTo>
                    <a:pt x="17739" y="45134"/>
                  </a:lnTo>
                  <a:lnTo>
                    <a:pt x="13034" y="75458"/>
                  </a:lnTo>
                  <a:lnTo>
                    <a:pt x="4530" y="108589"/>
                  </a:lnTo>
                  <a:lnTo>
                    <a:pt x="366" y="143123"/>
                  </a:lnTo>
                  <a:lnTo>
                    <a:pt x="0" y="158762"/>
                  </a:lnTo>
                  <a:lnTo>
                    <a:pt x="800" y="159400"/>
                  </a:lnTo>
                  <a:lnTo>
                    <a:pt x="6257" y="160509"/>
                  </a:lnTo>
                  <a:lnTo>
                    <a:pt x="31644" y="125202"/>
                  </a:lnTo>
                  <a:lnTo>
                    <a:pt x="36338" y="113485"/>
                  </a:lnTo>
                  <a:lnTo>
                    <a:pt x="38010" y="112174"/>
                  </a:lnTo>
                  <a:lnTo>
                    <a:pt x="42645" y="110071"/>
                  </a:lnTo>
                  <a:lnTo>
                    <a:pt x="47326" y="113583"/>
                  </a:lnTo>
                  <a:lnTo>
                    <a:pt x="53852" y="119764"/>
                  </a:lnTo>
                  <a:lnTo>
                    <a:pt x="56375" y="124370"/>
                  </a:lnTo>
                  <a:lnTo>
                    <a:pt x="58308" y="129121"/>
                  </a:lnTo>
                  <a:lnTo>
                    <a:pt x="80304" y="16067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3" name="SMARTInkShape-2220"/>
            <p:cNvSpPr/>
            <p:nvPr>
              <p:custDataLst>
                <p:tags r:id="rId45"/>
              </p:custDataLst>
            </p:nvPr>
          </p:nvSpPr>
          <p:spPr>
            <a:xfrm>
              <a:off x="2066895" y="5506850"/>
              <a:ext cx="116857" cy="152837"/>
            </a:xfrm>
            <a:custGeom>
              <a:avLst/>
              <a:gdLst/>
              <a:ahLst/>
              <a:cxnLst/>
              <a:rect l="0" t="0" r="0" b="0"/>
              <a:pathLst>
                <a:path w="116857" h="152837">
                  <a:moveTo>
                    <a:pt x="0" y="7303"/>
                  </a:moveTo>
                  <a:lnTo>
                    <a:pt x="0" y="7303"/>
                  </a:lnTo>
                  <a:lnTo>
                    <a:pt x="0" y="17469"/>
                  </a:lnTo>
                  <a:lnTo>
                    <a:pt x="7438" y="52396"/>
                  </a:lnTo>
                  <a:lnTo>
                    <a:pt x="13502" y="87809"/>
                  </a:lnTo>
                  <a:lnTo>
                    <a:pt x="15200" y="115266"/>
                  </a:lnTo>
                  <a:lnTo>
                    <a:pt x="21214" y="140784"/>
                  </a:lnTo>
                  <a:lnTo>
                    <a:pt x="21883" y="152836"/>
                  </a:lnTo>
                  <a:lnTo>
                    <a:pt x="25779" y="149337"/>
                  </a:lnTo>
                  <a:lnTo>
                    <a:pt x="27687" y="143194"/>
                  </a:lnTo>
                  <a:lnTo>
                    <a:pt x="34173" y="107801"/>
                  </a:lnTo>
                  <a:lnTo>
                    <a:pt x="40086" y="76681"/>
                  </a:lnTo>
                  <a:lnTo>
                    <a:pt x="51274" y="45503"/>
                  </a:lnTo>
                  <a:lnTo>
                    <a:pt x="60892" y="28554"/>
                  </a:lnTo>
                  <a:lnTo>
                    <a:pt x="76437" y="17392"/>
                  </a:lnTo>
                  <a:lnTo>
                    <a:pt x="92972" y="9537"/>
                  </a:lnTo>
                  <a:lnTo>
                    <a:pt x="11685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35" name="SMARTInkShape-2221"/>
          <p:cNvSpPr/>
          <p:nvPr>
            <p:custDataLst>
              <p:tags r:id="rId3"/>
            </p:custDataLst>
          </p:nvPr>
        </p:nvSpPr>
        <p:spPr>
          <a:xfrm>
            <a:off x="1491368" y="4579303"/>
            <a:ext cx="78889" cy="324434"/>
          </a:xfrm>
          <a:custGeom>
            <a:avLst/>
            <a:gdLst/>
            <a:ahLst/>
            <a:cxnLst/>
            <a:rect l="0" t="0" r="0" b="0"/>
            <a:pathLst>
              <a:path w="78889" h="324434">
                <a:moveTo>
                  <a:pt x="78888" y="0"/>
                </a:moveTo>
                <a:lnTo>
                  <a:pt x="78888" y="0"/>
                </a:lnTo>
                <a:lnTo>
                  <a:pt x="68722" y="0"/>
                </a:lnTo>
                <a:lnTo>
                  <a:pt x="57842" y="3877"/>
                </a:lnTo>
                <a:lnTo>
                  <a:pt x="44645" y="13269"/>
                </a:lnTo>
                <a:lnTo>
                  <a:pt x="32675" y="26203"/>
                </a:lnTo>
                <a:lnTo>
                  <a:pt x="18351" y="58994"/>
                </a:lnTo>
                <a:lnTo>
                  <a:pt x="5896" y="95021"/>
                </a:lnTo>
                <a:lnTo>
                  <a:pt x="0" y="120298"/>
                </a:lnTo>
                <a:lnTo>
                  <a:pt x="1358" y="130829"/>
                </a:lnTo>
                <a:lnTo>
                  <a:pt x="6072" y="149083"/>
                </a:lnTo>
                <a:lnTo>
                  <a:pt x="7622" y="150513"/>
                </a:lnTo>
                <a:lnTo>
                  <a:pt x="26396" y="158904"/>
                </a:lnTo>
                <a:lnTo>
                  <a:pt x="48031" y="162686"/>
                </a:lnTo>
                <a:lnTo>
                  <a:pt x="59087" y="170812"/>
                </a:lnTo>
                <a:lnTo>
                  <a:pt x="73990" y="191346"/>
                </a:lnTo>
                <a:lnTo>
                  <a:pt x="76711" y="201087"/>
                </a:lnTo>
                <a:lnTo>
                  <a:pt x="78601" y="234226"/>
                </a:lnTo>
                <a:lnTo>
                  <a:pt x="76667" y="263029"/>
                </a:lnTo>
                <a:lnTo>
                  <a:pt x="71442" y="297835"/>
                </a:lnTo>
                <a:lnTo>
                  <a:pt x="65016" y="318352"/>
                </a:lnTo>
                <a:lnTo>
                  <a:pt x="64499" y="324433"/>
                </a:lnTo>
                <a:lnTo>
                  <a:pt x="64426" y="324218"/>
                </a:lnTo>
                <a:lnTo>
                  <a:pt x="64281" y="314051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40" name="SMARTInkShape-Group605"/>
          <p:cNvGrpSpPr/>
          <p:nvPr/>
        </p:nvGrpSpPr>
        <p:grpSpPr>
          <a:xfrm>
            <a:off x="1661194" y="4258168"/>
            <a:ext cx="310756" cy="561973"/>
            <a:chOff x="1661194" y="4258168"/>
            <a:chExt cx="310756" cy="561973"/>
          </a:xfrm>
        </p:grpSpPr>
        <p:sp>
          <p:nvSpPr>
            <p:cNvPr id="38236" name="SMARTInkShape-2222"/>
            <p:cNvSpPr/>
            <p:nvPr>
              <p:custDataLst>
                <p:tags r:id="rId37"/>
              </p:custDataLst>
            </p:nvPr>
          </p:nvSpPr>
          <p:spPr>
            <a:xfrm>
              <a:off x="1775241" y="4258168"/>
              <a:ext cx="196709" cy="21692"/>
            </a:xfrm>
            <a:custGeom>
              <a:avLst/>
              <a:gdLst/>
              <a:ahLst/>
              <a:cxnLst/>
              <a:rect l="0" t="0" r="0" b="0"/>
              <a:pathLst>
                <a:path w="196709" h="21692">
                  <a:moveTo>
                    <a:pt x="28727" y="21691"/>
                  </a:moveTo>
                  <a:lnTo>
                    <a:pt x="28727" y="21691"/>
                  </a:lnTo>
                  <a:lnTo>
                    <a:pt x="22439" y="21691"/>
                  </a:lnTo>
                  <a:lnTo>
                    <a:pt x="3210" y="14253"/>
                  </a:lnTo>
                  <a:lnTo>
                    <a:pt x="1978" y="12675"/>
                  </a:lnTo>
                  <a:lnTo>
                    <a:pt x="0" y="8189"/>
                  </a:lnTo>
                  <a:lnTo>
                    <a:pt x="3535" y="3534"/>
                  </a:lnTo>
                  <a:lnTo>
                    <a:pt x="7522" y="1449"/>
                  </a:lnTo>
                  <a:lnTo>
                    <a:pt x="24913" y="0"/>
                  </a:lnTo>
                  <a:lnTo>
                    <a:pt x="39589" y="657"/>
                  </a:lnTo>
                  <a:lnTo>
                    <a:pt x="73017" y="6078"/>
                  </a:lnTo>
                  <a:lnTo>
                    <a:pt x="109127" y="9116"/>
                  </a:lnTo>
                  <a:lnTo>
                    <a:pt x="140572" y="13694"/>
                  </a:lnTo>
                  <a:lnTo>
                    <a:pt x="174848" y="14327"/>
                  </a:lnTo>
                  <a:lnTo>
                    <a:pt x="178878" y="14360"/>
                  </a:lnTo>
                  <a:lnTo>
                    <a:pt x="196708" y="708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7" name="SMARTInkShape-2223"/>
            <p:cNvSpPr/>
            <p:nvPr>
              <p:custDataLst>
                <p:tags r:id="rId38"/>
              </p:custDataLst>
            </p:nvPr>
          </p:nvSpPr>
          <p:spPr>
            <a:xfrm>
              <a:off x="1661194" y="4666946"/>
              <a:ext cx="135472" cy="29214"/>
            </a:xfrm>
            <a:custGeom>
              <a:avLst/>
              <a:gdLst/>
              <a:ahLst/>
              <a:cxnLst/>
              <a:rect l="0" t="0" r="0" b="0"/>
              <a:pathLst>
                <a:path w="135472" h="29214">
                  <a:moveTo>
                    <a:pt x="11311" y="29213"/>
                  </a:moveTo>
                  <a:lnTo>
                    <a:pt x="11311" y="29213"/>
                  </a:lnTo>
                  <a:lnTo>
                    <a:pt x="0" y="29213"/>
                  </a:lnTo>
                  <a:lnTo>
                    <a:pt x="1686" y="29213"/>
                  </a:lnTo>
                  <a:lnTo>
                    <a:pt x="2459" y="28402"/>
                  </a:lnTo>
                  <a:lnTo>
                    <a:pt x="3319" y="25337"/>
                  </a:lnTo>
                  <a:lnTo>
                    <a:pt x="5172" y="24194"/>
                  </a:lnTo>
                  <a:lnTo>
                    <a:pt x="14722" y="21776"/>
                  </a:lnTo>
                  <a:lnTo>
                    <a:pt x="23863" y="17091"/>
                  </a:lnTo>
                  <a:lnTo>
                    <a:pt x="56341" y="9805"/>
                  </a:lnTo>
                  <a:lnTo>
                    <a:pt x="87932" y="3755"/>
                  </a:lnTo>
                  <a:lnTo>
                    <a:pt x="123408" y="146"/>
                  </a:lnTo>
                  <a:lnTo>
                    <a:pt x="13547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8" name="SMARTInkShape-2224"/>
            <p:cNvSpPr/>
            <p:nvPr>
              <p:custDataLst>
                <p:tags r:id="rId39"/>
              </p:custDataLst>
            </p:nvPr>
          </p:nvSpPr>
          <p:spPr>
            <a:xfrm>
              <a:off x="1687112" y="4520875"/>
              <a:ext cx="51126" cy="299266"/>
            </a:xfrm>
            <a:custGeom>
              <a:avLst/>
              <a:gdLst/>
              <a:ahLst/>
              <a:cxnLst/>
              <a:rect l="0" t="0" r="0" b="0"/>
              <a:pathLst>
                <a:path w="51126" h="299266">
                  <a:moveTo>
                    <a:pt x="0" y="0"/>
                  </a:moveTo>
                  <a:lnTo>
                    <a:pt x="0" y="0"/>
                  </a:lnTo>
                  <a:lnTo>
                    <a:pt x="0" y="31222"/>
                  </a:lnTo>
                  <a:lnTo>
                    <a:pt x="2164" y="58825"/>
                  </a:lnTo>
                  <a:lnTo>
                    <a:pt x="5781" y="84784"/>
                  </a:lnTo>
                  <a:lnTo>
                    <a:pt x="9016" y="118174"/>
                  </a:lnTo>
                  <a:lnTo>
                    <a:pt x="15114" y="153764"/>
                  </a:lnTo>
                  <a:lnTo>
                    <a:pt x="19897" y="190007"/>
                  </a:lnTo>
                  <a:lnTo>
                    <a:pt x="23478" y="224280"/>
                  </a:lnTo>
                  <a:lnTo>
                    <a:pt x="29678" y="252828"/>
                  </a:lnTo>
                  <a:lnTo>
                    <a:pt x="38081" y="289090"/>
                  </a:lnTo>
                  <a:lnTo>
                    <a:pt x="42687" y="297399"/>
                  </a:lnTo>
                  <a:lnTo>
                    <a:pt x="43877" y="298081"/>
                  </a:lnTo>
                  <a:lnTo>
                    <a:pt x="50010" y="299265"/>
                  </a:lnTo>
                  <a:lnTo>
                    <a:pt x="50381" y="298513"/>
                  </a:lnTo>
                  <a:lnTo>
                    <a:pt x="51125" y="29214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39" name="SMARTInkShape-2225"/>
            <p:cNvSpPr/>
            <p:nvPr>
              <p:custDataLst>
                <p:tags r:id="rId40"/>
              </p:custDataLst>
            </p:nvPr>
          </p:nvSpPr>
          <p:spPr>
            <a:xfrm>
              <a:off x="1811396" y="4652339"/>
              <a:ext cx="58305" cy="138767"/>
            </a:xfrm>
            <a:custGeom>
              <a:avLst/>
              <a:gdLst/>
              <a:ahLst/>
              <a:cxnLst/>
              <a:rect l="0" t="0" r="0" b="0"/>
              <a:pathLst>
                <a:path w="58305" h="138767">
                  <a:moveTo>
                    <a:pt x="36393" y="0"/>
                  </a:moveTo>
                  <a:lnTo>
                    <a:pt x="36393" y="0"/>
                  </a:lnTo>
                  <a:lnTo>
                    <a:pt x="25513" y="0"/>
                  </a:lnTo>
                  <a:lnTo>
                    <a:pt x="24271" y="811"/>
                  </a:lnTo>
                  <a:lnTo>
                    <a:pt x="23443" y="2164"/>
                  </a:lnTo>
                  <a:lnTo>
                    <a:pt x="18236" y="14042"/>
                  </a:lnTo>
                  <a:lnTo>
                    <a:pt x="3056" y="39738"/>
                  </a:lnTo>
                  <a:lnTo>
                    <a:pt x="0" y="67769"/>
                  </a:lnTo>
                  <a:lnTo>
                    <a:pt x="3790" y="79229"/>
                  </a:lnTo>
                  <a:lnTo>
                    <a:pt x="12340" y="91811"/>
                  </a:lnTo>
                  <a:lnTo>
                    <a:pt x="18627" y="99607"/>
                  </a:lnTo>
                  <a:lnTo>
                    <a:pt x="23326" y="109511"/>
                  </a:lnTo>
                  <a:lnTo>
                    <a:pt x="49565" y="137324"/>
                  </a:lnTo>
                  <a:lnTo>
                    <a:pt x="52527" y="138125"/>
                  </a:lnTo>
                  <a:lnTo>
                    <a:pt x="58304" y="13876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62" name="SMARTInkShape-Group606"/>
          <p:cNvGrpSpPr/>
          <p:nvPr/>
        </p:nvGrpSpPr>
        <p:grpSpPr>
          <a:xfrm>
            <a:off x="1007885" y="3549508"/>
            <a:ext cx="2139931" cy="1321791"/>
            <a:chOff x="1007885" y="3549508"/>
            <a:chExt cx="2139931" cy="1321791"/>
          </a:xfrm>
        </p:grpSpPr>
        <p:sp>
          <p:nvSpPr>
            <p:cNvPr id="38241" name="SMARTInkShape-2226"/>
            <p:cNvSpPr/>
            <p:nvPr>
              <p:custDataLst>
                <p:tags r:id="rId16"/>
              </p:custDataLst>
            </p:nvPr>
          </p:nvSpPr>
          <p:spPr>
            <a:xfrm>
              <a:off x="1285419" y="3710185"/>
              <a:ext cx="335962" cy="203248"/>
            </a:xfrm>
            <a:custGeom>
              <a:avLst/>
              <a:gdLst/>
              <a:ahLst/>
              <a:cxnLst/>
              <a:rect l="0" t="0" r="0" b="0"/>
              <a:pathLst>
                <a:path w="335962" h="203248">
                  <a:moveTo>
                    <a:pt x="0" y="0"/>
                  </a:moveTo>
                  <a:lnTo>
                    <a:pt x="0" y="0"/>
                  </a:lnTo>
                  <a:lnTo>
                    <a:pt x="0" y="31558"/>
                  </a:lnTo>
                  <a:lnTo>
                    <a:pt x="0" y="66676"/>
                  </a:lnTo>
                  <a:lnTo>
                    <a:pt x="0" y="100993"/>
                  </a:lnTo>
                  <a:lnTo>
                    <a:pt x="5780" y="136438"/>
                  </a:lnTo>
                  <a:lnTo>
                    <a:pt x="7169" y="171393"/>
                  </a:lnTo>
                  <a:lnTo>
                    <a:pt x="7302" y="203247"/>
                  </a:lnTo>
                  <a:lnTo>
                    <a:pt x="7303" y="200251"/>
                  </a:lnTo>
                  <a:lnTo>
                    <a:pt x="9467" y="196389"/>
                  </a:lnTo>
                  <a:lnTo>
                    <a:pt x="11180" y="194223"/>
                  </a:lnTo>
                  <a:lnTo>
                    <a:pt x="13084" y="187489"/>
                  </a:lnTo>
                  <a:lnTo>
                    <a:pt x="22418" y="152522"/>
                  </a:lnTo>
                  <a:lnTo>
                    <a:pt x="31748" y="123992"/>
                  </a:lnTo>
                  <a:lnTo>
                    <a:pt x="36387" y="90705"/>
                  </a:lnTo>
                  <a:lnTo>
                    <a:pt x="42069" y="73041"/>
                  </a:lnTo>
                  <a:lnTo>
                    <a:pt x="53649" y="56635"/>
                  </a:lnTo>
                  <a:lnTo>
                    <a:pt x="58468" y="53574"/>
                  </a:lnTo>
                  <a:lnTo>
                    <a:pt x="60889" y="52758"/>
                  </a:lnTo>
                  <a:lnTo>
                    <a:pt x="63315" y="53025"/>
                  </a:lnTo>
                  <a:lnTo>
                    <a:pt x="68174" y="55486"/>
                  </a:lnTo>
                  <a:lnTo>
                    <a:pt x="69794" y="57278"/>
                  </a:lnTo>
                  <a:lnTo>
                    <a:pt x="76485" y="76090"/>
                  </a:lnTo>
                  <a:lnTo>
                    <a:pt x="83877" y="110836"/>
                  </a:lnTo>
                  <a:lnTo>
                    <a:pt x="91189" y="143321"/>
                  </a:lnTo>
                  <a:lnTo>
                    <a:pt x="103815" y="174631"/>
                  </a:lnTo>
                  <a:lnTo>
                    <a:pt x="109217" y="182122"/>
                  </a:lnTo>
                  <a:lnTo>
                    <a:pt x="113330" y="182450"/>
                  </a:lnTo>
                  <a:lnTo>
                    <a:pt x="114505" y="181685"/>
                  </a:lnTo>
                  <a:lnTo>
                    <a:pt x="115289" y="180363"/>
                  </a:lnTo>
                  <a:lnTo>
                    <a:pt x="116159" y="175918"/>
                  </a:lnTo>
                  <a:lnTo>
                    <a:pt x="117461" y="164292"/>
                  </a:lnTo>
                  <a:lnTo>
                    <a:pt x="129477" y="129226"/>
                  </a:lnTo>
                  <a:lnTo>
                    <a:pt x="137032" y="95463"/>
                  </a:lnTo>
                  <a:lnTo>
                    <a:pt x="144044" y="73618"/>
                  </a:lnTo>
                  <a:lnTo>
                    <a:pt x="145981" y="64368"/>
                  </a:lnTo>
                  <a:lnTo>
                    <a:pt x="149547" y="57552"/>
                  </a:lnTo>
                  <a:lnTo>
                    <a:pt x="153837" y="53981"/>
                  </a:lnTo>
                  <a:lnTo>
                    <a:pt x="156117" y="53029"/>
                  </a:lnTo>
                  <a:lnTo>
                    <a:pt x="157637" y="53206"/>
                  </a:lnTo>
                  <a:lnTo>
                    <a:pt x="158650" y="54135"/>
                  </a:lnTo>
                  <a:lnTo>
                    <a:pt x="160588" y="57332"/>
                  </a:lnTo>
                  <a:lnTo>
                    <a:pt x="186841" y="90397"/>
                  </a:lnTo>
                  <a:lnTo>
                    <a:pt x="210243" y="124179"/>
                  </a:lnTo>
                  <a:lnTo>
                    <a:pt x="216789" y="133095"/>
                  </a:lnTo>
                  <a:lnTo>
                    <a:pt x="225109" y="139763"/>
                  </a:lnTo>
                  <a:lnTo>
                    <a:pt x="234216" y="143267"/>
                  </a:lnTo>
                  <a:lnTo>
                    <a:pt x="249411" y="145517"/>
                  </a:lnTo>
                  <a:lnTo>
                    <a:pt x="261536" y="142029"/>
                  </a:lnTo>
                  <a:lnTo>
                    <a:pt x="274343" y="133581"/>
                  </a:lnTo>
                  <a:lnTo>
                    <a:pt x="282178" y="125689"/>
                  </a:lnTo>
                  <a:lnTo>
                    <a:pt x="287172" y="117806"/>
                  </a:lnTo>
                  <a:lnTo>
                    <a:pt x="290668" y="104244"/>
                  </a:lnTo>
                  <a:lnTo>
                    <a:pt x="292011" y="71554"/>
                  </a:lnTo>
                  <a:lnTo>
                    <a:pt x="292102" y="58440"/>
                  </a:lnTo>
                  <a:lnTo>
                    <a:pt x="289959" y="52212"/>
                  </a:lnTo>
                  <a:lnTo>
                    <a:pt x="281971" y="41601"/>
                  </a:lnTo>
                  <a:lnTo>
                    <a:pt x="277342" y="38777"/>
                  </a:lnTo>
                  <a:lnTo>
                    <a:pt x="274971" y="38024"/>
                  </a:lnTo>
                  <a:lnTo>
                    <a:pt x="272579" y="39145"/>
                  </a:lnTo>
                  <a:lnTo>
                    <a:pt x="265335" y="48477"/>
                  </a:lnTo>
                  <a:lnTo>
                    <a:pt x="253185" y="74771"/>
                  </a:lnTo>
                  <a:lnTo>
                    <a:pt x="246796" y="109781"/>
                  </a:lnTo>
                  <a:lnTo>
                    <a:pt x="244396" y="124262"/>
                  </a:lnTo>
                  <a:lnTo>
                    <a:pt x="247642" y="156813"/>
                  </a:lnTo>
                  <a:lnTo>
                    <a:pt x="251996" y="172426"/>
                  </a:lnTo>
                  <a:lnTo>
                    <a:pt x="262302" y="187331"/>
                  </a:lnTo>
                  <a:lnTo>
                    <a:pt x="271034" y="192811"/>
                  </a:lnTo>
                  <a:lnTo>
                    <a:pt x="295492" y="200826"/>
                  </a:lnTo>
                  <a:lnTo>
                    <a:pt x="330625" y="197321"/>
                  </a:lnTo>
                  <a:lnTo>
                    <a:pt x="335961" y="19719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2" name="SMARTInkShape-2227"/>
            <p:cNvSpPr/>
            <p:nvPr>
              <p:custDataLst>
                <p:tags r:id="rId17"/>
              </p:custDataLst>
            </p:nvPr>
          </p:nvSpPr>
          <p:spPr>
            <a:xfrm>
              <a:off x="1687112" y="3834345"/>
              <a:ext cx="65733" cy="1"/>
            </a:xfrm>
            <a:custGeom>
              <a:avLst/>
              <a:gdLst/>
              <a:ahLst/>
              <a:cxnLst/>
              <a:rect l="0" t="0" r="0" b="0"/>
              <a:pathLst>
                <a:path w="65733" h="1">
                  <a:moveTo>
                    <a:pt x="0" y="0"/>
                  </a:moveTo>
                  <a:lnTo>
                    <a:pt x="0" y="0"/>
                  </a:lnTo>
                  <a:lnTo>
                    <a:pt x="34284" y="0"/>
                  </a:lnTo>
                  <a:lnTo>
                    <a:pt x="6573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3" name="SMARTInkShape-2228"/>
            <p:cNvSpPr/>
            <p:nvPr>
              <p:custDataLst>
                <p:tags r:id="rId18"/>
              </p:custDataLst>
            </p:nvPr>
          </p:nvSpPr>
          <p:spPr>
            <a:xfrm>
              <a:off x="1847789" y="3761310"/>
              <a:ext cx="14608" cy="160678"/>
            </a:xfrm>
            <a:custGeom>
              <a:avLst/>
              <a:gdLst/>
              <a:ahLst/>
              <a:cxnLst/>
              <a:rect l="0" t="0" r="0" b="0"/>
              <a:pathLst>
                <a:path w="14608" h="160678">
                  <a:moveTo>
                    <a:pt x="0" y="0"/>
                  </a:moveTo>
                  <a:lnTo>
                    <a:pt x="0" y="0"/>
                  </a:lnTo>
                  <a:lnTo>
                    <a:pt x="812" y="26203"/>
                  </a:lnTo>
                  <a:lnTo>
                    <a:pt x="6289" y="58993"/>
                  </a:lnTo>
                  <a:lnTo>
                    <a:pt x="7170" y="92856"/>
                  </a:lnTo>
                  <a:lnTo>
                    <a:pt x="7286" y="124035"/>
                  </a:lnTo>
                  <a:lnTo>
                    <a:pt x="8110" y="140443"/>
                  </a:lnTo>
                  <a:lnTo>
                    <a:pt x="14607" y="16067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4" name="SMARTInkShape-2229"/>
            <p:cNvSpPr/>
            <p:nvPr>
              <p:custDataLst>
                <p:tags r:id="rId19"/>
              </p:custDataLst>
            </p:nvPr>
          </p:nvSpPr>
          <p:spPr>
            <a:xfrm>
              <a:off x="2899495" y="3739399"/>
              <a:ext cx="109554" cy="175286"/>
            </a:xfrm>
            <a:custGeom>
              <a:avLst/>
              <a:gdLst/>
              <a:ahLst/>
              <a:cxnLst/>
              <a:rect l="0" t="0" r="0" b="0"/>
              <a:pathLst>
                <a:path w="109554" h="175286">
                  <a:moveTo>
                    <a:pt x="0" y="0"/>
                  </a:moveTo>
                  <a:lnTo>
                    <a:pt x="0" y="0"/>
                  </a:lnTo>
                  <a:lnTo>
                    <a:pt x="0" y="32137"/>
                  </a:lnTo>
                  <a:lnTo>
                    <a:pt x="0" y="66117"/>
                  </a:lnTo>
                  <a:lnTo>
                    <a:pt x="0" y="101489"/>
                  </a:lnTo>
                  <a:lnTo>
                    <a:pt x="812" y="132806"/>
                  </a:lnTo>
                  <a:lnTo>
                    <a:pt x="7003" y="145505"/>
                  </a:lnTo>
                  <a:lnTo>
                    <a:pt x="11092" y="142026"/>
                  </a:lnTo>
                  <a:lnTo>
                    <a:pt x="13045" y="138052"/>
                  </a:lnTo>
                  <a:lnTo>
                    <a:pt x="24682" y="107641"/>
                  </a:lnTo>
                  <a:lnTo>
                    <a:pt x="36562" y="72783"/>
                  </a:lnTo>
                  <a:lnTo>
                    <a:pt x="51129" y="37137"/>
                  </a:lnTo>
                  <a:lnTo>
                    <a:pt x="60863" y="21041"/>
                  </a:lnTo>
                  <a:lnTo>
                    <a:pt x="65732" y="17467"/>
                  </a:lnTo>
                  <a:lnTo>
                    <a:pt x="68166" y="16514"/>
                  </a:lnTo>
                  <a:lnTo>
                    <a:pt x="70601" y="16690"/>
                  </a:lnTo>
                  <a:lnTo>
                    <a:pt x="75470" y="19049"/>
                  </a:lnTo>
                  <a:lnTo>
                    <a:pt x="77093" y="21626"/>
                  </a:lnTo>
                  <a:lnTo>
                    <a:pt x="85930" y="53557"/>
                  </a:lnTo>
                  <a:lnTo>
                    <a:pt x="91181" y="84696"/>
                  </a:lnTo>
                  <a:lnTo>
                    <a:pt x="94202" y="115463"/>
                  </a:lnTo>
                  <a:lnTo>
                    <a:pt x="98725" y="147009"/>
                  </a:lnTo>
                  <a:lnTo>
                    <a:pt x="101940" y="165766"/>
                  </a:lnTo>
                  <a:lnTo>
                    <a:pt x="109553" y="17528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5" name="SMARTInkShape-2230"/>
            <p:cNvSpPr/>
            <p:nvPr>
              <p:custDataLst>
                <p:tags r:id="rId20"/>
              </p:custDataLst>
            </p:nvPr>
          </p:nvSpPr>
          <p:spPr>
            <a:xfrm>
              <a:off x="1950038" y="4513572"/>
              <a:ext cx="98193" cy="357727"/>
            </a:xfrm>
            <a:custGeom>
              <a:avLst/>
              <a:gdLst/>
              <a:ahLst/>
              <a:cxnLst/>
              <a:rect l="0" t="0" r="0" b="0"/>
              <a:pathLst>
                <a:path w="98193" h="357727">
                  <a:moveTo>
                    <a:pt x="0" y="0"/>
                  </a:moveTo>
                  <a:lnTo>
                    <a:pt x="0" y="0"/>
                  </a:lnTo>
                  <a:lnTo>
                    <a:pt x="812" y="14080"/>
                  </a:lnTo>
                  <a:lnTo>
                    <a:pt x="6289" y="44713"/>
                  </a:lnTo>
                  <a:lnTo>
                    <a:pt x="7103" y="79853"/>
                  </a:lnTo>
                  <a:lnTo>
                    <a:pt x="7244" y="113286"/>
                  </a:lnTo>
                  <a:lnTo>
                    <a:pt x="7286" y="148889"/>
                  </a:lnTo>
                  <a:lnTo>
                    <a:pt x="7299" y="183513"/>
                  </a:lnTo>
                  <a:lnTo>
                    <a:pt x="9467" y="217845"/>
                  </a:lnTo>
                  <a:lnTo>
                    <a:pt x="14742" y="243795"/>
                  </a:lnTo>
                  <a:lnTo>
                    <a:pt x="18184" y="249825"/>
                  </a:lnTo>
                  <a:lnTo>
                    <a:pt x="20238" y="250946"/>
                  </a:lnTo>
                  <a:lnTo>
                    <a:pt x="22418" y="250882"/>
                  </a:lnTo>
                  <a:lnTo>
                    <a:pt x="27872" y="248825"/>
                  </a:lnTo>
                  <a:lnTo>
                    <a:pt x="63115" y="222329"/>
                  </a:lnTo>
                  <a:lnTo>
                    <a:pt x="70547" y="220060"/>
                  </a:lnTo>
                  <a:lnTo>
                    <a:pt x="82766" y="219231"/>
                  </a:lnTo>
                  <a:lnTo>
                    <a:pt x="87639" y="221325"/>
                  </a:lnTo>
                  <a:lnTo>
                    <a:pt x="97380" y="229282"/>
                  </a:lnTo>
                  <a:lnTo>
                    <a:pt x="98192" y="232382"/>
                  </a:lnTo>
                  <a:lnTo>
                    <a:pt x="93043" y="265298"/>
                  </a:lnTo>
                  <a:lnTo>
                    <a:pt x="82523" y="298944"/>
                  </a:lnTo>
                  <a:lnTo>
                    <a:pt x="68144" y="335043"/>
                  </a:lnTo>
                  <a:lnTo>
                    <a:pt x="55991" y="352241"/>
                  </a:lnTo>
                  <a:lnTo>
                    <a:pt x="51124" y="355369"/>
                  </a:lnTo>
                  <a:lnTo>
                    <a:pt x="44249" y="357726"/>
                  </a:lnTo>
                  <a:lnTo>
                    <a:pt x="43821" y="35056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6" name="SMARTInkShape-2231"/>
            <p:cNvSpPr/>
            <p:nvPr>
              <p:custDataLst>
                <p:tags r:id="rId21"/>
              </p:custDataLst>
            </p:nvPr>
          </p:nvSpPr>
          <p:spPr>
            <a:xfrm>
              <a:off x="1921275" y="4133789"/>
              <a:ext cx="21461" cy="219106"/>
            </a:xfrm>
            <a:custGeom>
              <a:avLst/>
              <a:gdLst/>
              <a:ahLst/>
              <a:cxnLst/>
              <a:rect l="0" t="0" r="0" b="0"/>
              <a:pathLst>
                <a:path w="21461" h="219106">
                  <a:moveTo>
                    <a:pt x="6853" y="0"/>
                  </a:moveTo>
                  <a:lnTo>
                    <a:pt x="6853" y="0"/>
                  </a:lnTo>
                  <a:lnTo>
                    <a:pt x="2976" y="0"/>
                  </a:lnTo>
                  <a:lnTo>
                    <a:pt x="1834" y="811"/>
                  </a:lnTo>
                  <a:lnTo>
                    <a:pt x="1072" y="2164"/>
                  </a:lnTo>
                  <a:lnTo>
                    <a:pt x="0" y="10108"/>
                  </a:lnTo>
                  <a:lnTo>
                    <a:pt x="420" y="37849"/>
                  </a:lnTo>
                  <a:lnTo>
                    <a:pt x="5342" y="70323"/>
                  </a:lnTo>
                  <a:lnTo>
                    <a:pt x="8569" y="103610"/>
                  </a:lnTo>
                  <a:lnTo>
                    <a:pt x="12485" y="128011"/>
                  </a:lnTo>
                  <a:lnTo>
                    <a:pt x="18440" y="164253"/>
                  </a:lnTo>
                  <a:lnTo>
                    <a:pt x="21062" y="199559"/>
                  </a:lnTo>
                  <a:lnTo>
                    <a:pt x="21460" y="21910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7" name="SMARTInkShape-2232"/>
            <p:cNvSpPr/>
            <p:nvPr>
              <p:custDataLst>
                <p:tags r:id="rId22"/>
              </p:custDataLst>
            </p:nvPr>
          </p:nvSpPr>
          <p:spPr>
            <a:xfrm>
              <a:off x="1212383" y="3600633"/>
              <a:ext cx="29216" cy="14607"/>
            </a:xfrm>
            <a:custGeom>
              <a:avLst/>
              <a:gdLst/>
              <a:ahLst/>
              <a:cxnLst/>
              <a:rect l="0" t="0" r="0" b="0"/>
              <a:pathLst>
                <a:path w="29216" h="14607">
                  <a:moveTo>
                    <a:pt x="0" y="14606"/>
                  </a:moveTo>
                  <a:lnTo>
                    <a:pt x="0" y="14606"/>
                  </a:lnTo>
                  <a:lnTo>
                    <a:pt x="0" y="10730"/>
                  </a:lnTo>
                  <a:lnTo>
                    <a:pt x="812" y="9587"/>
                  </a:lnTo>
                  <a:lnTo>
                    <a:pt x="2164" y="8826"/>
                  </a:lnTo>
                  <a:lnTo>
                    <a:pt x="3878" y="8318"/>
                  </a:lnTo>
                  <a:lnTo>
                    <a:pt x="14798" y="1656"/>
                  </a:lnTo>
                  <a:lnTo>
                    <a:pt x="2921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8" name="SMARTInkShape-2233"/>
            <p:cNvSpPr/>
            <p:nvPr>
              <p:custDataLst>
                <p:tags r:id="rId23"/>
              </p:custDataLst>
            </p:nvPr>
          </p:nvSpPr>
          <p:spPr>
            <a:xfrm>
              <a:off x="1197777" y="3739399"/>
              <a:ext cx="21911" cy="182589"/>
            </a:xfrm>
            <a:custGeom>
              <a:avLst/>
              <a:gdLst/>
              <a:ahLst/>
              <a:cxnLst/>
              <a:rect l="0" t="0" r="0" b="0"/>
              <a:pathLst>
                <a:path w="21911" h="182589">
                  <a:moveTo>
                    <a:pt x="0" y="0"/>
                  </a:moveTo>
                  <a:lnTo>
                    <a:pt x="0" y="0"/>
                  </a:lnTo>
                  <a:lnTo>
                    <a:pt x="3877" y="3878"/>
                  </a:lnTo>
                  <a:lnTo>
                    <a:pt x="5780" y="7945"/>
                  </a:lnTo>
                  <a:lnTo>
                    <a:pt x="7263" y="44028"/>
                  </a:lnTo>
                  <a:lnTo>
                    <a:pt x="8109" y="74024"/>
                  </a:lnTo>
                  <a:lnTo>
                    <a:pt x="13591" y="109683"/>
                  </a:lnTo>
                  <a:lnTo>
                    <a:pt x="14473" y="140307"/>
                  </a:lnTo>
                  <a:lnTo>
                    <a:pt x="14599" y="165773"/>
                  </a:lnTo>
                  <a:lnTo>
                    <a:pt x="21910" y="1825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49" name="SMARTInkShape-2234"/>
            <p:cNvSpPr/>
            <p:nvPr>
              <p:custDataLst>
                <p:tags r:id="rId24"/>
              </p:custDataLst>
            </p:nvPr>
          </p:nvSpPr>
          <p:spPr>
            <a:xfrm>
              <a:off x="2716944" y="3717489"/>
              <a:ext cx="102214" cy="146071"/>
            </a:xfrm>
            <a:custGeom>
              <a:avLst/>
              <a:gdLst/>
              <a:ahLst/>
              <a:cxnLst/>
              <a:rect l="0" t="0" r="0" b="0"/>
              <a:pathLst>
                <a:path w="102214" h="146071">
                  <a:moveTo>
                    <a:pt x="43785" y="14607"/>
                  </a:moveTo>
                  <a:lnTo>
                    <a:pt x="43785" y="14607"/>
                  </a:lnTo>
                  <a:lnTo>
                    <a:pt x="43785" y="2"/>
                  </a:lnTo>
                  <a:lnTo>
                    <a:pt x="43785" y="7303"/>
                  </a:lnTo>
                  <a:lnTo>
                    <a:pt x="43785" y="0"/>
                  </a:lnTo>
                  <a:lnTo>
                    <a:pt x="36570" y="0"/>
                  </a:lnTo>
                  <a:lnTo>
                    <a:pt x="25603" y="10880"/>
                  </a:lnTo>
                  <a:lnTo>
                    <a:pt x="23531" y="17278"/>
                  </a:lnTo>
                  <a:lnTo>
                    <a:pt x="20201" y="30006"/>
                  </a:lnTo>
                  <a:lnTo>
                    <a:pt x="7120" y="64278"/>
                  </a:lnTo>
                  <a:lnTo>
                    <a:pt x="3144" y="75635"/>
                  </a:lnTo>
                  <a:lnTo>
                    <a:pt x="243" y="110442"/>
                  </a:lnTo>
                  <a:lnTo>
                    <a:pt x="0" y="126070"/>
                  </a:lnTo>
                  <a:lnTo>
                    <a:pt x="799" y="127868"/>
                  </a:lnTo>
                  <a:lnTo>
                    <a:pt x="2144" y="129066"/>
                  </a:lnTo>
                  <a:lnTo>
                    <a:pt x="5801" y="130398"/>
                  </a:lnTo>
                  <a:lnTo>
                    <a:pt x="10132" y="130989"/>
                  </a:lnTo>
                  <a:lnTo>
                    <a:pt x="14762" y="129089"/>
                  </a:lnTo>
                  <a:lnTo>
                    <a:pt x="35500" y="110405"/>
                  </a:lnTo>
                  <a:lnTo>
                    <a:pt x="53223" y="82634"/>
                  </a:lnTo>
                  <a:lnTo>
                    <a:pt x="69735" y="47886"/>
                  </a:lnTo>
                  <a:lnTo>
                    <a:pt x="74518" y="36839"/>
                  </a:lnTo>
                  <a:lnTo>
                    <a:pt x="79159" y="30720"/>
                  </a:lnTo>
                  <a:lnTo>
                    <a:pt x="80352" y="31029"/>
                  </a:lnTo>
                  <a:lnTo>
                    <a:pt x="83841" y="33537"/>
                  </a:lnTo>
                  <a:lnTo>
                    <a:pt x="85932" y="37357"/>
                  </a:lnTo>
                  <a:lnTo>
                    <a:pt x="92560" y="67688"/>
                  </a:lnTo>
                  <a:lnTo>
                    <a:pt x="94600" y="98629"/>
                  </a:lnTo>
                  <a:lnTo>
                    <a:pt x="101749" y="134011"/>
                  </a:lnTo>
                  <a:lnTo>
                    <a:pt x="102213" y="14607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0" name="SMARTInkShape-2235"/>
            <p:cNvSpPr/>
            <p:nvPr>
              <p:custDataLst>
                <p:tags r:id="rId25"/>
              </p:custDataLst>
            </p:nvPr>
          </p:nvSpPr>
          <p:spPr>
            <a:xfrm>
              <a:off x="2651176" y="3578811"/>
              <a:ext cx="21911" cy="29126"/>
            </a:xfrm>
            <a:custGeom>
              <a:avLst/>
              <a:gdLst/>
              <a:ahLst/>
              <a:cxnLst/>
              <a:rect l="0" t="0" r="0" b="0"/>
              <a:pathLst>
                <a:path w="21911" h="29126">
                  <a:moveTo>
                    <a:pt x="0" y="7215"/>
                  </a:moveTo>
                  <a:lnTo>
                    <a:pt x="0" y="7215"/>
                  </a:lnTo>
                  <a:lnTo>
                    <a:pt x="0" y="0"/>
                  </a:lnTo>
                  <a:lnTo>
                    <a:pt x="10108" y="7867"/>
                  </a:lnTo>
                  <a:lnTo>
                    <a:pt x="19579" y="13204"/>
                  </a:lnTo>
                  <a:lnTo>
                    <a:pt x="20874" y="18262"/>
                  </a:lnTo>
                  <a:lnTo>
                    <a:pt x="21910" y="291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1" name="SMARTInkShape-2236"/>
            <p:cNvSpPr/>
            <p:nvPr>
              <p:custDataLst>
                <p:tags r:id="rId26"/>
              </p:custDataLst>
            </p:nvPr>
          </p:nvSpPr>
          <p:spPr>
            <a:xfrm>
              <a:off x="2497802" y="3732096"/>
              <a:ext cx="160678" cy="181997"/>
            </a:xfrm>
            <a:custGeom>
              <a:avLst/>
              <a:gdLst/>
              <a:ahLst/>
              <a:cxnLst/>
              <a:rect l="0" t="0" r="0" b="0"/>
              <a:pathLst>
                <a:path w="160678" h="181997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5781" y="23059"/>
                  </a:lnTo>
                  <a:lnTo>
                    <a:pt x="7170" y="53389"/>
                  </a:lnTo>
                  <a:lnTo>
                    <a:pt x="7286" y="87940"/>
                  </a:lnTo>
                  <a:lnTo>
                    <a:pt x="7301" y="124199"/>
                  </a:lnTo>
                  <a:lnTo>
                    <a:pt x="7303" y="158518"/>
                  </a:lnTo>
                  <a:lnTo>
                    <a:pt x="8115" y="168644"/>
                  </a:lnTo>
                  <a:lnTo>
                    <a:pt x="13592" y="180591"/>
                  </a:lnTo>
                  <a:lnTo>
                    <a:pt x="14742" y="181257"/>
                  </a:lnTo>
                  <a:lnTo>
                    <a:pt x="18183" y="181996"/>
                  </a:lnTo>
                  <a:lnTo>
                    <a:pt x="19426" y="181382"/>
                  </a:lnTo>
                  <a:lnTo>
                    <a:pt x="20254" y="180161"/>
                  </a:lnTo>
                  <a:lnTo>
                    <a:pt x="20806" y="178535"/>
                  </a:lnTo>
                  <a:lnTo>
                    <a:pt x="36664" y="144724"/>
                  </a:lnTo>
                  <a:lnTo>
                    <a:pt x="50162" y="112713"/>
                  </a:lnTo>
                  <a:lnTo>
                    <a:pt x="63733" y="84701"/>
                  </a:lnTo>
                  <a:lnTo>
                    <a:pt x="74156" y="55843"/>
                  </a:lnTo>
                  <a:lnTo>
                    <a:pt x="89967" y="23654"/>
                  </a:lnTo>
                  <a:lnTo>
                    <a:pt x="96250" y="11595"/>
                  </a:lnTo>
                  <a:lnTo>
                    <a:pt x="99873" y="7730"/>
                  </a:lnTo>
                  <a:lnTo>
                    <a:pt x="108226" y="3435"/>
                  </a:lnTo>
                  <a:lnTo>
                    <a:pt x="123664" y="452"/>
                  </a:lnTo>
                  <a:lnTo>
                    <a:pt x="126264" y="301"/>
                  </a:lnTo>
                  <a:lnTo>
                    <a:pt x="131316" y="2298"/>
                  </a:lnTo>
                  <a:lnTo>
                    <a:pt x="133800" y="3966"/>
                  </a:lnTo>
                  <a:lnTo>
                    <a:pt x="143616" y="18306"/>
                  </a:lnTo>
                  <a:lnTo>
                    <a:pt x="150122" y="32834"/>
                  </a:lnTo>
                  <a:lnTo>
                    <a:pt x="156823" y="66208"/>
                  </a:lnTo>
                  <a:lnTo>
                    <a:pt x="160170" y="96531"/>
                  </a:lnTo>
                  <a:lnTo>
                    <a:pt x="160633" y="130961"/>
                  </a:lnTo>
                  <a:lnTo>
                    <a:pt x="160677" y="16067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2" name="SMARTInkShape-2237"/>
            <p:cNvSpPr/>
            <p:nvPr>
              <p:custDataLst>
                <p:tags r:id="rId27"/>
              </p:custDataLst>
            </p:nvPr>
          </p:nvSpPr>
          <p:spPr>
            <a:xfrm>
              <a:off x="2344890" y="3725923"/>
              <a:ext cx="94485" cy="137169"/>
            </a:xfrm>
            <a:custGeom>
              <a:avLst/>
              <a:gdLst/>
              <a:ahLst/>
              <a:cxnLst/>
              <a:rect l="0" t="0" r="0" b="0"/>
              <a:pathLst>
                <a:path w="94485" h="137169">
                  <a:moveTo>
                    <a:pt x="87180" y="20780"/>
                  </a:moveTo>
                  <a:lnTo>
                    <a:pt x="87180" y="20780"/>
                  </a:lnTo>
                  <a:lnTo>
                    <a:pt x="87180" y="16903"/>
                  </a:lnTo>
                  <a:lnTo>
                    <a:pt x="85016" y="12835"/>
                  </a:lnTo>
                  <a:lnTo>
                    <a:pt x="73678" y="0"/>
                  </a:lnTo>
                  <a:lnTo>
                    <a:pt x="72498" y="435"/>
                  </a:lnTo>
                  <a:lnTo>
                    <a:pt x="58628" y="9134"/>
                  </a:lnTo>
                  <a:lnTo>
                    <a:pt x="52039" y="18038"/>
                  </a:lnTo>
                  <a:lnTo>
                    <a:pt x="41603" y="34575"/>
                  </a:lnTo>
                  <a:lnTo>
                    <a:pt x="19594" y="65456"/>
                  </a:lnTo>
                  <a:lnTo>
                    <a:pt x="4804" y="97354"/>
                  </a:lnTo>
                  <a:lnTo>
                    <a:pt x="232" y="120690"/>
                  </a:lnTo>
                  <a:lnTo>
                    <a:pt x="0" y="123904"/>
                  </a:lnTo>
                  <a:lnTo>
                    <a:pt x="1908" y="129639"/>
                  </a:lnTo>
                  <a:lnTo>
                    <a:pt x="3552" y="132305"/>
                  </a:lnTo>
                  <a:lnTo>
                    <a:pt x="5460" y="134082"/>
                  </a:lnTo>
                  <a:lnTo>
                    <a:pt x="9744" y="136056"/>
                  </a:lnTo>
                  <a:lnTo>
                    <a:pt x="16719" y="137168"/>
                  </a:lnTo>
                  <a:lnTo>
                    <a:pt x="27802" y="133620"/>
                  </a:lnTo>
                  <a:lnTo>
                    <a:pt x="58476" y="113500"/>
                  </a:lnTo>
                  <a:lnTo>
                    <a:pt x="94484" y="7920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3" name="SMARTInkShape-2238"/>
            <p:cNvSpPr/>
            <p:nvPr>
              <p:custDataLst>
                <p:tags r:id="rId28"/>
              </p:custDataLst>
            </p:nvPr>
          </p:nvSpPr>
          <p:spPr>
            <a:xfrm>
              <a:off x="2176447" y="3720392"/>
              <a:ext cx="197196" cy="189907"/>
            </a:xfrm>
            <a:custGeom>
              <a:avLst/>
              <a:gdLst/>
              <a:ahLst/>
              <a:cxnLst/>
              <a:rect l="0" t="0" r="0" b="0"/>
              <a:pathLst>
                <a:path w="197196" h="189907">
                  <a:moveTo>
                    <a:pt x="0" y="26311"/>
                  </a:moveTo>
                  <a:lnTo>
                    <a:pt x="0" y="26311"/>
                  </a:lnTo>
                  <a:lnTo>
                    <a:pt x="3878" y="30188"/>
                  </a:lnTo>
                  <a:lnTo>
                    <a:pt x="5781" y="34255"/>
                  </a:lnTo>
                  <a:lnTo>
                    <a:pt x="12934" y="51702"/>
                  </a:lnTo>
                  <a:lnTo>
                    <a:pt x="24446" y="82893"/>
                  </a:lnTo>
                  <a:lnTo>
                    <a:pt x="39123" y="114400"/>
                  </a:lnTo>
                  <a:lnTo>
                    <a:pt x="50678" y="146712"/>
                  </a:lnTo>
                  <a:lnTo>
                    <a:pt x="56132" y="163964"/>
                  </a:lnTo>
                  <a:lnTo>
                    <a:pt x="58219" y="173509"/>
                  </a:lnTo>
                  <a:lnTo>
                    <a:pt x="63957" y="183445"/>
                  </a:lnTo>
                  <a:lnTo>
                    <a:pt x="68460" y="188930"/>
                  </a:lnTo>
                  <a:lnTo>
                    <a:pt x="69985" y="189906"/>
                  </a:lnTo>
                  <a:lnTo>
                    <a:pt x="71002" y="189745"/>
                  </a:lnTo>
                  <a:lnTo>
                    <a:pt x="85414" y="167996"/>
                  </a:lnTo>
                  <a:lnTo>
                    <a:pt x="94987" y="140137"/>
                  </a:lnTo>
                  <a:lnTo>
                    <a:pt x="102262" y="113055"/>
                  </a:lnTo>
                  <a:lnTo>
                    <a:pt x="111721" y="84473"/>
                  </a:lnTo>
                  <a:lnTo>
                    <a:pt x="122638" y="55446"/>
                  </a:lnTo>
                  <a:lnTo>
                    <a:pt x="129164" y="37637"/>
                  </a:lnTo>
                  <a:lnTo>
                    <a:pt x="147401" y="7685"/>
                  </a:lnTo>
                  <a:lnTo>
                    <a:pt x="151015" y="4156"/>
                  </a:lnTo>
                  <a:lnTo>
                    <a:pt x="159358" y="234"/>
                  </a:lnTo>
                  <a:lnTo>
                    <a:pt x="163044" y="0"/>
                  </a:lnTo>
                  <a:lnTo>
                    <a:pt x="169304" y="1903"/>
                  </a:lnTo>
                  <a:lnTo>
                    <a:pt x="187336" y="10469"/>
                  </a:lnTo>
                  <a:lnTo>
                    <a:pt x="197195" y="263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4" name="SMARTInkShape-2239"/>
            <p:cNvSpPr/>
            <p:nvPr>
              <p:custDataLst>
                <p:tags r:id="rId29"/>
              </p:custDataLst>
            </p:nvPr>
          </p:nvSpPr>
          <p:spPr>
            <a:xfrm>
              <a:off x="1958865" y="3754007"/>
              <a:ext cx="151852" cy="182120"/>
            </a:xfrm>
            <a:custGeom>
              <a:avLst/>
              <a:gdLst/>
              <a:ahLst/>
              <a:cxnLst/>
              <a:rect l="0" t="0" r="0" b="0"/>
              <a:pathLst>
                <a:path w="151852" h="182120">
                  <a:moveTo>
                    <a:pt x="5781" y="0"/>
                  </a:moveTo>
                  <a:lnTo>
                    <a:pt x="5781" y="0"/>
                  </a:lnTo>
                  <a:lnTo>
                    <a:pt x="4969" y="25391"/>
                  </a:lnTo>
                  <a:lnTo>
                    <a:pt x="0" y="48355"/>
                  </a:lnTo>
                  <a:lnTo>
                    <a:pt x="1092" y="72214"/>
                  </a:lnTo>
                  <a:lnTo>
                    <a:pt x="4854" y="102086"/>
                  </a:lnTo>
                  <a:lnTo>
                    <a:pt x="5658" y="136581"/>
                  </a:lnTo>
                  <a:lnTo>
                    <a:pt x="6576" y="162012"/>
                  </a:lnTo>
                  <a:lnTo>
                    <a:pt x="12782" y="181007"/>
                  </a:lnTo>
                  <a:lnTo>
                    <a:pt x="13694" y="181533"/>
                  </a:lnTo>
                  <a:lnTo>
                    <a:pt x="16872" y="182119"/>
                  </a:lnTo>
                  <a:lnTo>
                    <a:pt x="18044" y="181463"/>
                  </a:lnTo>
                  <a:lnTo>
                    <a:pt x="18825" y="180215"/>
                  </a:lnTo>
                  <a:lnTo>
                    <a:pt x="32784" y="144730"/>
                  </a:lnTo>
                  <a:lnTo>
                    <a:pt x="42342" y="114427"/>
                  </a:lnTo>
                  <a:lnTo>
                    <a:pt x="49615" y="86922"/>
                  </a:lnTo>
                  <a:lnTo>
                    <a:pt x="59073" y="60378"/>
                  </a:lnTo>
                  <a:lnTo>
                    <a:pt x="75705" y="27998"/>
                  </a:lnTo>
                  <a:lnTo>
                    <a:pt x="83484" y="14156"/>
                  </a:lnTo>
                  <a:lnTo>
                    <a:pt x="88464" y="10348"/>
                  </a:lnTo>
                  <a:lnTo>
                    <a:pt x="95831" y="8205"/>
                  </a:lnTo>
                  <a:lnTo>
                    <a:pt x="98274" y="8716"/>
                  </a:lnTo>
                  <a:lnTo>
                    <a:pt x="103153" y="11447"/>
                  </a:lnTo>
                  <a:lnTo>
                    <a:pt x="112897" y="25644"/>
                  </a:lnTo>
                  <a:lnTo>
                    <a:pt x="125071" y="52738"/>
                  </a:lnTo>
                  <a:lnTo>
                    <a:pt x="131463" y="87854"/>
                  </a:lnTo>
                  <a:lnTo>
                    <a:pt x="141502" y="121753"/>
                  </a:lnTo>
                  <a:lnTo>
                    <a:pt x="151851" y="14607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5" name="SMARTInkShape-2240"/>
            <p:cNvSpPr/>
            <p:nvPr>
              <p:custDataLst>
                <p:tags r:id="rId30"/>
              </p:custDataLst>
            </p:nvPr>
          </p:nvSpPr>
          <p:spPr>
            <a:xfrm>
              <a:off x="1007885" y="3739399"/>
              <a:ext cx="131464" cy="58429"/>
            </a:xfrm>
            <a:custGeom>
              <a:avLst/>
              <a:gdLst/>
              <a:ahLst/>
              <a:cxnLst/>
              <a:rect l="0" t="0" r="0" b="0"/>
              <a:pathLst>
                <a:path w="131464" h="58429">
                  <a:moveTo>
                    <a:pt x="0" y="58428"/>
                  </a:moveTo>
                  <a:lnTo>
                    <a:pt x="0" y="58428"/>
                  </a:lnTo>
                  <a:lnTo>
                    <a:pt x="0" y="52140"/>
                  </a:lnTo>
                  <a:lnTo>
                    <a:pt x="3877" y="47548"/>
                  </a:lnTo>
                  <a:lnTo>
                    <a:pt x="7945" y="45478"/>
                  </a:lnTo>
                  <a:lnTo>
                    <a:pt x="10166" y="44925"/>
                  </a:lnTo>
                  <a:lnTo>
                    <a:pt x="17168" y="40271"/>
                  </a:lnTo>
                  <a:lnTo>
                    <a:pt x="41825" y="20393"/>
                  </a:lnTo>
                  <a:lnTo>
                    <a:pt x="75495" y="9927"/>
                  </a:lnTo>
                  <a:lnTo>
                    <a:pt x="110064" y="746"/>
                  </a:lnTo>
                  <a:lnTo>
                    <a:pt x="13146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6" name="SMARTInkShape-2241"/>
            <p:cNvSpPr/>
            <p:nvPr>
              <p:custDataLst>
                <p:tags r:id="rId31"/>
              </p:custDataLst>
            </p:nvPr>
          </p:nvSpPr>
          <p:spPr>
            <a:xfrm>
              <a:off x="1037099" y="3600641"/>
              <a:ext cx="14608" cy="379309"/>
            </a:xfrm>
            <a:custGeom>
              <a:avLst/>
              <a:gdLst/>
              <a:ahLst/>
              <a:cxnLst/>
              <a:rect l="0" t="0" r="0" b="0"/>
              <a:pathLst>
                <a:path w="14608" h="379309">
                  <a:moveTo>
                    <a:pt x="7304" y="14598"/>
                  </a:moveTo>
                  <a:lnTo>
                    <a:pt x="7304" y="14598"/>
                  </a:lnTo>
                  <a:lnTo>
                    <a:pt x="7304" y="0"/>
                  </a:lnTo>
                  <a:lnTo>
                    <a:pt x="8115" y="33438"/>
                  </a:lnTo>
                  <a:lnTo>
                    <a:pt x="13592" y="66281"/>
                  </a:lnTo>
                  <a:lnTo>
                    <a:pt x="14407" y="95859"/>
                  </a:lnTo>
                  <a:lnTo>
                    <a:pt x="14568" y="129954"/>
                  </a:lnTo>
                  <a:lnTo>
                    <a:pt x="14599" y="164249"/>
                  </a:lnTo>
                  <a:lnTo>
                    <a:pt x="14605" y="192657"/>
                  </a:lnTo>
                  <a:lnTo>
                    <a:pt x="14606" y="221632"/>
                  </a:lnTo>
                  <a:lnTo>
                    <a:pt x="14607" y="250775"/>
                  </a:lnTo>
                  <a:lnTo>
                    <a:pt x="13796" y="284684"/>
                  </a:lnTo>
                  <a:lnTo>
                    <a:pt x="8826" y="317470"/>
                  </a:lnTo>
                  <a:lnTo>
                    <a:pt x="7437" y="350220"/>
                  </a:lnTo>
                  <a:lnTo>
                    <a:pt x="6552" y="359335"/>
                  </a:lnTo>
                  <a:lnTo>
                    <a:pt x="90" y="379308"/>
                  </a:lnTo>
                  <a:lnTo>
                    <a:pt x="3904" y="375759"/>
                  </a:lnTo>
                  <a:lnTo>
                    <a:pt x="5793" y="371768"/>
                  </a:lnTo>
                  <a:lnTo>
                    <a:pt x="7005" y="366471"/>
                  </a:lnTo>
                  <a:lnTo>
                    <a:pt x="0" y="35786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7" name="SMARTInkShape-2242"/>
            <p:cNvSpPr/>
            <p:nvPr>
              <p:custDataLst>
                <p:tags r:id="rId32"/>
              </p:custDataLst>
            </p:nvPr>
          </p:nvSpPr>
          <p:spPr>
            <a:xfrm>
              <a:off x="3045566" y="3726359"/>
              <a:ext cx="102250" cy="27649"/>
            </a:xfrm>
            <a:custGeom>
              <a:avLst/>
              <a:gdLst/>
              <a:ahLst/>
              <a:cxnLst/>
              <a:rect l="0" t="0" r="0" b="0"/>
              <a:pathLst>
                <a:path w="102250" h="27649">
                  <a:moveTo>
                    <a:pt x="0" y="27648"/>
                  </a:moveTo>
                  <a:lnTo>
                    <a:pt x="0" y="27648"/>
                  </a:lnTo>
                  <a:lnTo>
                    <a:pt x="0" y="21359"/>
                  </a:lnTo>
                  <a:lnTo>
                    <a:pt x="10165" y="10267"/>
                  </a:lnTo>
                  <a:lnTo>
                    <a:pt x="16960" y="7751"/>
                  </a:lnTo>
                  <a:lnTo>
                    <a:pt x="29911" y="4169"/>
                  </a:lnTo>
                  <a:lnTo>
                    <a:pt x="40073" y="982"/>
                  </a:lnTo>
                  <a:lnTo>
                    <a:pt x="58670" y="0"/>
                  </a:lnTo>
                  <a:lnTo>
                    <a:pt x="91974" y="5466"/>
                  </a:lnTo>
                  <a:lnTo>
                    <a:pt x="95789" y="9944"/>
                  </a:lnTo>
                  <a:lnTo>
                    <a:pt x="102249" y="2034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8" name="SMARTInkShape-2243"/>
            <p:cNvSpPr/>
            <p:nvPr>
              <p:custDataLst>
                <p:tags r:id="rId33"/>
              </p:custDataLst>
            </p:nvPr>
          </p:nvSpPr>
          <p:spPr>
            <a:xfrm>
              <a:off x="3067476" y="3549508"/>
              <a:ext cx="14608" cy="379784"/>
            </a:xfrm>
            <a:custGeom>
              <a:avLst/>
              <a:gdLst/>
              <a:ahLst/>
              <a:cxnLst/>
              <a:rect l="0" t="0" r="0" b="0"/>
              <a:pathLst>
                <a:path w="14608" h="379784">
                  <a:moveTo>
                    <a:pt x="0" y="0"/>
                  </a:moveTo>
                  <a:lnTo>
                    <a:pt x="0" y="0"/>
                  </a:lnTo>
                  <a:lnTo>
                    <a:pt x="0" y="35088"/>
                  </a:lnTo>
                  <a:lnTo>
                    <a:pt x="3877" y="61882"/>
                  </a:lnTo>
                  <a:lnTo>
                    <a:pt x="6288" y="94256"/>
                  </a:lnTo>
                  <a:lnTo>
                    <a:pt x="6852" y="119795"/>
                  </a:lnTo>
                  <a:lnTo>
                    <a:pt x="7103" y="147376"/>
                  </a:lnTo>
                  <a:lnTo>
                    <a:pt x="7215" y="175865"/>
                  </a:lnTo>
                  <a:lnTo>
                    <a:pt x="9428" y="202592"/>
                  </a:lnTo>
                  <a:lnTo>
                    <a:pt x="12305" y="228808"/>
                  </a:lnTo>
                  <a:lnTo>
                    <a:pt x="13584" y="256689"/>
                  </a:lnTo>
                  <a:lnTo>
                    <a:pt x="14304" y="292006"/>
                  </a:lnTo>
                  <a:lnTo>
                    <a:pt x="14517" y="323028"/>
                  </a:lnTo>
                  <a:lnTo>
                    <a:pt x="14595" y="356490"/>
                  </a:lnTo>
                  <a:lnTo>
                    <a:pt x="14607" y="37978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59" name="SMARTInkShape-2244"/>
            <p:cNvSpPr/>
            <p:nvPr>
              <p:custDataLst>
                <p:tags r:id="rId34"/>
              </p:custDataLst>
            </p:nvPr>
          </p:nvSpPr>
          <p:spPr>
            <a:xfrm>
              <a:off x="1869700" y="3629847"/>
              <a:ext cx="29215" cy="14608"/>
            </a:xfrm>
            <a:custGeom>
              <a:avLst/>
              <a:gdLst/>
              <a:ahLst/>
              <a:cxnLst/>
              <a:rect l="0" t="0" r="0" b="0"/>
              <a:pathLst>
                <a:path w="29215" h="14608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19579" y="6288"/>
                  </a:lnTo>
                  <a:lnTo>
                    <a:pt x="29214" y="146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60" name="SMARTInkShape-2245"/>
            <p:cNvSpPr/>
            <p:nvPr>
              <p:custDataLst>
                <p:tags r:id="rId35"/>
              </p:custDataLst>
            </p:nvPr>
          </p:nvSpPr>
          <p:spPr>
            <a:xfrm>
              <a:off x="2242179" y="4653811"/>
              <a:ext cx="101820" cy="210154"/>
            </a:xfrm>
            <a:custGeom>
              <a:avLst/>
              <a:gdLst/>
              <a:ahLst/>
              <a:cxnLst/>
              <a:rect l="0" t="0" r="0" b="0"/>
              <a:pathLst>
                <a:path w="101820" h="210154">
                  <a:moveTo>
                    <a:pt x="0" y="42348"/>
                  </a:moveTo>
                  <a:lnTo>
                    <a:pt x="0" y="42348"/>
                  </a:lnTo>
                  <a:lnTo>
                    <a:pt x="3877" y="42348"/>
                  </a:lnTo>
                  <a:lnTo>
                    <a:pt x="5019" y="43160"/>
                  </a:lnTo>
                  <a:lnTo>
                    <a:pt x="5781" y="44512"/>
                  </a:lnTo>
                  <a:lnTo>
                    <a:pt x="6288" y="46226"/>
                  </a:lnTo>
                  <a:lnTo>
                    <a:pt x="12950" y="57145"/>
                  </a:lnTo>
                  <a:lnTo>
                    <a:pt x="13503" y="59517"/>
                  </a:lnTo>
                  <a:lnTo>
                    <a:pt x="18157" y="66731"/>
                  </a:lnTo>
                  <a:lnTo>
                    <a:pt x="27811" y="76439"/>
                  </a:lnTo>
                  <a:lnTo>
                    <a:pt x="50686" y="91310"/>
                  </a:lnTo>
                  <a:lnTo>
                    <a:pt x="53267" y="92031"/>
                  </a:lnTo>
                  <a:lnTo>
                    <a:pt x="60462" y="90668"/>
                  </a:lnTo>
                  <a:lnTo>
                    <a:pt x="71474" y="85338"/>
                  </a:lnTo>
                  <a:lnTo>
                    <a:pt x="82465" y="76268"/>
                  </a:lnTo>
                  <a:lnTo>
                    <a:pt x="97353" y="51645"/>
                  </a:lnTo>
                  <a:lnTo>
                    <a:pt x="100799" y="41226"/>
                  </a:lnTo>
                  <a:lnTo>
                    <a:pt x="101819" y="29122"/>
                  </a:lnTo>
                  <a:lnTo>
                    <a:pt x="99894" y="22133"/>
                  </a:lnTo>
                  <a:lnTo>
                    <a:pt x="92046" y="11035"/>
                  </a:lnTo>
                  <a:lnTo>
                    <a:pt x="85070" y="3496"/>
                  </a:lnTo>
                  <a:lnTo>
                    <a:pt x="78113" y="736"/>
                  </a:lnTo>
                  <a:lnTo>
                    <a:pt x="73986" y="0"/>
                  </a:lnTo>
                  <a:lnTo>
                    <a:pt x="67236" y="1346"/>
                  </a:lnTo>
                  <a:lnTo>
                    <a:pt x="60720" y="5461"/>
                  </a:lnTo>
                  <a:lnTo>
                    <a:pt x="48738" y="16902"/>
                  </a:lnTo>
                  <a:lnTo>
                    <a:pt x="37008" y="37472"/>
                  </a:lnTo>
                  <a:lnTo>
                    <a:pt x="26876" y="68615"/>
                  </a:lnTo>
                  <a:lnTo>
                    <a:pt x="19505" y="96477"/>
                  </a:lnTo>
                  <a:lnTo>
                    <a:pt x="16058" y="125291"/>
                  </a:lnTo>
                  <a:lnTo>
                    <a:pt x="14894" y="158276"/>
                  </a:lnTo>
                  <a:lnTo>
                    <a:pt x="15503" y="180029"/>
                  </a:lnTo>
                  <a:lnTo>
                    <a:pt x="20463" y="196302"/>
                  </a:lnTo>
                  <a:lnTo>
                    <a:pt x="24784" y="203554"/>
                  </a:lnTo>
                  <a:lnTo>
                    <a:pt x="27883" y="205813"/>
                  </a:lnTo>
                  <a:lnTo>
                    <a:pt x="39189" y="208991"/>
                  </a:lnTo>
                  <a:lnTo>
                    <a:pt x="57147" y="210153"/>
                  </a:lnTo>
                  <a:lnTo>
                    <a:pt x="85802" y="203322"/>
                  </a:lnTo>
                  <a:lnTo>
                    <a:pt x="94946" y="19572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61" name="SMARTInkShape-2246"/>
            <p:cNvSpPr/>
            <p:nvPr>
              <p:custDataLst>
                <p:tags r:id="rId36"/>
              </p:custDataLst>
            </p:nvPr>
          </p:nvSpPr>
          <p:spPr>
            <a:xfrm>
              <a:off x="2125323" y="4455144"/>
              <a:ext cx="51125" cy="372480"/>
            </a:xfrm>
            <a:custGeom>
              <a:avLst/>
              <a:gdLst/>
              <a:ahLst/>
              <a:cxnLst/>
              <a:rect l="0" t="0" r="0" b="0"/>
              <a:pathLst>
                <a:path w="51125" h="372480">
                  <a:moveTo>
                    <a:pt x="0" y="0"/>
                  </a:moveTo>
                  <a:lnTo>
                    <a:pt x="0" y="0"/>
                  </a:lnTo>
                  <a:lnTo>
                    <a:pt x="811" y="26203"/>
                  </a:lnTo>
                  <a:lnTo>
                    <a:pt x="5780" y="54136"/>
                  </a:lnTo>
                  <a:lnTo>
                    <a:pt x="6852" y="83394"/>
                  </a:lnTo>
                  <a:lnTo>
                    <a:pt x="9334" y="117761"/>
                  </a:lnTo>
                  <a:lnTo>
                    <a:pt x="12263" y="142415"/>
                  </a:lnTo>
                  <a:lnTo>
                    <a:pt x="13565" y="169602"/>
                  </a:lnTo>
                  <a:lnTo>
                    <a:pt x="16308" y="197915"/>
                  </a:lnTo>
                  <a:lnTo>
                    <a:pt x="20232" y="226729"/>
                  </a:lnTo>
                  <a:lnTo>
                    <a:pt x="24681" y="255765"/>
                  </a:lnTo>
                  <a:lnTo>
                    <a:pt x="27199" y="282736"/>
                  </a:lnTo>
                  <a:lnTo>
                    <a:pt x="30781" y="316404"/>
                  </a:lnTo>
                  <a:lnTo>
                    <a:pt x="39262" y="349590"/>
                  </a:lnTo>
                  <a:lnTo>
                    <a:pt x="43732" y="362908"/>
                  </a:lnTo>
                  <a:lnTo>
                    <a:pt x="51124" y="37247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63" name="SMARTInkShape-2247"/>
          <p:cNvSpPr/>
          <p:nvPr>
            <p:custDataLst>
              <p:tags r:id="rId4"/>
            </p:custDataLst>
          </p:nvPr>
        </p:nvSpPr>
        <p:spPr>
          <a:xfrm>
            <a:off x="606192" y="3185820"/>
            <a:ext cx="2585445" cy="78852"/>
          </a:xfrm>
          <a:custGeom>
            <a:avLst/>
            <a:gdLst/>
            <a:ahLst/>
            <a:cxnLst/>
            <a:rect l="0" t="0" r="0" b="0"/>
            <a:pathLst>
              <a:path w="2585445" h="78852">
                <a:moveTo>
                  <a:pt x="0" y="35030"/>
                </a:moveTo>
                <a:lnTo>
                  <a:pt x="0" y="35030"/>
                </a:lnTo>
                <a:lnTo>
                  <a:pt x="3877" y="35030"/>
                </a:lnTo>
                <a:lnTo>
                  <a:pt x="7944" y="37194"/>
                </a:lnTo>
                <a:lnTo>
                  <a:pt x="12457" y="40049"/>
                </a:lnTo>
                <a:lnTo>
                  <a:pt x="17168" y="41318"/>
                </a:lnTo>
                <a:lnTo>
                  <a:pt x="18749" y="40845"/>
                </a:lnTo>
                <a:lnTo>
                  <a:pt x="19803" y="39718"/>
                </a:lnTo>
                <a:lnTo>
                  <a:pt x="20505" y="38155"/>
                </a:lnTo>
                <a:lnTo>
                  <a:pt x="22597" y="37114"/>
                </a:lnTo>
                <a:lnTo>
                  <a:pt x="56811" y="35066"/>
                </a:lnTo>
                <a:lnTo>
                  <a:pt x="76218" y="34223"/>
                </a:lnTo>
                <a:lnTo>
                  <a:pt x="99913" y="28742"/>
                </a:lnTo>
                <a:lnTo>
                  <a:pt x="135326" y="27816"/>
                </a:lnTo>
                <a:lnTo>
                  <a:pt x="160629" y="26932"/>
                </a:lnTo>
                <a:lnTo>
                  <a:pt x="191007" y="21440"/>
                </a:lnTo>
                <a:lnTo>
                  <a:pt x="220137" y="19812"/>
                </a:lnTo>
                <a:lnTo>
                  <a:pt x="254144" y="14682"/>
                </a:lnTo>
                <a:lnTo>
                  <a:pt x="288422" y="13428"/>
                </a:lnTo>
                <a:lnTo>
                  <a:pt x="321431" y="13180"/>
                </a:lnTo>
                <a:lnTo>
                  <a:pt x="348878" y="13137"/>
                </a:lnTo>
                <a:lnTo>
                  <a:pt x="377568" y="13125"/>
                </a:lnTo>
                <a:lnTo>
                  <a:pt x="406627" y="13121"/>
                </a:lnTo>
                <a:lnTo>
                  <a:pt x="435796" y="13120"/>
                </a:lnTo>
                <a:lnTo>
                  <a:pt x="464996" y="12308"/>
                </a:lnTo>
                <a:lnTo>
                  <a:pt x="494206" y="8100"/>
                </a:lnTo>
                <a:lnTo>
                  <a:pt x="524230" y="6493"/>
                </a:lnTo>
                <a:lnTo>
                  <a:pt x="558463" y="6016"/>
                </a:lnTo>
                <a:lnTo>
                  <a:pt x="593493" y="5875"/>
                </a:lnTo>
                <a:lnTo>
                  <a:pt x="625602" y="5833"/>
                </a:lnTo>
                <a:lnTo>
                  <a:pt x="660452" y="5821"/>
                </a:lnTo>
                <a:lnTo>
                  <a:pt x="695665" y="5817"/>
                </a:lnTo>
                <a:lnTo>
                  <a:pt x="727828" y="5816"/>
                </a:lnTo>
                <a:lnTo>
                  <a:pt x="762695" y="5816"/>
                </a:lnTo>
                <a:lnTo>
                  <a:pt x="798723" y="5816"/>
                </a:lnTo>
                <a:lnTo>
                  <a:pt x="835096" y="5816"/>
                </a:lnTo>
                <a:lnTo>
                  <a:pt x="871571" y="5816"/>
                </a:lnTo>
                <a:lnTo>
                  <a:pt x="895906" y="5816"/>
                </a:lnTo>
                <a:lnTo>
                  <a:pt x="922410" y="5816"/>
                </a:lnTo>
                <a:lnTo>
                  <a:pt x="949609" y="5816"/>
                </a:lnTo>
                <a:lnTo>
                  <a:pt x="975222" y="5816"/>
                </a:lnTo>
                <a:lnTo>
                  <a:pt x="1002294" y="5816"/>
                </a:lnTo>
                <a:lnTo>
                  <a:pt x="1029745" y="5816"/>
                </a:lnTo>
                <a:lnTo>
                  <a:pt x="1055471" y="5816"/>
                </a:lnTo>
                <a:lnTo>
                  <a:pt x="1082593" y="5816"/>
                </a:lnTo>
                <a:lnTo>
                  <a:pt x="1110066" y="5816"/>
                </a:lnTo>
                <a:lnTo>
                  <a:pt x="1135801" y="5816"/>
                </a:lnTo>
                <a:lnTo>
                  <a:pt x="1162928" y="5816"/>
                </a:lnTo>
                <a:lnTo>
                  <a:pt x="1190403" y="5816"/>
                </a:lnTo>
                <a:lnTo>
                  <a:pt x="1216139" y="5816"/>
                </a:lnTo>
                <a:lnTo>
                  <a:pt x="1243267" y="5816"/>
                </a:lnTo>
                <a:lnTo>
                  <a:pt x="1271553" y="5816"/>
                </a:lnTo>
                <a:lnTo>
                  <a:pt x="1300355" y="5816"/>
                </a:lnTo>
                <a:lnTo>
                  <a:pt x="1327222" y="5816"/>
                </a:lnTo>
                <a:lnTo>
                  <a:pt x="1352688" y="5816"/>
                </a:lnTo>
                <a:lnTo>
                  <a:pt x="1377531" y="5816"/>
                </a:lnTo>
                <a:lnTo>
                  <a:pt x="1404261" y="5816"/>
                </a:lnTo>
                <a:lnTo>
                  <a:pt x="1431560" y="5816"/>
                </a:lnTo>
                <a:lnTo>
                  <a:pt x="1457218" y="5816"/>
                </a:lnTo>
                <a:lnTo>
                  <a:pt x="1484310" y="5816"/>
                </a:lnTo>
                <a:lnTo>
                  <a:pt x="1511770" y="5816"/>
                </a:lnTo>
                <a:lnTo>
                  <a:pt x="1537499" y="5816"/>
                </a:lnTo>
                <a:lnTo>
                  <a:pt x="1564624" y="5816"/>
                </a:lnTo>
                <a:lnTo>
                  <a:pt x="1592909" y="5816"/>
                </a:lnTo>
                <a:lnTo>
                  <a:pt x="1621710" y="5816"/>
                </a:lnTo>
                <a:lnTo>
                  <a:pt x="1650741" y="5816"/>
                </a:lnTo>
                <a:lnTo>
                  <a:pt x="1679062" y="5004"/>
                </a:lnTo>
                <a:lnTo>
                  <a:pt x="1705174" y="1938"/>
                </a:lnTo>
                <a:lnTo>
                  <a:pt x="1732468" y="35"/>
                </a:lnTo>
                <a:lnTo>
                  <a:pt x="1760018" y="0"/>
                </a:lnTo>
                <a:lnTo>
                  <a:pt x="1785787" y="2690"/>
                </a:lnTo>
                <a:lnTo>
                  <a:pt x="1812929" y="4427"/>
                </a:lnTo>
                <a:lnTo>
                  <a:pt x="1840411" y="5198"/>
                </a:lnTo>
                <a:lnTo>
                  <a:pt x="1866150" y="5541"/>
                </a:lnTo>
                <a:lnTo>
                  <a:pt x="1891114" y="5694"/>
                </a:lnTo>
                <a:lnTo>
                  <a:pt x="1916546" y="5761"/>
                </a:lnTo>
                <a:lnTo>
                  <a:pt x="1944079" y="5792"/>
                </a:lnTo>
                <a:lnTo>
                  <a:pt x="1970383" y="5805"/>
                </a:lnTo>
                <a:lnTo>
                  <a:pt x="1995597" y="5811"/>
                </a:lnTo>
                <a:lnTo>
                  <a:pt x="2020329" y="5814"/>
                </a:lnTo>
                <a:lnTo>
                  <a:pt x="2044846" y="5815"/>
                </a:lnTo>
                <a:lnTo>
                  <a:pt x="2079297" y="5815"/>
                </a:lnTo>
                <a:lnTo>
                  <a:pt x="2112226" y="7980"/>
                </a:lnTo>
                <a:lnTo>
                  <a:pt x="2145517" y="11596"/>
                </a:lnTo>
                <a:lnTo>
                  <a:pt x="2178103" y="12668"/>
                </a:lnTo>
                <a:lnTo>
                  <a:pt x="2211291" y="12985"/>
                </a:lnTo>
                <a:lnTo>
                  <a:pt x="2241683" y="13080"/>
                </a:lnTo>
                <a:lnTo>
                  <a:pt x="2271246" y="13107"/>
                </a:lnTo>
                <a:lnTo>
                  <a:pt x="2306439" y="13117"/>
                </a:lnTo>
                <a:lnTo>
                  <a:pt x="2342664" y="18138"/>
                </a:lnTo>
                <a:lnTo>
                  <a:pt x="2378914" y="22135"/>
                </a:lnTo>
                <a:lnTo>
                  <a:pt x="2409758" y="26622"/>
                </a:lnTo>
                <a:lnTo>
                  <a:pt x="2440844" y="27581"/>
                </a:lnTo>
                <a:lnTo>
                  <a:pt x="2453822" y="28473"/>
                </a:lnTo>
                <a:lnTo>
                  <a:pt x="2484296" y="34006"/>
                </a:lnTo>
                <a:lnTo>
                  <a:pt x="2516907" y="41596"/>
                </a:lnTo>
                <a:lnTo>
                  <a:pt x="2529250" y="42927"/>
                </a:lnTo>
                <a:lnTo>
                  <a:pt x="2548772" y="51337"/>
                </a:lnTo>
                <a:lnTo>
                  <a:pt x="2553727" y="54450"/>
                </a:lnTo>
                <a:lnTo>
                  <a:pt x="2561078" y="57014"/>
                </a:lnTo>
                <a:lnTo>
                  <a:pt x="2577802" y="71218"/>
                </a:lnTo>
                <a:lnTo>
                  <a:pt x="2584399" y="71518"/>
                </a:lnTo>
                <a:lnTo>
                  <a:pt x="2584747" y="72340"/>
                </a:lnTo>
                <a:lnTo>
                  <a:pt x="2585444" y="78851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64" name="SMARTInkShape-2248"/>
          <p:cNvSpPr/>
          <p:nvPr>
            <p:custDataLst>
              <p:tags r:id="rId5"/>
            </p:custDataLst>
          </p:nvPr>
        </p:nvSpPr>
        <p:spPr>
          <a:xfrm>
            <a:off x="4455144" y="2760737"/>
            <a:ext cx="2702298" cy="116848"/>
          </a:xfrm>
          <a:custGeom>
            <a:avLst/>
            <a:gdLst/>
            <a:ahLst/>
            <a:cxnLst/>
            <a:rect l="0" t="0" r="0" b="0"/>
            <a:pathLst>
              <a:path w="2702298" h="116848">
                <a:moveTo>
                  <a:pt x="0" y="14598"/>
                </a:moveTo>
                <a:lnTo>
                  <a:pt x="0" y="14598"/>
                </a:lnTo>
                <a:lnTo>
                  <a:pt x="0" y="3718"/>
                </a:lnTo>
                <a:lnTo>
                  <a:pt x="811" y="2476"/>
                </a:lnTo>
                <a:lnTo>
                  <a:pt x="2164" y="1648"/>
                </a:lnTo>
                <a:lnTo>
                  <a:pt x="7214" y="20"/>
                </a:lnTo>
                <a:lnTo>
                  <a:pt x="11154" y="0"/>
                </a:lnTo>
                <a:lnTo>
                  <a:pt x="15236" y="2159"/>
                </a:lnTo>
                <a:lnTo>
                  <a:pt x="17461" y="3871"/>
                </a:lnTo>
                <a:lnTo>
                  <a:pt x="24261" y="5773"/>
                </a:lnTo>
                <a:lnTo>
                  <a:pt x="31881" y="7430"/>
                </a:lnTo>
                <a:lnTo>
                  <a:pt x="40734" y="12925"/>
                </a:lnTo>
                <a:lnTo>
                  <a:pt x="48497" y="18881"/>
                </a:lnTo>
                <a:lnTo>
                  <a:pt x="83053" y="34281"/>
                </a:lnTo>
                <a:lnTo>
                  <a:pt x="112823" y="47888"/>
                </a:lnTo>
                <a:lnTo>
                  <a:pt x="146501" y="54568"/>
                </a:lnTo>
                <a:lnTo>
                  <a:pt x="180480" y="63693"/>
                </a:lnTo>
                <a:lnTo>
                  <a:pt x="209402" y="69199"/>
                </a:lnTo>
                <a:lnTo>
                  <a:pt x="240542" y="73082"/>
                </a:lnTo>
                <a:lnTo>
                  <a:pt x="272300" y="78658"/>
                </a:lnTo>
                <a:lnTo>
                  <a:pt x="300057" y="81998"/>
                </a:lnTo>
                <a:lnTo>
                  <a:pt x="328840" y="85964"/>
                </a:lnTo>
                <a:lnTo>
                  <a:pt x="357926" y="89303"/>
                </a:lnTo>
                <a:lnTo>
                  <a:pt x="387102" y="93267"/>
                </a:lnTo>
                <a:lnTo>
                  <a:pt x="416305" y="94442"/>
                </a:lnTo>
                <a:lnTo>
                  <a:pt x="447679" y="94790"/>
                </a:lnTo>
                <a:lnTo>
                  <a:pt x="482672" y="94894"/>
                </a:lnTo>
                <a:lnTo>
                  <a:pt x="518740" y="94924"/>
                </a:lnTo>
                <a:lnTo>
                  <a:pt x="555123" y="94933"/>
                </a:lnTo>
                <a:lnTo>
                  <a:pt x="591601" y="94936"/>
                </a:lnTo>
                <a:lnTo>
                  <a:pt x="628107" y="94937"/>
                </a:lnTo>
                <a:lnTo>
                  <a:pt x="664621" y="94937"/>
                </a:lnTo>
                <a:lnTo>
                  <a:pt x="689777" y="94937"/>
                </a:lnTo>
                <a:lnTo>
                  <a:pt x="717188" y="94937"/>
                </a:lnTo>
                <a:lnTo>
                  <a:pt x="743435" y="94937"/>
                </a:lnTo>
                <a:lnTo>
                  <a:pt x="769438" y="95749"/>
                </a:lnTo>
                <a:lnTo>
                  <a:pt x="797225" y="98814"/>
                </a:lnTo>
                <a:lnTo>
                  <a:pt x="825805" y="100718"/>
                </a:lnTo>
                <a:lnTo>
                  <a:pt x="854737" y="101564"/>
                </a:lnTo>
                <a:lnTo>
                  <a:pt x="883825" y="101940"/>
                </a:lnTo>
                <a:lnTo>
                  <a:pt x="912983" y="102107"/>
                </a:lnTo>
                <a:lnTo>
                  <a:pt x="941361" y="102181"/>
                </a:lnTo>
                <a:lnTo>
                  <a:pt x="967499" y="102214"/>
                </a:lnTo>
                <a:lnTo>
                  <a:pt x="994804" y="100065"/>
                </a:lnTo>
                <a:lnTo>
                  <a:pt x="1022359" y="97216"/>
                </a:lnTo>
                <a:lnTo>
                  <a:pt x="1048130" y="95950"/>
                </a:lnTo>
                <a:lnTo>
                  <a:pt x="1075273" y="95387"/>
                </a:lnTo>
                <a:lnTo>
                  <a:pt x="1102755" y="95137"/>
                </a:lnTo>
                <a:lnTo>
                  <a:pt x="1128493" y="95026"/>
                </a:lnTo>
                <a:lnTo>
                  <a:pt x="1155624" y="94976"/>
                </a:lnTo>
                <a:lnTo>
                  <a:pt x="1183911" y="94143"/>
                </a:lnTo>
                <a:lnTo>
                  <a:pt x="1212712" y="91068"/>
                </a:lnTo>
                <a:lnTo>
                  <a:pt x="1241743" y="89160"/>
                </a:lnTo>
                <a:lnTo>
                  <a:pt x="1270875" y="88312"/>
                </a:lnTo>
                <a:lnTo>
                  <a:pt x="1300054" y="87935"/>
                </a:lnTo>
                <a:lnTo>
                  <a:pt x="1329253" y="87767"/>
                </a:lnTo>
                <a:lnTo>
                  <a:pt x="1358459" y="87693"/>
                </a:lnTo>
                <a:lnTo>
                  <a:pt x="1387670" y="87660"/>
                </a:lnTo>
                <a:lnTo>
                  <a:pt x="1416882" y="87645"/>
                </a:lnTo>
                <a:lnTo>
                  <a:pt x="1446097" y="86827"/>
                </a:lnTo>
                <a:lnTo>
                  <a:pt x="1475310" y="83759"/>
                </a:lnTo>
                <a:lnTo>
                  <a:pt x="1502361" y="81854"/>
                </a:lnTo>
                <a:lnTo>
                  <a:pt x="1528719" y="81007"/>
                </a:lnTo>
                <a:lnTo>
                  <a:pt x="1556663" y="80631"/>
                </a:lnTo>
                <a:lnTo>
                  <a:pt x="1585314" y="80464"/>
                </a:lnTo>
                <a:lnTo>
                  <a:pt x="1614277" y="80390"/>
                </a:lnTo>
                <a:lnTo>
                  <a:pt x="1643380" y="80356"/>
                </a:lnTo>
                <a:lnTo>
                  <a:pt x="1672544" y="78178"/>
                </a:lnTo>
                <a:lnTo>
                  <a:pt x="1701736" y="75316"/>
                </a:lnTo>
                <a:lnTo>
                  <a:pt x="1730940" y="74044"/>
                </a:lnTo>
                <a:lnTo>
                  <a:pt x="1760150" y="71315"/>
                </a:lnTo>
                <a:lnTo>
                  <a:pt x="1789362" y="68208"/>
                </a:lnTo>
                <a:lnTo>
                  <a:pt x="1818575" y="66828"/>
                </a:lnTo>
                <a:lnTo>
                  <a:pt x="1845626" y="66214"/>
                </a:lnTo>
                <a:lnTo>
                  <a:pt x="1871985" y="65941"/>
                </a:lnTo>
                <a:lnTo>
                  <a:pt x="1899929" y="65820"/>
                </a:lnTo>
                <a:lnTo>
                  <a:pt x="1928579" y="63602"/>
                </a:lnTo>
                <a:lnTo>
                  <a:pt x="1956731" y="60723"/>
                </a:lnTo>
                <a:lnTo>
                  <a:pt x="1982768" y="59443"/>
                </a:lnTo>
                <a:lnTo>
                  <a:pt x="2010029" y="58875"/>
                </a:lnTo>
                <a:lnTo>
                  <a:pt x="2037563" y="58622"/>
                </a:lnTo>
                <a:lnTo>
                  <a:pt x="2063326" y="58510"/>
                </a:lnTo>
                <a:lnTo>
                  <a:pt x="2090465" y="58460"/>
                </a:lnTo>
                <a:lnTo>
                  <a:pt x="2117945" y="58437"/>
                </a:lnTo>
                <a:lnTo>
                  <a:pt x="2143683" y="58427"/>
                </a:lnTo>
                <a:lnTo>
                  <a:pt x="2168649" y="58423"/>
                </a:lnTo>
                <a:lnTo>
                  <a:pt x="2193268" y="58421"/>
                </a:lnTo>
                <a:lnTo>
                  <a:pt x="2217736" y="58420"/>
                </a:lnTo>
                <a:lnTo>
                  <a:pt x="2242135" y="58420"/>
                </a:lnTo>
                <a:lnTo>
                  <a:pt x="2266505" y="58419"/>
                </a:lnTo>
                <a:lnTo>
                  <a:pt x="2290861" y="58419"/>
                </a:lnTo>
                <a:lnTo>
                  <a:pt x="2315209" y="60583"/>
                </a:lnTo>
                <a:lnTo>
                  <a:pt x="2339557" y="63439"/>
                </a:lnTo>
                <a:lnTo>
                  <a:pt x="2375265" y="65858"/>
                </a:lnTo>
                <a:lnTo>
                  <a:pt x="2406764" y="70542"/>
                </a:lnTo>
                <a:lnTo>
                  <a:pt x="2436654" y="73102"/>
                </a:lnTo>
                <a:lnTo>
                  <a:pt x="2466068" y="77828"/>
                </a:lnTo>
                <a:lnTo>
                  <a:pt x="2494531" y="79588"/>
                </a:lnTo>
                <a:lnTo>
                  <a:pt x="2528534" y="82348"/>
                </a:lnTo>
                <a:lnTo>
                  <a:pt x="2562390" y="86590"/>
                </a:lnTo>
                <a:lnTo>
                  <a:pt x="2597736" y="93277"/>
                </a:lnTo>
                <a:lnTo>
                  <a:pt x="2632678" y="100572"/>
                </a:lnTo>
                <a:lnTo>
                  <a:pt x="2653248" y="102832"/>
                </a:lnTo>
                <a:lnTo>
                  <a:pt x="2667848" y="108500"/>
                </a:lnTo>
                <a:lnTo>
                  <a:pt x="2686240" y="109517"/>
                </a:lnTo>
                <a:lnTo>
                  <a:pt x="2693854" y="115830"/>
                </a:lnTo>
                <a:lnTo>
                  <a:pt x="2702296" y="116847"/>
                </a:lnTo>
                <a:lnTo>
                  <a:pt x="2702297" y="116847"/>
                </a:lnTo>
                <a:lnTo>
                  <a:pt x="2695297" y="116847"/>
                </a:lnTo>
                <a:lnTo>
                  <a:pt x="2694996" y="109544"/>
                </a:lnTo>
                <a:lnTo>
                  <a:pt x="2694996" y="115832"/>
                </a:lnTo>
                <a:lnTo>
                  <a:pt x="2694185" y="116171"/>
                </a:lnTo>
                <a:lnTo>
                  <a:pt x="2687693" y="116847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65" name="SMARTInkShape-2249"/>
          <p:cNvSpPr/>
          <p:nvPr>
            <p:custDataLst>
              <p:tags r:id="rId6"/>
            </p:custDataLst>
          </p:nvPr>
        </p:nvSpPr>
        <p:spPr>
          <a:xfrm>
            <a:off x="5477636" y="2388249"/>
            <a:ext cx="2921407" cy="65643"/>
          </a:xfrm>
          <a:custGeom>
            <a:avLst/>
            <a:gdLst/>
            <a:ahLst/>
            <a:cxnLst/>
            <a:rect l="0" t="0" r="0" b="0"/>
            <a:pathLst>
              <a:path w="2921407" h="65643">
                <a:moveTo>
                  <a:pt x="0" y="14607"/>
                </a:moveTo>
                <a:lnTo>
                  <a:pt x="0" y="14607"/>
                </a:lnTo>
                <a:lnTo>
                  <a:pt x="0" y="1042"/>
                </a:lnTo>
                <a:lnTo>
                  <a:pt x="811" y="695"/>
                </a:lnTo>
                <a:lnTo>
                  <a:pt x="36656" y="0"/>
                </a:lnTo>
                <a:lnTo>
                  <a:pt x="39044" y="0"/>
                </a:lnTo>
                <a:lnTo>
                  <a:pt x="43862" y="2164"/>
                </a:lnTo>
                <a:lnTo>
                  <a:pt x="46283" y="3877"/>
                </a:lnTo>
                <a:lnTo>
                  <a:pt x="64213" y="9016"/>
                </a:lnTo>
                <a:lnTo>
                  <a:pt x="67153" y="10880"/>
                </a:lnTo>
                <a:lnTo>
                  <a:pt x="79047" y="13503"/>
                </a:lnTo>
                <a:lnTo>
                  <a:pt x="114737" y="14564"/>
                </a:lnTo>
                <a:lnTo>
                  <a:pt x="150227" y="14605"/>
                </a:lnTo>
                <a:lnTo>
                  <a:pt x="186380" y="20895"/>
                </a:lnTo>
                <a:lnTo>
                  <a:pt x="219605" y="21777"/>
                </a:lnTo>
                <a:lnTo>
                  <a:pt x="255688" y="21893"/>
                </a:lnTo>
                <a:lnTo>
                  <a:pt x="284850" y="24071"/>
                </a:lnTo>
                <a:lnTo>
                  <a:pt x="314054" y="28198"/>
                </a:lnTo>
                <a:lnTo>
                  <a:pt x="348284" y="29825"/>
                </a:lnTo>
                <a:lnTo>
                  <a:pt x="381496" y="34955"/>
                </a:lnTo>
                <a:lnTo>
                  <a:pt x="409504" y="38219"/>
                </a:lnTo>
                <a:lnTo>
                  <a:pt x="438361" y="42161"/>
                </a:lnTo>
                <a:lnTo>
                  <a:pt x="473315" y="43493"/>
                </a:lnTo>
                <a:lnTo>
                  <a:pt x="509494" y="43756"/>
                </a:lnTo>
                <a:lnTo>
                  <a:pt x="538228" y="43802"/>
                </a:lnTo>
                <a:lnTo>
                  <a:pt x="567299" y="43816"/>
                </a:lnTo>
                <a:lnTo>
                  <a:pt x="596471" y="43820"/>
                </a:lnTo>
                <a:lnTo>
                  <a:pt x="625673" y="43821"/>
                </a:lnTo>
                <a:lnTo>
                  <a:pt x="655695" y="43821"/>
                </a:lnTo>
                <a:lnTo>
                  <a:pt x="689115" y="43821"/>
                </a:lnTo>
                <a:lnTo>
                  <a:pt x="720748" y="44633"/>
                </a:lnTo>
                <a:lnTo>
                  <a:pt x="755457" y="48840"/>
                </a:lnTo>
                <a:lnTo>
                  <a:pt x="791439" y="50448"/>
                </a:lnTo>
                <a:lnTo>
                  <a:pt x="826987" y="50924"/>
                </a:lnTo>
                <a:lnTo>
                  <a:pt x="859249" y="51065"/>
                </a:lnTo>
                <a:lnTo>
                  <a:pt x="894146" y="51107"/>
                </a:lnTo>
                <a:lnTo>
                  <a:pt x="929371" y="51120"/>
                </a:lnTo>
                <a:lnTo>
                  <a:pt x="961539" y="51123"/>
                </a:lnTo>
                <a:lnTo>
                  <a:pt x="996407" y="51124"/>
                </a:lnTo>
                <a:lnTo>
                  <a:pt x="1031624" y="51125"/>
                </a:lnTo>
                <a:lnTo>
                  <a:pt x="1063790" y="51125"/>
                </a:lnTo>
                <a:lnTo>
                  <a:pt x="1098656" y="51125"/>
                </a:lnTo>
                <a:lnTo>
                  <a:pt x="1133874" y="51125"/>
                </a:lnTo>
                <a:lnTo>
                  <a:pt x="1166038" y="51936"/>
                </a:lnTo>
                <a:lnTo>
                  <a:pt x="1200906" y="56144"/>
                </a:lnTo>
                <a:lnTo>
                  <a:pt x="1236934" y="57751"/>
                </a:lnTo>
                <a:lnTo>
                  <a:pt x="1273307" y="58228"/>
                </a:lnTo>
                <a:lnTo>
                  <a:pt x="1309781" y="58369"/>
                </a:lnTo>
                <a:lnTo>
                  <a:pt x="1346286" y="58411"/>
                </a:lnTo>
                <a:lnTo>
                  <a:pt x="1381989" y="58423"/>
                </a:lnTo>
                <a:lnTo>
                  <a:pt x="1414298" y="58427"/>
                </a:lnTo>
                <a:lnTo>
                  <a:pt x="1448396" y="58428"/>
                </a:lnTo>
                <a:lnTo>
                  <a:pt x="1480229" y="58428"/>
                </a:lnTo>
                <a:lnTo>
                  <a:pt x="1514186" y="58428"/>
                </a:lnTo>
                <a:lnTo>
                  <a:pt x="1545979" y="58428"/>
                </a:lnTo>
                <a:lnTo>
                  <a:pt x="1579923" y="58428"/>
                </a:lnTo>
                <a:lnTo>
                  <a:pt x="1611711" y="58428"/>
                </a:lnTo>
                <a:lnTo>
                  <a:pt x="1646467" y="58428"/>
                </a:lnTo>
                <a:lnTo>
                  <a:pt x="1681651" y="58428"/>
                </a:lnTo>
                <a:lnTo>
                  <a:pt x="1713806" y="58428"/>
                </a:lnTo>
                <a:lnTo>
                  <a:pt x="1747859" y="58428"/>
                </a:lnTo>
                <a:lnTo>
                  <a:pt x="1779678" y="58428"/>
                </a:lnTo>
                <a:lnTo>
                  <a:pt x="1813632" y="57617"/>
                </a:lnTo>
                <a:lnTo>
                  <a:pt x="1844612" y="53409"/>
                </a:lnTo>
                <a:lnTo>
                  <a:pt x="1874349" y="51801"/>
                </a:lnTo>
                <a:lnTo>
                  <a:pt x="1903717" y="51325"/>
                </a:lnTo>
                <a:lnTo>
                  <a:pt x="1933788" y="51184"/>
                </a:lnTo>
                <a:lnTo>
                  <a:pt x="1967224" y="51142"/>
                </a:lnTo>
                <a:lnTo>
                  <a:pt x="1998050" y="51130"/>
                </a:lnTo>
                <a:lnTo>
                  <a:pt x="2028552" y="51126"/>
                </a:lnTo>
                <a:lnTo>
                  <a:pt x="2062116" y="51125"/>
                </a:lnTo>
                <a:lnTo>
                  <a:pt x="2092979" y="50313"/>
                </a:lnTo>
                <a:lnTo>
                  <a:pt x="2122682" y="46106"/>
                </a:lnTo>
                <a:lnTo>
                  <a:pt x="2152041" y="44498"/>
                </a:lnTo>
                <a:lnTo>
                  <a:pt x="2181298" y="44022"/>
                </a:lnTo>
                <a:lnTo>
                  <a:pt x="2210525" y="43881"/>
                </a:lnTo>
                <a:lnTo>
                  <a:pt x="2239743" y="43839"/>
                </a:lnTo>
                <a:lnTo>
                  <a:pt x="2268958" y="43826"/>
                </a:lnTo>
                <a:lnTo>
                  <a:pt x="2298172" y="43823"/>
                </a:lnTo>
                <a:lnTo>
                  <a:pt x="2326574" y="43822"/>
                </a:lnTo>
                <a:lnTo>
                  <a:pt x="2360557" y="43821"/>
                </a:lnTo>
                <a:lnTo>
                  <a:pt x="2388699" y="43821"/>
                </a:lnTo>
                <a:lnTo>
                  <a:pt x="2423414" y="43821"/>
                </a:lnTo>
                <a:lnTo>
                  <a:pt x="2458732" y="43821"/>
                </a:lnTo>
                <a:lnTo>
                  <a:pt x="2489994" y="45985"/>
                </a:lnTo>
                <a:lnTo>
                  <a:pt x="2519613" y="50110"/>
                </a:lnTo>
                <a:lnTo>
                  <a:pt x="2548907" y="50924"/>
                </a:lnTo>
                <a:lnTo>
                  <a:pt x="2578136" y="51085"/>
                </a:lnTo>
                <a:lnTo>
                  <a:pt x="2609638" y="51120"/>
                </a:lnTo>
                <a:lnTo>
                  <a:pt x="2629130" y="51935"/>
                </a:lnTo>
                <a:lnTo>
                  <a:pt x="2664896" y="57751"/>
                </a:lnTo>
                <a:lnTo>
                  <a:pt x="2701082" y="58388"/>
                </a:lnTo>
                <a:lnTo>
                  <a:pt x="2734577" y="58427"/>
                </a:lnTo>
                <a:lnTo>
                  <a:pt x="2768068" y="58428"/>
                </a:lnTo>
                <a:lnTo>
                  <a:pt x="2802117" y="58428"/>
                </a:lnTo>
                <a:lnTo>
                  <a:pt x="2835056" y="58428"/>
                </a:lnTo>
                <a:lnTo>
                  <a:pt x="2856993" y="58428"/>
                </a:lnTo>
                <a:lnTo>
                  <a:pt x="2862482" y="60592"/>
                </a:lnTo>
                <a:lnTo>
                  <a:pt x="2865081" y="62305"/>
                </a:lnTo>
                <a:lnTo>
                  <a:pt x="2876494" y="64717"/>
                </a:lnTo>
                <a:lnTo>
                  <a:pt x="2890439" y="65642"/>
                </a:lnTo>
                <a:lnTo>
                  <a:pt x="2898326" y="59436"/>
                </a:lnTo>
                <a:lnTo>
                  <a:pt x="2905680" y="58517"/>
                </a:lnTo>
                <a:lnTo>
                  <a:pt x="2921406" y="58428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68" name="SMARTInkShape-Group610"/>
          <p:cNvGrpSpPr/>
          <p:nvPr/>
        </p:nvGrpSpPr>
        <p:grpSpPr>
          <a:xfrm>
            <a:off x="4813343" y="1548345"/>
            <a:ext cx="291815" cy="503944"/>
            <a:chOff x="4813343" y="1548345"/>
            <a:chExt cx="291815" cy="503944"/>
          </a:xfrm>
        </p:grpSpPr>
        <p:sp>
          <p:nvSpPr>
            <p:cNvPr id="38266" name="SMARTInkShape-2250"/>
            <p:cNvSpPr/>
            <p:nvPr>
              <p:custDataLst>
                <p:tags r:id="rId14"/>
              </p:custDataLst>
            </p:nvPr>
          </p:nvSpPr>
          <p:spPr>
            <a:xfrm>
              <a:off x="4813343" y="1752843"/>
              <a:ext cx="291815" cy="36519"/>
            </a:xfrm>
            <a:custGeom>
              <a:avLst/>
              <a:gdLst/>
              <a:ahLst/>
              <a:cxnLst/>
              <a:rect l="0" t="0" r="0" b="0"/>
              <a:pathLst>
                <a:path w="291815" h="36519">
                  <a:moveTo>
                    <a:pt x="14280" y="36518"/>
                  </a:moveTo>
                  <a:lnTo>
                    <a:pt x="14280" y="36518"/>
                  </a:lnTo>
                  <a:lnTo>
                    <a:pt x="10403" y="32641"/>
                  </a:lnTo>
                  <a:lnTo>
                    <a:pt x="8499" y="28573"/>
                  </a:lnTo>
                  <a:lnTo>
                    <a:pt x="7992" y="26352"/>
                  </a:lnTo>
                  <a:lnTo>
                    <a:pt x="6842" y="24872"/>
                  </a:lnTo>
                  <a:lnTo>
                    <a:pt x="777" y="22301"/>
                  </a:lnTo>
                  <a:lnTo>
                    <a:pt x="164" y="19920"/>
                  </a:lnTo>
                  <a:lnTo>
                    <a:pt x="0" y="18149"/>
                  </a:lnTo>
                  <a:lnTo>
                    <a:pt x="703" y="16969"/>
                  </a:lnTo>
                  <a:lnTo>
                    <a:pt x="1982" y="16181"/>
                  </a:lnTo>
                  <a:lnTo>
                    <a:pt x="7661" y="15074"/>
                  </a:lnTo>
                  <a:lnTo>
                    <a:pt x="9867" y="14918"/>
                  </a:lnTo>
                  <a:lnTo>
                    <a:pt x="11338" y="15626"/>
                  </a:lnTo>
                  <a:lnTo>
                    <a:pt x="12319" y="16910"/>
                  </a:lnTo>
                  <a:lnTo>
                    <a:pt x="12972" y="18577"/>
                  </a:lnTo>
                  <a:lnTo>
                    <a:pt x="14220" y="19688"/>
                  </a:lnTo>
                  <a:lnTo>
                    <a:pt x="17770" y="20923"/>
                  </a:lnTo>
                  <a:lnTo>
                    <a:pt x="54012" y="22705"/>
                  </a:lnTo>
                  <a:lnTo>
                    <a:pt x="82515" y="28536"/>
                  </a:lnTo>
                  <a:lnTo>
                    <a:pt x="117497" y="29155"/>
                  </a:lnTo>
                  <a:lnTo>
                    <a:pt x="149297" y="29207"/>
                  </a:lnTo>
                  <a:lnTo>
                    <a:pt x="180565" y="29214"/>
                  </a:lnTo>
                  <a:lnTo>
                    <a:pt x="211402" y="28403"/>
                  </a:lnTo>
                  <a:lnTo>
                    <a:pt x="247847" y="22362"/>
                  </a:lnTo>
                  <a:lnTo>
                    <a:pt x="281989" y="21916"/>
                  </a:lnTo>
                  <a:lnTo>
                    <a:pt x="291686" y="21911"/>
                  </a:lnTo>
                  <a:lnTo>
                    <a:pt x="291814" y="7631"/>
                  </a:lnTo>
                  <a:lnTo>
                    <a:pt x="28451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67" name="SMARTInkShape-2251"/>
            <p:cNvSpPr/>
            <p:nvPr>
              <p:custDataLst>
                <p:tags r:id="rId15"/>
              </p:custDataLst>
            </p:nvPr>
          </p:nvSpPr>
          <p:spPr>
            <a:xfrm>
              <a:off x="4984293" y="1548345"/>
              <a:ext cx="55133" cy="503944"/>
            </a:xfrm>
            <a:custGeom>
              <a:avLst/>
              <a:gdLst/>
              <a:ahLst/>
              <a:cxnLst/>
              <a:rect l="0" t="0" r="0" b="0"/>
              <a:pathLst>
                <a:path w="55133" h="503944">
                  <a:moveTo>
                    <a:pt x="11311" y="0"/>
                  </a:moveTo>
                  <a:lnTo>
                    <a:pt x="11311" y="0"/>
                  </a:lnTo>
                  <a:lnTo>
                    <a:pt x="0" y="0"/>
                  </a:lnTo>
                  <a:lnTo>
                    <a:pt x="1685" y="0"/>
                  </a:lnTo>
                  <a:lnTo>
                    <a:pt x="2460" y="1623"/>
                  </a:lnTo>
                  <a:lnTo>
                    <a:pt x="3947" y="34336"/>
                  </a:lnTo>
                  <a:lnTo>
                    <a:pt x="4002" y="69608"/>
                  </a:lnTo>
                  <a:lnTo>
                    <a:pt x="9025" y="101542"/>
                  </a:lnTo>
                  <a:lnTo>
                    <a:pt x="10634" y="129541"/>
                  </a:lnTo>
                  <a:lnTo>
                    <a:pt x="11110" y="158394"/>
                  </a:lnTo>
                  <a:lnTo>
                    <a:pt x="12063" y="187502"/>
                  </a:lnTo>
                  <a:lnTo>
                    <a:pt x="16312" y="217496"/>
                  </a:lnTo>
                  <a:lnTo>
                    <a:pt x="18744" y="250908"/>
                  </a:lnTo>
                  <a:lnTo>
                    <a:pt x="23432" y="281727"/>
                  </a:lnTo>
                  <a:lnTo>
                    <a:pt x="25993" y="311416"/>
                  </a:lnTo>
                  <a:lnTo>
                    <a:pt x="31530" y="340771"/>
                  </a:lnTo>
                  <a:lnTo>
                    <a:pt x="37499" y="370027"/>
                  </a:lnTo>
                  <a:lnTo>
                    <a:pt x="39627" y="398442"/>
                  </a:lnTo>
                  <a:lnTo>
                    <a:pt x="40348" y="430265"/>
                  </a:lnTo>
                  <a:lnTo>
                    <a:pt x="40510" y="466727"/>
                  </a:lnTo>
                  <a:lnTo>
                    <a:pt x="40525" y="502953"/>
                  </a:lnTo>
                  <a:lnTo>
                    <a:pt x="40525" y="503812"/>
                  </a:lnTo>
                  <a:lnTo>
                    <a:pt x="55132" y="50394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69" name="SMARTInkShape-2252"/>
          <p:cNvSpPr/>
          <p:nvPr>
            <p:custDataLst>
              <p:tags r:id="rId7"/>
            </p:custDataLst>
          </p:nvPr>
        </p:nvSpPr>
        <p:spPr>
          <a:xfrm>
            <a:off x="3637150" y="2424864"/>
            <a:ext cx="978640" cy="72939"/>
          </a:xfrm>
          <a:custGeom>
            <a:avLst/>
            <a:gdLst/>
            <a:ahLst/>
            <a:cxnLst/>
            <a:rect l="0" t="0" r="0" b="0"/>
            <a:pathLst>
              <a:path w="978640" h="72939">
                <a:moveTo>
                  <a:pt x="7304" y="14510"/>
                </a:moveTo>
                <a:lnTo>
                  <a:pt x="7304" y="14510"/>
                </a:lnTo>
                <a:lnTo>
                  <a:pt x="3427" y="14510"/>
                </a:lnTo>
                <a:lnTo>
                  <a:pt x="2284" y="13698"/>
                </a:lnTo>
                <a:lnTo>
                  <a:pt x="1523" y="12346"/>
                </a:lnTo>
                <a:lnTo>
                  <a:pt x="201" y="7071"/>
                </a:lnTo>
                <a:lnTo>
                  <a:pt x="3" y="0"/>
                </a:lnTo>
                <a:lnTo>
                  <a:pt x="0" y="6200"/>
                </a:lnTo>
                <a:lnTo>
                  <a:pt x="812" y="6535"/>
                </a:lnTo>
                <a:lnTo>
                  <a:pt x="3877" y="6908"/>
                </a:lnTo>
                <a:lnTo>
                  <a:pt x="5020" y="7819"/>
                </a:lnTo>
                <a:lnTo>
                  <a:pt x="6289" y="10995"/>
                </a:lnTo>
                <a:lnTo>
                  <a:pt x="7438" y="12167"/>
                </a:lnTo>
                <a:lnTo>
                  <a:pt x="15115" y="16211"/>
                </a:lnTo>
                <a:lnTo>
                  <a:pt x="19702" y="19323"/>
                </a:lnTo>
                <a:lnTo>
                  <a:pt x="26847" y="21076"/>
                </a:lnTo>
                <a:lnTo>
                  <a:pt x="60142" y="21800"/>
                </a:lnTo>
                <a:lnTo>
                  <a:pt x="92612" y="21813"/>
                </a:lnTo>
                <a:lnTo>
                  <a:pt x="127412" y="21813"/>
                </a:lnTo>
                <a:lnTo>
                  <a:pt x="161106" y="21813"/>
                </a:lnTo>
                <a:lnTo>
                  <a:pt x="197252" y="21813"/>
                </a:lnTo>
                <a:lnTo>
                  <a:pt x="233720" y="21813"/>
                </a:lnTo>
                <a:lnTo>
                  <a:pt x="270231" y="21813"/>
                </a:lnTo>
                <a:lnTo>
                  <a:pt x="300256" y="22625"/>
                </a:lnTo>
                <a:lnTo>
                  <a:pt x="334439" y="27594"/>
                </a:lnTo>
                <a:lnTo>
                  <a:pt x="368752" y="28816"/>
                </a:lnTo>
                <a:lnTo>
                  <a:pt x="397163" y="29027"/>
                </a:lnTo>
                <a:lnTo>
                  <a:pt x="426139" y="29090"/>
                </a:lnTo>
                <a:lnTo>
                  <a:pt x="455282" y="29109"/>
                </a:lnTo>
                <a:lnTo>
                  <a:pt x="489191" y="34134"/>
                </a:lnTo>
                <a:lnTo>
                  <a:pt x="516794" y="35743"/>
                </a:lnTo>
                <a:lnTo>
                  <a:pt x="545530" y="36219"/>
                </a:lnTo>
                <a:lnTo>
                  <a:pt x="573791" y="36361"/>
                </a:lnTo>
                <a:lnTo>
                  <a:pt x="607727" y="36408"/>
                </a:lnTo>
                <a:lnTo>
                  <a:pt x="635860" y="36417"/>
                </a:lnTo>
                <a:lnTo>
                  <a:pt x="664754" y="36419"/>
                </a:lnTo>
                <a:lnTo>
                  <a:pt x="699721" y="36420"/>
                </a:lnTo>
                <a:lnTo>
                  <a:pt x="735902" y="36420"/>
                </a:lnTo>
                <a:lnTo>
                  <a:pt x="764637" y="35609"/>
                </a:lnTo>
                <a:lnTo>
                  <a:pt x="792897" y="31401"/>
                </a:lnTo>
                <a:lnTo>
                  <a:pt x="824668" y="29568"/>
                </a:lnTo>
                <a:lnTo>
                  <a:pt x="854387" y="29206"/>
                </a:lnTo>
                <a:lnTo>
                  <a:pt x="888849" y="29128"/>
                </a:lnTo>
                <a:lnTo>
                  <a:pt x="923668" y="29118"/>
                </a:lnTo>
                <a:lnTo>
                  <a:pt x="954309" y="29928"/>
                </a:lnTo>
                <a:lnTo>
                  <a:pt x="968801" y="35405"/>
                </a:lnTo>
                <a:lnTo>
                  <a:pt x="974484" y="39997"/>
                </a:lnTo>
                <a:lnTo>
                  <a:pt x="976810" y="44231"/>
                </a:lnTo>
                <a:lnTo>
                  <a:pt x="978426" y="55963"/>
                </a:lnTo>
                <a:lnTo>
                  <a:pt x="978639" y="64200"/>
                </a:lnTo>
                <a:lnTo>
                  <a:pt x="971368" y="72938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73" name="SMARTInkShape-Group612"/>
          <p:cNvGrpSpPr/>
          <p:nvPr/>
        </p:nvGrpSpPr>
        <p:grpSpPr>
          <a:xfrm>
            <a:off x="2811853" y="1681266"/>
            <a:ext cx="591586" cy="736134"/>
            <a:chOff x="2811853" y="1681266"/>
            <a:chExt cx="591586" cy="736134"/>
          </a:xfrm>
        </p:grpSpPr>
        <p:sp>
          <p:nvSpPr>
            <p:cNvPr id="38270" name="SMARTInkShape-2253"/>
            <p:cNvSpPr/>
            <p:nvPr>
              <p:custDataLst>
                <p:tags r:id="rId11"/>
              </p:custDataLst>
            </p:nvPr>
          </p:nvSpPr>
          <p:spPr>
            <a:xfrm>
              <a:off x="2811853" y="2388249"/>
              <a:ext cx="591586" cy="29151"/>
            </a:xfrm>
            <a:custGeom>
              <a:avLst/>
              <a:gdLst/>
              <a:ahLst/>
              <a:cxnLst/>
              <a:rect l="0" t="0" r="0" b="0"/>
              <a:pathLst>
                <a:path w="591586" h="29151">
                  <a:moveTo>
                    <a:pt x="0" y="14607"/>
                  </a:moveTo>
                  <a:lnTo>
                    <a:pt x="0" y="14607"/>
                  </a:lnTo>
                  <a:lnTo>
                    <a:pt x="0" y="7393"/>
                  </a:lnTo>
                  <a:lnTo>
                    <a:pt x="10880" y="7306"/>
                  </a:lnTo>
                  <a:lnTo>
                    <a:pt x="15115" y="9469"/>
                  </a:lnTo>
                  <a:lnTo>
                    <a:pt x="19701" y="12323"/>
                  </a:lnTo>
                  <a:lnTo>
                    <a:pt x="29259" y="14156"/>
                  </a:lnTo>
                  <a:lnTo>
                    <a:pt x="47223" y="15359"/>
                  </a:lnTo>
                  <a:lnTo>
                    <a:pt x="80395" y="23620"/>
                  </a:lnTo>
                  <a:lnTo>
                    <a:pt x="90913" y="26728"/>
                  </a:lnTo>
                  <a:lnTo>
                    <a:pt x="124590" y="28887"/>
                  </a:lnTo>
                  <a:lnTo>
                    <a:pt x="154270" y="29150"/>
                  </a:lnTo>
                  <a:lnTo>
                    <a:pt x="190549" y="27037"/>
                  </a:lnTo>
                  <a:lnTo>
                    <a:pt x="219300" y="23430"/>
                  </a:lnTo>
                  <a:lnTo>
                    <a:pt x="248377" y="22361"/>
                  </a:lnTo>
                  <a:lnTo>
                    <a:pt x="277551" y="19880"/>
                  </a:lnTo>
                  <a:lnTo>
                    <a:pt x="306753" y="16170"/>
                  </a:lnTo>
                  <a:lnTo>
                    <a:pt x="335963" y="15070"/>
                  </a:lnTo>
                  <a:lnTo>
                    <a:pt x="365176" y="14744"/>
                  </a:lnTo>
                  <a:lnTo>
                    <a:pt x="394390" y="14648"/>
                  </a:lnTo>
                  <a:lnTo>
                    <a:pt x="429465" y="10738"/>
                  </a:lnTo>
                  <a:lnTo>
                    <a:pt x="465667" y="7982"/>
                  </a:lnTo>
                  <a:lnTo>
                    <a:pt x="501912" y="7438"/>
                  </a:lnTo>
                  <a:lnTo>
                    <a:pt x="532756" y="7330"/>
                  </a:lnTo>
                  <a:lnTo>
                    <a:pt x="566777" y="7306"/>
                  </a:lnTo>
                  <a:lnTo>
                    <a:pt x="591573" y="7304"/>
                  </a:lnTo>
                  <a:lnTo>
                    <a:pt x="59158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71" name="SMARTInkShape-2254"/>
            <p:cNvSpPr/>
            <p:nvPr>
              <p:custDataLst>
                <p:tags r:id="rId12"/>
              </p:custDataLst>
            </p:nvPr>
          </p:nvSpPr>
          <p:spPr>
            <a:xfrm>
              <a:off x="3074944" y="1833217"/>
              <a:ext cx="115450" cy="211730"/>
            </a:xfrm>
            <a:custGeom>
              <a:avLst/>
              <a:gdLst/>
              <a:ahLst/>
              <a:cxnLst/>
              <a:rect l="0" t="0" r="0" b="0"/>
              <a:pathLst>
                <a:path w="115450" h="211730">
                  <a:moveTo>
                    <a:pt x="21746" y="21876"/>
                  </a:moveTo>
                  <a:lnTo>
                    <a:pt x="21746" y="21876"/>
                  </a:lnTo>
                  <a:lnTo>
                    <a:pt x="21746" y="17998"/>
                  </a:lnTo>
                  <a:lnTo>
                    <a:pt x="20935" y="16856"/>
                  </a:lnTo>
                  <a:lnTo>
                    <a:pt x="19582" y="16095"/>
                  </a:lnTo>
                  <a:lnTo>
                    <a:pt x="17869" y="15587"/>
                  </a:lnTo>
                  <a:lnTo>
                    <a:pt x="16727" y="14437"/>
                  </a:lnTo>
                  <a:lnTo>
                    <a:pt x="15458" y="10996"/>
                  </a:lnTo>
                  <a:lnTo>
                    <a:pt x="15931" y="8942"/>
                  </a:lnTo>
                  <a:lnTo>
                    <a:pt x="20820" y="1307"/>
                  </a:lnTo>
                  <a:lnTo>
                    <a:pt x="49770" y="0"/>
                  </a:lnTo>
                  <a:lnTo>
                    <a:pt x="67436" y="783"/>
                  </a:lnTo>
                  <a:lnTo>
                    <a:pt x="89799" y="12423"/>
                  </a:lnTo>
                  <a:lnTo>
                    <a:pt x="96084" y="17134"/>
                  </a:lnTo>
                  <a:lnTo>
                    <a:pt x="99417" y="21932"/>
                  </a:lnTo>
                  <a:lnTo>
                    <a:pt x="101711" y="26770"/>
                  </a:lnTo>
                  <a:lnTo>
                    <a:pt x="105435" y="31625"/>
                  </a:lnTo>
                  <a:lnTo>
                    <a:pt x="105941" y="34055"/>
                  </a:lnTo>
                  <a:lnTo>
                    <a:pt x="105467" y="36488"/>
                  </a:lnTo>
                  <a:lnTo>
                    <a:pt x="100923" y="43787"/>
                  </a:lnTo>
                  <a:lnTo>
                    <a:pt x="70106" y="74908"/>
                  </a:lnTo>
                  <a:lnTo>
                    <a:pt x="36334" y="100518"/>
                  </a:lnTo>
                  <a:lnTo>
                    <a:pt x="12817" y="113352"/>
                  </a:lnTo>
                  <a:lnTo>
                    <a:pt x="6146" y="115279"/>
                  </a:lnTo>
                  <a:lnTo>
                    <a:pt x="4042" y="116605"/>
                  </a:lnTo>
                  <a:lnTo>
                    <a:pt x="2640" y="118300"/>
                  </a:lnTo>
                  <a:lnTo>
                    <a:pt x="0" y="123784"/>
                  </a:lnTo>
                  <a:lnTo>
                    <a:pt x="34891" y="124123"/>
                  </a:lnTo>
                  <a:lnTo>
                    <a:pt x="51879" y="124936"/>
                  </a:lnTo>
                  <a:lnTo>
                    <a:pt x="85225" y="136758"/>
                  </a:lnTo>
                  <a:lnTo>
                    <a:pt x="100648" y="142219"/>
                  </a:lnTo>
                  <a:lnTo>
                    <a:pt x="103561" y="145114"/>
                  </a:lnTo>
                  <a:lnTo>
                    <a:pt x="113896" y="165708"/>
                  </a:lnTo>
                  <a:lnTo>
                    <a:pt x="115449" y="173984"/>
                  </a:lnTo>
                  <a:lnTo>
                    <a:pt x="113976" y="180909"/>
                  </a:lnTo>
                  <a:lnTo>
                    <a:pt x="106417" y="191966"/>
                  </a:lnTo>
                  <a:lnTo>
                    <a:pt x="96298" y="201965"/>
                  </a:lnTo>
                  <a:lnTo>
                    <a:pt x="84862" y="208502"/>
                  </a:lnTo>
                  <a:lnTo>
                    <a:pt x="75161" y="210800"/>
                  </a:lnTo>
                  <a:lnTo>
                    <a:pt x="48853" y="211729"/>
                  </a:lnTo>
                  <a:lnTo>
                    <a:pt x="43802" y="209586"/>
                  </a:lnTo>
                  <a:lnTo>
                    <a:pt x="33947" y="201598"/>
                  </a:lnTo>
                  <a:lnTo>
                    <a:pt x="31226" y="196969"/>
                  </a:lnTo>
                  <a:lnTo>
                    <a:pt x="30501" y="194598"/>
                  </a:lnTo>
                  <a:lnTo>
                    <a:pt x="29205" y="193017"/>
                  </a:lnTo>
                  <a:lnTo>
                    <a:pt x="24317" y="189981"/>
                  </a:lnTo>
                  <a:lnTo>
                    <a:pt x="22085" y="183691"/>
                  </a:lnTo>
                  <a:lnTo>
                    <a:pt x="21746" y="16794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72" name="SMARTInkShape-2255"/>
            <p:cNvSpPr/>
            <p:nvPr>
              <p:custDataLst>
                <p:tags r:id="rId13"/>
              </p:custDataLst>
            </p:nvPr>
          </p:nvSpPr>
          <p:spPr>
            <a:xfrm>
              <a:off x="2929063" y="1681266"/>
              <a:ext cx="441695" cy="508618"/>
            </a:xfrm>
            <a:custGeom>
              <a:avLst/>
              <a:gdLst/>
              <a:ahLst/>
              <a:cxnLst/>
              <a:rect l="0" t="0" r="0" b="0"/>
              <a:pathLst>
                <a:path w="441695" h="508618">
                  <a:moveTo>
                    <a:pt x="269876" y="35060"/>
                  </a:moveTo>
                  <a:lnTo>
                    <a:pt x="269876" y="35060"/>
                  </a:lnTo>
                  <a:lnTo>
                    <a:pt x="253423" y="18606"/>
                  </a:lnTo>
                  <a:lnTo>
                    <a:pt x="221826" y="3463"/>
                  </a:lnTo>
                  <a:lnTo>
                    <a:pt x="202892" y="0"/>
                  </a:lnTo>
                  <a:lnTo>
                    <a:pt x="169664" y="9680"/>
                  </a:lnTo>
                  <a:lnTo>
                    <a:pt x="136651" y="24577"/>
                  </a:lnTo>
                  <a:lnTo>
                    <a:pt x="102990" y="46604"/>
                  </a:lnTo>
                  <a:lnTo>
                    <a:pt x="72898" y="77434"/>
                  </a:lnTo>
                  <a:lnTo>
                    <a:pt x="45674" y="107809"/>
                  </a:lnTo>
                  <a:lnTo>
                    <a:pt x="28305" y="137253"/>
                  </a:lnTo>
                  <a:lnTo>
                    <a:pt x="12040" y="172343"/>
                  </a:lnTo>
                  <a:lnTo>
                    <a:pt x="3679" y="200888"/>
                  </a:lnTo>
                  <a:lnTo>
                    <a:pt x="841" y="229904"/>
                  </a:lnTo>
                  <a:lnTo>
                    <a:pt x="0" y="259059"/>
                  </a:lnTo>
                  <a:lnTo>
                    <a:pt x="563" y="288256"/>
                  </a:lnTo>
                  <a:lnTo>
                    <a:pt x="5508" y="317465"/>
                  </a:lnTo>
                  <a:lnTo>
                    <a:pt x="12924" y="346677"/>
                  </a:lnTo>
                  <a:lnTo>
                    <a:pt x="25852" y="375079"/>
                  </a:lnTo>
                  <a:lnTo>
                    <a:pt x="51619" y="409062"/>
                  </a:lnTo>
                  <a:lnTo>
                    <a:pt x="80153" y="442915"/>
                  </a:lnTo>
                  <a:lnTo>
                    <a:pt x="110044" y="471422"/>
                  </a:lnTo>
                  <a:lnTo>
                    <a:pt x="137762" y="484264"/>
                  </a:lnTo>
                  <a:lnTo>
                    <a:pt x="170500" y="497176"/>
                  </a:lnTo>
                  <a:lnTo>
                    <a:pt x="201119" y="505691"/>
                  </a:lnTo>
                  <a:lnTo>
                    <a:pt x="230749" y="508574"/>
                  </a:lnTo>
                  <a:lnTo>
                    <a:pt x="260086" y="508617"/>
                  </a:lnTo>
                  <a:lnTo>
                    <a:pt x="289337" y="503039"/>
                  </a:lnTo>
                  <a:lnTo>
                    <a:pt x="317750" y="491468"/>
                  </a:lnTo>
                  <a:lnTo>
                    <a:pt x="341137" y="476949"/>
                  </a:lnTo>
                  <a:lnTo>
                    <a:pt x="373014" y="443579"/>
                  </a:lnTo>
                  <a:lnTo>
                    <a:pt x="395684" y="408917"/>
                  </a:lnTo>
                  <a:lnTo>
                    <a:pt x="410845" y="380447"/>
                  </a:lnTo>
                  <a:lnTo>
                    <a:pt x="424804" y="350641"/>
                  </a:lnTo>
                  <a:lnTo>
                    <a:pt x="433629" y="317284"/>
                  </a:lnTo>
                  <a:lnTo>
                    <a:pt x="437416" y="285671"/>
                  </a:lnTo>
                  <a:lnTo>
                    <a:pt x="441694" y="251778"/>
                  </a:lnTo>
                  <a:lnTo>
                    <a:pt x="438543" y="220006"/>
                  </a:lnTo>
                  <a:lnTo>
                    <a:pt x="432470" y="186067"/>
                  </a:lnTo>
                  <a:lnTo>
                    <a:pt x="424719" y="155092"/>
                  </a:lnTo>
                  <a:lnTo>
                    <a:pt x="412505" y="125356"/>
                  </a:lnTo>
                  <a:lnTo>
                    <a:pt x="398607" y="96799"/>
                  </a:lnTo>
                  <a:lnTo>
                    <a:pt x="383398" y="73370"/>
                  </a:lnTo>
                  <a:lnTo>
                    <a:pt x="349776" y="45355"/>
                  </a:lnTo>
                  <a:lnTo>
                    <a:pt x="328175" y="34233"/>
                  </a:lnTo>
                  <a:lnTo>
                    <a:pt x="311476" y="32799"/>
                  </a:lnTo>
                  <a:lnTo>
                    <a:pt x="293234" y="35678"/>
                  </a:lnTo>
                  <a:lnTo>
                    <a:pt x="260910" y="47504"/>
                  </a:lnTo>
                  <a:lnTo>
                    <a:pt x="226055" y="6427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76" name="SMARTInkShape-Group613"/>
          <p:cNvGrpSpPr/>
          <p:nvPr/>
        </p:nvGrpSpPr>
        <p:grpSpPr>
          <a:xfrm>
            <a:off x="1595778" y="1607604"/>
            <a:ext cx="404921" cy="472511"/>
            <a:chOff x="1595778" y="1607604"/>
            <a:chExt cx="404921" cy="472511"/>
          </a:xfrm>
        </p:grpSpPr>
        <p:sp>
          <p:nvSpPr>
            <p:cNvPr id="38274" name="SMARTInkShape-2256"/>
            <p:cNvSpPr/>
            <p:nvPr>
              <p:custDataLst>
                <p:tags r:id="rId9"/>
              </p:custDataLst>
            </p:nvPr>
          </p:nvSpPr>
          <p:spPr>
            <a:xfrm>
              <a:off x="1723656" y="1760448"/>
              <a:ext cx="29189" cy="233412"/>
            </a:xfrm>
            <a:custGeom>
              <a:avLst/>
              <a:gdLst/>
              <a:ahLst/>
              <a:cxnLst/>
              <a:rect l="0" t="0" r="0" b="0"/>
              <a:pathLst>
                <a:path w="29189" h="233412">
                  <a:moveTo>
                    <a:pt x="7277" y="7002"/>
                  </a:moveTo>
                  <a:lnTo>
                    <a:pt x="7277" y="7002"/>
                  </a:lnTo>
                  <a:lnTo>
                    <a:pt x="274" y="0"/>
                  </a:lnTo>
                  <a:lnTo>
                    <a:pt x="0" y="6014"/>
                  </a:lnTo>
                  <a:lnTo>
                    <a:pt x="6264" y="23369"/>
                  </a:lnTo>
                  <a:lnTo>
                    <a:pt x="7218" y="58523"/>
                  </a:lnTo>
                  <a:lnTo>
                    <a:pt x="7269" y="88515"/>
                  </a:lnTo>
                  <a:lnTo>
                    <a:pt x="13057" y="124013"/>
                  </a:lnTo>
                  <a:lnTo>
                    <a:pt x="14380" y="159585"/>
                  </a:lnTo>
                  <a:lnTo>
                    <a:pt x="16705" y="183814"/>
                  </a:lnTo>
                  <a:lnTo>
                    <a:pt x="21581" y="219458"/>
                  </a:lnTo>
                  <a:lnTo>
                    <a:pt x="21794" y="224137"/>
                  </a:lnTo>
                  <a:lnTo>
                    <a:pt x="29188" y="2334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75" name="SMARTInkShape-2257"/>
            <p:cNvSpPr/>
            <p:nvPr>
              <p:custDataLst>
                <p:tags r:id="rId10"/>
              </p:custDataLst>
            </p:nvPr>
          </p:nvSpPr>
          <p:spPr>
            <a:xfrm>
              <a:off x="1595778" y="1607604"/>
              <a:ext cx="404921" cy="472511"/>
            </a:xfrm>
            <a:custGeom>
              <a:avLst/>
              <a:gdLst/>
              <a:ahLst/>
              <a:cxnLst/>
              <a:rect l="0" t="0" r="0" b="0"/>
              <a:pathLst>
                <a:path w="404921" h="472511">
                  <a:moveTo>
                    <a:pt x="273922" y="86811"/>
                  </a:moveTo>
                  <a:lnTo>
                    <a:pt x="273922" y="86811"/>
                  </a:lnTo>
                  <a:lnTo>
                    <a:pt x="273922" y="82934"/>
                  </a:lnTo>
                  <a:lnTo>
                    <a:pt x="259125" y="50048"/>
                  </a:lnTo>
                  <a:lnTo>
                    <a:pt x="242262" y="16196"/>
                  </a:lnTo>
                  <a:lnTo>
                    <a:pt x="235235" y="8630"/>
                  </a:lnTo>
                  <a:lnTo>
                    <a:pt x="226702" y="3374"/>
                  </a:lnTo>
                  <a:lnTo>
                    <a:pt x="208000" y="0"/>
                  </a:lnTo>
                  <a:lnTo>
                    <a:pt x="197556" y="350"/>
                  </a:lnTo>
                  <a:lnTo>
                    <a:pt x="161792" y="11659"/>
                  </a:lnTo>
                  <a:lnTo>
                    <a:pt x="142507" y="19551"/>
                  </a:lnTo>
                  <a:lnTo>
                    <a:pt x="108252" y="40996"/>
                  </a:lnTo>
                  <a:lnTo>
                    <a:pt x="72488" y="76097"/>
                  </a:lnTo>
                  <a:lnTo>
                    <a:pt x="47487" y="107206"/>
                  </a:lnTo>
                  <a:lnTo>
                    <a:pt x="31996" y="130995"/>
                  </a:lnTo>
                  <a:lnTo>
                    <a:pt x="16917" y="165539"/>
                  </a:lnTo>
                  <a:lnTo>
                    <a:pt x="9570" y="181852"/>
                  </a:lnTo>
                  <a:lnTo>
                    <a:pt x="2689" y="216610"/>
                  </a:lnTo>
                  <a:lnTo>
                    <a:pt x="0" y="232953"/>
                  </a:lnTo>
                  <a:lnTo>
                    <a:pt x="4886" y="267730"/>
                  </a:lnTo>
                  <a:lnTo>
                    <a:pt x="13666" y="302161"/>
                  </a:lnTo>
                  <a:lnTo>
                    <a:pt x="29857" y="335200"/>
                  </a:lnTo>
                  <a:lnTo>
                    <a:pt x="53493" y="369979"/>
                  </a:lnTo>
                  <a:lnTo>
                    <a:pt x="71195" y="390900"/>
                  </a:lnTo>
                  <a:lnTo>
                    <a:pt x="106174" y="422573"/>
                  </a:lnTo>
                  <a:lnTo>
                    <a:pt x="137365" y="444163"/>
                  </a:lnTo>
                  <a:lnTo>
                    <a:pt x="170667" y="464057"/>
                  </a:lnTo>
                  <a:lnTo>
                    <a:pt x="197162" y="470982"/>
                  </a:lnTo>
                  <a:lnTo>
                    <a:pt x="230176" y="472510"/>
                  </a:lnTo>
                  <a:lnTo>
                    <a:pt x="264950" y="465839"/>
                  </a:lnTo>
                  <a:lnTo>
                    <a:pt x="280484" y="459767"/>
                  </a:lnTo>
                  <a:lnTo>
                    <a:pt x="310293" y="438195"/>
                  </a:lnTo>
                  <a:lnTo>
                    <a:pt x="324170" y="426381"/>
                  </a:lnTo>
                  <a:lnTo>
                    <a:pt x="346303" y="394512"/>
                  </a:lnTo>
                  <a:lnTo>
                    <a:pt x="366304" y="360656"/>
                  </a:lnTo>
                  <a:lnTo>
                    <a:pt x="381002" y="332324"/>
                  </a:lnTo>
                  <a:lnTo>
                    <a:pt x="391758" y="299495"/>
                  </a:lnTo>
                  <a:lnTo>
                    <a:pt x="400085" y="264070"/>
                  </a:lnTo>
                  <a:lnTo>
                    <a:pt x="403815" y="231753"/>
                  </a:lnTo>
                  <a:lnTo>
                    <a:pt x="404920" y="197743"/>
                  </a:lnTo>
                  <a:lnTo>
                    <a:pt x="401370" y="165846"/>
                  </a:lnTo>
                  <a:lnTo>
                    <a:pt x="395179" y="135836"/>
                  </a:lnTo>
                  <a:lnTo>
                    <a:pt x="388205" y="106387"/>
                  </a:lnTo>
                  <a:lnTo>
                    <a:pt x="377122" y="77103"/>
                  </a:lnTo>
                  <a:lnTo>
                    <a:pt x="363559" y="55622"/>
                  </a:lnTo>
                  <a:lnTo>
                    <a:pt x="345384" y="38979"/>
                  </a:lnTo>
                  <a:lnTo>
                    <a:pt x="331651" y="33092"/>
                  </a:lnTo>
                  <a:lnTo>
                    <a:pt x="302998" y="29313"/>
                  </a:lnTo>
                  <a:lnTo>
                    <a:pt x="267311" y="34286"/>
                  </a:lnTo>
                  <a:lnTo>
                    <a:pt x="264646" y="34753"/>
                  </a:lnTo>
                  <a:lnTo>
                    <a:pt x="237404" y="5759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77" name="SMARTInkShape-2258"/>
          <p:cNvSpPr/>
          <p:nvPr>
            <p:custDataLst>
              <p:tags r:id="rId8"/>
            </p:custDataLst>
          </p:nvPr>
        </p:nvSpPr>
        <p:spPr>
          <a:xfrm>
            <a:off x="927555" y="2380946"/>
            <a:ext cx="1555331" cy="36518"/>
          </a:xfrm>
          <a:custGeom>
            <a:avLst/>
            <a:gdLst/>
            <a:ahLst/>
            <a:cxnLst/>
            <a:rect l="0" t="0" r="0" b="0"/>
            <a:pathLst>
              <a:path w="1555331" h="36518">
                <a:moveTo>
                  <a:pt x="21902" y="36517"/>
                </a:moveTo>
                <a:lnTo>
                  <a:pt x="21902" y="36517"/>
                </a:lnTo>
                <a:lnTo>
                  <a:pt x="18025" y="36517"/>
                </a:lnTo>
                <a:lnTo>
                  <a:pt x="13957" y="34353"/>
                </a:lnTo>
                <a:lnTo>
                  <a:pt x="7685" y="29514"/>
                </a:lnTo>
                <a:lnTo>
                  <a:pt x="19" y="29214"/>
                </a:lnTo>
                <a:lnTo>
                  <a:pt x="0" y="33091"/>
                </a:lnTo>
                <a:lnTo>
                  <a:pt x="808" y="34233"/>
                </a:lnTo>
                <a:lnTo>
                  <a:pt x="2159" y="34995"/>
                </a:lnTo>
                <a:lnTo>
                  <a:pt x="6994" y="36428"/>
                </a:lnTo>
                <a:lnTo>
                  <a:pt x="41581" y="36517"/>
                </a:lnTo>
                <a:lnTo>
                  <a:pt x="75613" y="36517"/>
                </a:lnTo>
                <a:lnTo>
                  <a:pt x="97322" y="35706"/>
                </a:lnTo>
                <a:lnTo>
                  <a:pt x="111217" y="30736"/>
                </a:lnTo>
                <a:lnTo>
                  <a:pt x="147628" y="29253"/>
                </a:lnTo>
                <a:lnTo>
                  <a:pt x="156496" y="28420"/>
                </a:lnTo>
                <a:lnTo>
                  <a:pt x="185075" y="22588"/>
                </a:lnTo>
                <a:lnTo>
                  <a:pt x="221557" y="21937"/>
                </a:lnTo>
                <a:lnTo>
                  <a:pt x="257908" y="21912"/>
                </a:lnTo>
                <a:lnTo>
                  <a:pt x="294288" y="21910"/>
                </a:lnTo>
                <a:lnTo>
                  <a:pt x="330362" y="21910"/>
                </a:lnTo>
                <a:lnTo>
                  <a:pt x="364676" y="21910"/>
                </a:lnTo>
                <a:lnTo>
                  <a:pt x="400119" y="21910"/>
                </a:lnTo>
                <a:lnTo>
                  <a:pt x="432925" y="21910"/>
                </a:lnTo>
                <a:lnTo>
                  <a:pt x="469117" y="21910"/>
                </a:lnTo>
                <a:lnTo>
                  <a:pt x="505606" y="21910"/>
                </a:lnTo>
                <a:lnTo>
                  <a:pt x="539860" y="21910"/>
                </a:lnTo>
                <a:lnTo>
                  <a:pt x="570710" y="21910"/>
                </a:lnTo>
                <a:lnTo>
                  <a:pt x="606321" y="21910"/>
                </a:lnTo>
                <a:lnTo>
                  <a:pt x="637699" y="21910"/>
                </a:lnTo>
                <a:lnTo>
                  <a:pt x="672218" y="21910"/>
                </a:lnTo>
                <a:lnTo>
                  <a:pt x="708472" y="21910"/>
                </a:lnTo>
                <a:lnTo>
                  <a:pt x="744955" y="21910"/>
                </a:lnTo>
                <a:lnTo>
                  <a:pt x="781468" y="21910"/>
                </a:lnTo>
                <a:lnTo>
                  <a:pt x="817985" y="19746"/>
                </a:lnTo>
                <a:lnTo>
                  <a:pt x="854503" y="15284"/>
                </a:lnTo>
                <a:lnTo>
                  <a:pt x="891020" y="14696"/>
                </a:lnTo>
                <a:lnTo>
                  <a:pt x="924442" y="14624"/>
                </a:lnTo>
                <a:lnTo>
                  <a:pt x="952684" y="14610"/>
                </a:lnTo>
                <a:lnTo>
                  <a:pt x="985162" y="14607"/>
                </a:lnTo>
                <a:lnTo>
                  <a:pt x="1015021" y="13795"/>
                </a:lnTo>
                <a:lnTo>
                  <a:pt x="1044363" y="8826"/>
                </a:lnTo>
                <a:lnTo>
                  <a:pt x="1073602" y="7604"/>
                </a:lnTo>
                <a:lnTo>
                  <a:pt x="1102821" y="7362"/>
                </a:lnTo>
                <a:lnTo>
                  <a:pt x="1132036" y="7315"/>
                </a:lnTo>
                <a:lnTo>
                  <a:pt x="1161250" y="7305"/>
                </a:lnTo>
                <a:lnTo>
                  <a:pt x="1191276" y="7304"/>
                </a:lnTo>
                <a:lnTo>
                  <a:pt x="1225459" y="7303"/>
                </a:lnTo>
                <a:lnTo>
                  <a:pt x="1255895" y="7303"/>
                </a:lnTo>
                <a:lnTo>
                  <a:pt x="1285350" y="7303"/>
                </a:lnTo>
                <a:lnTo>
                  <a:pt x="1314612" y="7303"/>
                </a:lnTo>
                <a:lnTo>
                  <a:pt x="1343836" y="7303"/>
                </a:lnTo>
                <a:lnTo>
                  <a:pt x="1373052" y="7303"/>
                </a:lnTo>
                <a:lnTo>
                  <a:pt x="1405693" y="7303"/>
                </a:lnTo>
                <a:lnTo>
                  <a:pt x="1437071" y="7303"/>
                </a:lnTo>
                <a:lnTo>
                  <a:pt x="1472767" y="7303"/>
                </a:lnTo>
                <a:lnTo>
                  <a:pt x="1506034" y="7303"/>
                </a:lnTo>
                <a:lnTo>
                  <a:pt x="1542542" y="7303"/>
                </a:lnTo>
                <a:lnTo>
                  <a:pt x="1544474" y="7303"/>
                </a:lnTo>
                <a:lnTo>
                  <a:pt x="1545761" y="6492"/>
                </a:lnTo>
                <a:lnTo>
                  <a:pt x="1546620" y="5139"/>
                </a:lnTo>
                <a:lnTo>
                  <a:pt x="1547997" y="1015"/>
                </a:lnTo>
                <a:lnTo>
                  <a:pt x="1550350" y="451"/>
                </a:lnTo>
                <a:lnTo>
                  <a:pt x="1555330" y="26"/>
                </a:lnTo>
                <a:lnTo>
                  <a:pt x="1548336" y="0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If Input is White Noise</a:t>
            </a:r>
          </a:p>
        </p:txBody>
      </p:sp>
      <p:pic>
        <p:nvPicPr>
          <p:cNvPr id="3891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" b="59324"/>
          <a:stretch/>
        </p:blipFill>
        <p:spPr>
          <a:xfrm>
            <a:off x="228600" y="1349451"/>
            <a:ext cx="8763000" cy="2384349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3690050"/>
            <a:ext cx="210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l-GR" dirty="0" smtClean="0"/>
              <a:t>ε</a:t>
            </a:r>
            <a:r>
              <a:rPr lang="en-US" baseline="-25000" dirty="0" smtClean="0"/>
              <a:t>t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for all t. </a:t>
            </a:r>
            <a:endParaRPr lang="en-US" dirty="0"/>
          </a:p>
        </p:txBody>
      </p:sp>
      <p:sp>
        <p:nvSpPr>
          <p:cNvPr id="10" name="SMARTInkShape-2262"/>
          <p:cNvSpPr/>
          <p:nvPr>
            <p:custDataLst>
              <p:tags r:id="rId1"/>
            </p:custDataLst>
          </p:nvPr>
        </p:nvSpPr>
        <p:spPr>
          <a:xfrm>
            <a:off x="5316958" y="2811893"/>
            <a:ext cx="584284" cy="21871"/>
          </a:xfrm>
          <a:custGeom>
            <a:avLst/>
            <a:gdLst/>
            <a:ahLst/>
            <a:cxnLst/>
            <a:rect l="0" t="0" r="0" b="0"/>
            <a:pathLst>
              <a:path w="584284" h="21871">
                <a:moveTo>
                  <a:pt x="0" y="21870"/>
                </a:moveTo>
                <a:lnTo>
                  <a:pt x="0" y="21870"/>
                </a:lnTo>
                <a:lnTo>
                  <a:pt x="0" y="7290"/>
                </a:lnTo>
                <a:lnTo>
                  <a:pt x="0" y="13554"/>
                </a:lnTo>
                <a:lnTo>
                  <a:pt x="812" y="13892"/>
                </a:lnTo>
                <a:lnTo>
                  <a:pt x="28100" y="14567"/>
                </a:lnTo>
                <a:lnTo>
                  <a:pt x="34825" y="9548"/>
                </a:lnTo>
                <a:lnTo>
                  <a:pt x="41607" y="7940"/>
                </a:lnTo>
                <a:lnTo>
                  <a:pt x="77905" y="7265"/>
                </a:lnTo>
                <a:lnTo>
                  <a:pt x="110194" y="7263"/>
                </a:lnTo>
                <a:lnTo>
                  <a:pt x="144963" y="7263"/>
                </a:lnTo>
                <a:lnTo>
                  <a:pt x="179416" y="7263"/>
                </a:lnTo>
                <a:lnTo>
                  <a:pt x="196106" y="7263"/>
                </a:lnTo>
                <a:lnTo>
                  <a:pt x="198904" y="6452"/>
                </a:lnTo>
                <a:lnTo>
                  <a:pt x="200769" y="5099"/>
                </a:lnTo>
                <a:lnTo>
                  <a:pt x="202012" y="3386"/>
                </a:lnTo>
                <a:lnTo>
                  <a:pt x="207722" y="1483"/>
                </a:lnTo>
                <a:lnTo>
                  <a:pt x="224612" y="261"/>
                </a:lnTo>
                <a:lnTo>
                  <a:pt x="231832" y="2258"/>
                </a:lnTo>
                <a:lnTo>
                  <a:pt x="238558" y="5039"/>
                </a:lnTo>
                <a:lnTo>
                  <a:pt x="275012" y="7205"/>
                </a:lnTo>
                <a:lnTo>
                  <a:pt x="309921" y="6450"/>
                </a:lnTo>
                <a:lnTo>
                  <a:pt x="333442" y="637"/>
                </a:lnTo>
                <a:lnTo>
                  <a:pt x="365315" y="0"/>
                </a:lnTo>
                <a:lnTo>
                  <a:pt x="384520" y="777"/>
                </a:lnTo>
                <a:lnTo>
                  <a:pt x="406866" y="6249"/>
                </a:lnTo>
                <a:lnTo>
                  <a:pt x="438674" y="7224"/>
                </a:lnTo>
                <a:lnTo>
                  <a:pt x="473028" y="7262"/>
                </a:lnTo>
                <a:lnTo>
                  <a:pt x="505611" y="7263"/>
                </a:lnTo>
                <a:lnTo>
                  <a:pt x="540417" y="7263"/>
                </a:lnTo>
                <a:lnTo>
                  <a:pt x="575837" y="7263"/>
                </a:lnTo>
                <a:lnTo>
                  <a:pt x="584283" y="7263"/>
                </a:lnTo>
                <a:lnTo>
                  <a:pt x="580405" y="7263"/>
                </a:lnTo>
                <a:lnTo>
                  <a:pt x="579262" y="8075"/>
                </a:lnTo>
                <a:lnTo>
                  <a:pt x="578502" y="9427"/>
                </a:lnTo>
                <a:lnTo>
                  <a:pt x="577993" y="11141"/>
                </a:lnTo>
                <a:lnTo>
                  <a:pt x="576843" y="12283"/>
                </a:lnTo>
                <a:lnTo>
                  <a:pt x="570779" y="14266"/>
                </a:lnTo>
                <a:lnTo>
                  <a:pt x="562371" y="14567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2263"/>
          <p:cNvSpPr/>
          <p:nvPr>
            <p:custDataLst>
              <p:tags r:id="rId2"/>
            </p:custDataLst>
          </p:nvPr>
        </p:nvSpPr>
        <p:spPr>
          <a:xfrm>
            <a:off x="7245086" y="1650594"/>
            <a:ext cx="1577522" cy="58429"/>
          </a:xfrm>
          <a:custGeom>
            <a:avLst/>
            <a:gdLst/>
            <a:ahLst/>
            <a:cxnLst/>
            <a:rect l="0" t="0" r="0" b="0"/>
            <a:pathLst>
              <a:path w="1577522" h="58429">
                <a:moveTo>
                  <a:pt x="14607" y="51125"/>
                </a:moveTo>
                <a:lnTo>
                  <a:pt x="14607" y="51125"/>
                </a:lnTo>
                <a:lnTo>
                  <a:pt x="14607" y="47248"/>
                </a:lnTo>
                <a:lnTo>
                  <a:pt x="13796" y="46106"/>
                </a:lnTo>
                <a:lnTo>
                  <a:pt x="12443" y="45344"/>
                </a:lnTo>
                <a:lnTo>
                  <a:pt x="10730" y="44837"/>
                </a:lnTo>
                <a:lnTo>
                  <a:pt x="9588" y="43687"/>
                </a:lnTo>
                <a:lnTo>
                  <a:pt x="8319" y="40245"/>
                </a:lnTo>
                <a:lnTo>
                  <a:pt x="7605" y="33745"/>
                </a:lnTo>
                <a:lnTo>
                  <a:pt x="6693" y="32235"/>
                </a:lnTo>
                <a:lnTo>
                  <a:pt x="5273" y="31228"/>
                </a:lnTo>
                <a:lnTo>
                  <a:pt x="1042" y="29612"/>
                </a:lnTo>
                <a:lnTo>
                  <a:pt x="463" y="27227"/>
                </a:lnTo>
                <a:lnTo>
                  <a:pt x="92" y="22961"/>
                </a:lnTo>
                <a:lnTo>
                  <a:pt x="0" y="29207"/>
                </a:lnTo>
                <a:lnTo>
                  <a:pt x="6288" y="29214"/>
                </a:lnTo>
                <a:lnTo>
                  <a:pt x="13503" y="35503"/>
                </a:lnTo>
                <a:lnTo>
                  <a:pt x="18157" y="36217"/>
                </a:lnTo>
                <a:lnTo>
                  <a:pt x="52553" y="36515"/>
                </a:lnTo>
                <a:lnTo>
                  <a:pt x="87794" y="29665"/>
                </a:lnTo>
                <a:lnTo>
                  <a:pt x="97447" y="28603"/>
                </a:lnTo>
                <a:lnTo>
                  <a:pt x="125611" y="22952"/>
                </a:lnTo>
                <a:lnTo>
                  <a:pt x="161820" y="18125"/>
                </a:lnTo>
                <a:lnTo>
                  <a:pt x="194434" y="14916"/>
                </a:lnTo>
                <a:lnTo>
                  <a:pt x="230234" y="8346"/>
                </a:lnTo>
                <a:lnTo>
                  <a:pt x="266689" y="7395"/>
                </a:lnTo>
                <a:lnTo>
                  <a:pt x="299940" y="7316"/>
                </a:lnTo>
                <a:lnTo>
                  <a:pt x="331008" y="7305"/>
                </a:lnTo>
                <a:lnTo>
                  <a:pt x="361609" y="7304"/>
                </a:lnTo>
                <a:lnTo>
                  <a:pt x="394882" y="7304"/>
                </a:lnTo>
                <a:lnTo>
                  <a:pt x="430973" y="7304"/>
                </a:lnTo>
                <a:lnTo>
                  <a:pt x="467433" y="7304"/>
                </a:lnTo>
                <a:lnTo>
                  <a:pt x="503943" y="7304"/>
                </a:lnTo>
                <a:lnTo>
                  <a:pt x="533157" y="7304"/>
                </a:lnTo>
                <a:lnTo>
                  <a:pt x="567390" y="2285"/>
                </a:lnTo>
                <a:lnTo>
                  <a:pt x="598438" y="451"/>
                </a:lnTo>
                <a:lnTo>
                  <a:pt x="628013" y="89"/>
                </a:lnTo>
                <a:lnTo>
                  <a:pt x="662318" y="18"/>
                </a:lnTo>
                <a:lnTo>
                  <a:pt x="693379" y="4"/>
                </a:lnTo>
                <a:lnTo>
                  <a:pt x="726835" y="1"/>
                </a:lnTo>
                <a:lnTo>
                  <a:pt x="755098" y="0"/>
                </a:lnTo>
                <a:lnTo>
                  <a:pt x="788709" y="0"/>
                </a:lnTo>
                <a:lnTo>
                  <a:pt x="816260" y="0"/>
                </a:lnTo>
                <a:lnTo>
                  <a:pt x="852486" y="0"/>
                </a:lnTo>
                <a:lnTo>
                  <a:pt x="887202" y="0"/>
                </a:lnTo>
                <a:lnTo>
                  <a:pt x="915683" y="0"/>
                </a:lnTo>
                <a:lnTo>
                  <a:pt x="949368" y="0"/>
                </a:lnTo>
                <a:lnTo>
                  <a:pt x="976932" y="0"/>
                </a:lnTo>
                <a:lnTo>
                  <a:pt x="1013162" y="0"/>
                </a:lnTo>
                <a:lnTo>
                  <a:pt x="1047879" y="0"/>
                </a:lnTo>
                <a:lnTo>
                  <a:pt x="1080976" y="5019"/>
                </a:lnTo>
                <a:lnTo>
                  <a:pt x="1108438" y="6627"/>
                </a:lnTo>
                <a:lnTo>
                  <a:pt x="1137133" y="7915"/>
                </a:lnTo>
                <a:lnTo>
                  <a:pt x="1166193" y="12264"/>
                </a:lnTo>
                <a:lnTo>
                  <a:pt x="1195362" y="13913"/>
                </a:lnTo>
                <a:lnTo>
                  <a:pt x="1224561" y="14401"/>
                </a:lnTo>
                <a:lnTo>
                  <a:pt x="1252960" y="15358"/>
                </a:lnTo>
                <a:lnTo>
                  <a:pt x="1286942" y="20376"/>
                </a:lnTo>
                <a:lnTo>
                  <a:pt x="1315084" y="23620"/>
                </a:lnTo>
                <a:lnTo>
                  <a:pt x="1349797" y="28109"/>
                </a:lnTo>
                <a:lnTo>
                  <a:pt x="1380097" y="34015"/>
                </a:lnTo>
                <a:lnTo>
                  <a:pt x="1409525" y="36023"/>
                </a:lnTo>
                <a:lnTo>
                  <a:pt x="1438782" y="36420"/>
                </a:lnTo>
                <a:lnTo>
                  <a:pt x="1473145" y="42286"/>
                </a:lnTo>
                <a:lnTo>
                  <a:pt x="1504389" y="43619"/>
                </a:lnTo>
                <a:lnTo>
                  <a:pt x="1535947" y="44615"/>
                </a:lnTo>
                <a:lnTo>
                  <a:pt x="1564950" y="50823"/>
                </a:lnTo>
                <a:lnTo>
                  <a:pt x="1577521" y="51124"/>
                </a:lnTo>
                <a:lnTo>
                  <a:pt x="1570256" y="58428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2264"/>
          <p:cNvSpPr/>
          <p:nvPr>
            <p:custDataLst>
              <p:tags r:id="rId3"/>
            </p:custDataLst>
          </p:nvPr>
        </p:nvSpPr>
        <p:spPr>
          <a:xfrm>
            <a:off x="489338" y="2110718"/>
            <a:ext cx="664577" cy="116855"/>
          </a:xfrm>
          <a:custGeom>
            <a:avLst/>
            <a:gdLst/>
            <a:ahLst/>
            <a:cxnLst/>
            <a:rect l="0" t="0" r="0" b="0"/>
            <a:pathLst>
              <a:path w="664577" h="116855">
                <a:moveTo>
                  <a:pt x="21908" y="7301"/>
                </a:moveTo>
                <a:lnTo>
                  <a:pt x="21908" y="7301"/>
                </a:lnTo>
                <a:lnTo>
                  <a:pt x="15620" y="7301"/>
                </a:lnTo>
                <a:lnTo>
                  <a:pt x="8405" y="1013"/>
                </a:lnTo>
                <a:lnTo>
                  <a:pt x="27" y="0"/>
                </a:lnTo>
                <a:lnTo>
                  <a:pt x="0" y="6286"/>
                </a:lnTo>
                <a:lnTo>
                  <a:pt x="3875" y="10878"/>
                </a:lnTo>
                <a:lnTo>
                  <a:pt x="7943" y="12948"/>
                </a:lnTo>
                <a:lnTo>
                  <a:pt x="10163" y="13500"/>
                </a:lnTo>
                <a:lnTo>
                  <a:pt x="17166" y="18155"/>
                </a:lnTo>
                <a:lnTo>
                  <a:pt x="26802" y="26186"/>
                </a:lnTo>
                <a:lnTo>
                  <a:pt x="60334" y="41591"/>
                </a:lnTo>
                <a:lnTo>
                  <a:pt x="66848" y="46345"/>
                </a:lnTo>
                <a:lnTo>
                  <a:pt x="82832" y="49707"/>
                </a:lnTo>
                <a:lnTo>
                  <a:pt x="118088" y="54875"/>
                </a:lnTo>
                <a:lnTo>
                  <a:pt x="149917" y="57958"/>
                </a:lnTo>
                <a:lnTo>
                  <a:pt x="181903" y="58333"/>
                </a:lnTo>
                <a:lnTo>
                  <a:pt x="212476" y="63427"/>
                </a:lnTo>
                <a:lnTo>
                  <a:pt x="248932" y="67438"/>
                </a:lnTo>
                <a:lnTo>
                  <a:pt x="277713" y="71375"/>
                </a:lnTo>
                <a:lnTo>
                  <a:pt x="312642" y="72705"/>
                </a:lnTo>
                <a:lnTo>
                  <a:pt x="339420" y="76813"/>
                </a:lnTo>
                <a:lnTo>
                  <a:pt x="371789" y="79292"/>
                </a:lnTo>
                <a:lnTo>
                  <a:pt x="403200" y="80027"/>
                </a:lnTo>
                <a:lnTo>
                  <a:pt x="433065" y="80245"/>
                </a:lnTo>
                <a:lnTo>
                  <a:pt x="462472" y="80309"/>
                </a:lnTo>
                <a:lnTo>
                  <a:pt x="496470" y="80331"/>
                </a:lnTo>
                <a:lnTo>
                  <a:pt x="531438" y="80335"/>
                </a:lnTo>
                <a:lnTo>
                  <a:pt x="562029" y="80336"/>
                </a:lnTo>
                <a:lnTo>
                  <a:pt x="591515" y="80336"/>
                </a:lnTo>
                <a:lnTo>
                  <a:pt x="624214" y="80336"/>
                </a:lnTo>
                <a:lnTo>
                  <a:pt x="659283" y="80336"/>
                </a:lnTo>
                <a:lnTo>
                  <a:pt x="663037" y="80336"/>
                </a:lnTo>
                <a:lnTo>
                  <a:pt x="663564" y="81148"/>
                </a:lnTo>
                <a:lnTo>
                  <a:pt x="664525" y="87775"/>
                </a:lnTo>
                <a:lnTo>
                  <a:pt x="664576" y="91216"/>
                </a:lnTo>
                <a:lnTo>
                  <a:pt x="652037" y="107193"/>
                </a:lnTo>
                <a:lnTo>
                  <a:pt x="642707" y="116854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2265"/>
          <p:cNvSpPr/>
          <p:nvPr>
            <p:custDataLst>
              <p:tags r:id="rId4"/>
            </p:custDataLst>
          </p:nvPr>
        </p:nvSpPr>
        <p:spPr>
          <a:xfrm>
            <a:off x="5039425" y="2826460"/>
            <a:ext cx="226410" cy="51125"/>
          </a:xfrm>
          <a:custGeom>
            <a:avLst/>
            <a:gdLst/>
            <a:ahLst/>
            <a:cxnLst/>
            <a:rect l="0" t="0" r="0" b="0"/>
            <a:pathLst>
              <a:path w="226410" h="51125">
                <a:moveTo>
                  <a:pt x="14607" y="7303"/>
                </a:moveTo>
                <a:lnTo>
                  <a:pt x="14607" y="7303"/>
                </a:lnTo>
                <a:lnTo>
                  <a:pt x="7393" y="7303"/>
                </a:lnTo>
                <a:lnTo>
                  <a:pt x="7306" y="301"/>
                </a:lnTo>
                <a:lnTo>
                  <a:pt x="0" y="0"/>
                </a:lnTo>
                <a:lnTo>
                  <a:pt x="7215" y="7214"/>
                </a:lnTo>
                <a:lnTo>
                  <a:pt x="11154" y="7277"/>
                </a:lnTo>
                <a:lnTo>
                  <a:pt x="12305" y="8098"/>
                </a:lnTo>
                <a:lnTo>
                  <a:pt x="13072" y="9456"/>
                </a:lnTo>
                <a:lnTo>
                  <a:pt x="14304" y="13589"/>
                </a:lnTo>
                <a:lnTo>
                  <a:pt x="16636" y="14155"/>
                </a:lnTo>
                <a:lnTo>
                  <a:pt x="32699" y="14599"/>
                </a:lnTo>
                <a:lnTo>
                  <a:pt x="36985" y="16768"/>
                </a:lnTo>
                <a:lnTo>
                  <a:pt x="42471" y="20895"/>
                </a:lnTo>
                <a:lnTo>
                  <a:pt x="49385" y="21710"/>
                </a:lnTo>
                <a:lnTo>
                  <a:pt x="60954" y="21884"/>
                </a:lnTo>
                <a:lnTo>
                  <a:pt x="62547" y="22704"/>
                </a:lnTo>
                <a:lnTo>
                  <a:pt x="63608" y="24063"/>
                </a:lnTo>
                <a:lnTo>
                  <a:pt x="64316" y="25780"/>
                </a:lnTo>
                <a:lnTo>
                  <a:pt x="66411" y="26925"/>
                </a:lnTo>
                <a:lnTo>
                  <a:pt x="81545" y="29080"/>
                </a:lnTo>
                <a:lnTo>
                  <a:pt x="111993" y="29213"/>
                </a:lnTo>
                <a:lnTo>
                  <a:pt x="113614" y="30025"/>
                </a:lnTo>
                <a:lnTo>
                  <a:pt x="114695" y="31378"/>
                </a:lnTo>
                <a:lnTo>
                  <a:pt x="115415" y="33091"/>
                </a:lnTo>
                <a:lnTo>
                  <a:pt x="116707" y="34233"/>
                </a:lnTo>
                <a:lnTo>
                  <a:pt x="120307" y="35502"/>
                </a:lnTo>
                <a:lnTo>
                  <a:pt x="154897" y="36517"/>
                </a:lnTo>
                <a:lnTo>
                  <a:pt x="191415" y="36518"/>
                </a:lnTo>
                <a:lnTo>
                  <a:pt x="222955" y="36518"/>
                </a:lnTo>
                <a:lnTo>
                  <a:pt x="224106" y="37329"/>
                </a:lnTo>
                <a:lnTo>
                  <a:pt x="224874" y="38682"/>
                </a:lnTo>
                <a:lnTo>
                  <a:pt x="226319" y="43520"/>
                </a:lnTo>
                <a:lnTo>
                  <a:pt x="226406" y="36811"/>
                </a:lnTo>
                <a:lnTo>
                  <a:pt x="226409" y="43528"/>
                </a:lnTo>
                <a:lnTo>
                  <a:pt x="219105" y="51124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2266"/>
          <p:cNvSpPr/>
          <p:nvPr>
            <p:custDataLst>
              <p:tags r:id="rId5"/>
            </p:custDataLst>
          </p:nvPr>
        </p:nvSpPr>
        <p:spPr>
          <a:xfrm>
            <a:off x="3418045" y="2381247"/>
            <a:ext cx="460122" cy="605793"/>
          </a:xfrm>
          <a:custGeom>
            <a:avLst/>
            <a:gdLst/>
            <a:ahLst/>
            <a:cxnLst/>
            <a:rect l="0" t="0" r="0" b="0"/>
            <a:pathLst>
              <a:path w="460122" h="605793">
                <a:moveTo>
                  <a:pt x="87642" y="547462"/>
                </a:moveTo>
                <a:lnTo>
                  <a:pt x="87642" y="547462"/>
                </a:lnTo>
                <a:lnTo>
                  <a:pt x="80347" y="547462"/>
                </a:lnTo>
                <a:lnTo>
                  <a:pt x="84218" y="547462"/>
                </a:lnTo>
                <a:lnTo>
                  <a:pt x="85359" y="548274"/>
                </a:lnTo>
                <a:lnTo>
                  <a:pt x="86120" y="549626"/>
                </a:lnTo>
                <a:lnTo>
                  <a:pt x="86628" y="551340"/>
                </a:lnTo>
                <a:lnTo>
                  <a:pt x="87777" y="552481"/>
                </a:lnTo>
                <a:lnTo>
                  <a:pt x="93841" y="554465"/>
                </a:lnTo>
                <a:lnTo>
                  <a:pt x="129183" y="554764"/>
                </a:lnTo>
                <a:lnTo>
                  <a:pt x="165647" y="554766"/>
                </a:lnTo>
                <a:lnTo>
                  <a:pt x="200447" y="548139"/>
                </a:lnTo>
                <a:lnTo>
                  <a:pt x="235470" y="547522"/>
                </a:lnTo>
                <a:lnTo>
                  <a:pt x="270321" y="548279"/>
                </a:lnTo>
                <a:lnTo>
                  <a:pt x="302484" y="554089"/>
                </a:lnTo>
                <a:lnTo>
                  <a:pt x="327095" y="556796"/>
                </a:lnTo>
                <a:lnTo>
                  <a:pt x="362649" y="568049"/>
                </a:lnTo>
                <a:lnTo>
                  <a:pt x="396007" y="576733"/>
                </a:lnTo>
                <a:lnTo>
                  <a:pt x="406410" y="581472"/>
                </a:lnTo>
                <a:lnTo>
                  <a:pt x="418599" y="584048"/>
                </a:lnTo>
                <a:lnTo>
                  <a:pt x="430400" y="589614"/>
                </a:lnTo>
                <a:lnTo>
                  <a:pt x="435551" y="591353"/>
                </a:lnTo>
                <a:lnTo>
                  <a:pt x="451673" y="604777"/>
                </a:lnTo>
                <a:lnTo>
                  <a:pt x="459006" y="605792"/>
                </a:lnTo>
                <a:lnTo>
                  <a:pt x="459377" y="605014"/>
                </a:lnTo>
                <a:lnTo>
                  <a:pt x="460121" y="569360"/>
                </a:lnTo>
                <a:lnTo>
                  <a:pt x="460121" y="537439"/>
                </a:lnTo>
                <a:lnTo>
                  <a:pt x="460121" y="503466"/>
                </a:lnTo>
                <a:lnTo>
                  <a:pt x="460121" y="473282"/>
                </a:lnTo>
                <a:lnTo>
                  <a:pt x="460121" y="437759"/>
                </a:lnTo>
                <a:lnTo>
                  <a:pt x="460121" y="401372"/>
                </a:lnTo>
                <a:lnTo>
                  <a:pt x="460121" y="364872"/>
                </a:lnTo>
                <a:lnTo>
                  <a:pt x="460121" y="328356"/>
                </a:lnTo>
                <a:lnTo>
                  <a:pt x="459310" y="291839"/>
                </a:lnTo>
                <a:lnTo>
                  <a:pt x="453833" y="255322"/>
                </a:lnTo>
                <a:lnTo>
                  <a:pt x="452951" y="218804"/>
                </a:lnTo>
                <a:lnTo>
                  <a:pt x="450693" y="199058"/>
                </a:lnTo>
                <a:lnTo>
                  <a:pt x="447049" y="180764"/>
                </a:lnTo>
                <a:lnTo>
                  <a:pt x="443805" y="162089"/>
                </a:lnTo>
                <a:lnTo>
                  <a:pt x="439868" y="144112"/>
                </a:lnTo>
                <a:lnTo>
                  <a:pt x="436538" y="125531"/>
                </a:lnTo>
                <a:lnTo>
                  <a:pt x="430412" y="111911"/>
                </a:lnTo>
                <a:lnTo>
                  <a:pt x="426629" y="104753"/>
                </a:lnTo>
                <a:lnTo>
                  <a:pt x="416244" y="68773"/>
                </a:lnTo>
                <a:lnTo>
                  <a:pt x="406234" y="55812"/>
                </a:lnTo>
                <a:lnTo>
                  <a:pt x="383634" y="32767"/>
                </a:lnTo>
                <a:lnTo>
                  <a:pt x="377166" y="30626"/>
                </a:lnTo>
                <a:lnTo>
                  <a:pt x="360924" y="28327"/>
                </a:lnTo>
                <a:lnTo>
                  <a:pt x="352374" y="23960"/>
                </a:lnTo>
                <a:lnTo>
                  <a:pt x="318975" y="21670"/>
                </a:lnTo>
                <a:lnTo>
                  <a:pt x="309108" y="20816"/>
                </a:lnTo>
                <a:lnTo>
                  <a:pt x="286941" y="15323"/>
                </a:lnTo>
                <a:lnTo>
                  <a:pt x="253169" y="20992"/>
                </a:lnTo>
                <a:lnTo>
                  <a:pt x="219104" y="21573"/>
                </a:lnTo>
                <a:lnTo>
                  <a:pt x="185022" y="21607"/>
                </a:lnTo>
                <a:lnTo>
                  <a:pt x="151931" y="21609"/>
                </a:lnTo>
                <a:lnTo>
                  <a:pt x="119591" y="21609"/>
                </a:lnTo>
                <a:lnTo>
                  <a:pt x="86131" y="14757"/>
                </a:lnTo>
                <a:lnTo>
                  <a:pt x="56094" y="14313"/>
                </a:lnTo>
                <a:lnTo>
                  <a:pt x="51169" y="12145"/>
                </a:lnTo>
                <a:lnTo>
                  <a:pt x="46275" y="9288"/>
                </a:lnTo>
                <a:lnTo>
                  <a:pt x="36521" y="7454"/>
                </a:lnTo>
                <a:lnTo>
                  <a:pt x="23052" y="7010"/>
                </a:lnTo>
                <a:lnTo>
                  <a:pt x="14937" y="0"/>
                </a:lnTo>
                <a:lnTo>
                  <a:pt x="14607" y="35324"/>
                </a:lnTo>
                <a:lnTo>
                  <a:pt x="14607" y="70640"/>
                </a:lnTo>
                <a:lnTo>
                  <a:pt x="14607" y="102795"/>
                </a:lnTo>
                <a:lnTo>
                  <a:pt x="14607" y="134268"/>
                </a:lnTo>
                <a:lnTo>
                  <a:pt x="14607" y="170236"/>
                </a:lnTo>
                <a:lnTo>
                  <a:pt x="14607" y="204534"/>
                </a:lnTo>
                <a:lnTo>
                  <a:pt x="16771" y="240759"/>
                </a:lnTo>
                <a:lnTo>
                  <a:pt x="21233" y="277238"/>
                </a:lnTo>
                <a:lnTo>
                  <a:pt x="21777" y="308611"/>
                </a:lnTo>
                <a:lnTo>
                  <a:pt x="21884" y="341949"/>
                </a:lnTo>
                <a:lnTo>
                  <a:pt x="21905" y="371977"/>
                </a:lnTo>
                <a:lnTo>
                  <a:pt x="21909" y="401352"/>
                </a:lnTo>
                <a:lnTo>
                  <a:pt x="21910" y="430598"/>
                </a:lnTo>
                <a:lnTo>
                  <a:pt x="21911" y="464958"/>
                </a:lnTo>
                <a:lnTo>
                  <a:pt x="21911" y="500972"/>
                </a:lnTo>
                <a:lnTo>
                  <a:pt x="21911" y="527645"/>
                </a:lnTo>
                <a:lnTo>
                  <a:pt x="19746" y="532703"/>
                </a:lnTo>
                <a:lnTo>
                  <a:pt x="16891" y="537657"/>
                </a:lnTo>
                <a:lnTo>
                  <a:pt x="15058" y="547449"/>
                </a:lnTo>
                <a:lnTo>
                  <a:pt x="13996" y="553137"/>
                </a:lnTo>
                <a:lnTo>
                  <a:pt x="588" y="584918"/>
                </a:lnTo>
                <a:lnTo>
                  <a:pt x="0" y="591283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12" name="SMARTInkShape-Group623"/>
          <p:cNvGrpSpPr/>
          <p:nvPr/>
        </p:nvGrpSpPr>
        <p:grpSpPr>
          <a:xfrm>
            <a:off x="5539160" y="1855093"/>
            <a:ext cx="2085709" cy="1007886"/>
            <a:chOff x="5539160" y="1855093"/>
            <a:chExt cx="2085709" cy="1007886"/>
          </a:xfrm>
        </p:grpSpPr>
        <p:sp>
          <p:nvSpPr>
            <p:cNvPr id="15" name="SMARTInkShape-2267"/>
            <p:cNvSpPr/>
            <p:nvPr>
              <p:custDataLst>
                <p:tags r:id="rId53"/>
              </p:custDataLst>
            </p:nvPr>
          </p:nvSpPr>
          <p:spPr>
            <a:xfrm>
              <a:off x="7420370" y="2005369"/>
              <a:ext cx="204499" cy="462533"/>
            </a:xfrm>
            <a:custGeom>
              <a:avLst/>
              <a:gdLst/>
              <a:ahLst/>
              <a:cxnLst/>
              <a:rect l="0" t="0" r="0" b="0"/>
              <a:pathLst>
                <a:path w="204499" h="462533">
                  <a:moveTo>
                    <a:pt x="0" y="10401"/>
                  </a:moveTo>
                  <a:lnTo>
                    <a:pt x="0" y="10401"/>
                  </a:lnTo>
                  <a:lnTo>
                    <a:pt x="0" y="27569"/>
                  </a:lnTo>
                  <a:lnTo>
                    <a:pt x="4208" y="43848"/>
                  </a:lnTo>
                  <a:lnTo>
                    <a:pt x="476" y="78788"/>
                  </a:lnTo>
                  <a:lnTo>
                    <a:pt x="63" y="113000"/>
                  </a:lnTo>
                  <a:lnTo>
                    <a:pt x="3" y="148350"/>
                  </a:lnTo>
                  <a:lnTo>
                    <a:pt x="0" y="162284"/>
                  </a:lnTo>
                  <a:lnTo>
                    <a:pt x="0" y="153478"/>
                  </a:lnTo>
                  <a:lnTo>
                    <a:pt x="12458" y="119486"/>
                  </a:lnTo>
                  <a:lnTo>
                    <a:pt x="28261" y="89556"/>
                  </a:lnTo>
                  <a:lnTo>
                    <a:pt x="45959" y="54569"/>
                  </a:lnTo>
                  <a:lnTo>
                    <a:pt x="64282" y="26824"/>
                  </a:lnTo>
                  <a:lnTo>
                    <a:pt x="65576" y="27030"/>
                  </a:lnTo>
                  <a:lnTo>
                    <a:pt x="69179" y="29423"/>
                  </a:lnTo>
                  <a:lnTo>
                    <a:pt x="71322" y="33192"/>
                  </a:lnTo>
                  <a:lnTo>
                    <a:pt x="72697" y="46101"/>
                  </a:lnTo>
                  <a:lnTo>
                    <a:pt x="73780" y="64279"/>
                  </a:lnTo>
                  <a:lnTo>
                    <a:pt x="87829" y="98062"/>
                  </a:lnTo>
                  <a:lnTo>
                    <a:pt x="97418" y="113645"/>
                  </a:lnTo>
                  <a:lnTo>
                    <a:pt x="104695" y="121962"/>
                  </a:lnTo>
                  <a:lnTo>
                    <a:pt x="111722" y="124904"/>
                  </a:lnTo>
                  <a:lnTo>
                    <a:pt x="115868" y="125688"/>
                  </a:lnTo>
                  <a:lnTo>
                    <a:pt x="124804" y="124396"/>
                  </a:lnTo>
                  <a:lnTo>
                    <a:pt x="136794" y="119106"/>
                  </a:lnTo>
                  <a:lnTo>
                    <a:pt x="155699" y="106858"/>
                  </a:lnTo>
                  <a:lnTo>
                    <a:pt x="170081" y="85428"/>
                  </a:lnTo>
                  <a:lnTo>
                    <a:pt x="184993" y="50329"/>
                  </a:lnTo>
                  <a:lnTo>
                    <a:pt x="201252" y="14531"/>
                  </a:lnTo>
                  <a:lnTo>
                    <a:pt x="203858" y="3432"/>
                  </a:lnTo>
                  <a:lnTo>
                    <a:pt x="204214" y="0"/>
                  </a:lnTo>
                  <a:lnTo>
                    <a:pt x="204309" y="221"/>
                  </a:lnTo>
                  <a:lnTo>
                    <a:pt x="204496" y="35894"/>
                  </a:lnTo>
                  <a:lnTo>
                    <a:pt x="204498" y="64397"/>
                  </a:lnTo>
                  <a:lnTo>
                    <a:pt x="202334" y="93754"/>
                  </a:lnTo>
                  <a:lnTo>
                    <a:pt x="199480" y="117236"/>
                  </a:lnTo>
                  <a:lnTo>
                    <a:pt x="198210" y="143902"/>
                  </a:lnTo>
                  <a:lnTo>
                    <a:pt x="197646" y="169820"/>
                  </a:lnTo>
                  <a:lnTo>
                    <a:pt x="197396" y="195676"/>
                  </a:lnTo>
                  <a:lnTo>
                    <a:pt x="197284" y="223397"/>
                  </a:lnTo>
                  <a:lnTo>
                    <a:pt x="195071" y="249784"/>
                  </a:lnTo>
                  <a:lnTo>
                    <a:pt x="191382" y="275036"/>
                  </a:lnTo>
                  <a:lnTo>
                    <a:pt x="185555" y="311253"/>
                  </a:lnTo>
                  <a:lnTo>
                    <a:pt x="181843" y="343714"/>
                  </a:lnTo>
                  <a:lnTo>
                    <a:pt x="171187" y="377046"/>
                  </a:lnTo>
                  <a:lnTo>
                    <a:pt x="153045" y="410942"/>
                  </a:lnTo>
                  <a:lnTo>
                    <a:pt x="128175" y="446837"/>
                  </a:lnTo>
                  <a:lnTo>
                    <a:pt x="115395" y="455397"/>
                  </a:lnTo>
                  <a:lnTo>
                    <a:pt x="94513" y="460901"/>
                  </a:lnTo>
                  <a:lnTo>
                    <a:pt x="76785" y="462532"/>
                  </a:lnTo>
                  <a:lnTo>
                    <a:pt x="66316" y="458586"/>
                  </a:lnTo>
                  <a:lnTo>
                    <a:pt x="46371" y="442827"/>
                  </a:lnTo>
                  <a:lnTo>
                    <a:pt x="35560" y="424987"/>
                  </a:lnTo>
                  <a:lnTo>
                    <a:pt x="27217" y="404283"/>
                  </a:lnTo>
                  <a:lnTo>
                    <a:pt x="26434" y="392122"/>
                  </a:lnTo>
                  <a:lnTo>
                    <a:pt x="32543" y="367213"/>
                  </a:lnTo>
                  <a:lnTo>
                    <a:pt x="43095" y="349926"/>
                  </a:lnTo>
                  <a:lnTo>
                    <a:pt x="56501" y="338402"/>
                  </a:lnTo>
                  <a:lnTo>
                    <a:pt x="74628" y="329848"/>
                  </a:lnTo>
                  <a:lnTo>
                    <a:pt x="107599" y="325162"/>
                  </a:lnTo>
                  <a:lnTo>
                    <a:pt x="128643" y="324592"/>
                  </a:lnTo>
                  <a:lnTo>
                    <a:pt x="132829" y="326169"/>
                  </a:lnTo>
                  <a:lnTo>
                    <a:pt x="139645" y="332248"/>
                  </a:lnTo>
                  <a:lnTo>
                    <a:pt x="143215" y="340360"/>
                  </a:lnTo>
                  <a:lnTo>
                    <a:pt x="145904" y="365464"/>
                  </a:lnTo>
                  <a:lnTo>
                    <a:pt x="131464" y="38288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2268"/>
            <p:cNvSpPr/>
            <p:nvPr>
              <p:custDataLst>
                <p:tags r:id="rId54"/>
              </p:custDataLst>
            </p:nvPr>
          </p:nvSpPr>
          <p:spPr>
            <a:xfrm>
              <a:off x="7216028" y="2030493"/>
              <a:ext cx="109398" cy="145955"/>
            </a:xfrm>
            <a:custGeom>
              <a:avLst/>
              <a:gdLst/>
              <a:ahLst/>
              <a:cxnLst/>
              <a:rect l="0" t="0" r="0" b="0"/>
              <a:pathLst>
                <a:path w="109398" h="145955">
                  <a:moveTo>
                    <a:pt x="80183" y="14491"/>
                  </a:moveTo>
                  <a:lnTo>
                    <a:pt x="80183" y="14491"/>
                  </a:lnTo>
                  <a:lnTo>
                    <a:pt x="80183" y="4325"/>
                  </a:lnTo>
                  <a:lnTo>
                    <a:pt x="79372" y="2845"/>
                  </a:lnTo>
                  <a:lnTo>
                    <a:pt x="78018" y="1858"/>
                  </a:lnTo>
                  <a:lnTo>
                    <a:pt x="73894" y="274"/>
                  </a:lnTo>
                  <a:lnTo>
                    <a:pt x="69303" y="0"/>
                  </a:lnTo>
                  <a:lnTo>
                    <a:pt x="65069" y="2099"/>
                  </a:lnTo>
                  <a:lnTo>
                    <a:pt x="47506" y="18990"/>
                  </a:lnTo>
                  <a:lnTo>
                    <a:pt x="31019" y="44594"/>
                  </a:lnTo>
                  <a:lnTo>
                    <a:pt x="12125" y="80340"/>
                  </a:lnTo>
                  <a:lnTo>
                    <a:pt x="2510" y="107296"/>
                  </a:lnTo>
                  <a:lnTo>
                    <a:pt x="0" y="129352"/>
                  </a:lnTo>
                  <a:lnTo>
                    <a:pt x="759" y="130017"/>
                  </a:lnTo>
                  <a:lnTo>
                    <a:pt x="6146" y="131172"/>
                  </a:lnTo>
                  <a:lnTo>
                    <a:pt x="31709" y="110972"/>
                  </a:lnTo>
                  <a:lnTo>
                    <a:pt x="48339" y="91441"/>
                  </a:lnTo>
                  <a:lnTo>
                    <a:pt x="53317" y="89266"/>
                  </a:lnTo>
                  <a:lnTo>
                    <a:pt x="68003" y="87679"/>
                  </a:lnTo>
                  <a:lnTo>
                    <a:pt x="72876" y="89758"/>
                  </a:lnTo>
                  <a:lnTo>
                    <a:pt x="75311" y="91449"/>
                  </a:lnTo>
                  <a:lnTo>
                    <a:pt x="89921" y="110987"/>
                  </a:lnTo>
                  <a:lnTo>
                    <a:pt x="92625" y="118511"/>
                  </a:lnTo>
                  <a:lnTo>
                    <a:pt x="94639" y="126454"/>
                  </a:lnTo>
                  <a:lnTo>
                    <a:pt x="100952" y="136884"/>
                  </a:lnTo>
                  <a:lnTo>
                    <a:pt x="109397" y="14595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2269"/>
            <p:cNvSpPr/>
            <p:nvPr>
              <p:custDataLst>
                <p:tags r:id="rId55"/>
              </p:custDataLst>
            </p:nvPr>
          </p:nvSpPr>
          <p:spPr>
            <a:xfrm>
              <a:off x="6934493" y="2015916"/>
              <a:ext cx="244863" cy="160520"/>
            </a:xfrm>
            <a:custGeom>
              <a:avLst/>
              <a:gdLst/>
              <a:ahLst/>
              <a:cxnLst/>
              <a:rect l="0" t="0" r="0" b="0"/>
              <a:pathLst>
                <a:path w="244863" h="160520">
                  <a:moveTo>
                    <a:pt x="62274" y="43675"/>
                  </a:moveTo>
                  <a:lnTo>
                    <a:pt x="62274" y="43675"/>
                  </a:lnTo>
                  <a:lnTo>
                    <a:pt x="62274" y="32795"/>
                  </a:lnTo>
                  <a:lnTo>
                    <a:pt x="64438" y="28561"/>
                  </a:lnTo>
                  <a:lnTo>
                    <a:pt x="67293" y="23973"/>
                  </a:lnTo>
                  <a:lnTo>
                    <a:pt x="69126" y="14416"/>
                  </a:lnTo>
                  <a:lnTo>
                    <a:pt x="69488" y="4714"/>
                  </a:lnTo>
                  <a:lnTo>
                    <a:pt x="68706" y="3094"/>
                  </a:lnTo>
                  <a:lnTo>
                    <a:pt x="67373" y="2014"/>
                  </a:lnTo>
                  <a:lnTo>
                    <a:pt x="63729" y="814"/>
                  </a:lnTo>
                  <a:lnTo>
                    <a:pt x="59404" y="281"/>
                  </a:lnTo>
                  <a:lnTo>
                    <a:pt x="54777" y="2208"/>
                  </a:lnTo>
                  <a:lnTo>
                    <a:pt x="20456" y="34405"/>
                  </a:lnTo>
                  <a:lnTo>
                    <a:pt x="10030" y="52560"/>
                  </a:lnTo>
                  <a:lnTo>
                    <a:pt x="2496" y="87704"/>
                  </a:lnTo>
                  <a:lnTo>
                    <a:pt x="0" y="101384"/>
                  </a:lnTo>
                  <a:lnTo>
                    <a:pt x="1595" y="112874"/>
                  </a:lnTo>
                  <a:lnTo>
                    <a:pt x="7056" y="124590"/>
                  </a:lnTo>
                  <a:lnTo>
                    <a:pt x="13814" y="133201"/>
                  </a:lnTo>
                  <a:lnTo>
                    <a:pt x="20719" y="136212"/>
                  </a:lnTo>
                  <a:lnTo>
                    <a:pt x="24833" y="137015"/>
                  </a:lnTo>
                  <a:lnTo>
                    <a:pt x="28387" y="136739"/>
                  </a:lnTo>
                  <a:lnTo>
                    <a:pt x="34499" y="134268"/>
                  </a:lnTo>
                  <a:lnTo>
                    <a:pt x="56302" y="115122"/>
                  </a:lnTo>
                  <a:lnTo>
                    <a:pt x="75792" y="83289"/>
                  </a:lnTo>
                  <a:lnTo>
                    <a:pt x="93614" y="47183"/>
                  </a:lnTo>
                  <a:lnTo>
                    <a:pt x="105927" y="11293"/>
                  </a:lnTo>
                  <a:lnTo>
                    <a:pt x="113298" y="0"/>
                  </a:lnTo>
                  <a:lnTo>
                    <a:pt x="118397" y="10733"/>
                  </a:lnTo>
                  <a:lnTo>
                    <a:pt x="120247" y="23673"/>
                  </a:lnTo>
                  <a:lnTo>
                    <a:pt x="120675" y="59836"/>
                  </a:lnTo>
                  <a:lnTo>
                    <a:pt x="120698" y="95004"/>
                  </a:lnTo>
                  <a:lnTo>
                    <a:pt x="120702" y="130694"/>
                  </a:lnTo>
                  <a:lnTo>
                    <a:pt x="120702" y="160519"/>
                  </a:lnTo>
                  <a:lnTo>
                    <a:pt x="120702" y="125486"/>
                  </a:lnTo>
                  <a:lnTo>
                    <a:pt x="120702" y="121152"/>
                  </a:lnTo>
                  <a:lnTo>
                    <a:pt x="121514" y="119671"/>
                  </a:lnTo>
                  <a:lnTo>
                    <a:pt x="122866" y="118684"/>
                  </a:lnTo>
                  <a:lnTo>
                    <a:pt x="124579" y="118026"/>
                  </a:lnTo>
                  <a:lnTo>
                    <a:pt x="125721" y="115965"/>
                  </a:lnTo>
                  <a:lnTo>
                    <a:pt x="128140" y="106120"/>
                  </a:lnTo>
                  <a:lnTo>
                    <a:pt x="147548" y="70211"/>
                  </a:lnTo>
                  <a:lnTo>
                    <a:pt x="166960" y="35370"/>
                  </a:lnTo>
                  <a:lnTo>
                    <a:pt x="181564" y="19456"/>
                  </a:lnTo>
                  <a:lnTo>
                    <a:pt x="186434" y="16681"/>
                  </a:lnTo>
                  <a:lnTo>
                    <a:pt x="193587" y="14753"/>
                  </a:lnTo>
                  <a:lnTo>
                    <a:pt x="197186" y="14591"/>
                  </a:lnTo>
                  <a:lnTo>
                    <a:pt x="198471" y="15359"/>
                  </a:lnTo>
                  <a:lnTo>
                    <a:pt x="199328" y="16683"/>
                  </a:lnTo>
                  <a:lnTo>
                    <a:pt x="199899" y="18376"/>
                  </a:lnTo>
                  <a:lnTo>
                    <a:pt x="205834" y="27738"/>
                  </a:lnTo>
                  <a:lnTo>
                    <a:pt x="208412" y="39043"/>
                  </a:lnTo>
                  <a:lnTo>
                    <a:pt x="213143" y="48704"/>
                  </a:lnTo>
                  <a:lnTo>
                    <a:pt x="223021" y="84979"/>
                  </a:lnTo>
                  <a:lnTo>
                    <a:pt x="235054" y="119883"/>
                  </a:lnTo>
                  <a:lnTo>
                    <a:pt x="237229" y="135833"/>
                  </a:lnTo>
                  <a:lnTo>
                    <a:pt x="244862" y="14592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2270"/>
            <p:cNvSpPr/>
            <p:nvPr>
              <p:custDataLst>
                <p:tags r:id="rId56"/>
              </p:custDataLst>
            </p:nvPr>
          </p:nvSpPr>
          <p:spPr>
            <a:xfrm>
              <a:off x="6858000" y="1899215"/>
              <a:ext cx="29215" cy="65431"/>
            </a:xfrm>
            <a:custGeom>
              <a:avLst/>
              <a:gdLst/>
              <a:ahLst/>
              <a:cxnLst/>
              <a:rect l="0" t="0" r="0" b="0"/>
              <a:pathLst>
                <a:path w="29215" h="65431">
                  <a:moveTo>
                    <a:pt x="0" y="7002"/>
                  </a:moveTo>
                  <a:lnTo>
                    <a:pt x="0" y="7002"/>
                  </a:lnTo>
                  <a:lnTo>
                    <a:pt x="0" y="0"/>
                  </a:lnTo>
                  <a:lnTo>
                    <a:pt x="3877" y="3665"/>
                  </a:lnTo>
                  <a:lnTo>
                    <a:pt x="5781" y="9847"/>
                  </a:lnTo>
                  <a:lnTo>
                    <a:pt x="7438" y="17193"/>
                  </a:lnTo>
                  <a:lnTo>
                    <a:pt x="23478" y="53573"/>
                  </a:lnTo>
                  <a:lnTo>
                    <a:pt x="29214" y="6543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2271"/>
            <p:cNvSpPr/>
            <p:nvPr>
              <p:custDataLst>
                <p:tags r:id="rId57"/>
              </p:custDataLst>
            </p:nvPr>
          </p:nvSpPr>
          <p:spPr>
            <a:xfrm>
              <a:off x="6675413" y="2030386"/>
              <a:ext cx="153374" cy="109545"/>
            </a:xfrm>
            <a:custGeom>
              <a:avLst/>
              <a:gdLst/>
              <a:ahLst/>
              <a:cxnLst/>
              <a:rect l="0" t="0" r="0" b="0"/>
              <a:pathLst>
                <a:path w="153374" h="109545">
                  <a:moveTo>
                    <a:pt x="0" y="29205"/>
                  </a:moveTo>
                  <a:lnTo>
                    <a:pt x="0" y="29205"/>
                  </a:lnTo>
                  <a:lnTo>
                    <a:pt x="0" y="25328"/>
                  </a:lnTo>
                  <a:lnTo>
                    <a:pt x="2163" y="21260"/>
                  </a:lnTo>
                  <a:lnTo>
                    <a:pt x="3876" y="19040"/>
                  </a:lnTo>
                  <a:lnTo>
                    <a:pt x="7943" y="16572"/>
                  </a:lnTo>
                  <a:lnTo>
                    <a:pt x="38424" y="8425"/>
                  </a:lnTo>
                  <a:lnTo>
                    <a:pt x="73285" y="1663"/>
                  </a:lnTo>
                  <a:lnTo>
                    <a:pt x="107962" y="211"/>
                  </a:lnTo>
                  <a:lnTo>
                    <a:pt x="139932" y="0"/>
                  </a:lnTo>
                  <a:lnTo>
                    <a:pt x="145506" y="2159"/>
                  </a:lnTo>
                  <a:lnTo>
                    <a:pt x="151819" y="6280"/>
                  </a:lnTo>
                  <a:lnTo>
                    <a:pt x="153169" y="20886"/>
                  </a:lnTo>
                  <a:lnTo>
                    <a:pt x="152553" y="47169"/>
                  </a:lnTo>
                  <a:lnTo>
                    <a:pt x="149163" y="60315"/>
                  </a:lnTo>
                  <a:lnTo>
                    <a:pt x="153232" y="95956"/>
                  </a:lnTo>
                  <a:lnTo>
                    <a:pt x="153373" y="10954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2272"/>
            <p:cNvSpPr/>
            <p:nvPr>
              <p:custDataLst>
                <p:tags r:id="rId58"/>
              </p:custDataLst>
            </p:nvPr>
          </p:nvSpPr>
          <p:spPr>
            <a:xfrm>
              <a:off x="6706179" y="1869700"/>
              <a:ext cx="20359" cy="319871"/>
            </a:xfrm>
            <a:custGeom>
              <a:avLst/>
              <a:gdLst/>
              <a:ahLst/>
              <a:cxnLst/>
              <a:rect l="0" t="0" r="0" b="0"/>
              <a:pathLst>
                <a:path w="20359" h="319871">
                  <a:moveTo>
                    <a:pt x="20358" y="0"/>
                  </a:moveTo>
                  <a:lnTo>
                    <a:pt x="20358" y="0"/>
                  </a:lnTo>
                  <a:lnTo>
                    <a:pt x="19546" y="19576"/>
                  </a:lnTo>
                  <a:lnTo>
                    <a:pt x="14069" y="51778"/>
                  </a:lnTo>
                  <a:lnTo>
                    <a:pt x="8236" y="87110"/>
                  </a:lnTo>
                  <a:lnTo>
                    <a:pt x="5675" y="119764"/>
                  </a:lnTo>
                  <a:lnTo>
                    <a:pt x="950" y="151169"/>
                  </a:lnTo>
                  <a:lnTo>
                    <a:pt x="0" y="185000"/>
                  </a:lnTo>
                  <a:lnTo>
                    <a:pt x="3686" y="215131"/>
                  </a:lnTo>
                  <a:lnTo>
                    <a:pt x="5343" y="247534"/>
                  </a:lnTo>
                  <a:lnTo>
                    <a:pt x="5697" y="278902"/>
                  </a:lnTo>
                  <a:lnTo>
                    <a:pt x="6546" y="293448"/>
                  </a:lnTo>
                  <a:lnTo>
                    <a:pt x="12037" y="308713"/>
                  </a:lnTo>
                  <a:lnTo>
                    <a:pt x="12965" y="319870"/>
                  </a:lnTo>
                  <a:lnTo>
                    <a:pt x="12183" y="319554"/>
                  </a:lnTo>
                  <a:lnTo>
                    <a:pt x="5751" y="3140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273"/>
            <p:cNvSpPr/>
            <p:nvPr>
              <p:custDataLst>
                <p:tags r:id="rId59"/>
              </p:custDataLst>
            </p:nvPr>
          </p:nvSpPr>
          <p:spPr>
            <a:xfrm>
              <a:off x="6383272" y="2001289"/>
              <a:ext cx="241016" cy="160552"/>
            </a:xfrm>
            <a:custGeom>
              <a:avLst/>
              <a:gdLst/>
              <a:ahLst/>
              <a:cxnLst/>
              <a:rect l="0" t="0" r="0" b="0"/>
              <a:pathLst>
                <a:path w="241016" h="160552">
                  <a:moveTo>
                    <a:pt x="0" y="65605"/>
                  </a:moveTo>
                  <a:lnTo>
                    <a:pt x="0" y="65605"/>
                  </a:lnTo>
                  <a:lnTo>
                    <a:pt x="0" y="54726"/>
                  </a:lnTo>
                  <a:lnTo>
                    <a:pt x="811" y="53483"/>
                  </a:lnTo>
                  <a:lnTo>
                    <a:pt x="2163" y="52655"/>
                  </a:lnTo>
                  <a:lnTo>
                    <a:pt x="32829" y="39417"/>
                  </a:lnTo>
                  <a:lnTo>
                    <a:pt x="66207" y="32913"/>
                  </a:lnTo>
                  <a:lnTo>
                    <a:pt x="87783" y="30221"/>
                  </a:lnTo>
                  <a:lnTo>
                    <a:pt x="124178" y="35018"/>
                  </a:lnTo>
                  <a:lnTo>
                    <a:pt x="143912" y="38149"/>
                  </a:lnTo>
                  <a:lnTo>
                    <a:pt x="162201" y="42052"/>
                  </a:lnTo>
                  <a:lnTo>
                    <a:pt x="175149" y="42153"/>
                  </a:lnTo>
                  <a:lnTo>
                    <a:pt x="200876" y="36193"/>
                  </a:lnTo>
                  <a:lnTo>
                    <a:pt x="206405" y="32786"/>
                  </a:lnTo>
                  <a:lnTo>
                    <a:pt x="209402" y="28568"/>
                  </a:lnTo>
                  <a:lnTo>
                    <a:pt x="211091" y="21630"/>
                  </a:lnTo>
                  <a:lnTo>
                    <a:pt x="211661" y="12016"/>
                  </a:lnTo>
                  <a:lnTo>
                    <a:pt x="209575" y="7164"/>
                  </a:lnTo>
                  <a:lnTo>
                    <a:pt x="205501" y="1314"/>
                  </a:lnTo>
                  <a:lnTo>
                    <a:pt x="202780" y="514"/>
                  </a:lnTo>
                  <a:lnTo>
                    <a:pt x="190544" y="0"/>
                  </a:lnTo>
                  <a:lnTo>
                    <a:pt x="183959" y="2094"/>
                  </a:lnTo>
                  <a:lnTo>
                    <a:pt x="150707" y="27686"/>
                  </a:lnTo>
                  <a:lnTo>
                    <a:pt x="127535" y="60293"/>
                  </a:lnTo>
                  <a:lnTo>
                    <a:pt x="120381" y="75212"/>
                  </a:lnTo>
                  <a:lnTo>
                    <a:pt x="118423" y="85023"/>
                  </a:lnTo>
                  <a:lnTo>
                    <a:pt x="119716" y="92630"/>
                  </a:lnTo>
                  <a:lnTo>
                    <a:pt x="125007" y="101474"/>
                  </a:lnTo>
                  <a:lnTo>
                    <a:pt x="127159" y="104125"/>
                  </a:lnTo>
                  <a:lnTo>
                    <a:pt x="133877" y="107070"/>
                  </a:lnTo>
                  <a:lnTo>
                    <a:pt x="137942" y="107856"/>
                  </a:lnTo>
                  <a:lnTo>
                    <a:pt x="146785" y="106564"/>
                  </a:lnTo>
                  <a:lnTo>
                    <a:pt x="158726" y="101275"/>
                  </a:lnTo>
                  <a:lnTo>
                    <a:pt x="194537" y="75334"/>
                  </a:lnTo>
                  <a:lnTo>
                    <a:pt x="210350" y="59744"/>
                  </a:lnTo>
                  <a:lnTo>
                    <a:pt x="211156" y="56779"/>
                  </a:lnTo>
                  <a:lnTo>
                    <a:pt x="211371" y="54852"/>
                  </a:lnTo>
                  <a:lnTo>
                    <a:pt x="212326" y="54379"/>
                  </a:lnTo>
                  <a:lnTo>
                    <a:pt x="213774" y="54875"/>
                  </a:lnTo>
                  <a:lnTo>
                    <a:pt x="215551" y="56018"/>
                  </a:lnTo>
                  <a:lnTo>
                    <a:pt x="216736" y="57591"/>
                  </a:lnTo>
                  <a:lnTo>
                    <a:pt x="218052" y="61502"/>
                  </a:lnTo>
                  <a:lnTo>
                    <a:pt x="219093" y="97634"/>
                  </a:lnTo>
                  <a:lnTo>
                    <a:pt x="219105" y="132066"/>
                  </a:lnTo>
                  <a:lnTo>
                    <a:pt x="222982" y="144447"/>
                  </a:lnTo>
                  <a:lnTo>
                    <a:pt x="232396" y="158763"/>
                  </a:lnTo>
                  <a:lnTo>
                    <a:pt x="235291" y="159757"/>
                  </a:lnTo>
                  <a:lnTo>
                    <a:pt x="241015" y="1605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2274"/>
            <p:cNvSpPr/>
            <p:nvPr>
              <p:custDataLst>
                <p:tags r:id="rId60"/>
              </p:custDataLst>
            </p:nvPr>
          </p:nvSpPr>
          <p:spPr>
            <a:xfrm>
              <a:off x="7449585" y="2571852"/>
              <a:ext cx="87208" cy="291127"/>
            </a:xfrm>
            <a:custGeom>
              <a:avLst/>
              <a:gdLst/>
              <a:ahLst/>
              <a:cxnLst/>
              <a:rect l="0" t="0" r="0" b="0"/>
              <a:pathLst>
                <a:path w="87208" h="291127">
                  <a:moveTo>
                    <a:pt x="73035" y="6289"/>
                  </a:moveTo>
                  <a:lnTo>
                    <a:pt x="73035" y="6289"/>
                  </a:lnTo>
                  <a:lnTo>
                    <a:pt x="69158" y="6289"/>
                  </a:lnTo>
                  <a:lnTo>
                    <a:pt x="65090" y="4124"/>
                  </a:lnTo>
                  <a:lnTo>
                    <a:pt x="59744" y="0"/>
                  </a:lnTo>
                  <a:lnTo>
                    <a:pt x="45967" y="5362"/>
                  </a:lnTo>
                  <a:lnTo>
                    <a:pt x="33843" y="22661"/>
                  </a:lnTo>
                  <a:lnTo>
                    <a:pt x="31272" y="30066"/>
                  </a:lnTo>
                  <a:lnTo>
                    <a:pt x="29620" y="48044"/>
                  </a:lnTo>
                  <a:lnTo>
                    <a:pt x="36676" y="81780"/>
                  </a:lnTo>
                  <a:lnTo>
                    <a:pt x="46596" y="106106"/>
                  </a:lnTo>
                  <a:lnTo>
                    <a:pt x="53439" y="113679"/>
                  </a:lnTo>
                  <a:lnTo>
                    <a:pt x="61080" y="120560"/>
                  </a:lnTo>
                  <a:lnTo>
                    <a:pt x="84338" y="149699"/>
                  </a:lnTo>
                  <a:lnTo>
                    <a:pt x="86664" y="157161"/>
                  </a:lnTo>
                  <a:lnTo>
                    <a:pt x="87207" y="162067"/>
                  </a:lnTo>
                  <a:lnTo>
                    <a:pt x="81725" y="177660"/>
                  </a:lnTo>
                  <a:lnTo>
                    <a:pt x="61432" y="211833"/>
                  </a:lnTo>
                  <a:lnTo>
                    <a:pt x="35667" y="242372"/>
                  </a:lnTo>
                  <a:lnTo>
                    <a:pt x="12128" y="273350"/>
                  </a:lnTo>
                  <a:lnTo>
                    <a:pt x="0" y="2911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2275"/>
            <p:cNvSpPr/>
            <p:nvPr>
              <p:custDataLst>
                <p:tags r:id="rId61"/>
              </p:custDataLst>
            </p:nvPr>
          </p:nvSpPr>
          <p:spPr>
            <a:xfrm>
              <a:off x="7266997" y="2600177"/>
              <a:ext cx="87507" cy="175159"/>
            </a:xfrm>
            <a:custGeom>
              <a:avLst/>
              <a:gdLst/>
              <a:ahLst/>
              <a:cxnLst/>
              <a:rect l="0" t="0" r="0" b="0"/>
              <a:pathLst>
                <a:path w="87507" h="175159">
                  <a:moveTo>
                    <a:pt x="0" y="14481"/>
                  </a:moveTo>
                  <a:lnTo>
                    <a:pt x="0" y="14481"/>
                  </a:lnTo>
                  <a:lnTo>
                    <a:pt x="0" y="18358"/>
                  </a:lnTo>
                  <a:lnTo>
                    <a:pt x="2164" y="22426"/>
                  </a:lnTo>
                  <a:lnTo>
                    <a:pt x="5019" y="26939"/>
                  </a:lnTo>
                  <a:lnTo>
                    <a:pt x="7438" y="34042"/>
                  </a:lnTo>
                  <a:lnTo>
                    <a:pt x="10880" y="38864"/>
                  </a:lnTo>
                  <a:lnTo>
                    <a:pt x="17278" y="41548"/>
                  </a:lnTo>
                  <a:lnTo>
                    <a:pt x="52463" y="43658"/>
                  </a:lnTo>
                  <a:lnTo>
                    <a:pt x="64414" y="39807"/>
                  </a:lnTo>
                  <a:lnTo>
                    <a:pt x="79844" y="31061"/>
                  </a:lnTo>
                  <a:lnTo>
                    <a:pt x="82444" y="30403"/>
                  </a:lnTo>
                  <a:lnTo>
                    <a:pt x="84176" y="29153"/>
                  </a:lnTo>
                  <a:lnTo>
                    <a:pt x="85332" y="27509"/>
                  </a:lnTo>
                  <a:lnTo>
                    <a:pt x="86615" y="23517"/>
                  </a:lnTo>
                  <a:lnTo>
                    <a:pt x="87506" y="11954"/>
                  </a:lnTo>
                  <a:lnTo>
                    <a:pt x="85418" y="7137"/>
                  </a:lnTo>
                  <a:lnTo>
                    <a:pt x="83725" y="4716"/>
                  </a:lnTo>
                  <a:lnTo>
                    <a:pt x="79679" y="2026"/>
                  </a:lnTo>
                  <a:lnTo>
                    <a:pt x="70470" y="299"/>
                  </a:lnTo>
                  <a:lnTo>
                    <a:pt x="59381" y="0"/>
                  </a:lnTo>
                  <a:lnTo>
                    <a:pt x="52630" y="2094"/>
                  </a:lnTo>
                  <a:lnTo>
                    <a:pt x="49694" y="3788"/>
                  </a:lnTo>
                  <a:lnTo>
                    <a:pt x="41684" y="13928"/>
                  </a:lnTo>
                  <a:lnTo>
                    <a:pt x="22929" y="45303"/>
                  </a:lnTo>
                  <a:lnTo>
                    <a:pt x="11460" y="81369"/>
                  </a:lnTo>
                  <a:lnTo>
                    <a:pt x="8534" y="102466"/>
                  </a:lnTo>
                  <a:lnTo>
                    <a:pt x="11546" y="120258"/>
                  </a:lnTo>
                  <a:lnTo>
                    <a:pt x="17577" y="139686"/>
                  </a:lnTo>
                  <a:lnTo>
                    <a:pt x="24312" y="149385"/>
                  </a:lnTo>
                  <a:lnTo>
                    <a:pt x="48380" y="166186"/>
                  </a:lnTo>
                  <a:lnTo>
                    <a:pt x="65731" y="17515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2276"/>
            <p:cNvSpPr/>
            <p:nvPr>
              <p:custDataLst>
                <p:tags r:id="rId62"/>
              </p:custDataLst>
            </p:nvPr>
          </p:nvSpPr>
          <p:spPr>
            <a:xfrm>
              <a:off x="7211664" y="2424856"/>
              <a:ext cx="26120" cy="94857"/>
            </a:xfrm>
            <a:custGeom>
              <a:avLst/>
              <a:gdLst/>
              <a:ahLst/>
              <a:cxnLst/>
              <a:rect l="0" t="0" r="0" b="0"/>
              <a:pathLst>
                <a:path w="26120" h="94857">
                  <a:moveTo>
                    <a:pt x="4209" y="7214"/>
                  </a:moveTo>
                  <a:lnTo>
                    <a:pt x="4209" y="7214"/>
                  </a:lnTo>
                  <a:lnTo>
                    <a:pt x="4209" y="926"/>
                  </a:lnTo>
                  <a:lnTo>
                    <a:pt x="3396" y="587"/>
                  </a:lnTo>
                  <a:lnTo>
                    <a:pt x="0" y="111"/>
                  </a:lnTo>
                  <a:lnTo>
                    <a:pt x="1796" y="0"/>
                  </a:lnTo>
                  <a:lnTo>
                    <a:pt x="2601" y="782"/>
                  </a:lnTo>
                  <a:lnTo>
                    <a:pt x="9895" y="22656"/>
                  </a:lnTo>
                  <a:lnTo>
                    <a:pt x="13197" y="36676"/>
                  </a:lnTo>
                  <a:lnTo>
                    <a:pt x="24102" y="72898"/>
                  </a:lnTo>
                  <a:lnTo>
                    <a:pt x="26119" y="9485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2277"/>
            <p:cNvSpPr/>
            <p:nvPr>
              <p:custDataLst>
                <p:tags r:id="rId63"/>
              </p:custDataLst>
            </p:nvPr>
          </p:nvSpPr>
          <p:spPr>
            <a:xfrm>
              <a:off x="7091713" y="2541712"/>
              <a:ext cx="131463" cy="167699"/>
            </a:xfrm>
            <a:custGeom>
              <a:avLst/>
              <a:gdLst/>
              <a:ahLst/>
              <a:cxnLst/>
              <a:rect l="0" t="0" r="0" b="0"/>
              <a:pathLst>
                <a:path w="131463" h="167699">
                  <a:moveTo>
                    <a:pt x="0" y="7214"/>
                  </a:moveTo>
                  <a:lnTo>
                    <a:pt x="0" y="7214"/>
                  </a:lnTo>
                  <a:lnTo>
                    <a:pt x="0" y="0"/>
                  </a:lnTo>
                  <a:lnTo>
                    <a:pt x="5781" y="13648"/>
                  </a:lnTo>
                  <a:lnTo>
                    <a:pt x="13502" y="47962"/>
                  </a:lnTo>
                  <a:lnTo>
                    <a:pt x="16624" y="84423"/>
                  </a:lnTo>
                  <a:lnTo>
                    <a:pt x="20866" y="110288"/>
                  </a:lnTo>
                  <a:lnTo>
                    <a:pt x="21772" y="143926"/>
                  </a:lnTo>
                  <a:lnTo>
                    <a:pt x="22660" y="153994"/>
                  </a:lnTo>
                  <a:lnTo>
                    <a:pt x="25760" y="161174"/>
                  </a:lnTo>
                  <a:lnTo>
                    <a:pt x="27723" y="163413"/>
                  </a:lnTo>
                  <a:lnTo>
                    <a:pt x="32068" y="165901"/>
                  </a:lnTo>
                  <a:lnTo>
                    <a:pt x="33551" y="165753"/>
                  </a:lnTo>
                  <a:lnTo>
                    <a:pt x="34540" y="164843"/>
                  </a:lnTo>
                  <a:lnTo>
                    <a:pt x="36450" y="161668"/>
                  </a:lnTo>
                  <a:lnTo>
                    <a:pt x="46566" y="146795"/>
                  </a:lnTo>
                  <a:lnTo>
                    <a:pt x="60633" y="115912"/>
                  </a:lnTo>
                  <a:lnTo>
                    <a:pt x="78043" y="80137"/>
                  </a:lnTo>
                  <a:lnTo>
                    <a:pt x="96276" y="43717"/>
                  </a:lnTo>
                  <a:lnTo>
                    <a:pt x="108013" y="24118"/>
                  </a:lnTo>
                  <a:lnTo>
                    <a:pt x="109337" y="23352"/>
                  </a:lnTo>
                  <a:lnTo>
                    <a:pt x="112973" y="22502"/>
                  </a:lnTo>
                  <a:lnTo>
                    <a:pt x="114267" y="23087"/>
                  </a:lnTo>
                  <a:lnTo>
                    <a:pt x="115130" y="24288"/>
                  </a:lnTo>
                  <a:lnTo>
                    <a:pt x="123043" y="49173"/>
                  </a:lnTo>
                  <a:lnTo>
                    <a:pt x="126176" y="80966"/>
                  </a:lnTo>
                  <a:lnTo>
                    <a:pt x="130766" y="116050"/>
                  </a:lnTo>
                  <a:lnTo>
                    <a:pt x="131401" y="152347"/>
                  </a:lnTo>
                  <a:lnTo>
                    <a:pt x="131462" y="167698"/>
                  </a:lnTo>
                  <a:lnTo>
                    <a:pt x="131462" y="1605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278"/>
            <p:cNvSpPr/>
            <p:nvPr>
              <p:custDataLst>
                <p:tags r:id="rId64"/>
              </p:custDataLst>
            </p:nvPr>
          </p:nvSpPr>
          <p:spPr>
            <a:xfrm>
              <a:off x="6916555" y="2570837"/>
              <a:ext cx="138641" cy="123369"/>
            </a:xfrm>
            <a:custGeom>
              <a:avLst/>
              <a:gdLst/>
              <a:ahLst/>
              <a:cxnLst/>
              <a:rect l="0" t="0" r="0" b="0"/>
              <a:pathLst>
                <a:path w="138641" h="123369">
                  <a:moveTo>
                    <a:pt x="14480" y="0"/>
                  </a:moveTo>
                  <a:lnTo>
                    <a:pt x="14480" y="0"/>
                  </a:lnTo>
                  <a:lnTo>
                    <a:pt x="14480" y="21257"/>
                  </a:lnTo>
                  <a:lnTo>
                    <a:pt x="16644" y="27842"/>
                  </a:lnTo>
                  <a:lnTo>
                    <a:pt x="29278" y="43701"/>
                  </a:lnTo>
                  <a:lnTo>
                    <a:pt x="34041" y="47825"/>
                  </a:lnTo>
                  <a:lnTo>
                    <a:pt x="38863" y="49658"/>
                  </a:lnTo>
                  <a:lnTo>
                    <a:pt x="53435" y="50996"/>
                  </a:lnTo>
                  <a:lnTo>
                    <a:pt x="58303" y="48903"/>
                  </a:lnTo>
                  <a:lnTo>
                    <a:pt x="68040" y="40948"/>
                  </a:lnTo>
                  <a:lnTo>
                    <a:pt x="70745" y="36322"/>
                  </a:lnTo>
                  <a:lnTo>
                    <a:pt x="72623" y="29339"/>
                  </a:lnTo>
                  <a:lnTo>
                    <a:pt x="72781" y="25753"/>
                  </a:lnTo>
                  <a:lnTo>
                    <a:pt x="68994" y="15295"/>
                  </a:lnTo>
                  <a:lnTo>
                    <a:pt x="67053" y="12631"/>
                  </a:lnTo>
                  <a:lnTo>
                    <a:pt x="55737" y="4128"/>
                  </a:lnTo>
                  <a:lnTo>
                    <a:pt x="48776" y="1834"/>
                  </a:lnTo>
                  <a:lnTo>
                    <a:pt x="44647" y="1223"/>
                  </a:lnTo>
                  <a:lnTo>
                    <a:pt x="37896" y="2707"/>
                  </a:lnTo>
                  <a:lnTo>
                    <a:pt x="26950" y="10273"/>
                  </a:lnTo>
                  <a:lnTo>
                    <a:pt x="16974" y="20393"/>
                  </a:lnTo>
                  <a:lnTo>
                    <a:pt x="4750" y="41828"/>
                  </a:lnTo>
                  <a:lnTo>
                    <a:pt x="1318" y="56124"/>
                  </a:lnTo>
                  <a:lnTo>
                    <a:pt x="0" y="89096"/>
                  </a:lnTo>
                  <a:lnTo>
                    <a:pt x="2094" y="98568"/>
                  </a:lnTo>
                  <a:lnTo>
                    <a:pt x="10049" y="115137"/>
                  </a:lnTo>
                  <a:lnTo>
                    <a:pt x="13149" y="118145"/>
                  </a:lnTo>
                  <a:lnTo>
                    <a:pt x="20922" y="121486"/>
                  </a:lnTo>
                  <a:lnTo>
                    <a:pt x="34422" y="123368"/>
                  </a:lnTo>
                  <a:lnTo>
                    <a:pt x="48701" y="120048"/>
                  </a:lnTo>
                  <a:lnTo>
                    <a:pt x="81666" y="103094"/>
                  </a:lnTo>
                  <a:lnTo>
                    <a:pt x="113995" y="75330"/>
                  </a:lnTo>
                  <a:lnTo>
                    <a:pt x="132657" y="41221"/>
                  </a:lnTo>
                  <a:lnTo>
                    <a:pt x="138640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279"/>
            <p:cNvSpPr/>
            <p:nvPr>
              <p:custDataLst>
                <p:tags r:id="rId65"/>
              </p:custDataLst>
            </p:nvPr>
          </p:nvSpPr>
          <p:spPr>
            <a:xfrm>
              <a:off x="6778389" y="2497962"/>
              <a:ext cx="79612" cy="255464"/>
            </a:xfrm>
            <a:custGeom>
              <a:avLst/>
              <a:gdLst/>
              <a:ahLst/>
              <a:cxnLst/>
              <a:rect l="0" t="0" r="0" b="0"/>
              <a:pathLst>
                <a:path w="79612" h="255464">
                  <a:moveTo>
                    <a:pt x="79611" y="50964"/>
                  </a:moveTo>
                  <a:lnTo>
                    <a:pt x="79611" y="50964"/>
                  </a:lnTo>
                  <a:lnTo>
                    <a:pt x="64813" y="34004"/>
                  </a:lnTo>
                  <a:lnTo>
                    <a:pt x="60862" y="25573"/>
                  </a:lnTo>
                  <a:lnTo>
                    <a:pt x="57826" y="12514"/>
                  </a:lnTo>
                  <a:lnTo>
                    <a:pt x="50734" y="382"/>
                  </a:lnTo>
                  <a:lnTo>
                    <a:pt x="46620" y="0"/>
                  </a:lnTo>
                  <a:lnTo>
                    <a:pt x="44633" y="1570"/>
                  </a:lnTo>
                  <a:lnTo>
                    <a:pt x="33238" y="20185"/>
                  </a:lnTo>
                  <a:lnTo>
                    <a:pt x="21167" y="53884"/>
                  </a:lnTo>
                  <a:lnTo>
                    <a:pt x="11710" y="81044"/>
                  </a:lnTo>
                  <a:lnTo>
                    <a:pt x="2958" y="107485"/>
                  </a:lnTo>
                  <a:lnTo>
                    <a:pt x="0" y="130476"/>
                  </a:lnTo>
                  <a:lnTo>
                    <a:pt x="3365" y="143952"/>
                  </a:lnTo>
                  <a:lnTo>
                    <a:pt x="5247" y="147039"/>
                  </a:lnTo>
                  <a:lnTo>
                    <a:pt x="9502" y="150469"/>
                  </a:lnTo>
                  <a:lnTo>
                    <a:pt x="37222" y="159430"/>
                  </a:lnTo>
                  <a:lnTo>
                    <a:pt x="47765" y="161114"/>
                  </a:lnTo>
                  <a:lnTo>
                    <a:pt x="52743" y="164299"/>
                  </a:lnTo>
                  <a:lnTo>
                    <a:pt x="55498" y="168419"/>
                  </a:lnTo>
                  <a:lnTo>
                    <a:pt x="57047" y="175302"/>
                  </a:lnTo>
                  <a:lnTo>
                    <a:pt x="57572" y="184897"/>
                  </a:lnTo>
                  <a:lnTo>
                    <a:pt x="42899" y="219137"/>
                  </a:lnTo>
                  <a:lnTo>
                    <a:pt x="38949" y="228768"/>
                  </a:lnTo>
                  <a:lnTo>
                    <a:pt x="35914" y="242504"/>
                  </a:lnTo>
                  <a:lnTo>
                    <a:pt x="28486" y="25546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280"/>
            <p:cNvSpPr/>
            <p:nvPr>
              <p:custDataLst>
                <p:tags r:id="rId66"/>
              </p:custDataLst>
            </p:nvPr>
          </p:nvSpPr>
          <p:spPr>
            <a:xfrm>
              <a:off x="5539160" y="2052415"/>
              <a:ext cx="383962" cy="459995"/>
            </a:xfrm>
            <a:custGeom>
              <a:avLst/>
              <a:gdLst/>
              <a:ahLst/>
              <a:cxnLst/>
              <a:rect l="0" t="0" r="0" b="0"/>
              <a:pathLst>
                <a:path w="383962" h="459995">
                  <a:moveTo>
                    <a:pt x="4207" y="459994"/>
                  </a:moveTo>
                  <a:lnTo>
                    <a:pt x="4207" y="459994"/>
                  </a:lnTo>
                  <a:lnTo>
                    <a:pt x="4207" y="456117"/>
                  </a:lnTo>
                  <a:lnTo>
                    <a:pt x="3396" y="454975"/>
                  </a:lnTo>
                  <a:lnTo>
                    <a:pt x="2044" y="454213"/>
                  </a:lnTo>
                  <a:lnTo>
                    <a:pt x="331" y="453706"/>
                  </a:lnTo>
                  <a:lnTo>
                    <a:pt x="0" y="452556"/>
                  </a:lnTo>
                  <a:lnTo>
                    <a:pt x="6054" y="437933"/>
                  </a:lnTo>
                  <a:lnTo>
                    <a:pt x="14310" y="424438"/>
                  </a:lnTo>
                  <a:lnTo>
                    <a:pt x="26166" y="393427"/>
                  </a:lnTo>
                  <a:lnTo>
                    <a:pt x="31820" y="380095"/>
                  </a:lnTo>
                  <a:lnTo>
                    <a:pt x="53328" y="345500"/>
                  </a:lnTo>
                  <a:lnTo>
                    <a:pt x="77478" y="309371"/>
                  </a:lnTo>
                  <a:lnTo>
                    <a:pt x="100883" y="275785"/>
                  </a:lnTo>
                  <a:lnTo>
                    <a:pt x="123740" y="247712"/>
                  </a:lnTo>
                  <a:lnTo>
                    <a:pt x="148907" y="218836"/>
                  </a:lnTo>
                  <a:lnTo>
                    <a:pt x="173946" y="189722"/>
                  </a:lnTo>
                  <a:lnTo>
                    <a:pt x="201923" y="160537"/>
                  </a:lnTo>
                  <a:lnTo>
                    <a:pt x="228607" y="131332"/>
                  </a:lnTo>
                  <a:lnTo>
                    <a:pt x="259433" y="96260"/>
                  </a:lnTo>
                  <a:lnTo>
                    <a:pt x="288966" y="70908"/>
                  </a:lnTo>
                  <a:lnTo>
                    <a:pt x="321675" y="40004"/>
                  </a:lnTo>
                  <a:lnTo>
                    <a:pt x="356314" y="17268"/>
                  </a:lnTo>
                  <a:lnTo>
                    <a:pt x="375114" y="1329"/>
                  </a:lnTo>
                  <a:lnTo>
                    <a:pt x="378152" y="520"/>
                  </a:lnTo>
                  <a:lnTo>
                    <a:pt x="382837" y="0"/>
                  </a:lnTo>
                  <a:lnTo>
                    <a:pt x="383221" y="769"/>
                  </a:lnTo>
                  <a:lnTo>
                    <a:pt x="383961" y="6878"/>
                  </a:lnTo>
                  <a:lnTo>
                    <a:pt x="378965" y="12948"/>
                  </a:lnTo>
                  <a:lnTo>
                    <a:pt x="376550" y="19616"/>
                  </a:lnTo>
                  <a:lnTo>
                    <a:pt x="342933" y="55532"/>
                  </a:lnTo>
                  <a:lnTo>
                    <a:pt x="340169" y="5830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281"/>
            <p:cNvSpPr/>
            <p:nvPr>
              <p:custDataLst>
                <p:tags r:id="rId67"/>
              </p:custDataLst>
            </p:nvPr>
          </p:nvSpPr>
          <p:spPr>
            <a:xfrm>
              <a:off x="5879659" y="1979287"/>
              <a:ext cx="159883" cy="255589"/>
            </a:xfrm>
            <a:custGeom>
              <a:avLst/>
              <a:gdLst/>
              <a:ahLst/>
              <a:cxnLst/>
              <a:rect l="0" t="0" r="0" b="0"/>
              <a:pathLst>
                <a:path w="159883" h="255589">
                  <a:moveTo>
                    <a:pt x="21581" y="14572"/>
                  </a:moveTo>
                  <a:lnTo>
                    <a:pt x="21581" y="14572"/>
                  </a:lnTo>
                  <a:lnTo>
                    <a:pt x="15292" y="20861"/>
                  </a:lnTo>
                  <a:lnTo>
                    <a:pt x="8078" y="21787"/>
                  </a:lnTo>
                  <a:lnTo>
                    <a:pt x="0" y="21874"/>
                  </a:lnTo>
                  <a:lnTo>
                    <a:pt x="23340" y="21876"/>
                  </a:lnTo>
                  <a:lnTo>
                    <a:pt x="58494" y="14438"/>
                  </a:lnTo>
                  <a:lnTo>
                    <a:pt x="94587" y="2986"/>
                  </a:lnTo>
                  <a:lnTo>
                    <a:pt x="130989" y="142"/>
                  </a:lnTo>
                  <a:lnTo>
                    <a:pt x="146704" y="0"/>
                  </a:lnTo>
                  <a:lnTo>
                    <a:pt x="152390" y="2145"/>
                  </a:lnTo>
                  <a:lnTo>
                    <a:pt x="155042" y="3853"/>
                  </a:lnTo>
                  <a:lnTo>
                    <a:pt x="156811" y="5803"/>
                  </a:lnTo>
                  <a:lnTo>
                    <a:pt x="158776" y="10134"/>
                  </a:lnTo>
                  <a:lnTo>
                    <a:pt x="159882" y="17135"/>
                  </a:lnTo>
                  <a:lnTo>
                    <a:pt x="154425" y="32601"/>
                  </a:lnTo>
                  <a:lnTo>
                    <a:pt x="134948" y="65934"/>
                  </a:lnTo>
                  <a:lnTo>
                    <a:pt x="118482" y="89338"/>
                  </a:lnTo>
                  <a:lnTo>
                    <a:pt x="99592" y="123541"/>
                  </a:lnTo>
                  <a:lnTo>
                    <a:pt x="81855" y="155509"/>
                  </a:lnTo>
                  <a:lnTo>
                    <a:pt x="58562" y="189841"/>
                  </a:lnTo>
                  <a:lnTo>
                    <a:pt x="46799" y="214200"/>
                  </a:lnTo>
                  <a:lnTo>
                    <a:pt x="36696" y="249167"/>
                  </a:lnTo>
                  <a:lnTo>
                    <a:pt x="36188" y="2555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282"/>
            <p:cNvSpPr/>
            <p:nvPr>
              <p:custDataLst>
                <p:tags r:id="rId68"/>
              </p:custDataLst>
            </p:nvPr>
          </p:nvSpPr>
          <p:spPr>
            <a:xfrm>
              <a:off x="6180339" y="1938810"/>
              <a:ext cx="122120" cy="259410"/>
            </a:xfrm>
            <a:custGeom>
              <a:avLst/>
              <a:gdLst/>
              <a:ahLst/>
              <a:cxnLst/>
              <a:rect l="0" t="0" r="0" b="0"/>
              <a:pathLst>
                <a:path w="122120" h="259410">
                  <a:moveTo>
                    <a:pt x="78773" y="33139"/>
                  </a:moveTo>
                  <a:lnTo>
                    <a:pt x="78773" y="33139"/>
                  </a:lnTo>
                  <a:lnTo>
                    <a:pt x="74895" y="29262"/>
                  </a:lnTo>
                  <a:lnTo>
                    <a:pt x="72992" y="25194"/>
                  </a:lnTo>
                  <a:lnTo>
                    <a:pt x="71475" y="0"/>
                  </a:lnTo>
                  <a:lnTo>
                    <a:pt x="71472" y="1639"/>
                  </a:lnTo>
                  <a:lnTo>
                    <a:pt x="70659" y="2401"/>
                  </a:lnTo>
                  <a:lnTo>
                    <a:pt x="65639" y="4285"/>
                  </a:lnTo>
                  <a:lnTo>
                    <a:pt x="36921" y="31241"/>
                  </a:lnTo>
                  <a:lnTo>
                    <a:pt x="12009" y="66254"/>
                  </a:lnTo>
                  <a:lnTo>
                    <a:pt x="783" y="89276"/>
                  </a:lnTo>
                  <a:lnTo>
                    <a:pt x="0" y="92474"/>
                  </a:lnTo>
                  <a:lnTo>
                    <a:pt x="290" y="95418"/>
                  </a:lnTo>
                  <a:lnTo>
                    <a:pt x="2775" y="100852"/>
                  </a:lnTo>
                  <a:lnTo>
                    <a:pt x="5386" y="102626"/>
                  </a:lnTo>
                  <a:lnTo>
                    <a:pt x="16814" y="105123"/>
                  </a:lnTo>
                  <a:lnTo>
                    <a:pt x="45619" y="105270"/>
                  </a:lnTo>
                  <a:lnTo>
                    <a:pt x="79215" y="99873"/>
                  </a:lnTo>
                  <a:lnTo>
                    <a:pt x="101432" y="99880"/>
                  </a:lnTo>
                  <a:lnTo>
                    <a:pt x="108590" y="102836"/>
                  </a:lnTo>
                  <a:lnTo>
                    <a:pt x="114476" y="109018"/>
                  </a:lnTo>
                  <a:lnTo>
                    <a:pt x="118987" y="117176"/>
                  </a:lnTo>
                  <a:lnTo>
                    <a:pt x="122119" y="140423"/>
                  </a:lnTo>
                  <a:lnTo>
                    <a:pt x="120367" y="172569"/>
                  </a:lnTo>
                  <a:lnTo>
                    <a:pt x="109317" y="207699"/>
                  </a:lnTo>
                  <a:lnTo>
                    <a:pt x="86510" y="242592"/>
                  </a:lnTo>
                  <a:lnTo>
                    <a:pt x="71598" y="259409"/>
                  </a:lnTo>
                  <a:lnTo>
                    <a:pt x="71481" y="253247"/>
                  </a:lnTo>
                  <a:lnTo>
                    <a:pt x="72288" y="252913"/>
                  </a:lnTo>
                  <a:lnTo>
                    <a:pt x="78773" y="25224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283"/>
            <p:cNvSpPr/>
            <p:nvPr>
              <p:custDataLst>
                <p:tags r:id="rId69"/>
              </p:custDataLst>
            </p:nvPr>
          </p:nvSpPr>
          <p:spPr>
            <a:xfrm>
              <a:off x="6397878" y="1855093"/>
              <a:ext cx="21912" cy="350569"/>
            </a:xfrm>
            <a:custGeom>
              <a:avLst/>
              <a:gdLst/>
              <a:ahLst/>
              <a:cxnLst/>
              <a:rect l="0" t="0" r="0" b="0"/>
              <a:pathLst>
                <a:path w="21912" h="350569">
                  <a:moveTo>
                    <a:pt x="0" y="0"/>
                  </a:moveTo>
                  <a:lnTo>
                    <a:pt x="0" y="0"/>
                  </a:lnTo>
                  <a:lnTo>
                    <a:pt x="3878" y="3877"/>
                  </a:lnTo>
                  <a:lnTo>
                    <a:pt x="5781" y="7944"/>
                  </a:lnTo>
                  <a:lnTo>
                    <a:pt x="7278" y="41825"/>
                  </a:lnTo>
                  <a:lnTo>
                    <a:pt x="5137" y="75898"/>
                  </a:lnTo>
                  <a:lnTo>
                    <a:pt x="1523" y="105261"/>
                  </a:lnTo>
                  <a:lnTo>
                    <a:pt x="451" y="137495"/>
                  </a:lnTo>
                  <a:lnTo>
                    <a:pt x="134" y="169768"/>
                  </a:lnTo>
                  <a:lnTo>
                    <a:pt x="40" y="202864"/>
                  </a:lnTo>
                  <a:lnTo>
                    <a:pt x="8" y="239250"/>
                  </a:lnTo>
                  <a:lnTo>
                    <a:pt x="814" y="269881"/>
                  </a:lnTo>
                  <a:lnTo>
                    <a:pt x="6289" y="302824"/>
                  </a:lnTo>
                  <a:lnTo>
                    <a:pt x="14683" y="337497"/>
                  </a:lnTo>
                  <a:lnTo>
                    <a:pt x="21911" y="3505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913" name="SMARTInkShape-2284"/>
          <p:cNvSpPr/>
          <p:nvPr>
            <p:custDataLst>
              <p:tags r:id="rId6"/>
            </p:custDataLst>
          </p:nvPr>
        </p:nvSpPr>
        <p:spPr>
          <a:xfrm>
            <a:off x="3441098" y="2848371"/>
            <a:ext cx="298213" cy="1460332"/>
          </a:xfrm>
          <a:custGeom>
            <a:avLst/>
            <a:gdLst/>
            <a:ahLst/>
            <a:cxnLst/>
            <a:rect l="0" t="0" r="0" b="0"/>
            <a:pathLst>
              <a:path w="298213" h="1460332">
                <a:moveTo>
                  <a:pt x="232570" y="0"/>
                </a:moveTo>
                <a:lnTo>
                  <a:pt x="232570" y="0"/>
                </a:lnTo>
                <a:lnTo>
                  <a:pt x="215402" y="0"/>
                </a:lnTo>
                <a:lnTo>
                  <a:pt x="210603" y="2164"/>
                </a:lnTo>
                <a:lnTo>
                  <a:pt x="193460" y="14080"/>
                </a:lnTo>
                <a:lnTo>
                  <a:pt x="170945" y="47511"/>
                </a:lnTo>
                <a:lnTo>
                  <a:pt x="152081" y="81548"/>
                </a:lnTo>
                <a:lnTo>
                  <a:pt x="137579" y="112075"/>
                </a:lnTo>
                <a:lnTo>
                  <a:pt x="123004" y="146817"/>
                </a:lnTo>
                <a:lnTo>
                  <a:pt x="108406" y="182809"/>
                </a:lnTo>
                <a:lnTo>
                  <a:pt x="93802" y="219170"/>
                </a:lnTo>
                <a:lnTo>
                  <a:pt x="84876" y="244291"/>
                </a:lnTo>
                <a:lnTo>
                  <a:pt x="78204" y="271685"/>
                </a:lnTo>
                <a:lnTo>
                  <a:pt x="70369" y="302255"/>
                </a:lnTo>
                <a:lnTo>
                  <a:pt x="62289" y="334776"/>
                </a:lnTo>
                <a:lnTo>
                  <a:pt x="55992" y="368165"/>
                </a:lnTo>
                <a:lnTo>
                  <a:pt x="50490" y="401940"/>
                </a:lnTo>
                <a:lnTo>
                  <a:pt x="45339" y="435886"/>
                </a:lnTo>
                <a:lnTo>
                  <a:pt x="40344" y="469907"/>
                </a:lnTo>
                <a:lnTo>
                  <a:pt x="35420" y="506128"/>
                </a:lnTo>
                <a:lnTo>
                  <a:pt x="32970" y="524875"/>
                </a:lnTo>
                <a:lnTo>
                  <a:pt x="30249" y="560854"/>
                </a:lnTo>
                <a:lnTo>
                  <a:pt x="29039" y="595779"/>
                </a:lnTo>
                <a:lnTo>
                  <a:pt x="28501" y="630237"/>
                </a:lnTo>
                <a:lnTo>
                  <a:pt x="28262" y="666650"/>
                </a:lnTo>
                <a:lnTo>
                  <a:pt x="28199" y="685449"/>
                </a:lnTo>
                <a:lnTo>
                  <a:pt x="28128" y="721485"/>
                </a:lnTo>
                <a:lnTo>
                  <a:pt x="28096" y="756436"/>
                </a:lnTo>
                <a:lnTo>
                  <a:pt x="28082" y="790905"/>
                </a:lnTo>
                <a:lnTo>
                  <a:pt x="30241" y="822996"/>
                </a:lnTo>
                <a:lnTo>
                  <a:pt x="33093" y="853488"/>
                </a:lnTo>
                <a:lnTo>
                  <a:pt x="34361" y="883270"/>
                </a:lnTo>
                <a:lnTo>
                  <a:pt x="37088" y="910573"/>
                </a:lnTo>
                <a:lnTo>
                  <a:pt x="41005" y="936232"/>
                </a:lnTo>
                <a:lnTo>
                  <a:pt x="45451" y="961162"/>
                </a:lnTo>
                <a:lnTo>
                  <a:pt x="50132" y="985766"/>
                </a:lnTo>
                <a:lnTo>
                  <a:pt x="54918" y="1010227"/>
                </a:lnTo>
                <a:lnTo>
                  <a:pt x="62174" y="1045997"/>
                </a:lnTo>
                <a:lnTo>
                  <a:pt x="69464" y="1077515"/>
                </a:lnTo>
                <a:lnTo>
                  <a:pt x="76763" y="1107412"/>
                </a:lnTo>
                <a:lnTo>
                  <a:pt x="84066" y="1136828"/>
                </a:lnTo>
                <a:lnTo>
                  <a:pt x="91369" y="1166102"/>
                </a:lnTo>
                <a:lnTo>
                  <a:pt x="101106" y="1200746"/>
                </a:lnTo>
                <a:lnTo>
                  <a:pt x="113549" y="1233913"/>
                </a:lnTo>
                <a:lnTo>
                  <a:pt x="115563" y="1243051"/>
                </a:lnTo>
                <a:lnTo>
                  <a:pt x="121304" y="1255529"/>
                </a:lnTo>
                <a:lnTo>
                  <a:pt x="122679" y="1261932"/>
                </a:lnTo>
                <a:lnTo>
                  <a:pt x="123603" y="1262457"/>
                </a:lnTo>
                <a:lnTo>
                  <a:pt x="127158" y="1263196"/>
                </a:lnTo>
                <a:lnTo>
                  <a:pt x="123226" y="1263495"/>
                </a:lnTo>
                <a:lnTo>
                  <a:pt x="123079" y="1259627"/>
                </a:lnTo>
                <a:lnTo>
                  <a:pt x="122247" y="1258486"/>
                </a:lnTo>
                <a:lnTo>
                  <a:pt x="119158" y="1257218"/>
                </a:lnTo>
                <a:lnTo>
                  <a:pt x="118010" y="1256068"/>
                </a:lnTo>
                <a:lnTo>
                  <a:pt x="114003" y="1248393"/>
                </a:lnTo>
                <a:lnTo>
                  <a:pt x="91339" y="1224547"/>
                </a:lnTo>
                <a:lnTo>
                  <a:pt x="76605" y="1214004"/>
                </a:lnTo>
                <a:lnTo>
                  <a:pt x="59109" y="1193583"/>
                </a:lnTo>
                <a:lnTo>
                  <a:pt x="35838" y="1178069"/>
                </a:lnTo>
                <a:lnTo>
                  <a:pt x="30712" y="1176033"/>
                </a:lnTo>
                <a:lnTo>
                  <a:pt x="13476" y="1163290"/>
                </a:lnTo>
                <a:lnTo>
                  <a:pt x="4639" y="1161437"/>
                </a:lnTo>
                <a:lnTo>
                  <a:pt x="0" y="1161293"/>
                </a:lnTo>
                <a:lnTo>
                  <a:pt x="5246" y="1161262"/>
                </a:lnTo>
                <a:lnTo>
                  <a:pt x="23305" y="1178427"/>
                </a:lnTo>
                <a:lnTo>
                  <a:pt x="48463" y="1212578"/>
                </a:lnTo>
                <a:lnTo>
                  <a:pt x="72400" y="1247395"/>
                </a:lnTo>
                <a:lnTo>
                  <a:pt x="96304" y="1278878"/>
                </a:lnTo>
                <a:lnTo>
                  <a:pt x="120591" y="1314732"/>
                </a:lnTo>
                <a:lnTo>
                  <a:pt x="144929" y="1351163"/>
                </a:lnTo>
                <a:lnTo>
                  <a:pt x="161699" y="1370900"/>
                </a:lnTo>
                <a:lnTo>
                  <a:pt x="173481" y="1382649"/>
                </a:lnTo>
                <a:lnTo>
                  <a:pt x="194332" y="1417182"/>
                </a:lnTo>
                <a:lnTo>
                  <a:pt x="224367" y="1452408"/>
                </a:lnTo>
                <a:lnTo>
                  <a:pt x="231329" y="1459450"/>
                </a:lnTo>
                <a:lnTo>
                  <a:pt x="234182" y="1460146"/>
                </a:lnTo>
                <a:lnTo>
                  <a:pt x="236079" y="1460331"/>
                </a:lnTo>
                <a:lnTo>
                  <a:pt x="237344" y="1459644"/>
                </a:lnTo>
                <a:lnTo>
                  <a:pt x="238187" y="1458373"/>
                </a:lnTo>
                <a:lnTo>
                  <a:pt x="239373" y="1452709"/>
                </a:lnTo>
                <a:lnTo>
                  <a:pt x="239540" y="1450504"/>
                </a:lnTo>
                <a:lnTo>
                  <a:pt x="241890" y="1445891"/>
                </a:lnTo>
                <a:lnTo>
                  <a:pt x="243652" y="1443524"/>
                </a:lnTo>
                <a:lnTo>
                  <a:pt x="245610" y="1436567"/>
                </a:lnTo>
                <a:lnTo>
                  <a:pt x="252820" y="1401438"/>
                </a:lnTo>
                <a:lnTo>
                  <a:pt x="258030" y="1372895"/>
                </a:lnTo>
                <a:lnTo>
                  <a:pt x="266873" y="1338794"/>
                </a:lnTo>
                <a:lnTo>
                  <a:pt x="276434" y="1307773"/>
                </a:lnTo>
                <a:lnTo>
                  <a:pt x="282260" y="1278202"/>
                </a:lnTo>
                <a:lnTo>
                  <a:pt x="289857" y="1242055"/>
                </a:lnTo>
                <a:lnTo>
                  <a:pt x="290898" y="1218521"/>
                </a:lnTo>
                <a:lnTo>
                  <a:pt x="291743" y="1216475"/>
                </a:lnTo>
                <a:lnTo>
                  <a:pt x="293117" y="1215111"/>
                </a:lnTo>
                <a:lnTo>
                  <a:pt x="298212" y="1212430"/>
                </a:lnTo>
                <a:lnTo>
                  <a:pt x="292005" y="1212387"/>
                </a:lnTo>
                <a:lnTo>
                  <a:pt x="291670" y="1213197"/>
                </a:lnTo>
                <a:lnTo>
                  <a:pt x="290998" y="1219687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27" name="SMARTInkShape-Group625"/>
          <p:cNvGrpSpPr/>
          <p:nvPr/>
        </p:nvGrpSpPr>
        <p:grpSpPr>
          <a:xfrm>
            <a:off x="3923438" y="3841648"/>
            <a:ext cx="1904737" cy="682013"/>
            <a:chOff x="3923438" y="3841648"/>
            <a:chExt cx="1904737" cy="682013"/>
          </a:xfrm>
        </p:grpSpPr>
        <p:sp>
          <p:nvSpPr>
            <p:cNvPr id="38914" name="SMARTInkShape-2285"/>
            <p:cNvSpPr/>
            <p:nvPr>
              <p:custDataLst>
                <p:tags r:id="rId42"/>
              </p:custDataLst>
            </p:nvPr>
          </p:nvSpPr>
          <p:spPr>
            <a:xfrm>
              <a:off x="4727213" y="4097775"/>
              <a:ext cx="429069" cy="220904"/>
            </a:xfrm>
            <a:custGeom>
              <a:avLst/>
              <a:gdLst/>
              <a:ahLst/>
              <a:cxnLst/>
              <a:rect l="0" t="0" r="0" b="0"/>
              <a:pathLst>
                <a:path w="429069" h="220904">
                  <a:moveTo>
                    <a:pt x="107714" y="21407"/>
                  </a:moveTo>
                  <a:lnTo>
                    <a:pt x="107714" y="21407"/>
                  </a:lnTo>
                  <a:lnTo>
                    <a:pt x="101425" y="21407"/>
                  </a:lnTo>
                  <a:lnTo>
                    <a:pt x="101087" y="20595"/>
                  </a:lnTo>
                  <a:lnTo>
                    <a:pt x="100711" y="17530"/>
                  </a:lnTo>
                  <a:lnTo>
                    <a:pt x="99799" y="16388"/>
                  </a:lnTo>
                  <a:lnTo>
                    <a:pt x="96622" y="15119"/>
                  </a:lnTo>
                  <a:lnTo>
                    <a:pt x="87970" y="13493"/>
                  </a:lnTo>
                  <a:lnTo>
                    <a:pt x="83250" y="10315"/>
                  </a:lnTo>
                  <a:lnTo>
                    <a:pt x="80855" y="9955"/>
                  </a:lnTo>
                  <a:lnTo>
                    <a:pt x="78447" y="10526"/>
                  </a:lnTo>
                  <a:lnTo>
                    <a:pt x="73607" y="12514"/>
                  </a:lnTo>
                  <a:lnTo>
                    <a:pt x="68751" y="13397"/>
                  </a:lnTo>
                  <a:lnTo>
                    <a:pt x="53191" y="25625"/>
                  </a:lnTo>
                  <a:lnTo>
                    <a:pt x="40074" y="39788"/>
                  </a:lnTo>
                  <a:lnTo>
                    <a:pt x="21453" y="73029"/>
                  </a:lnTo>
                  <a:lnTo>
                    <a:pt x="8653" y="107675"/>
                  </a:lnTo>
                  <a:lnTo>
                    <a:pt x="1630" y="136143"/>
                  </a:lnTo>
                  <a:lnTo>
                    <a:pt x="0" y="163513"/>
                  </a:lnTo>
                  <a:lnTo>
                    <a:pt x="6309" y="188124"/>
                  </a:lnTo>
                  <a:lnTo>
                    <a:pt x="15369" y="208614"/>
                  </a:lnTo>
                  <a:lnTo>
                    <a:pt x="22309" y="216327"/>
                  </a:lnTo>
                  <a:lnTo>
                    <a:pt x="26433" y="219520"/>
                  </a:lnTo>
                  <a:lnTo>
                    <a:pt x="29993" y="220837"/>
                  </a:lnTo>
                  <a:lnTo>
                    <a:pt x="33177" y="220903"/>
                  </a:lnTo>
                  <a:lnTo>
                    <a:pt x="47997" y="215180"/>
                  </a:lnTo>
                  <a:lnTo>
                    <a:pt x="76166" y="191308"/>
                  </a:lnTo>
                  <a:lnTo>
                    <a:pt x="86825" y="177063"/>
                  </a:lnTo>
                  <a:lnTo>
                    <a:pt x="96885" y="151878"/>
                  </a:lnTo>
                  <a:lnTo>
                    <a:pt x="103823" y="116222"/>
                  </a:lnTo>
                  <a:lnTo>
                    <a:pt x="107201" y="85598"/>
                  </a:lnTo>
                  <a:lnTo>
                    <a:pt x="107684" y="49966"/>
                  </a:lnTo>
                  <a:lnTo>
                    <a:pt x="107705" y="41410"/>
                  </a:lnTo>
                  <a:lnTo>
                    <a:pt x="109874" y="36248"/>
                  </a:lnTo>
                  <a:lnTo>
                    <a:pt x="112731" y="31249"/>
                  </a:lnTo>
                  <a:lnTo>
                    <a:pt x="114001" y="26322"/>
                  </a:lnTo>
                  <a:lnTo>
                    <a:pt x="115151" y="24684"/>
                  </a:lnTo>
                  <a:lnTo>
                    <a:pt x="116730" y="23591"/>
                  </a:lnTo>
                  <a:lnTo>
                    <a:pt x="118593" y="22863"/>
                  </a:lnTo>
                  <a:lnTo>
                    <a:pt x="120647" y="23189"/>
                  </a:lnTo>
                  <a:lnTo>
                    <a:pt x="129775" y="27379"/>
                  </a:lnTo>
                  <a:lnTo>
                    <a:pt x="139136" y="30480"/>
                  </a:lnTo>
                  <a:lnTo>
                    <a:pt x="164171" y="43473"/>
                  </a:lnTo>
                  <a:lnTo>
                    <a:pt x="170947" y="49878"/>
                  </a:lnTo>
                  <a:lnTo>
                    <a:pt x="197187" y="82695"/>
                  </a:lnTo>
                  <a:lnTo>
                    <a:pt x="214565" y="118888"/>
                  </a:lnTo>
                  <a:lnTo>
                    <a:pt x="226969" y="153204"/>
                  </a:lnTo>
                  <a:lnTo>
                    <a:pt x="231227" y="175706"/>
                  </a:lnTo>
                  <a:lnTo>
                    <a:pt x="231862" y="202442"/>
                  </a:lnTo>
                  <a:lnTo>
                    <a:pt x="231873" y="169435"/>
                  </a:lnTo>
                  <a:lnTo>
                    <a:pt x="232685" y="139491"/>
                  </a:lnTo>
                  <a:lnTo>
                    <a:pt x="239818" y="107128"/>
                  </a:lnTo>
                  <a:lnTo>
                    <a:pt x="249041" y="73595"/>
                  </a:lnTo>
                  <a:lnTo>
                    <a:pt x="259490" y="43528"/>
                  </a:lnTo>
                  <a:lnTo>
                    <a:pt x="277117" y="14582"/>
                  </a:lnTo>
                  <a:lnTo>
                    <a:pt x="289010" y="5228"/>
                  </a:lnTo>
                  <a:lnTo>
                    <a:pt x="302813" y="1195"/>
                  </a:lnTo>
                  <a:lnTo>
                    <a:pt x="313304" y="0"/>
                  </a:lnTo>
                  <a:lnTo>
                    <a:pt x="325429" y="3523"/>
                  </a:lnTo>
                  <a:lnTo>
                    <a:pt x="339301" y="9706"/>
                  </a:lnTo>
                  <a:lnTo>
                    <a:pt x="346703" y="16477"/>
                  </a:lnTo>
                  <a:lnTo>
                    <a:pt x="371941" y="52203"/>
                  </a:lnTo>
                  <a:lnTo>
                    <a:pt x="387582" y="88293"/>
                  </a:lnTo>
                  <a:lnTo>
                    <a:pt x="397677" y="118027"/>
                  </a:lnTo>
                  <a:lnTo>
                    <a:pt x="401373" y="136595"/>
                  </a:lnTo>
                  <a:lnTo>
                    <a:pt x="405443" y="152376"/>
                  </a:lnTo>
                  <a:lnTo>
                    <a:pt x="407154" y="188729"/>
                  </a:lnTo>
                  <a:lnTo>
                    <a:pt x="407157" y="189388"/>
                  </a:lnTo>
                  <a:lnTo>
                    <a:pt x="429068" y="16747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15" name="SMARTInkShape-2286"/>
            <p:cNvSpPr/>
            <p:nvPr>
              <p:custDataLst>
                <p:tags r:id="rId43"/>
              </p:custDataLst>
            </p:nvPr>
          </p:nvSpPr>
          <p:spPr>
            <a:xfrm>
              <a:off x="5237735" y="4126813"/>
              <a:ext cx="159563" cy="204172"/>
            </a:xfrm>
            <a:custGeom>
              <a:avLst/>
              <a:gdLst/>
              <a:ahLst/>
              <a:cxnLst/>
              <a:rect l="0" t="0" r="0" b="0"/>
              <a:pathLst>
                <a:path w="159563" h="204172">
                  <a:moveTo>
                    <a:pt x="108438" y="14280"/>
                  </a:moveTo>
                  <a:lnTo>
                    <a:pt x="108438" y="14280"/>
                  </a:lnTo>
                  <a:lnTo>
                    <a:pt x="102149" y="7991"/>
                  </a:lnTo>
                  <a:lnTo>
                    <a:pt x="90485" y="2157"/>
                  </a:lnTo>
                  <a:lnTo>
                    <a:pt x="77360" y="164"/>
                  </a:lnTo>
                  <a:lnTo>
                    <a:pt x="73112" y="0"/>
                  </a:lnTo>
                  <a:lnTo>
                    <a:pt x="66228" y="1982"/>
                  </a:lnTo>
                  <a:lnTo>
                    <a:pt x="47637" y="12961"/>
                  </a:lnTo>
                  <a:lnTo>
                    <a:pt x="41381" y="20726"/>
                  </a:lnTo>
                  <a:lnTo>
                    <a:pt x="26081" y="53810"/>
                  </a:lnTo>
                  <a:lnTo>
                    <a:pt x="15058" y="83068"/>
                  </a:lnTo>
                  <a:lnTo>
                    <a:pt x="6653" y="115270"/>
                  </a:lnTo>
                  <a:lnTo>
                    <a:pt x="419" y="151355"/>
                  </a:lnTo>
                  <a:lnTo>
                    <a:pt x="0" y="175284"/>
                  </a:lnTo>
                  <a:lnTo>
                    <a:pt x="5213" y="187523"/>
                  </a:lnTo>
                  <a:lnTo>
                    <a:pt x="10083" y="188657"/>
                  </a:lnTo>
                  <a:lnTo>
                    <a:pt x="13654" y="188959"/>
                  </a:lnTo>
                  <a:lnTo>
                    <a:pt x="16846" y="187538"/>
                  </a:lnTo>
                  <a:lnTo>
                    <a:pt x="22557" y="181630"/>
                  </a:lnTo>
                  <a:lnTo>
                    <a:pt x="48460" y="145623"/>
                  </a:lnTo>
                  <a:lnTo>
                    <a:pt x="66961" y="111653"/>
                  </a:lnTo>
                  <a:lnTo>
                    <a:pt x="74328" y="100928"/>
                  </a:lnTo>
                  <a:lnTo>
                    <a:pt x="79211" y="97423"/>
                  </a:lnTo>
                  <a:lnTo>
                    <a:pt x="81650" y="96488"/>
                  </a:lnTo>
                  <a:lnTo>
                    <a:pt x="84087" y="96676"/>
                  </a:lnTo>
                  <a:lnTo>
                    <a:pt x="88959" y="99049"/>
                  </a:lnTo>
                  <a:lnTo>
                    <a:pt x="96264" y="104948"/>
                  </a:lnTo>
                  <a:lnTo>
                    <a:pt x="115741" y="138653"/>
                  </a:lnTo>
                  <a:lnTo>
                    <a:pt x="132783" y="172535"/>
                  </a:lnTo>
                  <a:lnTo>
                    <a:pt x="150816" y="201587"/>
                  </a:lnTo>
                  <a:lnTo>
                    <a:pt x="152108" y="202448"/>
                  </a:lnTo>
                  <a:lnTo>
                    <a:pt x="159562" y="2041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16" name="SMARTInkShape-2287"/>
            <p:cNvSpPr/>
            <p:nvPr>
              <p:custDataLst>
                <p:tags r:id="rId44"/>
              </p:custDataLst>
            </p:nvPr>
          </p:nvSpPr>
          <p:spPr>
            <a:xfrm>
              <a:off x="5477636" y="4133789"/>
              <a:ext cx="255615" cy="389872"/>
            </a:xfrm>
            <a:custGeom>
              <a:avLst/>
              <a:gdLst/>
              <a:ahLst/>
              <a:cxnLst/>
              <a:rect l="0" t="0" r="0" b="0"/>
              <a:pathLst>
                <a:path w="255615" h="389872">
                  <a:moveTo>
                    <a:pt x="0" y="0"/>
                  </a:moveTo>
                  <a:lnTo>
                    <a:pt x="0" y="0"/>
                  </a:lnTo>
                  <a:lnTo>
                    <a:pt x="0" y="34548"/>
                  </a:lnTo>
                  <a:lnTo>
                    <a:pt x="5019" y="64501"/>
                  </a:lnTo>
                  <a:lnTo>
                    <a:pt x="10879" y="98210"/>
                  </a:lnTo>
                  <a:lnTo>
                    <a:pt x="16280" y="127565"/>
                  </a:lnTo>
                  <a:lnTo>
                    <a:pt x="27869" y="144399"/>
                  </a:lnTo>
                  <a:lnTo>
                    <a:pt x="30780" y="145328"/>
                  </a:lnTo>
                  <a:lnTo>
                    <a:pt x="35384" y="145923"/>
                  </a:lnTo>
                  <a:lnTo>
                    <a:pt x="40059" y="142150"/>
                  </a:lnTo>
                  <a:lnTo>
                    <a:pt x="42149" y="138106"/>
                  </a:lnTo>
                  <a:lnTo>
                    <a:pt x="53888" y="105233"/>
                  </a:lnTo>
                  <a:lnTo>
                    <a:pt x="58342" y="74466"/>
                  </a:lnTo>
                  <a:lnTo>
                    <a:pt x="64805" y="52360"/>
                  </a:lnTo>
                  <a:lnTo>
                    <a:pt x="76789" y="29939"/>
                  </a:lnTo>
                  <a:lnTo>
                    <a:pt x="79572" y="20610"/>
                  </a:lnTo>
                  <a:lnTo>
                    <a:pt x="83514" y="13759"/>
                  </a:lnTo>
                  <a:lnTo>
                    <a:pt x="87972" y="10172"/>
                  </a:lnTo>
                  <a:lnTo>
                    <a:pt x="90296" y="9216"/>
                  </a:lnTo>
                  <a:lnTo>
                    <a:pt x="92658" y="9390"/>
                  </a:lnTo>
                  <a:lnTo>
                    <a:pt x="97445" y="11747"/>
                  </a:lnTo>
                  <a:lnTo>
                    <a:pt x="104703" y="17637"/>
                  </a:lnTo>
                  <a:lnTo>
                    <a:pt x="119292" y="41866"/>
                  </a:lnTo>
                  <a:lnTo>
                    <a:pt x="128217" y="66788"/>
                  </a:lnTo>
                  <a:lnTo>
                    <a:pt x="132125" y="87144"/>
                  </a:lnTo>
                  <a:lnTo>
                    <a:pt x="153056" y="121824"/>
                  </a:lnTo>
                  <a:lnTo>
                    <a:pt x="163049" y="133436"/>
                  </a:lnTo>
                  <a:lnTo>
                    <a:pt x="170117" y="136398"/>
                  </a:lnTo>
                  <a:lnTo>
                    <a:pt x="174274" y="137187"/>
                  </a:lnTo>
                  <a:lnTo>
                    <a:pt x="181057" y="135901"/>
                  </a:lnTo>
                  <a:lnTo>
                    <a:pt x="189437" y="130614"/>
                  </a:lnTo>
                  <a:lnTo>
                    <a:pt x="194558" y="125405"/>
                  </a:lnTo>
                  <a:lnTo>
                    <a:pt x="214228" y="89935"/>
                  </a:lnTo>
                  <a:lnTo>
                    <a:pt x="222554" y="56973"/>
                  </a:lnTo>
                  <a:lnTo>
                    <a:pt x="228422" y="20521"/>
                  </a:lnTo>
                  <a:lnTo>
                    <a:pt x="233704" y="46"/>
                  </a:lnTo>
                  <a:lnTo>
                    <a:pt x="234523" y="27811"/>
                  </a:lnTo>
                  <a:lnTo>
                    <a:pt x="240000" y="59205"/>
                  </a:lnTo>
                  <a:lnTo>
                    <a:pt x="245834" y="94438"/>
                  </a:lnTo>
                  <a:lnTo>
                    <a:pt x="248395" y="127887"/>
                  </a:lnTo>
                  <a:lnTo>
                    <a:pt x="253120" y="164306"/>
                  </a:lnTo>
                  <a:lnTo>
                    <a:pt x="254511" y="191504"/>
                  </a:lnTo>
                  <a:lnTo>
                    <a:pt x="255129" y="217659"/>
                  </a:lnTo>
                  <a:lnTo>
                    <a:pt x="255403" y="243619"/>
                  </a:lnTo>
                  <a:lnTo>
                    <a:pt x="255525" y="271387"/>
                  </a:lnTo>
                  <a:lnTo>
                    <a:pt x="255580" y="299958"/>
                  </a:lnTo>
                  <a:lnTo>
                    <a:pt x="255604" y="328075"/>
                  </a:lnTo>
                  <a:lnTo>
                    <a:pt x="255614" y="354097"/>
                  </a:lnTo>
                  <a:lnTo>
                    <a:pt x="253455" y="381351"/>
                  </a:lnTo>
                  <a:lnTo>
                    <a:pt x="252353" y="3898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19" name="SMARTInkShape-2288"/>
            <p:cNvSpPr/>
            <p:nvPr>
              <p:custDataLst>
                <p:tags r:id="rId45"/>
              </p:custDataLst>
            </p:nvPr>
          </p:nvSpPr>
          <p:spPr>
            <a:xfrm>
              <a:off x="4615821" y="3973112"/>
              <a:ext cx="51126" cy="29215"/>
            </a:xfrm>
            <a:custGeom>
              <a:avLst/>
              <a:gdLst/>
              <a:ahLst/>
              <a:cxnLst/>
              <a:rect l="0" t="0" r="0" b="0"/>
              <a:pathLst>
                <a:path w="51126" h="29215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7438" y="5019"/>
                  </a:lnTo>
                  <a:lnTo>
                    <a:pt x="51125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0" name="SMARTInkShape-2289"/>
            <p:cNvSpPr/>
            <p:nvPr>
              <p:custDataLst>
                <p:tags r:id="rId46"/>
              </p:custDataLst>
            </p:nvPr>
          </p:nvSpPr>
          <p:spPr>
            <a:xfrm>
              <a:off x="4440537" y="4126915"/>
              <a:ext cx="182588" cy="145642"/>
            </a:xfrm>
            <a:custGeom>
              <a:avLst/>
              <a:gdLst/>
              <a:ahLst/>
              <a:cxnLst/>
              <a:rect l="0" t="0" r="0" b="0"/>
              <a:pathLst>
                <a:path w="182588" h="145642">
                  <a:moveTo>
                    <a:pt x="0" y="65302"/>
                  </a:moveTo>
                  <a:lnTo>
                    <a:pt x="0" y="65302"/>
                  </a:lnTo>
                  <a:lnTo>
                    <a:pt x="3877" y="61425"/>
                  </a:lnTo>
                  <a:lnTo>
                    <a:pt x="7944" y="59521"/>
                  </a:lnTo>
                  <a:lnTo>
                    <a:pt x="10165" y="59014"/>
                  </a:lnTo>
                  <a:lnTo>
                    <a:pt x="37175" y="41077"/>
                  </a:lnTo>
                  <a:lnTo>
                    <a:pt x="47359" y="33436"/>
                  </a:lnTo>
                  <a:lnTo>
                    <a:pt x="82933" y="16806"/>
                  </a:lnTo>
                  <a:lnTo>
                    <a:pt x="117745" y="2834"/>
                  </a:lnTo>
                  <a:lnTo>
                    <a:pt x="132841" y="215"/>
                  </a:lnTo>
                  <a:lnTo>
                    <a:pt x="137250" y="0"/>
                  </a:lnTo>
                  <a:lnTo>
                    <a:pt x="140190" y="669"/>
                  </a:lnTo>
                  <a:lnTo>
                    <a:pt x="142150" y="1925"/>
                  </a:lnTo>
                  <a:lnTo>
                    <a:pt x="156006" y="20627"/>
                  </a:lnTo>
                  <a:lnTo>
                    <a:pt x="165423" y="54034"/>
                  </a:lnTo>
                  <a:lnTo>
                    <a:pt x="167756" y="88978"/>
                  </a:lnTo>
                  <a:lnTo>
                    <a:pt x="168725" y="104056"/>
                  </a:lnTo>
                  <a:lnTo>
                    <a:pt x="180101" y="139821"/>
                  </a:lnTo>
                  <a:lnTo>
                    <a:pt x="182587" y="14564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1" name="SMARTInkShape-2290"/>
            <p:cNvSpPr/>
            <p:nvPr>
              <p:custDataLst>
                <p:tags r:id="rId47"/>
              </p:custDataLst>
            </p:nvPr>
          </p:nvSpPr>
          <p:spPr>
            <a:xfrm>
              <a:off x="4491673" y="3973112"/>
              <a:ext cx="7293" cy="365177"/>
            </a:xfrm>
            <a:custGeom>
              <a:avLst/>
              <a:gdLst/>
              <a:ahLst/>
              <a:cxnLst/>
              <a:rect l="0" t="0" r="0" b="0"/>
              <a:pathLst>
                <a:path w="7293" h="365177">
                  <a:moveTo>
                    <a:pt x="7292" y="0"/>
                  </a:moveTo>
                  <a:lnTo>
                    <a:pt x="7292" y="0"/>
                  </a:lnTo>
                  <a:lnTo>
                    <a:pt x="7292" y="10165"/>
                  </a:lnTo>
                  <a:lnTo>
                    <a:pt x="665" y="40885"/>
                  </a:lnTo>
                  <a:lnTo>
                    <a:pt x="122" y="76542"/>
                  </a:lnTo>
                  <a:lnTo>
                    <a:pt x="28" y="108428"/>
                  </a:lnTo>
                  <a:lnTo>
                    <a:pt x="0" y="142761"/>
                  </a:lnTo>
                  <a:lnTo>
                    <a:pt x="805" y="168133"/>
                  </a:lnTo>
                  <a:lnTo>
                    <a:pt x="5009" y="201477"/>
                  </a:lnTo>
                  <a:lnTo>
                    <a:pt x="6616" y="235883"/>
                  </a:lnTo>
                  <a:lnTo>
                    <a:pt x="7091" y="266184"/>
                  </a:lnTo>
                  <a:lnTo>
                    <a:pt x="7252" y="298645"/>
                  </a:lnTo>
                  <a:lnTo>
                    <a:pt x="7286" y="330025"/>
                  </a:lnTo>
                  <a:lnTo>
                    <a:pt x="7292" y="36517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2" name="SMARTInkShape-2291"/>
            <p:cNvSpPr/>
            <p:nvPr>
              <p:custDataLst>
                <p:tags r:id="rId48"/>
              </p:custDataLst>
            </p:nvPr>
          </p:nvSpPr>
          <p:spPr>
            <a:xfrm>
              <a:off x="4281119" y="4076803"/>
              <a:ext cx="122901" cy="246878"/>
            </a:xfrm>
            <a:custGeom>
              <a:avLst/>
              <a:gdLst/>
              <a:ahLst/>
              <a:cxnLst/>
              <a:rect l="0" t="0" r="0" b="0"/>
              <a:pathLst>
                <a:path w="122901" h="246878">
                  <a:moveTo>
                    <a:pt x="100989" y="49683"/>
                  </a:moveTo>
                  <a:lnTo>
                    <a:pt x="100989" y="49683"/>
                  </a:lnTo>
                  <a:lnTo>
                    <a:pt x="100989" y="39517"/>
                  </a:lnTo>
                  <a:lnTo>
                    <a:pt x="98826" y="34886"/>
                  </a:lnTo>
                  <a:lnTo>
                    <a:pt x="89344" y="22878"/>
                  </a:lnTo>
                  <a:lnTo>
                    <a:pt x="84804" y="13160"/>
                  </a:lnTo>
                  <a:lnTo>
                    <a:pt x="76332" y="3426"/>
                  </a:lnTo>
                  <a:lnTo>
                    <a:pt x="71637" y="721"/>
                  </a:lnTo>
                  <a:lnTo>
                    <a:pt x="69249" y="0"/>
                  </a:lnTo>
                  <a:lnTo>
                    <a:pt x="66845" y="331"/>
                  </a:lnTo>
                  <a:lnTo>
                    <a:pt x="62010" y="2863"/>
                  </a:lnTo>
                  <a:lnTo>
                    <a:pt x="50849" y="12727"/>
                  </a:lnTo>
                  <a:lnTo>
                    <a:pt x="33544" y="43283"/>
                  </a:lnTo>
                  <a:lnTo>
                    <a:pt x="15444" y="75649"/>
                  </a:lnTo>
                  <a:lnTo>
                    <a:pt x="7089" y="106658"/>
                  </a:lnTo>
                  <a:lnTo>
                    <a:pt x="0" y="138255"/>
                  </a:lnTo>
                  <a:lnTo>
                    <a:pt x="1464" y="148017"/>
                  </a:lnTo>
                  <a:lnTo>
                    <a:pt x="2991" y="151757"/>
                  </a:lnTo>
                  <a:lnTo>
                    <a:pt x="4820" y="154250"/>
                  </a:lnTo>
                  <a:lnTo>
                    <a:pt x="9016" y="157019"/>
                  </a:lnTo>
                  <a:lnTo>
                    <a:pt x="15941" y="158579"/>
                  </a:lnTo>
                  <a:lnTo>
                    <a:pt x="23133" y="159041"/>
                  </a:lnTo>
                  <a:lnTo>
                    <a:pt x="27975" y="156985"/>
                  </a:lnTo>
                  <a:lnTo>
                    <a:pt x="63180" y="123972"/>
                  </a:lnTo>
                  <a:lnTo>
                    <a:pt x="88720" y="91466"/>
                  </a:lnTo>
                  <a:lnTo>
                    <a:pt x="93643" y="88540"/>
                  </a:lnTo>
                  <a:lnTo>
                    <a:pt x="96092" y="87760"/>
                  </a:lnTo>
                  <a:lnTo>
                    <a:pt x="98536" y="88052"/>
                  </a:lnTo>
                  <a:lnTo>
                    <a:pt x="103416" y="90540"/>
                  </a:lnTo>
                  <a:lnTo>
                    <a:pt x="105042" y="92339"/>
                  </a:lnTo>
                  <a:lnTo>
                    <a:pt x="106848" y="96503"/>
                  </a:lnTo>
                  <a:lnTo>
                    <a:pt x="108166" y="120760"/>
                  </a:lnTo>
                  <a:lnTo>
                    <a:pt x="102496" y="152636"/>
                  </a:lnTo>
                  <a:lnTo>
                    <a:pt x="101188" y="183523"/>
                  </a:lnTo>
                  <a:lnTo>
                    <a:pt x="101007" y="219345"/>
                  </a:lnTo>
                  <a:lnTo>
                    <a:pt x="101806" y="233670"/>
                  </a:lnTo>
                  <a:lnTo>
                    <a:pt x="104869" y="240466"/>
                  </a:lnTo>
                  <a:lnTo>
                    <a:pt x="106822" y="242604"/>
                  </a:lnTo>
                  <a:lnTo>
                    <a:pt x="114281" y="246315"/>
                  </a:lnTo>
                  <a:lnTo>
                    <a:pt x="122900" y="24687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3" name="SMARTInkShape-2292"/>
            <p:cNvSpPr/>
            <p:nvPr>
              <p:custDataLst>
                <p:tags r:id="rId49"/>
              </p:custDataLst>
            </p:nvPr>
          </p:nvSpPr>
          <p:spPr>
            <a:xfrm>
              <a:off x="4097272" y="4108156"/>
              <a:ext cx="204499" cy="62152"/>
            </a:xfrm>
            <a:custGeom>
              <a:avLst/>
              <a:gdLst/>
              <a:ahLst/>
              <a:cxnLst/>
              <a:rect l="0" t="0" r="0" b="0"/>
              <a:pathLst>
                <a:path w="204499" h="62152">
                  <a:moveTo>
                    <a:pt x="0" y="62151"/>
                  </a:moveTo>
                  <a:lnTo>
                    <a:pt x="0" y="62151"/>
                  </a:lnTo>
                  <a:lnTo>
                    <a:pt x="0" y="44983"/>
                  </a:lnTo>
                  <a:lnTo>
                    <a:pt x="2163" y="40184"/>
                  </a:lnTo>
                  <a:lnTo>
                    <a:pt x="3877" y="37768"/>
                  </a:lnTo>
                  <a:lnTo>
                    <a:pt x="22741" y="25628"/>
                  </a:lnTo>
                  <a:lnTo>
                    <a:pt x="36763" y="16164"/>
                  </a:lnTo>
                  <a:lnTo>
                    <a:pt x="41550" y="12017"/>
                  </a:lnTo>
                  <a:lnTo>
                    <a:pt x="53361" y="7409"/>
                  </a:lnTo>
                  <a:lnTo>
                    <a:pt x="87936" y="0"/>
                  </a:lnTo>
                  <a:lnTo>
                    <a:pt x="119078" y="4911"/>
                  </a:lnTo>
                  <a:lnTo>
                    <a:pt x="152369" y="13696"/>
                  </a:lnTo>
                  <a:lnTo>
                    <a:pt x="187568" y="27165"/>
                  </a:lnTo>
                  <a:lnTo>
                    <a:pt x="204498" y="3293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4" name="SMARTInkShape-2293"/>
            <p:cNvSpPr/>
            <p:nvPr>
              <p:custDataLst>
                <p:tags r:id="rId50"/>
              </p:custDataLst>
            </p:nvPr>
          </p:nvSpPr>
          <p:spPr>
            <a:xfrm>
              <a:off x="4133789" y="3841648"/>
              <a:ext cx="36518" cy="452780"/>
            </a:xfrm>
            <a:custGeom>
              <a:avLst/>
              <a:gdLst/>
              <a:ahLst/>
              <a:cxnLst/>
              <a:rect l="0" t="0" r="0" b="0"/>
              <a:pathLst>
                <a:path w="36518" h="452780">
                  <a:moveTo>
                    <a:pt x="0" y="0"/>
                  </a:moveTo>
                  <a:lnTo>
                    <a:pt x="0" y="0"/>
                  </a:lnTo>
                  <a:lnTo>
                    <a:pt x="811" y="19576"/>
                  </a:lnTo>
                  <a:lnTo>
                    <a:pt x="10166" y="51779"/>
                  </a:lnTo>
                  <a:lnTo>
                    <a:pt x="14541" y="87111"/>
                  </a:lnTo>
                  <a:lnTo>
                    <a:pt x="19366" y="121388"/>
                  </a:lnTo>
                  <a:lnTo>
                    <a:pt x="20780" y="148084"/>
                  </a:lnTo>
                  <a:lnTo>
                    <a:pt x="21408" y="174015"/>
                  </a:lnTo>
                  <a:lnTo>
                    <a:pt x="21687" y="199877"/>
                  </a:lnTo>
                  <a:lnTo>
                    <a:pt x="21812" y="227601"/>
                  </a:lnTo>
                  <a:lnTo>
                    <a:pt x="24030" y="256153"/>
                  </a:lnTo>
                  <a:lnTo>
                    <a:pt x="26910" y="284261"/>
                  </a:lnTo>
                  <a:lnTo>
                    <a:pt x="28190" y="310279"/>
                  </a:lnTo>
                  <a:lnTo>
                    <a:pt x="28911" y="343861"/>
                  </a:lnTo>
                  <a:lnTo>
                    <a:pt x="33002" y="374369"/>
                  </a:lnTo>
                  <a:lnTo>
                    <a:pt x="35823" y="407116"/>
                  </a:lnTo>
                  <a:lnTo>
                    <a:pt x="36499" y="442683"/>
                  </a:lnTo>
                  <a:lnTo>
                    <a:pt x="36517" y="452375"/>
                  </a:lnTo>
                  <a:lnTo>
                    <a:pt x="30230" y="452779"/>
                  </a:lnTo>
                  <a:lnTo>
                    <a:pt x="29891" y="451981"/>
                  </a:lnTo>
                  <a:lnTo>
                    <a:pt x="29214" y="44551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5" name="SMARTInkShape-2294"/>
            <p:cNvSpPr/>
            <p:nvPr>
              <p:custDataLst>
                <p:tags r:id="rId51"/>
              </p:custDataLst>
            </p:nvPr>
          </p:nvSpPr>
          <p:spPr>
            <a:xfrm>
              <a:off x="3923438" y="4047162"/>
              <a:ext cx="106842" cy="347974"/>
            </a:xfrm>
            <a:custGeom>
              <a:avLst/>
              <a:gdLst/>
              <a:ahLst/>
              <a:cxnLst/>
              <a:rect l="0" t="0" r="0" b="0"/>
              <a:pathLst>
                <a:path w="106842" h="347974">
                  <a:moveTo>
                    <a:pt x="100799" y="6288"/>
                  </a:moveTo>
                  <a:lnTo>
                    <a:pt x="100799" y="6288"/>
                  </a:lnTo>
                  <a:lnTo>
                    <a:pt x="83631" y="6288"/>
                  </a:lnTo>
                  <a:lnTo>
                    <a:pt x="78832" y="4124"/>
                  </a:lnTo>
                  <a:lnTo>
                    <a:pt x="73994" y="1269"/>
                  </a:lnTo>
                  <a:lnTo>
                    <a:pt x="69138" y="0"/>
                  </a:lnTo>
                  <a:lnTo>
                    <a:pt x="66708" y="473"/>
                  </a:lnTo>
                  <a:lnTo>
                    <a:pt x="56976" y="4899"/>
                  </a:lnTo>
                  <a:lnTo>
                    <a:pt x="54542" y="5362"/>
                  </a:lnTo>
                  <a:lnTo>
                    <a:pt x="49674" y="10205"/>
                  </a:lnTo>
                  <a:lnTo>
                    <a:pt x="29286" y="41627"/>
                  </a:lnTo>
                  <a:lnTo>
                    <a:pt x="13290" y="77697"/>
                  </a:lnTo>
                  <a:lnTo>
                    <a:pt x="725" y="108395"/>
                  </a:lnTo>
                  <a:lnTo>
                    <a:pt x="0" y="113311"/>
                  </a:lnTo>
                  <a:lnTo>
                    <a:pt x="1358" y="120938"/>
                  </a:lnTo>
                  <a:lnTo>
                    <a:pt x="6685" y="129794"/>
                  </a:lnTo>
                  <a:lnTo>
                    <a:pt x="15755" y="140057"/>
                  </a:lnTo>
                  <a:lnTo>
                    <a:pt x="22697" y="142834"/>
                  </a:lnTo>
                  <a:lnTo>
                    <a:pt x="58688" y="152406"/>
                  </a:lnTo>
                  <a:lnTo>
                    <a:pt x="91365" y="169497"/>
                  </a:lnTo>
                  <a:lnTo>
                    <a:pt x="94509" y="172711"/>
                  </a:lnTo>
                  <a:lnTo>
                    <a:pt x="105266" y="198905"/>
                  </a:lnTo>
                  <a:lnTo>
                    <a:pt x="106841" y="208481"/>
                  </a:lnTo>
                  <a:lnTo>
                    <a:pt x="99992" y="240659"/>
                  </a:lnTo>
                  <a:lnTo>
                    <a:pt x="88519" y="276605"/>
                  </a:lnTo>
                  <a:lnTo>
                    <a:pt x="80479" y="297643"/>
                  </a:lnTo>
                  <a:lnTo>
                    <a:pt x="69802" y="314516"/>
                  </a:lnTo>
                  <a:lnTo>
                    <a:pt x="63207" y="332594"/>
                  </a:lnTo>
                  <a:lnTo>
                    <a:pt x="51054" y="347973"/>
                  </a:lnTo>
                  <a:lnTo>
                    <a:pt x="50593" y="347688"/>
                  </a:lnTo>
                  <a:lnTo>
                    <a:pt x="50083" y="345208"/>
                  </a:lnTo>
                  <a:lnTo>
                    <a:pt x="52020" y="341401"/>
                  </a:lnTo>
                  <a:lnTo>
                    <a:pt x="53672" y="339249"/>
                  </a:lnTo>
                  <a:lnTo>
                    <a:pt x="59013" y="308066"/>
                  </a:lnTo>
                  <a:lnTo>
                    <a:pt x="64281" y="2911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6" name="SMARTInkShape-2295"/>
            <p:cNvSpPr/>
            <p:nvPr>
              <p:custDataLst>
                <p:tags r:id="rId52"/>
              </p:custDataLst>
            </p:nvPr>
          </p:nvSpPr>
          <p:spPr>
            <a:xfrm>
              <a:off x="5582974" y="4455215"/>
              <a:ext cx="245201" cy="43751"/>
            </a:xfrm>
            <a:custGeom>
              <a:avLst/>
              <a:gdLst/>
              <a:ahLst/>
              <a:cxnLst/>
              <a:rect l="0" t="0" r="0" b="0"/>
              <a:pathLst>
                <a:path w="245201" h="43751">
                  <a:moveTo>
                    <a:pt x="0" y="43750"/>
                  </a:moveTo>
                  <a:lnTo>
                    <a:pt x="0" y="43750"/>
                  </a:lnTo>
                  <a:lnTo>
                    <a:pt x="838" y="43075"/>
                  </a:lnTo>
                  <a:lnTo>
                    <a:pt x="29001" y="29393"/>
                  </a:lnTo>
                  <a:lnTo>
                    <a:pt x="57904" y="16323"/>
                  </a:lnTo>
                  <a:lnTo>
                    <a:pt x="87026" y="6049"/>
                  </a:lnTo>
                  <a:lnTo>
                    <a:pt x="116214" y="1742"/>
                  </a:lnTo>
                  <a:lnTo>
                    <a:pt x="150137" y="287"/>
                  </a:lnTo>
                  <a:lnTo>
                    <a:pt x="182926" y="0"/>
                  </a:lnTo>
                  <a:lnTo>
                    <a:pt x="194818" y="772"/>
                  </a:lnTo>
                  <a:lnTo>
                    <a:pt x="228358" y="6783"/>
                  </a:lnTo>
                  <a:lnTo>
                    <a:pt x="231548" y="6933"/>
                  </a:lnTo>
                  <a:lnTo>
                    <a:pt x="233674" y="7844"/>
                  </a:lnTo>
                  <a:lnTo>
                    <a:pt x="235092" y="9263"/>
                  </a:lnTo>
                  <a:lnTo>
                    <a:pt x="236037" y="11021"/>
                  </a:lnTo>
                  <a:lnTo>
                    <a:pt x="237478" y="12192"/>
                  </a:lnTo>
                  <a:lnTo>
                    <a:pt x="245200" y="14528"/>
                  </a:lnTo>
                  <a:lnTo>
                    <a:pt x="223320" y="1453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35" name="SMARTInkShape-Group626"/>
          <p:cNvGrpSpPr/>
          <p:nvPr/>
        </p:nvGrpSpPr>
        <p:grpSpPr>
          <a:xfrm>
            <a:off x="6069385" y="3936594"/>
            <a:ext cx="949293" cy="445515"/>
            <a:chOff x="6069385" y="3936594"/>
            <a:chExt cx="949293" cy="445515"/>
          </a:xfrm>
        </p:grpSpPr>
        <p:sp>
          <p:nvSpPr>
            <p:cNvPr id="38928" name="SMARTInkShape-2296"/>
            <p:cNvSpPr/>
            <p:nvPr>
              <p:custDataLst>
                <p:tags r:id="rId35"/>
              </p:custDataLst>
            </p:nvPr>
          </p:nvSpPr>
          <p:spPr>
            <a:xfrm>
              <a:off x="6998172" y="4360198"/>
              <a:ext cx="20506" cy="7305"/>
            </a:xfrm>
            <a:custGeom>
              <a:avLst/>
              <a:gdLst/>
              <a:ahLst/>
              <a:cxnLst/>
              <a:rect l="0" t="0" r="0" b="0"/>
              <a:pathLst>
                <a:path w="20506" h="7305">
                  <a:moveTo>
                    <a:pt x="20505" y="7304"/>
                  </a:moveTo>
                  <a:lnTo>
                    <a:pt x="20505" y="7304"/>
                  </a:lnTo>
                  <a:lnTo>
                    <a:pt x="10340" y="7304"/>
                  </a:lnTo>
                  <a:lnTo>
                    <a:pt x="5708" y="5139"/>
                  </a:lnTo>
                  <a:lnTo>
                    <a:pt x="0" y="1015"/>
                  </a:lnTo>
                  <a:lnTo>
                    <a:pt x="343" y="677"/>
                  </a:lnTo>
                  <a:lnTo>
                    <a:pt x="1320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9" name="SMARTInkShape-2297"/>
            <p:cNvSpPr/>
            <p:nvPr>
              <p:custDataLst>
                <p:tags r:id="rId36"/>
              </p:custDataLst>
            </p:nvPr>
          </p:nvSpPr>
          <p:spPr>
            <a:xfrm>
              <a:off x="6866129" y="4068358"/>
              <a:ext cx="115894" cy="313751"/>
            </a:xfrm>
            <a:custGeom>
              <a:avLst/>
              <a:gdLst/>
              <a:ahLst/>
              <a:cxnLst/>
              <a:rect l="0" t="0" r="0" b="0"/>
              <a:pathLst>
                <a:path w="115894" h="313751">
                  <a:moveTo>
                    <a:pt x="72210" y="7003"/>
                  </a:moveTo>
                  <a:lnTo>
                    <a:pt x="72210" y="7003"/>
                  </a:lnTo>
                  <a:lnTo>
                    <a:pt x="68332" y="7003"/>
                  </a:lnTo>
                  <a:lnTo>
                    <a:pt x="67190" y="6191"/>
                  </a:lnTo>
                  <a:lnTo>
                    <a:pt x="66428" y="4839"/>
                  </a:lnTo>
                  <a:lnTo>
                    <a:pt x="65921" y="3126"/>
                  </a:lnTo>
                  <a:lnTo>
                    <a:pt x="64771" y="1983"/>
                  </a:lnTo>
                  <a:lnTo>
                    <a:pt x="61330" y="715"/>
                  </a:lnTo>
                  <a:lnTo>
                    <a:pt x="54830" y="0"/>
                  </a:lnTo>
                  <a:lnTo>
                    <a:pt x="50148" y="1997"/>
                  </a:lnTo>
                  <a:lnTo>
                    <a:pt x="36654" y="13769"/>
                  </a:lnTo>
                  <a:lnTo>
                    <a:pt x="15072" y="45130"/>
                  </a:lnTo>
                  <a:lnTo>
                    <a:pt x="5445" y="80250"/>
                  </a:lnTo>
                  <a:lnTo>
                    <a:pt x="0" y="111564"/>
                  </a:lnTo>
                  <a:lnTo>
                    <a:pt x="231" y="130224"/>
                  </a:lnTo>
                  <a:lnTo>
                    <a:pt x="3160" y="138320"/>
                  </a:lnTo>
                  <a:lnTo>
                    <a:pt x="9372" y="147439"/>
                  </a:lnTo>
                  <a:lnTo>
                    <a:pt x="20229" y="155281"/>
                  </a:lnTo>
                  <a:lnTo>
                    <a:pt x="33725" y="158867"/>
                  </a:lnTo>
                  <a:lnTo>
                    <a:pt x="67368" y="160288"/>
                  </a:lnTo>
                  <a:lnTo>
                    <a:pt x="95745" y="161180"/>
                  </a:lnTo>
                  <a:lnTo>
                    <a:pt x="102416" y="164250"/>
                  </a:lnTo>
                  <a:lnTo>
                    <a:pt x="110734" y="174419"/>
                  </a:lnTo>
                  <a:lnTo>
                    <a:pt x="113677" y="183118"/>
                  </a:lnTo>
                  <a:lnTo>
                    <a:pt x="115893" y="216419"/>
                  </a:lnTo>
                  <a:lnTo>
                    <a:pt x="110232" y="248666"/>
                  </a:lnTo>
                  <a:lnTo>
                    <a:pt x="103906" y="282187"/>
                  </a:lnTo>
                  <a:lnTo>
                    <a:pt x="101424" y="31375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30" name="SMARTInkShape-2298"/>
            <p:cNvSpPr/>
            <p:nvPr>
              <p:custDataLst>
                <p:tags r:id="rId37"/>
              </p:custDataLst>
            </p:nvPr>
          </p:nvSpPr>
          <p:spPr>
            <a:xfrm>
              <a:off x="6690019" y="4141093"/>
              <a:ext cx="131465" cy="204242"/>
            </a:xfrm>
            <a:custGeom>
              <a:avLst/>
              <a:gdLst/>
              <a:ahLst/>
              <a:cxnLst/>
              <a:rect l="0" t="0" r="0" b="0"/>
              <a:pathLst>
                <a:path w="131465" h="204242">
                  <a:moveTo>
                    <a:pt x="0" y="0"/>
                  </a:moveTo>
                  <a:lnTo>
                    <a:pt x="0" y="0"/>
                  </a:lnTo>
                  <a:lnTo>
                    <a:pt x="0" y="3876"/>
                  </a:lnTo>
                  <a:lnTo>
                    <a:pt x="2165" y="7944"/>
                  </a:lnTo>
                  <a:lnTo>
                    <a:pt x="10166" y="21045"/>
                  </a:lnTo>
                  <a:lnTo>
                    <a:pt x="16187" y="41863"/>
                  </a:lnTo>
                  <a:lnTo>
                    <a:pt x="18095" y="44950"/>
                  </a:lnTo>
                  <a:lnTo>
                    <a:pt x="28534" y="53172"/>
                  </a:lnTo>
                  <a:lnTo>
                    <a:pt x="38029" y="56871"/>
                  </a:lnTo>
                  <a:lnTo>
                    <a:pt x="53478" y="58291"/>
                  </a:lnTo>
                  <a:lnTo>
                    <a:pt x="58392" y="56203"/>
                  </a:lnTo>
                  <a:lnTo>
                    <a:pt x="83487" y="40332"/>
                  </a:lnTo>
                  <a:lnTo>
                    <a:pt x="85796" y="36049"/>
                  </a:lnTo>
                  <a:lnTo>
                    <a:pt x="87633" y="31440"/>
                  </a:lnTo>
                  <a:lnTo>
                    <a:pt x="91155" y="26687"/>
                  </a:lnTo>
                  <a:lnTo>
                    <a:pt x="91607" y="24283"/>
                  </a:lnTo>
                  <a:lnTo>
                    <a:pt x="91097" y="21869"/>
                  </a:lnTo>
                  <a:lnTo>
                    <a:pt x="89945" y="19448"/>
                  </a:lnTo>
                  <a:lnTo>
                    <a:pt x="88366" y="17834"/>
                  </a:lnTo>
                  <a:lnTo>
                    <a:pt x="84448" y="16041"/>
                  </a:lnTo>
                  <a:lnTo>
                    <a:pt x="83078" y="14752"/>
                  </a:lnTo>
                  <a:lnTo>
                    <a:pt x="81556" y="11154"/>
                  </a:lnTo>
                  <a:lnTo>
                    <a:pt x="80338" y="9871"/>
                  </a:lnTo>
                  <a:lnTo>
                    <a:pt x="76822" y="8444"/>
                  </a:lnTo>
                  <a:lnTo>
                    <a:pt x="70280" y="7641"/>
                  </a:lnTo>
                  <a:lnTo>
                    <a:pt x="59325" y="11281"/>
                  </a:lnTo>
                  <a:lnTo>
                    <a:pt x="52605" y="17456"/>
                  </a:lnTo>
                  <a:lnTo>
                    <a:pt x="39147" y="40139"/>
                  </a:lnTo>
                  <a:lnTo>
                    <a:pt x="26805" y="73511"/>
                  </a:lnTo>
                  <a:lnTo>
                    <a:pt x="17858" y="103154"/>
                  </a:lnTo>
                  <a:lnTo>
                    <a:pt x="16383" y="129206"/>
                  </a:lnTo>
                  <a:lnTo>
                    <a:pt x="21023" y="163806"/>
                  </a:lnTo>
                  <a:lnTo>
                    <a:pt x="25844" y="174511"/>
                  </a:lnTo>
                  <a:lnTo>
                    <a:pt x="41755" y="197904"/>
                  </a:lnTo>
                  <a:lnTo>
                    <a:pt x="49935" y="201567"/>
                  </a:lnTo>
                  <a:lnTo>
                    <a:pt x="81890" y="204241"/>
                  </a:lnTo>
                  <a:lnTo>
                    <a:pt x="93472" y="200056"/>
                  </a:lnTo>
                  <a:lnTo>
                    <a:pt x="131464" y="1752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31" name="SMARTInkShape-2299"/>
            <p:cNvSpPr/>
            <p:nvPr>
              <p:custDataLst>
                <p:tags r:id="rId38"/>
              </p:custDataLst>
            </p:nvPr>
          </p:nvSpPr>
          <p:spPr>
            <a:xfrm>
              <a:off x="6617284" y="3936594"/>
              <a:ext cx="28914" cy="43822"/>
            </a:xfrm>
            <a:custGeom>
              <a:avLst/>
              <a:gdLst/>
              <a:ahLst/>
              <a:cxnLst/>
              <a:rect l="0" t="0" r="0" b="0"/>
              <a:pathLst>
                <a:path w="28914" h="43822">
                  <a:moveTo>
                    <a:pt x="7003" y="0"/>
                  </a:moveTo>
                  <a:lnTo>
                    <a:pt x="7003" y="0"/>
                  </a:lnTo>
                  <a:lnTo>
                    <a:pt x="0" y="0"/>
                  </a:lnTo>
                  <a:lnTo>
                    <a:pt x="3666" y="0"/>
                  </a:lnTo>
                  <a:lnTo>
                    <a:pt x="4778" y="811"/>
                  </a:lnTo>
                  <a:lnTo>
                    <a:pt x="23178" y="37155"/>
                  </a:lnTo>
                  <a:lnTo>
                    <a:pt x="28913" y="438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32" name="SMARTInkShape-2300"/>
            <p:cNvSpPr/>
            <p:nvPr>
              <p:custDataLst>
                <p:tags r:id="rId39"/>
              </p:custDataLst>
            </p:nvPr>
          </p:nvSpPr>
          <p:spPr>
            <a:xfrm>
              <a:off x="6470914" y="4111878"/>
              <a:ext cx="160678" cy="182590"/>
            </a:xfrm>
            <a:custGeom>
              <a:avLst/>
              <a:gdLst/>
              <a:ahLst/>
              <a:cxnLst/>
              <a:rect l="0" t="0" r="0" b="0"/>
              <a:pathLst>
                <a:path w="160678" h="182590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6627" y="27810"/>
                  </a:lnTo>
                  <a:lnTo>
                    <a:pt x="8055" y="61231"/>
                  </a:lnTo>
                  <a:lnTo>
                    <a:pt x="13584" y="95315"/>
                  </a:lnTo>
                  <a:lnTo>
                    <a:pt x="16636" y="123568"/>
                  </a:lnTo>
                  <a:lnTo>
                    <a:pt x="20868" y="139642"/>
                  </a:lnTo>
                  <a:lnTo>
                    <a:pt x="22838" y="142596"/>
                  </a:lnTo>
                  <a:lnTo>
                    <a:pt x="34395" y="151795"/>
                  </a:lnTo>
                  <a:lnTo>
                    <a:pt x="39766" y="152906"/>
                  </a:lnTo>
                  <a:lnTo>
                    <a:pt x="44183" y="151002"/>
                  </a:lnTo>
                  <a:lnTo>
                    <a:pt x="61060" y="140078"/>
                  </a:lnTo>
                  <a:lnTo>
                    <a:pt x="82371" y="107181"/>
                  </a:lnTo>
                  <a:lnTo>
                    <a:pt x="101786" y="73468"/>
                  </a:lnTo>
                  <a:lnTo>
                    <a:pt x="107724" y="64301"/>
                  </a:lnTo>
                  <a:lnTo>
                    <a:pt x="125552" y="49143"/>
                  </a:lnTo>
                  <a:lnTo>
                    <a:pt x="127522" y="48181"/>
                  </a:lnTo>
                  <a:lnTo>
                    <a:pt x="128836" y="48351"/>
                  </a:lnTo>
                  <a:lnTo>
                    <a:pt x="141475" y="61129"/>
                  </a:lnTo>
                  <a:lnTo>
                    <a:pt x="144028" y="68014"/>
                  </a:lnTo>
                  <a:lnTo>
                    <a:pt x="148054" y="103091"/>
                  </a:lnTo>
                  <a:lnTo>
                    <a:pt x="152673" y="138066"/>
                  </a:lnTo>
                  <a:lnTo>
                    <a:pt x="153332" y="172938"/>
                  </a:lnTo>
                  <a:lnTo>
                    <a:pt x="153365" y="180682"/>
                  </a:lnTo>
                  <a:lnTo>
                    <a:pt x="154180" y="181317"/>
                  </a:lnTo>
                  <a:lnTo>
                    <a:pt x="160677" y="18258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33" name="SMARTInkShape-2301"/>
            <p:cNvSpPr/>
            <p:nvPr>
              <p:custDataLst>
                <p:tags r:id="rId40"/>
              </p:custDataLst>
            </p:nvPr>
          </p:nvSpPr>
          <p:spPr>
            <a:xfrm>
              <a:off x="6267584" y="4091392"/>
              <a:ext cx="93778" cy="191682"/>
            </a:xfrm>
            <a:custGeom>
              <a:avLst/>
              <a:gdLst/>
              <a:ahLst/>
              <a:cxnLst/>
              <a:rect l="0" t="0" r="0" b="0"/>
              <a:pathLst>
                <a:path w="93778" h="191682">
                  <a:moveTo>
                    <a:pt x="6135" y="42397"/>
                  </a:moveTo>
                  <a:lnTo>
                    <a:pt x="6135" y="42397"/>
                  </a:lnTo>
                  <a:lnTo>
                    <a:pt x="6135" y="48685"/>
                  </a:lnTo>
                  <a:lnTo>
                    <a:pt x="10012" y="53277"/>
                  </a:lnTo>
                  <a:lnTo>
                    <a:pt x="14080" y="55348"/>
                  </a:lnTo>
                  <a:lnTo>
                    <a:pt x="16301" y="55900"/>
                  </a:lnTo>
                  <a:lnTo>
                    <a:pt x="23303" y="60554"/>
                  </a:lnTo>
                  <a:lnTo>
                    <a:pt x="30518" y="67072"/>
                  </a:lnTo>
                  <a:lnTo>
                    <a:pt x="37530" y="69594"/>
                  </a:lnTo>
                  <a:lnTo>
                    <a:pt x="51378" y="71213"/>
                  </a:lnTo>
                  <a:lnTo>
                    <a:pt x="63271" y="67616"/>
                  </a:lnTo>
                  <a:lnTo>
                    <a:pt x="76811" y="59942"/>
                  </a:lnTo>
                  <a:lnTo>
                    <a:pt x="88029" y="57063"/>
                  </a:lnTo>
                  <a:lnTo>
                    <a:pt x="89945" y="55420"/>
                  </a:lnTo>
                  <a:lnTo>
                    <a:pt x="92074" y="51431"/>
                  </a:lnTo>
                  <a:lnTo>
                    <a:pt x="93553" y="39870"/>
                  </a:lnTo>
                  <a:lnTo>
                    <a:pt x="93757" y="22936"/>
                  </a:lnTo>
                  <a:lnTo>
                    <a:pt x="91604" y="19411"/>
                  </a:lnTo>
                  <a:lnTo>
                    <a:pt x="87130" y="15140"/>
                  </a:lnTo>
                  <a:lnTo>
                    <a:pt x="64957" y="712"/>
                  </a:lnTo>
                  <a:lnTo>
                    <a:pt x="62391" y="0"/>
                  </a:lnTo>
                  <a:lnTo>
                    <a:pt x="55213" y="1373"/>
                  </a:lnTo>
                  <a:lnTo>
                    <a:pt x="44210" y="6708"/>
                  </a:lnTo>
                  <a:lnTo>
                    <a:pt x="38476" y="11928"/>
                  </a:lnTo>
                  <a:lnTo>
                    <a:pt x="15002" y="44773"/>
                  </a:lnTo>
                  <a:lnTo>
                    <a:pt x="10075" y="58060"/>
                  </a:lnTo>
                  <a:lnTo>
                    <a:pt x="2776" y="93661"/>
                  </a:lnTo>
                  <a:lnTo>
                    <a:pt x="0" y="115473"/>
                  </a:lnTo>
                  <a:lnTo>
                    <a:pt x="4766" y="149791"/>
                  </a:lnTo>
                  <a:lnTo>
                    <a:pt x="6338" y="159917"/>
                  </a:lnTo>
                  <a:lnTo>
                    <a:pt x="11785" y="170180"/>
                  </a:lnTo>
                  <a:lnTo>
                    <a:pt x="19350" y="178360"/>
                  </a:lnTo>
                  <a:lnTo>
                    <a:pt x="40676" y="190853"/>
                  </a:lnTo>
                  <a:lnTo>
                    <a:pt x="45392" y="191681"/>
                  </a:lnTo>
                  <a:lnTo>
                    <a:pt x="54961" y="190437"/>
                  </a:lnTo>
                  <a:lnTo>
                    <a:pt x="93777" y="17386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34" name="SMARTInkShape-2302"/>
            <p:cNvSpPr/>
            <p:nvPr>
              <p:custDataLst>
                <p:tags r:id="rId41"/>
              </p:custDataLst>
            </p:nvPr>
          </p:nvSpPr>
          <p:spPr>
            <a:xfrm>
              <a:off x="6069385" y="4093064"/>
              <a:ext cx="145907" cy="267135"/>
            </a:xfrm>
            <a:custGeom>
              <a:avLst/>
              <a:gdLst/>
              <a:ahLst/>
              <a:cxnLst/>
              <a:rect l="0" t="0" r="0" b="0"/>
              <a:pathLst>
                <a:path w="145907" h="267135">
                  <a:moveTo>
                    <a:pt x="145906" y="4208"/>
                  </a:moveTo>
                  <a:lnTo>
                    <a:pt x="145906" y="4208"/>
                  </a:lnTo>
                  <a:lnTo>
                    <a:pt x="135740" y="4208"/>
                  </a:lnTo>
                  <a:lnTo>
                    <a:pt x="121326" y="0"/>
                  </a:lnTo>
                  <a:lnTo>
                    <a:pt x="115234" y="1797"/>
                  </a:lnTo>
                  <a:lnTo>
                    <a:pt x="96433" y="11835"/>
                  </a:lnTo>
                  <a:lnTo>
                    <a:pt x="63793" y="42614"/>
                  </a:lnTo>
                  <a:lnTo>
                    <a:pt x="36761" y="77492"/>
                  </a:lnTo>
                  <a:lnTo>
                    <a:pt x="9339" y="113141"/>
                  </a:lnTo>
                  <a:lnTo>
                    <a:pt x="1713" y="125359"/>
                  </a:lnTo>
                  <a:lnTo>
                    <a:pt x="0" y="134391"/>
                  </a:lnTo>
                  <a:lnTo>
                    <a:pt x="757" y="134818"/>
                  </a:lnTo>
                  <a:lnTo>
                    <a:pt x="3761" y="135291"/>
                  </a:lnTo>
                  <a:lnTo>
                    <a:pt x="36601" y="128803"/>
                  </a:lnTo>
                  <a:lnTo>
                    <a:pt x="66573" y="128393"/>
                  </a:lnTo>
                  <a:lnTo>
                    <a:pt x="69484" y="130007"/>
                  </a:lnTo>
                  <a:lnTo>
                    <a:pt x="82483" y="144823"/>
                  </a:lnTo>
                  <a:lnTo>
                    <a:pt x="89875" y="160293"/>
                  </a:lnTo>
                  <a:lnTo>
                    <a:pt x="93812" y="182311"/>
                  </a:lnTo>
                  <a:lnTo>
                    <a:pt x="94696" y="218541"/>
                  </a:lnTo>
                  <a:lnTo>
                    <a:pt x="94777" y="255009"/>
                  </a:lnTo>
                  <a:lnTo>
                    <a:pt x="94781" y="26713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936" name="SMARTInkShape-2303"/>
          <p:cNvSpPr/>
          <p:nvPr>
            <p:custDataLst>
              <p:tags r:id="rId7"/>
            </p:custDataLst>
          </p:nvPr>
        </p:nvSpPr>
        <p:spPr>
          <a:xfrm>
            <a:off x="3301188" y="3491081"/>
            <a:ext cx="4593912" cy="109464"/>
          </a:xfrm>
          <a:custGeom>
            <a:avLst/>
            <a:gdLst/>
            <a:ahLst/>
            <a:cxnLst/>
            <a:rect l="0" t="0" r="0" b="0"/>
            <a:pathLst>
              <a:path w="4593912" h="109464">
                <a:moveTo>
                  <a:pt x="0" y="36516"/>
                </a:moveTo>
                <a:lnTo>
                  <a:pt x="0" y="36516"/>
                </a:lnTo>
                <a:lnTo>
                  <a:pt x="0" y="43793"/>
                </a:lnTo>
                <a:lnTo>
                  <a:pt x="6289" y="43818"/>
                </a:lnTo>
                <a:lnTo>
                  <a:pt x="6627" y="43007"/>
                </a:lnTo>
                <a:lnTo>
                  <a:pt x="7003" y="39942"/>
                </a:lnTo>
                <a:lnTo>
                  <a:pt x="7915" y="38800"/>
                </a:lnTo>
                <a:lnTo>
                  <a:pt x="13566" y="36817"/>
                </a:lnTo>
                <a:lnTo>
                  <a:pt x="48909" y="36516"/>
                </a:lnTo>
                <a:lnTo>
                  <a:pt x="79649" y="36516"/>
                </a:lnTo>
                <a:lnTo>
                  <a:pt x="86254" y="34352"/>
                </a:lnTo>
                <a:lnTo>
                  <a:pt x="91894" y="31497"/>
                </a:lnTo>
                <a:lnTo>
                  <a:pt x="104603" y="29514"/>
                </a:lnTo>
                <a:lnTo>
                  <a:pt x="140796" y="29217"/>
                </a:lnTo>
                <a:lnTo>
                  <a:pt x="174201" y="29213"/>
                </a:lnTo>
                <a:lnTo>
                  <a:pt x="181025" y="31377"/>
                </a:lnTo>
                <a:lnTo>
                  <a:pt x="187574" y="34232"/>
                </a:lnTo>
                <a:lnTo>
                  <a:pt x="222284" y="36457"/>
                </a:lnTo>
                <a:lnTo>
                  <a:pt x="258754" y="36515"/>
                </a:lnTo>
                <a:lnTo>
                  <a:pt x="295270" y="36516"/>
                </a:lnTo>
                <a:lnTo>
                  <a:pt x="328699" y="36516"/>
                </a:lnTo>
                <a:lnTo>
                  <a:pt x="360985" y="36516"/>
                </a:lnTo>
                <a:lnTo>
                  <a:pt x="375115" y="37328"/>
                </a:lnTo>
                <a:lnTo>
                  <a:pt x="399286" y="42805"/>
                </a:lnTo>
                <a:lnTo>
                  <a:pt x="433344" y="37134"/>
                </a:lnTo>
                <a:lnTo>
                  <a:pt x="467425" y="36553"/>
                </a:lnTo>
                <a:lnTo>
                  <a:pt x="503920" y="36518"/>
                </a:lnTo>
                <a:lnTo>
                  <a:pt x="537223" y="36516"/>
                </a:lnTo>
                <a:lnTo>
                  <a:pt x="572874" y="43143"/>
                </a:lnTo>
                <a:lnTo>
                  <a:pt x="607946" y="43761"/>
                </a:lnTo>
                <a:lnTo>
                  <a:pt x="630132" y="41644"/>
                </a:lnTo>
                <a:lnTo>
                  <a:pt x="664157" y="36966"/>
                </a:lnTo>
                <a:lnTo>
                  <a:pt x="695958" y="36556"/>
                </a:lnTo>
                <a:lnTo>
                  <a:pt x="708573" y="35722"/>
                </a:lnTo>
                <a:lnTo>
                  <a:pt x="744907" y="29891"/>
                </a:lnTo>
                <a:lnTo>
                  <a:pt x="781409" y="29272"/>
                </a:lnTo>
                <a:lnTo>
                  <a:pt x="811804" y="29221"/>
                </a:lnTo>
                <a:lnTo>
                  <a:pt x="845191" y="23433"/>
                </a:lnTo>
                <a:lnTo>
                  <a:pt x="876307" y="22110"/>
                </a:lnTo>
                <a:lnTo>
                  <a:pt x="906743" y="21936"/>
                </a:lnTo>
                <a:lnTo>
                  <a:pt x="940135" y="21913"/>
                </a:lnTo>
                <a:lnTo>
                  <a:pt x="958327" y="19746"/>
                </a:lnTo>
                <a:lnTo>
                  <a:pt x="988466" y="15283"/>
                </a:lnTo>
                <a:lnTo>
                  <a:pt x="1022821" y="14695"/>
                </a:lnTo>
                <a:lnTo>
                  <a:pt x="1053273" y="14618"/>
                </a:lnTo>
                <a:lnTo>
                  <a:pt x="1074081" y="12445"/>
                </a:lnTo>
                <a:lnTo>
                  <a:pt x="1110196" y="7979"/>
                </a:lnTo>
                <a:lnTo>
                  <a:pt x="1146661" y="3514"/>
                </a:lnTo>
                <a:lnTo>
                  <a:pt x="1177391" y="462"/>
                </a:lnTo>
                <a:lnTo>
                  <a:pt x="1207565" y="60"/>
                </a:lnTo>
                <a:lnTo>
                  <a:pt x="1241925" y="7"/>
                </a:lnTo>
                <a:lnTo>
                  <a:pt x="1272378" y="0"/>
                </a:lnTo>
                <a:lnTo>
                  <a:pt x="1302516" y="811"/>
                </a:lnTo>
                <a:lnTo>
                  <a:pt x="1332994" y="6287"/>
                </a:lnTo>
                <a:lnTo>
                  <a:pt x="1364088" y="7169"/>
                </a:lnTo>
                <a:lnTo>
                  <a:pt x="1395714" y="7285"/>
                </a:lnTo>
                <a:lnTo>
                  <a:pt x="1431587" y="7300"/>
                </a:lnTo>
                <a:lnTo>
                  <a:pt x="1468020" y="13083"/>
                </a:lnTo>
                <a:lnTo>
                  <a:pt x="1499507" y="14405"/>
                </a:lnTo>
                <a:lnTo>
                  <a:pt x="1530162" y="14579"/>
                </a:lnTo>
                <a:lnTo>
                  <a:pt x="1563444" y="14602"/>
                </a:lnTo>
                <a:lnTo>
                  <a:pt x="1594515" y="14605"/>
                </a:lnTo>
                <a:lnTo>
                  <a:pt x="1628994" y="14606"/>
                </a:lnTo>
                <a:lnTo>
                  <a:pt x="1665243" y="14606"/>
                </a:lnTo>
                <a:lnTo>
                  <a:pt x="1696705" y="14606"/>
                </a:lnTo>
                <a:lnTo>
                  <a:pt x="1731235" y="14606"/>
                </a:lnTo>
                <a:lnTo>
                  <a:pt x="1765327" y="14606"/>
                </a:lnTo>
                <a:lnTo>
                  <a:pt x="1783593" y="16770"/>
                </a:lnTo>
                <a:lnTo>
                  <a:pt x="1813759" y="21233"/>
                </a:lnTo>
                <a:lnTo>
                  <a:pt x="1844240" y="21820"/>
                </a:lnTo>
                <a:lnTo>
                  <a:pt x="1874650" y="21892"/>
                </a:lnTo>
                <a:lnTo>
                  <a:pt x="1907030" y="21907"/>
                </a:lnTo>
                <a:lnTo>
                  <a:pt x="1942842" y="27689"/>
                </a:lnTo>
                <a:lnTo>
                  <a:pt x="1974247" y="29824"/>
                </a:lnTo>
                <a:lnTo>
                  <a:pt x="2004892" y="35475"/>
                </a:lnTo>
                <a:lnTo>
                  <a:pt x="2038172" y="36379"/>
                </a:lnTo>
                <a:lnTo>
                  <a:pt x="2057573" y="38640"/>
                </a:lnTo>
                <a:lnTo>
                  <a:pt x="2075764" y="42285"/>
                </a:lnTo>
                <a:lnTo>
                  <a:pt x="2105903" y="43618"/>
                </a:lnTo>
                <a:lnTo>
                  <a:pt x="2140258" y="43793"/>
                </a:lnTo>
                <a:lnTo>
                  <a:pt x="2174327" y="49597"/>
                </a:lnTo>
                <a:lnTo>
                  <a:pt x="2207640" y="53153"/>
                </a:lnTo>
                <a:lnTo>
                  <a:pt x="2241628" y="58544"/>
                </a:lnTo>
                <a:lnTo>
                  <a:pt x="2274377" y="64993"/>
                </a:lnTo>
                <a:lnTo>
                  <a:pt x="2310457" y="65665"/>
                </a:lnTo>
                <a:lnTo>
                  <a:pt x="2329764" y="66523"/>
                </a:lnTo>
                <a:lnTo>
                  <a:pt x="2362063" y="72355"/>
                </a:lnTo>
                <a:lnTo>
                  <a:pt x="2397291" y="72974"/>
                </a:lnTo>
                <a:lnTo>
                  <a:pt x="2432160" y="73029"/>
                </a:lnTo>
                <a:lnTo>
                  <a:pt x="2448418" y="73844"/>
                </a:lnTo>
                <a:lnTo>
                  <a:pt x="2479077" y="79660"/>
                </a:lnTo>
                <a:lnTo>
                  <a:pt x="2514162" y="81090"/>
                </a:lnTo>
                <a:lnTo>
                  <a:pt x="2548887" y="87186"/>
                </a:lnTo>
                <a:lnTo>
                  <a:pt x="2558647" y="88250"/>
                </a:lnTo>
                <a:lnTo>
                  <a:pt x="2587877" y="94250"/>
                </a:lnTo>
                <a:lnTo>
                  <a:pt x="2621962" y="94904"/>
                </a:lnTo>
                <a:lnTo>
                  <a:pt x="2656045" y="94942"/>
                </a:lnTo>
                <a:lnTo>
                  <a:pt x="2690128" y="101571"/>
                </a:lnTo>
                <a:lnTo>
                  <a:pt x="2722792" y="102221"/>
                </a:lnTo>
                <a:lnTo>
                  <a:pt x="2750900" y="103058"/>
                </a:lnTo>
                <a:lnTo>
                  <a:pt x="2773210" y="108536"/>
                </a:lnTo>
                <a:lnTo>
                  <a:pt x="2802143" y="109463"/>
                </a:lnTo>
                <a:lnTo>
                  <a:pt x="2835389" y="102920"/>
                </a:lnTo>
                <a:lnTo>
                  <a:pt x="2868148" y="102274"/>
                </a:lnTo>
                <a:lnTo>
                  <a:pt x="2897088" y="95962"/>
                </a:lnTo>
                <a:lnTo>
                  <a:pt x="2904646" y="97561"/>
                </a:lnTo>
                <a:lnTo>
                  <a:pt x="2911523" y="100165"/>
                </a:lnTo>
                <a:lnTo>
                  <a:pt x="2944398" y="102166"/>
                </a:lnTo>
                <a:lnTo>
                  <a:pt x="2975171" y="101432"/>
                </a:lnTo>
                <a:lnTo>
                  <a:pt x="3003280" y="95395"/>
                </a:lnTo>
                <a:lnTo>
                  <a:pt x="3035738" y="94962"/>
                </a:lnTo>
                <a:lnTo>
                  <a:pt x="3068560" y="94945"/>
                </a:lnTo>
                <a:lnTo>
                  <a:pt x="3102666" y="94945"/>
                </a:lnTo>
                <a:lnTo>
                  <a:pt x="3138391" y="94945"/>
                </a:lnTo>
                <a:lnTo>
                  <a:pt x="3171551" y="94945"/>
                </a:lnTo>
                <a:lnTo>
                  <a:pt x="3181808" y="94133"/>
                </a:lnTo>
                <a:lnTo>
                  <a:pt x="3200240" y="88656"/>
                </a:lnTo>
                <a:lnTo>
                  <a:pt x="3221342" y="85611"/>
                </a:lnTo>
                <a:lnTo>
                  <a:pt x="3235603" y="81900"/>
                </a:lnTo>
                <a:lnTo>
                  <a:pt x="3269549" y="80429"/>
                </a:lnTo>
                <a:lnTo>
                  <a:pt x="3283999" y="79544"/>
                </a:lnTo>
                <a:lnTo>
                  <a:pt x="3306359" y="74051"/>
                </a:lnTo>
                <a:lnTo>
                  <a:pt x="3330443" y="71004"/>
                </a:lnTo>
                <a:lnTo>
                  <a:pt x="3346009" y="66772"/>
                </a:lnTo>
                <a:lnTo>
                  <a:pt x="3381878" y="60772"/>
                </a:lnTo>
                <a:lnTo>
                  <a:pt x="3417924" y="56400"/>
                </a:lnTo>
                <a:lnTo>
                  <a:pt x="3432616" y="52687"/>
                </a:lnTo>
                <a:lnTo>
                  <a:pt x="3447248" y="49423"/>
                </a:lnTo>
                <a:lnTo>
                  <a:pt x="3461863" y="45480"/>
                </a:lnTo>
                <a:lnTo>
                  <a:pt x="3495949" y="43917"/>
                </a:lnTo>
                <a:lnTo>
                  <a:pt x="3530032" y="37199"/>
                </a:lnTo>
                <a:lnTo>
                  <a:pt x="3564115" y="36556"/>
                </a:lnTo>
                <a:lnTo>
                  <a:pt x="3599110" y="36520"/>
                </a:lnTo>
                <a:lnTo>
                  <a:pt x="3634627" y="36516"/>
                </a:lnTo>
                <a:lnTo>
                  <a:pt x="3668794" y="37328"/>
                </a:lnTo>
                <a:lnTo>
                  <a:pt x="3698013" y="43143"/>
                </a:lnTo>
                <a:lnTo>
                  <a:pt x="3732246" y="44572"/>
                </a:lnTo>
                <a:lnTo>
                  <a:pt x="3768480" y="50669"/>
                </a:lnTo>
                <a:lnTo>
                  <a:pt x="3778292" y="51733"/>
                </a:lnTo>
                <a:lnTo>
                  <a:pt x="3811769" y="57732"/>
                </a:lnTo>
                <a:lnTo>
                  <a:pt x="3847747" y="64167"/>
                </a:lnTo>
                <a:lnTo>
                  <a:pt x="3878061" y="67757"/>
                </a:lnTo>
                <a:lnTo>
                  <a:pt x="3892742" y="71471"/>
                </a:lnTo>
                <a:lnTo>
                  <a:pt x="3927765" y="72897"/>
                </a:lnTo>
                <a:lnTo>
                  <a:pt x="3960535" y="73022"/>
                </a:lnTo>
                <a:lnTo>
                  <a:pt x="3994560" y="73033"/>
                </a:lnTo>
                <a:lnTo>
                  <a:pt x="4029977" y="73034"/>
                </a:lnTo>
                <a:lnTo>
                  <a:pt x="4066398" y="73034"/>
                </a:lnTo>
                <a:lnTo>
                  <a:pt x="4099291" y="73034"/>
                </a:lnTo>
                <a:lnTo>
                  <a:pt x="4135490" y="73034"/>
                </a:lnTo>
                <a:lnTo>
                  <a:pt x="4148340" y="72222"/>
                </a:lnTo>
                <a:lnTo>
                  <a:pt x="4184768" y="66182"/>
                </a:lnTo>
                <a:lnTo>
                  <a:pt x="4219896" y="65770"/>
                </a:lnTo>
                <a:lnTo>
                  <a:pt x="4256292" y="65734"/>
                </a:lnTo>
                <a:lnTo>
                  <a:pt x="4289182" y="65731"/>
                </a:lnTo>
                <a:lnTo>
                  <a:pt x="4323218" y="65731"/>
                </a:lnTo>
                <a:lnTo>
                  <a:pt x="4355018" y="67894"/>
                </a:lnTo>
                <a:lnTo>
                  <a:pt x="4388958" y="72582"/>
                </a:lnTo>
                <a:lnTo>
                  <a:pt x="4423469" y="73008"/>
                </a:lnTo>
                <a:lnTo>
                  <a:pt x="4456584" y="73031"/>
                </a:lnTo>
                <a:lnTo>
                  <a:pt x="4488877" y="73845"/>
                </a:lnTo>
                <a:lnTo>
                  <a:pt x="4511412" y="79322"/>
                </a:lnTo>
                <a:lnTo>
                  <a:pt x="4544320" y="80298"/>
                </a:lnTo>
                <a:lnTo>
                  <a:pt x="4558688" y="80330"/>
                </a:lnTo>
                <a:lnTo>
                  <a:pt x="4564191" y="82498"/>
                </a:lnTo>
                <a:lnTo>
                  <a:pt x="4569341" y="85355"/>
                </a:lnTo>
                <a:lnTo>
                  <a:pt x="4579260" y="87189"/>
                </a:lnTo>
                <a:lnTo>
                  <a:pt x="4589033" y="87552"/>
                </a:lnTo>
                <a:lnTo>
                  <a:pt x="4590659" y="88393"/>
                </a:lnTo>
                <a:lnTo>
                  <a:pt x="4591743" y="89765"/>
                </a:lnTo>
                <a:lnTo>
                  <a:pt x="4593911" y="94945"/>
                </a:lnTo>
                <a:lnTo>
                  <a:pt x="4587622" y="94945"/>
                </a:lnTo>
                <a:lnTo>
                  <a:pt x="4579304" y="87641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37" name="SMARTInkShape-2304"/>
          <p:cNvSpPr/>
          <p:nvPr>
            <p:custDataLst>
              <p:tags r:id="rId8"/>
            </p:custDataLst>
          </p:nvPr>
        </p:nvSpPr>
        <p:spPr>
          <a:xfrm>
            <a:off x="350870" y="3951209"/>
            <a:ext cx="2030077" cy="153366"/>
          </a:xfrm>
          <a:custGeom>
            <a:avLst/>
            <a:gdLst/>
            <a:ahLst/>
            <a:cxnLst/>
            <a:rect l="0" t="0" r="0" b="0"/>
            <a:pathLst>
              <a:path w="2030077" h="153366">
                <a:moveTo>
                  <a:pt x="7002" y="65724"/>
                </a:moveTo>
                <a:lnTo>
                  <a:pt x="7002" y="65724"/>
                </a:lnTo>
                <a:lnTo>
                  <a:pt x="7002" y="59435"/>
                </a:lnTo>
                <a:lnTo>
                  <a:pt x="6191" y="59097"/>
                </a:lnTo>
                <a:lnTo>
                  <a:pt x="3125" y="58721"/>
                </a:lnTo>
                <a:lnTo>
                  <a:pt x="1983" y="57809"/>
                </a:lnTo>
                <a:lnTo>
                  <a:pt x="0" y="52158"/>
                </a:lnTo>
                <a:lnTo>
                  <a:pt x="711" y="51811"/>
                </a:lnTo>
                <a:lnTo>
                  <a:pt x="27222" y="50305"/>
                </a:lnTo>
                <a:lnTo>
                  <a:pt x="34002" y="46097"/>
                </a:lnTo>
                <a:lnTo>
                  <a:pt x="43563" y="44265"/>
                </a:lnTo>
                <a:lnTo>
                  <a:pt x="53266" y="43902"/>
                </a:lnTo>
                <a:lnTo>
                  <a:pt x="58131" y="41689"/>
                </a:lnTo>
                <a:lnTo>
                  <a:pt x="62998" y="38812"/>
                </a:lnTo>
                <a:lnTo>
                  <a:pt x="71111" y="37192"/>
                </a:lnTo>
                <a:lnTo>
                  <a:pt x="82622" y="35900"/>
                </a:lnTo>
                <a:lnTo>
                  <a:pt x="92345" y="31551"/>
                </a:lnTo>
                <a:lnTo>
                  <a:pt x="126225" y="28456"/>
                </a:lnTo>
                <a:lnTo>
                  <a:pt x="140135" y="23438"/>
                </a:lnTo>
                <a:lnTo>
                  <a:pt x="172646" y="21992"/>
                </a:lnTo>
                <a:lnTo>
                  <a:pt x="206637" y="15281"/>
                </a:lnTo>
                <a:lnTo>
                  <a:pt x="240715" y="14639"/>
                </a:lnTo>
                <a:lnTo>
                  <a:pt x="257486" y="12448"/>
                </a:lnTo>
                <a:lnTo>
                  <a:pt x="291388" y="7748"/>
                </a:lnTo>
                <a:lnTo>
                  <a:pt x="323178" y="7335"/>
                </a:lnTo>
                <a:lnTo>
                  <a:pt x="357116" y="7299"/>
                </a:lnTo>
                <a:lnTo>
                  <a:pt x="388909" y="5132"/>
                </a:lnTo>
                <a:lnTo>
                  <a:pt x="425012" y="444"/>
                </a:lnTo>
                <a:lnTo>
                  <a:pt x="460045" y="51"/>
                </a:lnTo>
                <a:lnTo>
                  <a:pt x="492490" y="0"/>
                </a:lnTo>
                <a:lnTo>
                  <a:pt x="518119" y="805"/>
                </a:lnTo>
                <a:lnTo>
                  <a:pt x="548567" y="6281"/>
                </a:lnTo>
                <a:lnTo>
                  <a:pt x="584125" y="9326"/>
                </a:lnTo>
                <a:lnTo>
                  <a:pt x="620517" y="13905"/>
                </a:lnTo>
                <a:lnTo>
                  <a:pt x="657018" y="14508"/>
                </a:lnTo>
                <a:lnTo>
                  <a:pt x="689916" y="14587"/>
                </a:lnTo>
                <a:lnTo>
                  <a:pt x="712208" y="16760"/>
                </a:lnTo>
                <a:lnTo>
                  <a:pt x="738157" y="20887"/>
                </a:lnTo>
                <a:lnTo>
                  <a:pt x="767538" y="21702"/>
                </a:lnTo>
                <a:lnTo>
                  <a:pt x="801594" y="21863"/>
                </a:lnTo>
                <a:lnTo>
                  <a:pt x="824554" y="24055"/>
                </a:lnTo>
                <a:lnTo>
                  <a:pt x="854123" y="28189"/>
                </a:lnTo>
                <a:lnTo>
                  <a:pt x="883407" y="34024"/>
                </a:lnTo>
                <a:lnTo>
                  <a:pt x="912635" y="36019"/>
                </a:lnTo>
                <a:lnTo>
                  <a:pt x="941851" y="36413"/>
                </a:lnTo>
                <a:lnTo>
                  <a:pt x="971066" y="36491"/>
                </a:lnTo>
                <a:lnTo>
                  <a:pt x="1002444" y="38670"/>
                </a:lnTo>
                <a:lnTo>
                  <a:pt x="1035783" y="46674"/>
                </a:lnTo>
                <a:lnTo>
                  <a:pt x="1066623" y="51051"/>
                </a:lnTo>
                <a:lnTo>
                  <a:pt x="1098803" y="56724"/>
                </a:lnTo>
                <a:lnTo>
                  <a:pt x="1111423" y="56855"/>
                </a:lnTo>
                <a:lnTo>
                  <a:pt x="1132215" y="53989"/>
                </a:lnTo>
                <a:lnTo>
                  <a:pt x="1163215" y="57304"/>
                </a:lnTo>
                <a:lnTo>
                  <a:pt x="1196478" y="58200"/>
                </a:lnTo>
                <a:lnTo>
                  <a:pt x="1226492" y="63396"/>
                </a:lnTo>
                <a:lnTo>
                  <a:pt x="1258028" y="65264"/>
                </a:lnTo>
                <a:lnTo>
                  <a:pt x="1291398" y="69510"/>
                </a:lnTo>
                <a:lnTo>
                  <a:pt x="1321433" y="77352"/>
                </a:lnTo>
                <a:lnTo>
                  <a:pt x="1350809" y="81906"/>
                </a:lnTo>
                <a:lnTo>
                  <a:pt x="1383932" y="86503"/>
                </a:lnTo>
                <a:lnTo>
                  <a:pt x="1416714" y="93241"/>
                </a:lnTo>
                <a:lnTo>
                  <a:pt x="1451441" y="102387"/>
                </a:lnTo>
                <a:lnTo>
                  <a:pt x="1481985" y="112008"/>
                </a:lnTo>
                <a:lnTo>
                  <a:pt x="1516623" y="116211"/>
                </a:lnTo>
                <a:lnTo>
                  <a:pt x="1547903" y="116764"/>
                </a:lnTo>
                <a:lnTo>
                  <a:pt x="1578361" y="116837"/>
                </a:lnTo>
                <a:lnTo>
                  <a:pt x="1611757" y="122628"/>
                </a:lnTo>
                <a:lnTo>
                  <a:pt x="1643685" y="128971"/>
                </a:lnTo>
                <a:lnTo>
                  <a:pt x="1675722" y="135006"/>
                </a:lnTo>
                <a:lnTo>
                  <a:pt x="1709184" y="138265"/>
                </a:lnTo>
                <a:lnTo>
                  <a:pt x="1740280" y="139506"/>
                </a:lnTo>
                <a:lnTo>
                  <a:pt x="1770885" y="145039"/>
                </a:lnTo>
                <a:lnTo>
                  <a:pt x="1801995" y="145928"/>
                </a:lnTo>
                <a:lnTo>
                  <a:pt x="1837652" y="146054"/>
                </a:lnTo>
                <a:lnTo>
                  <a:pt x="1862226" y="146872"/>
                </a:lnTo>
                <a:lnTo>
                  <a:pt x="1894353" y="152689"/>
                </a:lnTo>
                <a:lnTo>
                  <a:pt x="1928886" y="153326"/>
                </a:lnTo>
                <a:lnTo>
                  <a:pt x="1959367" y="153365"/>
                </a:lnTo>
                <a:lnTo>
                  <a:pt x="1964296" y="151202"/>
                </a:lnTo>
                <a:lnTo>
                  <a:pt x="1969192" y="148347"/>
                </a:lnTo>
                <a:lnTo>
                  <a:pt x="1978947" y="146514"/>
                </a:lnTo>
                <a:lnTo>
                  <a:pt x="1995992" y="146089"/>
                </a:lnTo>
                <a:lnTo>
                  <a:pt x="2000861" y="143910"/>
                </a:lnTo>
                <a:lnTo>
                  <a:pt x="2005731" y="141048"/>
                </a:lnTo>
                <a:lnTo>
                  <a:pt x="2015469" y="139211"/>
                </a:lnTo>
                <a:lnTo>
                  <a:pt x="2022345" y="138785"/>
                </a:lnTo>
                <a:lnTo>
                  <a:pt x="2030076" y="146063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52" name="SMARTInkShape-Group629"/>
          <p:cNvGrpSpPr/>
          <p:nvPr/>
        </p:nvGrpSpPr>
        <p:grpSpPr>
          <a:xfrm>
            <a:off x="497784" y="4338411"/>
            <a:ext cx="3108354" cy="725996"/>
            <a:chOff x="497784" y="4338411"/>
            <a:chExt cx="3108354" cy="725996"/>
          </a:xfrm>
        </p:grpSpPr>
        <p:sp>
          <p:nvSpPr>
            <p:cNvPr id="38938" name="SMARTInkShape-2305"/>
            <p:cNvSpPr/>
            <p:nvPr>
              <p:custDataLst>
                <p:tags r:id="rId21"/>
              </p:custDataLst>
            </p:nvPr>
          </p:nvSpPr>
          <p:spPr>
            <a:xfrm>
              <a:off x="1321974" y="4440537"/>
              <a:ext cx="51088" cy="365176"/>
            </a:xfrm>
            <a:custGeom>
              <a:avLst/>
              <a:gdLst/>
              <a:ahLst/>
              <a:cxnLst/>
              <a:rect l="0" t="0" r="0" b="0"/>
              <a:pathLst>
                <a:path w="51088" h="365176">
                  <a:moveTo>
                    <a:pt x="36480" y="0"/>
                  </a:moveTo>
                  <a:lnTo>
                    <a:pt x="36480" y="0"/>
                  </a:lnTo>
                  <a:lnTo>
                    <a:pt x="32603" y="3877"/>
                  </a:lnTo>
                  <a:lnTo>
                    <a:pt x="30699" y="10108"/>
                  </a:lnTo>
                  <a:lnTo>
                    <a:pt x="23546" y="38660"/>
                  </a:lnTo>
                  <a:lnTo>
                    <a:pt x="16778" y="65464"/>
                  </a:lnTo>
                  <a:lnTo>
                    <a:pt x="9633" y="98743"/>
                  </a:lnTo>
                  <a:lnTo>
                    <a:pt x="3188" y="134302"/>
                  </a:lnTo>
                  <a:lnTo>
                    <a:pt x="1396" y="158422"/>
                  </a:lnTo>
                  <a:lnTo>
                    <a:pt x="600" y="184831"/>
                  </a:lnTo>
                  <a:lnTo>
                    <a:pt x="245" y="211988"/>
                  </a:lnTo>
                  <a:lnTo>
                    <a:pt x="88" y="237582"/>
                  </a:lnTo>
                  <a:lnTo>
                    <a:pt x="0" y="270925"/>
                  </a:lnTo>
                  <a:lnTo>
                    <a:pt x="5800" y="305442"/>
                  </a:lnTo>
                  <a:lnTo>
                    <a:pt x="17131" y="339216"/>
                  </a:lnTo>
                  <a:lnTo>
                    <a:pt x="26767" y="358364"/>
                  </a:lnTo>
                  <a:lnTo>
                    <a:pt x="35040" y="364278"/>
                  </a:lnTo>
                  <a:lnTo>
                    <a:pt x="51087" y="36517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39" name="SMARTInkShape-2306"/>
            <p:cNvSpPr/>
            <p:nvPr>
              <p:custDataLst>
                <p:tags r:id="rId22"/>
              </p:custDataLst>
            </p:nvPr>
          </p:nvSpPr>
          <p:spPr>
            <a:xfrm>
              <a:off x="1037099" y="4593910"/>
              <a:ext cx="153375" cy="202292"/>
            </a:xfrm>
            <a:custGeom>
              <a:avLst/>
              <a:gdLst/>
              <a:ahLst/>
              <a:cxnLst/>
              <a:rect l="0" t="0" r="0" b="0"/>
              <a:pathLst>
                <a:path w="153375" h="202292">
                  <a:moveTo>
                    <a:pt x="0" y="7304"/>
                  </a:moveTo>
                  <a:lnTo>
                    <a:pt x="0" y="7304"/>
                  </a:lnTo>
                  <a:lnTo>
                    <a:pt x="0" y="24472"/>
                  </a:lnTo>
                  <a:lnTo>
                    <a:pt x="2164" y="29271"/>
                  </a:lnTo>
                  <a:lnTo>
                    <a:pt x="3877" y="31686"/>
                  </a:lnTo>
                  <a:lnTo>
                    <a:pt x="10880" y="62714"/>
                  </a:lnTo>
                  <a:lnTo>
                    <a:pt x="22061" y="95510"/>
                  </a:lnTo>
                  <a:lnTo>
                    <a:pt x="27095" y="117024"/>
                  </a:lnTo>
                  <a:lnTo>
                    <a:pt x="34766" y="152585"/>
                  </a:lnTo>
                  <a:lnTo>
                    <a:pt x="52958" y="188948"/>
                  </a:lnTo>
                  <a:lnTo>
                    <a:pt x="57619" y="199530"/>
                  </a:lnTo>
                  <a:lnTo>
                    <a:pt x="59512" y="201186"/>
                  </a:lnTo>
                  <a:lnTo>
                    <a:pt x="61585" y="202291"/>
                  </a:lnTo>
                  <a:lnTo>
                    <a:pt x="62967" y="202215"/>
                  </a:lnTo>
                  <a:lnTo>
                    <a:pt x="63889" y="201354"/>
                  </a:lnTo>
                  <a:lnTo>
                    <a:pt x="70508" y="186081"/>
                  </a:lnTo>
                  <a:lnTo>
                    <a:pt x="76580" y="155176"/>
                  </a:lnTo>
                  <a:lnTo>
                    <a:pt x="85427" y="123705"/>
                  </a:lnTo>
                  <a:lnTo>
                    <a:pt x="92576" y="96524"/>
                  </a:lnTo>
                  <a:lnTo>
                    <a:pt x="104426" y="60423"/>
                  </a:lnTo>
                  <a:lnTo>
                    <a:pt x="126070" y="28816"/>
                  </a:lnTo>
                  <a:lnTo>
                    <a:pt x="153374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0" name="SMARTInkShape-2307"/>
            <p:cNvSpPr/>
            <p:nvPr>
              <p:custDataLst>
                <p:tags r:id="rId23"/>
              </p:custDataLst>
            </p:nvPr>
          </p:nvSpPr>
          <p:spPr>
            <a:xfrm>
              <a:off x="854942" y="4601343"/>
              <a:ext cx="101808" cy="159993"/>
            </a:xfrm>
            <a:custGeom>
              <a:avLst/>
              <a:gdLst/>
              <a:ahLst/>
              <a:cxnLst/>
              <a:rect l="0" t="0" r="0" b="0"/>
              <a:pathLst>
                <a:path w="101808" h="159993">
                  <a:moveTo>
                    <a:pt x="72604" y="80210"/>
                  </a:moveTo>
                  <a:lnTo>
                    <a:pt x="72604" y="80210"/>
                  </a:lnTo>
                  <a:lnTo>
                    <a:pt x="76482" y="76333"/>
                  </a:lnTo>
                  <a:lnTo>
                    <a:pt x="78385" y="72265"/>
                  </a:lnTo>
                  <a:lnTo>
                    <a:pt x="78893" y="70044"/>
                  </a:lnTo>
                  <a:lnTo>
                    <a:pt x="84727" y="59838"/>
                  </a:lnTo>
                  <a:lnTo>
                    <a:pt x="87287" y="48386"/>
                  </a:lnTo>
                  <a:lnTo>
                    <a:pt x="92013" y="38681"/>
                  </a:lnTo>
                  <a:lnTo>
                    <a:pt x="94486" y="4837"/>
                  </a:lnTo>
                  <a:lnTo>
                    <a:pt x="93684" y="3181"/>
                  </a:lnTo>
                  <a:lnTo>
                    <a:pt x="92338" y="2078"/>
                  </a:lnTo>
                  <a:lnTo>
                    <a:pt x="88679" y="852"/>
                  </a:lnTo>
                  <a:lnTo>
                    <a:pt x="73469" y="0"/>
                  </a:lnTo>
                  <a:lnTo>
                    <a:pt x="66767" y="2092"/>
                  </a:lnTo>
                  <a:lnTo>
                    <a:pt x="30796" y="27620"/>
                  </a:lnTo>
                  <a:lnTo>
                    <a:pt x="27690" y="30543"/>
                  </a:lnTo>
                  <a:lnTo>
                    <a:pt x="11860" y="62494"/>
                  </a:lnTo>
                  <a:lnTo>
                    <a:pt x="2839" y="83323"/>
                  </a:lnTo>
                  <a:lnTo>
                    <a:pt x="0" y="113260"/>
                  </a:lnTo>
                  <a:lnTo>
                    <a:pt x="3574" y="128593"/>
                  </a:lnTo>
                  <a:lnTo>
                    <a:pt x="14383" y="151041"/>
                  </a:lnTo>
                  <a:lnTo>
                    <a:pt x="19137" y="156322"/>
                  </a:lnTo>
                  <a:lnTo>
                    <a:pt x="23955" y="158670"/>
                  </a:lnTo>
                  <a:lnTo>
                    <a:pt x="31230" y="159992"/>
                  </a:lnTo>
                  <a:lnTo>
                    <a:pt x="42402" y="156506"/>
                  </a:lnTo>
                  <a:lnTo>
                    <a:pt x="55991" y="146456"/>
                  </a:lnTo>
                  <a:lnTo>
                    <a:pt x="78526" y="115116"/>
                  </a:lnTo>
                  <a:lnTo>
                    <a:pt x="94012" y="79998"/>
                  </a:lnTo>
                  <a:lnTo>
                    <a:pt x="100277" y="54831"/>
                  </a:lnTo>
                  <a:lnTo>
                    <a:pt x="101728" y="20240"/>
                  </a:lnTo>
                  <a:lnTo>
                    <a:pt x="101807" y="9055"/>
                  </a:lnTo>
                  <a:lnTo>
                    <a:pt x="95529" y="1051"/>
                  </a:lnTo>
                  <a:lnTo>
                    <a:pt x="92802" y="395"/>
                  </a:lnTo>
                  <a:lnTo>
                    <a:pt x="90938" y="221"/>
                  </a:lnTo>
                  <a:lnTo>
                    <a:pt x="89696" y="916"/>
                  </a:lnTo>
                  <a:lnTo>
                    <a:pt x="88868" y="2191"/>
                  </a:lnTo>
                  <a:lnTo>
                    <a:pt x="87308" y="6883"/>
                  </a:lnTo>
                  <a:lnTo>
                    <a:pt x="87211" y="144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1" name="SMARTInkShape-2308"/>
            <p:cNvSpPr/>
            <p:nvPr>
              <p:custDataLst>
                <p:tags r:id="rId24"/>
              </p:custDataLst>
            </p:nvPr>
          </p:nvSpPr>
          <p:spPr>
            <a:xfrm>
              <a:off x="497784" y="4338411"/>
              <a:ext cx="276390" cy="481755"/>
            </a:xfrm>
            <a:custGeom>
              <a:avLst/>
              <a:gdLst/>
              <a:ahLst/>
              <a:cxnLst/>
              <a:rect l="0" t="0" r="0" b="0"/>
              <a:pathLst>
                <a:path w="276390" h="481755">
                  <a:moveTo>
                    <a:pt x="269085" y="21787"/>
                  </a:moveTo>
                  <a:lnTo>
                    <a:pt x="269085" y="21787"/>
                  </a:lnTo>
                  <a:lnTo>
                    <a:pt x="255043" y="21787"/>
                  </a:lnTo>
                  <a:lnTo>
                    <a:pt x="248507" y="19623"/>
                  </a:lnTo>
                  <a:lnTo>
                    <a:pt x="215293" y="3038"/>
                  </a:lnTo>
                  <a:lnTo>
                    <a:pt x="178976" y="0"/>
                  </a:lnTo>
                  <a:lnTo>
                    <a:pt x="162679" y="3790"/>
                  </a:lnTo>
                  <a:lnTo>
                    <a:pt x="142631" y="13152"/>
                  </a:lnTo>
                  <a:lnTo>
                    <a:pt x="108270" y="39950"/>
                  </a:lnTo>
                  <a:lnTo>
                    <a:pt x="81931" y="73380"/>
                  </a:lnTo>
                  <a:lnTo>
                    <a:pt x="57323" y="109491"/>
                  </a:lnTo>
                  <a:lnTo>
                    <a:pt x="33755" y="141747"/>
                  </a:lnTo>
                  <a:lnTo>
                    <a:pt x="21408" y="174091"/>
                  </a:lnTo>
                  <a:lnTo>
                    <a:pt x="11155" y="208041"/>
                  </a:lnTo>
                  <a:lnTo>
                    <a:pt x="7639" y="236388"/>
                  </a:lnTo>
                  <a:lnTo>
                    <a:pt x="2720" y="269223"/>
                  </a:lnTo>
                  <a:lnTo>
                    <a:pt x="0" y="300772"/>
                  </a:lnTo>
                  <a:lnTo>
                    <a:pt x="3072" y="330678"/>
                  </a:lnTo>
                  <a:lnTo>
                    <a:pt x="5244" y="360097"/>
                  </a:lnTo>
                  <a:lnTo>
                    <a:pt x="9765" y="385494"/>
                  </a:lnTo>
                  <a:lnTo>
                    <a:pt x="29591" y="420490"/>
                  </a:lnTo>
                  <a:lnTo>
                    <a:pt x="45892" y="439600"/>
                  </a:lnTo>
                  <a:lnTo>
                    <a:pt x="81404" y="465582"/>
                  </a:lnTo>
                  <a:lnTo>
                    <a:pt x="99595" y="471931"/>
                  </a:lnTo>
                  <a:lnTo>
                    <a:pt x="132350" y="480151"/>
                  </a:lnTo>
                  <a:lnTo>
                    <a:pt x="168537" y="481754"/>
                  </a:lnTo>
                  <a:lnTo>
                    <a:pt x="189251" y="479698"/>
                  </a:lnTo>
                  <a:lnTo>
                    <a:pt x="225330" y="474464"/>
                  </a:lnTo>
                  <a:lnTo>
                    <a:pt x="259050" y="465628"/>
                  </a:lnTo>
                  <a:lnTo>
                    <a:pt x="276389" y="4599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2" name="SMARTInkShape-2309"/>
            <p:cNvSpPr/>
            <p:nvPr>
              <p:custDataLst>
                <p:tags r:id="rId25"/>
              </p:custDataLst>
            </p:nvPr>
          </p:nvSpPr>
          <p:spPr>
            <a:xfrm>
              <a:off x="2030377" y="4404555"/>
              <a:ext cx="241017" cy="656609"/>
            </a:xfrm>
            <a:custGeom>
              <a:avLst/>
              <a:gdLst/>
              <a:ahLst/>
              <a:cxnLst/>
              <a:rect l="0" t="0" r="0" b="0"/>
              <a:pathLst>
                <a:path w="241017" h="656609">
                  <a:moveTo>
                    <a:pt x="0" y="116320"/>
                  </a:moveTo>
                  <a:lnTo>
                    <a:pt x="0" y="116320"/>
                  </a:lnTo>
                  <a:lnTo>
                    <a:pt x="0" y="127412"/>
                  </a:lnTo>
                  <a:lnTo>
                    <a:pt x="811" y="128584"/>
                  </a:lnTo>
                  <a:lnTo>
                    <a:pt x="2164" y="129365"/>
                  </a:lnTo>
                  <a:lnTo>
                    <a:pt x="7945" y="130464"/>
                  </a:lnTo>
                  <a:lnTo>
                    <a:pt x="10166" y="130619"/>
                  </a:lnTo>
                  <a:lnTo>
                    <a:pt x="34548" y="120735"/>
                  </a:lnTo>
                  <a:lnTo>
                    <a:pt x="48828" y="109874"/>
                  </a:lnTo>
                  <a:lnTo>
                    <a:pt x="71628" y="75810"/>
                  </a:lnTo>
                  <a:lnTo>
                    <a:pt x="87136" y="48540"/>
                  </a:lnTo>
                  <a:lnTo>
                    <a:pt x="93403" y="28724"/>
                  </a:lnTo>
                  <a:lnTo>
                    <a:pt x="94810" y="5566"/>
                  </a:lnTo>
                  <a:lnTo>
                    <a:pt x="94044" y="3532"/>
                  </a:lnTo>
                  <a:lnTo>
                    <a:pt x="92722" y="2176"/>
                  </a:lnTo>
                  <a:lnTo>
                    <a:pt x="89088" y="670"/>
                  </a:lnTo>
                  <a:lnTo>
                    <a:pt x="84769" y="0"/>
                  </a:lnTo>
                  <a:lnTo>
                    <a:pt x="77980" y="4030"/>
                  </a:lnTo>
                  <a:lnTo>
                    <a:pt x="70364" y="11232"/>
                  </a:lnTo>
                  <a:lnTo>
                    <a:pt x="52406" y="41569"/>
                  </a:lnTo>
                  <a:lnTo>
                    <a:pt x="29648" y="77991"/>
                  </a:lnTo>
                  <a:lnTo>
                    <a:pt x="15655" y="114279"/>
                  </a:lnTo>
                  <a:lnTo>
                    <a:pt x="9778" y="139790"/>
                  </a:lnTo>
                  <a:lnTo>
                    <a:pt x="8441" y="175465"/>
                  </a:lnTo>
                  <a:lnTo>
                    <a:pt x="13231" y="190469"/>
                  </a:lnTo>
                  <a:lnTo>
                    <a:pt x="17512" y="197425"/>
                  </a:lnTo>
                  <a:lnTo>
                    <a:pt x="20601" y="199604"/>
                  </a:lnTo>
                  <a:lnTo>
                    <a:pt x="28362" y="202025"/>
                  </a:lnTo>
                  <a:lnTo>
                    <a:pt x="37221" y="200938"/>
                  </a:lnTo>
                  <a:lnTo>
                    <a:pt x="56132" y="193627"/>
                  </a:lnTo>
                  <a:lnTo>
                    <a:pt x="89273" y="165502"/>
                  </a:lnTo>
                  <a:lnTo>
                    <a:pt x="101610" y="151252"/>
                  </a:lnTo>
                  <a:lnTo>
                    <a:pt x="106834" y="144018"/>
                  </a:lnTo>
                  <a:lnTo>
                    <a:pt x="122706" y="132168"/>
                  </a:lnTo>
                  <a:lnTo>
                    <a:pt x="118853" y="137003"/>
                  </a:lnTo>
                  <a:lnTo>
                    <a:pt x="106769" y="173239"/>
                  </a:lnTo>
                  <a:lnTo>
                    <a:pt x="97311" y="204476"/>
                  </a:lnTo>
                  <a:lnTo>
                    <a:pt x="89793" y="238898"/>
                  </a:lnTo>
                  <a:lnTo>
                    <a:pt x="88067" y="269381"/>
                  </a:lnTo>
                  <a:lnTo>
                    <a:pt x="91645" y="287635"/>
                  </a:lnTo>
                  <a:lnTo>
                    <a:pt x="100125" y="307531"/>
                  </a:lnTo>
                  <a:lnTo>
                    <a:pt x="104822" y="314372"/>
                  </a:lnTo>
                  <a:lnTo>
                    <a:pt x="108022" y="316521"/>
                  </a:lnTo>
                  <a:lnTo>
                    <a:pt x="115905" y="318909"/>
                  </a:lnTo>
                  <a:lnTo>
                    <a:pt x="124819" y="317806"/>
                  </a:lnTo>
                  <a:lnTo>
                    <a:pt x="143766" y="310485"/>
                  </a:lnTo>
                  <a:lnTo>
                    <a:pt x="177727" y="281547"/>
                  </a:lnTo>
                  <a:lnTo>
                    <a:pt x="206506" y="246779"/>
                  </a:lnTo>
                  <a:lnTo>
                    <a:pt x="218667" y="233641"/>
                  </a:lnTo>
                  <a:lnTo>
                    <a:pt x="219094" y="264400"/>
                  </a:lnTo>
                  <a:lnTo>
                    <a:pt x="218292" y="294436"/>
                  </a:lnTo>
                  <a:lnTo>
                    <a:pt x="214086" y="330313"/>
                  </a:lnTo>
                  <a:lnTo>
                    <a:pt x="212817" y="354794"/>
                  </a:lnTo>
                  <a:lnTo>
                    <a:pt x="212253" y="381363"/>
                  </a:lnTo>
                  <a:lnTo>
                    <a:pt x="211191" y="410213"/>
                  </a:lnTo>
                  <a:lnTo>
                    <a:pt x="208014" y="441970"/>
                  </a:lnTo>
                  <a:lnTo>
                    <a:pt x="206061" y="472855"/>
                  </a:lnTo>
                  <a:lnTo>
                    <a:pt x="205193" y="502001"/>
                  </a:lnTo>
                  <a:lnTo>
                    <a:pt x="204807" y="528480"/>
                  </a:lnTo>
                  <a:lnTo>
                    <a:pt x="204636" y="553773"/>
                  </a:lnTo>
                  <a:lnTo>
                    <a:pt x="204539" y="588660"/>
                  </a:lnTo>
                  <a:lnTo>
                    <a:pt x="204507" y="621774"/>
                  </a:lnTo>
                  <a:lnTo>
                    <a:pt x="205312" y="643133"/>
                  </a:lnTo>
                  <a:lnTo>
                    <a:pt x="211501" y="656200"/>
                  </a:lnTo>
                  <a:lnTo>
                    <a:pt x="215590" y="656608"/>
                  </a:lnTo>
                  <a:lnTo>
                    <a:pt x="216762" y="655042"/>
                  </a:lnTo>
                  <a:lnTo>
                    <a:pt x="218643" y="643032"/>
                  </a:lnTo>
                  <a:lnTo>
                    <a:pt x="218088" y="636063"/>
                  </a:lnTo>
                  <a:lnTo>
                    <a:pt x="212790" y="604851"/>
                  </a:lnTo>
                  <a:lnTo>
                    <a:pt x="203987" y="576977"/>
                  </a:lnTo>
                  <a:lnTo>
                    <a:pt x="198591" y="567753"/>
                  </a:lnTo>
                  <a:lnTo>
                    <a:pt x="190782" y="560949"/>
                  </a:lnTo>
                  <a:lnTo>
                    <a:pt x="184066" y="557383"/>
                  </a:lnTo>
                  <a:lnTo>
                    <a:pt x="173558" y="555376"/>
                  </a:lnTo>
                  <a:lnTo>
                    <a:pt x="155467" y="554698"/>
                  </a:lnTo>
                  <a:lnTo>
                    <a:pt x="148083" y="556769"/>
                  </a:lnTo>
                  <a:lnTo>
                    <a:pt x="142096" y="559583"/>
                  </a:lnTo>
                  <a:lnTo>
                    <a:pt x="131504" y="561827"/>
                  </a:lnTo>
                  <a:lnTo>
                    <a:pt x="143133" y="556813"/>
                  </a:lnTo>
                  <a:lnTo>
                    <a:pt x="177561" y="546720"/>
                  </a:lnTo>
                  <a:lnTo>
                    <a:pt x="212813" y="534740"/>
                  </a:lnTo>
                  <a:lnTo>
                    <a:pt x="218743" y="533563"/>
                  </a:lnTo>
                  <a:lnTo>
                    <a:pt x="241016" y="53262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3" name="SMARTInkShape-2310"/>
            <p:cNvSpPr/>
            <p:nvPr>
              <p:custDataLst>
                <p:tags r:id="rId26"/>
              </p:custDataLst>
            </p:nvPr>
          </p:nvSpPr>
          <p:spPr>
            <a:xfrm>
              <a:off x="1862396" y="4813351"/>
              <a:ext cx="20219" cy="189557"/>
            </a:xfrm>
            <a:custGeom>
              <a:avLst/>
              <a:gdLst/>
              <a:ahLst/>
              <a:cxnLst/>
              <a:rect l="0" t="0" r="0" b="0"/>
              <a:pathLst>
                <a:path w="20219" h="189557">
                  <a:moveTo>
                    <a:pt x="7304" y="21576"/>
                  </a:moveTo>
                  <a:lnTo>
                    <a:pt x="7304" y="21576"/>
                  </a:lnTo>
                  <a:lnTo>
                    <a:pt x="7304" y="8284"/>
                  </a:lnTo>
                  <a:lnTo>
                    <a:pt x="3427" y="3481"/>
                  </a:lnTo>
                  <a:lnTo>
                    <a:pt x="3096" y="2209"/>
                  </a:lnTo>
                  <a:lnTo>
                    <a:pt x="3687" y="1361"/>
                  </a:lnTo>
                  <a:lnTo>
                    <a:pt x="6589" y="0"/>
                  </a:lnTo>
                  <a:lnTo>
                    <a:pt x="6986" y="1978"/>
                  </a:lnTo>
                  <a:lnTo>
                    <a:pt x="7092" y="3641"/>
                  </a:lnTo>
                  <a:lnTo>
                    <a:pt x="19929" y="38597"/>
                  </a:lnTo>
                  <a:lnTo>
                    <a:pt x="20218" y="52674"/>
                  </a:lnTo>
                  <a:lnTo>
                    <a:pt x="15956" y="88160"/>
                  </a:lnTo>
                  <a:lnTo>
                    <a:pt x="12843" y="116774"/>
                  </a:lnTo>
                  <a:lnTo>
                    <a:pt x="4521" y="151646"/>
                  </a:lnTo>
                  <a:lnTo>
                    <a:pt x="596" y="172031"/>
                  </a:lnTo>
                  <a:lnTo>
                    <a:pt x="0" y="18955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4" name="SMARTInkShape-2311"/>
            <p:cNvSpPr/>
            <p:nvPr>
              <p:custDataLst>
                <p:tags r:id="rId27"/>
              </p:custDataLst>
            </p:nvPr>
          </p:nvSpPr>
          <p:spPr>
            <a:xfrm>
              <a:off x="1469187" y="4404476"/>
              <a:ext cx="312872" cy="481434"/>
            </a:xfrm>
            <a:custGeom>
              <a:avLst/>
              <a:gdLst/>
              <a:ahLst/>
              <a:cxnLst/>
              <a:rect l="0" t="0" r="0" b="0"/>
              <a:pathLst>
                <a:path w="312872" h="481434">
                  <a:moveTo>
                    <a:pt x="35337" y="43364"/>
                  </a:moveTo>
                  <a:lnTo>
                    <a:pt x="35337" y="43364"/>
                  </a:lnTo>
                  <a:lnTo>
                    <a:pt x="35337" y="54244"/>
                  </a:lnTo>
                  <a:lnTo>
                    <a:pt x="37501" y="58479"/>
                  </a:lnTo>
                  <a:lnTo>
                    <a:pt x="52505" y="75042"/>
                  </a:lnTo>
                  <a:lnTo>
                    <a:pt x="57304" y="77731"/>
                  </a:lnTo>
                  <a:lnTo>
                    <a:pt x="66997" y="79457"/>
                  </a:lnTo>
                  <a:lnTo>
                    <a:pt x="71860" y="77529"/>
                  </a:lnTo>
                  <a:lnTo>
                    <a:pt x="95185" y="56414"/>
                  </a:lnTo>
                  <a:lnTo>
                    <a:pt x="98454" y="48894"/>
                  </a:lnTo>
                  <a:lnTo>
                    <a:pt x="100718" y="40953"/>
                  </a:lnTo>
                  <a:lnTo>
                    <a:pt x="105744" y="31108"/>
                  </a:lnTo>
                  <a:lnTo>
                    <a:pt x="108026" y="12827"/>
                  </a:lnTo>
                  <a:lnTo>
                    <a:pt x="106054" y="7340"/>
                  </a:lnTo>
                  <a:lnTo>
                    <a:pt x="104393" y="4741"/>
                  </a:lnTo>
                  <a:lnTo>
                    <a:pt x="102473" y="3008"/>
                  </a:lnTo>
                  <a:lnTo>
                    <a:pt x="98176" y="1083"/>
                  </a:lnTo>
                  <a:lnTo>
                    <a:pt x="91195" y="0"/>
                  </a:lnTo>
                  <a:lnTo>
                    <a:pt x="86401" y="1910"/>
                  </a:lnTo>
                  <a:lnTo>
                    <a:pt x="59251" y="26889"/>
                  </a:lnTo>
                  <a:lnTo>
                    <a:pt x="40121" y="56761"/>
                  </a:lnTo>
                  <a:lnTo>
                    <a:pt x="20713" y="89110"/>
                  </a:lnTo>
                  <a:lnTo>
                    <a:pt x="8282" y="116970"/>
                  </a:lnTo>
                  <a:lnTo>
                    <a:pt x="689" y="151587"/>
                  </a:lnTo>
                  <a:lnTo>
                    <a:pt x="0" y="176037"/>
                  </a:lnTo>
                  <a:lnTo>
                    <a:pt x="2861" y="186456"/>
                  </a:lnTo>
                  <a:lnTo>
                    <a:pt x="4760" y="189883"/>
                  </a:lnTo>
                  <a:lnTo>
                    <a:pt x="6837" y="192168"/>
                  </a:lnTo>
                  <a:lnTo>
                    <a:pt x="11309" y="194707"/>
                  </a:lnTo>
                  <a:lnTo>
                    <a:pt x="16002" y="195835"/>
                  </a:lnTo>
                  <a:lnTo>
                    <a:pt x="27083" y="192593"/>
                  </a:lnTo>
                  <a:lnTo>
                    <a:pt x="45368" y="183416"/>
                  </a:lnTo>
                  <a:lnTo>
                    <a:pt x="58958" y="171331"/>
                  </a:lnTo>
                  <a:lnTo>
                    <a:pt x="82277" y="143897"/>
                  </a:lnTo>
                  <a:lnTo>
                    <a:pt x="95591" y="133564"/>
                  </a:lnTo>
                  <a:lnTo>
                    <a:pt x="104225" y="121395"/>
                  </a:lnTo>
                  <a:lnTo>
                    <a:pt x="109717" y="109602"/>
                  </a:lnTo>
                  <a:lnTo>
                    <a:pt x="115572" y="101928"/>
                  </a:lnTo>
                  <a:lnTo>
                    <a:pt x="110636" y="113480"/>
                  </a:lnTo>
                  <a:lnTo>
                    <a:pt x="102740" y="142539"/>
                  </a:lnTo>
                  <a:lnTo>
                    <a:pt x="93614" y="176144"/>
                  </a:lnTo>
                  <a:lnTo>
                    <a:pt x="86417" y="204431"/>
                  </a:lnTo>
                  <a:lnTo>
                    <a:pt x="79145" y="235535"/>
                  </a:lnTo>
                  <a:lnTo>
                    <a:pt x="74015" y="266121"/>
                  </a:lnTo>
                  <a:lnTo>
                    <a:pt x="74659" y="292766"/>
                  </a:lnTo>
                  <a:lnTo>
                    <a:pt x="84396" y="328854"/>
                  </a:lnTo>
                  <a:lnTo>
                    <a:pt x="93838" y="347596"/>
                  </a:lnTo>
                  <a:lnTo>
                    <a:pt x="96248" y="350869"/>
                  </a:lnTo>
                  <a:lnTo>
                    <a:pt x="99478" y="353051"/>
                  </a:lnTo>
                  <a:lnTo>
                    <a:pt x="107395" y="355476"/>
                  </a:lnTo>
                  <a:lnTo>
                    <a:pt x="116323" y="354389"/>
                  </a:lnTo>
                  <a:lnTo>
                    <a:pt x="125702" y="350390"/>
                  </a:lnTo>
                  <a:lnTo>
                    <a:pt x="139295" y="339014"/>
                  </a:lnTo>
                  <a:lnTo>
                    <a:pt x="167635" y="305209"/>
                  </a:lnTo>
                  <a:lnTo>
                    <a:pt x="188395" y="274699"/>
                  </a:lnTo>
                  <a:lnTo>
                    <a:pt x="201060" y="247158"/>
                  </a:lnTo>
                  <a:lnTo>
                    <a:pt x="212610" y="212648"/>
                  </a:lnTo>
                  <a:lnTo>
                    <a:pt x="225170" y="177163"/>
                  </a:lnTo>
                  <a:lnTo>
                    <a:pt x="231078" y="159690"/>
                  </a:lnTo>
                  <a:lnTo>
                    <a:pt x="232404" y="147223"/>
                  </a:lnTo>
                  <a:lnTo>
                    <a:pt x="232521" y="159797"/>
                  </a:lnTo>
                  <a:lnTo>
                    <a:pt x="226750" y="192505"/>
                  </a:lnTo>
                  <a:lnTo>
                    <a:pt x="221652" y="228993"/>
                  </a:lnTo>
                  <a:lnTo>
                    <a:pt x="219029" y="261657"/>
                  </a:lnTo>
                  <a:lnTo>
                    <a:pt x="218416" y="287265"/>
                  </a:lnTo>
                  <a:lnTo>
                    <a:pt x="218143" y="314065"/>
                  </a:lnTo>
                  <a:lnTo>
                    <a:pt x="218022" y="339501"/>
                  </a:lnTo>
                  <a:lnTo>
                    <a:pt x="220132" y="364331"/>
                  </a:lnTo>
                  <a:lnTo>
                    <a:pt x="225882" y="398958"/>
                  </a:lnTo>
                  <a:lnTo>
                    <a:pt x="232726" y="427611"/>
                  </a:lnTo>
                  <a:lnTo>
                    <a:pt x="244730" y="459952"/>
                  </a:lnTo>
                  <a:lnTo>
                    <a:pt x="252284" y="473367"/>
                  </a:lnTo>
                  <a:lnTo>
                    <a:pt x="253003" y="476103"/>
                  </a:lnTo>
                  <a:lnTo>
                    <a:pt x="254294" y="477927"/>
                  </a:lnTo>
                  <a:lnTo>
                    <a:pt x="255967" y="479143"/>
                  </a:lnTo>
                  <a:lnTo>
                    <a:pt x="260604" y="481094"/>
                  </a:lnTo>
                  <a:lnTo>
                    <a:pt x="265285" y="481433"/>
                  </a:lnTo>
                  <a:lnTo>
                    <a:pt x="266540" y="480669"/>
                  </a:lnTo>
                  <a:lnTo>
                    <a:pt x="267376" y="479348"/>
                  </a:lnTo>
                  <a:lnTo>
                    <a:pt x="267934" y="477655"/>
                  </a:lnTo>
                  <a:lnTo>
                    <a:pt x="259990" y="450590"/>
                  </a:lnTo>
                  <a:lnTo>
                    <a:pt x="244602" y="418175"/>
                  </a:lnTo>
                  <a:lnTo>
                    <a:pt x="220536" y="387266"/>
                  </a:lnTo>
                  <a:lnTo>
                    <a:pt x="219666" y="384619"/>
                  </a:lnTo>
                  <a:lnTo>
                    <a:pt x="218274" y="382855"/>
                  </a:lnTo>
                  <a:lnTo>
                    <a:pt x="213249" y="379560"/>
                  </a:lnTo>
                  <a:lnTo>
                    <a:pt x="211789" y="375913"/>
                  </a:lnTo>
                  <a:lnTo>
                    <a:pt x="212212" y="373805"/>
                  </a:lnTo>
                  <a:lnTo>
                    <a:pt x="216556" y="364590"/>
                  </a:lnTo>
                  <a:lnTo>
                    <a:pt x="217012" y="362199"/>
                  </a:lnTo>
                  <a:lnTo>
                    <a:pt x="221847" y="357377"/>
                  </a:lnTo>
                  <a:lnTo>
                    <a:pt x="256115" y="336494"/>
                  </a:lnTo>
                  <a:lnTo>
                    <a:pt x="290607" y="327875"/>
                  </a:lnTo>
                  <a:lnTo>
                    <a:pt x="312871" y="3208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5" name="SMARTInkShape-2312"/>
            <p:cNvSpPr/>
            <p:nvPr>
              <p:custDataLst>
                <p:tags r:id="rId28"/>
              </p:custDataLst>
            </p:nvPr>
          </p:nvSpPr>
          <p:spPr>
            <a:xfrm>
              <a:off x="2366339" y="4915265"/>
              <a:ext cx="94946" cy="29215"/>
            </a:xfrm>
            <a:custGeom>
              <a:avLst/>
              <a:gdLst/>
              <a:ahLst/>
              <a:cxnLst/>
              <a:rect l="0" t="0" r="0" b="0"/>
              <a:pathLst>
                <a:path w="94946" h="29215">
                  <a:moveTo>
                    <a:pt x="0" y="29214"/>
                  </a:moveTo>
                  <a:lnTo>
                    <a:pt x="0" y="29214"/>
                  </a:lnTo>
                  <a:lnTo>
                    <a:pt x="0" y="22000"/>
                  </a:lnTo>
                  <a:lnTo>
                    <a:pt x="3877" y="21937"/>
                  </a:lnTo>
                  <a:lnTo>
                    <a:pt x="7944" y="19758"/>
                  </a:lnTo>
                  <a:lnTo>
                    <a:pt x="10165" y="18042"/>
                  </a:lnTo>
                  <a:lnTo>
                    <a:pt x="16960" y="16133"/>
                  </a:lnTo>
                  <a:lnTo>
                    <a:pt x="24579" y="14474"/>
                  </a:lnTo>
                  <a:lnTo>
                    <a:pt x="34243" y="9789"/>
                  </a:lnTo>
                  <a:lnTo>
                    <a:pt x="70701" y="3523"/>
                  </a:lnTo>
                  <a:lnTo>
                    <a:pt x="87212" y="206"/>
                  </a:lnTo>
                  <a:lnTo>
                    <a:pt x="9494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6" name="SMARTInkShape-2313"/>
            <p:cNvSpPr/>
            <p:nvPr>
              <p:custDataLst>
                <p:tags r:id="rId29"/>
              </p:custDataLst>
            </p:nvPr>
          </p:nvSpPr>
          <p:spPr>
            <a:xfrm>
              <a:off x="2439386" y="4864140"/>
              <a:ext cx="36506" cy="167983"/>
            </a:xfrm>
            <a:custGeom>
              <a:avLst/>
              <a:gdLst/>
              <a:ahLst/>
              <a:cxnLst/>
              <a:rect l="0" t="0" r="0" b="0"/>
              <a:pathLst>
                <a:path w="36506" h="167983">
                  <a:moveTo>
                    <a:pt x="14595" y="0"/>
                  </a:moveTo>
                  <a:lnTo>
                    <a:pt x="14595" y="0"/>
                  </a:lnTo>
                  <a:lnTo>
                    <a:pt x="7592" y="0"/>
                  </a:lnTo>
                  <a:lnTo>
                    <a:pt x="3503" y="3878"/>
                  </a:lnTo>
                  <a:lnTo>
                    <a:pt x="1550" y="7945"/>
                  </a:lnTo>
                  <a:lnTo>
                    <a:pt x="79" y="40837"/>
                  </a:lnTo>
                  <a:lnTo>
                    <a:pt x="0" y="73604"/>
                  </a:lnTo>
                  <a:lnTo>
                    <a:pt x="2155" y="95114"/>
                  </a:lnTo>
                  <a:lnTo>
                    <a:pt x="12621" y="130837"/>
                  </a:lnTo>
                  <a:lnTo>
                    <a:pt x="16174" y="145885"/>
                  </a:lnTo>
                  <a:lnTo>
                    <a:pt x="20768" y="157756"/>
                  </a:lnTo>
                  <a:lnTo>
                    <a:pt x="36505" y="16798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7" name="SMARTInkShape-2314"/>
            <p:cNvSpPr/>
            <p:nvPr>
              <p:custDataLst>
                <p:tags r:id="rId30"/>
              </p:custDataLst>
            </p:nvPr>
          </p:nvSpPr>
          <p:spPr>
            <a:xfrm>
              <a:off x="2563835" y="4827623"/>
              <a:ext cx="160377" cy="236784"/>
            </a:xfrm>
            <a:custGeom>
              <a:avLst/>
              <a:gdLst/>
              <a:ahLst/>
              <a:cxnLst/>
              <a:rect l="0" t="0" r="0" b="0"/>
              <a:pathLst>
                <a:path w="160377" h="236784">
                  <a:moveTo>
                    <a:pt x="7002" y="0"/>
                  </a:moveTo>
                  <a:lnTo>
                    <a:pt x="7002" y="0"/>
                  </a:lnTo>
                  <a:lnTo>
                    <a:pt x="7002" y="34548"/>
                  </a:lnTo>
                  <a:lnTo>
                    <a:pt x="7002" y="68598"/>
                  </a:lnTo>
                  <a:lnTo>
                    <a:pt x="7002" y="101373"/>
                  </a:lnTo>
                  <a:lnTo>
                    <a:pt x="7002" y="137120"/>
                  </a:lnTo>
                  <a:lnTo>
                    <a:pt x="4838" y="173276"/>
                  </a:lnTo>
                  <a:lnTo>
                    <a:pt x="714" y="204101"/>
                  </a:lnTo>
                  <a:lnTo>
                    <a:pt x="0" y="218537"/>
                  </a:lnTo>
                  <a:lnTo>
                    <a:pt x="1996" y="225074"/>
                  </a:lnTo>
                  <a:lnTo>
                    <a:pt x="4777" y="230685"/>
                  </a:lnTo>
                  <a:lnTo>
                    <a:pt x="6343" y="236783"/>
                  </a:lnTo>
                  <a:lnTo>
                    <a:pt x="6563" y="236571"/>
                  </a:lnTo>
                  <a:lnTo>
                    <a:pt x="6709" y="235618"/>
                  </a:lnTo>
                  <a:lnTo>
                    <a:pt x="11964" y="227446"/>
                  </a:lnTo>
                  <a:lnTo>
                    <a:pt x="22113" y="194806"/>
                  </a:lnTo>
                  <a:lnTo>
                    <a:pt x="36260" y="161109"/>
                  </a:lnTo>
                  <a:lnTo>
                    <a:pt x="41369" y="148362"/>
                  </a:lnTo>
                  <a:lnTo>
                    <a:pt x="43375" y="142219"/>
                  </a:lnTo>
                  <a:lnTo>
                    <a:pt x="50723" y="131601"/>
                  </a:lnTo>
                  <a:lnTo>
                    <a:pt x="46916" y="135382"/>
                  </a:lnTo>
                  <a:lnTo>
                    <a:pt x="45029" y="139426"/>
                  </a:lnTo>
                  <a:lnTo>
                    <a:pt x="44526" y="141640"/>
                  </a:lnTo>
                  <a:lnTo>
                    <a:pt x="39941" y="148635"/>
                  </a:lnTo>
                  <a:lnTo>
                    <a:pt x="24788" y="165554"/>
                  </a:lnTo>
                  <a:lnTo>
                    <a:pt x="20073" y="175286"/>
                  </a:lnTo>
                  <a:lnTo>
                    <a:pt x="18151" y="177720"/>
                  </a:lnTo>
                  <a:lnTo>
                    <a:pt x="17680" y="179342"/>
                  </a:lnTo>
                  <a:lnTo>
                    <a:pt x="18179" y="180424"/>
                  </a:lnTo>
                  <a:lnTo>
                    <a:pt x="29464" y="188312"/>
                  </a:lnTo>
                  <a:lnTo>
                    <a:pt x="31715" y="188839"/>
                  </a:lnTo>
                  <a:lnTo>
                    <a:pt x="41969" y="194702"/>
                  </a:lnTo>
                  <a:lnTo>
                    <a:pt x="77732" y="207263"/>
                  </a:lnTo>
                  <a:lnTo>
                    <a:pt x="97104" y="215924"/>
                  </a:lnTo>
                  <a:lnTo>
                    <a:pt x="131163" y="224700"/>
                  </a:lnTo>
                  <a:lnTo>
                    <a:pt x="160376" y="2264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8" name="SMARTInkShape-2315"/>
            <p:cNvSpPr/>
            <p:nvPr>
              <p:custDataLst>
                <p:tags r:id="rId31"/>
              </p:custDataLst>
            </p:nvPr>
          </p:nvSpPr>
          <p:spPr>
            <a:xfrm>
              <a:off x="2826460" y="4447840"/>
              <a:ext cx="145687" cy="503944"/>
            </a:xfrm>
            <a:custGeom>
              <a:avLst/>
              <a:gdLst/>
              <a:ahLst/>
              <a:cxnLst/>
              <a:rect l="0" t="0" r="0" b="0"/>
              <a:pathLst>
                <a:path w="145687" h="503944">
                  <a:moveTo>
                    <a:pt x="0" y="0"/>
                  </a:moveTo>
                  <a:lnTo>
                    <a:pt x="0" y="0"/>
                  </a:lnTo>
                  <a:lnTo>
                    <a:pt x="21967" y="24131"/>
                  </a:lnTo>
                  <a:lnTo>
                    <a:pt x="28428" y="32635"/>
                  </a:lnTo>
                  <a:lnTo>
                    <a:pt x="61285" y="67592"/>
                  </a:lnTo>
                  <a:lnTo>
                    <a:pt x="86042" y="100934"/>
                  </a:lnTo>
                  <a:lnTo>
                    <a:pt x="110680" y="135081"/>
                  </a:lnTo>
                  <a:lnTo>
                    <a:pt x="127920" y="163463"/>
                  </a:lnTo>
                  <a:lnTo>
                    <a:pt x="135553" y="192429"/>
                  </a:lnTo>
                  <a:lnTo>
                    <a:pt x="141692" y="225448"/>
                  </a:lnTo>
                  <a:lnTo>
                    <a:pt x="144773" y="257051"/>
                  </a:lnTo>
                  <a:lnTo>
                    <a:pt x="145686" y="290851"/>
                  </a:lnTo>
                  <a:lnTo>
                    <a:pt x="142079" y="322686"/>
                  </a:lnTo>
                  <a:lnTo>
                    <a:pt x="135871" y="356554"/>
                  </a:lnTo>
                  <a:lnTo>
                    <a:pt x="128892" y="388409"/>
                  </a:lnTo>
                  <a:lnTo>
                    <a:pt x="119264" y="422422"/>
                  </a:lnTo>
                  <a:lnTo>
                    <a:pt x="109547" y="452585"/>
                  </a:lnTo>
                  <a:lnTo>
                    <a:pt x="103210" y="482663"/>
                  </a:lnTo>
                  <a:lnTo>
                    <a:pt x="102249" y="50394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49" name="SMARTInkShape-2316"/>
            <p:cNvSpPr/>
            <p:nvPr>
              <p:custDataLst>
                <p:tags r:id="rId32"/>
              </p:custDataLst>
            </p:nvPr>
          </p:nvSpPr>
          <p:spPr>
            <a:xfrm>
              <a:off x="3052869" y="4769221"/>
              <a:ext cx="116858" cy="29189"/>
            </a:xfrm>
            <a:custGeom>
              <a:avLst/>
              <a:gdLst/>
              <a:ahLst/>
              <a:cxnLst/>
              <a:rect l="0" t="0" r="0" b="0"/>
              <a:pathLst>
                <a:path w="116858" h="29189">
                  <a:moveTo>
                    <a:pt x="0" y="7277"/>
                  </a:moveTo>
                  <a:lnTo>
                    <a:pt x="0" y="7277"/>
                  </a:lnTo>
                  <a:lnTo>
                    <a:pt x="0" y="275"/>
                  </a:lnTo>
                  <a:lnTo>
                    <a:pt x="10166" y="0"/>
                  </a:lnTo>
                  <a:lnTo>
                    <a:pt x="14797" y="2149"/>
                  </a:lnTo>
                  <a:lnTo>
                    <a:pt x="19561" y="4998"/>
                  </a:lnTo>
                  <a:lnTo>
                    <a:pt x="27616" y="6602"/>
                  </a:lnTo>
                  <a:lnTo>
                    <a:pt x="62948" y="7238"/>
                  </a:lnTo>
                  <a:lnTo>
                    <a:pt x="84653" y="9430"/>
                  </a:lnTo>
                  <a:lnTo>
                    <a:pt x="99200" y="15218"/>
                  </a:lnTo>
                  <a:lnTo>
                    <a:pt x="116857" y="291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50" name="SMARTInkShape-2317"/>
            <p:cNvSpPr/>
            <p:nvPr>
              <p:custDataLst>
                <p:tags r:id="rId33"/>
              </p:custDataLst>
            </p:nvPr>
          </p:nvSpPr>
          <p:spPr>
            <a:xfrm>
              <a:off x="3068491" y="4864167"/>
              <a:ext cx="159664" cy="14582"/>
            </a:xfrm>
            <a:custGeom>
              <a:avLst/>
              <a:gdLst/>
              <a:ahLst/>
              <a:cxnLst/>
              <a:rect l="0" t="0" r="0" b="0"/>
              <a:pathLst>
                <a:path w="159664" h="14582">
                  <a:moveTo>
                    <a:pt x="6288" y="7277"/>
                  </a:moveTo>
                  <a:lnTo>
                    <a:pt x="6288" y="7277"/>
                  </a:lnTo>
                  <a:lnTo>
                    <a:pt x="0" y="7277"/>
                  </a:lnTo>
                  <a:lnTo>
                    <a:pt x="5362" y="989"/>
                  </a:lnTo>
                  <a:lnTo>
                    <a:pt x="40601" y="0"/>
                  </a:lnTo>
                  <a:lnTo>
                    <a:pt x="71555" y="790"/>
                  </a:lnTo>
                  <a:lnTo>
                    <a:pt x="106762" y="5755"/>
                  </a:lnTo>
                  <a:lnTo>
                    <a:pt x="137025" y="9307"/>
                  </a:lnTo>
                  <a:lnTo>
                    <a:pt x="159663" y="1458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51" name="SMARTInkShape-2318"/>
            <p:cNvSpPr/>
            <p:nvPr>
              <p:custDataLst>
                <p:tags r:id="rId34"/>
              </p:custDataLst>
            </p:nvPr>
          </p:nvSpPr>
          <p:spPr>
            <a:xfrm>
              <a:off x="3360318" y="4661122"/>
              <a:ext cx="245820" cy="297526"/>
            </a:xfrm>
            <a:custGeom>
              <a:avLst/>
              <a:gdLst/>
              <a:ahLst/>
              <a:cxnLst/>
              <a:rect l="0" t="0" r="0" b="0"/>
              <a:pathLst>
                <a:path w="245820" h="297526">
                  <a:moveTo>
                    <a:pt x="233011" y="93466"/>
                  </a:moveTo>
                  <a:lnTo>
                    <a:pt x="233011" y="93466"/>
                  </a:lnTo>
                  <a:lnTo>
                    <a:pt x="233011" y="89589"/>
                  </a:lnTo>
                  <a:lnTo>
                    <a:pt x="230847" y="85521"/>
                  </a:lnTo>
                  <a:lnTo>
                    <a:pt x="211044" y="49438"/>
                  </a:lnTo>
                  <a:lnTo>
                    <a:pt x="201617" y="34977"/>
                  </a:lnTo>
                  <a:lnTo>
                    <a:pt x="184184" y="16515"/>
                  </a:lnTo>
                  <a:lnTo>
                    <a:pt x="162072" y="3515"/>
                  </a:lnTo>
                  <a:lnTo>
                    <a:pt x="147703" y="0"/>
                  </a:lnTo>
                  <a:lnTo>
                    <a:pt x="138020" y="1341"/>
                  </a:lnTo>
                  <a:lnTo>
                    <a:pt x="107883" y="11876"/>
                  </a:lnTo>
                  <a:lnTo>
                    <a:pt x="76083" y="33079"/>
                  </a:lnTo>
                  <a:lnTo>
                    <a:pt x="50533" y="58815"/>
                  </a:lnTo>
                  <a:lnTo>
                    <a:pt x="29015" y="92151"/>
                  </a:lnTo>
                  <a:lnTo>
                    <a:pt x="13013" y="122420"/>
                  </a:lnTo>
                  <a:lnTo>
                    <a:pt x="2849" y="152654"/>
                  </a:lnTo>
                  <a:lnTo>
                    <a:pt x="0" y="184714"/>
                  </a:lnTo>
                  <a:lnTo>
                    <a:pt x="1671" y="204087"/>
                  </a:lnTo>
                  <a:lnTo>
                    <a:pt x="11784" y="238865"/>
                  </a:lnTo>
                  <a:lnTo>
                    <a:pt x="19679" y="255658"/>
                  </a:lnTo>
                  <a:lnTo>
                    <a:pt x="31936" y="270100"/>
                  </a:lnTo>
                  <a:lnTo>
                    <a:pt x="65088" y="290455"/>
                  </a:lnTo>
                  <a:lnTo>
                    <a:pt x="75606" y="294627"/>
                  </a:lnTo>
                  <a:lnTo>
                    <a:pt x="109282" y="297525"/>
                  </a:lnTo>
                  <a:lnTo>
                    <a:pt x="123650" y="293441"/>
                  </a:lnTo>
                  <a:lnTo>
                    <a:pt x="154982" y="277231"/>
                  </a:lnTo>
                  <a:lnTo>
                    <a:pt x="190866" y="244017"/>
                  </a:lnTo>
                  <a:lnTo>
                    <a:pt x="215870" y="209950"/>
                  </a:lnTo>
                  <a:lnTo>
                    <a:pt x="232357" y="173755"/>
                  </a:lnTo>
                  <a:lnTo>
                    <a:pt x="245397" y="137923"/>
                  </a:lnTo>
                  <a:lnTo>
                    <a:pt x="245819" y="127832"/>
                  </a:lnTo>
                  <a:lnTo>
                    <a:pt x="240093" y="93341"/>
                  </a:lnTo>
                  <a:lnTo>
                    <a:pt x="230227" y="66990"/>
                  </a:lnTo>
                  <a:lnTo>
                    <a:pt x="218358" y="50326"/>
                  </a:lnTo>
                  <a:lnTo>
                    <a:pt x="203793" y="31481"/>
                  </a:lnTo>
                  <a:lnTo>
                    <a:pt x="196492" y="26680"/>
                  </a:lnTo>
                  <a:lnTo>
                    <a:pt x="191624" y="23208"/>
                  </a:lnTo>
                  <a:lnTo>
                    <a:pt x="182013" y="20463"/>
                  </a:lnTo>
                  <a:lnTo>
                    <a:pt x="188186" y="26721"/>
                  </a:lnTo>
                  <a:lnTo>
                    <a:pt x="196494" y="2773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58" name="SMARTInkShape-Group630"/>
          <p:cNvGrpSpPr/>
          <p:nvPr/>
        </p:nvGrpSpPr>
        <p:grpSpPr>
          <a:xfrm>
            <a:off x="3900077" y="4551800"/>
            <a:ext cx="1212384" cy="567964"/>
            <a:chOff x="3900077" y="4551800"/>
            <a:chExt cx="1212384" cy="567964"/>
          </a:xfrm>
        </p:grpSpPr>
        <p:sp>
          <p:nvSpPr>
            <p:cNvPr id="38953" name="SMARTInkShape-2319"/>
            <p:cNvSpPr/>
            <p:nvPr>
              <p:custDataLst>
                <p:tags r:id="rId16"/>
              </p:custDataLst>
            </p:nvPr>
          </p:nvSpPr>
          <p:spPr>
            <a:xfrm>
              <a:off x="4374805" y="4761892"/>
              <a:ext cx="153375" cy="283246"/>
            </a:xfrm>
            <a:custGeom>
              <a:avLst/>
              <a:gdLst/>
              <a:ahLst/>
              <a:cxnLst/>
              <a:rect l="0" t="0" r="0" b="0"/>
              <a:pathLst>
                <a:path w="153375" h="283246">
                  <a:moveTo>
                    <a:pt x="0" y="65731"/>
                  </a:moveTo>
                  <a:lnTo>
                    <a:pt x="0" y="65731"/>
                  </a:lnTo>
                  <a:lnTo>
                    <a:pt x="3877" y="65731"/>
                  </a:lnTo>
                  <a:lnTo>
                    <a:pt x="5019" y="66542"/>
                  </a:lnTo>
                  <a:lnTo>
                    <a:pt x="5781" y="67895"/>
                  </a:lnTo>
                  <a:lnTo>
                    <a:pt x="6852" y="75839"/>
                  </a:lnTo>
                  <a:lnTo>
                    <a:pt x="7286" y="110489"/>
                  </a:lnTo>
                  <a:lnTo>
                    <a:pt x="7301" y="143889"/>
                  </a:lnTo>
                  <a:lnTo>
                    <a:pt x="12323" y="175664"/>
                  </a:lnTo>
                  <a:lnTo>
                    <a:pt x="13930" y="202897"/>
                  </a:lnTo>
                  <a:lnTo>
                    <a:pt x="14474" y="236852"/>
                  </a:lnTo>
                  <a:lnTo>
                    <a:pt x="13736" y="248903"/>
                  </a:lnTo>
                  <a:lnTo>
                    <a:pt x="7602" y="279468"/>
                  </a:lnTo>
                  <a:lnTo>
                    <a:pt x="6691" y="281257"/>
                  </a:lnTo>
                  <a:lnTo>
                    <a:pt x="5272" y="282450"/>
                  </a:lnTo>
                  <a:lnTo>
                    <a:pt x="3515" y="283245"/>
                  </a:lnTo>
                  <a:lnTo>
                    <a:pt x="2343" y="282964"/>
                  </a:lnTo>
                  <a:lnTo>
                    <a:pt x="1562" y="281965"/>
                  </a:lnTo>
                  <a:lnTo>
                    <a:pt x="694" y="277879"/>
                  </a:lnTo>
                  <a:lnTo>
                    <a:pt x="61" y="246960"/>
                  </a:lnTo>
                  <a:lnTo>
                    <a:pt x="12" y="214508"/>
                  </a:lnTo>
                  <a:lnTo>
                    <a:pt x="2168" y="183389"/>
                  </a:lnTo>
                  <a:lnTo>
                    <a:pt x="7946" y="151446"/>
                  </a:lnTo>
                  <a:lnTo>
                    <a:pt x="14798" y="118448"/>
                  </a:lnTo>
                  <a:lnTo>
                    <a:pt x="24131" y="90278"/>
                  </a:lnTo>
                  <a:lnTo>
                    <a:pt x="41825" y="58948"/>
                  </a:lnTo>
                  <a:lnTo>
                    <a:pt x="70639" y="24817"/>
                  </a:lnTo>
                  <a:lnTo>
                    <a:pt x="106107" y="5337"/>
                  </a:lnTo>
                  <a:lnTo>
                    <a:pt x="128489" y="468"/>
                  </a:lnTo>
                  <a:lnTo>
                    <a:pt x="153374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54" name="SMARTInkShape-2320"/>
            <p:cNvSpPr/>
            <p:nvPr>
              <p:custDataLst>
                <p:tags r:id="rId17"/>
              </p:custDataLst>
            </p:nvPr>
          </p:nvSpPr>
          <p:spPr>
            <a:xfrm>
              <a:off x="3900077" y="4595462"/>
              <a:ext cx="189661" cy="524302"/>
            </a:xfrm>
            <a:custGeom>
              <a:avLst/>
              <a:gdLst/>
              <a:ahLst/>
              <a:cxnLst/>
              <a:rect l="0" t="0" r="0" b="0"/>
              <a:pathLst>
                <a:path w="189661" h="524302">
                  <a:moveTo>
                    <a:pt x="0" y="144519"/>
                  </a:moveTo>
                  <a:lnTo>
                    <a:pt x="0" y="144519"/>
                  </a:lnTo>
                  <a:lnTo>
                    <a:pt x="10165" y="144519"/>
                  </a:lnTo>
                  <a:lnTo>
                    <a:pt x="44027" y="157152"/>
                  </a:lnTo>
                  <a:lnTo>
                    <a:pt x="58489" y="160705"/>
                  </a:lnTo>
                  <a:lnTo>
                    <a:pt x="89811" y="171707"/>
                  </a:lnTo>
                  <a:lnTo>
                    <a:pt x="113407" y="173333"/>
                  </a:lnTo>
                  <a:lnTo>
                    <a:pt x="128728" y="169737"/>
                  </a:lnTo>
                  <a:lnTo>
                    <a:pt x="151170" y="158920"/>
                  </a:lnTo>
                  <a:lnTo>
                    <a:pt x="166553" y="145470"/>
                  </a:lnTo>
                  <a:lnTo>
                    <a:pt x="176575" y="131907"/>
                  </a:lnTo>
                  <a:lnTo>
                    <a:pt x="187255" y="97426"/>
                  </a:lnTo>
                  <a:lnTo>
                    <a:pt x="189660" y="61608"/>
                  </a:lnTo>
                  <a:lnTo>
                    <a:pt x="189011" y="43130"/>
                  </a:lnTo>
                  <a:lnTo>
                    <a:pt x="179717" y="22105"/>
                  </a:lnTo>
                  <a:lnTo>
                    <a:pt x="165508" y="3684"/>
                  </a:lnTo>
                  <a:lnTo>
                    <a:pt x="158496" y="775"/>
                  </a:lnTo>
                  <a:lnTo>
                    <a:pt x="154354" y="0"/>
                  </a:lnTo>
                  <a:lnTo>
                    <a:pt x="145424" y="1302"/>
                  </a:lnTo>
                  <a:lnTo>
                    <a:pt x="140770" y="2785"/>
                  </a:lnTo>
                  <a:lnTo>
                    <a:pt x="133436" y="8761"/>
                  </a:lnTo>
                  <a:lnTo>
                    <a:pt x="127471" y="17639"/>
                  </a:lnTo>
                  <a:lnTo>
                    <a:pt x="110660" y="50177"/>
                  </a:lnTo>
                  <a:lnTo>
                    <a:pt x="100864" y="71662"/>
                  </a:lnTo>
                  <a:lnTo>
                    <a:pt x="96699" y="101201"/>
                  </a:lnTo>
                  <a:lnTo>
                    <a:pt x="91588" y="135651"/>
                  </a:lnTo>
                  <a:lnTo>
                    <a:pt x="88811" y="171556"/>
                  </a:lnTo>
                  <a:lnTo>
                    <a:pt x="90326" y="197922"/>
                  </a:lnTo>
                  <a:lnTo>
                    <a:pt x="92892" y="225058"/>
                  </a:lnTo>
                  <a:lnTo>
                    <a:pt x="94033" y="250645"/>
                  </a:lnTo>
                  <a:lnTo>
                    <a:pt x="96704" y="277705"/>
                  </a:lnTo>
                  <a:lnTo>
                    <a:pt x="100596" y="305151"/>
                  </a:lnTo>
                  <a:lnTo>
                    <a:pt x="105031" y="330873"/>
                  </a:lnTo>
                  <a:lnTo>
                    <a:pt x="109707" y="355831"/>
                  </a:lnTo>
                  <a:lnTo>
                    <a:pt x="113679" y="380448"/>
                  </a:lnTo>
                  <a:lnTo>
                    <a:pt x="116726" y="415496"/>
                  </a:lnTo>
                  <a:lnTo>
                    <a:pt x="121596" y="442832"/>
                  </a:lnTo>
                  <a:lnTo>
                    <a:pt x="125817" y="476410"/>
                  </a:lnTo>
                  <a:lnTo>
                    <a:pt x="130720" y="504290"/>
                  </a:lnTo>
                  <a:lnTo>
                    <a:pt x="131454" y="524042"/>
                  </a:lnTo>
                  <a:lnTo>
                    <a:pt x="124160" y="52430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55" name="SMARTInkShape-2321"/>
            <p:cNvSpPr/>
            <p:nvPr>
              <p:custDataLst>
                <p:tags r:id="rId18"/>
              </p:custDataLst>
            </p:nvPr>
          </p:nvSpPr>
          <p:spPr>
            <a:xfrm>
              <a:off x="4075361" y="4864140"/>
              <a:ext cx="175286" cy="1"/>
            </a:xfrm>
            <a:custGeom>
              <a:avLst/>
              <a:gdLst/>
              <a:ahLst/>
              <a:cxnLst/>
              <a:rect l="0" t="0" r="0" b="0"/>
              <a:pathLst>
                <a:path w="175286" h="1">
                  <a:moveTo>
                    <a:pt x="0" y="0"/>
                  </a:moveTo>
                  <a:lnTo>
                    <a:pt x="0" y="0"/>
                  </a:lnTo>
                  <a:lnTo>
                    <a:pt x="32076" y="0"/>
                  </a:lnTo>
                  <a:lnTo>
                    <a:pt x="66109" y="0"/>
                  </a:lnTo>
                  <a:lnTo>
                    <a:pt x="97184" y="0"/>
                  </a:lnTo>
                  <a:lnTo>
                    <a:pt x="124823" y="0"/>
                  </a:lnTo>
                  <a:lnTo>
                    <a:pt x="157359" y="0"/>
                  </a:lnTo>
                  <a:lnTo>
                    <a:pt x="17528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56" name="SMARTInkShape-2322"/>
            <p:cNvSpPr/>
            <p:nvPr>
              <p:custDataLst>
                <p:tags r:id="rId19"/>
              </p:custDataLst>
            </p:nvPr>
          </p:nvSpPr>
          <p:spPr>
            <a:xfrm>
              <a:off x="4185946" y="4772893"/>
              <a:ext cx="101218" cy="323254"/>
            </a:xfrm>
            <a:custGeom>
              <a:avLst/>
              <a:gdLst/>
              <a:ahLst/>
              <a:cxnLst/>
              <a:rect l="0" t="0" r="0" b="0"/>
              <a:pathLst>
                <a:path w="101218" h="323254">
                  <a:moveTo>
                    <a:pt x="93913" y="91247"/>
                  </a:moveTo>
                  <a:lnTo>
                    <a:pt x="93913" y="91247"/>
                  </a:lnTo>
                  <a:lnTo>
                    <a:pt x="90036" y="91247"/>
                  </a:lnTo>
                  <a:lnTo>
                    <a:pt x="85969" y="93412"/>
                  </a:lnTo>
                  <a:lnTo>
                    <a:pt x="66166" y="108208"/>
                  </a:lnTo>
                  <a:lnTo>
                    <a:pt x="58859" y="116639"/>
                  </a:lnTo>
                  <a:lnTo>
                    <a:pt x="42681" y="131321"/>
                  </a:lnTo>
                  <a:lnTo>
                    <a:pt x="22497" y="164751"/>
                  </a:lnTo>
                  <a:lnTo>
                    <a:pt x="9506" y="199420"/>
                  </a:lnTo>
                  <a:lnTo>
                    <a:pt x="2451" y="227892"/>
                  </a:lnTo>
                  <a:lnTo>
                    <a:pt x="0" y="256075"/>
                  </a:lnTo>
                  <a:lnTo>
                    <a:pt x="1336" y="287820"/>
                  </a:lnTo>
                  <a:lnTo>
                    <a:pt x="6973" y="305840"/>
                  </a:lnTo>
                  <a:lnTo>
                    <a:pt x="12264" y="313216"/>
                  </a:lnTo>
                  <a:lnTo>
                    <a:pt x="23556" y="321120"/>
                  </a:lnTo>
                  <a:lnTo>
                    <a:pt x="29642" y="323253"/>
                  </a:lnTo>
                  <a:lnTo>
                    <a:pt x="33213" y="322199"/>
                  </a:lnTo>
                  <a:lnTo>
                    <a:pt x="41508" y="316700"/>
                  </a:lnTo>
                  <a:lnTo>
                    <a:pt x="63381" y="286702"/>
                  </a:lnTo>
                  <a:lnTo>
                    <a:pt x="76942" y="252242"/>
                  </a:lnTo>
                  <a:lnTo>
                    <a:pt x="88164" y="219739"/>
                  </a:lnTo>
                  <a:lnTo>
                    <a:pt x="93021" y="188378"/>
                  </a:lnTo>
                  <a:lnTo>
                    <a:pt x="98428" y="154561"/>
                  </a:lnTo>
                  <a:lnTo>
                    <a:pt x="100391" y="123622"/>
                  </a:lnTo>
                  <a:lnTo>
                    <a:pt x="100972" y="93897"/>
                  </a:lnTo>
                  <a:lnTo>
                    <a:pt x="100333" y="65343"/>
                  </a:lnTo>
                  <a:lnTo>
                    <a:pt x="94919" y="29829"/>
                  </a:lnTo>
                  <a:lnTo>
                    <a:pt x="93931" y="0"/>
                  </a:lnTo>
                  <a:lnTo>
                    <a:pt x="93914" y="16126"/>
                  </a:lnTo>
                  <a:lnTo>
                    <a:pt x="101217" y="255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57" name="SMARTInkShape-2323"/>
            <p:cNvSpPr/>
            <p:nvPr>
              <p:custDataLst>
                <p:tags r:id="rId20"/>
              </p:custDataLst>
            </p:nvPr>
          </p:nvSpPr>
          <p:spPr>
            <a:xfrm>
              <a:off x="4608771" y="4551800"/>
              <a:ext cx="503690" cy="381606"/>
            </a:xfrm>
            <a:custGeom>
              <a:avLst/>
              <a:gdLst/>
              <a:ahLst/>
              <a:cxnLst/>
              <a:rect l="0" t="0" r="0" b="0"/>
              <a:pathLst>
                <a:path w="503690" h="381606">
                  <a:moveTo>
                    <a:pt x="138513" y="173574"/>
                  </a:moveTo>
                  <a:lnTo>
                    <a:pt x="138513" y="173574"/>
                  </a:lnTo>
                  <a:lnTo>
                    <a:pt x="134636" y="169697"/>
                  </a:lnTo>
                  <a:lnTo>
                    <a:pt x="130569" y="167793"/>
                  </a:lnTo>
                  <a:lnTo>
                    <a:pt x="128348" y="167285"/>
                  </a:lnTo>
                  <a:lnTo>
                    <a:pt x="118141" y="161451"/>
                  </a:lnTo>
                  <a:lnTo>
                    <a:pt x="100566" y="159294"/>
                  </a:lnTo>
                  <a:lnTo>
                    <a:pt x="95138" y="161276"/>
                  </a:lnTo>
                  <a:lnTo>
                    <a:pt x="81165" y="173038"/>
                  </a:lnTo>
                  <a:lnTo>
                    <a:pt x="57996" y="203679"/>
                  </a:lnTo>
                  <a:lnTo>
                    <a:pt x="38664" y="236055"/>
                  </a:lnTo>
                  <a:lnTo>
                    <a:pt x="24081" y="264130"/>
                  </a:lnTo>
                  <a:lnTo>
                    <a:pt x="6236" y="296866"/>
                  </a:lnTo>
                  <a:lnTo>
                    <a:pt x="601" y="330259"/>
                  </a:lnTo>
                  <a:lnTo>
                    <a:pt x="0" y="342085"/>
                  </a:lnTo>
                  <a:lnTo>
                    <a:pt x="1539" y="343531"/>
                  </a:lnTo>
                  <a:lnTo>
                    <a:pt x="4187" y="343684"/>
                  </a:lnTo>
                  <a:lnTo>
                    <a:pt x="10647" y="341689"/>
                  </a:lnTo>
                  <a:lnTo>
                    <a:pt x="46254" y="316188"/>
                  </a:lnTo>
                  <a:lnTo>
                    <a:pt x="75238" y="289529"/>
                  </a:lnTo>
                  <a:lnTo>
                    <a:pt x="89830" y="285023"/>
                  </a:lnTo>
                  <a:lnTo>
                    <a:pt x="99564" y="283970"/>
                  </a:lnTo>
                  <a:lnTo>
                    <a:pt x="107136" y="285665"/>
                  </a:lnTo>
                  <a:lnTo>
                    <a:pt x="122487" y="293366"/>
                  </a:lnTo>
                  <a:lnTo>
                    <a:pt x="129497" y="300121"/>
                  </a:lnTo>
                  <a:lnTo>
                    <a:pt x="143157" y="323204"/>
                  </a:lnTo>
                  <a:lnTo>
                    <a:pt x="155525" y="348876"/>
                  </a:lnTo>
                  <a:lnTo>
                    <a:pt x="170306" y="364761"/>
                  </a:lnTo>
                  <a:lnTo>
                    <a:pt x="176448" y="368099"/>
                  </a:lnTo>
                  <a:lnTo>
                    <a:pt x="184467" y="369977"/>
                  </a:lnTo>
                  <a:lnTo>
                    <a:pt x="191668" y="366089"/>
                  </a:lnTo>
                  <a:lnTo>
                    <a:pt x="214250" y="344996"/>
                  </a:lnTo>
                  <a:lnTo>
                    <a:pt x="233512" y="314553"/>
                  </a:lnTo>
                  <a:lnTo>
                    <a:pt x="248081" y="281618"/>
                  </a:lnTo>
                  <a:lnTo>
                    <a:pt x="262678" y="246162"/>
                  </a:lnTo>
                  <a:lnTo>
                    <a:pt x="272413" y="221254"/>
                  </a:lnTo>
                  <a:lnTo>
                    <a:pt x="282150" y="193953"/>
                  </a:lnTo>
                  <a:lnTo>
                    <a:pt x="289724" y="167754"/>
                  </a:lnTo>
                  <a:lnTo>
                    <a:pt x="295795" y="141773"/>
                  </a:lnTo>
                  <a:lnTo>
                    <a:pt x="301198" y="113996"/>
                  </a:lnTo>
                  <a:lnTo>
                    <a:pt x="308802" y="78738"/>
                  </a:lnTo>
                  <a:lnTo>
                    <a:pt x="312811" y="43575"/>
                  </a:lnTo>
                  <a:lnTo>
                    <a:pt x="313711" y="10079"/>
                  </a:lnTo>
                  <a:lnTo>
                    <a:pt x="313760" y="4070"/>
                  </a:lnTo>
                  <a:lnTo>
                    <a:pt x="312960" y="2144"/>
                  </a:lnTo>
                  <a:lnTo>
                    <a:pt x="311616" y="859"/>
                  </a:lnTo>
                  <a:lnTo>
                    <a:pt x="309909" y="2"/>
                  </a:lnTo>
                  <a:lnTo>
                    <a:pt x="307959" y="243"/>
                  </a:lnTo>
                  <a:lnTo>
                    <a:pt x="303628" y="2674"/>
                  </a:lnTo>
                  <a:lnTo>
                    <a:pt x="296628" y="12483"/>
                  </a:lnTo>
                  <a:lnTo>
                    <a:pt x="282403" y="45181"/>
                  </a:lnTo>
                  <a:lnTo>
                    <a:pt x="271495" y="74398"/>
                  </a:lnTo>
                  <a:lnTo>
                    <a:pt x="265782" y="97847"/>
                  </a:lnTo>
                  <a:lnTo>
                    <a:pt x="260538" y="124499"/>
                  </a:lnTo>
                  <a:lnTo>
                    <a:pt x="257667" y="150410"/>
                  </a:lnTo>
                  <a:lnTo>
                    <a:pt x="257202" y="176263"/>
                  </a:lnTo>
                  <a:lnTo>
                    <a:pt x="259700" y="203983"/>
                  </a:lnTo>
                  <a:lnTo>
                    <a:pt x="263516" y="230369"/>
                  </a:lnTo>
                  <a:lnTo>
                    <a:pt x="272390" y="263708"/>
                  </a:lnTo>
                  <a:lnTo>
                    <a:pt x="289929" y="296783"/>
                  </a:lnTo>
                  <a:lnTo>
                    <a:pt x="304201" y="311608"/>
                  </a:lnTo>
                  <a:lnTo>
                    <a:pt x="313860" y="316072"/>
                  </a:lnTo>
                  <a:lnTo>
                    <a:pt x="318708" y="317262"/>
                  </a:lnTo>
                  <a:lnTo>
                    <a:pt x="337163" y="315061"/>
                  </a:lnTo>
                  <a:lnTo>
                    <a:pt x="358050" y="305392"/>
                  </a:lnTo>
                  <a:lnTo>
                    <a:pt x="375780" y="288371"/>
                  </a:lnTo>
                  <a:lnTo>
                    <a:pt x="397123" y="259998"/>
                  </a:lnTo>
                  <a:lnTo>
                    <a:pt x="416120" y="232542"/>
                  </a:lnTo>
                  <a:lnTo>
                    <a:pt x="431577" y="199882"/>
                  </a:lnTo>
                  <a:lnTo>
                    <a:pt x="441657" y="168475"/>
                  </a:lnTo>
                  <a:lnTo>
                    <a:pt x="450595" y="133832"/>
                  </a:lnTo>
                  <a:lnTo>
                    <a:pt x="461539" y="98682"/>
                  </a:lnTo>
                  <a:lnTo>
                    <a:pt x="466314" y="68159"/>
                  </a:lnTo>
                  <a:lnTo>
                    <a:pt x="472622" y="35624"/>
                  </a:lnTo>
                  <a:lnTo>
                    <a:pt x="474366" y="4061"/>
                  </a:lnTo>
                  <a:lnTo>
                    <a:pt x="473592" y="2137"/>
                  </a:lnTo>
                  <a:lnTo>
                    <a:pt x="472263" y="855"/>
                  </a:lnTo>
                  <a:lnTo>
                    <a:pt x="470565" y="0"/>
                  </a:lnTo>
                  <a:lnTo>
                    <a:pt x="469434" y="241"/>
                  </a:lnTo>
                  <a:lnTo>
                    <a:pt x="468680" y="1214"/>
                  </a:lnTo>
                  <a:lnTo>
                    <a:pt x="457195" y="23262"/>
                  </a:lnTo>
                  <a:lnTo>
                    <a:pt x="446633" y="45181"/>
                  </a:lnTo>
                  <a:lnTo>
                    <a:pt x="438364" y="76562"/>
                  </a:lnTo>
                  <a:lnTo>
                    <a:pt x="433269" y="102866"/>
                  </a:lnTo>
                  <a:lnTo>
                    <a:pt x="428299" y="130787"/>
                  </a:lnTo>
                  <a:lnTo>
                    <a:pt x="423386" y="159427"/>
                  </a:lnTo>
                  <a:lnTo>
                    <a:pt x="420120" y="188385"/>
                  </a:lnTo>
                  <a:lnTo>
                    <a:pt x="421374" y="217486"/>
                  </a:lnTo>
                  <a:lnTo>
                    <a:pt x="422472" y="244486"/>
                  </a:lnTo>
                  <a:lnTo>
                    <a:pt x="424583" y="269198"/>
                  </a:lnTo>
                  <a:lnTo>
                    <a:pt x="434085" y="301361"/>
                  </a:lnTo>
                  <a:lnTo>
                    <a:pt x="444024" y="329825"/>
                  </a:lnTo>
                  <a:lnTo>
                    <a:pt x="476480" y="365297"/>
                  </a:lnTo>
                  <a:lnTo>
                    <a:pt x="486457" y="375370"/>
                  </a:lnTo>
                  <a:lnTo>
                    <a:pt x="498465" y="380928"/>
                  </a:lnTo>
                  <a:lnTo>
                    <a:pt x="503689" y="38160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64" name="SMARTInkShape-Group633"/>
          <p:cNvGrpSpPr/>
          <p:nvPr/>
        </p:nvGrpSpPr>
        <p:grpSpPr>
          <a:xfrm>
            <a:off x="5391009" y="4411323"/>
            <a:ext cx="700123" cy="934851"/>
            <a:chOff x="5391009" y="4411323"/>
            <a:chExt cx="700123" cy="934851"/>
          </a:xfrm>
        </p:grpSpPr>
        <p:sp>
          <p:nvSpPr>
            <p:cNvPr id="38959" name="SMARTInkShape-2324"/>
            <p:cNvSpPr/>
            <p:nvPr>
              <p:custDataLst>
                <p:tags r:id="rId11"/>
              </p:custDataLst>
            </p:nvPr>
          </p:nvSpPr>
          <p:spPr>
            <a:xfrm>
              <a:off x="5537114" y="4411323"/>
              <a:ext cx="319253" cy="314051"/>
            </a:xfrm>
            <a:custGeom>
              <a:avLst/>
              <a:gdLst/>
              <a:ahLst/>
              <a:cxnLst/>
              <a:rect l="0" t="0" r="0" b="0"/>
              <a:pathLst>
                <a:path w="319253" h="314051">
                  <a:moveTo>
                    <a:pt x="232663" y="51124"/>
                  </a:moveTo>
                  <a:lnTo>
                    <a:pt x="232663" y="51124"/>
                  </a:lnTo>
                  <a:lnTo>
                    <a:pt x="232663" y="72725"/>
                  </a:lnTo>
                  <a:lnTo>
                    <a:pt x="227643" y="78804"/>
                  </a:lnTo>
                  <a:lnTo>
                    <a:pt x="226035" y="85474"/>
                  </a:lnTo>
                  <a:lnTo>
                    <a:pt x="224606" y="100649"/>
                  </a:lnTo>
                  <a:lnTo>
                    <a:pt x="219078" y="118278"/>
                  </a:lnTo>
                  <a:lnTo>
                    <a:pt x="217446" y="133848"/>
                  </a:lnTo>
                  <a:lnTo>
                    <a:pt x="212315" y="147743"/>
                  </a:lnTo>
                  <a:lnTo>
                    <a:pt x="210001" y="177649"/>
                  </a:lnTo>
                  <a:lnTo>
                    <a:pt x="204983" y="191560"/>
                  </a:lnTo>
                  <a:lnTo>
                    <a:pt x="201739" y="204992"/>
                  </a:lnTo>
                  <a:lnTo>
                    <a:pt x="195638" y="217087"/>
                  </a:lnTo>
                  <a:lnTo>
                    <a:pt x="193373" y="220194"/>
                  </a:lnTo>
                  <a:lnTo>
                    <a:pt x="190856" y="227975"/>
                  </a:lnTo>
                  <a:lnTo>
                    <a:pt x="188925" y="236031"/>
                  </a:lnTo>
                  <a:lnTo>
                    <a:pt x="181073" y="247815"/>
                  </a:lnTo>
                  <a:lnTo>
                    <a:pt x="157184" y="279658"/>
                  </a:lnTo>
                  <a:lnTo>
                    <a:pt x="152320" y="282535"/>
                  </a:lnTo>
                  <a:lnTo>
                    <a:pt x="147453" y="284625"/>
                  </a:lnTo>
                  <a:lnTo>
                    <a:pt x="140150" y="289553"/>
                  </a:lnTo>
                  <a:lnTo>
                    <a:pt x="135282" y="290990"/>
                  </a:lnTo>
                  <a:lnTo>
                    <a:pt x="133659" y="292185"/>
                  </a:lnTo>
                  <a:lnTo>
                    <a:pt x="132577" y="293793"/>
                  </a:lnTo>
                  <a:lnTo>
                    <a:pt x="131855" y="295677"/>
                  </a:lnTo>
                  <a:lnTo>
                    <a:pt x="123086" y="302205"/>
                  </a:lnTo>
                  <a:lnTo>
                    <a:pt x="98827" y="312917"/>
                  </a:lnTo>
                  <a:lnTo>
                    <a:pt x="62548" y="314042"/>
                  </a:lnTo>
                  <a:lnTo>
                    <a:pt x="47667" y="314050"/>
                  </a:lnTo>
                  <a:lnTo>
                    <a:pt x="42783" y="311886"/>
                  </a:lnTo>
                  <a:lnTo>
                    <a:pt x="30600" y="302405"/>
                  </a:lnTo>
                  <a:lnTo>
                    <a:pt x="25730" y="300760"/>
                  </a:lnTo>
                  <a:lnTo>
                    <a:pt x="24107" y="299510"/>
                  </a:lnTo>
                  <a:lnTo>
                    <a:pt x="8284" y="277492"/>
                  </a:lnTo>
                  <a:lnTo>
                    <a:pt x="6855" y="268053"/>
                  </a:lnTo>
                  <a:lnTo>
                    <a:pt x="5709" y="260336"/>
                  </a:lnTo>
                  <a:lnTo>
                    <a:pt x="1313" y="250617"/>
                  </a:lnTo>
                  <a:lnTo>
                    <a:pt x="0" y="242308"/>
                  </a:lnTo>
                  <a:lnTo>
                    <a:pt x="5638" y="209300"/>
                  </a:lnTo>
                  <a:lnTo>
                    <a:pt x="6882" y="194740"/>
                  </a:lnTo>
                  <a:lnTo>
                    <a:pt x="15259" y="160675"/>
                  </a:lnTo>
                  <a:lnTo>
                    <a:pt x="30698" y="126594"/>
                  </a:lnTo>
                  <a:lnTo>
                    <a:pt x="44948" y="102249"/>
                  </a:lnTo>
                  <a:lnTo>
                    <a:pt x="76981" y="68166"/>
                  </a:lnTo>
                  <a:lnTo>
                    <a:pt x="110945" y="39102"/>
                  </a:lnTo>
                  <a:lnTo>
                    <a:pt x="132578" y="23623"/>
                  </a:lnTo>
                  <a:lnTo>
                    <a:pt x="168644" y="7453"/>
                  </a:lnTo>
                  <a:lnTo>
                    <a:pt x="192606" y="1472"/>
                  </a:lnTo>
                  <a:lnTo>
                    <a:pt x="227729" y="86"/>
                  </a:lnTo>
                  <a:lnTo>
                    <a:pt x="261873" y="5"/>
                  </a:lnTo>
                  <a:lnTo>
                    <a:pt x="277474" y="0"/>
                  </a:lnTo>
                  <a:lnTo>
                    <a:pt x="283145" y="2164"/>
                  </a:lnTo>
                  <a:lnTo>
                    <a:pt x="288371" y="5019"/>
                  </a:lnTo>
                  <a:lnTo>
                    <a:pt x="295875" y="7438"/>
                  </a:lnTo>
                  <a:lnTo>
                    <a:pt x="308121" y="17380"/>
                  </a:lnTo>
                  <a:lnTo>
                    <a:pt x="310832" y="22061"/>
                  </a:lnTo>
                  <a:lnTo>
                    <a:pt x="312572" y="27801"/>
                  </a:lnTo>
                  <a:lnTo>
                    <a:pt x="317936" y="34765"/>
                  </a:lnTo>
                  <a:lnTo>
                    <a:pt x="319252" y="39255"/>
                  </a:lnTo>
                  <a:lnTo>
                    <a:pt x="313001" y="657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60" name="SMARTInkShape-2325"/>
            <p:cNvSpPr/>
            <p:nvPr>
              <p:custDataLst>
                <p:tags r:id="rId12"/>
              </p:custDataLst>
            </p:nvPr>
          </p:nvSpPr>
          <p:spPr>
            <a:xfrm>
              <a:off x="5952489" y="4878748"/>
              <a:ext cx="43697" cy="467426"/>
            </a:xfrm>
            <a:custGeom>
              <a:avLst/>
              <a:gdLst/>
              <a:ahLst/>
              <a:cxnLst/>
              <a:rect l="0" t="0" r="0" b="0"/>
              <a:pathLst>
                <a:path w="43697" h="467426">
                  <a:moveTo>
                    <a:pt x="43696" y="0"/>
                  </a:moveTo>
                  <a:lnTo>
                    <a:pt x="43696" y="0"/>
                  </a:lnTo>
                  <a:lnTo>
                    <a:pt x="43696" y="10164"/>
                  </a:lnTo>
                  <a:lnTo>
                    <a:pt x="37069" y="45904"/>
                  </a:lnTo>
                  <a:lnTo>
                    <a:pt x="35782" y="72751"/>
                  </a:lnTo>
                  <a:lnTo>
                    <a:pt x="31433" y="106042"/>
                  </a:lnTo>
                  <a:lnTo>
                    <a:pt x="28972" y="141603"/>
                  </a:lnTo>
                  <a:lnTo>
                    <a:pt x="25521" y="165725"/>
                  </a:lnTo>
                  <a:lnTo>
                    <a:pt x="23445" y="192134"/>
                  </a:lnTo>
                  <a:lnTo>
                    <a:pt x="21712" y="219290"/>
                  </a:lnTo>
                  <a:lnTo>
                    <a:pt x="18236" y="244885"/>
                  </a:lnTo>
                  <a:lnTo>
                    <a:pt x="13987" y="271949"/>
                  </a:lnTo>
                  <a:lnTo>
                    <a:pt x="9393" y="299396"/>
                  </a:lnTo>
                  <a:lnTo>
                    <a:pt x="4646" y="325120"/>
                  </a:lnTo>
                  <a:lnTo>
                    <a:pt x="1289" y="358537"/>
                  </a:lnTo>
                  <a:lnTo>
                    <a:pt x="294" y="388996"/>
                  </a:lnTo>
                  <a:lnTo>
                    <a:pt x="0" y="418579"/>
                  </a:lnTo>
                  <a:lnTo>
                    <a:pt x="6509" y="451937"/>
                  </a:lnTo>
                  <a:lnTo>
                    <a:pt x="7179" y="46742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61" name="SMARTInkShape-2326"/>
            <p:cNvSpPr/>
            <p:nvPr>
              <p:custDataLst>
                <p:tags r:id="rId13"/>
              </p:custDataLst>
            </p:nvPr>
          </p:nvSpPr>
          <p:spPr>
            <a:xfrm>
              <a:off x="5828205" y="5046728"/>
              <a:ext cx="211803" cy="14608"/>
            </a:xfrm>
            <a:custGeom>
              <a:avLst/>
              <a:gdLst/>
              <a:ahLst/>
              <a:cxnLst/>
              <a:rect l="0" t="0" r="0" b="0"/>
              <a:pathLst>
                <a:path w="211803" h="14608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7944" y="5781"/>
                  </a:lnTo>
                  <a:lnTo>
                    <a:pt x="38425" y="7215"/>
                  </a:lnTo>
                  <a:lnTo>
                    <a:pt x="71127" y="12306"/>
                  </a:lnTo>
                  <a:lnTo>
                    <a:pt x="101872" y="14153"/>
                  </a:lnTo>
                  <a:lnTo>
                    <a:pt x="131388" y="14518"/>
                  </a:lnTo>
                  <a:lnTo>
                    <a:pt x="165807" y="14596"/>
                  </a:lnTo>
                  <a:lnTo>
                    <a:pt x="201017" y="14606"/>
                  </a:lnTo>
                  <a:lnTo>
                    <a:pt x="211802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62" name="SMARTInkShape-2327"/>
            <p:cNvSpPr/>
            <p:nvPr>
              <p:custDataLst>
                <p:tags r:id="rId14"/>
              </p:custDataLst>
            </p:nvPr>
          </p:nvSpPr>
          <p:spPr>
            <a:xfrm>
              <a:off x="5391009" y="4696487"/>
              <a:ext cx="283822" cy="502585"/>
            </a:xfrm>
            <a:custGeom>
              <a:avLst/>
              <a:gdLst/>
              <a:ahLst/>
              <a:cxnLst/>
              <a:rect l="0" t="0" r="0" b="0"/>
              <a:pathLst>
                <a:path w="283822" h="502585">
                  <a:moveTo>
                    <a:pt x="6288" y="14280"/>
                  </a:moveTo>
                  <a:lnTo>
                    <a:pt x="6288" y="14280"/>
                  </a:lnTo>
                  <a:lnTo>
                    <a:pt x="6288" y="10402"/>
                  </a:lnTo>
                  <a:lnTo>
                    <a:pt x="5477" y="9260"/>
                  </a:lnTo>
                  <a:lnTo>
                    <a:pt x="4124" y="8499"/>
                  </a:lnTo>
                  <a:lnTo>
                    <a:pt x="2411" y="7991"/>
                  </a:lnTo>
                  <a:lnTo>
                    <a:pt x="1269" y="6841"/>
                  </a:lnTo>
                  <a:lnTo>
                    <a:pt x="0" y="3400"/>
                  </a:lnTo>
                  <a:lnTo>
                    <a:pt x="473" y="2157"/>
                  </a:lnTo>
                  <a:lnTo>
                    <a:pt x="1600" y="1329"/>
                  </a:lnTo>
                  <a:lnTo>
                    <a:pt x="5362" y="0"/>
                  </a:lnTo>
                  <a:lnTo>
                    <a:pt x="5671" y="702"/>
                  </a:lnTo>
                  <a:lnTo>
                    <a:pt x="6917" y="6379"/>
                  </a:lnTo>
                  <a:lnTo>
                    <a:pt x="12032" y="22427"/>
                  </a:lnTo>
                  <a:lnTo>
                    <a:pt x="19235" y="58816"/>
                  </a:lnTo>
                  <a:lnTo>
                    <a:pt x="24444" y="95210"/>
                  </a:lnTo>
                  <a:lnTo>
                    <a:pt x="27087" y="129598"/>
                  </a:lnTo>
                  <a:lnTo>
                    <a:pt x="27704" y="155609"/>
                  </a:lnTo>
                  <a:lnTo>
                    <a:pt x="27979" y="182588"/>
                  </a:lnTo>
                  <a:lnTo>
                    <a:pt x="28101" y="208104"/>
                  </a:lnTo>
                  <a:lnTo>
                    <a:pt x="28155" y="237297"/>
                  </a:lnTo>
                  <a:lnTo>
                    <a:pt x="27368" y="267584"/>
                  </a:lnTo>
                  <a:lnTo>
                    <a:pt x="24313" y="294570"/>
                  </a:lnTo>
                  <a:lnTo>
                    <a:pt x="22414" y="322252"/>
                  </a:lnTo>
                  <a:lnTo>
                    <a:pt x="21570" y="349974"/>
                  </a:lnTo>
                  <a:lnTo>
                    <a:pt x="21195" y="375820"/>
                  </a:lnTo>
                  <a:lnTo>
                    <a:pt x="18864" y="400832"/>
                  </a:lnTo>
                  <a:lnTo>
                    <a:pt x="15154" y="435561"/>
                  </a:lnTo>
                  <a:lnTo>
                    <a:pt x="14055" y="464245"/>
                  </a:lnTo>
                  <a:lnTo>
                    <a:pt x="14464" y="495786"/>
                  </a:lnTo>
                  <a:lnTo>
                    <a:pt x="15797" y="498395"/>
                  </a:lnTo>
                  <a:lnTo>
                    <a:pt x="19888" y="502584"/>
                  </a:lnTo>
                  <a:lnTo>
                    <a:pt x="21035" y="502116"/>
                  </a:lnTo>
                  <a:lnTo>
                    <a:pt x="34849" y="489482"/>
                  </a:lnTo>
                  <a:lnTo>
                    <a:pt x="51867" y="458894"/>
                  </a:lnTo>
                  <a:lnTo>
                    <a:pt x="69932" y="426525"/>
                  </a:lnTo>
                  <a:lnTo>
                    <a:pt x="84295" y="398452"/>
                  </a:lnTo>
                  <a:lnTo>
                    <a:pt x="102707" y="369575"/>
                  </a:lnTo>
                  <a:lnTo>
                    <a:pt x="125719" y="336568"/>
                  </a:lnTo>
                  <a:lnTo>
                    <a:pt x="150703" y="306605"/>
                  </a:lnTo>
                  <a:lnTo>
                    <a:pt x="171466" y="281588"/>
                  </a:lnTo>
                  <a:lnTo>
                    <a:pt x="182996" y="272914"/>
                  </a:lnTo>
                  <a:lnTo>
                    <a:pt x="188647" y="263049"/>
                  </a:lnTo>
                  <a:lnTo>
                    <a:pt x="156854" y="288810"/>
                  </a:lnTo>
                  <a:lnTo>
                    <a:pt x="128956" y="321594"/>
                  </a:lnTo>
                  <a:lnTo>
                    <a:pt x="101750" y="355373"/>
                  </a:lnTo>
                  <a:lnTo>
                    <a:pt x="77742" y="386329"/>
                  </a:lnTo>
                  <a:lnTo>
                    <a:pt x="61272" y="408542"/>
                  </a:lnTo>
                  <a:lnTo>
                    <a:pt x="45749" y="433508"/>
                  </a:lnTo>
                  <a:lnTo>
                    <a:pt x="37012" y="443489"/>
                  </a:lnTo>
                  <a:lnTo>
                    <a:pt x="36509" y="443243"/>
                  </a:lnTo>
                  <a:lnTo>
                    <a:pt x="35949" y="440806"/>
                  </a:lnTo>
                  <a:lnTo>
                    <a:pt x="37865" y="437018"/>
                  </a:lnTo>
                  <a:lnTo>
                    <a:pt x="39512" y="434873"/>
                  </a:lnTo>
                  <a:lnTo>
                    <a:pt x="72271" y="415951"/>
                  </a:lnTo>
                  <a:lnTo>
                    <a:pt x="81870" y="411905"/>
                  </a:lnTo>
                  <a:lnTo>
                    <a:pt x="109995" y="409096"/>
                  </a:lnTo>
                  <a:lnTo>
                    <a:pt x="127002" y="412672"/>
                  </a:lnTo>
                  <a:lnTo>
                    <a:pt x="160170" y="431428"/>
                  </a:lnTo>
                  <a:lnTo>
                    <a:pt x="191227" y="455848"/>
                  </a:lnTo>
                  <a:lnTo>
                    <a:pt x="227072" y="484945"/>
                  </a:lnTo>
                  <a:lnTo>
                    <a:pt x="243023" y="492583"/>
                  </a:lnTo>
                  <a:lnTo>
                    <a:pt x="278477" y="496215"/>
                  </a:lnTo>
                  <a:lnTo>
                    <a:pt x="283821" y="4963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63" name="SMARTInkShape-2328"/>
            <p:cNvSpPr/>
            <p:nvPr>
              <p:custDataLst>
                <p:tags r:id="rId15"/>
              </p:custDataLst>
            </p:nvPr>
          </p:nvSpPr>
          <p:spPr>
            <a:xfrm>
              <a:off x="5842812" y="5105157"/>
              <a:ext cx="248320" cy="36518"/>
            </a:xfrm>
            <a:custGeom>
              <a:avLst/>
              <a:gdLst/>
              <a:ahLst/>
              <a:cxnLst/>
              <a:rect l="0" t="0" r="0" b="0"/>
              <a:pathLst>
                <a:path w="248320" h="36518">
                  <a:moveTo>
                    <a:pt x="0" y="36517"/>
                  </a:moveTo>
                  <a:lnTo>
                    <a:pt x="0" y="36517"/>
                  </a:lnTo>
                  <a:lnTo>
                    <a:pt x="21183" y="35705"/>
                  </a:lnTo>
                  <a:lnTo>
                    <a:pt x="51990" y="26351"/>
                  </a:lnTo>
                  <a:lnTo>
                    <a:pt x="81321" y="16957"/>
                  </a:lnTo>
                  <a:lnTo>
                    <a:pt x="117530" y="9450"/>
                  </a:lnTo>
                  <a:lnTo>
                    <a:pt x="152064" y="7727"/>
                  </a:lnTo>
                  <a:lnTo>
                    <a:pt x="187554" y="7359"/>
                  </a:lnTo>
                  <a:lnTo>
                    <a:pt x="198590" y="8139"/>
                  </a:lnTo>
                  <a:lnTo>
                    <a:pt x="232252" y="14306"/>
                  </a:lnTo>
                  <a:lnTo>
                    <a:pt x="239285" y="12309"/>
                  </a:lnTo>
                  <a:lnTo>
                    <a:pt x="246534" y="8292"/>
                  </a:lnTo>
                  <a:lnTo>
                    <a:pt x="247129" y="7151"/>
                  </a:lnTo>
                  <a:lnTo>
                    <a:pt x="24831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965" name="SMARTInkShape-2329"/>
          <p:cNvSpPr/>
          <p:nvPr>
            <p:custDataLst>
              <p:tags r:id="rId9"/>
            </p:custDataLst>
          </p:nvPr>
        </p:nvSpPr>
        <p:spPr>
          <a:xfrm>
            <a:off x="6259642" y="4912111"/>
            <a:ext cx="232191" cy="345817"/>
          </a:xfrm>
          <a:custGeom>
            <a:avLst/>
            <a:gdLst/>
            <a:ahLst/>
            <a:cxnLst/>
            <a:rect l="0" t="0" r="0" b="0"/>
            <a:pathLst>
              <a:path w="232191" h="345817">
                <a:moveTo>
                  <a:pt x="138236" y="127314"/>
                </a:moveTo>
                <a:lnTo>
                  <a:pt x="138236" y="127314"/>
                </a:lnTo>
                <a:lnTo>
                  <a:pt x="138236" y="103857"/>
                </a:lnTo>
                <a:lnTo>
                  <a:pt x="128071" y="78274"/>
                </a:lnTo>
                <a:lnTo>
                  <a:pt x="121069" y="67790"/>
                </a:lnTo>
                <a:lnTo>
                  <a:pt x="109977" y="59544"/>
                </a:lnTo>
                <a:lnTo>
                  <a:pt x="100288" y="55838"/>
                </a:lnTo>
                <a:lnTo>
                  <a:pt x="92697" y="57136"/>
                </a:lnTo>
                <a:lnTo>
                  <a:pt x="62887" y="71300"/>
                </a:lnTo>
                <a:lnTo>
                  <a:pt x="50377" y="80509"/>
                </a:lnTo>
                <a:lnTo>
                  <a:pt x="35021" y="99380"/>
                </a:lnTo>
                <a:lnTo>
                  <a:pt x="15583" y="134786"/>
                </a:lnTo>
                <a:lnTo>
                  <a:pt x="5507" y="160455"/>
                </a:lnTo>
                <a:lnTo>
                  <a:pt x="1258" y="192495"/>
                </a:lnTo>
                <a:lnTo>
                  <a:pt x="0" y="223810"/>
                </a:lnTo>
                <a:lnTo>
                  <a:pt x="3504" y="253646"/>
                </a:lnTo>
                <a:lnTo>
                  <a:pt x="9682" y="283045"/>
                </a:lnTo>
                <a:lnTo>
                  <a:pt x="20529" y="308436"/>
                </a:lnTo>
                <a:lnTo>
                  <a:pt x="34022" y="327501"/>
                </a:lnTo>
                <a:lnTo>
                  <a:pt x="48299" y="339551"/>
                </a:lnTo>
                <a:lnTo>
                  <a:pt x="60123" y="343367"/>
                </a:lnTo>
                <a:lnTo>
                  <a:pt x="83674" y="345816"/>
                </a:lnTo>
                <a:lnTo>
                  <a:pt x="96134" y="341823"/>
                </a:lnTo>
                <a:lnTo>
                  <a:pt x="131159" y="320657"/>
                </a:lnTo>
                <a:lnTo>
                  <a:pt x="163603" y="287484"/>
                </a:lnTo>
                <a:lnTo>
                  <a:pt x="189233" y="252035"/>
                </a:lnTo>
                <a:lnTo>
                  <a:pt x="204832" y="219360"/>
                </a:lnTo>
                <a:lnTo>
                  <a:pt x="214954" y="188760"/>
                </a:lnTo>
                <a:lnTo>
                  <a:pt x="223093" y="159135"/>
                </a:lnTo>
                <a:lnTo>
                  <a:pt x="229832" y="129799"/>
                </a:lnTo>
                <a:lnTo>
                  <a:pt x="232190" y="101361"/>
                </a:lnTo>
                <a:lnTo>
                  <a:pt x="230822" y="69530"/>
                </a:lnTo>
                <a:lnTo>
                  <a:pt x="218368" y="33065"/>
                </a:lnTo>
                <a:lnTo>
                  <a:pt x="216002" y="27964"/>
                </a:lnTo>
                <a:lnTo>
                  <a:pt x="206882" y="20131"/>
                </a:lnTo>
                <a:lnTo>
                  <a:pt x="170682" y="3362"/>
                </a:lnTo>
                <a:lnTo>
                  <a:pt x="154280" y="0"/>
                </a:lnTo>
                <a:lnTo>
                  <a:pt x="124207" y="3582"/>
                </a:lnTo>
                <a:lnTo>
                  <a:pt x="101719" y="10458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66" name="SMARTInkShape-2330"/>
          <p:cNvSpPr/>
          <p:nvPr>
            <p:custDataLst>
              <p:tags r:id="rId10"/>
            </p:custDataLst>
          </p:nvPr>
        </p:nvSpPr>
        <p:spPr>
          <a:xfrm>
            <a:off x="4586608" y="2132627"/>
            <a:ext cx="467364" cy="416163"/>
          </a:xfrm>
          <a:custGeom>
            <a:avLst/>
            <a:gdLst/>
            <a:ahLst/>
            <a:cxnLst/>
            <a:rect l="0" t="0" r="0" b="0"/>
            <a:pathLst>
              <a:path w="467364" h="416163">
                <a:moveTo>
                  <a:pt x="379782" y="167980"/>
                </a:moveTo>
                <a:lnTo>
                  <a:pt x="379782" y="167980"/>
                </a:lnTo>
                <a:lnTo>
                  <a:pt x="379782" y="136320"/>
                </a:lnTo>
                <a:lnTo>
                  <a:pt x="377618" y="131457"/>
                </a:lnTo>
                <a:lnTo>
                  <a:pt x="374762" y="126591"/>
                </a:lnTo>
                <a:lnTo>
                  <a:pt x="372344" y="119289"/>
                </a:lnTo>
                <a:lnTo>
                  <a:pt x="367659" y="111986"/>
                </a:lnTo>
                <a:lnTo>
                  <a:pt x="365100" y="104683"/>
                </a:lnTo>
                <a:lnTo>
                  <a:pt x="352585" y="87641"/>
                </a:lnTo>
                <a:lnTo>
                  <a:pt x="350653" y="82772"/>
                </a:lnTo>
                <a:lnTo>
                  <a:pt x="316480" y="46255"/>
                </a:lnTo>
                <a:lnTo>
                  <a:pt x="309180" y="39763"/>
                </a:lnTo>
                <a:lnTo>
                  <a:pt x="286359" y="28762"/>
                </a:lnTo>
                <a:lnTo>
                  <a:pt x="272053" y="17793"/>
                </a:lnTo>
                <a:lnTo>
                  <a:pt x="236217" y="7251"/>
                </a:lnTo>
                <a:lnTo>
                  <a:pt x="217801" y="1114"/>
                </a:lnTo>
                <a:lnTo>
                  <a:pt x="184623" y="28"/>
                </a:lnTo>
                <a:lnTo>
                  <a:pt x="148447" y="0"/>
                </a:lnTo>
                <a:lnTo>
                  <a:pt x="126524" y="811"/>
                </a:lnTo>
                <a:lnTo>
                  <a:pt x="105425" y="6626"/>
                </a:lnTo>
                <a:lnTo>
                  <a:pt x="100144" y="7002"/>
                </a:lnTo>
                <a:lnTo>
                  <a:pt x="95092" y="9333"/>
                </a:lnTo>
                <a:lnTo>
                  <a:pt x="82791" y="18931"/>
                </a:lnTo>
                <a:lnTo>
                  <a:pt x="60886" y="28082"/>
                </a:lnTo>
                <a:lnTo>
                  <a:pt x="34064" y="53587"/>
                </a:lnTo>
                <a:lnTo>
                  <a:pt x="31369" y="58440"/>
                </a:lnTo>
                <a:lnTo>
                  <a:pt x="29360" y="63302"/>
                </a:lnTo>
                <a:lnTo>
                  <a:pt x="24478" y="70602"/>
                </a:lnTo>
                <a:lnTo>
                  <a:pt x="21859" y="77904"/>
                </a:lnTo>
                <a:lnTo>
                  <a:pt x="17116" y="85207"/>
                </a:lnTo>
                <a:lnTo>
                  <a:pt x="14538" y="92510"/>
                </a:lnTo>
                <a:lnTo>
                  <a:pt x="9807" y="99814"/>
                </a:lnTo>
                <a:lnTo>
                  <a:pt x="8045" y="107117"/>
                </a:lnTo>
                <a:lnTo>
                  <a:pt x="6711" y="115232"/>
                </a:lnTo>
                <a:lnTo>
                  <a:pt x="1043" y="132882"/>
                </a:lnTo>
                <a:lnTo>
                  <a:pt x="26" y="166661"/>
                </a:lnTo>
                <a:lnTo>
                  <a:pt x="0" y="202393"/>
                </a:lnTo>
                <a:lnTo>
                  <a:pt x="2163" y="209784"/>
                </a:lnTo>
                <a:lnTo>
                  <a:pt x="5018" y="216585"/>
                </a:lnTo>
                <a:lnTo>
                  <a:pt x="12262" y="250679"/>
                </a:lnTo>
                <a:lnTo>
                  <a:pt x="18174" y="268907"/>
                </a:lnTo>
                <a:lnTo>
                  <a:pt x="27198" y="284341"/>
                </a:lnTo>
                <a:lnTo>
                  <a:pt x="32692" y="298354"/>
                </a:lnTo>
                <a:lnTo>
                  <a:pt x="53585" y="329985"/>
                </a:lnTo>
                <a:lnTo>
                  <a:pt x="89987" y="360297"/>
                </a:lnTo>
                <a:lnTo>
                  <a:pt x="122864" y="382216"/>
                </a:lnTo>
                <a:lnTo>
                  <a:pt x="141425" y="391143"/>
                </a:lnTo>
                <a:lnTo>
                  <a:pt x="155062" y="394239"/>
                </a:lnTo>
                <a:lnTo>
                  <a:pt x="165415" y="399123"/>
                </a:lnTo>
                <a:lnTo>
                  <a:pt x="198276" y="407880"/>
                </a:lnTo>
                <a:lnTo>
                  <a:pt x="219568" y="411013"/>
                </a:lnTo>
                <a:lnTo>
                  <a:pt x="233849" y="414733"/>
                </a:lnTo>
                <a:lnTo>
                  <a:pt x="265102" y="416162"/>
                </a:lnTo>
                <a:lnTo>
                  <a:pt x="293899" y="415470"/>
                </a:lnTo>
                <a:lnTo>
                  <a:pt x="327211" y="405419"/>
                </a:lnTo>
                <a:lnTo>
                  <a:pt x="359552" y="396080"/>
                </a:lnTo>
                <a:lnTo>
                  <a:pt x="369910" y="390111"/>
                </a:lnTo>
                <a:lnTo>
                  <a:pt x="382086" y="387170"/>
                </a:lnTo>
                <a:lnTo>
                  <a:pt x="392006" y="380709"/>
                </a:lnTo>
                <a:lnTo>
                  <a:pt x="428406" y="345753"/>
                </a:lnTo>
                <a:lnTo>
                  <a:pt x="438197" y="333807"/>
                </a:lnTo>
                <a:lnTo>
                  <a:pt x="443345" y="322880"/>
                </a:lnTo>
                <a:lnTo>
                  <a:pt x="448963" y="308040"/>
                </a:lnTo>
                <a:lnTo>
                  <a:pt x="457075" y="294499"/>
                </a:lnTo>
                <a:lnTo>
                  <a:pt x="465060" y="259749"/>
                </a:lnTo>
                <a:lnTo>
                  <a:pt x="467363" y="223277"/>
                </a:lnTo>
                <a:lnTo>
                  <a:pt x="466607" y="194698"/>
                </a:lnTo>
                <a:lnTo>
                  <a:pt x="458407" y="160673"/>
                </a:lnTo>
                <a:lnTo>
                  <a:pt x="452309" y="148232"/>
                </a:lnTo>
                <a:lnTo>
                  <a:pt x="433321" y="114220"/>
                </a:lnTo>
                <a:lnTo>
                  <a:pt x="413864" y="79338"/>
                </a:lnTo>
                <a:lnTo>
                  <a:pt x="381074" y="45150"/>
                </a:lnTo>
                <a:lnTo>
                  <a:pt x="356779" y="27109"/>
                </a:lnTo>
                <a:lnTo>
                  <a:pt x="349000" y="24221"/>
                </a:lnTo>
                <a:lnTo>
                  <a:pt x="316393" y="15757"/>
                </a:lnTo>
                <a:lnTo>
                  <a:pt x="282238" y="21503"/>
                </a:lnTo>
                <a:lnTo>
                  <a:pt x="270229" y="2191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Using the Backshift Operator</a:t>
            </a:r>
          </a:p>
        </p:txBody>
      </p:sp>
      <p:grpSp>
        <p:nvGrpSpPr>
          <p:cNvPr id="39942" name="Group 7"/>
          <p:cNvGrpSpPr>
            <a:grpSpLocks/>
          </p:cNvGrpSpPr>
          <p:nvPr/>
        </p:nvGrpSpPr>
        <p:grpSpPr bwMode="auto">
          <a:xfrm>
            <a:off x="152400" y="1143000"/>
            <a:ext cx="8867108" cy="5334000"/>
            <a:chOff x="288" y="864"/>
            <a:chExt cx="4800" cy="2697"/>
          </a:xfrm>
        </p:grpSpPr>
        <p:pic>
          <p:nvPicPr>
            <p:cNvPr id="3994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64"/>
              <a:ext cx="4800" cy="2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2112" y="3408"/>
              <a:ext cx="2950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Wold’s Decomposition Theorem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Any nondeterministic weakly stationary time series can be written as an infinite sum of weighted random shocks (disturbances)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78125" y="3529013"/>
          <a:ext cx="28971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52" imgW="1091880" imgH="431640" progId="Equation.3">
                  <p:embed/>
                </p:oleObj>
              </mc:Choice>
              <mc:Fallback>
                <p:oleObj name="Equation" r:id="rId52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529013"/>
                        <a:ext cx="2897188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316288" y="5105400"/>
          <a:ext cx="17510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4" imgW="660240" imgH="431640" progId="Equation.3">
                  <p:embed/>
                </p:oleObj>
              </mc:Choice>
              <mc:Fallback>
                <p:oleObj name="Equation" r:id="rId54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105400"/>
                        <a:ext cx="1751012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974725" y="4768850"/>
            <a:ext cx="128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/>
              <a:t>where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SMARTInkShape-2331"/>
          <p:cNvSpPr/>
          <p:nvPr>
            <p:custDataLst>
              <p:tags r:id="rId2"/>
            </p:custDataLst>
          </p:nvPr>
        </p:nvSpPr>
        <p:spPr>
          <a:xfrm>
            <a:off x="1950038" y="1234312"/>
            <a:ext cx="1095529" cy="94929"/>
          </a:xfrm>
          <a:custGeom>
            <a:avLst/>
            <a:gdLst/>
            <a:ahLst/>
            <a:cxnLst/>
            <a:rect l="0" t="0" r="0" b="0"/>
            <a:pathLst>
              <a:path w="1095529" h="94929">
                <a:moveTo>
                  <a:pt x="1095528" y="94928"/>
                </a:moveTo>
                <a:lnTo>
                  <a:pt x="1095528" y="94928"/>
                </a:lnTo>
                <a:lnTo>
                  <a:pt x="1091650" y="91050"/>
                </a:lnTo>
                <a:lnTo>
                  <a:pt x="1089747" y="86983"/>
                </a:lnTo>
                <a:lnTo>
                  <a:pt x="1089239" y="84762"/>
                </a:lnTo>
                <a:lnTo>
                  <a:pt x="1088089" y="83282"/>
                </a:lnTo>
                <a:lnTo>
                  <a:pt x="1066269" y="67739"/>
                </a:lnTo>
                <a:lnTo>
                  <a:pt x="1061425" y="65802"/>
                </a:lnTo>
                <a:lnTo>
                  <a:pt x="1056566" y="62236"/>
                </a:lnTo>
                <a:lnTo>
                  <a:pt x="1041515" y="59544"/>
                </a:lnTo>
                <a:lnTo>
                  <a:pt x="1015450" y="56395"/>
                </a:lnTo>
                <a:lnTo>
                  <a:pt x="1000659" y="52674"/>
                </a:lnTo>
                <a:lnTo>
                  <a:pt x="969211" y="49080"/>
                </a:lnTo>
                <a:lnTo>
                  <a:pt x="939586" y="44498"/>
                </a:lnTo>
                <a:lnTo>
                  <a:pt x="905298" y="43895"/>
                </a:lnTo>
                <a:lnTo>
                  <a:pt x="869074" y="41651"/>
                </a:lnTo>
                <a:lnTo>
                  <a:pt x="839896" y="37517"/>
                </a:lnTo>
                <a:lnTo>
                  <a:pt x="805669" y="35889"/>
                </a:lnTo>
                <a:lnTo>
                  <a:pt x="774624" y="30758"/>
                </a:lnTo>
                <a:lnTo>
                  <a:pt x="741171" y="29505"/>
                </a:lnTo>
                <a:lnTo>
                  <a:pt x="712909" y="25410"/>
                </a:lnTo>
                <a:lnTo>
                  <a:pt x="679298" y="21776"/>
                </a:lnTo>
                <a:lnTo>
                  <a:pt x="651747" y="17079"/>
                </a:lnTo>
                <a:lnTo>
                  <a:pt x="615521" y="15081"/>
                </a:lnTo>
                <a:lnTo>
                  <a:pt x="584682" y="10809"/>
                </a:lnTo>
                <a:lnTo>
                  <a:pt x="549316" y="7981"/>
                </a:lnTo>
                <a:lnTo>
                  <a:pt x="513236" y="7423"/>
                </a:lnTo>
                <a:lnTo>
                  <a:pt x="478548" y="3435"/>
                </a:lnTo>
                <a:lnTo>
                  <a:pt x="450073" y="1005"/>
                </a:lnTo>
                <a:lnTo>
                  <a:pt x="416389" y="184"/>
                </a:lnTo>
                <a:lnTo>
                  <a:pt x="388826" y="42"/>
                </a:lnTo>
                <a:lnTo>
                  <a:pt x="360101" y="0"/>
                </a:lnTo>
                <a:lnTo>
                  <a:pt x="331843" y="799"/>
                </a:lnTo>
                <a:lnTo>
                  <a:pt x="300073" y="5764"/>
                </a:lnTo>
                <a:lnTo>
                  <a:pt x="266477" y="6985"/>
                </a:lnTo>
                <a:lnTo>
                  <a:pt x="235226" y="7226"/>
                </a:lnTo>
                <a:lnTo>
                  <a:pt x="203576" y="7278"/>
                </a:lnTo>
                <a:lnTo>
                  <a:pt x="167860" y="7285"/>
                </a:lnTo>
                <a:lnTo>
                  <a:pt x="132094" y="7285"/>
                </a:lnTo>
                <a:lnTo>
                  <a:pt x="122006" y="8097"/>
                </a:lnTo>
                <a:lnTo>
                  <a:pt x="87659" y="16302"/>
                </a:lnTo>
                <a:lnTo>
                  <a:pt x="72047" y="20788"/>
                </a:lnTo>
                <a:lnTo>
                  <a:pt x="61149" y="22486"/>
                </a:lnTo>
                <a:lnTo>
                  <a:pt x="51181" y="27630"/>
                </a:lnTo>
                <a:lnTo>
                  <a:pt x="23053" y="29194"/>
                </a:lnTo>
                <a:lnTo>
                  <a:pt x="22672" y="30006"/>
                </a:lnTo>
                <a:lnTo>
                  <a:pt x="22249" y="33072"/>
                </a:lnTo>
                <a:lnTo>
                  <a:pt x="21325" y="34215"/>
                </a:lnTo>
                <a:lnTo>
                  <a:pt x="14608" y="36500"/>
                </a:lnTo>
                <a:lnTo>
                  <a:pt x="14608" y="32622"/>
                </a:lnTo>
                <a:lnTo>
                  <a:pt x="13796" y="31480"/>
                </a:lnTo>
                <a:lnTo>
                  <a:pt x="12443" y="30719"/>
                </a:lnTo>
                <a:lnTo>
                  <a:pt x="7605" y="29285"/>
                </a:lnTo>
                <a:lnTo>
                  <a:pt x="7330" y="22916"/>
                </a:lnTo>
                <a:lnTo>
                  <a:pt x="6510" y="22574"/>
                </a:lnTo>
                <a:lnTo>
                  <a:pt x="1018" y="21982"/>
                </a:lnTo>
                <a:lnTo>
                  <a:pt x="453" y="19768"/>
                </a:lnTo>
                <a:lnTo>
                  <a:pt x="0" y="7285"/>
                </a:lnTo>
                <a:lnTo>
                  <a:pt x="0" y="14288"/>
                </a:lnTo>
                <a:lnTo>
                  <a:pt x="6289" y="20851"/>
                </a:lnTo>
                <a:lnTo>
                  <a:pt x="5815" y="21198"/>
                </a:lnTo>
                <a:lnTo>
                  <a:pt x="927" y="21801"/>
                </a:lnTo>
                <a:lnTo>
                  <a:pt x="412" y="24016"/>
                </a:lnTo>
                <a:lnTo>
                  <a:pt x="0" y="29196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ARTInkShape-2332"/>
          <p:cNvSpPr/>
          <p:nvPr>
            <p:custDataLst>
              <p:tags r:id="rId3"/>
            </p:custDataLst>
          </p:nvPr>
        </p:nvSpPr>
        <p:spPr>
          <a:xfrm>
            <a:off x="4597006" y="1856124"/>
            <a:ext cx="880618" cy="50092"/>
          </a:xfrm>
          <a:custGeom>
            <a:avLst/>
            <a:gdLst/>
            <a:ahLst/>
            <a:cxnLst/>
            <a:rect l="0" t="0" r="0" b="0"/>
            <a:pathLst>
              <a:path w="880618" h="50092">
                <a:moveTo>
                  <a:pt x="4208" y="42790"/>
                </a:moveTo>
                <a:lnTo>
                  <a:pt x="4208" y="42790"/>
                </a:lnTo>
                <a:lnTo>
                  <a:pt x="4208" y="32624"/>
                </a:lnTo>
                <a:lnTo>
                  <a:pt x="2044" y="27993"/>
                </a:lnTo>
                <a:lnTo>
                  <a:pt x="331" y="25621"/>
                </a:lnTo>
                <a:lnTo>
                  <a:pt x="0" y="23229"/>
                </a:lnTo>
                <a:lnTo>
                  <a:pt x="1797" y="18407"/>
                </a:lnTo>
                <a:lnTo>
                  <a:pt x="3412" y="16797"/>
                </a:lnTo>
                <a:lnTo>
                  <a:pt x="7371" y="15007"/>
                </a:lnTo>
                <a:lnTo>
                  <a:pt x="8751" y="13718"/>
                </a:lnTo>
                <a:lnTo>
                  <a:pt x="10285" y="10123"/>
                </a:lnTo>
                <a:lnTo>
                  <a:pt x="12317" y="8839"/>
                </a:lnTo>
                <a:lnTo>
                  <a:pt x="45816" y="84"/>
                </a:lnTo>
                <a:lnTo>
                  <a:pt x="65114" y="0"/>
                </a:lnTo>
                <a:lnTo>
                  <a:pt x="100119" y="6426"/>
                </a:lnTo>
                <a:lnTo>
                  <a:pt x="135799" y="16351"/>
                </a:lnTo>
                <a:lnTo>
                  <a:pt x="165722" y="20796"/>
                </a:lnTo>
                <a:lnTo>
                  <a:pt x="193446" y="25633"/>
                </a:lnTo>
                <a:lnTo>
                  <a:pt x="226997" y="27427"/>
                </a:lnTo>
                <a:lnTo>
                  <a:pt x="262635" y="27959"/>
                </a:lnTo>
                <a:lnTo>
                  <a:pt x="286775" y="28083"/>
                </a:lnTo>
                <a:lnTo>
                  <a:pt x="313193" y="28139"/>
                </a:lnTo>
                <a:lnTo>
                  <a:pt x="340352" y="28163"/>
                </a:lnTo>
                <a:lnTo>
                  <a:pt x="365948" y="28174"/>
                </a:lnTo>
                <a:lnTo>
                  <a:pt x="393014" y="28179"/>
                </a:lnTo>
                <a:lnTo>
                  <a:pt x="421273" y="28181"/>
                </a:lnTo>
                <a:lnTo>
                  <a:pt x="450062" y="28182"/>
                </a:lnTo>
                <a:lnTo>
                  <a:pt x="479088" y="28182"/>
                </a:lnTo>
                <a:lnTo>
                  <a:pt x="507406" y="28182"/>
                </a:lnTo>
                <a:lnTo>
                  <a:pt x="533517" y="28182"/>
                </a:lnTo>
                <a:lnTo>
                  <a:pt x="560811" y="28183"/>
                </a:lnTo>
                <a:lnTo>
                  <a:pt x="588360" y="28994"/>
                </a:lnTo>
                <a:lnTo>
                  <a:pt x="614129" y="32060"/>
                </a:lnTo>
                <a:lnTo>
                  <a:pt x="641271" y="33963"/>
                </a:lnTo>
                <a:lnTo>
                  <a:pt x="668753" y="34809"/>
                </a:lnTo>
                <a:lnTo>
                  <a:pt x="694492" y="35185"/>
                </a:lnTo>
                <a:lnTo>
                  <a:pt x="727917" y="39274"/>
                </a:lnTo>
                <a:lnTo>
                  <a:pt x="758380" y="41748"/>
                </a:lnTo>
                <a:lnTo>
                  <a:pt x="787963" y="42481"/>
                </a:lnTo>
                <a:lnTo>
                  <a:pt x="821209" y="47748"/>
                </a:lnTo>
                <a:lnTo>
                  <a:pt x="854711" y="49784"/>
                </a:lnTo>
                <a:lnTo>
                  <a:pt x="880153" y="50091"/>
                </a:lnTo>
                <a:lnTo>
                  <a:pt x="880617" y="36802"/>
                </a:lnTo>
                <a:lnTo>
                  <a:pt x="873326" y="28183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638"/>
          <p:cNvGrpSpPr/>
          <p:nvPr/>
        </p:nvGrpSpPr>
        <p:grpSpPr>
          <a:xfrm>
            <a:off x="4677345" y="1059140"/>
            <a:ext cx="2144139" cy="328529"/>
            <a:chOff x="4677345" y="1059140"/>
            <a:chExt cx="2144139" cy="328529"/>
          </a:xfrm>
        </p:grpSpPr>
        <p:sp>
          <p:nvSpPr>
            <p:cNvPr id="5" name="SMARTInkShape-2333"/>
            <p:cNvSpPr/>
            <p:nvPr>
              <p:custDataLst>
                <p:tags r:id="rId38"/>
              </p:custDataLst>
            </p:nvPr>
          </p:nvSpPr>
          <p:spPr>
            <a:xfrm>
              <a:off x="5967127" y="1124768"/>
              <a:ext cx="87487" cy="101758"/>
            </a:xfrm>
            <a:custGeom>
              <a:avLst/>
              <a:gdLst/>
              <a:ahLst/>
              <a:cxnLst/>
              <a:rect l="0" t="0" r="0" b="0"/>
              <a:pathLst>
                <a:path w="87487" h="101758">
                  <a:moveTo>
                    <a:pt x="65576" y="7277"/>
                  </a:moveTo>
                  <a:lnTo>
                    <a:pt x="65576" y="7277"/>
                  </a:lnTo>
                  <a:lnTo>
                    <a:pt x="86081" y="7277"/>
                  </a:lnTo>
                  <a:lnTo>
                    <a:pt x="86549" y="6465"/>
                  </a:lnTo>
                  <a:lnTo>
                    <a:pt x="87363" y="988"/>
                  </a:lnTo>
                  <a:lnTo>
                    <a:pt x="86593" y="650"/>
                  </a:lnTo>
                  <a:lnTo>
                    <a:pt x="66438" y="0"/>
                  </a:lnTo>
                  <a:lnTo>
                    <a:pt x="48224" y="5809"/>
                  </a:lnTo>
                  <a:lnTo>
                    <a:pt x="38658" y="10141"/>
                  </a:lnTo>
                  <a:lnTo>
                    <a:pt x="31161" y="16935"/>
                  </a:lnTo>
                  <a:lnTo>
                    <a:pt x="5851" y="48801"/>
                  </a:lnTo>
                  <a:lnTo>
                    <a:pt x="1624" y="63311"/>
                  </a:lnTo>
                  <a:lnTo>
                    <a:pt x="0" y="88611"/>
                  </a:lnTo>
                  <a:lnTo>
                    <a:pt x="1571" y="91525"/>
                  </a:lnTo>
                  <a:lnTo>
                    <a:pt x="7645" y="96927"/>
                  </a:lnTo>
                  <a:lnTo>
                    <a:pt x="13590" y="99869"/>
                  </a:lnTo>
                  <a:lnTo>
                    <a:pt x="24019" y="101757"/>
                  </a:lnTo>
                  <a:lnTo>
                    <a:pt x="28983" y="99852"/>
                  </a:lnTo>
                  <a:lnTo>
                    <a:pt x="33894" y="97111"/>
                  </a:lnTo>
                  <a:lnTo>
                    <a:pt x="49972" y="91330"/>
                  </a:lnTo>
                  <a:lnTo>
                    <a:pt x="56748" y="84938"/>
                  </a:lnTo>
                  <a:lnTo>
                    <a:pt x="82591" y="49759"/>
                  </a:lnTo>
                  <a:lnTo>
                    <a:pt x="85311" y="42117"/>
                  </a:lnTo>
                  <a:lnTo>
                    <a:pt x="87483" y="14927"/>
                  </a:lnTo>
                  <a:lnTo>
                    <a:pt x="87486" y="218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2334"/>
            <p:cNvSpPr/>
            <p:nvPr>
              <p:custDataLst>
                <p:tags r:id="rId39"/>
              </p:custDataLst>
            </p:nvPr>
          </p:nvSpPr>
          <p:spPr>
            <a:xfrm>
              <a:off x="5857418" y="1161259"/>
              <a:ext cx="138768" cy="29215"/>
            </a:xfrm>
            <a:custGeom>
              <a:avLst/>
              <a:gdLst/>
              <a:ahLst/>
              <a:cxnLst/>
              <a:rect l="0" t="0" r="0" b="0"/>
              <a:pathLst>
                <a:path w="138768" h="29215">
                  <a:moveTo>
                    <a:pt x="0" y="29214"/>
                  </a:moveTo>
                  <a:lnTo>
                    <a:pt x="0" y="29214"/>
                  </a:lnTo>
                  <a:lnTo>
                    <a:pt x="3878" y="29214"/>
                  </a:lnTo>
                  <a:lnTo>
                    <a:pt x="5020" y="28402"/>
                  </a:lnTo>
                  <a:lnTo>
                    <a:pt x="5781" y="27050"/>
                  </a:lnTo>
                  <a:lnTo>
                    <a:pt x="7003" y="22926"/>
                  </a:lnTo>
                  <a:lnTo>
                    <a:pt x="9334" y="22361"/>
                  </a:lnTo>
                  <a:lnTo>
                    <a:pt x="27671" y="21116"/>
                  </a:lnTo>
                  <a:lnTo>
                    <a:pt x="46643" y="16133"/>
                  </a:lnTo>
                  <a:lnTo>
                    <a:pt x="79946" y="14741"/>
                  </a:lnTo>
                  <a:lnTo>
                    <a:pt x="104633" y="13813"/>
                  </a:lnTo>
                  <a:lnTo>
                    <a:pt x="13876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2335"/>
            <p:cNvSpPr/>
            <p:nvPr>
              <p:custDataLst>
                <p:tags r:id="rId40"/>
              </p:custDataLst>
            </p:nvPr>
          </p:nvSpPr>
          <p:spPr>
            <a:xfrm>
              <a:off x="6625420" y="1175866"/>
              <a:ext cx="196064" cy="87186"/>
            </a:xfrm>
            <a:custGeom>
              <a:avLst/>
              <a:gdLst/>
              <a:ahLst/>
              <a:cxnLst/>
              <a:rect l="0" t="0" r="0" b="0"/>
              <a:pathLst>
                <a:path w="196064" h="87186">
                  <a:moveTo>
                    <a:pt x="20777" y="0"/>
                  </a:moveTo>
                  <a:lnTo>
                    <a:pt x="20777" y="0"/>
                  </a:lnTo>
                  <a:lnTo>
                    <a:pt x="27992" y="0"/>
                  </a:lnTo>
                  <a:lnTo>
                    <a:pt x="28074" y="16454"/>
                  </a:lnTo>
                  <a:lnTo>
                    <a:pt x="21078" y="52228"/>
                  </a:lnTo>
                  <a:lnTo>
                    <a:pt x="16990" y="64345"/>
                  </a:lnTo>
                  <a:lnTo>
                    <a:pt x="8157" y="79835"/>
                  </a:lnTo>
                  <a:lnTo>
                    <a:pt x="7495" y="82438"/>
                  </a:lnTo>
                  <a:lnTo>
                    <a:pt x="6242" y="84172"/>
                  </a:lnTo>
                  <a:lnTo>
                    <a:pt x="4595" y="85329"/>
                  </a:lnTo>
                  <a:lnTo>
                    <a:pt x="0" y="87185"/>
                  </a:lnTo>
                  <a:lnTo>
                    <a:pt x="4110" y="80909"/>
                  </a:lnTo>
                  <a:lnTo>
                    <a:pt x="5255" y="73559"/>
                  </a:lnTo>
                  <a:lnTo>
                    <a:pt x="10093" y="64882"/>
                  </a:lnTo>
                  <a:lnTo>
                    <a:pt x="29949" y="38607"/>
                  </a:lnTo>
                  <a:lnTo>
                    <a:pt x="51803" y="23315"/>
                  </a:lnTo>
                  <a:lnTo>
                    <a:pt x="65404" y="18477"/>
                  </a:lnTo>
                  <a:lnTo>
                    <a:pt x="96204" y="10097"/>
                  </a:lnTo>
                  <a:lnTo>
                    <a:pt x="115620" y="8943"/>
                  </a:lnTo>
                  <a:lnTo>
                    <a:pt x="146047" y="17578"/>
                  </a:lnTo>
                  <a:lnTo>
                    <a:pt x="168540" y="27697"/>
                  </a:lnTo>
                  <a:lnTo>
                    <a:pt x="196063" y="5112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2336"/>
            <p:cNvSpPr/>
            <p:nvPr>
              <p:custDataLst>
                <p:tags r:id="rId41"/>
              </p:custDataLst>
            </p:nvPr>
          </p:nvSpPr>
          <p:spPr>
            <a:xfrm>
              <a:off x="6427185" y="1139378"/>
              <a:ext cx="94854" cy="87613"/>
            </a:xfrm>
            <a:custGeom>
              <a:avLst/>
              <a:gdLst/>
              <a:ahLst/>
              <a:cxnLst/>
              <a:rect l="0" t="0" r="0" b="0"/>
              <a:pathLst>
                <a:path w="94854" h="87613">
                  <a:moveTo>
                    <a:pt x="43729" y="36488"/>
                  </a:moveTo>
                  <a:lnTo>
                    <a:pt x="43729" y="36488"/>
                  </a:lnTo>
                  <a:lnTo>
                    <a:pt x="43729" y="43490"/>
                  </a:lnTo>
                  <a:lnTo>
                    <a:pt x="47606" y="39825"/>
                  </a:lnTo>
                  <a:lnTo>
                    <a:pt x="47937" y="38713"/>
                  </a:lnTo>
                  <a:lnTo>
                    <a:pt x="47345" y="37971"/>
                  </a:lnTo>
                  <a:lnTo>
                    <a:pt x="43791" y="36513"/>
                  </a:lnTo>
                  <a:lnTo>
                    <a:pt x="39870" y="32618"/>
                  </a:lnTo>
                  <a:lnTo>
                    <a:pt x="35793" y="30710"/>
                  </a:lnTo>
                  <a:lnTo>
                    <a:pt x="26562" y="29486"/>
                  </a:lnTo>
                  <a:lnTo>
                    <a:pt x="24981" y="28574"/>
                  </a:lnTo>
                  <a:lnTo>
                    <a:pt x="23927" y="27154"/>
                  </a:lnTo>
                  <a:lnTo>
                    <a:pt x="23224" y="25396"/>
                  </a:lnTo>
                  <a:lnTo>
                    <a:pt x="21943" y="24225"/>
                  </a:lnTo>
                  <a:lnTo>
                    <a:pt x="18358" y="22922"/>
                  </a:lnTo>
                  <a:lnTo>
                    <a:pt x="8563" y="21972"/>
                  </a:lnTo>
                  <a:lnTo>
                    <a:pt x="8113" y="22753"/>
                  </a:lnTo>
                  <a:lnTo>
                    <a:pt x="7612" y="25785"/>
                  </a:lnTo>
                  <a:lnTo>
                    <a:pt x="6667" y="26918"/>
                  </a:lnTo>
                  <a:lnTo>
                    <a:pt x="0" y="29158"/>
                  </a:lnTo>
                  <a:lnTo>
                    <a:pt x="10790" y="40063"/>
                  </a:lnTo>
                  <a:lnTo>
                    <a:pt x="15023" y="42134"/>
                  </a:lnTo>
                  <a:lnTo>
                    <a:pt x="37875" y="43694"/>
                  </a:lnTo>
                  <a:lnTo>
                    <a:pt x="53423" y="42961"/>
                  </a:lnTo>
                  <a:lnTo>
                    <a:pt x="72798" y="34774"/>
                  </a:lnTo>
                  <a:lnTo>
                    <a:pt x="82652" y="26411"/>
                  </a:lnTo>
                  <a:lnTo>
                    <a:pt x="85373" y="21730"/>
                  </a:lnTo>
                  <a:lnTo>
                    <a:pt x="87423" y="8708"/>
                  </a:lnTo>
                  <a:lnTo>
                    <a:pt x="87512" y="3821"/>
                  </a:lnTo>
                  <a:lnTo>
                    <a:pt x="86714" y="2538"/>
                  </a:lnTo>
                  <a:lnTo>
                    <a:pt x="85369" y="1682"/>
                  </a:lnTo>
                  <a:lnTo>
                    <a:pt x="79600" y="477"/>
                  </a:lnTo>
                  <a:lnTo>
                    <a:pt x="59290" y="0"/>
                  </a:lnTo>
                  <a:lnTo>
                    <a:pt x="52538" y="2147"/>
                  </a:lnTo>
                  <a:lnTo>
                    <a:pt x="39058" y="12429"/>
                  </a:lnTo>
                  <a:lnTo>
                    <a:pt x="32427" y="19531"/>
                  </a:lnTo>
                  <a:lnTo>
                    <a:pt x="30591" y="24353"/>
                  </a:lnTo>
                  <a:lnTo>
                    <a:pt x="29160" y="52515"/>
                  </a:lnTo>
                  <a:lnTo>
                    <a:pt x="31303" y="57947"/>
                  </a:lnTo>
                  <a:lnTo>
                    <a:pt x="39291" y="68047"/>
                  </a:lnTo>
                  <a:lnTo>
                    <a:pt x="63670" y="82736"/>
                  </a:lnTo>
                  <a:lnTo>
                    <a:pt x="84705" y="87184"/>
                  </a:lnTo>
                  <a:lnTo>
                    <a:pt x="94853" y="876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2337"/>
            <p:cNvSpPr/>
            <p:nvPr>
              <p:custDataLst>
                <p:tags r:id="rId42"/>
              </p:custDataLst>
            </p:nvPr>
          </p:nvSpPr>
          <p:spPr>
            <a:xfrm>
              <a:off x="6105738" y="1059140"/>
              <a:ext cx="262928" cy="196606"/>
            </a:xfrm>
            <a:custGeom>
              <a:avLst/>
              <a:gdLst/>
              <a:ahLst/>
              <a:cxnLst/>
              <a:rect l="0" t="0" r="0" b="0"/>
              <a:pathLst>
                <a:path w="262928" h="196606">
                  <a:moveTo>
                    <a:pt x="0" y="72905"/>
                  </a:moveTo>
                  <a:lnTo>
                    <a:pt x="0" y="72905"/>
                  </a:lnTo>
                  <a:lnTo>
                    <a:pt x="6288" y="79193"/>
                  </a:lnTo>
                  <a:lnTo>
                    <a:pt x="13503" y="80119"/>
                  </a:lnTo>
                  <a:lnTo>
                    <a:pt x="25458" y="91086"/>
                  </a:lnTo>
                  <a:lnTo>
                    <a:pt x="27545" y="95322"/>
                  </a:lnTo>
                  <a:lnTo>
                    <a:pt x="29067" y="115247"/>
                  </a:lnTo>
                  <a:lnTo>
                    <a:pt x="29205" y="147723"/>
                  </a:lnTo>
                  <a:lnTo>
                    <a:pt x="28401" y="164656"/>
                  </a:lnTo>
                  <a:lnTo>
                    <a:pt x="22361" y="189218"/>
                  </a:lnTo>
                  <a:lnTo>
                    <a:pt x="21937" y="196605"/>
                  </a:lnTo>
                  <a:lnTo>
                    <a:pt x="21918" y="193051"/>
                  </a:lnTo>
                  <a:lnTo>
                    <a:pt x="32790" y="161798"/>
                  </a:lnTo>
                  <a:lnTo>
                    <a:pt x="38191" y="134864"/>
                  </a:lnTo>
                  <a:lnTo>
                    <a:pt x="53657" y="101921"/>
                  </a:lnTo>
                  <a:lnTo>
                    <a:pt x="74463" y="85274"/>
                  </a:lnTo>
                  <a:lnTo>
                    <a:pt x="82055" y="82460"/>
                  </a:lnTo>
                  <a:lnTo>
                    <a:pt x="105721" y="76297"/>
                  </a:lnTo>
                  <a:lnTo>
                    <a:pt x="140544" y="80569"/>
                  </a:lnTo>
                  <a:lnTo>
                    <a:pt x="173082" y="89198"/>
                  </a:lnTo>
                  <a:lnTo>
                    <a:pt x="179986" y="92319"/>
                  </a:lnTo>
                  <a:lnTo>
                    <a:pt x="192186" y="94887"/>
                  </a:lnTo>
                  <a:lnTo>
                    <a:pt x="203990" y="100450"/>
                  </a:lnTo>
                  <a:lnTo>
                    <a:pt x="215705" y="102054"/>
                  </a:lnTo>
                  <a:lnTo>
                    <a:pt x="212476" y="102110"/>
                  </a:lnTo>
                  <a:lnTo>
                    <a:pt x="212001" y="98239"/>
                  </a:lnTo>
                  <a:lnTo>
                    <a:pt x="211124" y="97098"/>
                  </a:lnTo>
                  <a:lnTo>
                    <a:pt x="207984" y="95830"/>
                  </a:lnTo>
                  <a:lnTo>
                    <a:pt x="181133" y="94842"/>
                  </a:lnTo>
                  <a:lnTo>
                    <a:pt x="156543" y="102255"/>
                  </a:lnTo>
                  <a:lnTo>
                    <a:pt x="151265" y="105696"/>
                  </a:lnTo>
                  <a:lnTo>
                    <a:pt x="134728" y="128288"/>
                  </a:lnTo>
                  <a:lnTo>
                    <a:pt x="131894" y="137113"/>
                  </a:lnTo>
                  <a:lnTo>
                    <a:pt x="131591" y="142062"/>
                  </a:lnTo>
                  <a:lnTo>
                    <a:pt x="132360" y="143355"/>
                  </a:lnTo>
                  <a:lnTo>
                    <a:pt x="133683" y="144216"/>
                  </a:lnTo>
                  <a:lnTo>
                    <a:pt x="137763" y="145599"/>
                  </a:lnTo>
                  <a:lnTo>
                    <a:pt x="146579" y="137950"/>
                  </a:lnTo>
                  <a:lnTo>
                    <a:pt x="155688" y="131130"/>
                  </a:lnTo>
                  <a:lnTo>
                    <a:pt x="163329" y="125562"/>
                  </a:lnTo>
                  <a:lnTo>
                    <a:pt x="191224" y="89816"/>
                  </a:lnTo>
                  <a:lnTo>
                    <a:pt x="209303" y="55856"/>
                  </a:lnTo>
                  <a:lnTo>
                    <a:pt x="228841" y="20788"/>
                  </a:lnTo>
                  <a:lnTo>
                    <a:pt x="231547" y="15118"/>
                  </a:lnTo>
                  <a:lnTo>
                    <a:pt x="233701" y="0"/>
                  </a:lnTo>
                  <a:lnTo>
                    <a:pt x="233712" y="34419"/>
                  </a:lnTo>
                  <a:lnTo>
                    <a:pt x="233712" y="66304"/>
                  </a:lnTo>
                  <a:lnTo>
                    <a:pt x="234524" y="97192"/>
                  </a:lnTo>
                  <a:lnTo>
                    <a:pt x="240001" y="131646"/>
                  </a:lnTo>
                  <a:lnTo>
                    <a:pt x="248827" y="159947"/>
                  </a:lnTo>
                  <a:lnTo>
                    <a:pt x="256169" y="181999"/>
                  </a:lnTo>
                  <a:lnTo>
                    <a:pt x="262927" y="18976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2338"/>
            <p:cNvSpPr/>
            <p:nvPr>
              <p:custDataLst>
                <p:tags r:id="rId43"/>
              </p:custDataLst>
            </p:nvPr>
          </p:nvSpPr>
          <p:spPr>
            <a:xfrm>
              <a:off x="5306197" y="1132071"/>
              <a:ext cx="76494" cy="101793"/>
            </a:xfrm>
            <a:custGeom>
              <a:avLst/>
              <a:gdLst/>
              <a:ahLst/>
              <a:cxnLst/>
              <a:rect l="0" t="0" r="0" b="0"/>
              <a:pathLst>
                <a:path w="76494" h="101793">
                  <a:moveTo>
                    <a:pt x="39976" y="7277"/>
                  </a:moveTo>
                  <a:lnTo>
                    <a:pt x="39976" y="7277"/>
                  </a:lnTo>
                  <a:lnTo>
                    <a:pt x="39976" y="275"/>
                  </a:lnTo>
                  <a:lnTo>
                    <a:pt x="29810" y="0"/>
                  </a:lnTo>
                  <a:lnTo>
                    <a:pt x="28330" y="803"/>
                  </a:lnTo>
                  <a:lnTo>
                    <a:pt x="27343" y="2149"/>
                  </a:lnTo>
                  <a:lnTo>
                    <a:pt x="25435" y="5810"/>
                  </a:lnTo>
                  <a:lnTo>
                    <a:pt x="8234" y="28234"/>
                  </a:lnTo>
                  <a:lnTo>
                    <a:pt x="0" y="49809"/>
                  </a:lnTo>
                  <a:lnTo>
                    <a:pt x="28" y="58911"/>
                  </a:lnTo>
                  <a:lnTo>
                    <a:pt x="3818" y="76983"/>
                  </a:lnTo>
                  <a:lnTo>
                    <a:pt x="11313" y="87439"/>
                  </a:lnTo>
                  <a:lnTo>
                    <a:pt x="20609" y="97319"/>
                  </a:lnTo>
                  <a:lnTo>
                    <a:pt x="25417" y="100043"/>
                  </a:lnTo>
                  <a:lnTo>
                    <a:pt x="34850" y="101577"/>
                  </a:lnTo>
                  <a:lnTo>
                    <a:pt x="38993" y="101792"/>
                  </a:lnTo>
                  <a:lnTo>
                    <a:pt x="47924" y="97704"/>
                  </a:lnTo>
                  <a:lnTo>
                    <a:pt x="76493" y="803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2339"/>
            <p:cNvSpPr/>
            <p:nvPr>
              <p:custDataLst>
                <p:tags r:id="rId44"/>
              </p:custDataLst>
            </p:nvPr>
          </p:nvSpPr>
          <p:spPr>
            <a:xfrm>
              <a:off x="4677345" y="1212383"/>
              <a:ext cx="172189" cy="160679"/>
            </a:xfrm>
            <a:custGeom>
              <a:avLst/>
              <a:gdLst/>
              <a:ahLst/>
              <a:cxnLst/>
              <a:rect l="0" t="0" r="0" b="0"/>
              <a:pathLst>
                <a:path w="172189" h="160679">
                  <a:moveTo>
                    <a:pt x="4208" y="160678"/>
                  </a:moveTo>
                  <a:lnTo>
                    <a:pt x="4208" y="160678"/>
                  </a:lnTo>
                  <a:lnTo>
                    <a:pt x="4208" y="150512"/>
                  </a:lnTo>
                  <a:lnTo>
                    <a:pt x="2044" y="145881"/>
                  </a:lnTo>
                  <a:lnTo>
                    <a:pt x="331" y="143510"/>
                  </a:lnTo>
                  <a:lnTo>
                    <a:pt x="0" y="140306"/>
                  </a:lnTo>
                  <a:lnTo>
                    <a:pt x="1797" y="132418"/>
                  </a:lnTo>
                  <a:lnTo>
                    <a:pt x="17335" y="106355"/>
                  </a:lnTo>
                  <a:lnTo>
                    <a:pt x="50391" y="72991"/>
                  </a:lnTo>
                  <a:lnTo>
                    <a:pt x="86277" y="43817"/>
                  </a:lnTo>
                  <a:lnTo>
                    <a:pt x="120480" y="25307"/>
                  </a:lnTo>
                  <a:lnTo>
                    <a:pt x="151624" y="9524"/>
                  </a:lnTo>
                  <a:lnTo>
                    <a:pt x="159803" y="7479"/>
                  </a:lnTo>
                  <a:lnTo>
                    <a:pt x="1721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2340"/>
            <p:cNvSpPr/>
            <p:nvPr>
              <p:custDataLst>
                <p:tags r:id="rId45"/>
              </p:custDataLst>
            </p:nvPr>
          </p:nvSpPr>
          <p:spPr>
            <a:xfrm>
              <a:off x="4948618" y="1139375"/>
              <a:ext cx="90344" cy="197169"/>
            </a:xfrm>
            <a:custGeom>
              <a:avLst/>
              <a:gdLst/>
              <a:ahLst/>
              <a:cxnLst/>
              <a:rect l="0" t="0" r="0" b="0"/>
              <a:pathLst>
                <a:path w="90344" h="197169">
                  <a:moveTo>
                    <a:pt x="83504" y="7277"/>
                  </a:moveTo>
                  <a:lnTo>
                    <a:pt x="83504" y="7277"/>
                  </a:lnTo>
                  <a:lnTo>
                    <a:pt x="83504" y="3400"/>
                  </a:lnTo>
                  <a:lnTo>
                    <a:pt x="82692" y="2257"/>
                  </a:lnTo>
                  <a:lnTo>
                    <a:pt x="81339" y="1496"/>
                  </a:lnTo>
                  <a:lnTo>
                    <a:pt x="77215" y="274"/>
                  </a:lnTo>
                  <a:lnTo>
                    <a:pt x="63712" y="0"/>
                  </a:lnTo>
                  <a:lnTo>
                    <a:pt x="41448" y="10141"/>
                  </a:lnTo>
                  <a:lnTo>
                    <a:pt x="16722" y="30644"/>
                  </a:lnTo>
                  <a:lnTo>
                    <a:pt x="852" y="52431"/>
                  </a:lnTo>
                  <a:lnTo>
                    <a:pt x="0" y="54421"/>
                  </a:lnTo>
                  <a:lnTo>
                    <a:pt x="243" y="55748"/>
                  </a:lnTo>
                  <a:lnTo>
                    <a:pt x="8611" y="63071"/>
                  </a:lnTo>
                  <a:lnTo>
                    <a:pt x="33054" y="71331"/>
                  </a:lnTo>
                  <a:lnTo>
                    <a:pt x="47186" y="74676"/>
                  </a:lnTo>
                  <a:lnTo>
                    <a:pt x="74053" y="87762"/>
                  </a:lnTo>
                  <a:lnTo>
                    <a:pt x="85513" y="97382"/>
                  </a:lnTo>
                  <a:lnTo>
                    <a:pt x="88454" y="102235"/>
                  </a:lnTo>
                  <a:lnTo>
                    <a:pt x="90110" y="111694"/>
                  </a:lnTo>
                  <a:lnTo>
                    <a:pt x="90343" y="115840"/>
                  </a:lnTo>
                  <a:lnTo>
                    <a:pt x="88436" y="122611"/>
                  </a:lnTo>
                  <a:lnTo>
                    <a:pt x="85696" y="129137"/>
                  </a:lnTo>
                  <a:lnTo>
                    <a:pt x="83342" y="141124"/>
                  </a:lnTo>
                  <a:lnTo>
                    <a:pt x="68744" y="166286"/>
                  </a:lnTo>
                  <a:lnTo>
                    <a:pt x="66361" y="169276"/>
                  </a:lnTo>
                  <a:lnTo>
                    <a:pt x="63712" y="176927"/>
                  </a:lnTo>
                  <a:lnTo>
                    <a:pt x="62012" y="187309"/>
                  </a:lnTo>
                  <a:lnTo>
                    <a:pt x="54289" y="1971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2341"/>
            <p:cNvSpPr/>
            <p:nvPr>
              <p:custDataLst>
                <p:tags r:id="rId46"/>
              </p:custDataLst>
            </p:nvPr>
          </p:nvSpPr>
          <p:spPr>
            <a:xfrm>
              <a:off x="5682260" y="1069719"/>
              <a:ext cx="116731" cy="157272"/>
            </a:xfrm>
            <a:custGeom>
              <a:avLst/>
              <a:gdLst/>
              <a:ahLst/>
              <a:cxnLst/>
              <a:rect l="0" t="0" r="0" b="0"/>
              <a:pathLst>
                <a:path w="116731" h="157272">
                  <a:moveTo>
                    <a:pt x="21785" y="98843"/>
                  </a:moveTo>
                  <a:lnTo>
                    <a:pt x="21785" y="98843"/>
                  </a:lnTo>
                  <a:lnTo>
                    <a:pt x="32664" y="98843"/>
                  </a:lnTo>
                  <a:lnTo>
                    <a:pt x="33907" y="98032"/>
                  </a:lnTo>
                  <a:lnTo>
                    <a:pt x="34735" y="96679"/>
                  </a:lnTo>
                  <a:lnTo>
                    <a:pt x="35901" y="90899"/>
                  </a:lnTo>
                  <a:lnTo>
                    <a:pt x="36064" y="88678"/>
                  </a:lnTo>
                  <a:lnTo>
                    <a:pt x="35362" y="87197"/>
                  </a:lnTo>
                  <a:lnTo>
                    <a:pt x="34083" y="86210"/>
                  </a:lnTo>
                  <a:lnTo>
                    <a:pt x="30075" y="84626"/>
                  </a:lnTo>
                  <a:lnTo>
                    <a:pt x="29746" y="85308"/>
                  </a:lnTo>
                  <a:lnTo>
                    <a:pt x="29381" y="88229"/>
                  </a:lnTo>
                  <a:lnTo>
                    <a:pt x="27054" y="92232"/>
                  </a:lnTo>
                  <a:lnTo>
                    <a:pt x="3096" y="118327"/>
                  </a:lnTo>
                  <a:lnTo>
                    <a:pt x="829" y="125625"/>
                  </a:lnTo>
                  <a:lnTo>
                    <a:pt x="0" y="137796"/>
                  </a:lnTo>
                  <a:lnTo>
                    <a:pt x="769" y="138607"/>
                  </a:lnTo>
                  <a:lnTo>
                    <a:pt x="2094" y="138337"/>
                  </a:lnTo>
                  <a:lnTo>
                    <a:pt x="5729" y="136683"/>
                  </a:lnTo>
                  <a:lnTo>
                    <a:pt x="20923" y="131658"/>
                  </a:lnTo>
                  <a:lnTo>
                    <a:pt x="27623" y="125329"/>
                  </a:lnTo>
                  <a:lnTo>
                    <a:pt x="34118" y="117918"/>
                  </a:lnTo>
                  <a:lnTo>
                    <a:pt x="46087" y="108372"/>
                  </a:lnTo>
                  <a:lnTo>
                    <a:pt x="74232" y="71961"/>
                  </a:lnTo>
                  <a:lnTo>
                    <a:pt x="84882" y="37975"/>
                  </a:lnTo>
                  <a:lnTo>
                    <a:pt x="87547" y="24183"/>
                  </a:lnTo>
                  <a:lnTo>
                    <a:pt x="94489" y="5467"/>
                  </a:lnTo>
                  <a:lnTo>
                    <a:pt x="94754" y="0"/>
                  </a:lnTo>
                  <a:lnTo>
                    <a:pt x="94791" y="1624"/>
                  </a:lnTo>
                  <a:lnTo>
                    <a:pt x="89035" y="11543"/>
                  </a:lnTo>
                  <a:lnTo>
                    <a:pt x="87556" y="46846"/>
                  </a:lnTo>
                  <a:lnTo>
                    <a:pt x="88333" y="77780"/>
                  </a:lnTo>
                  <a:lnTo>
                    <a:pt x="93805" y="109685"/>
                  </a:lnTo>
                  <a:lnTo>
                    <a:pt x="100451" y="134437"/>
                  </a:lnTo>
                  <a:lnTo>
                    <a:pt x="109343" y="149309"/>
                  </a:lnTo>
                  <a:lnTo>
                    <a:pt x="116730" y="1572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2342"/>
            <p:cNvSpPr/>
            <p:nvPr>
              <p:custDataLst>
                <p:tags r:id="rId47"/>
              </p:custDataLst>
            </p:nvPr>
          </p:nvSpPr>
          <p:spPr>
            <a:xfrm>
              <a:off x="5112549" y="1154082"/>
              <a:ext cx="102161" cy="102023"/>
            </a:xfrm>
            <a:custGeom>
              <a:avLst/>
              <a:gdLst/>
              <a:ahLst/>
              <a:cxnLst/>
              <a:rect l="0" t="0" r="0" b="0"/>
              <a:pathLst>
                <a:path w="102161" h="102023">
                  <a:moveTo>
                    <a:pt x="7214" y="50998"/>
                  </a:moveTo>
                  <a:lnTo>
                    <a:pt x="7214" y="50998"/>
                  </a:lnTo>
                  <a:lnTo>
                    <a:pt x="0" y="50998"/>
                  </a:lnTo>
                  <a:lnTo>
                    <a:pt x="6207" y="57286"/>
                  </a:lnTo>
                  <a:lnTo>
                    <a:pt x="10793" y="58001"/>
                  </a:lnTo>
                  <a:lnTo>
                    <a:pt x="37877" y="58294"/>
                  </a:lnTo>
                  <a:lnTo>
                    <a:pt x="49751" y="54422"/>
                  </a:lnTo>
                  <a:lnTo>
                    <a:pt x="62473" y="45843"/>
                  </a:lnTo>
                  <a:lnTo>
                    <a:pt x="75284" y="33919"/>
                  </a:lnTo>
                  <a:lnTo>
                    <a:pt x="78043" y="29071"/>
                  </a:lnTo>
                  <a:lnTo>
                    <a:pt x="79814" y="19346"/>
                  </a:lnTo>
                  <a:lnTo>
                    <a:pt x="77892" y="14479"/>
                  </a:lnTo>
                  <a:lnTo>
                    <a:pt x="75144" y="9611"/>
                  </a:lnTo>
                  <a:lnTo>
                    <a:pt x="73923" y="4742"/>
                  </a:lnTo>
                  <a:lnTo>
                    <a:pt x="72786" y="3119"/>
                  </a:lnTo>
                  <a:lnTo>
                    <a:pt x="71216" y="2037"/>
                  </a:lnTo>
                  <a:lnTo>
                    <a:pt x="66743" y="301"/>
                  </a:lnTo>
                  <a:lnTo>
                    <a:pt x="62092" y="0"/>
                  </a:lnTo>
                  <a:lnTo>
                    <a:pt x="57843" y="2094"/>
                  </a:lnTo>
                  <a:lnTo>
                    <a:pt x="33824" y="20247"/>
                  </a:lnTo>
                  <a:lnTo>
                    <a:pt x="12172" y="52120"/>
                  </a:lnTo>
                  <a:lnTo>
                    <a:pt x="9418" y="59882"/>
                  </a:lnTo>
                  <a:lnTo>
                    <a:pt x="7650" y="74212"/>
                  </a:lnTo>
                  <a:lnTo>
                    <a:pt x="9572" y="79709"/>
                  </a:lnTo>
                  <a:lnTo>
                    <a:pt x="17418" y="89851"/>
                  </a:lnTo>
                  <a:lnTo>
                    <a:pt x="24192" y="92611"/>
                  </a:lnTo>
                  <a:lnTo>
                    <a:pt x="56043" y="100978"/>
                  </a:lnTo>
                  <a:lnTo>
                    <a:pt x="83665" y="102022"/>
                  </a:lnTo>
                  <a:lnTo>
                    <a:pt x="102160" y="9481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2343"/>
            <p:cNvSpPr/>
            <p:nvPr>
              <p:custDataLst>
                <p:tags r:id="rId48"/>
              </p:custDataLst>
            </p:nvPr>
          </p:nvSpPr>
          <p:spPr>
            <a:xfrm>
              <a:off x="4703463" y="1263508"/>
              <a:ext cx="197196" cy="124161"/>
            </a:xfrm>
            <a:custGeom>
              <a:avLst/>
              <a:gdLst/>
              <a:ahLst/>
              <a:cxnLst/>
              <a:rect l="0" t="0" r="0" b="0"/>
              <a:pathLst>
                <a:path w="197196" h="124161">
                  <a:moveTo>
                    <a:pt x="0" y="124160"/>
                  </a:moveTo>
                  <a:lnTo>
                    <a:pt x="0" y="124160"/>
                  </a:lnTo>
                  <a:lnTo>
                    <a:pt x="6643" y="118329"/>
                  </a:lnTo>
                  <a:lnTo>
                    <a:pt x="38928" y="94248"/>
                  </a:lnTo>
                  <a:lnTo>
                    <a:pt x="73353" y="70509"/>
                  </a:lnTo>
                  <a:lnTo>
                    <a:pt x="104476" y="51106"/>
                  </a:lnTo>
                  <a:lnTo>
                    <a:pt x="137764" y="31645"/>
                  </a:lnTo>
                  <a:lnTo>
                    <a:pt x="170869" y="16477"/>
                  </a:lnTo>
                  <a:lnTo>
                    <a:pt x="19719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2344"/>
            <p:cNvSpPr/>
            <p:nvPr>
              <p:custDataLst>
                <p:tags r:id="rId49"/>
              </p:custDataLst>
            </p:nvPr>
          </p:nvSpPr>
          <p:spPr>
            <a:xfrm>
              <a:off x="5441148" y="1139348"/>
              <a:ext cx="197166" cy="94947"/>
            </a:xfrm>
            <a:custGeom>
              <a:avLst/>
              <a:gdLst/>
              <a:ahLst/>
              <a:cxnLst/>
              <a:rect l="0" t="0" r="0" b="0"/>
              <a:pathLst>
                <a:path w="197166" h="94947">
                  <a:moveTo>
                    <a:pt x="36488" y="0"/>
                  </a:moveTo>
                  <a:lnTo>
                    <a:pt x="36488" y="0"/>
                  </a:lnTo>
                  <a:lnTo>
                    <a:pt x="32611" y="0"/>
                  </a:lnTo>
                  <a:lnTo>
                    <a:pt x="31468" y="812"/>
                  </a:lnTo>
                  <a:lnTo>
                    <a:pt x="30707" y="2164"/>
                  </a:lnTo>
                  <a:lnTo>
                    <a:pt x="30199" y="3877"/>
                  </a:lnTo>
                  <a:lnTo>
                    <a:pt x="29050" y="5020"/>
                  </a:lnTo>
                  <a:lnTo>
                    <a:pt x="21373" y="9016"/>
                  </a:lnTo>
                  <a:lnTo>
                    <a:pt x="12042" y="17380"/>
                  </a:lnTo>
                  <a:lnTo>
                    <a:pt x="9393" y="22061"/>
                  </a:lnTo>
                  <a:lnTo>
                    <a:pt x="7404" y="26847"/>
                  </a:lnTo>
                  <a:lnTo>
                    <a:pt x="3816" y="31678"/>
                  </a:lnTo>
                  <a:lnTo>
                    <a:pt x="1679" y="38695"/>
                  </a:lnTo>
                  <a:lnTo>
                    <a:pt x="0" y="64200"/>
                  </a:lnTo>
                  <a:lnTo>
                    <a:pt x="6261" y="71886"/>
                  </a:lnTo>
                  <a:lnTo>
                    <a:pt x="8988" y="72524"/>
                  </a:lnTo>
                  <a:lnTo>
                    <a:pt x="13473" y="72934"/>
                  </a:lnTo>
                  <a:lnTo>
                    <a:pt x="13841" y="72157"/>
                  </a:lnTo>
                  <a:lnTo>
                    <a:pt x="14250" y="69128"/>
                  </a:lnTo>
                  <a:lnTo>
                    <a:pt x="15171" y="67996"/>
                  </a:lnTo>
                  <a:lnTo>
                    <a:pt x="18357" y="66738"/>
                  </a:lnTo>
                  <a:lnTo>
                    <a:pt x="19532" y="65591"/>
                  </a:lnTo>
                  <a:lnTo>
                    <a:pt x="20836" y="62153"/>
                  </a:lnTo>
                  <a:lnTo>
                    <a:pt x="22687" y="31643"/>
                  </a:lnTo>
                  <a:lnTo>
                    <a:pt x="29824" y="21910"/>
                  </a:lnTo>
                  <a:lnTo>
                    <a:pt x="47252" y="3854"/>
                  </a:lnTo>
                  <a:lnTo>
                    <a:pt x="51551" y="1713"/>
                  </a:lnTo>
                  <a:lnTo>
                    <a:pt x="61875" y="100"/>
                  </a:lnTo>
                  <a:lnTo>
                    <a:pt x="63150" y="879"/>
                  </a:lnTo>
                  <a:lnTo>
                    <a:pt x="64001" y="2209"/>
                  </a:lnTo>
                  <a:lnTo>
                    <a:pt x="65198" y="7958"/>
                  </a:lnTo>
                  <a:lnTo>
                    <a:pt x="65366" y="10174"/>
                  </a:lnTo>
                  <a:lnTo>
                    <a:pt x="67717" y="14801"/>
                  </a:lnTo>
                  <a:lnTo>
                    <a:pt x="69480" y="17171"/>
                  </a:lnTo>
                  <a:lnTo>
                    <a:pt x="71438" y="24132"/>
                  </a:lnTo>
                  <a:lnTo>
                    <a:pt x="72964" y="58937"/>
                  </a:lnTo>
                  <a:lnTo>
                    <a:pt x="72188" y="77821"/>
                  </a:lnTo>
                  <a:lnTo>
                    <a:pt x="65791" y="94720"/>
                  </a:lnTo>
                  <a:lnTo>
                    <a:pt x="69605" y="94879"/>
                  </a:lnTo>
                  <a:lnTo>
                    <a:pt x="70739" y="94090"/>
                  </a:lnTo>
                  <a:lnTo>
                    <a:pt x="71494" y="92752"/>
                  </a:lnTo>
                  <a:lnTo>
                    <a:pt x="79267" y="60397"/>
                  </a:lnTo>
                  <a:lnTo>
                    <a:pt x="84174" y="50918"/>
                  </a:lnTo>
                  <a:lnTo>
                    <a:pt x="115214" y="16315"/>
                  </a:lnTo>
                  <a:lnTo>
                    <a:pt x="120979" y="11309"/>
                  </a:lnTo>
                  <a:lnTo>
                    <a:pt x="129896" y="7831"/>
                  </a:lnTo>
                  <a:lnTo>
                    <a:pt x="134855" y="7460"/>
                  </a:lnTo>
                  <a:lnTo>
                    <a:pt x="136149" y="8219"/>
                  </a:lnTo>
                  <a:lnTo>
                    <a:pt x="137012" y="9537"/>
                  </a:lnTo>
                  <a:lnTo>
                    <a:pt x="137587" y="11227"/>
                  </a:lnTo>
                  <a:lnTo>
                    <a:pt x="151325" y="29272"/>
                  </a:lnTo>
                  <a:lnTo>
                    <a:pt x="156823" y="42841"/>
                  </a:lnTo>
                  <a:lnTo>
                    <a:pt x="180141" y="77168"/>
                  </a:lnTo>
                  <a:lnTo>
                    <a:pt x="197165" y="949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2345"/>
          <p:cNvSpPr/>
          <p:nvPr>
            <p:custDataLst>
              <p:tags r:id="rId4"/>
            </p:custDataLst>
          </p:nvPr>
        </p:nvSpPr>
        <p:spPr>
          <a:xfrm>
            <a:off x="3264671" y="4798421"/>
            <a:ext cx="2242168" cy="1497209"/>
          </a:xfrm>
          <a:custGeom>
            <a:avLst/>
            <a:gdLst/>
            <a:ahLst/>
            <a:cxnLst/>
            <a:rect l="0" t="0" r="0" b="0"/>
            <a:pathLst>
              <a:path w="2242168" h="1497209">
                <a:moveTo>
                  <a:pt x="29214" y="1475298"/>
                </a:moveTo>
                <a:lnTo>
                  <a:pt x="29214" y="1475298"/>
                </a:lnTo>
                <a:lnTo>
                  <a:pt x="0" y="1475298"/>
                </a:lnTo>
                <a:lnTo>
                  <a:pt x="28171" y="1475298"/>
                </a:lnTo>
                <a:lnTo>
                  <a:pt x="28519" y="1474486"/>
                </a:lnTo>
                <a:lnTo>
                  <a:pt x="28905" y="1471421"/>
                </a:lnTo>
                <a:lnTo>
                  <a:pt x="29820" y="1470279"/>
                </a:lnTo>
                <a:lnTo>
                  <a:pt x="33000" y="1469009"/>
                </a:lnTo>
                <a:lnTo>
                  <a:pt x="68475" y="1467994"/>
                </a:lnTo>
                <a:lnTo>
                  <a:pt x="103784" y="1467994"/>
                </a:lnTo>
                <a:lnTo>
                  <a:pt x="105707" y="1467994"/>
                </a:lnTo>
                <a:lnTo>
                  <a:pt x="110008" y="1470158"/>
                </a:lnTo>
                <a:lnTo>
                  <a:pt x="114624" y="1473014"/>
                </a:lnTo>
                <a:lnTo>
                  <a:pt x="124200" y="1474846"/>
                </a:lnTo>
                <a:lnTo>
                  <a:pt x="148506" y="1475290"/>
                </a:lnTo>
                <a:lnTo>
                  <a:pt x="153374" y="1477458"/>
                </a:lnTo>
                <a:lnTo>
                  <a:pt x="155809" y="1479173"/>
                </a:lnTo>
                <a:lnTo>
                  <a:pt x="166989" y="1481585"/>
                </a:lnTo>
                <a:lnTo>
                  <a:pt x="195512" y="1483395"/>
                </a:lnTo>
                <a:lnTo>
                  <a:pt x="215989" y="1489227"/>
                </a:lnTo>
                <a:lnTo>
                  <a:pt x="250445" y="1489897"/>
                </a:lnTo>
                <a:lnTo>
                  <a:pt x="285948" y="1489904"/>
                </a:lnTo>
                <a:lnTo>
                  <a:pt x="322439" y="1489904"/>
                </a:lnTo>
                <a:lnTo>
                  <a:pt x="358009" y="1489904"/>
                </a:lnTo>
                <a:lnTo>
                  <a:pt x="391963" y="1489904"/>
                </a:lnTo>
                <a:lnTo>
                  <a:pt x="411433" y="1490716"/>
                </a:lnTo>
                <a:lnTo>
                  <a:pt x="440645" y="1496531"/>
                </a:lnTo>
                <a:lnTo>
                  <a:pt x="474728" y="1497168"/>
                </a:lnTo>
                <a:lnTo>
                  <a:pt x="508811" y="1497206"/>
                </a:lnTo>
                <a:lnTo>
                  <a:pt x="544314" y="1497208"/>
                </a:lnTo>
                <a:lnTo>
                  <a:pt x="580742" y="1490920"/>
                </a:lnTo>
                <a:lnTo>
                  <a:pt x="614841" y="1486117"/>
                </a:lnTo>
                <a:lnTo>
                  <a:pt x="648026" y="1483064"/>
                </a:lnTo>
                <a:lnTo>
                  <a:pt x="666195" y="1480574"/>
                </a:lnTo>
                <a:lnTo>
                  <a:pt x="696326" y="1475181"/>
                </a:lnTo>
                <a:lnTo>
                  <a:pt x="730680" y="1469101"/>
                </a:lnTo>
                <a:lnTo>
                  <a:pt x="761131" y="1462359"/>
                </a:lnTo>
                <a:lnTo>
                  <a:pt x="779776" y="1459021"/>
                </a:lnTo>
                <a:lnTo>
                  <a:pt x="797743" y="1455057"/>
                </a:lnTo>
                <a:lnTo>
                  <a:pt x="832819" y="1448588"/>
                </a:lnTo>
                <a:lnTo>
                  <a:pt x="869147" y="1446413"/>
                </a:lnTo>
                <a:lnTo>
                  <a:pt x="903475" y="1443963"/>
                </a:lnTo>
                <a:lnTo>
                  <a:pt x="921767" y="1440316"/>
                </a:lnTo>
                <a:lnTo>
                  <a:pt x="953635" y="1439083"/>
                </a:lnTo>
                <a:lnTo>
                  <a:pt x="987085" y="1436656"/>
                </a:lnTo>
                <a:lnTo>
                  <a:pt x="1022638" y="1432158"/>
                </a:lnTo>
                <a:lnTo>
                  <a:pt x="1059029" y="1427689"/>
                </a:lnTo>
                <a:lnTo>
                  <a:pt x="1095530" y="1424636"/>
                </a:lnTo>
                <a:lnTo>
                  <a:pt x="1132045" y="1419215"/>
                </a:lnTo>
                <a:lnTo>
                  <a:pt x="1164685" y="1417178"/>
                </a:lnTo>
                <a:lnTo>
                  <a:pt x="1198228" y="1416910"/>
                </a:lnTo>
                <a:lnTo>
                  <a:pt x="1219820" y="1414718"/>
                </a:lnTo>
                <a:lnTo>
                  <a:pt x="1256222" y="1409433"/>
                </a:lnTo>
                <a:lnTo>
                  <a:pt x="1292724" y="1403367"/>
                </a:lnTo>
                <a:lnTo>
                  <a:pt x="1327076" y="1400244"/>
                </a:lnTo>
                <a:lnTo>
                  <a:pt x="1345370" y="1396525"/>
                </a:lnTo>
                <a:lnTo>
                  <a:pt x="1380565" y="1390146"/>
                </a:lnTo>
                <a:lnTo>
                  <a:pt x="1416908" y="1387984"/>
                </a:lnTo>
                <a:lnTo>
                  <a:pt x="1453403" y="1381918"/>
                </a:lnTo>
                <a:lnTo>
                  <a:pt x="1473147" y="1378652"/>
                </a:lnTo>
                <a:lnTo>
                  <a:pt x="1491440" y="1374708"/>
                </a:lnTo>
                <a:lnTo>
                  <a:pt x="1525823" y="1368248"/>
                </a:lnTo>
                <a:lnTo>
                  <a:pt x="1556690" y="1366075"/>
                </a:lnTo>
                <a:lnTo>
                  <a:pt x="1590139" y="1360008"/>
                </a:lnTo>
                <a:lnTo>
                  <a:pt x="1621263" y="1358648"/>
                </a:lnTo>
                <a:lnTo>
                  <a:pt x="1644951" y="1356318"/>
                </a:lnTo>
                <a:lnTo>
                  <a:pt x="1675008" y="1351820"/>
                </a:lnTo>
                <a:lnTo>
                  <a:pt x="1700049" y="1349109"/>
                </a:lnTo>
                <a:lnTo>
                  <a:pt x="1717995" y="1345397"/>
                </a:lnTo>
                <a:lnTo>
                  <a:pt x="1752349" y="1343972"/>
                </a:lnTo>
                <a:lnTo>
                  <a:pt x="1762362" y="1343084"/>
                </a:lnTo>
                <a:lnTo>
                  <a:pt x="1796796" y="1337213"/>
                </a:lnTo>
                <a:lnTo>
                  <a:pt x="1833047" y="1336571"/>
                </a:lnTo>
                <a:lnTo>
                  <a:pt x="1857509" y="1335725"/>
                </a:lnTo>
                <a:lnTo>
                  <a:pt x="1886739" y="1329905"/>
                </a:lnTo>
                <a:lnTo>
                  <a:pt x="1920824" y="1329267"/>
                </a:lnTo>
                <a:lnTo>
                  <a:pt x="1954757" y="1328417"/>
                </a:lnTo>
                <a:lnTo>
                  <a:pt x="1986689" y="1320211"/>
                </a:lnTo>
                <a:lnTo>
                  <a:pt x="2021364" y="1308985"/>
                </a:lnTo>
                <a:lnTo>
                  <a:pt x="2027183" y="1307247"/>
                </a:lnTo>
                <a:lnTo>
                  <a:pt x="2061716" y="1282943"/>
                </a:lnTo>
                <a:lnTo>
                  <a:pt x="2082894" y="1268362"/>
                </a:lnTo>
                <a:lnTo>
                  <a:pt x="2105819" y="1235574"/>
                </a:lnTo>
                <a:lnTo>
                  <a:pt x="2122887" y="1201755"/>
                </a:lnTo>
                <a:lnTo>
                  <a:pt x="2130462" y="1177363"/>
                </a:lnTo>
                <a:lnTo>
                  <a:pt x="2138172" y="1145877"/>
                </a:lnTo>
                <a:lnTo>
                  <a:pt x="2145879" y="1110022"/>
                </a:lnTo>
                <a:lnTo>
                  <a:pt x="2154999" y="1073592"/>
                </a:lnTo>
                <a:lnTo>
                  <a:pt x="2159813" y="1049526"/>
                </a:lnTo>
                <a:lnTo>
                  <a:pt x="2163403" y="1021838"/>
                </a:lnTo>
                <a:lnTo>
                  <a:pt x="2167443" y="993075"/>
                </a:lnTo>
                <a:lnTo>
                  <a:pt x="2170804" y="963995"/>
                </a:lnTo>
                <a:lnTo>
                  <a:pt x="2174775" y="934821"/>
                </a:lnTo>
                <a:lnTo>
                  <a:pt x="2178116" y="905618"/>
                </a:lnTo>
                <a:lnTo>
                  <a:pt x="2182081" y="876408"/>
                </a:lnTo>
                <a:lnTo>
                  <a:pt x="2185420" y="845031"/>
                </a:lnTo>
                <a:lnTo>
                  <a:pt x="2189385" y="812200"/>
                </a:lnTo>
                <a:lnTo>
                  <a:pt x="2192724" y="779751"/>
                </a:lnTo>
                <a:lnTo>
                  <a:pt x="2196688" y="746603"/>
                </a:lnTo>
                <a:lnTo>
                  <a:pt x="2200027" y="714059"/>
                </a:lnTo>
                <a:lnTo>
                  <a:pt x="2203992" y="678719"/>
                </a:lnTo>
                <a:lnTo>
                  <a:pt x="2205166" y="644714"/>
                </a:lnTo>
                <a:lnTo>
                  <a:pt x="2207679" y="611917"/>
                </a:lnTo>
                <a:lnTo>
                  <a:pt x="2211398" y="578666"/>
                </a:lnTo>
                <a:lnTo>
                  <a:pt x="2214665" y="546091"/>
                </a:lnTo>
                <a:lnTo>
                  <a:pt x="2218608" y="512906"/>
                </a:lnTo>
                <a:lnTo>
                  <a:pt x="2219777" y="480351"/>
                </a:lnTo>
                <a:lnTo>
                  <a:pt x="2222286" y="447172"/>
                </a:lnTo>
                <a:lnTo>
                  <a:pt x="2226006" y="416783"/>
                </a:lnTo>
                <a:lnTo>
                  <a:pt x="2229272" y="387221"/>
                </a:lnTo>
                <a:lnTo>
                  <a:pt x="2233215" y="357904"/>
                </a:lnTo>
                <a:lnTo>
                  <a:pt x="2234383" y="328659"/>
                </a:lnTo>
                <a:lnTo>
                  <a:pt x="2238655" y="293574"/>
                </a:lnTo>
                <a:lnTo>
                  <a:pt x="2241483" y="258992"/>
                </a:lnTo>
                <a:lnTo>
                  <a:pt x="2242087" y="225720"/>
                </a:lnTo>
                <a:lnTo>
                  <a:pt x="2242167" y="191954"/>
                </a:lnTo>
                <a:lnTo>
                  <a:pt x="2241366" y="165807"/>
                </a:lnTo>
                <a:lnTo>
                  <a:pt x="2233162" y="133631"/>
                </a:lnTo>
                <a:lnTo>
                  <a:pt x="2230056" y="127551"/>
                </a:lnTo>
                <a:lnTo>
                  <a:pt x="2227497" y="119566"/>
                </a:lnTo>
                <a:lnTo>
                  <a:pt x="2222771" y="112060"/>
                </a:lnTo>
                <a:lnTo>
                  <a:pt x="2220198" y="104697"/>
                </a:lnTo>
                <a:lnTo>
                  <a:pt x="2210200" y="92502"/>
                </a:lnTo>
                <a:lnTo>
                  <a:pt x="2205515" y="89795"/>
                </a:lnTo>
                <a:lnTo>
                  <a:pt x="2200727" y="87781"/>
                </a:lnTo>
                <a:lnTo>
                  <a:pt x="2193469" y="82896"/>
                </a:lnTo>
                <a:lnTo>
                  <a:pt x="2186179" y="81087"/>
                </a:lnTo>
                <a:lnTo>
                  <a:pt x="2181314" y="80665"/>
                </a:lnTo>
                <a:lnTo>
                  <a:pt x="2176446" y="78313"/>
                </a:lnTo>
                <a:lnTo>
                  <a:pt x="2171577" y="75374"/>
                </a:lnTo>
                <a:lnTo>
                  <a:pt x="2163463" y="73720"/>
                </a:lnTo>
                <a:lnTo>
                  <a:pt x="2142229" y="72273"/>
                </a:lnTo>
                <a:lnTo>
                  <a:pt x="2121190" y="66401"/>
                </a:lnTo>
                <a:lnTo>
                  <a:pt x="2086916" y="65737"/>
                </a:lnTo>
                <a:lnTo>
                  <a:pt x="2053343" y="65721"/>
                </a:lnTo>
                <a:lnTo>
                  <a:pt x="2033101" y="64908"/>
                </a:lnTo>
                <a:lnTo>
                  <a:pt x="2010619" y="59431"/>
                </a:lnTo>
                <a:lnTo>
                  <a:pt x="1976801" y="58475"/>
                </a:lnTo>
                <a:lnTo>
                  <a:pt x="1942582" y="58421"/>
                </a:lnTo>
                <a:lnTo>
                  <a:pt x="1906351" y="58416"/>
                </a:lnTo>
                <a:lnTo>
                  <a:pt x="1871234" y="58416"/>
                </a:lnTo>
                <a:lnTo>
                  <a:pt x="1840537" y="57604"/>
                </a:lnTo>
                <a:lnTo>
                  <a:pt x="1804036" y="51789"/>
                </a:lnTo>
                <a:lnTo>
                  <a:pt x="1767520" y="51172"/>
                </a:lnTo>
                <a:lnTo>
                  <a:pt x="1731002" y="51117"/>
                </a:lnTo>
                <a:lnTo>
                  <a:pt x="1700606" y="51113"/>
                </a:lnTo>
                <a:lnTo>
                  <a:pt x="1673096" y="50301"/>
                </a:lnTo>
                <a:lnTo>
                  <a:pt x="1642247" y="44824"/>
                </a:lnTo>
                <a:lnTo>
                  <a:pt x="1606636" y="43942"/>
                </a:lnTo>
                <a:lnTo>
                  <a:pt x="1584822" y="41685"/>
                </a:lnTo>
                <a:lnTo>
                  <a:pt x="1553359" y="37187"/>
                </a:lnTo>
                <a:lnTo>
                  <a:pt x="1518829" y="36595"/>
                </a:lnTo>
                <a:lnTo>
                  <a:pt x="1484738" y="30737"/>
                </a:lnTo>
                <a:lnTo>
                  <a:pt x="1452717" y="24385"/>
                </a:lnTo>
                <a:lnTo>
                  <a:pt x="1416792" y="22226"/>
                </a:lnTo>
                <a:lnTo>
                  <a:pt x="1380352" y="21941"/>
                </a:lnTo>
                <a:lnTo>
                  <a:pt x="1358450" y="19747"/>
                </a:lnTo>
                <a:lnTo>
                  <a:pt x="1322747" y="15273"/>
                </a:lnTo>
                <a:lnTo>
                  <a:pt x="1291706" y="14684"/>
                </a:lnTo>
                <a:lnTo>
                  <a:pt x="1256071" y="12442"/>
                </a:lnTo>
                <a:lnTo>
                  <a:pt x="1219669" y="7970"/>
                </a:lnTo>
                <a:lnTo>
                  <a:pt x="1183167" y="7381"/>
                </a:lnTo>
                <a:lnTo>
                  <a:pt x="1152432" y="7303"/>
                </a:lnTo>
                <a:lnTo>
                  <a:pt x="1131593" y="5131"/>
                </a:lnTo>
                <a:lnTo>
                  <a:pt x="1095468" y="665"/>
                </a:lnTo>
                <a:lnTo>
                  <a:pt x="1059002" y="77"/>
                </a:lnTo>
                <a:lnTo>
                  <a:pt x="1024655" y="0"/>
                </a:lnTo>
                <a:lnTo>
                  <a:pt x="992601" y="801"/>
                </a:lnTo>
                <a:lnTo>
                  <a:pt x="956671" y="6276"/>
                </a:lnTo>
                <a:lnTo>
                  <a:pt x="920231" y="7158"/>
                </a:lnTo>
                <a:lnTo>
                  <a:pt x="884535" y="8085"/>
                </a:lnTo>
                <a:lnTo>
                  <a:pt x="849619" y="13577"/>
                </a:lnTo>
                <a:lnTo>
                  <a:pt x="816788" y="20241"/>
                </a:lnTo>
                <a:lnTo>
                  <a:pt x="786337" y="22492"/>
                </a:lnTo>
                <a:lnTo>
                  <a:pt x="751940" y="28158"/>
                </a:lnTo>
                <a:lnTo>
                  <a:pt x="721483" y="31228"/>
                </a:lnTo>
                <a:lnTo>
                  <a:pt x="691343" y="36622"/>
                </a:lnTo>
                <a:lnTo>
                  <a:pt x="660865" y="42702"/>
                </a:lnTo>
                <a:lnTo>
                  <a:pt x="627608" y="49444"/>
                </a:lnTo>
                <a:lnTo>
                  <a:pt x="608209" y="52782"/>
                </a:lnTo>
                <a:lnTo>
                  <a:pt x="574991" y="60086"/>
                </a:lnTo>
                <a:lnTo>
                  <a:pt x="540927" y="67389"/>
                </a:lnTo>
                <a:lnTo>
                  <a:pt x="505507" y="78308"/>
                </a:lnTo>
                <a:lnTo>
                  <a:pt x="489799" y="81893"/>
                </a:lnTo>
                <a:lnTo>
                  <a:pt x="460162" y="92907"/>
                </a:lnTo>
                <a:lnTo>
                  <a:pt x="445527" y="96497"/>
                </a:lnTo>
                <a:lnTo>
                  <a:pt x="416301" y="107514"/>
                </a:lnTo>
                <a:lnTo>
                  <a:pt x="407374" y="109451"/>
                </a:lnTo>
                <a:lnTo>
                  <a:pt x="374613" y="126674"/>
                </a:lnTo>
                <a:lnTo>
                  <a:pt x="341731" y="146062"/>
                </a:lnTo>
                <a:lnTo>
                  <a:pt x="309092" y="163100"/>
                </a:lnTo>
                <a:lnTo>
                  <a:pt x="298426" y="170403"/>
                </a:lnTo>
                <a:lnTo>
                  <a:pt x="282859" y="188357"/>
                </a:lnTo>
                <a:lnTo>
                  <a:pt x="264970" y="203193"/>
                </a:lnTo>
                <a:lnTo>
                  <a:pt x="234821" y="239615"/>
                </a:lnTo>
                <a:lnTo>
                  <a:pt x="213632" y="273525"/>
                </a:lnTo>
                <a:lnTo>
                  <a:pt x="192209" y="309310"/>
                </a:lnTo>
                <a:lnTo>
                  <a:pt x="181020" y="329409"/>
                </a:lnTo>
                <a:lnTo>
                  <a:pt x="168285" y="365264"/>
                </a:lnTo>
                <a:lnTo>
                  <a:pt x="153734" y="401694"/>
                </a:lnTo>
                <a:lnTo>
                  <a:pt x="143707" y="434775"/>
                </a:lnTo>
                <a:lnTo>
                  <a:pt x="133911" y="467547"/>
                </a:lnTo>
                <a:lnTo>
                  <a:pt x="124162" y="502274"/>
                </a:lnTo>
                <a:lnTo>
                  <a:pt x="114422" y="536694"/>
                </a:lnTo>
                <a:lnTo>
                  <a:pt x="110996" y="565123"/>
                </a:lnTo>
                <a:lnTo>
                  <a:pt x="106103" y="594105"/>
                </a:lnTo>
                <a:lnTo>
                  <a:pt x="99514" y="627127"/>
                </a:lnTo>
                <a:lnTo>
                  <a:pt x="92422" y="658732"/>
                </a:lnTo>
                <a:lnTo>
                  <a:pt x="89058" y="688655"/>
                </a:lnTo>
                <a:lnTo>
                  <a:pt x="84184" y="718078"/>
                </a:lnTo>
                <a:lnTo>
                  <a:pt x="77601" y="751232"/>
                </a:lnTo>
                <a:lnTo>
                  <a:pt x="74388" y="782875"/>
                </a:lnTo>
                <a:lnTo>
                  <a:pt x="69559" y="812809"/>
                </a:lnTo>
                <a:lnTo>
                  <a:pt x="66866" y="842236"/>
                </a:lnTo>
                <a:lnTo>
                  <a:pt x="66068" y="875392"/>
                </a:lnTo>
                <a:lnTo>
                  <a:pt x="61954" y="907035"/>
                </a:lnTo>
                <a:lnTo>
                  <a:pt x="59473" y="936969"/>
                </a:lnTo>
                <a:lnTo>
                  <a:pt x="54860" y="970273"/>
                </a:lnTo>
                <a:lnTo>
                  <a:pt x="52232" y="1001962"/>
                </a:lnTo>
                <a:lnTo>
                  <a:pt x="51453" y="1035786"/>
                </a:lnTo>
                <a:lnTo>
                  <a:pt x="51222" y="1067629"/>
                </a:lnTo>
                <a:lnTo>
                  <a:pt x="51153" y="1097621"/>
                </a:lnTo>
                <a:lnTo>
                  <a:pt x="51133" y="1127066"/>
                </a:lnTo>
                <a:lnTo>
                  <a:pt x="51127" y="1156349"/>
                </a:lnTo>
                <a:lnTo>
                  <a:pt x="51125" y="1185583"/>
                </a:lnTo>
                <a:lnTo>
                  <a:pt x="51125" y="1214803"/>
                </a:lnTo>
                <a:lnTo>
                  <a:pt x="51125" y="1248738"/>
                </a:lnTo>
                <a:lnTo>
                  <a:pt x="51125" y="1283693"/>
                </a:lnTo>
                <a:lnTo>
                  <a:pt x="51125" y="1314282"/>
                </a:lnTo>
                <a:lnTo>
                  <a:pt x="51125" y="1348929"/>
                </a:lnTo>
                <a:lnTo>
                  <a:pt x="51125" y="1380211"/>
                </a:lnTo>
                <a:lnTo>
                  <a:pt x="51125" y="1416719"/>
                </a:lnTo>
                <a:lnTo>
                  <a:pt x="51125" y="1447066"/>
                </a:lnTo>
                <a:lnTo>
                  <a:pt x="53288" y="1452742"/>
                </a:lnTo>
                <a:lnTo>
                  <a:pt x="56144" y="1457969"/>
                </a:lnTo>
                <a:lnTo>
                  <a:pt x="58228" y="1467819"/>
                </a:lnTo>
                <a:lnTo>
                  <a:pt x="58402" y="1478030"/>
                </a:lnTo>
                <a:lnTo>
                  <a:pt x="60580" y="1482734"/>
                </a:lnTo>
                <a:lnTo>
                  <a:pt x="64714" y="1488488"/>
                </a:lnTo>
                <a:lnTo>
                  <a:pt x="65732" y="1497208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640"/>
          <p:cNvGrpSpPr/>
          <p:nvPr/>
        </p:nvGrpSpPr>
        <p:grpSpPr>
          <a:xfrm>
            <a:off x="5850115" y="4007558"/>
            <a:ext cx="847209" cy="564443"/>
            <a:chOff x="5850115" y="4007558"/>
            <a:chExt cx="847209" cy="564443"/>
          </a:xfrm>
        </p:grpSpPr>
        <p:sp>
          <p:nvSpPr>
            <p:cNvPr id="19" name="SMARTInkShape-2346"/>
            <p:cNvSpPr/>
            <p:nvPr>
              <p:custDataLst>
                <p:tags r:id="rId33"/>
              </p:custDataLst>
            </p:nvPr>
          </p:nvSpPr>
          <p:spPr>
            <a:xfrm>
              <a:off x="6602437" y="4068058"/>
              <a:ext cx="36459" cy="321355"/>
            </a:xfrm>
            <a:custGeom>
              <a:avLst/>
              <a:gdLst/>
              <a:ahLst/>
              <a:cxnLst/>
              <a:rect l="0" t="0" r="0" b="0"/>
              <a:pathLst>
                <a:path w="36459" h="321355">
                  <a:moveTo>
                    <a:pt x="14547" y="0"/>
                  </a:moveTo>
                  <a:lnTo>
                    <a:pt x="14547" y="0"/>
                  </a:lnTo>
                  <a:lnTo>
                    <a:pt x="3455" y="0"/>
                  </a:lnTo>
                  <a:lnTo>
                    <a:pt x="2284" y="811"/>
                  </a:lnTo>
                  <a:lnTo>
                    <a:pt x="1503" y="2163"/>
                  </a:lnTo>
                  <a:lnTo>
                    <a:pt x="634" y="6641"/>
                  </a:lnTo>
                  <a:lnTo>
                    <a:pt x="0" y="38660"/>
                  </a:lnTo>
                  <a:lnTo>
                    <a:pt x="769" y="65464"/>
                  </a:lnTo>
                  <a:lnTo>
                    <a:pt x="4964" y="98743"/>
                  </a:lnTo>
                  <a:lnTo>
                    <a:pt x="7380" y="134301"/>
                  </a:lnTo>
                  <a:lnTo>
                    <a:pt x="12063" y="170534"/>
                  </a:lnTo>
                  <a:lnTo>
                    <a:pt x="14623" y="206156"/>
                  </a:lnTo>
                  <a:lnTo>
                    <a:pt x="19348" y="237630"/>
                  </a:lnTo>
                  <a:lnTo>
                    <a:pt x="21920" y="266701"/>
                  </a:lnTo>
                  <a:lnTo>
                    <a:pt x="29224" y="298683"/>
                  </a:lnTo>
                  <a:lnTo>
                    <a:pt x="36458" y="32135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2347"/>
            <p:cNvSpPr/>
            <p:nvPr>
              <p:custDataLst>
                <p:tags r:id="rId34"/>
              </p:custDataLst>
            </p:nvPr>
          </p:nvSpPr>
          <p:spPr>
            <a:xfrm>
              <a:off x="6514735" y="4163003"/>
              <a:ext cx="182589" cy="7305"/>
            </a:xfrm>
            <a:custGeom>
              <a:avLst/>
              <a:gdLst/>
              <a:ahLst/>
              <a:cxnLst/>
              <a:rect l="0" t="0" r="0" b="0"/>
              <a:pathLst>
                <a:path w="182589" h="7305">
                  <a:moveTo>
                    <a:pt x="0" y="0"/>
                  </a:moveTo>
                  <a:lnTo>
                    <a:pt x="0" y="0"/>
                  </a:lnTo>
                  <a:lnTo>
                    <a:pt x="21045" y="0"/>
                  </a:lnTo>
                  <a:lnTo>
                    <a:pt x="27747" y="2164"/>
                  </a:lnTo>
                  <a:lnTo>
                    <a:pt x="30671" y="3877"/>
                  </a:lnTo>
                  <a:lnTo>
                    <a:pt x="57417" y="6853"/>
                  </a:lnTo>
                  <a:lnTo>
                    <a:pt x="89718" y="7264"/>
                  </a:lnTo>
                  <a:lnTo>
                    <a:pt x="123700" y="7300"/>
                  </a:lnTo>
                  <a:lnTo>
                    <a:pt x="158074" y="7304"/>
                  </a:lnTo>
                  <a:lnTo>
                    <a:pt x="166553" y="7304"/>
                  </a:lnTo>
                  <a:lnTo>
                    <a:pt x="169463" y="6492"/>
                  </a:lnTo>
                  <a:lnTo>
                    <a:pt x="171403" y="5139"/>
                  </a:lnTo>
                  <a:lnTo>
                    <a:pt x="174518" y="1015"/>
                  </a:lnTo>
                  <a:lnTo>
                    <a:pt x="177108" y="451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348"/>
            <p:cNvSpPr/>
            <p:nvPr>
              <p:custDataLst>
                <p:tags r:id="rId35"/>
              </p:custDataLst>
            </p:nvPr>
          </p:nvSpPr>
          <p:spPr>
            <a:xfrm>
              <a:off x="6083827" y="4007558"/>
              <a:ext cx="292142" cy="564443"/>
            </a:xfrm>
            <a:custGeom>
              <a:avLst/>
              <a:gdLst/>
              <a:ahLst/>
              <a:cxnLst/>
              <a:rect l="0" t="0" r="0" b="0"/>
              <a:pathLst>
                <a:path w="292142" h="564443">
                  <a:moveTo>
                    <a:pt x="0" y="564442"/>
                  </a:moveTo>
                  <a:lnTo>
                    <a:pt x="0" y="564442"/>
                  </a:lnTo>
                  <a:lnTo>
                    <a:pt x="0" y="554276"/>
                  </a:lnTo>
                  <a:lnTo>
                    <a:pt x="2164" y="549645"/>
                  </a:lnTo>
                  <a:lnTo>
                    <a:pt x="3877" y="547274"/>
                  </a:lnTo>
                  <a:lnTo>
                    <a:pt x="9017" y="517158"/>
                  </a:lnTo>
                  <a:lnTo>
                    <a:pt x="15115" y="488217"/>
                  </a:lnTo>
                  <a:lnTo>
                    <a:pt x="22062" y="451780"/>
                  </a:lnTo>
                  <a:lnTo>
                    <a:pt x="27659" y="424293"/>
                  </a:lnTo>
                  <a:lnTo>
                    <a:pt x="35556" y="395847"/>
                  </a:lnTo>
                  <a:lnTo>
                    <a:pt x="42312" y="364810"/>
                  </a:lnTo>
                  <a:lnTo>
                    <a:pt x="48831" y="332081"/>
                  </a:lnTo>
                  <a:lnTo>
                    <a:pt x="57138" y="298599"/>
                  </a:lnTo>
                  <a:lnTo>
                    <a:pt x="64077" y="266948"/>
                  </a:lnTo>
                  <a:lnTo>
                    <a:pt x="69866" y="235839"/>
                  </a:lnTo>
                  <a:lnTo>
                    <a:pt x="75143" y="203078"/>
                  </a:lnTo>
                  <a:lnTo>
                    <a:pt x="80194" y="173910"/>
                  </a:lnTo>
                  <a:lnTo>
                    <a:pt x="85144" y="147422"/>
                  </a:lnTo>
                  <a:lnTo>
                    <a:pt x="90048" y="122124"/>
                  </a:lnTo>
                  <a:lnTo>
                    <a:pt x="93495" y="88947"/>
                  </a:lnTo>
                  <a:lnTo>
                    <a:pt x="95471" y="54487"/>
                  </a:lnTo>
                  <a:lnTo>
                    <a:pt x="99069" y="33291"/>
                  </a:lnTo>
                  <a:lnTo>
                    <a:pt x="94964" y="9525"/>
                  </a:lnTo>
                  <a:lnTo>
                    <a:pt x="94947" y="40129"/>
                  </a:lnTo>
                  <a:lnTo>
                    <a:pt x="92782" y="72436"/>
                  </a:lnTo>
                  <a:lnTo>
                    <a:pt x="89165" y="103529"/>
                  </a:lnTo>
                  <a:lnTo>
                    <a:pt x="90258" y="135464"/>
                  </a:lnTo>
                  <a:lnTo>
                    <a:pt x="93557" y="170624"/>
                  </a:lnTo>
                  <a:lnTo>
                    <a:pt x="94534" y="204575"/>
                  </a:lnTo>
                  <a:lnTo>
                    <a:pt x="96988" y="233029"/>
                  </a:lnTo>
                  <a:lnTo>
                    <a:pt x="107387" y="266108"/>
                  </a:lnTo>
                  <a:lnTo>
                    <a:pt x="114502" y="280024"/>
                  </a:lnTo>
                  <a:lnTo>
                    <a:pt x="119326" y="283849"/>
                  </a:lnTo>
                  <a:lnTo>
                    <a:pt x="126605" y="286002"/>
                  </a:lnTo>
                  <a:lnTo>
                    <a:pt x="129036" y="284681"/>
                  </a:lnTo>
                  <a:lnTo>
                    <a:pt x="141203" y="270375"/>
                  </a:lnTo>
                  <a:lnTo>
                    <a:pt x="150940" y="247756"/>
                  </a:lnTo>
                  <a:lnTo>
                    <a:pt x="158243" y="221298"/>
                  </a:lnTo>
                  <a:lnTo>
                    <a:pt x="165547" y="188122"/>
                  </a:lnTo>
                  <a:lnTo>
                    <a:pt x="173662" y="152593"/>
                  </a:lnTo>
                  <a:lnTo>
                    <a:pt x="185173" y="116370"/>
                  </a:lnTo>
                  <a:lnTo>
                    <a:pt x="194084" y="80750"/>
                  </a:lnTo>
                  <a:lnTo>
                    <a:pt x="201052" y="50089"/>
                  </a:lnTo>
                  <a:lnTo>
                    <a:pt x="207922" y="13804"/>
                  </a:lnTo>
                  <a:lnTo>
                    <a:pt x="211036" y="181"/>
                  </a:lnTo>
                  <a:lnTo>
                    <a:pt x="211292" y="0"/>
                  </a:lnTo>
                  <a:lnTo>
                    <a:pt x="211462" y="690"/>
                  </a:lnTo>
                  <a:lnTo>
                    <a:pt x="215578" y="5539"/>
                  </a:lnTo>
                  <a:lnTo>
                    <a:pt x="217538" y="11998"/>
                  </a:lnTo>
                  <a:lnTo>
                    <a:pt x="223919" y="40708"/>
                  </a:lnTo>
                  <a:lnTo>
                    <a:pt x="226482" y="67529"/>
                  </a:lnTo>
                  <a:lnTo>
                    <a:pt x="232022" y="100813"/>
                  </a:lnTo>
                  <a:lnTo>
                    <a:pt x="237991" y="136372"/>
                  </a:lnTo>
                  <a:lnTo>
                    <a:pt x="241743" y="171795"/>
                  </a:lnTo>
                  <a:lnTo>
                    <a:pt x="252413" y="202397"/>
                  </a:lnTo>
                  <a:lnTo>
                    <a:pt x="268394" y="234959"/>
                  </a:lnTo>
                  <a:lnTo>
                    <a:pt x="275728" y="253204"/>
                  </a:lnTo>
                  <a:lnTo>
                    <a:pt x="292141" y="27230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2349"/>
            <p:cNvSpPr/>
            <p:nvPr>
              <p:custDataLst>
                <p:tags r:id="rId36"/>
              </p:custDataLst>
            </p:nvPr>
          </p:nvSpPr>
          <p:spPr>
            <a:xfrm>
              <a:off x="5857719" y="4206824"/>
              <a:ext cx="109253" cy="21912"/>
            </a:xfrm>
            <a:custGeom>
              <a:avLst/>
              <a:gdLst/>
              <a:ahLst/>
              <a:cxnLst/>
              <a:rect l="0" t="0" r="0" b="0"/>
              <a:pathLst>
                <a:path w="109253" h="21912">
                  <a:moveTo>
                    <a:pt x="7003" y="21911"/>
                  </a:moveTo>
                  <a:lnTo>
                    <a:pt x="7003" y="21911"/>
                  </a:lnTo>
                  <a:lnTo>
                    <a:pt x="7003" y="18034"/>
                  </a:lnTo>
                  <a:lnTo>
                    <a:pt x="6192" y="16891"/>
                  </a:lnTo>
                  <a:lnTo>
                    <a:pt x="4839" y="16130"/>
                  </a:lnTo>
                  <a:lnTo>
                    <a:pt x="0" y="14696"/>
                  </a:lnTo>
                  <a:lnTo>
                    <a:pt x="3666" y="14634"/>
                  </a:lnTo>
                  <a:lnTo>
                    <a:pt x="7684" y="12455"/>
                  </a:lnTo>
                  <a:lnTo>
                    <a:pt x="9891" y="10738"/>
                  </a:lnTo>
                  <a:lnTo>
                    <a:pt x="16672" y="8830"/>
                  </a:lnTo>
                  <a:lnTo>
                    <a:pt x="51744" y="2344"/>
                  </a:lnTo>
                  <a:lnTo>
                    <a:pt x="85736" y="206"/>
                  </a:lnTo>
                  <a:lnTo>
                    <a:pt x="10925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2350"/>
            <p:cNvSpPr/>
            <p:nvPr>
              <p:custDataLst>
                <p:tags r:id="rId37"/>
              </p:custDataLst>
            </p:nvPr>
          </p:nvSpPr>
          <p:spPr>
            <a:xfrm>
              <a:off x="5850115" y="4170307"/>
              <a:ext cx="116857" cy="14605"/>
            </a:xfrm>
            <a:custGeom>
              <a:avLst/>
              <a:gdLst/>
              <a:ahLst/>
              <a:cxnLst/>
              <a:rect l="0" t="0" r="0" b="0"/>
              <a:pathLst>
                <a:path w="116857" h="14605">
                  <a:moveTo>
                    <a:pt x="0" y="0"/>
                  </a:moveTo>
                  <a:lnTo>
                    <a:pt x="0" y="0"/>
                  </a:lnTo>
                  <a:lnTo>
                    <a:pt x="10166" y="0"/>
                  </a:lnTo>
                  <a:lnTo>
                    <a:pt x="14797" y="2163"/>
                  </a:lnTo>
                  <a:lnTo>
                    <a:pt x="19560" y="5019"/>
                  </a:lnTo>
                  <a:lnTo>
                    <a:pt x="26805" y="7438"/>
                  </a:lnTo>
                  <a:lnTo>
                    <a:pt x="34902" y="12122"/>
                  </a:lnTo>
                  <a:lnTo>
                    <a:pt x="70534" y="14542"/>
                  </a:lnTo>
                  <a:lnTo>
                    <a:pt x="103334" y="14604"/>
                  </a:lnTo>
                  <a:lnTo>
                    <a:pt x="108953" y="12442"/>
                  </a:lnTo>
                  <a:lnTo>
                    <a:pt x="116856" y="7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SMARTInkShape-Group641"/>
          <p:cNvGrpSpPr/>
          <p:nvPr/>
        </p:nvGrpSpPr>
        <p:grpSpPr>
          <a:xfrm>
            <a:off x="6872608" y="3951631"/>
            <a:ext cx="810690" cy="655667"/>
            <a:chOff x="6872608" y="3951631"/>
            <a:chExt cx="810690" cy="655667"/>
          </a:xfrm>
        </p:grpSpPr>
        <p:sp>
          <p:nvSpPr>
            <p:cNvPr id="25" name="SMARTInkShape-2351"/>
            <p:cNvSpPr/>
            <p:nvPr>
              <p:custDataLst>
                <p:tags r:id="rId29"/>
              </p:custDataLst>
            </p:nvPr>
          </p:nvSpPr>
          <p:spPr>
            <a:xfrm>
              <a:off x="6982161" y="4060754"/>
              <a:ext cx="14607" cy="430908"/>
            </a:xfrm>
            <a:custGeom>
              <a:avLst/>
              <a:gdLst/>
              <a:ahLst/>
              <a:cxnLst/>
              <a:rect l="0" t="0" r="0" b="0"/>
              <a:pathLst>
                <a:path w="14607" h="430908">
                  <a:moveTo>
                    <a:pt x="14606" y="0"/>
                  </a:moveTo>
                  <a:lnTo>
                    <a:pt x="14606" y="0"/>
                  </a:lnTo>
                  <a:lnTo>
                    <a:pt x="10728" y="3877"/>
                  </a:lnTo>
                  <a:lnTo>
                    <a:pt x="8825" y="10108"/>
                  </a:lnTo>
                  <a:lnTo>
                    <a:pt x="5590" y="22741"/>
                  </a:lnTo>
                  <a:lnTo>
                    <a:pt x="2484" y="32829"/>
                  </a:lnTo>
                  <a:lnTo>
                    <a:pt x="489" y="61306"/>
                  </a:lnTo>
                  <a:lnTo>
                    <a:pt x="144" y="88495"/>
                  </a:lnTo>
                  <a:lnTo>
                    <a:pt x="41" y="117109"/>
                  </a:lnTo>
                  <a:lnTo>
                    <a:pt x="11" y="146145"/>
                  </a:lnTo>
                  <a:lnTo>
                    <a:pt x="2" y="177470"/>
                  </a:lnTo>
                  <a:lnTo>
                    <a:pt x="2164" y="210285"/>
                  </a:lnTo>
                  <a:lnTo>
                    <a:pt x="5780" y="240566"/>
                  </a:lnTo>
                  <a:lnTo>
                    <a:pt x="6851" y="270097"/>
                  </a:lnTo>
                  <a:lnTo>
                    <a:pt x="5005" y="299404"/>
                  </a:lnTo>
                  <a:lnTo>
                    <a:pt x="988" y="334511"/>
                  </a:lnTo>
                  <a:lnTo>
                    <a:pt x="128" y="366508"/>
                  </a:lnTo>
                  <a:lnTo>
                    <a:pt x="7" y="399924"/>
                  </a:lnTo>
                  <a:lnTo>
                    <a:pt x="0" y="410186"/>
                  </a:lnTo>
                  <a:lnTo>
                    <a:pt x="2164" y="415746"/>
                  </a:lnTo>
                  <a:lnTo>
                    <a:pt x="6288" y="422052"/>
                  </a:lnTo>
                  <a:lnTo>
                    <a:pt x="7302" y="4309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352"/>
            <p:cNvSpPr/>
            <p:nvPr>
              <p:custDataLst>
                <p:tags r:id="rId30"/>
              </p:custDataLst>
            </p:nvPr>
          </p:nvSpPr>
          <p:spPr>
            <a:xfrm>
              <a:off x="7150648" y="4323778"/>
              <a:ext cx="87136" cy="196625"/>
            </a:xfrm>
            <a:custGeom>
              <a:avLst/>
              <a:gdLst/>
              <a:ahLst/>
              <a:cxnLst/>
              <a:rect l="0" t="0" r="0" b="0"/>
              <a:pathLst>
                <a:path w="87136" h="196625">
                  <a:moveTo>
                    <a:pt x="87135" y="21813"/>
                  </a:moveTo>
                  <a:lnTo>
                    <a:pt x="87135" y="21813"/>
                  </a:lnTo>
                  <a:lnTo>
                    <a:pt x="87135" y="15525"/>
                  </a:lnTo>
                  <a:lnTo>
                    <a:pt x="86323" y="15186"/>
                  </a:lnTo>
                  <a:lnTo>
                    <a:pt x="83258" y="14810"/>
                  </a:lnTo>
                  <a:lnTo>
                    <a:pt x="79190" y="12479"/>
                  </a:lnTo>
                  <a:lnTo>
                    <a:pt x="66956" y="2392"/>
                  </a:lnTo>
                  <a:lnTo>
                    <a:pt x="60147" y="640"/>
                  </a:lnTo>
                  <a:lnTo>
                    <a:pt x="48155" y="0"/>
                  </a:lnTo>
                  <a:lnTo>
                    <a:pt x="43302" y="2110"/>
                  </a:lnTo>
                  <a:lnTo>
                    <a:pt x="26271" y="17073"/>
                  </a:lnTo>
                  <a:lnTo>
                    <a:pt x="11665" y="41728"/>
                  </a:lnTo>
                  <a:lnTo>
                    <a:pt x="3346" y="76830"/>
                  </a:lnTo>
                  <a:lnTo>
                    <a:pt x="0" y="109968"/>
                  </a:lnTo>
                  <a:lnTo>
                    <a:pt x="529" y="123478"/>
                  </a:lnTo>
                  <a:lnTo>
                    <a:pt x="9688" y="154322"/>
                  </a:lnTo>
                  <a:lnTo>
                    <a:pt x="16670" y="171619"/>
                  </a:lnTo>
                  <a:lnTo>
                    <a:pt x="23627" y="179823"/>
                  </a:lnTo>
                  <a:lnTo>
                    <a:pt x="40210" y="193500"/>
                  </a:lnTo>
                  <a:lnTo>
                    <a:pt x="47984" y="196031"/>
                  </a:lnTo>
                  <a:lnTo>
                    <a:pt x="52963" y="196624"/>
                  </a:lnTo>
                  <a:lnTo>
                    <a:pt x="64206" y="193080"/>
                  </a:lnTo>
                  <a:lnTo>
                    <a:pt x="70993" y="186926"/>
                  </a:lnTo>
                  <a:lnTo>
                    <a:pt x="83686" y="170090"/>
                  </a:lnTo>
                  <a:lnTo>
                    <a:pt x="86453" y="152750"/>
                  </a:lnTo>
                  <a:lnTo>
                    <a:pt x="87095" y="119162"/>
                  </a:lnTo>
                  <a:lnTo>
                    <a:pt x="86321" y="92547"/>
                  </a:lnTo>
                  <a:lnTo>
                    <a:pt x="78119" y="73088"/>
                  </a:lnTo>
                  <a:lnTo>
                    <a:pt x="66567" y="59782"/>
                  </a:lnTo>
                  <a:lnTo>
                    <a:pt x="63657" y="58976"/>
                  </a:lnTo>
                  <a:lnTo>
                    <a:pt x="61744" y="58761"/>
                  </a:lnTo>
                  <a:lnTo>
                    <a:pt x="60470" y="57806"/>
                  </a:lnTo>
                  <a:lnTo>
                    <a:pt x="57987" y="51235"/>
                  </a:lnTo>
                  <a:lnTo>
                    <a:pt x="57921" y="5102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353"/>
            <p:cNvSpPr/>
            <p:nvPr>
              <p:custDataLst>
                <p:tags r:id="rId31"/>
              </p:custDataLst>
            </p:nvPr>
          </p:nvSpPr>
          <p:spPr>
            <a:xfrm>
              <a:off x="7355755" y="3951631"/>
              <a:ext cx="327543" cy="655667"/>
            </a:xfrm>
            <a:custGeom>
              <a:avLst/>
              <a:gdLst/>
              <a:ahLst/>
              <a:cxnLst/>
              <a:rect l="0" t="0" r="0" b="0"/>
              <a:pathLst>
                <a:path w="327543" h="655667">
                  <a:moveTo>
                    <a:pt x="20794" y="43391"/>
                  </a:moveTo>
                  <a:lnTo>
                    <a:pt x="20794" y="43391"/>
                  </a:lnTo>
                  <a:lnTo>
                    <a:pt x="24672" y="43391"/>
                  </a:lnTo>
                  <a:lnTo>
                    <a:pt x="25814" y="44203"/>
                  </a:lnTo>
                  <a:lnTo>
                    <a:pt x="26576" y="45555"/>
                  </a:lnTo>
                  <a:lnTo>
                    <a:pt x="27084" y="47268"/>
                  </a:lnTo>
                  <a:lnTo>
                    <a:pt x="35909" y="58188"/>
                  </a:lnTo>
                  <a:lnTo>
                    <a:pt x="47641" y="69384"/>
                  </a:lnTo>
                  <a:lnTo>
                    <a:pt x="52473" y="71174"/>
                  </a:lnTo>
                  <a:lnTo>
                    <a:pt x="73341" y="72480"/>
                  </a:lnTo>
                  <a:lnTo>
                    <a:pt x="78773" y="70386"/>
                  </a:lnTo>
                  <a:lnTo>
                    <a:pt x="95544" y="60140"/>
                  </a:lnTo>
                  <a:lnTo>
                    <a:pt x="104274" y="48222"/>
                  </a:lnTo>
                  <a:lnTo>
                    <a:pt x="106586" y="41210"/>
                  </a:lnTo>
                  <a:lnTo>
                    <a:pt x="108425" y="33495"/>
                  </a:lnTo>
                  <a:lnTo>
                    <a:pt x="111949" y="27362"/>
                  </a:lnTo>
                  <a:lnTo>
                    <a:pt x="112401" y="24590"/>
                  </a:lnTo>
                  <a:lnTo>
                    <a:pt x="111891" y="21930"/>
                  </a:lnTo>
                  <a:lnTo>
                    <a:pt x="109461" y="14310"/>
                  </a:lnTo>
                  <a:lnTo>
                    <a:pt x="109119" y="11831"/>
                  </a:lnTo>
                  <a:lnTo>
                    <a:pt x="106576" y="6913"/>
                  </a:lnTo>
                  <a:lnTo>
                    <a:pt x="102208" y="1021"/>
                  </a:lnTo>
                  <a:lnTo>
                    <a:pt x="93697" y="0"/>
                  </a:lnTo>
                  <a:lnTo>
                    <a:pt x="90496" y="1480"/>
                  </a:lnTo>
                  <a:lnTo>
                    <a:pt x="54632" y="37903"/>
                  </a:lnTo>
                  <a:lnTo>
                    <a:pt x="34378" y="72844"/>
                  </a:lnTo>
                  <a:lnTo>
                    <a:pt x="18488" y="107697"/>
                  </a:lnTo>
                  <a:lnTo>
                    <a:pt x="6694" y="143676"/>
                  </a:lnTo>
                  <a:lnTo>
                    <a:pt x="427" y="174467"/>
                  </a:lnTo>
                  <a:lnTo>
                    <a:pt x="0" y="198161"/>
                  </a:lnTo>
                  <a:lnTo>
                    <a:pt x="4805" y="212688"/>
                  </a:lnTo>
                  <a:lnTo>
                    <a:pt x="9090" y="219531"/>
                  </a:lnTo>
                  <a:lnTo>
                    <a:pt x="29559" y="235579"/>
                  </a:lnTo>
                  <a:lnTo>
                    <a:pt x="37132" y="238361"/>
                  </a:lnTo>
                  <a:lnTo>
                    <a:pt x="41424" y="239102"/>
                  </a:lnTo>
                  <a:lnTo>
                    <a:pt x="48357" y="237763"/>
                  </a:lnTo>
                  <a:lnTo>
                    <a:pt x="54955" y="235274"/>
                  </a:lnTo>
                  <a:lnTo>
                    <a:pt x="66983" y="233061"/>
                  </a:lnTo>
                  <a:lnTo>
                    <a:pt x="73241" y="229668"/>
                  </a:lnTo>
                  <a:lnTo>
                    <a:pt x="95151" y="209849"/>
                  </a:lnTo>
                  <a:lnTo>
                    <a:pt x="98474" y="204474"/>
                  </a:lnTo>
                  <a:lnTo>
                    <a:pt x="99360" y="201905"/>
                  </a:lnTo>
                  <a:lnTo>
                    <a:pt x="100764" y="200191"/>
                  </a:lnTo>
                  <a:lnTo>
                    <a:pt x="111143" y="193339"/>
                  </a:lnTo>
                  <a:lnTo>
                    <a:pt x="113698" y="189021"/>
                  </a:lnTo>
                  <a:lnTo>
                    <a:pt x="115336" y="183513"/>
                  </a:lnTo>
                  <a:lnTo>
                    <a:pt x="115471" y="183873"/>
                  </a:lnTo>
                  <a:lnTo>
                    <a:pt x="115621" y="186437"/>
                  </a:lnTo>
                  <a:lnTo>
                    <a:pt x="113522" y="190281"/>
                  </a:lnTo>
                  <a:lnTo>
                    <a:pt x="110698" y="194695"/>
                  </a:lnTo>
                  <a:lnTo>
                    <a:pt x="98359" y="227864"/>
                  </a:lnTo>
                  <a:lnTo>
                    <a:pt x="86481" y="262745"/>
                  </a:lnTo>
                  <a:lnTo>
                    <a:pt x="81374" y="284481"/>
                  </a:lnTo>
                  <a:lnTo>
                    <a:pt x="79648" y="313636"/>
                  </a:lnTo>
                  <a:lnTo>
                    <a:pt x="80118" y="347857"/>
                  </a:lnTo>
                  <a:lnTo>
                    <a:pt x="85020" y="378902"/>
                  </a:lnTo>
                  <a:lnTo>
                    <a:pt x="88243" y="398966"/>
                  </a:lnTo>
                  <a:lnTo>
                    <a:pt x="94338" y="413026"/>
                  </a:lnTo>
                  <a:lnTo>
                    <a:pt x="107545" y="428924"/>
                  </a:lnTo>
                  <a:lnTo>
                    <a:pt x="114262" y="433844"/>
                  </a:lnTo>
                  <a:lnTo>
                    <a:pt x="117190" y="435156"/>
                  </a:lnTo>
                  <a:lnTo>
                    <a:pt x="124770" y="434451"/>
                  </a:lnTo>
                  <a:lnTo>
                    <a:pt x="142597" y="429378"/>
                  </a:lnTo>
                  <a:lnTo>
                    <a:pt x="160884" y="414092"/>
                  </a:lnTo>
                  <a:lnTo>
                    <a:pt x="168969" y="402450"/>
                  </a:lnTo>
                  <a:lnTo>
                    <a:pt x="183877" y="368086"/>
                  </a:lnTo>
                  <a:lnTo>
                    <a:pt x="196075" y="335010"/>
                  </a:lnTo>
                  <a:lnTo>
                    <a:pt x="210686" y="299610"/>
                  </a:lnTo>
                  <a:lnTo>
                    <a:pt x="215825" y="286748"/>
                  </a:lnTo>
                  <a:lnTo>
                    <a:pt x="217562" y="275131"/>
                  </a:lnTo>
                  <a:lnTo>
                    <a:pt x="218516" y="273355"/>
                  </a:lnTo>
                  <a:lnTo>
                    <a:pt x="219963" y="272170"/>
                  </a:lnTo>
                  <a:lnTo>
                    <a:pt x="224240" y="270268"/>
                  </a:lnTo>
                  <a:lnTo>
                    <a:pt x="224591" y="270924"/>
                  </a:lnTo>
                  <a:lnTo>
                    <a:pt x="225281" y="301881"/>
                  </a:lnTo>
                  <a:lnTo>
                    <a:pt x="225291" y="332672"/>
                  </a:lnTo>
                  <a:lnTo>
                    <a:pt x="229170" y="364349"/>
                  </a:lnTo>
                  <a:lnTo>
                    <a:pt x="231580" y="399433"/>
                  </a:lnTo>
                  <a:lnTo>
                    <a:pt x="232296" y="435525"/>
                  </a:lnTo>
                  <a:lnTo>
                    <a:pt x="232462" y="461935"/>
                  </a:lnTo>
                  <a:lnTo>
                    <a:pt x="232537" y="489091"/>
                  </a:lnTo>
                  <a:lnTo>
                    <a:pt x="232570" y="514686"/>
                  </a:lnTo>
                  <a:lnTo>
                    <a:pt x="236466" y="548029"/>
                  </a:lnTo>
                  <a:lnTo>
                    <a:pt x="238882" y="578467"/>
                  </a:lnTo>
                  <a:lnTo>
                    <a:pt x="244718" y="612002"/>
                  </a:lnTo>
                  <a:lnTo>
                    <a:pt x="248876" y="637741"/>
                  </a:lnTo>
                  <a:lnTo>
                    <a:pt x="254577" y="648835"/>
                  </a:lnTo>
                  <a:lnTo>
                    <a:pt x="260698" y="655666"/>
                  </a:lnTo>
                  <a:lnTo>
                    <a:pt x="261068" y="655261"/>
                  </a:lnTo>
                  <a:lnTo>
                    <a:pt x="261802" y="628617"/>
                  </a:lnTo>
                  <a:lnTo>
                    <a:pt x="255978" y="610336"/>
                  </a:lnTo>
                  <a:lnTo>
                    <a:pt x="247013" y="593261"/>
                  </a:lnTo>
                  <a:lnTo>
                    <a:pt x="241439" y="587222"/>
                  </a:lnTo>
                  <a:lnTo>
                    <a:pt x="220282" y="572573"/>
                  </a:lnTo>
                  <a:lnTo>
                    <a:pt x="199249" y="569536"/>
                  </a:lnTo>
                  <a:lnTo>
                    <a:pt x="189231" y="569255"/>
                  </a:lnTo>
                  <a:lnTo>
                    <a:pt x="188911" y="565370"/>
                  </a:lnTo>
                  <a:lnTo>
                    <a:pt x="189677" y="564227"/>
                  </a:lnTo>
                  <a:lnTo>
                    <a:pt x="191000" y="563465"/>
                  </a:lnTo>
                  <a:lnTo>
                    <a:pt x="201241" y="561330"/>
                  </a:lnTo>
                  <a:lnTo>
                    <a:pt x="209149" y="556981"/>
                  </a:lnTo>
                  <a:lnTo>
                    <a:pt x="241154" y="549012"/>
                  </a:lnTo>
                  <a:lnTo>
                    <a:pt x="272706" y="537496"/>
                  </a:lnTo>
                  <a:lnTo>
                    <a:pt x="305391" y="525567"/>
                  </a:lnTo>
                  <a:lnTo>
                    <a:pt x="327542" y="51812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354"/>
            <p:cNvSpPr/>
            <p:nvPr>
              <p:custDataLst>
                <p:tags r:id="rId32"/>
              </p:custDataLst>
            </p:nvPr>
          </p:nvSpPr>
          <p:spPr>
            <a:xfrm>
              <a:off x="6872608" y="4038843"/>
              <a:ext cx="248320" cy="269747"/>
            </a:xfrm>
            <a:custGeom>
              <a:avLst/>
              <a:gdLst/>
              <a:ahLst/>
              <a:cxnLst/>
              <a:rect l="0" t="0" r="0" b="0"/>
              <a:pathLst>
                <a:path w="248320" h="269747">
                  <a:moveTo>
                    <a:pt x="29213" y="36518"/>
                  </a:moveTo>
                  <a:lnTo>
                    <a:pt x="29213" y="36518"/>
                  </a:lnTo>
                  <a:lnTo>
                    <a:pt x="8708" y="16013"/>
                  </a:lnTo>
                  <a:lnTo>
                    <a:pt x="5763" y="15232"/>
                  </a:lnTo>
                  <a:lnTo>
                    <a:pt x="337" y="14644"/>
                  </a:lnTo>
                  <a:lnTo>
                    <a:pt x="5" y="47437"/>
                  </a:lnTo>
                  <a:lnTo>
                    <a:pt x="0" y="75914"/>
                  </a:lnTo>
                  <a:lnTo>
                    <a:pt x="2163" y="103102"/>
                  </a:lnTo>
                  <a:lnTo>
                    <a:pt x="7943" y="131716"/>
                  </a:lnTo>
                  <a:lnTo>
                    <a:pt x="14796" y="160753"/>
                  </a:lnTo>
                  <a:lnTo>
                    <a:pt x="24382" y="195768"/>
                  </a:lnTo>
                  <a:lnTo>
                    <a:pt x="39920" y="230335"/>
                  </a:lnTo>
                  <a:lnTo>
                    <a:pt x="53845" y="248221"/>
                  </a:lnTo>
                  <a:lnTo>
                    <a:pt x="74064" y="264707"/>
                  </a:lnTo>
                  <a:lnTo>
                    <a:pt x="84040" y="267776"/>
                  </a:lnTo>
                  <a:lnTo>
                    <a:pt x="106406" y="269746"/>
                  </a:lnTo>
                  <a:lnTo>
                    <a:pt x="121513" y="266210"/>
                  </a:lnTo>
                  <a:lnTo>
                    <a:pt x="141158" y="251914"/>
                  </a:lnTo>
                  <a:lnTo>
                    <a:pt x="170411" y="218032"/>
                  </a:lnTo>
                  <a:lnTo>
                    <a:pt x="187725" y="187515"/>
                  </a:lnTo>
                  <a:lnTo>
                    <a:pt x="198716" y="159974"/>
                  </a:lnTo>
                  <a:lnTo>
                    <a:pt x="210088" y="131255"/>
                  </a:lnTo>
                  <a:lnTo>
                    <a:pt x="221201" y="96347"/>
                  </a:lnTo>
                  <a:lnTo>
                    <a:pt x="231210" y="66009"/>
                  </a:lnTo>
                  <a:lnTo>
                    <a:pt x="239564" y="33128"/>
                  </a:lnTo>
                  <a:lnTo>
                    <a:pt x="242534" y="24732"/>
                  </a:lnTo>
                  <a:lnTo>
                    <a:pt x="245747" y="17484"/>
                  </a:lnTo>
                  <a:lnTo>
                    <a:pt x="24831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9" name="SMARTInkShape-Group642"/>
          <p:cNvGrpSpPr/>
          <p:nvPr/>
        </p:nvGrpSpPr>
        <p:grpSpPr>
          <a:xfrm>
            <a:off x="6204012" y="4748428"/>
            <a:ext cx="1690898" cy="1707853"/>
            <a:chOff x="6204012" y="4748428"/>
            <a:chExt cx="1690898" cy="1707853"/>
          </a:xfrm>
        </p:grpSpPr>
        <p:sp>
          <p:nvSpPr>
            <p:cNvPr id="30" name="SMARTInkShape-2355"/>
            <p:cNvSpPr/>
            <p:nvPr>
              <p:custDataLst>
                <p:tags r:id="rId7"/>
              </p:custDataLst>
            </p:nvPr>
          </p:nvSpPr>
          <p:spPr>
            <a:xfrm>
              <a:off x="6204012" y="4937175"/>
              <a:ext cx="259599" cy="21912"/>
            </a:xfrm>
            <a:custGeom>
              <a:avLst/>
              <a:gdLst/>
              <a:ahLst/>
              <a:cxnLst/>
              <a:rect l="0" t="0" r="0" b="0"/>
              <a:pathLst>
                <a:path w="259599" h="21912">
                  <a:moveTo>
                    <a:pt x="77010" y="7304"/>
                  </a:moveTo>
                  <a:lnTo>
                    <a:pt x="77010" y="7304"/>
                  </a:lnTo>
                  <a:lnTo>
                    <a:pt x="62967" y="7304"/>
                  </a:lnTo>
                  <a:lnTo>
                    <a:pt x="56433" y="9468"/>
                  </a:lnTo>
                  <a:lnTo>
                    <a:pt x="53554" y="11181"/>
                  </a:lnTo>
                  <a:lnTo>
                    <a:pt x="41748" y="13593"/>
                  </a:lnTo>
                  <a:lnTo>
                    <a:pt x="24030" y="15219"/>
                  </a:lnTo>
                  <a:lnTo>
                    <a:pt x="11693" y="21217"/>
                  </a:lnTo>
                  <a:lnTo>
                    <a:pt x="0" y="21893"/>
                  </a:lnTo>
                  <a:lnTo>
                    <a:pt x="14081" y="21911"/>
                  </a:lnTo>
                  <a:lnTo>
                    <a:pt x="49064" y="15284"/>
                  </a:lnTo>
                  <a:lnTo>
                    <a:pt x="80604" y="14696"/>
                  </a:lnTo>
                  <a:lnTo>
                    <a:pt x="111954" y="19645"/>
                  </a:lnTo>
                  <a:lnTo>
                    <a:pt x="142431" y="21463"/>
                  </a:lnTo>
                  <a:lnTo>
                    <a:pt x="171894" y="21823"/>
                  </a:lnTo>
                  <a:lnTo>
                    <a:pt x="206301" y="21900"/>
                  </a:lnTo>
                  <a:lnTo>
                    <a:pt x="231722" y="21098"/>
                  </a:lnTo>
                  <a:lnTo>
                    <a:pt x="252088" y="12894"/>
                  </a:lnTo>
                  <a:lnTo>
                    <a:pt x="258114" y="8408"/>
                  </a:lnTo>
                  <a:lnTo>
                    <a:pt x="258939" y="5631"/>
                  </a:lnTo>
                  <a:lnTo>
                    <a:pt x="25959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356"/>
            <p:cNvSpPr/>
            <p:nvPr>
              <p:custDataLst>
                <p:tags r:id="rId8"/>
              </p:custDataLst>
            </p:nvPr>
          </p:nvSpPr>
          <p:spPr>
            <a:xfrm>
              <a:off x="6361387" y="4791105"/>
              <a:ext cx="65707" cy="277535"/>
            </a:xfrm>
            <a:custGeom>
              <a:avLst/>
              <a:gdLst/>
              <a:ahLst/>
              <a:cxnLst/>
              <a:rect l="0" t="0" r="0" b="0"/>
              <a:pathLst>
                <a:path w="65707" h="277535">
                  <a:moveTo>
                    <a:pt x="7278" y="0"/>
                  </a:moveTo>
                  <a:lnTo>
                    <a:pt x="7278" y="0"/>
                  </a:lnTo>
                  <a:lnTo>
                    <a:pt x="275" y="0"/>
                  </a:lnTo>
                  <a:lnTo>
                    <a:pt x="0" y="14043"/>
                  </a:lnTo>
                  <a:lnTo>
                    <a:pt x="6265" y="45428"/>
                  </a:lnTo>
                  <a:lnTo>
                    <a:pt x="12908" y="79995"/>
                  </a:lnTo>
                  <a:lnTo>
                    <a:pt x="19676" y="113328"/>
                  </a:lnTo>
                  <a:lnTo>
                    <a:pt x="26820" y="148902"/>
                  </a:lnTo>
                  <a:lnTo>
                    <a:pt x="34077" y="184329"/>
                  </a:lnTo>
                  <a:lnTo>
                    <a:pt x="41366" y="215744"/>
                  </a:lnTo>
                  <a:lnTo>
                    <a:pt x="51099" y="251112"/>
                  </a:lnTo>
                  <a:lnTo>
                    <a:pt x="58252" y="268524"/>
                  </a:lnTo>
                  <a:lnTo>
                    <a:pt x="65706" y="27753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SMARTInkShape-2357"/>
            <p:cNvSpPr/>
            <p:nvPr>
              <p:custDataLst>
                <p:tags r:id="rId9"/>
              </p:custDataLst>
            </p:nvPr>
          </p:nvSpPr>
          <p:spPr>
            <a:xfrm>
              <a:off x="6573163" y="4783802"/>
              <a:ext cx="284838" cy="253579"/>
            </a:xfrm>
            <a:custGeom>
              <a:avLst/>
              <a:gdLst/>
              <a:ahLst/>
              <a:cxnLst/>
              <a:rect l="0" t="0" r="0" b="0"/>
              <a:pathLst>
                <a:path w="284838" h="253579">
                  <a:moveTo>
                    <a:pt x="0" y="0"/>
                  </a:moveTo>
                  <a:lnTo>
                    <a:pt x="0" y="0"/>
                  </a:lnTo>
                  <a:lnTo>
                    <a:pt x="6288" y="6288"/>
                  </a:lnTo>
                  <a:lnTo>
                    <a:pt x="7003" y="10880"/>
                  </a:lnTo>
                  <a:lnTo>
                    <a:pt x="9428" y="32170"/>
                  </a:lnTo>
                  <a:lnTo>
                    <a:pt x="17461" y="62889"/>
                  </a:lnTo>
                  <a:lnTo>
                    <a:pt x="24469" y="90677"/>
                  </a:lnTo>
                  <a:lnTo>
                    <a:pt x="31686" y="123346"/>
                  </a:lnTo>
                  <a:lnTo>
                    <a:pt x="42840" y="158723"/>
                  </a:lnTo>
                  <a:lnTo>
                    <a:pt x="56425" y="191025"/>
                  </a:lnTo>
                  <a:lnTo>
                    <a:pt x="75554" y="224378"/>
                  </a:lnTo>
                  <a:lnTo>
                    <a:pt x="85245" y="236597"/>
                  </a:lnTo>
                  <a:lnTo>
                    <a:pt x="103703" y="248723"/>
                  </a:lnTo>
                  <a:lnTo>
                    <a:pt x="120714" y="253578"/>
                  </a:lnTo>
                  <a:lnTo>
                    <a:pt x="131014" y="252550"/>
                  </a:lnTo>
                  <a:lnTo>
                    <a:pt x="148101" y="245245"/>
                  </a:lnTo>
                  <a:lnTo>
                    <a:pt x="160769" y="236403"/>
                  </a:lnTo>
                  <a:lnTo>
                    <a:pt x="187148" y="203890"/>
                  </a:lnTo>
                  <a:lnTo>
                    <a:pt x="206872" y="174353"/>
                  </a:lnTo>
                  <a:lnTo>
                    <a:pt x="226397" y="140266"/>
                  </a:lnTo>
                  <a:lnTo>
                    <a:pt x="245883" y="105972"/>
                  </a:lnTo>
                  <a:lnTo>
                    <a:pt x="260342" y="74582"/>
                  </a:lnTo>
                  <a:lnTo>
                    <a:pt x="280829" y="42547"/>
                  </a:lnTo>
                  <a:lnTo>
                    <a:pt x="284045" y="29924"/>
                  </a:lnTo>
                  <a:lnTo>
                    <a:pt x="284837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SMARTInkShape-2358"/>
            <p:cNvSpPr/>
            <p:nvPr>
              <p:custDataLst>
                <p:tags r:id="rId10"/>
              </p:custDataLst>
            </p:nvPr>
          </p:nvSpPr>
          <p:spPr>
            <a:xfrm>
              <a:off x="6697323" y="4886051"/>
              <a:ext cx="29215" cy="387087"/>
            </a:xfrm>
            <a:custGeom>
              <a:avLst/>
              <a:gdLst/>
              <a:ahLst/>
              <a:cxnLst/>
              <a:rect l="0" t="0" r="0" b="0"/>
              <a:pathLst>
                <a:path w="29215" h="387087">
                  <a:moveTo>
                    <a:pt x="14607" y="0"/>
                  </a:moveTo>
                  <a:lnTo>
                    <a:pt x="14607" y="0"/>
                  </a:lnTo>
                  <a:lnTo>
                    <a:pt x="14607" y="3877"/>
                  </a:lnTo>
                  <a:lnTo>
                    <a:pt x="12443" y="7944"/>
                  </a:lnTo>
                  <a:lnTo>
                    <a:pt x="4442" y="21046"/>
                  </a:lnTo>
                  <a:lnTo>
                    <a:pt x="1316" y="34548"/>
                  </a:lnTo>
                  <a:lnTo>
                    <a:pt x="174" y="68598"/>
                  </a:lnTo>
                  <a:lnTo>
                    <a:pt x="51" y="95795"/>
                  </a:lnTo>
                  <a:lnTo>
                    <a:pt x="15" y="124411"/>
                  </a:lnTo>
                  <a:lnTo>
                    <a:pt x="5" y="155612"/>
                  </a:lnTo>
                  <a:lnTo>
                    <a:pt x="2" y="190555"/>
                  </a:lnTo>
                  <a:lnTo>
                    <a:pt x="0" y="224442"/>
                  </a:lnTo>
                  <a:lnTo>
                    <a:pt x="0" y="257204"/>
                  </a:lnTo>
                  <a:lnTo>
                    <a:pt x="0" y="288281"/>
                  </a:lnTo>
                  <a:lnTo>
                    <a:pt x="0" y="320592"/>
                  </a:lnTo>
                  <a:lnTo>
                    <a:pt x="5781" y="355607"/>
                  </a:lnTo>
                  <a:lnTo>
                    <a:pt x="7438" y="365792"/>
                  </a:lnTo>
                  <a:lnTo>
                    <a:pt x="12933" y="376088"/>
                  </a:lnTo>
                  <a:lnTo>
                    <a:pt x="20568" y="385478"/>
                  </a:lnTo>
                  <a:lnTo>
                    <a:pt x="23478" y="386371"/>
                  </a:lnTo>
                  <a:lnTo>
                    <a:pt x="29214" y="3870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SMARTInkShape-2359"/>
            <p:cNvSpPr/>
            <p:nvPr>
              <p:custDataLst>
                <p:tags r:id="rId11"/>
              </p:custDataLst>
            </p:nvPr>
          </p:nvSpPr>
          <p:spPr>
            <a:xfrm>
              <a:off x="6821508" y="5179668"/>
              <a:ext cx="51100" cy="215027"/>
            </a:xfrm>
            <a:custGeom>
              <a:avLst/>
              <a:gdLst/>
              <a:ahLst/>
              <a:cxnLst/>
              <a:rect l="0" t="0" r="0" b="0"/>
              <a:pathLst>
                <a:path w="51100" h="215027">
                  <a:moveTo>
                    <a:pt x="7278" y="71559"/>
                  </a:moveTo>
                  <a:lnTo>
                    <a:pt x="7278" y="71559"/>
                  </a:lnTo>
                  <a:lnTo>
                    <a:pt x="3400" y="71559"/>
                  </a:lnTo>
                  <a:lnTo>
                    <a:pt x="2258" y="70747"/>
                  </a:lnTo>
                  <a:lnTo>
                    <a:pt x="1496" y="69395"/>
                  </a:lnTo>
                  <a:lnTo>
                    <a:pt x="175" y="64120"/>
                  </a:lnTo>
                  <a:lnTo>
                    <a:pt x="0" y="54179"/>
                  </a:lnTo>
                  <a:lnTo>
                    <a:pt x="8992" y="22395"/>
                  </a:lnTo>
                  <a:lnTo>
                    <a:pt x="12097" y="16437"/>
                  </a:lnTo>
                  <a:lnTo>
                    <a:pt x="14657" y="8520"/>
                  </a:lnTo>
                  <a:lnTo>
                    <a:pt x="20773" y="0"/>
                  </a:lnTo>
                  <a:lnTo>
                    <a:pt x="21955" y="319"/>
                  </a:lnTo>
                  <a:lnTo>
                    <a:pt x="25433" y="2838"/>
                  </a:lnTo>
                  <a:lnTo>
                    <a:pt x="27519" y="8826"/>
                  </a:lnTo>
                  <a:lnTo>
                    <a:pt x="30858" y="21323"/>
                  </a:lnTo>
                  <a:lnTo>
                    <a:pt x="33988" y="31378"/>
                  </a:lnTo>
                  <a:lnTo>
                    <a:pt x="35997" y="59835"/>
                  </a:lnTo>
                  <a:lnTo>
                    <a:pt x="36394" y="92596"/>
                  </a:lnTo>
                  <a:lnTo>
                    <a:pt x="36473" y="127530"/>
                  </a:lnTo>
                  <a:lnTo>
                    <a:pt x="36489" y="162304"/>
                  </a:lnTo>
                  <a:lnTo>
                    <a:pt x="42780" y="195540"/>
                  </a:lnTo>
                  <a:lnTo>
                    <a:pt x="44406" y="211583"/>
                  </a:lnTo>
                  <a:lnTo>
                    <a:pt x="45826" y="213598"/>
                  </a:lnTo>
                  <a:lnTo>
                    <a:pt x="47584" y="214941"/>
                  </a:lnTo>
                  <a:lnTo>
                    <a:pt x="48755" y="215026"/>
                  </a:lnTo>
                  <a:lnTo>
                    <a:pt x="49536" y="214270"/>
                  </a:lnTo>
                  <a:lnTo>
                    <a:pt x="50790" y="211105"/>
                  </a:lnTo>
                  <a:lnTo>
                    <a:pt x="51099" y="20302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SMARTInkShape-2360"/>
            <p:cNvSpPr/>
            <p:nvPr>
              <p:custDataLst>
                <p:tags r:id="rId12"/>
              </p:custDataLst>
            </p:nvPr>
          </p:nvSpPr>
          <p:spPr>
            <a:xfrm>
              <a:off x="7004207" y="4748428"/>
              <a:ext cx="306611" cy="607908"/>
            </a:xfrm>
            <a:custGeom>
              <a:avLst/>
              <a:gdLst/>
              <a:ahLst/>
              <a:cxnLst/>
              <a:rect l="0" t="0" r="0" b="0"/>
              <a:pathLst>
                <a:path w="306611" h="607908">
                  <a:moveTo>
                    <a:pt x="14470" y="35374"/>
                  </a:moveTo>
                  <a:lnTo>
                    <a:pt x="14470" y="35374"/>
                  </a:lnTo>
                  <a:lnTo>
                    <a:pt x="14470" y="29085"/>
                  </a:lnTo>
                  <a:lnTo>
                    <a:pt x="14470" y="32248"/>
                  </a:lnTo>
                  <a:lnTo>
                    <a:pt x="15282" y="33290"/>
                  </a:lnTo>
                  <a:lnTo>
                    <a:pt x="24635" y="38977"/>
                  </a:lnTo>
                  <a:lnTo>
                    <a:pt x="41275" y="54107"/>
                  </a:lnTo>
                  <a:lnTo>
                    <a:pt x="46130" y="55872"/>
                  </a:lnTo>
                  <a:lnTo>
                    <a:pt x="67015" y="57160"/>
                  </a:lnTo>
                  <a:lnTo>
                    <a:pt x="72448" y="55066"/>
                  </a:lnTo>
                  <a:lnTo>
                    <a:pt x="82547" y="47108"/>
                  </a:lnTo>
                  <a:lnTo>
                    <a:pt x="85301" y="40318"/>
                  </a:lnTo>
                  <a:lnTo>
                    <a:pt x="87467" y="11114"/>
                  </a:lnTo>
                  <a:lnTo>
                    <a:pt x="86669" y="9463"/>
                  </a:lnTo>
                  <a:lnTo>
                    <a:pt x="85325" y="8361"/>
                  </a:lnTo>
                  <a:lnTo>
                    <a:pt x="81667" y="6327"/>
                  </a:lnTo>
                  <a:lnTo>
                    <a:pt x="75046" y="1430"/>
                  </a:lnTo>
                  <a:lnTo>
                    <a:pt x="70336" y="0"/>
                  </a:lnTo>
                  <a:lnTo>
                    <a:pt x="63374" y="1529"/>
                  </a:lnTo>
                  <a:lnTo>
                    <a:pt x="52494" y="6952"/>
                  </a:lnTo>
                  <a:lnTo>
                    <a:pt x="33183" y="25079"/>
                  </a:lnTo>
                  <a:lnTo>
                    <a:pt x="16483" y="50833"/>
                  </a:lnTo>
                  <a:lnTo>
                    <a:pt x="5130" y="83240"/>
                  </a:lnTo>
                  <a:lnTo>
                    <a:pt x="903" y="115069"/>
                  </a:lnTo>
                  <a:lnTo>
                    <a:pt x="69" y="144800"/>
                  </a:lnTo>
                  <a:lnTo>
                    <a:pt x="0" y="152145"/>
                  </a:lnTo>
                  <a:lnTo>
                    <a:pt x="1578" y="157854"/>
                  </a:lnTo>
                  <a:lnTo>
                    <a:pt x="10740" y="169766"/>
                  </a:lnTo>
                  <a:lnTo>
                    <a:pt x="24038" y="183623"/>
                  </a:lnTo>
                  <a:lnTo>
                    <a:pt x="31165" y="186470"/>
                  </a:lnTo>
                  <a:lnTo>
                    <a:pt x="35339" y="187230"/>
                  </a:lnTo>
                  <a:lnTo>
                    <a:pt x="42139" y="185909"/>
                  </a:lnTo>
                  <a:lnTo>
                    <a:pt x="74572" y="166763"/>
                  </a:lnTo>
                  <a:lnTo>
                    <a:pt x="82568" y="161123"/>
                  </a:lnTo>
                  <a:lnTo>
                    <a:pt x="99459" y="134901"/>
                  </a:lnTo>
                  <a:lnTo>
                    <a:pt x="116592" y="101569"/>
                  </a:lnTo>
                  <a:lnTo>
                    <a:pt x="116709" y="111311"/>
                  </a:lnTo>
                  <a:lnTo>
                    <a:pt x="105073" y="147012"/>
                  </a:lnTo>
                  <a:lnTo>
                    <a:pt x="102697" y="182337"/>
                  </a:lnTo>
                  <a:lnTo>
                    <a:pt x="98351" y="216695"/>
                  </a:lnTo>
                  <a:lnTo>
                    <a:pt x="96320" y="246926"/>
                  </a:lnTo>
                  <a:lnTo>
                    <a:pt x="101190" y="279783"/>
                  </a:lnTo>
                  <a:lnTo>
                    <a:pt x="105716" y="295428"/>
                  </a:lnTo>
                  <a:lnTo>
                    <a:pt x="112100" y="303246"/>
                  </a:lnTo>
                  <a:lnTo>
                    <a:pt x="125545" y="314876"/>
                  </a:lnTo>
                  <a:lnTo>
                    <a:pt x="128284" y="315843"/>
                  </a:lnTo>
                  <a:lnTo>
                    <a:pt x="130921" y="315676"/>
                  </a:lnTo>
                  <a:lnTo>
                    <a:pt x="136827" y="314138"/>
                  </a:lnTo>
                  <a:lnTo>
                    <a:pt x="144861" y="313455"/>
                  </a:lnTo>
                  <a:lnTo>
                    <a:pt x="148465" y="311648"/>
                  </a:lnTo>
                  <a:lnTo>
                    <a:pt x="154632" y="305315"/>
                  </a:lnTo>
                  <a:lnTo>
                    <a:pt x="174065" y="274708"/>
                  </a:lnTo>
                  <a:lnTo>
                    <a:pt x="189291" y="239650"/>
                  </a:lnTo>
                  <a:lnTo>
                    <a:pt x="201866" y="203326"/>
                  </a:lnTo>
                  <a:lnTo>
                    <a:pt x="213184" y="168118"/>
                  </a:lnTo>
                  <a:lnTo>
                    <a:pt x="217826" y="161229"/>
                  </a:lnTo>
                  <a:lnTo>
                    <a:pt x="218206" y="161475"/>
                  </a:lnTo>
                  <a:lnTo>
                    <a:pt x="218743" y="166511"/>
                  </a:lnTo>
                  <a:lnTo>
                    <a:pt x="218949" y="198223"/>
                  </a:lnTo>
                  <a:lnTo>
                    <a:pt x="218963" y="225818"/>
                  </a:lnTo>
                  <a:lnTo>
                    <a:pt x="218966" y="250668"/>
                  </a:lnTo>
                  <a:lnTo>
                    <a:pt x="221131" y="277942"/>
                  </a:lnTo>
                  <a:lnTo>
                    <a:pt x="223987" y="306294"/>
                  </a:lnTo>
                  <a:lnTo>
                    <a:pt x="225257" y="335124"/>
                  </a:lnTo>
                  <a:lnTo>
                    <a:pt x="225821" y="366332"/>
                  </a:lnTo>
                  <a:lnTo>
                    <a:pt x="226072" y="398326"/>
                  </a:lnTo>
                  <a:lnTo>
                    <a:pt x="226183" y="428775"/>
                  </a:lnTo>
                  <a:lnTo>
                    <a:pt x="226232" y="458539"/>
                  </a:lnTo>
                  <a:lnTo>
                    <a:pt x="227066" y="487185"/>
                  </a:lnTo>
                  <a:lnTo>
                    <a:pt x="230141" y="513442"/>
                  </a:lnTo>
                  <a:lnTo>
                    <a:pt x="236436" y="543282"/>
                  </a:lnTo>
                  <a:lnTo>
                    <a:pt x="245833" y="574363"/>
                  </a:lnTo>
                  <a:lnTo>
                    <a:pt x="255503" y="594809"/>
                  </a:lnTo>
                  <a:lnTo>
                    <a:pt x="265227" y="606902"/>
                  </a:lnTo>
                  <a:lnTo>
                    <a:pt x="267661" y="607907"/>
                  </a:lnTo>
                  <a:lnTo>
                    <a:pt x="270095" y="607765"/>
                  </a:lnTo>
                  <a:lnTo>
                    <a:pt x="277397" y="605853"/>
                  </a:lnTo>
                  <a:lnTo>
                    <a:pt x="279831" y="605585"/>
                  </a:lnTo>
                  <a:lnTo>
                    <a:pt x="284700" y="600958"/>
                  </a:lnTo>
                  <a:lnTo>
                    <a:pt x="301742" y="570725"/>
                  </a:lnTo>
                  <a:lnTo>
                    <a:pt x="306183" y="549484"/>
                  </a:lnTo>
                  <a:lnTo>
                    <a:pt x="306610" y="5247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SMARTInkShape-2361"/>
            <p:cNvSpPr/>
            <p:nvPr>
              <p:custDataLst>
                <p:tags r:id="rId13"/>
              </p:custDataLst>
            </p:nvPr>
          </p:nvSpPr>
          <p:spPr>
            <a:xfrm>
              <a:off x="7223175" y="5170888"/>
              <a:ext cx="138769" cy="58429"/>
            </a:xfrm>
            <a:custGeom>
              <a:avLst/>
              <a:gdLst/>
              <a:ahLst/>
              <a:cxnLst/>
              <a:rect l="0" t="0" r="0" b="0"/>
              <a:pathLst>
                <a:path w="138769" h="58429">
                  <a:moveTo>
                    <a:pt x="0" y="58428"/>
                  </a:moveTo>
                  <a:lnTo>
                    <a:pt x="0" y="58428"/>
                  </a:lnTo>
                  <a:lnTo>
                    <a:pt x="0" y="54551"/>
                  </a:lnTo>
                  <a:lnTo>
                    <a:pt x="2165" y="50483"/>
                  </a:lnTo>
                  <a:lnTo>
                    <a:pt x="10166" y="41260"/>
                  </a:lnTo>
                  <a:lnTo>
                    <a:pt x="26203" y="31624"/>
                  </a:lnTo>
                  <a:lnTo>
                    <a:pt x="61090" y="17040"/>
                  </a:lnTo>
                  <a:lnTo>
                    <a:pt x="86005" y="9467"/>
                  </a:lnTo>
                  <a:lnTo>
                    <a:pt x="120164" y="1142"/>
                  </a:lnTo>
                  <a:lnTo>
                    <a:pt x="13876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SMARTInkShape-2362"/>
            <p:cNvSpPr/>
            <p:nvPr>
              <p:custDataLst>
                <p:tags r:id="rId14"/>
              </p:custDataLst>
            </p:nvPr>
          </p:nvSpPr>
          <p:spPr>
            <a:xfrm>
              <a:off x="7486103" y="5119763"/>
              <a:ext cx="146071" cy="43822"/>
            </a:xfrm>
            <a:custGeom>
              <a:avLst/>
              <a:gdLst/>
              <a:ahLst/>
              <a:cxnLst/>
              <a:rect l="0" t="0" r="0" b="0"/>
              <a:pathLst>
                <a:path w="146071" h="43822">
                  <a:moveTo>
                    <a:pt x="0" y="43821"/>
                  </a:moveTo>
                  <a:lnTo>
                    <a:pt x="0" y="43821"/>
                  </a:lnTo>
                  <a:lnTo>
                    <a:pt x="17168" y="43821"/>
                  </a:lnTo>
                  <a:lnTo>
                    <a:pt x="52245" y="36819"/>
                  </a:lnTo>
                  <a:lnTo>
                    <a:pt x="73076" y="30747"/>
                  </a:lnTo>
                  <a:lnTo>
                    <a:pt x="84588" y="24890"/>
                  </a:lnTo>
                  <a:lnTo>
                    <a:pt x="97105" y="21982"/>
                  </a:lnTo>
                  <a:lnTo>
                    <a:pt x="109017" y="16304"/>
                  </a:lnTo>
                  <a:lnTo>
                    <a:pt x="121654" y="14020"/>
                  </a:lnTo>
                  <a:lnTo>
                    <a:pt x="130010" y="8349"/>
                  </a:lnTo>
                  <a:lnTo>
                    <a:pt x="137623" y="7395"/>
                  </a:lnTo>
                  <a:lnTo>
                    <a:pt x="142304" y="7331"/>
                  </a:lnTo>
                  <a:lnTo>
                    <a:pt x="143560" y="6511"/>
                  </a:lnTo>
                  <a:lnTo>
                    <a:pt x="144396" y="5152"/>
                  </a:lnTo>
                  <a:lnTo>
                    <a:pt x="14607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SMARTInkShape-2363"/>
            <p:cNvSpPr/>
            <p:nvPr>
              <p:custDataLst>
                <p:tags r:id="rId15"/>
              </p:custDataLst>
            </p:nvPr>
          </p:nvSpPr>
          <p:spPr>
            <a:xfrm>
              <a:off x="7712608" y="5025185"/>
              <a:ext cx="43717" cy="320989"/>
            </a:xfrm>
            <a:custGeom>
              <a:avLst/>
              <a:gdLst/>
              <a:ahLst/>
              <a:cxnLst/>
              <a:rect l="0" t="0" r="0" b="0"/>
              <a:pathLst>
                <a:path w="43717" h="320989">
                  <a:moveTo>
                    <a:pt x="14509" y="79972"/>
                  </a:moveTo>
                  <a:lnTo>
                    <a:pt x="14509" y="79972"/>
                  </a:lnTo>
                  <a:lnTo>
                    <a:pt x="10633" y="79972"/>
                  </a:lnTo>
                  <a:lnTo>
                    <a:pt x="9491" y="79160"/>
                  </a:lnTo>
                  <a:lnTo>
                    <a:pt x="8728" y="77807"/>
                  </a:lnTo>
                  <a:lnTo>
                    <a:pt x="8222" y="76094"/>
                  </a:lnTo>
                  <a:lnTo>
                    <a:pt x="7072" y="74952"/>
                  </a:lnTo>
                  <a:lnTo>
                    <a:pt x="3630" y="73683"/>
                  </a:lnTo>
                  <a:lnTo>
                    <a:pt x="2388" y="72533"/>
                  </a:lnTo>
                  <a:lnTo>
                    <a:pt x="1007" y="69091"/>
                  </a:lnTo>
                  <a:lnTo>
                    <a:pt x="0" y="55526"/>
                  </a:lnTo>
                  <a:lnTo>
                    <a:pt x="2110" y="50713"/>
                  </a:lnTo>
                  <a:lnTo>
                    <a:pt x="3809" y="48293"/>
                  </a:lnTo>
                  <a:lnTo>
                    <a:pt x="6200" y="37133"/>
                  </a:lnTo>
                  <a:lnTo>
                    <a:pt x="7820" y="23841"/>
                  </a:lnTo>
                  <a:lnTo>
                    <a:pt x="14048" y="5904"/>
                  </a:lnTo>
                  <a:lnTo>
                    <a:pt x="14202" y="3814"/>
                  </a:lnTo>
                  <a:lnTo>
                    <a:pt x="15116" y="2420"/>
                  </a:lnTo>
                  <a:lnTo>
                    <a:pt x="16537" y="1491"/>
                  </a:lnTo>
                  <a:lnTo>
                    <a:pt x="20771" y="0"/>
                  </a:lnTo>
                  <a:lnTo>
                    <a:pt x="21118" y="689"/>
                  </a:lnTo>
                  <a:lnTo>
                    <a:pt x="21722" y="5953"/>
                  </a:lnTo>
                  <a:lnTo>
                    <a:pt x="26815" y="18404"/>
                  </a:lnTo>
                  <a:lnTo>
                    <a:pt x="28982" y="53022"/>
                  </a:lnTo>
                  <a:lnTo>
                    <a:pt x="31241" y="73339"/>
                  </a:lnTo>
                  <a:lnTo>
                    <a:pt x="35397" y="105892"/>
                  </a:lnTo>
                  <a:lnTo>
                    <a:pt x="36218" y="138560"/>
                  </a:lnTo>
                  <a:lnTo>
                    <a:pt x="38544" y="173266"/>
                  </a:lnTo>
                  <a:lnTo>
                    <a:pt x="42701" y="207682"/>
                  </a:lnTo>
                  <a:lnTo>
                    <a:pt x="43590" y="239513"/>
                  </a:lnTo>
                  <a:lnTo>
                    <a:pt x="43716" y="274665"/>
                  </a:lnTo>
                  <a:lnTo>
                    <a:pt x="41557" y="282276"/>
                  </a:lnTo>
                  <a:lnTo>
                    <a:pt x="37435" y="289897"/>
                  </a:lnTo>
                  <a:lnTo>
                    <a:pt x="36447" y="305015"/>
                  </a:lnTo>
                  <a:lnTo>
                    <a:pt x="36428" y="309853"/>
                  </a:lnTo>
                  <a:lnTo>
                    <a:pt x="35614" y="311130"/>
                  </a:lnTo>
                  <a:lnTo>
                    <a:pt x="34260" y="311981"/>
                  </a:lnTo>
                  <a:lnTo>
                    <a:pt x="30133" y="313348"/>
                  </a:lnTo>
                  <a:lnTo>
                    <a:pt x="29569" y="315698"/>
                  </a:lnTo>
                  <a:lnTo>
                    <a:pt x="29117" y="3209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SMARTInkShape-2364"/>
            <p:cNvSpPr/>
            <p:nvPr>
              <p:custDataLst>
                <p:tags r:id="rId16"/>
              </p:custDataLst>
            </p:nvPr>
          </p:nvSpPr>
          <p:spPr>
            <a:xfrm>
              <a:off x="6405490" y="5477635"/>
              <a:ext cx="36211" cy="328660"/>
            </a:xfrm>
            <a:custGeom>
              <a:avLst/>
              <a:gdLst/>
              <a:ahLst/>
              <a:cxnLst/>
              <a:rect l="0" t="0" r="0" b="0"/>
              <a:pathLst>
                <a:path w="36211" h="328660">
                  <a:moveTo>
                    <a:pt x="14299" y="0"/>
                  </a:moveTo>
                  <a:lnTo>
                    <a:pt x="14299" y="0"/>
                  </a:lnTo>
                  <a:lnTo>
                    <a:pt x="3208" y="11092"/>
                  </a:lnTo>
                  <a:lnTo>
                    <a:pt x="1255" y="15210"/>
                  </a:lnTo>
                  <a:lnTo>
                    <a:pt x="0" y="28342"/>
                  </a:lnTo>
                  <a:lnTo>
                    <a:pt x="5513" y="59275"/>
                  </a:lnTo>
                  <a:lnTo>
                    <a:pt x="10580" y="95564"/>
                  </a:lnTo>
                  <a:lnTo>
                    <a:pt x="13197" y="126057"/>
                  </a:lnTo>
                  <a:lnTo>
                    <a:pt x="13973" y="159527"/>
                  </a:lnTo>
                  <a:lnTo>
                    <a:pt x="14203" y="191264"/>
                  </a:lnTo>
                  <a:lnTo>
                    <a:pt x="18147" y="225103"/>
                  </a:lnTo>
                  <a:lnTo>
                    <a:pt x="20579" y="256950"/>
                  </a:lnTo>
                  <a:lnTo>
                    <a:pt x="26420" y="290961"/>
                  </a:lnTo>
                  <a:lnTo>
                    <a:pt x="28579" y="316872"/>
                  </a:lnTo>
                  <a:lnTo>
                    <a:pt x="30925" y="321526"/>
                  </a:lnTo>
                  <a:lnTo>
                    <a:pt x="36210" y="32865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SMARTInkShape-2365"/>
            <p:cNvSpPr/>
            <p:nvPr>
              <p:custDataLst>
                <p:tags r:id="rId17"/>
              </p:custDataLst>
            </p:nvPr>
          </p:nvSpPr>
          <p:spPr>
            <a:xfrm>
              <a:off x="6631591" y="5536064"/>
              <a:ext cx="233713" cy="195291"/>
            </a:xfrm>
            <a:custGeom>
              <a:avLst/>
              <a:gdLst/>
              <a:ahLst/>
              <a:cxnLst/>
              <a:rect l="0" t="0" r="0" b="0"/>
              <a:pathLst>
                <a:path w="233713" h="195291">
                  <a:moveTo>
                    <a:pt x="0" y="43821"/>
                  </a:moveTo>
                  <a:lnTo>
                    <a:pt x="0" y="43821"/>
                  </a:lnTo>
                  <a:lnTo>
                    <a:pt x="3877" y="47698"/>
                  </a:lnTo>
                  <a:lnTo>
                    <a:pt x="5781" y="51765"/>
                  </a:lnTo>
                  <a:lnTo>
                    <a:pt x="12934" y="69212"/>
                  </a:lnTo>
                  <a:lnTo>
                    <a:pt x="31422" y="102310"/>
                  </a:lnTo>
                  <a:lnTo>
                    <a:pt x="53039" y="132433"/>
                  </a:lnTo>
                  <a:lnTo>
                    <a:pt x="71654" y="164231"/>
                  </a:lnTo>
                  <a:lnTo>
                    <a:pt x="95084" y="187554"/>
                  </a:lnTo>
                  <a:lnTo>
                    <a:pt x="99907" y="190768"/>
                  </a:lnTo>
                  <a:lnTo>
                    <a:pt x="118326" y="195290"/>
                  </a:lnTo>
                  <a:lnTo>
                    <a:pt x="129953" y="194185"/>
                  </a:lnTo>
                  <a:lnTo>
                    <a:pt x="140530" y="190176"/>
                  </a:lnTo>
                  <a:lnTo>
                    <a:pt x="165458" y="169812"/>
                  </a:lnTo>
                  <a:lnTo>
                    <a:pt x="184194" y="139970"/>
                  </a:lnTo>
                  <a:lnTo>
                    <a:pt x="198715" y="109790"/>
                  </a:lnTo>
                  <a:lnTo>
                    <a:pt x="213094" y="76508"/>
                  </a:lnTo>
                  <a:lnTo>
                    <a:pt x="223749" y="45319"/>
                  </a:lnTo>
                  <a:lnTo>
                    <a:pt x="231504" y="22687"/>
                  </a:lnTo>
                  <a:lnTo>
                    <a:pt x="23371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SMARTInkShape-2366"/>
            <p:cNvSpPr/>
            <p:nvPr>
              <p:custDataLst>
                <p:tags r:id="rId18"/>
              </p:custDataLst>
            </p:nvPr>
          </p:nvSpPr>
          <p:spPr>
            <a:xfrm>
              <a:off x="7093710" y="5405036"/>
              <a:ext cx="341142" cy="581901"/>
            </a:xfrm>
            <a:custGeom>
              <a:avLst/>
              <a:gdLst/>
              <a:ahLst/>
              <a:cxnLst/>
              <a:rect l="0" t="0" r="0" b="0"/>
              <a:pathLst>
                <a:path w="341142" h="581901">
                  <a:moveTo>
                    <a:pt x="49127" y="57993"/>
                  </a:moveTo>
                  <a:lnTo>
                    <a:pt x="49127" y="57993"/>
                  </a:lnTo>
                  <a:lnTo>
                    <a:pt x="42838" y="57993"/>
                  </a:lnTo>
                  <a:lnTo>
                    <a:pt x="42500" y="58804"/>
                  </a:lnTo>
                  <a:lnTo>
                    <a:pt x="41913" y="64281"/>
                  </a:lnTo>
                  <a:lnTo>
                    <a:pt x="45727" y="68873"/>
                  </a:lnTo>
                  <a:lnTo>
                    <a:pt x="49780" y="70943"/>
                  </a:lnTo>
                  <a:lnTo>
                    <a:pt x="62197" y="72382"/>
                  </a:lnTo>
                  <a:lnTo>
                    <a:pt x="70084" y="72503"/>
                  </a:lnTo>
                  <a:lnTo>
                    <a:pt x="76835" y="70393"/>
                  </a:lnTo>
                  <a:lnTo>
                    <a:pt x="95335" y="59325"/>
                  </a:lnTo>
                  <a:lnTo>
                    <a:pt x="109663" y="41928"/>
                  </a:lnTo>
                  <a:lnTo>
                    <a:pt x="112549" y="34352"/>
                  </a:lnTo>
                  <a:lnTo>
                    <a:pt x="114403" y="20141"/>
                  </a:lnTo>
                  <a:lnTo>
                    <a:pt x="112492" y="14661"/>
                  </a:lnTo>
                  <a:lnTo>
                    <a:pt x="104653" y="4530"/>
                  </a:lnTo>
                  <a:lnTo>
                    <a:pt x="100044" y="1772"/>
                  </a:lnTo>
                  <a:lnTo>
                    <a:pt x="90723" y="219"/>
                  </a:lnTo>
                  <a:lnTo>
                    <a:pt x="86595" y="0"/>
                  </a:lnTo>
                  <a:lnTo>
                    <a:pt x="79846" y="1922"/>
                  </a:lnTo>
                  <a:lnTo>
                    <a:pt x="60535" y="13670"/>
                  </a:lnTo>
                  <a:lnTo>
                    <a:pt x="41673" y="39590"/>
                  </a:lnTo>
                  <a:lnTo>
                    <a:pt x="26195" y="75727"/>
                  </a:lnTo>
                  <a:lnTo>
                    <a:pt x="14020" y="104453"/>
                  </a:lnTo>
                  <a:lnTo>
                    <a:pt x="2008" y="137410"/>
                  </a:lnTo>
                  <a:lnTo>
                    <a:pt x="0" y="159158"/>
                  </a:lnTo>
                  <a:lnTo>
                    <a:pt x="4185" y="175429"/>
                  </a:lnTo>
                  <a:lnTo>
                    <a:pt x="12869" y="188609"/>
                  </a:lnTo>
                  <a:lnTo>
                    <a:pt x="15217" y="191326"/>
                  </a:lnTo>
                  <a:lnTo>
                    <a:pt x="22154" y="194344"/>
                  </a:lnTo>
                  <a:lnTo>
                    <a:pt x="26276" y="195149"/>
                  </a:lnTo>
                  <a:lnTo>
                    <a:pt x="29835" y="194875"/>
                  </a:lnTo>
                  <a:lnTo>
                    <a:pt x="61639" y="179549"/>
                  </a:lnTo>
                  <a:lnTo>
                    <a:pt x="69025" y="172610"/>
                  </a:lnTo>
                  <a:lnTo>
                    <a:pt x="99747" y="136750"/>
                  </a:lnTo>
                  <a:lnTo>
                    <a:pt x="105242" y="125419"/>
                  </a:lnTo>
                  <a:lnTo>
                    <a:pt x="107465" y="112564"/>
                  </a:lnTo>
                  <a:lnTo>
                    <a:pt x="107543" y="119630"/>
                  </a:lnTo>
                  <a:lnTo>
                    <a:pt x="95097" y="155042"/>
                  </a:lnTo>
                  <a:lnTo>
                    <a:pt x="87994" y="182685"/>
                  </a:lnTo>
                  <a:lnTo>
                    <a:pt x="83172" y="207546"/>
                  </a:lnTo>
                  <a:lnTo>
                    <a:pt x="78324" y="234825"/>
                  </a:lnTo>
                  <a:lnTo>
                    <a:pt x="74277" y="263179"/>
                  </a:lnTo>
                  <a:lnTo>
                    <a:pt x="72477" y="292011"/>
                  </a:lnTo>
                  <a:lnTo>
                    <a:pt x="71677" y="318891"/>
                  </a:lnTo>
                  <a:lnTo>
                    <a:pt x="71227" y="354672"/>
                  </a:lnTo>
                  <a:lnTo>
                    <a:pt x="73257" y="383668"/>
                  </a:lnTo>
                  <a:lnTo>
                    <a:pt x="77705" y="398309"/>
                  </a:lnTo>
                  <a:lnTo>
                    <a:pt x="85091" y="407522"/>
                  </a:lnTo>
                  <a:lnTo>
                    <a:pt x="98374" y="417270"/>
                  </a:lnTo>
                  <a:lnTo>
                    <a:pt x="103058" y="418424"/>
                  </a:lnTo>
                  <a:lnTo>
                    <a:pt x="112590" y="417543"/>
                  </a:lnTo>
                  <a:lnTo>
                    <a:pt x="127080" y="408608"/>
                  </a:lnTo>
                  <a:lnTo>
                    <a:pt x="160127" y="377695"/>
                  </a:lnTo>
                  <a:lnTo>
                    <a:pt x="182349" y="344787"/>
                  </a:lnTo>
                  <a:lnTo>
                    <a:pt x="202367" y="311838"/>
                  </a:lnTo>
                  <a:lnTo>
                    <a:pt x="218073" y="278190"/>
                  </a:lnTo>
                  <a:lnTo>
                    <a:pt x="237301" y="242888"/>
                  </a:lnTo>
                  <a:lnTo>
                    <a:pt x="252082" y="220675"/>
                  </a:lnTo>
                  <a:lnTo>
                    <a:pt x="255103" y="219561"/>
                  </a:lnTo>
                  <a:lnTo>
                    <a:pt x="257045" y="219264"/>
                  </a:lnTo>
                  <a:lnTo>
                    <a:pt x="258340" y="220689"/>
                  </a:lnTo>
                  <a:lnTo>
                    <a:pt x="259778" y="226600"/>
                  </a:lnTo>
                  <a:lnTo>
                    <a:pt x="262942" y="256232"/>
                  </a:lnTo>
                  <a:lnTo>
                    <a:pt x="267187" y="292362"/>
                  </a:lnTo>
                  <a:lnTo>
                    <a:pt x="267923" y="326704"/>
                  </a:lnTo>
                  <a:lnTo>
                    <a:pt x="272018" y="362577"/>
                  </a:lnTo>
                  <a:lnTo>
                    <a:pt x="274494" y="398904"/>
                  </a:lnTo>
                  <a:lnTo>
                    <a:pt x="279104" y="435364"/>
                  </a:lnTo>
                  <a:lnTo>
                    <a:pt x="285610" y="467988"/>
                  </a:lnTo>
                  <a:lnTo>
                    <a:pt x="292677" y="498212"/>
                  </a:lnTo>
                  <a:lnTo>
                    <a:pt x="299911" y="527726"/>
                  </a:lnTo>
                  <a:lnTo>
                    <a:pt x="312058" y="560636"/>
                  </a:lnTo>
                  <a:lnTo>
                    <a:pt x="321792" y="577277"/>
                  </a:lnTo>
                  <a:lnTo>
                    <a:pt x="326660" y="580927"/>
                  </a:lnTo>
                  <a:lnTo>
                    <a:pt x="329095" y="581900"/>
                  </a:lnTo>
                  <a:lnTo>
                    <a:pt x="331530" y="581737"/>
                  </a:lnTo>
                  <a:lnTo>
                    <a:pt x="336398" y="579392"/>
                  </a:lnTo>
                  <a:lnTo>
                    <a:pt x="338021" y="577630"/>
                  </a:lnTo>
                  <a:lnTo>
                    <a:pt x="339825" y="573510"/>
                  </a:lnTo>
                  <a:lnTo>
                    <a:pt x="341141" y="545405"/>
                  </a:lnTo>
                  <a:lnTo>
                    <a:pt x="335412" y="512715"/>
                  </a:lnTo>
                  <a:lnTo>
                    <a:pt x="325913" y="481403"/>
                  </a:lnTo>
                  <a:lnTo>
                    <a:pt x="312053" y="45238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SMARTInkShape-2367"/>
            <p:cNvSpPr/>
            <p:nvPr>
              <p:custDataLst>
                <p:tags r:id="rId19"/>
              </p:custDataLst>
            </p:nvPr>
          </p:nvSpPr>
          <p:spPr>
            <a:xfrm>
              <a:off x="6872942" y="5741115"/>
              <a:ext cx="116522" cy="275071"/>
            </a:xfrm>
            <a:custGeom>
              <a:avLst/>
              <a:gdLst/>
              <a:ahLst/>
              <a:cxnLst/>
              <a:rect l="0" t="0" r="0" b="0"/>
              <a:pathLst>
                <a:path w="116522" h="275071">
                  <a:moveTo>
                    <a:pt x="28879" y="43268"/>
                  </a:moveTo>
                  <a:lnTo>
                    <a:pt x="28879" y="43268"/>
                  </a:lnTo>
                  <a:lnTo>
                    <a:pt x="32756" y="43268"/>
                  </a:lnTo>
                  <a:lnTo>
                    <a:pt x="33087" y="44080"/>
                  </a:lnTo>
                  <a:lnTo>
                    <a:pt x="29355" y="50707"/>
                  </a:lnTo>
                  <a:lnTo>
                    <a:pt x="29091" y="54148"/>
                  </a:lnTo>
                  <a:lnTo>
                    <a:pt x="28209" y="55390"/>
                  </a:lnTo>
                  <a:lnTo>
                    <a:pt x="26809" y="56219"/>
                  </a:lnTo>
                  <a:lnTo>
                    <a:pt x="25064" y="56771"/>
                  </a:lnTo>
                  <a:lnTo>
                    <a:pt x="23901" y="57951"/>
                  </a:lnTo>
                  <a:lnTo>
                    <a:pt x="19871" y="65674"/>
                  </a:lnTo>
                  <a:lnTo>
                    <a:pt x="8311" y="78372"/>
                  </a:lnTo>
                  <a:lnTo>
                    <a:pt x="5402" y="79158"/>
                  </a:lnTo>
                  <a:lnTo>
                    <a:pt x="3489" y="79367"/>
                  </a:lnTo>
                  <a:lnTo>
                    <a:pt x="2214" y="78695"/>
                  </a:lnTo>
                  <a:lnTo>
                    <a:pt x="1365" y="77436"/>
                  </a:lnTo>
                  <a:lnTo>
                    <a:pt x="169" y="71786"/>
                  </a:lnTo>
                  <a:lnTo>
                    <a:pt x="0" y="69584"/>
                  </a:lnTo>
                  <a:lnTo>
                    <a:pt x="7934" y="40522"/>
                  </a:lnTo>
                  <a:lnTo>
                    <a:pt x="31114" y="5747"/>
                  </a:lnTo>
                  <a:lnTo>
                    <a:pt x="38258" y="2247"/>
                  </a:lnTo>
                  <a:lnTo>
                    <a:pt x="52191" y="0"/>
                  </a:lnTo>
                  <a:lnTo>
                    <a:pt x="57634" y="1857"/>
                  </a:lnTo>
                  <a:lnTo>
                    <a:pt x="60222" y="3489"/>
                  </a:lnTo>
                  <a:lnTo>
                    <a:pt x="67740" y="13538"/>
                  </a:lnTo>
                  <a:lnTo>
                    <a:pt x="71230" y="30672"/>
                  </a:lnTo>
                  <a:lnTo>
                    <a:pt x="72507" y="61827"/>
                  </a:lnTo>
                  <a:lnTo>
                    <a:pt x="72662" y="93730"/>
                  </a:lnTo>
                  <a:lnTo>
                    <a:pt x="66050" y="129307"/>
                  </a:lnTo>
                  <a:lnTo>
                    <a:pt x="55221" y="157936"/>
                  </a:lnTo>
                  <a:lnTo>
                    <a:pt x="46512" y="186166"/>
                  </a:lnTo>
                  <a:lnTo>
                    <a:pt x="36300" y="217926"/>
                  </a:lnTo>
                  <a:lnTo>
                    <a:pt x="21586" y="254374"/>
                  </a:lnTo>
                  <a:lnTo>
                    <a:pt x="8412" y="275070"/>
                  </a:lnTo>
                  <a:lnTo>
                    <a:pt x="7930" y="274895"/>
                  </a:lnTo>
                  <a:lnTo>
                    <a:pt x="6442" y="270772"/>
                  </a:lnTo>
                  <a:lnTo>
                    <a:pt x="3218" y="266647"/>
                  </a:lnTo>
                  <a:lnTo>
                    <a:pt x="2845" y="263600"/>
                  </a:lnTo>
                  <a:lnTo>
                    <a:pt x="8820" y="227166"/>
                  </a:lnTo>
                  <a:lnTo>
                    <a:pt x="15177" y="202495"/>
                  </a:lnTo>
                  <a:lnTo>
                    <a:pt x="38414" y="179734"/>
                  </a:lnTo>
                  <a:lnTo>
                    <a:pt x="45560" y="176955"/>
                  </a:lnTo>
                  <a:lnTo>
                    <a:pt x="59495" y="175171"/>
                  </a:lnTo>
                  <a:lnTo>
                    <a:pt x="75892" y="180649"/>
                  </a:lnTo>
                  <a:lnTo>
                    <a:pt x="100073" y="188952"/>
                  </a:lnTo>
                  <a:lnTo>
                    <a:pt x="116521" y="18933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SMARTInkShape-2368"/>
            <p:cNvSpPr/>
            <p:nvPr>
              <p:custDataLst>
                <p:tags r:id="rId20"/>
              </p:custDataLst>
            </p:nvPr>
          </p:nvSpPr>
          <p:spPr>
            <a:xfrm>
              <a:off x="6719260" y="5631009"/>
              <a:ext cx="36492" cy="328660"/>
            </a:xfrm>
            <a:custGeom>
              <a:avLst/>
              <a:gdLst/>
              <a:ahLst/>
              <a:cxnLst/>
              <a:rect l="0" t="0" r="0" b="0"/>
              <a:pathLst>
                <a:path w="36492" h="328660">
                  <a:moveTo>
                    <a:pt x="7277" y="0"/>
                  </a:moveTo>
                  <a:lnTo>
                    <a:pt x="7277" y="0"/>
                  </a:lnTo>
                  <a:lnTo>
                    <a:pt x="7277" y="3877"/>
                  </a:lnTo>
                  <a:lnTo>
                    <a:pt x="6465" y="5020"/>
                  </a:lnTo>
                  <a:lnTo>
                    <a:pt x="5112" y="5781"/>
                  </a:lnTo>
                  <a:lnTo>
                    <a:pt x="3399" y="6289"/>
                  </a:lnTo>
                  <a:lnTo>
                    <a:pt x="2257" y="7439"/>
                  </a:lnTo>
                  <a:lnTo>
                    <a:pt x="988" y="10880"/>
                  </a:lnTo>
                  <a:lnTo>
                    <a:pt x="0" y="41844"/>
                  </a:lnTo>
                  <a:lnTo>
                    <a:pt x="4998" y="72615"/>
                  </a:lnTo>
                  <a:lnTo>
                    <a:pt x="6602" y="101223"/>
                  </a:lnTo>
                  <a:lnTo>
                    <a:pt x="7888" y="135037"/>
                  </a:lnTo>
                  <a:lnTo>
                    <a:pt x="12237" y="169942"/>
                  </a:lnTo>
                  <a:lnTo>
                    <a:pt x="13886" y="201202"/>
                  </a:lnTo>
                  <a:lnTo>
                    <a:pt x="14374" y="231023"/>
                  </a:lnTo>
                  <a:lnTo>
                    <a:pt x="14519" y="259605"/>
                  </a:lnTo>
                  <a:lnTo>
                    <a:pt x="14572" y="295130"/>
                  </a:lnTo>
                  <a:lnTo>
                    <a:pt x="18455" y="311060"/>
                  </a:lnTo>
                  <a:lnTo>
                    <a:pt x="27871" y="326740"/>
                  </a:lnTo>
                  <a:lnTo>
                    <a:pt x="30767" y="327805"/>
                  </a:lnTo>
                  <a:lnTo>
                    <a:pt x="36491" y="32865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SMARTInkShape-2369"/>
            <p:cNvSpPr/>
            <p:nvPr>
              <p:custDataLst>
                <p:tags r:id="rId21"/>
              </p:custDataLst>
            </p:nvPr>
          </p:nvSpPr>
          <p:spPr>
            <a:xfrm>
              <a:off x="7335824" y="5784383"/>
              <a:ext cx="164886" cy="71898"/>
            </a:xfrm>
            <a:custGeom>
              <a:avLst/>
              <a:gdLst/>
              <a:ahLst/>
              <a:cxnLst/>
              <a:rect l="0" t="0" r="0" b="0"/>
              <a:pathLst>
                <a:path w="164886" h="71898">
                  <a:moveTo>
                    <a:pt x="4208" y="43821"/>
                  </a:moveTo>
                  <a:lnTo>
                    <a:pt x="4208" y="43821"/>
                  </a:lnTo>
                  <a:lnTo>
                    <a:pt x="4208" y="60989"/>
                  </a:lnTo>
                  <a:lnTo>
                    <a:pt x="3396" y="62570"/>
                  </a:lnTo>
                  <a:lnTo>
                    <a:pt x="2044" y="63624"/>
                  </a:lnTo>
                  <a:lnTo>
                    <a:pt x="331" y="64327"/>
                  </a:lnTo>
                  <a:lnTo>
                    <a:pt x="0" y="65606"/>
                  </a:lnTo>
                  <a:lnTo>
                    <a:pt x="3494" y="71897"/>
                  </a:lnTo>
                  <a:lnTo>
                    <a:pt x="4543" y="71465"/>
                  </a:lnTo>
                  <a:lnTo>
                    <a:pt x="9897" y="67791"/>
                  </a:lnTo>
                  <a:lnTo>
                    <a:pt x="18977" y="66139"/>
                  </a:lnTo>
                  <a:lnTo>
                    <a:pt x="30495" y="63689"/>
                  </a:lnTo>
                  <a:lnTo>
                    <a:pt x="64543" y="50945"/>
                  </a:lnTo>
                  <a:lnTo>
                    <a:pt x="100845" y="36502"/>
                  </a:lnTo>
                  <a:lnTo>
                    <a:pt x="137342" y="21909"/>
                  </a:lnTo>
                  <a:lnTo>
                    <a:pt x="153584" y="16050"/>
                  </a:lnTo>
                  <a:lnTo>
                    <a:pt x="157969" y="10920"/>
                  </a:lnTo>
                  <a:lnTo>
                    <a:pt x="16488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SMARTInkShape-2370"/>
            <p:cNvSpPr/>
            <p:nvPr>
              <p:custDataLst>
                <p:tags r:id="rId22"/>
              </p:custDataLst>
            </p:nvPr>
          </p:nvSpPr>
          <p:spPr>
            <a:xfrm>
              <a:off x="7573744" y="5747865"/>
              <a:ext cx="102250" cy="7305"/>
            </a:xfrm>
            <a:custGeom>
              <a:avLst/>
              <a:gdLst/>
              <a:ahLst/>
              <a:cxnLst/>
              <a:rect l="0" t="0" r="0" b="0"/>
              <a:pathLst>
                <a:path w="102250" h="7305">
                  <a:moveTo>
                    <a:pt x="0" y="7304"/>
                  </a:moveTo>
                  <a:lnTo>
                    <a:pt x="0" y="7304"/>
                  </a:lnTo>
                  <a:lnTo>
                    <a:pt x="35325" y="7304"/>
                  </a:lnTo>
                  <a:lnTo>
                    <a:pt x="66536" y="7304"/>
                  </a:lnTo>
                  <a:lnTo>
                    <a:pt x="83474" y="7304"/>
                  </a:lnTo>
                  <a:lnTo>
                    <a:pt x="10224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SMARTInkShape-2371"/>
            <p:cNvSpPr/>
            <p:nvPr>
              <p:custDataLst>
                <p:tags r:id="rId23"/>
              </p:custDataLst>
            </p:nvPr>
          </p:nvSpPr>
          <p:spPr>
            <a:xfrm>
              <a:off x="7785578" y="5631774"/>
              <a:ext cx="109332" cy="313287"/>
            </a:xfrm>
            <a:custGeom>
              <a:avLst/>
              <a:gdLst/>
              <a:ahLst/>
              <a:cxnLst/>
              <a:rect l="0" t="0" r="0" b="0"/>
              <a:pathLst>
                <a:path w="109332" h="313287">
                  <a:moveTo>
                    <a:pt x="80307" y="43056"/>
                  </a:moveTo>
                  <a:lnTo>
                    <a:pt x="80307" y="43056"/>
                  </a:lnTo>
                  <a:lnTo>
                    <a:pt x="46204" y="77160"/>
                  </a:lnTo>
                  <a:lnTo>
                    <a:pt x="38914" y="83638"/>
                  </a:lnTo>
                  <a:lnTo>
                    <a:pt x="30624" y="86451"/>
                  </a:lnTo>
                  <a:lnTo>
                    <a:pt x="30143" y="85782"/>
                  </a:lnTo>
                  <a:lnTo>
                    <a:pt x="29309" y="76674"/>
                  </a:lnTo>
                  <a:lnTo>
                    <a:pt x="30002" y="54240"/>
                  </a:lnTo>
                  <a:lnTo>
                    <a:pt x="39349" y="30754"/>
                  </a:lnTo>
                  <a:lnTo>
                    <a:pt x="53565" y="7947"/>
                  </a:lnTo>
                  <a:lnTo>
                    <a:pt x="56798" y="5043"/>
                  </a:lnTo>
                  <a:lnTo>
                    <a:pt x="64720" y="1816"/>
                  </a:lnTo>
                  <a:lnTo>
                    <a:pt x="74426" y="0"/>
                  </a:lnTo>
                  <a:lnTo>
                    <a:pt x="79857" y="1739"/>
                  </a:lnTo>
                  <a:lnTo>
                    <a:pt x="82442" y="3339"/>
                  </a:lnTo>
                  <a:lnTo>
                    <a:pt x="89957" y="13345"/>
                  </a:lnTo>
                  <a:lnTo>
                    <a:pt x="104644" y="40792"/>
                  </a:lnTo>
                  <a:lnTo>
                    <a:pt x="108557" y="66774"/>
                  </a:lnTo>
                  <a:lnTo>
                    <a:pt x="109331" y="100158"/>
                  </a:lnTo>
                  <a:lnTo>
                    <a:pt x="105606" y="134314"/>
                  </a:lnTo>
                  <a:lnTo>
                    <a:pt x="97056" y="166488"/>
                  </a:lnTo>
                  <a:lnTo>
                    <a:pt x="87552" y="198450"/>
                  </a:lnTo>
                  <a:lnTo>
                    <a:pt x="78126" y="224079"/>
                  </a:lnTo>
                  <a:lnTo>
                    <a:pt x="60400" y="250672"/>
                  </a:lnTo>
                  <a:lnTo>
                    <a:pt x="29807" y="286980"/>
                  </a:lnTo>
                  <a:lnTo>
                    <a:pt x="27164" y="288445"/>
                  </a:lnTo>
                  <a:lnTo>
                    <a:pt x="15691" y="290508"/>
                  </a:lnTo>
                  <a:lnTo>
                    <a:pt x="12884" y="289985"/>
                  </a:lnTo>
                  <a:lnTo>
                    <a:pt x="11013" y="288826"/>
                  </a:lnTo>
                  <a:lnTo>
                    <a:pt x="9766" y="287241"/>
                  </a:lnTo>
                  <a:lnTo>
                    <a:pt x="6216" y="285481"/>
                  </a:lnTo>
                  <a:lnTo>
                    <a:pt x="4134" y="285011"/>
                  </a:lnTo>
                  <a:lnTo>
                    <a:pt x="2745" y="283887"/>
                  </a:lnTo>
                  <a:lnTo>
                    <a:pt x="1203" y="280473"/>
                  </a:lnTo>
                  <a:lnTo>
                    <a:pt x="0" y="265985"/>
                  </a:lnTo>
                  <a:lnTo>
                    <a:pt x="801" y="264711"/>
                  </a:lnTo>
                  <a:lnTo>
                    <a:pt x="2147" y="263861"/>
                  </a:lnTo>
                  <a:lnTo>
                    <a:pt x="3855" y="263295"/>
                  </a:lnTo>
                  <a:lnTo>
                    <a:pt x="4995" y="262106"/>
                  </a:lnTo>
                  <a:lnTo>
                    <a:pt x="6260" y="258621"/>
                  </a:lnTo>
                  <a:lnTo>
                    <a:pt x="7408" y="258178"/>
                  </a:lnTo>
                  <a:lnTo>
                    <a:pt x="8986" y="258694"/>
                  </a:lnTo>
                  <a:lnTo>
                    <a:pt x="20482" y="266725"/>
                  </a:lnTo>
                  <a:lnTo>
                    <a:pt x="28291" y="268247"/>
                  </a:lnTo>
                  <a:lnTo>
                    <a:pt x="31835" y="270276"/>
                  </a:lnTo>
                  <a:lnTo>
                    <a:pt x="40698" y="280887"/>
                  </a:lnTo>
                  <a:lnTo>
                    <a:pt x="58396" y="3132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SMARTInkShape-2372"/>
            <p:cNvSpPr/>
            <p:nvPr>
              <p:custDataLst>
                <p:tags r:id="rId24"/>
              </p:custDataLst>
            </p:nvPr>
          </p:nvSpPr>
          <p:spPr>
            <a:xfrm>
              <a:off x="6529832" y="6127648"/>
              <a:ext cx="36028" cy="197196"/>
            </a:xfrm>
            <a:custGeom>
              <a:avLst/>
              <a:gdLst/>
              <a:ahLst/>
              <a:cxnLst/>
              <a:rect l="0" t="0" r="0" b="0"/>
              <a:pathLst>
                <a:path w="36028" h="197196">
                  <a:moveTo>
                    <a:pt x="14117" y="0"/>
                  </a:moveTo>
                  <a:lnTo>
                    <a:pt x="14117" y="0"/>
                  </a:lnTo>
                  <a:lnTo>
                    <a:pt x="7828" y="6288"/>
                  </a:lnTo>
                  <a:lnTo>
                    <a:pt x="1994" y="17954"/>
                  </a:lnTo>
                  <a:lnTo>
                    <a:pt x="0" y="31078"/>
                  </a:lnTo>
                  <a:lnTo>
                    <a:pt x="386" y="59636"/>
                  </a:lnTo>
                  <a:lnTo>
                    <a:pt x="7467" y="90045"/>
                  </a:lnTo>
                  <a:lnTo>
                    <a:pt x="16681" y="123192"/>
                  </a:lnTo>
                  <a:lnTo>
                    <a:pt x="25504" y="155768"/>
                  </a:lnTo>
                  <a:lnTo>
                    <a:pt x="36027" y="19719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SMARTInkShape-2373"/>
            <p:cNvSpPr/>
            <p:nvPr>
              <p:custDataLst>
                <p:tags r:id="rId25"/>
              </p:custDataLst>
            </p:nvPr>
          </p:nvSpPr>
          <p:spPr>
            <a:xfrm>
              <a:off x="6697323" y="6383272"/>
              <a:ext cx="58429" cy="43822"/>
            </a:xfrm>
            <a:custGeom>
              <a:avLst/>
              <a:gdLst/>
              <a:ahLst/>
              <a:cxnLst/>
              <a:rect l="0" t="0" r="0" b="0"/>
              <a:pathLst>
                <a:path w="58429" h="43822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4" y="7944"/>
                  </a:lnTo>
                  <a:lnTo>
                    <a:pt x="5019" y="12457"/>
                  </a:lnTo>
                  <a:lnTo>
                    <a:pt x="7438" y="19560"/>
                  </a:lnTo>
                  <a:lnTo>
                    <a:pt x="17380" y="31659"/>
                  </a:lnTo>
                  <a:lnTo>
                    <a:pt x="24224" y="34358"/>
                  </a:lnTo>
                  <a:lnTo>
                    <a:pt x="58428" y="438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SMARTInkShape-2374"/>
            <p:cNvSpPr/>
            <p:nvPr>
              <p:custDataLst>
                <p:tags r:id="rId26"/>
              </p:custDataLst>
            </p:nvPr>
          </p:nvSpPr>
          <p:spPr>
            <a:xfrm>
              <a:off x="6996767" y="6449003"/>
              <a:ext cx="65732" cy="7278"/>
            </a:xfrm>
            <a:custGeom>
              <a:avLst/>
              <a:gdLst/>
              <a:ahLst/>
              <a:cxnLst/>
              <a:rect l="0" t="0" r="0" b="0"/>
              <a:pathLst>
                <a:path w="65732" h="7278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7944" y="5781"/>
                  </a:lnTo>
                  <a:lnTo>
                    <a:pt x="42658" y="7244"/>
                  </a:lnTo>
                  <a:lnTo>
                    <a:pt x="47362" y="7277"/>
                  </a:lnTo>
                  <a:lnTo>
                    <a:pt x="6573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SMARTInkShape-2375"/>
            <p:cNvSpPr/>
            <p:nvPr>
              <p:custDataLst>
                <p:tags r:id="rId27"/>
              </p:custDataLst>
            </p:nvPr>
          </p:nvSpPr>
          <p:spPr>
            <a:xfrm>
              <a:off x="7347335" y="6419789"/>
              <a:ext cx="138769" cy="27449"/>
            </a:xfrm>
            <a:custGeom>
              <a:avLst/>
              <a:gdLst/>
              <a:ahLst/>
              <a:cxnLst/>
              <a:rect l="0" t="0" r="0" b="0"/>
              <a:pathLst>
                <a:path w="138769" h="27449">
                  <a:moveTo>
                    <a:pt x="0" y="0"/>
                  </a:moveTo>
                  <a:lnTo>
                    <a:pt x="0" y="0"/>
                  </a:lnTo>
                  <a:lnTo>
                    <a:pt x="6642" y="5830"/>
                  </a:lnTo>
                  <a:lnTo>
                    <a:pt x="33641" y="19561"/>
                  </a:lnTo>
                  <a:lnTo>
                    <a:pt x="64923" y="27067"/>
                  </a:lnTo>
                  <a:lnTo>
                    <a:pt x="79980" y="27448"/>
                  </a:lnTo>
                  <a:lnTo>
                    <a:pt x="116264" y="20142"/>
                  </a:lnTo>
                  <a:lnTo>
                    <a:pt x="138768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SMARTInkShape-2376"/>
            <p:cNvSpPr/>
            <p:nvPr>
              <p:custDataLst>
                <p:tags r:id="rId28"/>
              </p:custDataLst>
            </p:nvPr>
          </p:nvSpPr>
          <p:spPr>
            <a:xfrm>
              <a:off x="7646779" y="6383272"/>
              <a:ext cx="182589" cy="65732"/>
            </a:xfrm>
            <a:custGeom>
              <a:avLst/>
              <a:gdLst/>
              <a:ahLst/>
              <a:cxnLst/>
              <a:rect l="0" t="0" r="0" b="0"/>
              <a:pathLst>
                <a:path w="182589" h="65732">
                  <a:moveTo>
                    <a:pt x="0" y="0"/>
                  </a:moveTo>
                  <a:lnTo>
                    <a:pt x="0" y="0"/>
                  </a:lnTo>
                  <a:lnTo>
                    <a:pt x="3878" y="0"/>
                  </a:lnTo>
                  <a:lnTo>
                    <a:pt x="38928" y="14796"/>
                  </a:lnTo>
                  <a:lnTo>
                    <a:pt x="51385" y="20371"/>
                  </a:lnTo>
                  <a:lnTo>
                    <a:pt x="81495" y="37947"/>
                  </a:lnTo>
                  <a:lnTo>
                    <a:pt x="117009" y="50992"/>
                  </a:lnTo>
                  <a:lnTo>
                    <a:pt x="150960" y="62468"/>
                  </a:lnTo>
                  <a:lnTo>
                    <a:pt x="160233" y="64764"/>
                  </a:lnTo>
                  <a:lnTo>
                    <a:pt x="182588" y="657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0" name="SMARTInkShape-2377"/>
          <p:cNvSpPr/>
          <p:nvPr>
            <p:custDataLst>
              <p:tags r:id="rId5"/>
            </p:custDataLst>
          </p:nvPr>
        </p:nvSpPr>
        <p:spPr>
          <a:xfrm>
            <a:off x="6302933" y="5667527"/>
            <a:ext cx="160678" cy="51126"/>
          </a:xfrm>
          <a:custGeom>
            <a:avLst/>
            <a:gdLst/>
            <a:ahLst/>
            <a:cxnLst/>
            <a:rect l="0" t="0" r="0" b="0"/>
            <a:pathLst>
              <a:path w="160678" h="51126">
                <a:moveTo>
                  <a:pt x="0" y="51125"/>
                </a:moveTo>
                <a:lnTo>
                  <a:pt x="0" y="51125"/>
                </a:lnTo>
                <a:lnTo>
                  <a:pt x="3877" y="51125"/>
                </a:lnTo>
                <a:lnTo>
                  <a:pt x="7945" y="48961"/>
                </a:lnTo>
                <a:lnTo>
                  <a:pt x="12457" y="46106"/>
                </a:lnTo>
                <a:lnTo>
                  <a:pt x="21966" y="44272"/>
                </a:lnTo>
                <a:lnTo>
                  <a:pt x="54657" y="43839"/>
                </a:lnTo>
                <a:lnTo>
                  <a:pt x="89425" y="43823"/>
                </a:lnTo>
                <a:lnTo>
                  <a:pt x="114214" y="44632"/>
                </a:lnTo>
                <a:lnTo>
                  <a:pt x="122715" y="47699"/>
                </a:lnTo>
                <a:lnTo>
                  <a:pt x="126443" y="48029"/>
                </a:lnTo>
                <a:lnTo>
                  <a:pt x="147616" y="43486"/>
                </a:lnTo>
                <a:lnTo>
                  <a:pt x="149535" y="41974"/>
                </a:lnTo>
                <a:lnTo>
                  <a:pt x="157887" y="30594"/>
                </a:lnTo>
                <a:lnTo>
                  <a:pt x="160514" y="11357"/>
                </a:lnTo>
                <a:lnTo>
                  <a:pt x="160677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SMARTInkShape-2378"/>
          <p:cNvSpPr/>
          <p:nvPr>
            <p:custDataLst>
              <p:tags r:id="rId6"/>
            </p:custDataLst>
          </p:nvPr>
        </p:nvSpPr>
        <p:spPr>
          <a:xfrm>
            <a:off x="6463610" y="6222594"/>
            <a:ext cx="138768" cy="21912"/>
          </a:xfrm>
          <a:custGeom>
            <a:avLst/>
            <a:gdLst/>
            <a:ahLst/>
            <a:cxnLst/>
            <a:rect l="0" t="0" r="0" b="0"/>
            <a:pathLst>
              <a:path w="138768" h="21912">
                <a:moveTo>
                  <a:pt x="0" y="21911"/>
                </a:moveTo>
                <a:lnTo>
                  <a:pt x="0" y="21911"/>
                </a:lnTo>
                <a:lnTo>
                  <a:pt x="3877" y="21911"/>
                </a:lnTo>
                <a:lnTo>
                  <a:pt x="5020" y="21099"/>
                </a:lnTo>
                <a:lnTo>
                  <a:pt x="5781" y="19747"/>
                </a:lnTo>
                <a:lnTo>
                  <a:pt x="6289" y="18034"/>
                </a:lnTo>
                <a:lnTo>
                  <a:pt x="8250" y="16891"/>
                </a:lnTo>
                <a:lnTo>
                  <a:pt x="17953" y="14473"/>
                </a:lnTo>
                <a:lnTo>
                  <a:pt x="27140" y="9788"/>
                </a:lnTo>
                <a:lnTo>
                  <a:pt x="60756" y="7449"/>
                </a:lnTo>
                <a:lnTo>
                  <a:pt x="94509" y="7316"/>
                </a:lnTo>
                <a:lnTo>
                  <a:pt x="118838" y="7304"/>
                </a:lnTo>
                <a:lnTo>
                  <a:pt x="123958" y="5140"/>
                </a:lnTo>
                <a:lnTo>
                  <a:pt x="129981" y="1016"/>
                </a:lnTo>
                <a:lnTo>
                  <a:pt x="138767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7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How useful is this?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Well, not so much!!!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371600" y="3657600"/>
            <a:ext cx="64008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600"/>
              <a:t>How can we come up with “infinitely” many terms?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19BB2-CC8A-46FF-B135-3213C06FD0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Maybe we should consider some special cases:</a:t>
            </a:r>
          </a:p>
        </p:txBody>
      </p:sp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92803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19BB2-CC8A-46FF-B135-3213C06FD0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SMARTInkShape-2379"/>
          <p:cNvSpPr/>
          <p:nvPr>
            <p:custDataLst>
              <p:tags r:id="rId1"/>
            </p:custDataLst>
          </p:nvPr>
        </p:nvSpPr>
        <p:spPr>
          <a:xfrm>
            <a:off x="191465" y="2433527"/>
            <a:ext cx="378210" cy="670467"/>
          </a:xfrm>
          <a:custGeom>
            <a:avLst/>
            <a:gdLst/>
            <a:ahLst/>
            <a:cxnLst/>
            <a:rect l="0" t="0" r="0" b="0"/>
            <a:pathLst>
              <a:path w="378210" h="670467">
                <a:moveTo>
                  <a:pt x="159104" y="670466"/>
                </a:moveTo>
                <a:lnTo>
                  <a:pt x="159104" y="670466"/>
                </a:lnTo>
                <a:lnTo>
                  <a:pt x="176272" y="670466"/>
                </a:lnTo>
                <a:lnTo>
                  <a:pt x="181071" y="668303"/>
                </a:lnTo>
                <a:lnTo>
                  <a:pt x="215559" y="642719"/>
                </a:lnTo>
                <a:lnTo>
                  <a:pt x="244623" y="607843"/>
                </a:lnTo>
                <a:lnTo>
                  <a:pt x="270975" y="572314"/>
                </a:lnTo>
                <a:lnTo>
                  <a:pt x="285362" y="538581"/>
                </a:lnTo>
                <a:lnTo>
                  <a:pt x="297826" y="502430"/>
                </a:lnTo>
                <a:lnTo>
                  <a:pt x="307600" y="469383"/>
                </a:lnTo>
                <a:lnTo>
                  <a:pt x="312326" y="435806"/>
                </a:lnTo>
                <a:lnTo>
                  <a:pt x="317211" y="404193"/>
                </a:lnTo>
                <a:lnTo>
                  <a:pt x="319020" y="373908"/>
                </a:lnTo>
                <a:lnTo>
                  <a:pt x="319556" y="344377"/>
                </a:lnTo>
                <a:lnTo>
                  <a:pt x="319714" y="314257"/>
                </a:lnTo>
                <a:lnTo>
                  <a:pt x="319761" y="280807"/>
                </a:lnTo>
                <a:lnTo>
                  <a:pt x="318964" y="249977"/>
                </a:lnTo>
                <a:lnTo>
                  <a:pt x="314760" y="220285"/>
                </a:lnTo>
                <a:lnTo>
                  <a:pt x="312342" y="191740"/>
                </a:lnTo>
                <a:lnTo>
                  <a:pt x="302502" y="157710"/>
                </a:lnTo>
                <a:lnTo>
                  <a:pt x="291940" y="129559"/>
                </a:lnTo>
                <a:lnTo>
                  <a:pt x="281100" y="98720"/>
                </a:lnTo>
                <a:lnTo>
                  <a:pt x="262912" y="64002"/>
                </a:lnTo>
                <a:lnTo>
                  <a:pt x="252347" y="44448"/>
                </a:lnTo>
                <a:lnTo>
                  <a:pt x="238938" y="30538"/>
                </a:lnTo>
                <a:lnTo>
                  <a:pt x="214219" y="15951"/>
                </a:lnTo>
                <a:lnTo>
                  <a:pt x="179251" y="1821"/>
                </a:lnTo>
                <a:lnTo>
                  <a:pt x="169140" y="0"/>
                </a:lnTo>
                <a:lnTo>
                  <a:pt x="159236" y="1355"/>
                </a:lnTo>
                <a:lnTo>
                  <a:pt x="127737" y="13397"/>
                </a:lnTo>
                <a:lnTo>
                  <a:pt x="115138" y="18940"/>
                </a:lnTo>
                <a:lnTo>
                  <a:pt x="78899" y="49864"/>
                </a:lnTo>
                <a:lnTo>
                  <a:pt x="54438" y="79870"/>
                </a:lnTo>
                <a:lnTo>
                  <a:pt x="33955" y="115530"/>
                </a:lnTo>
                <a:lnTo>
                  <a:pt x="23057" y="145451"/>
                </a:lnTo>
                <a:lnTo>
                  <a:pt x="13090" y="179613"/>
                </a:lnTo>
                <a:lnTo>
                  <a:pt x="7184" y="210045"/>
                </a:lnTo>
                <a:lnTo>
                  <a:pt x="998" y="244519"/>
                </a:lnTo>
                <a:lnTo>
                  <a:pt x="0" y="268890"/>
                </a:lnTo>
                <a:lnTo>
                  <a:pt x="4358" y="303631"/>
                </a:lnTo>
                <a:lnTo>
                  <a:pt x="9336" y="338054"/>
                </a:lnTo>
                <a:lnTo>
                  <a:pt x="15815" y="366484"/>
                </a:lnTo>
                <a:lnTo>
                  <a:pt x="22874" y="395465"/>
                </a:lnTo>
                <a:lnTo>
                  <a:pt x="30106" y="424611"/>
                </a:lnTo>
                <a:lnTo>
                  <a:pt x="41265" y="453804"/>
                </a:lnTo>
                <a:lnTo>
                  <a:pt x="54850" y="483012"/>
                </a:lnTo>
                <a:lnTo>
                  <a:pt x="68962" y="516943"/>
                </a:lnTo>
                <a:lnTo>
                  <a:pt x="88701" y="551897"/>
                </a:lnTo>
                <a:lnTo>
                  <a:pt x="111925" y="582486"/>
                </a:lnTo>
                <a:lnTo>
                  <a:pt x="139236" y="611353"/>
                </a:lnTo>
                <a:lnTo>
                  <a:pt x="159709" y="624278"/>
                </a:lnTo>
                <a:lnTo>
                  <a:pt x="188437" y="635916"/>
                </a:lnTo>
                <a:lnTo>
                  <a:pt x="202978" y="636717"/>
                </a:lnTo>
                <a:lnTo>
                  <a:pt x="232149" y="630619"/>
                </a:lnTo>
                <a:lnTo>
                  <a:pt x="266374" y="619977"/>
                </a:lnTo>
                <a:lnTo>
                  <a:pt x="299584" y="598278"/>
                </a:lnTo>
                <a:lnTo>
                  <a:pt x="327592" y="578747"/>
                </a:lnTo>
                <a:lnTo>
                  <a:pt x="360271" y="549325"/>
                </a:lnTo>
                <a:lnTo>
                  <a:pt x="378209" y="53170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ARTInkShape-2380"/>
          <p:cNvSpPr/>
          <p:nvPr>
            <p:custDataLst>
              <p:tags r:id="rId2"/>
            </p:custDataLst>
          </p:nvPr>
        </p:nvSpPr>
        <p:spPr>
          <a:xfrm>
            <a:off x="3637156" y="2432073"/>
            <a:ext cx="715431" cy="511244"/>
          </a:xfrm>
          <a:custGeom>
            <a:avLst/>
            <a:gdLst/>
            <a:ahLst/>
            <a:cxnLst/>
            <a:rect l="0" t="0" r="0" b="0"/>
            <a:pathLst>
              <a:path w="715431" h="511244">
                <a:moveTo>
                  <a:pt x="160671" y="511243"/>
                </a:moveTo>
                <a:lnTo>
                  <a:pt x="160671" y="511243"/>
                </a:lnTo>
                <a:lnTo>
                  <a:pt x="160671" y="507366"/>
                </a:lnTo>
                <a:lnTo>
                  <a:pt x="159860" y="506224"/>
                </a:lnTo>
                <a:lnTo>
                  <a:pt x="158508" y="505462"/>
                </a:lnTo>
                <a:lnTo>
                  <a:pt x="156795" y="504955"/>
                </a:lnTo>
                <a:lnTo>
                  <a:pt x="155652" y="503805"/>
                </a:lnTo>
                <a:lnTo>
                  <a:pt x="153457" y="496963"/>
                </a:lnTo>
                <a:lnTo>
                  <a:pt x="153394" y="492856"/>
                </a:lnTo>
                <a:lnTo>
                  <a:pt x="154197" y="491681"/>
                </a:lnTo>
                <a:lnTo>
                  <a:pt x="155544" y="490899"/>
                </a:lnTo>
                <a:lnTo>
                  <a:pt x="157253" y="490377"/>
                </a:lnTo>
                <a:lnTo>
                  <a:pt x="187793" y="470448"/>
                </a:lnTo>
                <a:lnTo>
                  <a:pt x="221426" y="461818"/>
                </a:lnTo>
                <a:lnTo>
                  <a:pt x="239536" y="458458"/>
                </a:lnTo>
                <a:lnTo>
                  <a:pt x="257344" y="454487"/>
                </a:lnTo>
                <a:lnTo>
                  <a:pt x="293809" y="452962"/>
                </a:lnTo>
                <a:lnTo>
                  <a:pt x="329684" y="452834"/>
                </a:lnTo>
                <a:lnTo>
                  <a:pt x="363691" y="452819"/>
                </a:lnTo>
                <a:lnTo>
                  <a:pt x="397969" y="452816"/>
                </a:lnTo>
                <a:lnTo>
                  <a:pt x="430979" y="452004"/>
                </a:lnTo>
                <a:lnTo>
                  <a:pt x="458425" y="447796"/>
                </a:lnTo>
                <a:lnTo>
                  <a:pt x="494616" y="445963"/>
                </a:lnTo>
                <a:lnTo>
                  <a:pt x="529326" y="445601"/>
                </a:lnTo>
                <a:lnTo>
                  <a:pt x="562421" y="445529"/>
                </a:lnTo>
                <a:lnTo>
                  <a:pt x="597210" y="445515"/>
                </a:lnTo>
                <a:lnTo>
                  <a:pt x="627766" y="445512"/>
                </a:lnTo>
                <a:lnTo>
                  <a:pt x="661723" y="445511"/>
                </a:lnTo>
                <a:lnTo>
                  <a:pt x="669551" y="447676"/>
                </a:lnTo>
                <a:lnTo>
                  <a:pt x="678519" y="451292"/>
                </a:lnTo>
                <a:lnTo>
                  <a:pt x="691302" y="453426"/>
                </a:lnTo>
                <a:lnTo>
                  <a:pt x="699677" y="459077"/>
                </a:lnTo>
                <a:lnTo>
                  <a:pt x="708097" y="460092"/>
                </a:lnTo>
                <a:lnTo>
                  <a:pt x="708433" y="438861"/>
                </a:lnTo>
                <a:lnTo>
                  <a:pt x="706270" y="432277"/>
                </a:lnTo>
                <a:lnTo>
                  <a:pt x="703415" y="425834"/>
                </a:lnTo>
                <a:lnTo>
                  <a:pt x="701332" y="394005"/>
                </a:lnTo>
                <a:lnTo>
                  <a:pt x="701158" y="364001"/>
                </a:lnTo>
                <a:lnTo>
                  <a:pt x="696117" y="330708"/>
                </a:lnTo>
                <a:lnTo>
                  <a:pt x="694280" y="297683"/>
                </a:lnTo>
                <a:lnTo>
                  <a:pt x="693918" y="264019"/>
                </a:lnTo>
                <a:lnTo>
                  <a:pt x="694657" y="228095"/>
                </a:lnTo>
                <a:lnTo>
                  <a:pt x="699613" y="191906"/>
                </a:lnTo>
                <a:lnTo>
                  <a:pt x="700832" y="157196"/>
                </a:lnTo>
                <a:lnTo>
                  <a:pt x="701884" y="124912"/>
                </a:lnTo>
                <a:lnTo>
                  <a:pt x="706901" y="95092"/>
                </a:lnTo>
                <a:lnTo>
                  <a:pt x="710464" y="59080"/>
                </a:lnTo>
                <a:lnTo>
                  <a:pt x="715044" y="39997"/>
                </a:lnTo>
                <a:lnTo>
                  <a:pt x="715430" y="34546"/>
                </a:lnTo>
                <a:lnTo>
                  <a:pt x="713437" y="29418"/>
                </a:lnTo>
                <a:lnTo>
                  <a:pt x="710658" y="24434"/>
                </a:lnTo>
                <a:lnTo>
                  <a:pt x="708728" y="16059"/>
                </a:lnTo>
                <a:lnTo>
                  <a:pt x="707819" y="15574"/>
                </a:lnTo>
                <a:lnTo>
                  <a:pt x="704645" y="15035"/>
                </a:lnTo>
                <a:lnTo>
                  <a:pt x="703474" y="14080"/>
                </a:lnTo>
                <a:lnTo>
                  <a:pt x="702173" y="10855"/>
                </a:lnTo>
                <a:lnTo>
                  <a:pt x="701014" y="9670"/>
                </a:lnTo>
                <a:lnTo>
                  <a:pt x="697563" y="8354"/>
                </a:lnTo>
                <a:lnTo>
                  <a:pt x="695506" y="8814"/>
                </a:lnTo>
                <a:lnTo>
                  <a:pt x="687923" y="12528"/>
                </a:lnTo>
                <a:lnTo>
                  <a:pt x="652306" y="14523"/>
                </a:lnTo>
                <a:lnTo>
                  <a:pt x="644807" y="16732"/>
                </a:lnTo>
                <a:lnTo>
                  <a:pt x="641672" y="18457"/>
                </a:lnTo>
                <a:lnTo>
                  <a:pt x="609331" y="21605"/>
                </a:lnTo>
                <a:lnTo>
                  <a:pt x="576424" y="27648"/>
                </a:lnTo>
                <a:lnTo>
                  <a:pt x="540382" y="29005"/>
                </a:lnTo>
                <a:lnTo>
                  <a:pt x="503927" y="29184"/>
                </a:lnTo>
                <a:lnTo>
                  <a:pt x="467418" y="29208"/>
                </a:lnTo>
                <a:lnTo>
                  <a:pt x="430901" y="29211"/>
                </a:lnTo>
                <a:lnTo>
                  <a:pt x="399524" y="31375"/>
                </a:lnTo>
                <a:lnTo>
                  <a:pt x="366185" y="35499"/>
                </a:lnTo>
                <a:lnTo>
                  <a:pt x="335345" y="36314"/>
                </a:lnTo>
                <a:lnTo>
                  <a:pt x="301001" y="38639"/>
                </a:lnTo>
                <a:lnTo>
                  <a:pt x="266656" y="42795"/>
                </a:lnTo>
                <a:lnTo>
                  <a:pt x="230512" y="43683"/>
                </a:lnTo>
                <a:lnTo>
                  <a:pt x="207874" y="41614"/>
                </a:lnTo>
                <a:lnTo>
                  <a:pt x="181807" y="37522"/>
                </a:lnTo>
                <a:lnTo>
                  <a:pt x="145963" y="36648"/>
                </a:lnTo>
                <a:lnTo>
                  <a:pt x="114553" y="35721"/>
                </a:lnTo>
                <a:lnTo>
                  <a:pt x="78658" y="29078"/>
                </a:lnTo>
                <a:lnTo>
                  <a:pt x="45264" y="18358"/>
                </a:lnTo>
                <a:lnTo>
                  <a:pt x="29720" y="7154"/>
                </a:lnTo>
                <a:lnTo>
                  <a:pt x="24567" y="3178"/>
                </a:lnTo>
                <a:lnTo>
                  <a:pt x="17103" y="940"/>
                </a:lnTo>
                <a:lnTo>
                  <a:pt x="1047" y="0"/>
                </a:lnTo>
                <a:lnTo>
                  <a:pt x="696" y="811"/>
                </a:lnTo>
                <a:lnTo>
                  <a:pt x="0" y="35051"/>
                </a:lnTo>
                <a:lnTo>
                  <a:pt x="806" y="68526"/>
                </a:lnTo>
                <a:lnTo>
                  <a:pt x="6283" y="102615"/>
                </a:lnTo>
                <a:lnTo>
                  <a:pt x="7097" y="132345"/>
                </a:lnTo>
                <a:lnTo>
                  <a:pt x="7258" y="168634"/>
                </a:lnTo>
                <a:lnTo>
                  <a:pt x="7286" y="197386"/>
                </a:lnTo>
                <a:lnTo>
                  <a:pt x="9458" y="228628"/>
                </a:lnTo>
                <a:lnTo>
                  <a:pt x="13077" y="261418"/>
                </a:lnTo>
                <a:lnTo>
                  <a:pt x="14150" y="293856"/>
                </a:lnTo>
                <a:lnTo>
                  <a:pt x="14467" y="329164"/>
                </a:lnTo>
                <a:lnTo>
                  <a:pt x="14561" y="363160"/>
                </a:lnTo>
                <a:lnTo>
                  <a:pt x="16754" y="391626"/>
                </a:lnTo>
                <a:lnTo>
                  <a:pt x="27057" y="424710"/>
                </a:lnTo>
                <a:lnTo>
                  <a:pt x="31769" y="435185"/>
                </a:lnTo>
                <a:lnTo>
                  <a:pt x="38732" y="443086"/>
                </a:lnTo>
                <a:lnTo>
                  <a:pt x="47237" y="448491"/>
                </a:lnTo>
                <a:lnTo>
                  <a:pt x="56426" y="450893"/>
                </a:lnTo>
                <a:lnTo>
                  <a:pt x="78479" y="448368"/>
                </a:lnTo>
                <a:lnTo>
                  <a:pt x="109449" y="438604"/>
                </a:lnTo>
                <a:lnTo>
                  <a:pt x="144322" y="425431"/>
                </a:lnTo>
                <a:lnTo>
                  <a:pt x="172611" y="418193"/>
                </a:lnTo>
                <a:lnTo>
                  <a:pt x="204118" y="411460"/>
                </a:lnTo>
                <a:lnTo>
                  <a:pt x="237057" y="403057"/>
                </a:lnTo>
                <a:lnTo>
                  <a:pt x="270631" y="396076"/>
                </a:lnTo>
                <a:lnTo>
                  <a:pt x="303677" y="391080"/>
                </a:lnTo>
                <a:lnTo>
                  <a:pt x="334593" y="388860"/>
                </a:lnTo>
                <a:lnTo>
                  <a:pt x="362401" y="390037"/>
                </a:lnTo>
                <a:lnTo>
                  <a:pt x="393927" y="393528"/>
                </a:lnTo>
                <a:lnTo>
                  <a:pt x="423598" y="40169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2381"/>
          <p:cNvSpPr/>
          <p:nvPr>
            <p:custDataLst>
              <p:tags r:id="rId3"/>
            </p:custDataLst>
          </p:nvPr>
        </p:nvSpPr>
        <p:spPr>
          <a:xfrm>
            <a:off x="6865303" y="2819186"/>
            <a:ext cx="1928129" cy="116828"/>
          </a:xfrm>
          <a:custGeom>
            <a:avLst/>
            <a:gdLst/>
            <a:ahLst/>
            <a:cxnLst/>
            <a:rect l="0" t="0" r="0" b="0"/>
            <a:pathLst>
              <a:path w="1928129" h="116828">
                <a:moveTo>
                  <a:pt x="0" y="36488"/>
                </a:moveTo>
                <a:lnTo>
                  <a:pt x="0" y="36488"/>
                </a:lnTo>
                <a:lnTo>
                  <a:pt x="10880" y="25608"/>
                </a:lnTo>
                <a:lnTo>
                  <a:pt x="17279" y="23538"/>
                </a:lnTo>
                <a:lnTo>
                  <a:pt x="30006" y="20208"/>
                </a:lnTo>
                <a:lnTo>
                  <a:pt x="64279" y="9291"/>
                </a:lnTo>
                <a:lnTo>
                  <a:pt x="79909" y="5707"/>
                </a:lnTo>
                <a:lnTo>
                  <a:pt x="94819" y="1670"/>
                </a:lnTo>
                <a:lnTo>
                  <a:pt x="125105" y="194"/>
                </a:lnTo>
                <a:lnTo>
                  <a:pt x="156926" y="0"/>
                </a:lnTo>
                <a:lnTo>
                  <a:pt x="190359" y="5755"/>
                </a:lnTo>
                <a:lnTo>
                  <a:pt x="226471" y="12093"/>
                </a:lnTo>
                <a:lnTo>
                  <a:pt x="257799" y="16251"/>
                </a:lnTo>
                <a:lnTo>
                  <a:pt x="285482" y="20213"/>
                </a:lnTo>
                <a:lnTo>
                  <a:pt x="320040" y="21551"/>
                </a:lnTo>
                <a:lnTo>
                  <a:pt x="346753" y="21783"/>
                </a:lnTo>
                <a:lnTo>
                  <a:pt x="379103" y="25729"/>
                </a:lnTo>
                <a:lnTo>
                  <a:pt x="410509" y="28161"/>
                </a:lnTo>
                <a:lnTo>
                  <a:pt x="444249" y="28881"/>
                </a:lnTo>
                <a:lnTo>
                  <a:pt x="476067" y="29094"/>
                </a:lnTo>
                <a:lnTo>
                  <a:pt x="509930" y="29158"/>
                </a:lnTo>
                <a:lnTo>
                  <a:pt x="545661" y="29177"/>
                </a:lnTo>
                <a:lnTo>
                  <a:pt x="581946" y="29182"/>
                </a:lnTo>
                <a:lnTo>
                  <a:pt x="608401" y="29184"/>
                </a:lnTo>
                <a:lnTo>
                  <a:pt x="635576" y="29184"/>
                </a:lnTo>
                <a:lnTo>
                  <a:pt x="661179" y="29184"/>
                </a:lnTo>
                <a:lnTo>
                  <a:pt x="688248" y="29185"/>
                </a:lnTo>
                <a:lnTo>
                  <a:pt x="715696" y="29185"/>
                </a:lnTo>
                <a:lnTo>
                  <a:pt x="741420" y="29185"/>
                </a:lnTo>
                <a:lnTo>
                  <a:pt x="768543" y="29185"/>
                </a:lnTo>
                <a:lnTo>
                  <a:pt x="796016" y="29185"/>
                </a:lnTo>
                <a:lnTo>
                  <a:pt x="821751" y="29185"/>
                </a:lnTo>
                <a:lnTo>
                  <a:pt x="848878" y="29185"/>
                </a:lnTo>
                <a:lnTo>
                  <a:pt x="877165" y="29185"/>
                </a:lnTo>
                <a:lnTo>
                  <a:pt x="905965" y="29185"/>
                </a:lnTo>
                <a:lnTo>
                  <a:pt x="937161" y="29185"/>
                </a:lnTo>
                <a:lnTo>
                  <a:pt x="968337" y="29185"/>
                </a:lnTo>
                <a:lnTo>
                  <a:pt x="995719" y="29185"/>
                </a:lnTo>
                <a:lnTo>
                  <a:pt x="1023577" y="27021"/>
                </a:lnTo>
                <a:lnTo>
                  <a:pt x="1052189" y="24165"/>
                </a:lnTo>
                <a:lnTo>
                  <a:pt x="1081135" y="22896"/>
                </a:lnTo>
                <a:lnTo>
                  <a:pt x="1110230" y="22332"/>
                </a:lnTo>
                <a:lnTo>
                  <a:pt x="1139391" y="22082"/>
                </a:lnTo>
                <a:lnTo>
                  <a:pt x="1168582" y="21970"/>
                </a:lnTo>
                <a:lnTo>
                  <a:pt x="1195621" y="21920"/>
                </a:lnTo>
                <a:lnTo>
                  <a:pt x="1221975" y="21899"/>
                </a:lnTo>
                <a:lnTo>
                  <a:pt x="1249919" y="21889"/>
                </a:lnTo>
                <a:lnTo>
                  <a:pt x="1278567" y="21884"/>
                </a:lnTo>
                <a:lnTo>
                  <a:pt x="1307530" y="21882"/>
                </a:lnTo>
                <a:lnTo>
                  <a:pt x="1336633" y="21882"/>
                </a:lnTo>
                <a:lnTo>
                  <a:pt x="1363633" y="21881"/>
                </a:lnTo>
                <a:lnTo>
                  <a:pt x="1389970" y="22692"/>
                </a:lnTo>
                <a:lnTo>
                  <a:pt x="1417905" y="25758"/>
                </a:lnTo>
                <a:lnTo>
                  <a:pt x="1444387" y="27662"/>
                </a:lnTo>
                <a:lnTo>
                  <a:pt x="1470493" y="28508"/>
                </a:lnTo>
                <a:lnTo>
                  <a:pt x="1498326" y="28884"/>
                </a:lnTo>
                <a:lnTo>
                  <a:pt x="1524762" y="29051"/>
                </a:lnTo>
                <a:lnTo>
                  <a:pt x="1550036" y="29937"/>
                </a:lnTo>
                <a:lnTo>
                  <a:pt x="1574794" y="33035"/>
                </a:lnTo>
                <a:lnTo>
                  <a:pt x="1599323" y="34953"/>
                </a:lnTo>
                <a:lnTo>
                  <a:pt x="1633781" y="36033"/>
                </a:lnTo>
                <a:lnTo>
                  <a:pt x="1664548" y="38517"/>
                </a:lnTo>
                <a:lnTo>
                  <a:pt x="1696386" y="44393"/>
                </a:lnTo>
                <a:lnTo>
                  <a:pt x="1727189" y="49109"/>
                </a:lnTo>
                <a:lnTo>
                  <a:pt x="1763285" y="50703"/>
                </a:lnTo>
                <a:lnTo>
                  <a:pt x="1795842" y="56848"/>
                </a:lnTo>
                <a:lnTo>
                  <a:pt x="1825717" y="63713"/>
                </a:lnTo>
                <a:lnTo>
                  <a:pt x="1861564" y="70459"/>
                </a:lnTo>
                <a:lnTo>
                  <a:pt x="1896559" y="78637"/>
                </a:lnTo>
                <a:lnTo>
                  <a:pt x="1902736" y="80377"/>
                </a:lnTo>
                <a:lnTo>
                  <a:pt x="1922506" y="92701"/>
                </a:lnTo>
                <a:lnTo>
                  <a:pt x="1925629" y="97448"/>
                </a:lnTo>
                <a:lnTo>
                  <a:pt x="1927909" y="108089"/>
                </a:lnTo>
                <a:lnTo>
                  <a:pt x="1928128" y="116827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2382"/>
          <p:cNvSpPr/>
          <p:nvPr>
            <p:custDataLst>
              <p:tags r:id="rId4"/>
            </p:custDataLst>
          </p:nvPr>
        </p:nvSpPr>
        <p:spPr>
          <a:xfrm>
            <a:off x="803387" y="3169725"/>
            <a:ext cx="2103413" cy="94947"/>
          </a:xfrm>
          <a:custGeom>
            <a:avLst/>
            <a:gdLst/>
            <a:ahLst/>
            <a:cxnLst/>
            <a:rect l="0" t="0" r="0" b="0"/>
            <a:pathLst>
              <a:path w="2103413" h="94947">
                <a:moveTo>
                  <a:pt x="0" y="43821"/>
                </a:moveTo>
                <a:lnTo>
                  <a:pt x="0" y="43821"/>
                </a:lnTo>
                <a:lnTo>
                  <a:pt x="7002" y="43821"/>
                </a:lnTo>
                <a:lnTo>
                  <a:pt x="13565" y="50109"/>
                </a:lnTo>
                <a:lnTo>
                  <a:pt x="20232" y="51736"/>
                </a:lnTo>
                <a:lnTo>
                  <a:pt x="27815" y="56084"/>
                </a:lnTo>
                <a:lnTo>
                  <a:pt x="39168" y="58545"/>
                </a:lnTo>
                <a:lnTo>
                  <a:pt x="50686" y="64072"/>
                </a:lnTo>
                <a:lnTo>
                  <a:pt x="84648" y="65667"/>
                </a:lnTo>
                <a:lnTo>
                  <a:pt x="119130" y="67892"/>
                </a:lnTo>
                <a:lnTo>
                  <a:pt x="155096" y="72584"/>
                </a:lnTo>
                <a:lnTo>
                  <a:pt x="191565" y="72996"/>
                </a:lnTo>
                <a:lnTo>
                  <a:pt x="212298" y="70859"/>
                </a:lnTo>
                <a:lnTo>
                  <a:pt x="248384" y="66407"/>
                </a:lnTo>
                <a:lnTo>
                  <a:pt x="279710" y="65865"/>
                </a:lnTo>
                <a:lnTo>
                  <a:pt x="313038" y="61881"/>
                </a:lnTo>
                <a:lnTo>
                  <a:pt x="348896" y="58299"/>
                </a:lnTo>
                <a:lnTo>
                  <a:pt x="377574" y="52800"/>
                </a:lnTo>
                <a:lnTo>
                  <a:pt x="406629" y="46842"/>
                </a:lnTo>
                <a:lnTo>
                  <a:pt x="435796" y="43905"/>
                </a:lnTo>
                <a:lnTo>
                  <a:pt x="465807" y="39067"/>
                </a:lnTo>
                <a:lnTo>
                  <a:pt x="499225" y="36461"/>
                </a:lnTo>
                <a:lnTo>
                  <a:pt x="530045" y="31722"/>
                </a:lnTo>
                <a:lnTo>
                  <a:pt x="560547" y="29146"/>
                </a:lnTo>
                <a:lnTo>
                  <a:pt x="594921" y="24415"/>
                </a:lnTo>
                <a:lnTo>
                  <a:pt x="629992" y="22653"/>
                </a:lnTo>
                <a:lnTo>
                  <a:pt x="662114" y="22131"/>
                </a:lnTo>
                <a:lnTo>
                  <a:pt x="696968" y="21976"/>
                </a:lnTo>
                <a:lnTo>
                  <a:pt x="732182" y="21930"/>
                </a:lnTo>
                <a:lnTo>
                  <a:pt x="764345" y="21917"/>
                </a:lnTo>
                <a:lnTo>
                  <a:pt x="799212" y="21101"/>
                </a:lnTo>
                <a:lnTo>
                  <a:pt x="835241" y="16892"/>
                </a:lnTo>
                <a:lnTo>
                  <a:pt x="871613" y="15284"/>
                </a:lnTo>
                <a:lnTo>
                  <a:pt x="907276" y="14808"/>
                </a:lnTo>
                <a:lnTo>
                  <a:pt x="940385" y="14667"/>
                </a:lnTo>
                <a:lnTo>
                  <a:pt x="966524" y="14634"/>
                </a:lnTo>
                <a:lnTo>
                  <a:pt x="992207" y="12455"/>
                </a:lnTo>
                <a:lnTo>
                  <a:pt x="1017147" y="9593"/>
                </a:lnTo>
                <a:lnTo>
                  <a:pt x="1041756" y="8321"/>
                </a:lnTo>
                <a:lnTo>
                  <a:pt x="1066219" y="7756"/>
                </a:lnTo>
                <a:lnTo>
                  <a:pt x="1090616" y="6693"/>
                </a:lnTo>
                <a:lnTo>
                  <a:pt x="1114984" y="3516"/>
                </a:lnTo>
                <a:lnTo>
                  <a:pt x="1139340" y="1563"/>
                </a:lnTo>
                <a:lnTo>
                  <a:pt x="1163689" y="695"/>
                </a:lnTo>
                <a:lnTo>
                  <a:pt x="1188036" y="309"/>
                </a:lnTo>
                <a:lnTo>
                  <a:pt x="1212382" y="137"/>
                </a:lnTo>
                <a:lnTo>
                  <a:pt x="1236728" y="61"/>
                </a:lnTo>
                <a:lnTo>
                  <a:pt x="1261073" y="27"/>
                </a:lnTo>
                <a:lnTo>
                  <a:pt x="1285418" y="12"/>
                </a:lnTo>
                <a:lnTo>
                  <a:pt x="1319772" y="4"/>
                </a:lnTo>
                <a:lnTo>
                  <a:pt x="1352672" y="1"/>
                </a:lnTo>
                <a:lnTo>
                  <a:pt x="1388118" y="1"/>
                </a:lnTo>
                <a:lnTo>
                  <a:pt x="1424319" y="0"/>
                </a:lnTo>
                <a:lnTo>
                  <a:pt x="1460742" y="0"/>
                </a:lnTo>
                <a:lnTo>
                  <a:pt x="1497232" y="2164"/>
                </a:lnTo>
                <a:lnTo>
                  <a:pt x="1533741" y="5781"/>
                </a:lnTo>
                <a:lnTo>
                  <a:pt x="1570256" y="6853"/>
                </a:lnTo>
                <a:lnTo>
                  <a:pt x="1604609" y="9334"/>
                </a:lnTo>
                <a:lnTo>
                  <a:pt x="1637510" y="15209"/>
                </a:lnTo>
                <a:lnTo>
                  <a:pt x="1670792" y="19925"/>
                </a:lnTo>
                <a:lnTo>
                  <a:pt x="1703375" y="23486"/>
                </a:lnTo>
                <a:lnTo>
                  <a:pt x="1736563" y="27517"/>
                </a:lnTo>
                <a:lnTo>
                  <a:pt x="1766954" y="30876"/>
                </a:lnTo>
                <a:lnTo>
                  <a:pt x="1796517" y="34846"/>
                </a:lnTo>
                <a:lnTo>
                  <a:pt x="1825835" y="36022"/>
                </a:lnTo>
                <a:lnTo>
                  <a:pt x="1855079" y="38535"/>
                </a:lnTo>
                <a:lnTo>
                  <a:pt x="1884303" y="44419"/>
                </a:lnTo>
                <a:lnTo>
                  <a:pt x="1919381" y="49800"/>
                </a:lnTo>
                <a:lnTo>
                  <a:pt x="1949753" y="51674"/>
                </a:lnTo>
                <a:lnTo>
                  <a:pt x="1981360" y="56854"/>
                </a:lnTo>
                <a:lnTo>
                  <a:pt x="2016558" y="58221"/>
                </a:lnTo>
                <a:lnTo>
                  <a:pt x="2032323" y="59178"/>
                </a:lnTo>
                <a:lnTo>
                  <a:pt x="2066866" y="65277"/>
                </a:lnTo>
                <a:lnTo>
                  <a:pt x="2075808" y="66341"/>
                </a:lnTo>
                <a:lnTo>
                  <a:pt x="2095917" y="74736"/>
                </a:lnTo>
                <a:lnTo>
                  <a:pt x="2098416" y="76604"/>
                </a:lnTo>
                <a:lnTo>
                  <a:pt x="2101191" y="80843"/>
                </a:lnTo>
                <a:lnTo>
                  <a:pt x="2103119" y="87558"/>
                </a:lnTo>
                <a:lnTo>
                  <a:pt x="2103412" y="94946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2383"/>
          <p:cNvSpPr/>
          <p:nvPr>
            <p:custDataLst>
              <p:tags r:id="rId5"/>
            </p:custDataLst>
          </p:nvPr>
        </p:nvSpPr>
        <p:spPr>
          <a:xfrm>
            <a:off x="2943316" y="3147816"/>
            <a:ext cx="1365758" cy="51124"/>
          </a:xfrm>
          <a:custGeom>
            <a:avLst/>
            <a:gdLst/>
            <a:ahLst/>
            <a:cxnLst/>
            <a:rect l="0" t="0" r="0" b="0"/>
            <a:pathLst>
              <a:path w="1365758" h="51124">
                <a:moveTo>
                  <a:pt x="0" y="36516"/>
                </a:moveTo>
                <a:lnTo>
                  <a:pt x="0" y="36516"/>
                </a:lnTo>
                <a:lnTo>
                  <a:pt x="24383" y="36516"/>
                </a:lnTo>
                <a:lnTo>
                  <a:pt x="58620" y="29664"/>
                </a:lnTo>
                <a:lnTo>
                  <a:pt x="75256" y="27182"/>
                </a:lnTo>
                <a:lnTo>
                  <a:pt x="109846" y="22604"/>
                </a:lnTo>
                <a:lnTo>
                  <a:pt x="140989" y="19883"/>
                </a:lnTo>
                <a:lnTo>
                  <a:pt x="174281" y="15648"/>
                </a:lnTo>
                <a:lnTo>
                  <a:pt x="205112" y="14811"/>
                </a:lnTo>
                <a:lnTo>
                  <a:pt x="232993" y="14667"/>
                </a:lnTo>
                <a:lnTo>
                  <a:pt x="265779" y="13812"/>
                </a:lnTo>
                <a:lnTo>
                  <a:pt x="296412" y="9592"/>
                </a:lnTo>
                <a:lnTo>
                  <a:pt x="326047" y="7981"/>
                </a:lnTo>
                <a:lnTo>
                  <a:pt x="356197" y="7503"/>
                </a:lnTo>
                <a:lnTo>
                  <a:pt x="389656" y="7362"/>
                </a:lnTo>
                <a:lnTo>
                  <a:pt x="421300" y="6508"/>
                </a:lnTo>
                <a:lnTo>
                  <a:pt x="456013" y="2288"/>
                </a:lnTo>
                <a:lnTo>
                  <a:pt x="491996" y="677"/>
                </a:lnTo>
                <a:lnTo>
                  <a:pt x="528355" y="200"/>
                </a:lnTo>
                <a:lnTo>
                  <a:pt x="564825" y="58"/>
                </a:lnTo>
                <a:lnTo>
                  <a:pt x="589159" y="25"/>
                </a:lnTo>
                <a:lnTo>
                  <a:pt x="615663" y="10"/>
                </a:lnTo>
                <a:lnTo>
                  <a:pt x="642862" y="4"/>
                </a:lnTo>
                <a:lnTo>
                  <a:pt x="668475" y="1"/>
                </a:lnTo>
                <a:lnTo>
                  <a:pt x="693383" y="0"/>
                </a:lnTo>
                <a:lnTo>
                  <a:pt x="717979" y="810"/>
                </a:lnTo>
                <a:lnTo>
                  <a:pt x="742435" y="3876"/>
                </a:lnTo>
                <a:lnTo>
                  <a:pt x="766830" y="5779"/>
                </a:lnTo>
                <a:lnTo>
                  <a:pt x="792008" y="6626"/>
                </a:lnTo>
                <a:lnTo>
                  <a:pt x="819429" y="7001"/>
                </a:lnTo>
                <a:lnTo>
                  <a:pt x="845682" y="7169"/>
                </a:lnTo>
                <a:lnTo>
                  <a:pt x="870875" y="7243"/>
                </a:lnTo>
                <a:lnTo>
                  <a:pt x="895597" y="7276"/>
                </a:lnTo>
                <a:lnTo>
                  <a:pt x="922273" y="7291"/>
                </a:lnTo>
                <a:lnTo>
                  <a:pt x="949548" y="7297"/>
                </a:lnTo>
                <a:lnTo>
                  <a:pt x="975195" y="7300"/>
                </a:lnTo>
                <a:lnTo>
                  <a:pt x="1000119" y="7301"/>
                </a:lnTo>
                <a:lnTo>
                  <a:pt x="1024721" y="8113"/>
                </a:lnTo>
                <a:lnTo>
                  <a:pt x="1060572" y="12321"/>
                </a:lnTo>
                <a:lnTo>
                  <a:pt x="1092924" y="13929"/>
                </a:lnTo>
                <a:lnTo>
                  <a:pt x="1127036" y="14405"/>
                </a:lnTo>
                <a:lnTo>
                  <a:pt x="1158062" y="15358"/>
                </a:lnTo>
                <a:lnTo>
                  <a:pt x="1187812" y="19607"/>
                </a:lnTo>
                <a:lnTo>
                  <a:pt x="1217997" y="21227"/>
                </a:lnTo>
                <a:lnTo>
                  <a:pt x="1250655" y="22519"/>
                </a:lnTo>
                <a:lnTo>
                  <a:pt x="1284322" y="27650"/>
                </a:lnTo>
                <a:lnTo>
                  <a:pt x="1314416" y="32781"/>
                </a:lnTo>
                <a:lnTo>
                  <a:pt x="1348269" y="42476"/>
                </a:lnTo>
                <a:lnTo>
                  <a:pt x="1355436" y="43422"/>
                </a:lnTo>
                <a:lnTo>
                  <a:pt x="1365757" y="51123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da-DK" altLang="en-US" sz="2000" dirty="0" smtClean="0"/>
              <a:t>Section 5.3 Finite Order Moving Average Processes - Ma(</a:t>
            </a:r>
            <a:r>
              <a:rPr lang="da-DK" altLang="en-US" sz="2000" i="1" dirty="0" smtClean="0"/>
              <a:t>q</a:t>
            </a:r>
            <a:r>
              <a:rPr lang="da-DK" altLang="en-US" sz="2000" dirty="0" smtClean="0"/>
              <a:t>)</a:t>
            </a:r>
            <a:endParaRPr lang="en-US" altLang="en-US" sz="2000" dirty="0" smtClean="0"/>
          </a:p>
        </p:txBody>
      </p:sp>
      <p:pic>
        <p:nvPicPr>
          <p:cNvPr id="4301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"/>
          <a:stretch/>
        </p:blipFill>
        <p:spPr>
          <a:xfrm>
            <a:off x="33021" y="825469"/>
            <a:ext cx="9034779" cy="5803931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" name="SMARTInkShape-Group650"/>
          <p:cNvGrpSpPr/>
          <p:nvPr/>
        </p:nvGrpSpPr>
        <p:grpSpPr>
          <a:xfrm>
            <a:off x="1117615" y="1851463"/>
            <a:ext cx="1350763" cy="872014"/>
            <a:chOff x="1117615" y="1851463"/>
            <a:chExt cx="1350763" cy="872014"/>
          </a:xfrm>
        </p:grpSpPr>
        <p:sp>
          <p:nvSpPr>
            <p:cNvPr id="3" name="SMARTInkShape-2384"/>
            <p:cNvSpPr/>
            <p:nvPr>
              <p:custDataLst>
                <p:tags r:id="rId66"/>
              </p:custDataLst>
            </p:nvPr>
          </p:nvSpPr>
          <p:spPr>
            <a:xfrm>
              <a:off x="1117615" y="1851463"/>
              <a:ext cx="679051" cy="608301"/>
            </a:xfrm>
            <a:custGeom>
              <a:avLst/>
              <a:gdLst/>
              <a:ahLst/>
              <a:cxnLst/>
              <a:rect l="0" t="0" r="0" b="0"/>
              <a:pathLst>
                <a:path w="679051" h="608301">
                  <a:moveTo>
                    <a:pt x="21733" y="536786"/>
                  </a:moveTo>
                  <a:lnTo>
                    <a:pt x="21733" y="536786"/>
                  </a:lnTo>
                  <a:lnTo>
                    <a:pt x="17856" y="532909"/>
                  </a:lnTo>
                  <a:lnTo>
                    <a:pt x="15953" y="528842"/>
                  </a:lnTo>
                  <a:lnTo>
                    <a:pt x="8800" y="511395"/>
                  </a:lnTo>
                  <a:lnTo>
                    <a:pt x="2843" y="496713"/>
                  </a:lnTo>
                  <a:lnTo>
                    <a:pt x="419" y="468188"/>
                  </a:lnTo>
                  <a:lnTo>
                    <a:pt x="0" y="440991"/>
                  </a:lnTo>
                  <a:lnTo>
                    <a:pt x="2039" y="410211"/>
                  </a:lnTo>
                  <a:lnTo>
                    <a:pt x="9947" y="375393"/>
                  </a:lnTo>
                  <a:lnTo>
                    <a:pt x="20405" y="339379"/>
                  </a:lnTo>
                  <a:lnTo>
                    <a:pt x="30807" y="303011"/>
                  </a:lnTo>
                  <a:lnTo>
                    <a:pt x="39562" y="277889"/>
                  </a:lnTo>
                  <a:lnTo>
                    <a:pt x="48863" y="250494"/>
                  </a:lnTo>
                  <a:lnTo>
                    <a:pt x="58406" y="224252"/>
                  </a:lnTo>
                  <a:lnTo>
                    <a:pt x="72904" y="188831"/>
                  </a:lnTo>
                  <a:lnTo>
                    <a:pt x="87479" y="155614"/>
                  </a:lnTo>
                  <a:lnTo>
                    <a:pt x="102076" y="122238"/>
                  </a:lnTo>
                  <a:lnTo>
                    <a:pt x="121549" y="85757"/>
                  </a:lnTo>
                  <a:lnTo>
                    <a:pt x="143729" y="49850"/>
                  </a:lnTo>
                  <a:lnTo>
                    <a:pt x="169096" y="13508"/>
                  </a:lnTo>
                  <a:lnTo>
                    <a:pt x="172723" y="10215"/>
                  </a:lnTo>
                  <a:lnTo>
                    <a:pt x="191033" y="620"/>
                  </a:lnTo>
                  <a:lnTo>
                    <a:pt x="193840" y="0"/>
                  </a:lnTo>
                  <a:lnTo>
                    <a:pt x="196522" y="398"/>
                  </a:lnTo>
                  <a:lnTo>
                    <a:pt x="204174" y="2672"/>
                  </a:lnTo>
                  <a:lnTo>
                    <a:pt x="206658" y="2991"/>
                  </a:lnTo>
                  <a:lnTo>
                    <a:pt x="211581" y="7674"/>
                  </a:lnTo>
                  <a:lnTo>
                    <a:pt x="215663" y="15165"/>
                  </a:lnTo>
                  <a:lnTo>
                    <a:pt x="224518" y="49720"/>
                  </a:lnTo>
                  <a:lnTo>
                    <a:pt x="231025" y="85079"/>
                  </a:lnTo>
                  <a:lnTo>
                    <a:pt x="235203" y="121186"/>
                  </a:lnTo>
                  <a:lnTo>
                    <a:pt x="239726" y="155699"/>
                  </a:lnTo>
                  <a:lnTo>
                    <a:pt x="241430" y="190979"/>
                  </a:lnTo>
                  <a:lnTo>
                    <a:pt x="248740" y="222233"/>
                  </a:lnTo>
                  <a:lnTo>
                    <a:pt x="255374" y="258375"/>
                  </a:lnTo>
                  <a:lnTo>
                    <a:pt x="268027" y="293412"/>
                  </a:lnTo>
                  <a:lnTo>
                    <a:pt x="269653" y="301165"/>
                  </a:lnTo>
                  <a:lnTo>
                    <a:pt x="270598" y="301801"/>
                  </a:lnTo>
                  <a:lnTo>
                    <a:pt x="276306" y="302906"/>
                  </a:lnTo>
                  <a:lnTo>
                    <a:pt x="276656" y="302151"/>
                  </a:lnTo>
                  <a:lnTo>
                    <a:pt x="281206" y="271858"/>
                  </a:lnTo>
                  <a:lnTo>
                    <a:pt x="289808" y="243439"/>
                  </a:lnTo>
                  <a:lnTo>
                    <a:pt x="299322" y="209573"/>
                  </a:lnTo>
                  <a:lnTo>
                    <a:pt x="309016" y="175322"/>
                  </a:lnTo>
                  <a:lnTo>
                    <a:pt x="323764" y="143130"/>
                  </a:lnTo>
                  <a:lnTo>
                    <a:pt x="337498" y="115491"/>
                  </a:lnTo>
                  <a:lnTo>
                    <a:pt x="362346" y="80151"/>
                  </a:lnTo>
                  <a:lnTo>
                    <a:pt x="374708" y="67065"/>
                  </a:lnTo>
                  <a:lnTo>
                    <a:pt x="379593" y="64283"/>
                  </a:lnTo>
                  <a:lnTo>
                    <a:pt x="385464" y="62497"/>
                  </a:lnTo>
                  <a:lnTo>
                    <a:pt x="388431" y="64417"/>
                  </a:lnTo>
                  <a:lnTo>
                    <a:pt x="399282" y="75353"/>
                  </a:lnTo>
                  <a:lnTo>
                    <a:pt x="405633" y="87457"/>
                  </a:lnTo>
                  <a:lnTo>
                    <a:pt x="413559" y="121540"/>
                  </a:lnTo>
                  <a:lnTo>
                    <a:pt x="417781" y="152072"/>
                  </a:lnTo>
                  <a:lnTo>
                    <a:pt x="421754" y="179617"/>
                  </a:lnTo>
                  <a:lnTo>
                    <a:pt x="425095" y="208336"/>
                  </a:lnTo>
                  <a:lnTo>
                    <a:pt x="429061" y="237404"/>
                  </a:lnTo>
                  <a:lnTo>
                    <a:pt x="432399" y="268738"/>
                  </a:lnTo>
                  <a:lnTo>
                    <a:pt x="438528" y="301556"/>
                  </a:lnTo>
                  <a:lnTo>
                    <a:pt x="445484" y="334002"/>
                  </a:lnTo>
                  <a:lnTo>
                    <a:pt x="450520" y="367149"/>
                  </a:lnTo>
                  <a:lnTo>
                    <a:pt x="454176" y="399693"/>
                  </a:lnTo>
                  <a:lnTo>
                    <a:pt x="458235" y="432869"/>
                  </a:lnTo>
                  <a:lnTo>
                    <a:pt x="463484" y="469282"/>
                  </a:lnTo>
                  <a:lnTo>
                    <a:pt x="466504" y="505749"/>
                  </a:lnTo>
                  <a:lnTo>
                    <a:pt x="467101" y="542046"/>
                  </a:lnTo>
                  <a:lnTo>
                    <a:pt x="467219" y="572900"/>
                  </a:lnTo>
                  <a:lnTo>
                    <a:pt x="467247" y="608300"/>
                  </a:lnTo>
                  <a:lnTo>
                    <a:pt x="467248" y="576154"/>
                  </a:lnTo>
                  <a:lnTo>
                    <a:pt x="467248" y="540565"/>
                  </a:lnTo>
                  <a:lnTo>
                    <a:pt x="469412" y="504364"/>
                  </a:lnTo>
                  <a:lnTo>
                    <a:pt x="473078" y="476932"/>
                  </a:lnTo>
                  <a:lnTo>
                    <a:pt x="477413" y="448510"/>
                  </a:lnTo>
                  <a:lnTo>
                    <a:pt x="482045" y="417484"/>
                  </a:lnTo>
                  <a:lnTo>
                    <a:pt x="486808" y="385571"/>
                  </a:lnTo>
                  <a:lnTo>
                    <a:pt x="491630" y="355158"/>
                  </a:lnTo>
                  <a:lnTo>
                    <a:pt x="498642" y="325411"/>
                  </a:lnTo>
                  <a:lnTo>
                    <a:pt x="506358" y="295960"/>
                  </a:lnTo>
                  <a:lnTo>
                    <a:pt x="512492" y="266640"/>
                  </a:lnTo>
                  <a:lnTo>
                    <a:pt x="520087" y="239543"/>
                  </a:lnTo>
                  <a:lnTo>
                    <a:pt x="531323" y="203641"/>
                  </a:lnTo>
                  <a:lnTo>
                    <a:pt x="541956" y="172445"/>
                  </a:lnTo>
                  <a:lnTo>
                    <a:pt x="556212" y="140577"/>
                  </a:lnTo>
                  <a:lnTo>
                    <a:pt x="571834" y="106170"/>
                  </a:lnTo>
                  <a:lnTo>
                    <a:pt x="586530" y="89076"/>
                  </a:lnTo>
                  <a:lnTo>
                    <a:pt x="591404" y="86239"/>
                  </a:lnTo>
                  <a:lnTo>
                    <a:pt x="601145" y="84417"/>
                  </a:lnTo>
                  <a:lnTo>
                    <a:pt x="602768" y="85079"/>
                  </a:lnTo>
                  <a:lnTo>
                    <a:pt x="603850" y="86332"/>
                  </a:lnTo>
                  <a:lnTo>
                    <a:pt x="605864" y="89888"/>
                  </a:lnTo>
                  <a:lnTo>
                    <a:pt x="609464" y="94173"/>
                  </a:lnTo>
                  <a:lnTo>
                    <a:pt x="611605" y="100947"/>
                  </a:lnTo>
                  <a:lnTo>
                    <a:pt x="618948" y="135942"/>
                  </a:lnTo>
                  <a:lnTo>
                    <a:pt x="620291" y="168352"/>
                  </a:lnTo>
                  <a:lnTo>
                    <a:pt x="624401" y="196433"/>
                  </a:lnTo>
                  <a:lnTo>
                    <a:pt x="626881" y="229188"/>
                  </a:lnTo>
                  <a:lnTo>
                    <a:pt x="627615" y="260714"/>
                  </a:lnTo>
                  <a:lnTo>
                    <a:pt x="631710" y="294490"/>
                  </a:lnTo>
                  <a:lnTo>
                    <a:pt x="634186" y="326318"/>
                  </a:lnTo>
                  <a:lnTo>
                    <a:pt x="638797" y="356307"/>
                  </a:lnTo>
                  <a:lnTo>
                    <a:pt x="642606" y="390501"/>
                  </a:lnTo>
                  <a:lnTo>
                    <a:pt x="648167" y="425508"/>
                  </a:lnTo>
                  <a:lnTo>
                    <a:pt x="653383" y="456107"/>
                  </a:lnTo>
                  <a:lnTo>
                    <a:pt x="663098" y="490073"/>
                  </a:lnTo>
                  <a:lnTo>
                    <a:pt x="671802" y="523775"/>
                  </a:lnTo>
                  <a:lnTo>
                    <a:pt x="678306" y="536349"/>
                  </a:lnTo>
                  <a:lnTo>
                    <a:pt x="678952" y="542910"/>
                  </a:lnTo>
                  <a:lnTo>
                    <a:pt x="679050" y="5367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MARTInkShape-2385"/>
            <p:cNvSpPr/>
            <p:nvPr>
              <p:custDataLst>
                <p:tags r:id="rId67"/>
              </p:custDataLst>
            </p:nvPr>
          </p:nvSpPr>
          <p:spPr>
            <a:xfrm>
              <a:off x="1636076" y="2198358"/>
              <a:ext cx="197107" cy="36518"/>
            </a:xfrm>
            <a:custGeom>
              <a:avLst/>
              <a:gdLst/>
              <a:ahLst/>
              <a:cxnLst/>
              <a:rect l="0" t="0" r="0" b="0"/>
              <a:pathLst>
                <a:path w="197107" h="36518">
                  <a:moveTo>
                    <a:pt x="7215" y="36517"/>
                  </a:moveTo>
                  <a:lnTo>
                    <a:pt x="7215" y="36517"/>
                  </a:lnTo>
                  <a:lnTo>
                    <a:pt x="926" y="36517"/>
                  </a:lnTo>
                  <a:lnTo>
                    <a:pt x="588" y="35706"/>
                  </a:lnTo>
                  <a:lnTo>
                    <a:pt x="0" y="30229"/>
                  </a:lnTo>
                  <a:lnTo>
                    <a:pt x="10779" y="28603"/>
                  </a:lnTo>
                  <a:lnTo>
                    <a:pt x="19812" y="24254"/>
                  </a:lnTo>
                  <a:lnTo>
                    <a:pt x="52249" y="16285"/>
                  </a:lnTo>
                  <a:lnTo>
                    <a:pt x="87713" y="8646"/>
                  </a:lnTo>
                  <a:lnTo>
                    <a:pt x="117611" y="2549"/>
                  </a:lnTo>
                  <a:lnTo>
                    <a:pt x="151769" y="504"/>
                  </a:lnTo>
                  <a:lnTo>
                    <a:pt x="185456" y="29"/>
                  </a:lnTo>
                  <a:lnTo>
                    <a:pt x="19710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2386"/>
            <p:cNvSpPr/>
            <p:nvPr>
              <p:custDataLst>
                <p:tags r:id="rId68"/>
              </p:custDataLst>
            </p:nvPr>
          </p:nvSpPr>
          <p:spPr>
            <a:xfrm>
              <a:off x="1915295" y="2030377"/>
              <a:ext cx="85869" cy="379784"/>
            </a:xfrm>
            <a:custGeom>
              <a:avLst/>
              <a:gdLst/>
              <a:ahLst/>
              <a:cxnLst/>
              <a:rect l="0" t="0" r="0" b="0"/>
              <a:pathLst>
                <a:path w="85869" h="379784">
                  <a:moveTo>
                    <a:pt x="85868" y="0"/>
                  </a:moveTo>
                  <a:lnTo>
                    <a:pt x="85868" y="0"/>
                  </a:lnTo>
                  <a:lnTo>
                    <a:pt x="75702" y="0"/>
                  </a:lnTo>
                  <a:lnTo>
                    <a:pt x="71071" y="2164"/>
                  </a:lnTo>
                  <a:lnTo>
                    <a:pt x="50331" y="21045"/>
                  </a:lnTo>
                  <a:lnTo>
                    <a:pt x="40624" y="38425"/>
                  </a:lnTo>
                  <a:lnTo>
                    <a:pt x="30074" y="72751"/>
                  </a:lnTo>
                  <a:lnTo>
                    <a:pt x="22630" y="105231"/>
                  </a:lnTo>
                  <a:lnTo>
                    <a:pt x="15285" y="136584"/>
                  </a:lnTo>
                  <a:lnTo>
                    <a:pt x="7969" y="170400"/>
                  </a:lnTo>
                  <a:lnTo>
                    <a:pt x="1473" y="201338"/>
                  </a:lnTo>
                  <a:lnTo>
                    <a:pt x="0" y="231063"/>
                  </a:lnTo>
                  <a:lnTo>
                    <a:pt x="4342" y="259617"/>
                  </a:lnTo>
                  <a:lnTo>
                    <a:pt x="13079" y="293651"/>
                  </a:lnTo>
                  <a:lnTo>
                    <a:pt x="22620" y="323637"/>
                  </a:lnTo>
                  <a:lnTo>
                    <a:pt x="38149" y="349396"/>
                  </a:lnTo>
                  <a:lnTo>
                    <a:pt x="71261" y="37978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2387"/>
            <p:cNvSpPr/>
            <p:nvPr>
              <p:custDataLst>
                <p:tags r:id="rId69"/>
              </p:custDataLst>
            </p:nvPr>
          </p:nvSpPr>
          <p:spPr>
            <a:xfrm>
              <a:off x="2063734" y="2039209"/>
              <a:ext cx="251481" cy="684268"/>
            </a:xfrm>
            <a:custGeom>
              <a:avLst/>
              <a:gdLst/>
              <a:ahLst/>
              <a:cxnLst/>
              <a:rect l="0" t="0" r="0" b="0"/>
              <a:pathLst>
                <a:path w="251481" h="684268">
                  <a:moveTo>
                    <a:pt x="141927" y="42293"/>
                  </a:moveTo>
                  <a:lnTo>
                    <a:pt x="141927" y="42293"/>
                  </a:lnTo>
                  <a:lnTo>
                    <a:pt x="141927" y="38415"/>
                  </a:lnTo>
                  <a:lnTo>
                    <a:pt x="139763" y="34348"/>
                  </a:lnTo>
                  <a:lnTo>
                    <a:pt x="121555" y="8861"/>
                  </a:lnTo>
                  <a:lnTo>
                    <a:pt x="110103" y="1911"/>
                  </a:lnTo>
                  <a:lnTo>
                    <a:pt x="103979" y="0"/>
                  </a:lnTo>
                  <a:lnTo>
                    <a:pt x="96389" y="1315"/>
                  </a:lnTo>
                  <a:lnTo>
                    <a:pt x="74414" y="12648"/>
                  </a:lnTo>
                  <a:lnTo>
                    <a:pt x="52460" y="36347"/>
                  </a:lnTo>
                  <a:lnTo>
                    <a:pt x="27586" y="71685"/>
                  </a:lnTo>
                  <a:lnTo>
                    <a:pt x="13876" y="105775"/>
                  </a:lnTo>
                  <a:lnTo>
                    <a:pt x="3354" y="136794"/>
                  </a:lnTo>
                  <a:lnTo>
                    <a:pt x="0" y="150025"/>
                  </a:lnTo>
                  <a:lnTo>
                    <a:pt x="1215" y="158610"/>
                  </a:lnTo>
                  <a:lnTo>
                    <a:pt x="6461" y="168006"/>
                  </a:lnTo>
                  <a:lnTo>
                    <a:pt x="10849" y="171200"/>
                  </a:lnTo>
                  <a:lnTo>
                    <a:pt x="17882" y="172999"/>
                  </a:lnTo>
                  <a:lnTo>
                    <a:pt x="20278" y="173251"/>
                  </a:lnTo>
                  <a:lnTo>
                    <a:pt x="31405" y="169729"/>
                  </a:lnTo>
                  <a:lnTo>
                    <a:pt x="44981" y="159669"/>
                  </a:lnTo>
                  <a:lnTo>
                    <a:pt x="67511" y="125913"/>
                  </a:lnTo>
                  <a:lnTo>
                    <a:pt x="85330" y="94907"/>
                  </a:lnTo>
                  <a:lnTo>
                    <a:pt x="97506" y="64497"/>
                  </a:lnTo>
                  <a:lnTo>
                    <a:pt x="110200" y="29347"/>
                  </a:lnTo>
                  <a:lnTo>
                    <a:pt x="117837" y="14368"/>
                  </a:lnTo>
                  <a:lnTo>
                    <a:pt x="118564" y="11504"/>
                  </a:lnTo>
                  <a:lnTo>
                    <a:pt x="119860" y="9594"/>
                  </a:lnTo>
                  <a:lnTo>
                    <a:pt x="121535" y="8321"/>
                  </a:lnTo>
                  <a:lnTo>
                    <a:pt x="126982" y="5924"/>
                  </a:lnTo>
                  <a:lnTo>
                    <a:pt x="127220" y="13573"/>
                  </a:lnTo>
                  <a:lnTo>
                    <a:pt x="121023" y="43993"/>
                  </a:lnTo>
                  <a:lnTo>
                    <a:pt x="114385" y="78485"/>
                  </a:lnTo>
                  <a:lnTo>
                    <a:pt x="107618" y="111805"/>
                  </a:lnTo>
                  <a:lnTo>
                    <a:pt x="102875" y="135402"/>
                  </a:lnTo>
                  <a:lnTo>
                    <a:pt x="100226" y="163743"/>
                  </a:lnTo>
                  <a:lnTo>
                    <a:pt x="98237" y="194462"/>
                  </a:lnTo>
                  <a:lnTo>
                    <a:pt x="94648" y="224345"/>
                  </a:lnTo>
                  <a:lnTo>
                    <a:pt x="92512" y="258185"/>
                  </a:lnTo>
                  <a:lnTo>
                    <a:pt x="91942" y="276297"/>
                  </a:lnTo>
                  <a:lnTo>
                    <a:pt x="90751" y="294864"/>
                  </a:lnTo>
                  <a:lnTo>
                    <a:pt x="89145" y="313734"/>
                  </a:lnTo>
                  <a:lnTo>
                    <a:pt x="87263" y="332806"/>
                  </a:lnTo>
                  <a:lnTo>
                    <a:pt x="86009" y="352013"/>
                  </a:lnTo>
                  <a:lnTo>
                    <a:pt x="85172" y="371310"/>
                  </a:lnTo>
                  <a:lnTo>
                    <a:pt x="84615" y="390666"/>
                  </a:lnTo>
                  <a:lnTo>
                    <a:pt x="84243" y="410062"/>
                  </a:lnTo>
                  <a:lnTo>
                    <a:pt x="83995" y="429485"/>
                  </a:lnTo>
                  <a:lnTo>
                    <a:pt x="83830" y="448926"/>
                  </a:lnTo>
                  <a:lnTo>
                    <a:pt x="83720" y="468378"/>
                  </a:lnTo>
                  <a:lnTo>
                    <a:pt x="83646" y="487838"/>
                  </a:lnTo>
                  <a:lnTo>
                    <a:pt x="83597" y="507304"/>
                  </a:lnTo>
                  <a:lnTo>
                    <a:pt x="83543" y="541916"/>
                  </a:lnTo>
                  <a:lnTo>
                    <a:pt x="83519" y="572718"/>
                  </a:lnTo>
                  <a:lnTo>
                    <a:pt x="83508" y="599933"/>
                  </a:lnTo>
                  <a:lnTo>
                    <a:pt x="83502" y="634189"/>
                  </a:lnTo>
                  <a:lnTo>
                    <a:pt x="83500" y="667391"/>
                  </a:lnTo>
                  <a:lnTo>
                    <a:pt x="83500" y="676634"/>
                  </a:lnTo>
                  <a:lnTo>
                    <a:pt x="84311" y="679423"/>
                  </a:lnTo>
                  <a:lnTo>
                    <a:pt x="85663" y="681283"/>
                  </a:lnTo>
                  <a:lnTo>
                    <a:pt x="89788" y="684267"/>
                  </a:lnTo>
                  <a:lnTo>
                    <a:pt x="90602" y="673195"/>
                  </a:lnTo>
                  <a:lnTo>
                    <a:pt x="92927" y="653215"/>
                  </a:lnTo>
                  <a:lnTo>
                    <a:pt x="97083" y="622188"/>
                  </a:lnTo>
                  <a:lnTo>
                    <a:pt x="97803" y="594347"/>
                  </a:lnTo>
                  <a:lnTo>
                    <a:pt x="101894" y="561663"/>
                  </a:lnTo>
                  <a:lnTo>
                    <a:pt x="104368" y="530158"/>
                  </a:lnTo>
                  <a:lnTo>
                    <a:pt x="105101" y="496388"/>
                  </a:lnTo>
                  <a:lnTo>
                    <a:pt x="105349" y="460288"/>
                  </a:lnTo>
                  <a:lnTo>
                    <a:pt x="103234" y="429714"/>
                  </a:lnTo>
                  <a:lnTo>
                    <a:pt x="97159" y="399548"/>
                  </a:lnTo>
                  <a:lnTo>
                    <a:pt x="90652" y="392316"/>
                  </a:lnTo>
                  <a:lnTo>
                    <a:pt x="84514" y="388562"/>
                  </a:lnTo>
                  <a:lnTo>
                    <a:pt x="76497" y="386448"/>
                  </a:lnTo>
                  <a:lnTo>
                    <a:pt x="73962" y="386151"/>
                  </a:lnTo>
                  <a:lnTo>
                    <a:pt x="68982" y="387985"/>
                  </a:lnTo>
                  <a:lnTo>
                    <a:pt x="45568" y="402741"/>
                  </a:lnTo>
                  <a:lnTo>
                    <a:pt x="42296" y="409695"/>
                  </a:lnTo>
                  <a:lnTo>
                    <a:pt x="40030" y="417385"/>
                  </a:lnTo>
                  <a:lnTo>
                    <a:pt x="36318" y="423507"/>
                  </a:lnTo>
                  <a:lnTo>
                    <a:pt x="35815" y="426276"/>
                  </a:lnTo>
                  <a:lnTo>
                    <a:pt x="36291" y="428933"/>
                  </a:lnTo>
                  <a:lnTo>
                    <a:pt x="37420" y="431516"/>
                  </a:lnTo>
                  <a:lnTo>
                    <a:pt x="38985" y="433238"/>
                  </a:lnTo>
                  <a:lnTo>
                    <a:pt x="42886" y="435152"/>
                  </a:lnTo>
                  <a:lnTo>
                    <a:pt x="60665" y="436548"/>
                  </a:lnTo>
                  <a:lnTo>
                    <a:pt x="78086" y="428888"/>
                  </a:lnTo>
                  <a:lnTo>
                    <a:pt x="112962" y="407083"/>
                  </a:lnTo>
                  <a:lnTo>
                    <a:pt x="145854" y="380162"/>
                  </a:lnTo>
                  <a:lnTo>
                    <a:pt x="174018" y="360786"/>
                  </a:lnTo>
                  <a:lnTo>
                    <a:pt x="206785" y="328849"/>
                  </a:lnTo>
                  <a:lnTo>
                    <a:pt x="239226" y="295612"/>
                  </a:lnTo>
                  <a:lnTo>
                    <a:pt x="251480" y="2833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2388"/>
            <p:cNvSpPr/>
            <p:nvPr>
              <p:custDataLst>
                <p:tags r:id="rId70"/>
              </p:custDataLst>
            </p:nvPr>
          </p:nvSpPr>
          <p:spPr>
            <a:xfrm>
              <a:off x="2300607" y="1994187"/>
              <a:ext cx="167771" cy="496312"/>
            </a:xfrm>
            <a:custGeom>
              <a:avLst/>
              <a:gdLst/>
              <a:ahLst/>
              <a:cxnLst/>
              <a:rect l="0" t="0" r="0" b="0"/>
              <a:pathLst>
                <a:path w="167771" h="496312">
                  <a:moveTo>
                    <a:pt x="0" y="14279"/>
                  </a:moveTo>
                  <a:lnTo>
                    <a:pt x="0" y="14279"/>
                  </a:lnTo>
                  <a:lnTo>
                    <a:pt x="0" y="10402"/>
                  </a:lnTo>
                  <a:lnTo>
                    <a:pt x="811" y="9260"/>
                  </a:lnTo>
                  <a:lnTo>
                    <a:pt x="2164" y="8499"/>
                  </a:lnTo>
                  <a:lnTo>
                    <a:pt x="3877" y="7991"/>
                  </a:lnTo>
                  <a:lnTo>
                    <a:pt x="14797" y="1329"/>
                  </a:lnTo>
                  <a:lnTo>
                    <a:pt x="32137" y="0"/>
                  </a:lnTo>
                  <a:lnTo>
                    <a:pt x="67004" y="9867"/>
                  </a:lnTo>
                  <a:lnTo>
                    <a:pt x="94386" y="25069"/>
                  </a:lnTo>
                  <a:lnTo>
                    <a:pt x="125208" y="52378"/>
                  </a:lnTo>
                  <a:lnTo>
                    <a:pt x="146939" y="85343"/>
                  </a:lnTo>
                  <a:lnTo>
                    <a:pt x="159887" y="118303"/>
                  </a:lnTo>
                  <a:lnTo>
                    <a:pt x="165583" y="146268"/>
                  </a:lnTo>
                  <a:lnTo>
                    <a:pt x="167270" y="177277"/>
                  </a:lnTo>
                  <a:lnTo>
                    <a:pt x="167770" y="209998"/>
                  </a:lnTo>
                  <a:lnTo>
                    <a:pt x="165754" y="244579"/>
                  </a:lnTo>
                  <a:lnTo>
                    <a:pt x="161311" y="271631"/>
                  </a:lnTo>
                  <a:lnTo>
                    <a:pt x="153926" y="299885"/>
                  </a:lnTo>
                  <a:lnTo>
                    <a:pt x="145234" y="328672"/>
                  </a:lnTo>
                  <a:lnTo>
                    <a:pt x="135149" y="360131"/>
                  </a:lnTo>
                  <a:lnTo>
                    <a:pt x="129051" y="378745"/>
                  </a:lnTo>
                  <a:lnTo>
                    <a:pt x="118219" y="411599"/>
                  </a:lnTo>
                  <a:lnTo>
                    <a:pt x="108875" y="436587"/>
                  </a:lnTo>
                  <a:lnTo>
                    <a:pt x="95186" y="465439"/>
                  </a:lnTo>
                  <a:lnTo>
                    <a:pt x="80339" y="4963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SMARTInkShape-Group651"/>
          <p:cNvGrpSpPr/>
          <p:nvPr/>
        </p:nvGrpSpPr>
        <p:grpSpPr>
          <a:xfrm>
            <a:off x="1710119" y="2446685"/>
            <a:ext cx="941058" cy="529434"/>
            <a:chOff x="1710119" y="2446685"/>
            <a:chExt cx="941058" cy="529434"/>
          </a:xfrm>
        </p:grpSpPr>
        <p:sp>
          <p:nvSpPr>
            <p:cNvPr id="9" name="SMARTInkShape-2389"/>
            <p:cNvSpPr/>
            <p:nvPr>
              <p:custDataLst>
                <p:tags r:id="rId59"/>
              </p:custDataLst>
            </p:nvPr>
          </p:nvSpPr>
          <p:spPr>
            <a:xfrm>
              <a:off x="2177132" y="2658907"/>
              <a:ext cx="86529" cy="160112"/>
            </a:xfrm>
            <a:custGeom>
              <a:avLst/>
              <a:gdLst/>
              <a:ahLst/>
              <a:cxnLst/>
              <a:rect l="0" t="0" r="0" b="0"/>
              <a:pathLst>
                <a:path w="86529" h="160112">
                  <a:moveTo>
                    <a:pt x="21226" y="65304"/>
                  </a:moveTo>
                  <a:lnTo>
                    <a:pt x="21226" y="65304"/>
                  </a:lnTo>
                  <a:lnTo>
                    <a:pt x="21226" y="71592"/>
                  </a:lnTo>
                  <a:lnTo>
                    <a:pt x="25103" y="76184"/>
                  </a:lnTo>
                  <a:lnTo>
                    <a:pt x="29171" y="78254"/>
                  </a:lnTo>
                  <a:lnTo>
                    <a:pt x="31391" y="78807"/>
                  </a:lnTo>
                  <a:lnTo>
                    <a:pt x="33683" y="78363"/>
                  </a:lnTo>
                  <a:lnTo>
                    <a:pt x="56237" y="65071"/>
                  </a:lnTo>
                  <a:lnTo>
                    <a:pt x="67184" y="55520"/>
                  </a:lnTo>
                  <a:lnTo>
                    <a:pt x="83694" y="31895"/>
                  </a:lnTo>
                  <a:lnTo>
                    <a:pt x="85991" y="24117"/>
                  </a:lnTo>
                  <a:lnTo>
                    <a:pt x="86528" y="19137"/>
                  </a:lnTo>
                  <a:lnTo>
                    <a:pt x="84602" y="14219"/>
                  </a:lnTo>
                  <a:lnTo>
                    <a:pt x="76754" y="4449"/>
                  </a:lnTo>
                  <a:lnTo>
                    <a:pt x="72144" y="1740"/>
                  </a:lnTo>
                  <a:lnTo>
                    <a:pt x="62572" y="0"/>
                  </a:lnTo>
                  <a:lnTo>
                    <a:pt x="57725" y="1927"/>
                  </a:lnTo>
                  <a:lnTo>
                    <a:pt x="40549" y="12866"/>
                  </a:lnTo>
                  <a:lnTo>
                    <a:pt x="18841" y="44667"/>
                  </a:lnTo>
                  <a:lnTo>
                    <a:pt x="4512" y="80079"/>
                  </a:lnTo>
                  <a:lnTo>
                    <a:pt x="0" y="114287"/>
                  </a:lnTo>
                  <a:lnTo>
                    <a:pt x="431" y="125214"/>
                  </a:lnTo>
                  <a:lnTo>
                    <a:pt x="5236" y="139680"/>
                  </a:lnTo>
                  <a:lnTo>
                    <a:pt x="16495" y="154916"/>
                  </a:lnTo>
                  <a:lnTo>
                    <a:pt x="23452" y="157879"/>
                  </a:lnTo>
                  <a:lnTo>
                    <a:pt x="41397" y="160111"/>
                  </a:lnTo>
                  <a:lnTo>
                    <a:pt x="57744" y="1529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2390"/>
            <p:cNvSpPr/>
            <p:nvPr>
              <p:custDataLst>
                <p:tags r:id="rId60"/>
              </p:custDataLst>
            </p:nvPr>
          </p:nvSpPr>
          <p:spPr>
            <a:xfrm>
              <a:off x="2307911" y="2651176"/>
              <a:ext cx="116857" cy="145933"/>
            </a:xfrm>
            <a:custGeom>
              <a:avLst/>
              <a:gdLst/>
              <a:ahLst/>
              <a:cxnLst/>
              <a:rect l="0" t="0" r="0" b="0"/>
              <a:pathLst>
                <a:path w="116857" h="145933">
                  <a:moveTo>
                    <a:pt x="0" y="14607"/>
                  </a:moveTo>
                  <a:lnTo>
                    <a:pt x="0" y="14607"/>
                  </a:lnTo>
                  <a:lnTo>
                    <a:pt x="3877" y="18484"/>
                  </a:lnTo>
                  <a:lnTo>
                    <a:pt x="5780" y="24715"/>
                  </a:lnTo>
                  <a:lnTo>
                    <a:pt x="7214" y="56157"/>
                  </a:lnTo>
                  <a:lnTo>
                    <a:pt x="13584" y="91510"/>
                  </a:lnTo>
                  <a:lnTo>
                    <a:pt x="14547" y="125724"/>
                  </a:lnTo>
                  <a:lnTo>
                    <a:pt x="14607" y="145932"/>
                  </a:lnTo>
                  <a:lnTo>
                    <a:pt x="10729" y="142152"/>
                  </a:lnTo>
                  <a:lnTo>
                    <a:pt x="10399" y="139401"/>
                  </a:lnTo>
                  <a:lnTo>
                    <a:pt x="14289" y="107141"/>
                  </a:lnTo>
                  <a:lnTo>
                    <a:pt x="16677" y="86927"/>
                  </a:lnTo>
                  <a:lnTo>
                    <a:pt x="24688" y="65519"/>
                  </a:lnTo>
                  <a:lnTo>
                    <a:pt x="41602" y="29997"/>
                  </a:lnTo>
                  <a:lnTo>
                    <a:pt x="54344" y="13937"/>
                  </a:lnTo>
                  <a:lnTo>
                    <a:pt x="63646" y="6735"/>
                  </a:lnTo>
                  <a:lnTo>
                    <a:pt x="73190" y="2993"/>
                  </a:lnTo>
                  <a:lnTo>
                    <a:pt x="109151" y="51"/>
                  </a:lnTo>
                  <a:lnTo>
                    <a:pt x="11685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2391"/>
            <p:cNvSpPr/>
            <p:nvPr>
              <p:custDataLst>
                <p:tags r:id="rId61"/>
              </p:custDataLst>
            </p:nvPr>
          </p:nvSpPr>
          <p:spPr>
            <a:xfrm>
              <a:off x="2469025" y="2625537"/>
              <a:ext cx="182152" cy="350582"/>
            </a:xfrm>
            <a:custGeom>
              <a:avLst/>
              <a:gdLst/>
              <a:ahLst/>
              <a:cxnLst/>
              <a:rect l="0" t="0" r="0" b="0"/>
              <a:pathLst>
                <a:path w="182152" h="350582">
                  <a:moveTo>
                    <a:pt x="87205" y="40246"/>
                  </a:moveTo>
                  <a:lnTo>
                    <a:pt x="87205" y="40246"/>
                  </a:lnTo>
                  <a:lnTo>
                    <a:pt x="87205" y="29366"/>
                  </a:lnTo>
                  <a:lnTo>
                    <a:pt x="85041" y="25131"/>
                  </a:lnTo>
                  <a:lnTo>
                    <a:pt x="83328" y="22866"/>
                  </a:lnTo>
                  <a:lnTo>
                    <a:pt x="81424" y="16021"/>
                  </a:lnTo>
                  <a:lnTo>
                    <a:pt x="80917" y="11923"/>
                  </a:lnTo>
                  <a:lnTo>
                    <a:pt x="79767" y="9191"/>
                  </a:lnTo>
                  <a:lnTo>
                    <a:pt x="78189" y="7370"/>
                  </a:lnTo>
                  <a:lnTo>
                    <a:pt x="76325" y="6156"/>
                  </a:lnTo>
                  <a:lnTo>
                    <a:pt x="75083" y="4535"/>
                  </a:lnTo>
                  <a:lnTo>
                    <a:pt x="73702" y="571"/>
                  </a:lnTo>
                  <a:lnTo>
                    <a:pt x="72523" y="0"/>
                  </a:lnTo>
                  <a:lnTo>
                    <a:pt x="70925" y="431"/>
                  </a:lnTo>
                  <a:lnTo>
                    <a:pt x="66985" y="2263"/>
                  </a:lnTo>
                  <a:lnTo>
                    <a:pt x="62529" y="3077"/>
                  </a:lnTo>
                  <a:lnTo>
                    <a:pt x="57844" y="7767"/>
                  </a:lnTo>
                  <a:lnTo>
                    <a:pt x="30776" y="41925"/>
                  </a:lnTo>
                  <a:lnTo>
                    <a:pt x="14754" y="76984"/>
                  </a:lnTo>
                  <a:lnTo>
                    <a:pt x="1778" y="112659"/>
                  </a:lnTo>
                  <a:lnTo>
                    <a:pt x="0" y="132634"/>
                  </a:lnTo>
                  <a:lnTo>
                    <a:pt x="666" y="135921"/>
                  </a:lnTo>
                  <a:lnTo>
                    <a:pt x="1921" y="138112"/>
                  </a:lnTo>
                  <a:lnTo>
                    <a:pt x="3570" y="139573"/>
                  </a:lnTo>
                  <a:lnTo>
                    <a:pt x="7565" y="141196"/>
                  </a:lnTo>
                  <a:lnTo>
                    <a:pt x="16742" y="142238"/>
                  </a:lnTo>
                  <a:lnTo>
                    <a:pt x="18319" y="141512"/>
                  </a:lnTo>
                  <a:lnTo>
                    <a:pt x="19371" y="140217"/>
                  </a:lnTo>
                  <a:lnTo>
                    <a:pt x="21350" y="136613"/>
                  </a:lnTo>
                  <a:lnTo>
                    <a:pt x="31516" y="125320"/>
                  </a:lnTo>
                  <a:lnTo>
                    <a:pt x="34052" y="118361"/>
                  </a:lnTo>
                  <a:lnTo>
                    <a:pt x="37644" y="105318"/>
                  </a:lnTo>
                  <a:lnTo>
                    <a:pt x="43847" y="93339"/>
                  </a:lnTo>
                  <a:lnTo>
                    <a:pt x="53213" y="78144"/>
                  </a:lnTo>
                  <a:lnTo>
                    <a:pt x="56575" y="68156"/>
                  </a:lnTo>
                  <a:lnTo>
                    <a:pt x="57572" y="60057"/>
                  </a:lnTo>
                  <a:lnTo>
                    <a:pt x="58523" y="58322"/>
                  </a:lnTo>
                  <a:lnTo>
                    <a:pt x="59969" y="57166"/>
                  </a:lnTo>
                  <a:lnTo>
                    <a:pt x="64242" y="55309"/>
                  </a:lnTo>
                  <a:lnTo>
                    <a:pt x="64593" y="55969"/>
                  </a:lnTo>
                  <a:lnTo>
                    <a:pt x="65283" y="90550"/>
                  </a:lnTo>
                  <a:lnTo>
                    <a:pt x="65292" y="118439"/>
                  </a:lnTo>
                  <a:lnTo>
                    <a:pt x="61417" y="145736"/>
                  </a:lnTo>
                  <a:lnTo>
                    <a:pt x="59006" y="178260"/>
                  </a:lnTo>
                  <a:lnTo>
                    <a:pt x="58292" y="209717"/>
                  </a:lnTo>
                  <a:lnTo>
                    <a:pt x="58080" y="239595"/>
                  </a:lnTo>
                  <a:lnTo>
                    <a:pt x="58018" y="269006"/>
                  </a:lnTo>
                  <a:lnTo>
                    <a:pt x="61876" y="298279"/>
                  </a:lnTo>
                  <a:lnTo>
                    <a:pt x="72789" y="331101"/>
                  </a:lnTo>
                  <a:lnTo>
                    <a:pt x="77552" y="339930"/>
                  </a:lnTo>
                  <a:lnTo>
                    <a:pt x="83984" y="345712"/>
                  </a:lnTo>
                  <a:lnTo>
                    <a:pt x="85774" y="349940"/>
                  </a:lnTo>
                  <a:lnTo>
                    <a:pt x="87062" y="350581"/>
                  </a:lnTo>
                  <a:lnTo>
                    <a:pt x="88733" y="350196"/>
                  </a:lnTo>
                  <a:lnTo>
                    <a:pt x="90658" y="349129"/>
                  </a:lnTo>
                  <a:lnTo>
                    <a:pt x="91942" y="347605"/>
                  </a:lnTo>
                  <a:lnTo>
                    <a:pt x="93368" y="343749"/>
                  </a:lnTo>
                  <a:lnTo>
                    <a:pt x="94464" y="311326"/>
                  </a:lnTo>
                  <a:lnTo>
                    <a:pt x="94503" y="275393"/>
                  </a:lnTo>
                  <a:lnTo>
                    <a:pt x="92343" y="245027"/>
                  </a:lnTo>
                  <a:lnTo>
                    <a:pt x="84343" y="215586"/>
                  </a:lnTo>
                  <a:lnTo>
                    <a:pt x="72542" y="183348"/>
                  </a:lnTo>
                  <a:lnTo>
                    <a:pt x="60150" y="164786"/>
                  </a:lnTo>
                  <a:lnTo>
                    <a:pt x="58118" y="157552"/>
                  </a:lnTo>
                  <a:lnTo>
                    <a:pt x="93684" y="157107"/>
                  </a:lnTo>
                  <a:lnTo>
                    <a:pt x="125387" y="156291"/>
                  </a:lnTo>
                  <a:lnTo>
                    <a:pt x="159187" y="150475"/>
                  </a:lnTo>
                  <a:lnTo>
                    <a:pt x="182151" y="1497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2392"/>
            <p:cNvSpPr/>
            <p:nvPr>
              <p:custDataLst>
                <p:tags r:id="rId62"/>
              </p:custDataLst>
            </p:nvPr>
          </p:nvSpPr>
          <p:spPr>
            <a:xfrm>
              <a:off x="1995329" y="2615126"/>
              <a:ext cx="159209" cy="189424"/>
            </a:xfrm>
            <a:custGeom>
              <a:avLst/>
              <a:gdLst/>
              <a:ahLst/>
              <a:cxnLst/>
              <a:rect l="0" t="0" r="0" b="0"/>
              <a:pathLst>
                <a:path w="159209" h="189424">
                  <a:moveTo>
                    <a:pt x="93476" y="57960"/>
                  </a:moveTo>
                  <a:lnTo>
                    <a:pt x="93476" y="57960"/>
                  </a:lnTo>
                  <a:lnTo>
                    <a:pt x="89599" y="54083"/>
                  </a:lnTo>
                  <a:lnTo>
                    <a:pt x="83368" y="52179"/>
                  </a:lnTo>
                  <a:lnTo>
                    <a:pt x="54602" y="50683"/>
                  </a:lnTo>
                  <a:lnTo>
                    <a:pt x="49690" y="52832"/>
                  </a:lnTo>
                  <a:lnTo>
                    <a:pt x="28739" y="71703"/>
                  </a:lnTo>
                  <a:lnTo>
                    <a:pt x="16249" y="95750"/>
                  </a:lnTo>
                  <a:lnTo>
                    <a:pt x="3489" y="127286"/>
                  </a:lnTo>
                  <a:lnTo>
                    <a:pt x="0" y="146667"/>
                  </a:lnTo>
                  <a:lnTo>
                    <a:pt x="1347" y="156354"/>
                  </a:lnTo>
                  <a:lnTo>
                    <a:pt x="6669" y="166371"/>
                  </a:lnTo>
                  <a:lnTo>
                    <a:pt x="11074" y="171063"/>
                  </a:lnTo>
                  <a:lnTo>
                    <a:pt x="15737" y="173148"/>
                  </a:lnTo>
                  <a:lnTo>
                    <a:pt x="26801" y="174322"/>
                  </a:lnTo>
                  <a:lnTo>
                    <a:pt x="35711" y="170269"/>
                  </a:lnTo>
                  <a:lnTo>
                    <a:pt x="50778" y="158319"/>
                  </a:lnTo>
                  <a:lnTo>
                    <a:pt x="72870" y="126762"/>
                  </a:lnTo>
                  <a:lnTo>
                    <a:pt x="88508" y="93091"/>
                  </a:lnTo>
                  <a:lnTo>
                    <a:pt x="92822" y="63558"/>
                  </a:lnTo>
                  <a:lnTo>
                    <a:pt x="94202" y="34352"/>
                  </a:lnTo>
                  <a:lnTo>
                    <a:pt x="100690" y="1110"/>
                  </a:lnTo>
                  <a:lnTo>
                    <a:pt x="99908" y="584"/>
                  </a:lnTo>
                  <a:lnTo>
                    <a:pt x="96876" y="0"/>
                  </a:lnTo>
                  <a:lnTo>
                    <a:pt x="95743" y="655"/>
                  </a:lnTo>
                  <a:lnTo>
                    <a:pt x="94987" y="1904"/>
                  </a:lnTo>
                  <a:lnTo>
                    <a:pt x="93924" y="7538"/>
                  </a:lnTo>
                  <a:lnTo>
                    <a:pt x="94305" y="39608"/>
                  </a:lnTo>
                  <a:lnTo>
                    <a:pt x="99767" y="73036"/>
                  </a:lnTo>
                  <a:lnTo>
                    <a:pt x="108591" y="109146"/>
                  </a:lnTo>
                  <a:lnTo>
                    <a:pt x="122735" y="144967"/>
                  </a:lnTo>
                  <a:lnTo>
                    <a:pt x="132171" y="160021"/>
                  </a:lnTo>
                  <a:lnTo>
                    <a:pt x="159208" y="1894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2393"/>
            <p:cNvSpPr/>
            <p:nvPr>
              <p:custDataLst>
                <p:tags r:id="rId63"/>
              </p:custDataLst>
            </p:nvPr>
          </p:nvSpPr>
          <p:spPr>
            <a:xfrm>
              <a:off x="1884307" y="2629731"/>
              <a:ext cx="138768" cy="134896"/>
            </a:xfrm>
            <a:custGeom>
              <a:avLst/>
              <a:gdLst/>
              <a:ahLst/>
              <a:cxnLst/>
              <a:rect l="0" t="0" r="0" b="0"/>
              <a:pathLst>
                <a:path w="138768" h="134896">
                  <a:moveTo>
                    <a:pt x="0" y="6838"/>
                  </a:moveTo>
                  <a:lnTo>
                    <a:pt x="0" y="6838"/>
                  </a:lnTo>
                  <a:lnTo>
                    <a:pt x="0" y="39332"/>
                  </a:lnTo>
                  <a:lnTo>
                    <a:pt x="0" y="72619"/>
                  </a:lnTo>
                  <a:lnTo>
                    <a:pt x="811" y="82329"/>
                  </a:lnTo>
                  <a:lnTo>
                    <a:pt x="7003" y="117383"/>
                  </a:lnTo>
                  <a:lnTo>
                    <a:pt x="7298" y="134895"/>
                  </a:lnTo>
                  <a:lnTo>
                    <a:pt x="8115" y="98991"/>
                  </a:lnTo>
                  <a:lnTo>
                    <a:pt x="20572" y="65084"/>
                  </a:lnTo>
                  <a:lnTo>
                    <a:pt x="49167" y="28880"/>
                  </a:lnTo>
                  <a:lnTo>
                    <a:pt x="55935" y="19880"/>
                  </a:lnTo>
                  <a:lnTo>
                    <a:pt x="78217" y="4838"/>
                  </a:lnTo>
                  <a:lnTo>
                    <a:pt x="88726" y="1106"/>
                  </a:lnTo>
                  <a:lnTo>
                    <a:pt x="100857" y="0"/>
                  </a:lnTo>
                  <a:lnTo>
                    <a:pt x="127654" y="5863"/>
                  </a:lnTo>
                  <a:lnTo>
                    <a:pt x="138767" y="1414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2394"/>
            <p:cNvSpPr/>
            <p:nvPr>
              <p:custDataLst>
                <p:tags r:id="rId64"/>
              </p:custDataLst>
            </p:nvPr>
          </p:nvSpPr>
          <p:spPr>
            <a:xfrm>
              <a:off x="1710119" y="2608470"/>
              <a:ext cx="123016" cy="157544"/>
            </a:xfrm>
            <a:custGeom>
              <a:avLst/>
              <a:gdLst/>
              <a:ahLst/>
              <a:cxnLst/>
              <a:rect l="0" t="0" r="0" b="0"/>
              <a:pathLst>
                <a:path w="123016" h="157544">
                  <a:moveTo>
                    <a:pt x="86546" y="50009"/>
                  </a:moveTo>
                  <a:lnTo>
                    <a:pt x="86546" y="50009"/>
                  </a:lnTo>
                  <a:lnTo>
                    <a:pt x="86546" y="46132"/>
                  </a:lnTo>
                  <a:lnTo>
                    <a:pt x="84382" y="42064"/>
                  </a:lnTo>
                  <a:lnTo>
                    <a:pt x="81526" y="37552"/>
                  </a:lnTo>
                  <a:lnTo>
                    <a:pt x="79107" y="30449"/>
                  </a:lnTo>
                  <a:lnTo>
                    <a:pt x="74423" y="23205"/>
                  </a:lnTo>
                  <a:lnTo>
                    <a:pt x="73043" y="18350"/>
                  </a:lnTo>
                  <a:lnTo>
                    <a:pt x="71863" y="16730"/>
                  </a:lnTo>
                  <a:lnTo>
                    <a:pt x="70266" y="15651"/>
                  </a:lnTo>
                  <a:lnTo>
                    <a:pt x="68389" y="14931"/>
                  </a:lnTo>
                  <a:lnTo>
                    <a:pt x="67137" y="13640"/>
                  </a:lnTo>
                  <a:lnTo>
                    <a:pt x="65747" y="10041"/>
                  </a:lnTo>
                  <a:lnTo>
                    <a:pt x="64565" y="8757"/>
                  </a:lnTo>
                  <a:lnTo>
                    <a:pt x="51373" y="0"/>
                  </a:lnTo>
                  <a:lnTo>
                    <a:pt x="50113" y="440"/>
                  </a:lnTo>
                  <a:lnTo>
                    <a:pt x="32895" y="16082"/>
                  </a:lnTo>
                  <a:lnTo>
                    <a:pt x="18371" y="40712"/>
                  </a:lnTo>
                  <a:lnTo>
                    <a:pt x="6206" y="72619"/>
                  </a:lnTo>
                  <a:lnTo>
                    <a:pt x="346" y="97395"/>
                  </a:lnTo>
                  <a:lnTo>
                    <a:pt x="0" y="122125"/>
                  </a:lnTo>
                  <a:lnTo>
                    <a:pt x="9106" y="143201"/>
                  </a:lnTo>
                  <a:lnTo>
                    <a:pt x="16083" y="153452"/>
                  </a:lnTo>
                  <a:lnTo>
                    <a:pt x="25203" y="156846"/>
                  </a:lnTo>
                  <a:lnTo>
                    <a:pt x="36560" y="157543"/>
                  </a:lnTo>
                  <a:lnTo>
                    <a:pt x="57076" y="151379"/>
                  </a:lnTo>
                  <a:lnTo>
                    <a:pt x="81643" y="139158"/>
                  </a:lnTo>
                  <a:lnTo>
                    <a:pt x="110076" y="113011"/>
                  </a:lnTo>
                  <a:lnTo>
                    <a:pt x="118855" y="99423"/>
                  </a:lnTo>
                  <a:lnTo>
                    <a:pt x="121816" y="89086"/>
                  </a:lnTo>
                  <a:lnTo>
                    <a:pt x="123015" y="58642"/>
                  </a:lnTo>
                  <a:lnTo>
                    <a:pt x="120878" y="51682"/>
                  </a:lnTo>
                  <a:lnTo>
                    <a:pt x="119171" y="48690"/>
                  </a:lnTo>
                  <a:lnTo>
                    <a:pt x="117223" y="46695"/>
                  </a:lnTo>
                  <a:lnTo>
                    <a:pt x="111414" y="43076"/>
                  </a:lnTo>
                  <a:lnTo>
                    <a:pt x="109771" y="39354"/>
                  </a:lnTo>
                  <a:lnTo>
                    <a:pt x="108521" y="38036"/>
                  </a:lnTo>
                  <a:lnTo>
                    <a:pt x="104969" y="36573"/>
                  </a:lnTo>
                  <a:lnTo>
                    <a:pt x="91322" y="35505"/>
                  </a:lnTo>
                  <a:lnTo>
                    <a:pt x="89730" y="36282"/>
                  </a:lnTo>
                  <a:lnTo>
                    <a:pt x="88668" y="37612"/>
                  </a:lnTo>
                  <a:lnTo>
                    <a:pt x="86965" y="41699"/>
                  </a:lnTo>
                  <a:lnTo>
                    <a:pt x="90547" y="46285"/>
                  </a:lnTo>
                  <a:lnTo>
                    <a:pt x="94546" y="48354"/>
                  </a:lnTo>
                  <a:lnTo>
                    <a:pt x="108456" y="500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2395"/>
            <p:cNvSpPr/>
            <p:nvPr>
              <p:custDataLst>
                <p:tags r:id="rId65"/>
              </p:custDataLst>
            </p:nvPr>
          </p:nvSpPr>
          <p:spPr>
            <a:xfrm>
              <a:off x="1825879" y="2446685"/>
              <a:ext cx="650013" cy="204354"/>
            </a:xfrm>
            <a:custGeom>
              <a:avLst/>
              <a:gdLst/>
              <a:ahLst/>
              <a:cxnLst/>
              <a:rect l="0" t="0" r="0" b="0"/>
              <a:pathLst>
                <a:path w="650013" h="204354">
                  <a:moveTo>
                    <a:pt x="0" y="7296"/>
                  </a:moveTo>
                  <a:lnTo>
                    <a:pt x="0" y="7296"/>
                  </a:lnTo>
                  <a:lnTo>
                    <a:pt x="0" y="3419"/>
                  </a:lnTo>
                  <a:lnTo>
                    <a:pt x="811" y="2277"/>
                  </a:lnTo>
                  <a:lnTo>
                    <a:pt x="2164" y="1515"/>
                  </a:lnTo>
                  <a:lnTo>
                    <a:pt x="7277" y="0"/>
                  </a:lnTo>
                  <a:lnTo>
                    <a:pt x="11172" y="3872"/>
                  </a:lnTo>
                  <a:lnTo>
                    <a:pt x="13080" y="7938"/>
                  </a:lnTo>
                  <a:lnTo>
                    <a:pt x="19608" y="39914"/>
                  </a:lnTo>
                  <a:lnTo>
                    <a:pt x="22040" y="53027"/>
                  </a:lnTo>
                  <a:lnTo>
                    <a:pt x="27556" y="65139"/>
                  </a:lnTo>
                  <a:lnTo>
                    <a:pt x="32764" y="79224"/>
                  </a:lnTo>
                  <a:lnTo>
                    <a:pt x="39282" y="89020"/>
                  </a:lnTo>
                  <a:lnTo>
                    <a:pt x="46132" y="92307"/>
                  </a:lnTo>
                  <a:lnTo>
                    <a:pt x="53774" y="94580"/>
                  </a:lnTo>
                  <a:lnTo>
                    <a:pt x="63451" y="99611"/>
                  </a:lnTo>
                  <a:lnTo>
                    <a:pt x="85548" y="101895"/>
                  </a:lnTo>
                  <a:lnTo>
                    <a:pt x="119310" y="94783"/>
                  </a:lnTo>
                  <a:lnTo>
                    <a:pt x="140934" y="84959"/>
                  </a:lnTo>
                  <a:lnTo>
                    <a:pt x="176997" y="66130"/>
                  </a:lnTo>
                  <a:lnTo>
                    <a:pt x="211216" y="54416"/>
                  </a:lnTo>
                  <a:lnTo>
                    <a:pt x="242060" y="51551"/>
                  </a:lnTo>
                  <a:lnTo>
                    <a:pt x="265417" y="52014"/>
                  </a:lnTo>
                  <a:lnTo>
                    <a:pt x="295895" y="61294"/>
                  </a:lnTo>
                  <a:lnTo>
                    <a:pt x="311246" y="71491"/>
                  </a:lnTo>
                  <a:lnTo>
                    <a:pt x="326902" y="88293"/>
                  </a:lnTo>
                  <a:lnTo>
                    <a:pt x="331935" y="97665"/>
                  </a:lnTo>
                  <a:lnTo>
                    <a:pt x="335431" y="121756"/>
                  </a:lnTo>
                  <a:lnTo>
                    <a:pt x="335119" y="155803"/>
                  </a:lnTo>
                  <a:lnTo>
                    <a:pt x="326943" y="187720"/>
                  </a:lnTo>
                  <a:lnTo>
                    <a:pt x="323838" y="193791"/>
                  </a:lnTo>
                  <a:lnTo>
                    <a:pt x="321383" y="204353"/>
                  </a:lnTo>
                  <a:lnTo>
                    <a:pt x="333813" y="191214"/>
                  </a:lnTo>
                  <a:lnTo>
                    <a:pt x="359009" y="159397"/>
                  </a:lnTo>
                  <a:lnTo>
                    <a:pt x="376152" y="139194"/>
                  </a:lnTo>
                  <a:lnTo>
                    <a:pt x="408039" y="117415"/>
                  </a:lnTo>
                  <a:lnTo>
                    <a:pt x="440369" y="93390"/>
                  </a:lnTo>
                  <a:lnTo>
                    <a:pt x="459949" y="84561"/>
                  </a:lnTo>
                  <a:lnTo>
                    <a:pt x="471135" y="82211"/>
                  </a:lnTo>
                  <a:lnTo>
                    <a:pt x="479353" y="83330"/>
                  </a:lnTo>
                  <a:lnTo>
                    <a:pt x="502184" y="95201"/>
                  </a:lnTo>
                  <a:lnTo>
                    <a:pt x="508030" y="100735"/>
                  </a:lnTo>
                  <a:lnTo>
                    <a:pt x="527971" y="129488"/>
                  </a:lnTo>
                  <a:lnTo>
                    <a:pt x="549665" y="142558"/>
                  </a:lnTo>
                  <a:lnTo>
                    <a:pt x="560680" y="145024"/>
                  </a:lnTo>
                  <a:lnTo>
                    <a:pt x="593550" y="145971"/>
                  </a:lnTo>
                  <a:lnTo>
                    <a:pt x="628074" y="146057"/>
                  </a:lnTo>
                  <a:lnTo>
                    <a:pt x="650012" y="14606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ARTInkShape-2396"/>
          <p:cNvSpPr/>
          <p:nvPr>
            <p:custDataLst>
              <p:tags r:id="rId1"/>
            </p:custDataLst>
          </p:nvPr>
        </p:nvSpPr>
        <p:spPr>
          <a:xfrm>
            <a:off x="2950628" y="2599400"/>
            <a:ext cx="13000" cy="15259"/>
          </a:xfrm>
          <a:custGeom>
            <a:avLst/>
            <a:gdLst/>
            <a:ahLst/>
            <a:cxnLst/>
            <a:rect l="0" t="0" r="0" b="0"/>
            <a:pathLst>
              <a:path w="13000" h="15259">
                <a:moveTo>
                  <a:pt x="5310" y="15258"/>
                </a:moveTo>
                <a:lnTo>
                  <a:pt x="5310" y="15258"/>
                </a:lnTo>
                <a:lnTo>
                  <a:pt x="1007" y="15258"/>
                </a:lnTo>
                <a:lnTo>
                  <a:pt x="669" y="14447"/>
                </a:lnTo>
                <a:lnTo>
                  <a:pt x="0" y="8044"/>
                </a:lnTo>
                <a:lnTo>
                  <a:pt x="6281" y="1674"/>
                </a:lnTo>
                <a:lnTo>
                  <a:pt x="12926" y="42"/>
                </a:lnTo>
                <a:lnTo>
                  <a:pt x="12999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2397"/>
          <p:cNvSpPr/>
          <p:nvPr>
            <p:custDataLst>
              <p:tags r:id="rId2"/>
            </p:custDataLst>
          </p:nvPr>
        </p:nvSpPr>
        <p:spPr>
          <a:xfrm>
            <a:off x="4280160" y="1847791"/>
            <a:ext cx="328021" cy="306747"/>
          </a:xfrm>
          <a:custGeom>
            <a:avLst/>
            <a:gdLst/>
            <a:ahLst/>
            <a:cxnLst/>
            <a:rect l="0" t="0" r="0" b="0"/>
            <a:pathLst>
              <a:path w="328021" h="306747">
                <a:moveTo>
                  <a:pt x="14307" y="306746"/>
                </a:moveTo>
                <a:lnTo>
                  <a:pt x="14307" y="306746"/>
                </a:lnTo>
                <a:lnTo>
                  <a:pt x="8018" y="306746"/>
                </a:lnTo>
                <a:lnTo>
                  <a:pt x="7680" y="305934"/>
                </a:lnTo>
                <a:lnTo>
                  <a:pt x="7011" y="299531"/>
                </a:lnTo>
                <a:lnTo>
                  <a:pt x="0" y="299444"/>
                </a:lnTo>
                <a:lnTo>
                  <a:pt x="6014" y="293154"/>
                </a:lnTo>
                <a:lnTo>
                  <a:pt x="6710" y="288562"/>
                </a:lnTo>
                <a:lnTo>
                  <a:pt x="7619" y="287320"/>
                </a:lnTo>
                <a:lnTo>
                  <a:pt x="9037" y="286492"/>
                </a:lnTo>
                <a:lnTo>
                  <a:pt x="10794" y="285940"/>
                </a:lnTo>
                <a:lnTo>
                  <a:pt x="17143" y="281285"/>
                </a:lnTo>
                <a:lnTo>
                  <a:pt x="38397" y="248084"/>
                </a:lnTo>
                <a:lnTo>
                  <a:pt x="65869" y="218111"/>
                </a:lnTo>
                <a:lnTo>
                  <a:pt x="91948" y="186332"/>
                </a:lnTo>
                <a:lnTo>
                  <a:pt x="122302" y="155067"/>
                </a:lnTo>
                <a:lnTo>
                  <a:pt x="158717" y="124307"/>
                </a:lnTo>
                <a:lnTo>
                  <a:pt x="184503" y="105663"/>
                </a:lnTo>
                <a:lnTo>
                  <a:pt x="213105" y="85142"/>
                </a:lnTo>
                <a:lnTo>
                  <a:pt x="244823" y="61734"/>
                </a:lnTo>
                <a:lnTo>
                  <a:pt x="250115" y="59896"/>
                </a:lnTo>
                <a:lnTo>
                  <a:pt x="251851" y="58595"/>
                </a:lnTo>
                <a:lnTo>
                  <a:pt x="255105" y="53697"/>
                </a:lnTo>
                <a:lnTo>
                  <a:pt x="262617" y="51125"/>
                </a:lnTo>
                <a:lnTo>
                  <a:pt x="262623" y="47246"/>
                </a:lnTo>
                <a:lnTo>
                  <a:pt x="261813" y="46104"/>
                </a:lnTo>
                <a:lnTo>
                  <a:pt x="260461" y="45342"/>
                </a:lnTo>
                <a:lnTo>
                  <a:pt x="255623" y="43908"/>
                </a:lnTo>
                <a:lnTo>
                  <a:pt x="249060" y="37538"/>
                </a:lnTo>
                <a:lnTo>
                  <a:pt x="244451" y="36819"/>
                </a:lnTo>
                <a:lnTo>
                  <a:pt x="237945" y="36605"/>
                </a:lnTo>
                <a:lnTo>
                  <a:pt x="236434" y="35764"/>
                </a:lnTo>
                <a:lnTo>
                  <a:pt x="235426" y="34392"/>
                </a:lnTo>
                <a:lnTo>
                  <a:pt x="234755" y="32665"/>
                </a:lnTo>
                <a:lnTo>
                  <a:pt x="233495" y="31514"/>
                </a:lnTo>
                <a:lnTo>
                  <a:pt x="229933" y="30235"/>
                </a:lnTo>
                <a:lnTo>
                  <a:pt x="228658" y="29083"/>
                </a:lnTo>
                <a:lnTo>
                  <a:pt x="227241" y="25638"/>
                </a:lnTo>
                <a:lnTo>
                  <a:pt x="226052" y="24395"/>
                </a:lnTo>
                <a:lnTo>
                  <a:pt x="222567" y="23014"/>
                </a:lnTo>
                <a:lnTo>
                  <a:pt x="221313" y="21834"/>
                </a:lnTo>
                <a:lnTo>
                  <a:pt x="219920" y="18359"/>
                </a:lnTo>
                <a:lnTo>
                  <a:pt x="220359" y="17108"/>
                </a:lnTo>
                <a:lnTo>
                  <a:pt x="221464" y="16274"/>
                </a:lnTo>
                <a:lnTo>
                  <a:pt x="223012" y="15717"/>
                </a:lnTo>
                <a:lnTo>
                  <a:pt x="224045" y="14535"/>
                </a:lnTo>
                <a:lnTo>
                  <a:pt x="225191" y="11058"/>
                </a:lnTo>
                <a:lnTo>
                  <a:pt x="226308" y="9805"/>
                </a:lnTo>
                <a:lnTo>
                  <a:pt x="229714" y="8414"/>
                </a:lnTo>
                <a:lnTo>
                  <a:pt x="230946" y="7232"/>
                </a:lnTo>
                <a:lnTo>
                  <a:pt x="232316" y="3754"/>
                </a:lnTo>
                <a:lnTo>
                  <a:pt x="233493" y="2502"/>
                </a:lnTo>
                <a:lnTo>
                  <a:pt x="236964" y="1111"/>
                </a:lnTo>
                <a:lnTo>
                  <a:pt x="272661" y="4"/>
                </a:lnTo>
                <a:lnTo>
                  <a:pt x="278718" y="0"/>
                </a:lnTo>
                <a:lnTo>
                  <a:pt x="284115" y="2163"/>
                </a:lnTo>
                <a:lnTo>
                  <a:pt x="297369" y="12120"/>
                </a:lnTo>
                <a:lnTo>
                  <a:pt x="304208" y="14680"/>
                </a:lnTo>
                <a:lnTo>
                  <a:pt x="324506" y="32691"/>
                </a:lnTo>
                <a:lnTo>
                  <a:pt x="326646" y="36980"/>
                </a:lnTo>
                <a:lnTo>
                  <a:pt x="328020" y="46345"/>
                </a:lnTo>
                <a:lnTo>
                  <a:pt x="326043" y="51163"/>
                </a:lnTo>
                <a:lnTo>
                  <a:pt x="323271" y="56010"/>
                </a:lnTo>
                <a:lnTo>
                  <a:pt x="320899" y="63301"/>
                </a:lnTo>
                <a:lnTo>
                  <a:pt x="316230" y="70600"/>
                </a:lnTo>
                <a:lnTo>
                  <a:pt x="313674" y="77903"/>
                </a:lnTo>
                <a:lnTo>
                  <a:pt x="308949" y="85206"/>
                </a:lnTo>
                <a:lnTo>
                  <a:pt x="307559" y="90075"/>
                </a:lnTo>
                <a:lnTo>
                  <a:pt x="306377" y="91698"/>
                </a:lnTo>
                <a:lnTo>
                  <a:pt x="304777" y="92780"/>
                </a:lnTo>
                <a:lnTo>
                  <a:pt x="300836" y="94794"/>
                </a:lnTo>
                <a:lnTo>
                  <a:pt x="296379" y="98393"/>
                </a:lnTo>
                <a:lnTo>
                  <a:pt x="293857" y="102698"/>
                </a:lnTo>
                <a:lnTo>
                  <a:pt x="291294" y="114479"/>
                </a:lnTo>
                <a:lnTo>
                  <a:pt x="284537" y="124158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SMARTInkShape-Group656"/>
          <p:cNvGrpSpPr/>
          <p:nvPr/>
        </p:nvGrpSpPr>
        <p:grpSpPr>
          <a:xfrm>
            <a:off x="4784103" y="1767450"/>
            <a:ext cx="1168262" cy="393137"/>
            <a:chOff x="4784103" y="1767450"/>
            <a:chExt cx="1168262" cy="393137"/>
          </a:xfrm>
        </p:grpSpPr>
        <p:sp>
          <p:nvSpPr>
            <p:cNvPr id="19" name="SMARTInkShape-2398"/>
            <p:cNvSpPr/>
            <p:nvPr>
              <p:custDataLst>
                <p:tags r:id="rId53"/>
              </p:custDataLst>
            </p:nvPr>
          </p:nvSpPr>
          <p:spPr>
            <a:xfrm>
              <a:off x="5524340" y="1856506"/>
              <a:ext cx="428025" cy="166568"/>
            </a:xfrm>
            <a:custGeom>
              <a:avLst/>
              <a:gdLst/>
              <a:ahLst/>
              <a:cxnLst/>
              <a:rect l="0" t="0" r="0" b="0"/>
              <a:pathLst>
                <a:path w="428025" h="166568">
                  <a:moveTo>
                    <a:pt x="106670" y="27801"/>
                  </a:moveTo>
                  <a:lnTo>
                    <a:pt x="106670" y="27801"/>
                  </a:lnTo>
                  <a:lnTo>
                    <a:pt x="106670" y="16921"/>
                  </a:lnTo>
                  <a:lnTo>
                    <a:pt x="104506" y="12686"/>
                  </a:lnTo>
                  <a:lnTo>
                    <a:pt x="93379" y="0"/>
                  </a:lnTo>
                  <a:lnTo>
                    <a:pt x="88319" y="1379"/>
                  </a:lnTo>
                  <a:lnTo>
                    <a:pt x="78510" y="6717"/>
                  </a:lnTo>
                  <a:lnTo>
                    <a:pt x="59591" y="24814"/>
                  </a:lnTo>
                  <a:lnTo>
                    <a:pt x="35961" y="57583"/>
                  </a:lnTo>
                  <a:lnTo>
                    <a:pt x="16572" y="87152"/>
                  </a:lnTo>
                  <a:lnTo>
                    <a:pt x="3602" y="113192"/>
                  </a:lnTo>
                  <a:lnTo>
                    <a:pt x="0" y="129049"/>
                  </a:lnTo>
                  <a:lnTo>
                    <a:pt x="562" y="142048"/>
                  </a:lnTo>
                  <a:lnTo>
                    <a:pt x="3517" y="152424"/>
                  </a:lnTo>
                  <a:lnTo>
                    <a:pt x="7535" y="159740"/>
                  </a:lnTo>
                  <a:lnTo>
                    <a:pt x="10555" y="162016"/>
                  </a:lnTo>
                  <a:lnTo>
                    <a:pt x="21746" y="165219"/>
                  </a:lnTo>
                  <a:lnTo>
                    <a:pt x="39663" y="166390"/>
                  </a:lnTo>
                  <a:lnTo>
                    <a:pt x="53454" y="162638"/>
                  </a:lnTo>
                  <a:lnTo>
                    <a:pt x="63942" y="156386"/>
                  </a:lnTo>
                  <a:lnTo>
                    <a:pt x="79775" y="141173"/>
                  </a:lnTo>
                  <a:lnTo>
                    <a:pt x="101727" y="107897"/>
                  </a:lnTo>
                  <a:lnTo>
                    <a:pt x="126910" y="71750"/>
                  </a:lnTo>
                  <a:lnTo>
                    <a:pt x="141647" y="51589"/>
                  </a:lnTo>
                  <a:lnTo>
                    <a:pt x="144667" y="50546"/>
                  </a:lnTo>
                  <a:lnTo>
                    <a:pt x="146608" y="50268"/>
                  </a:lnTo>
                  <a:lnTo>
                    <a:pt x="147902" y="51705"/>
                  </a:lnTo>
                  <a:lnTo>
                    <a:pt x="156678" y="84062"/>
                  </a:lnTo>
                  <a:lnTo>
                    <a:pt x="165592" y="116119"/>
                  </a:lnTo>
                  <a:lnTo>
                    <a:pt x="174933" y="140913"/>
                  </a:lnTo>
                  <a:lnTo>
                    <a:pt x="184076" y="149215"/>
                  </a:lnTo>
                  <a:lnTo>
                    <a:pt x="213659" y="161156"/>
                  </a:lnTo>
                  <a:lnTo>
                    <a:pt x="241251" y="164964"/>
                  </a:lnTo>
                  <a:lnTo>
                    <a:pt x="273861" y="166092"/>
                  </a:lnTo>
                  <a:lnTo>
                    <a:pt x="301620" y="166356"/>
                  </a:lnTo>
                  <a:lnTo>
                    <a:pt x="332081" y="166474"/>
                  </a:lnTo>
                  <a:lnTo>
                    <a:pt x="361850" y="166526"/>
                  </a:lnTo>
                  <a:lnTo>
                    <a:pt x="389706" y="166559"/>
                  </a:lnTo>
                  <a:lnTo>
                    <a:pt x="428024" y="16656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2399"/>
            <p:cNvSpPr/>
            <p:nvPr>
              <p:custDataLst>
                <p:tags r:id="rId54"/>
              </p:custDataLst>
            </p:nvPr>
          </p:nvSpPr>
          <p:spPr>
            <a:xfrm>
              <a:off x="5331565" y="1920824"/>
              <a:ext cx="153375" cy="36519"/>
            </a:xfrm>
            <a:custGeom>
              <a:avLst/>
              <a:gdLst/>
              <a:ahLst/>
              <a:cxnLst/>
              <a:rect l="0" t="0" r="0" b="0"/>
              <a:pathLst>
                <a:path w="153375" h="36519">
                  <a:moveTo>
                    <a:pt x="0" y="36518"/>
                  </a:moveTo>
                  <a:lnTo>
                    <a:pt x="0" y="36518"/>
                  </a:lnTo>
                  <a:lnTo>
                    <a:pt x="0" y="25638"/>
                  </a:lnTo>
                  <a:lnTo>
                    <a:pt x="812" y="24395"/>
                  </a:lnTo>
                  <a:lnTo>
                    <a:pt x="2164" y="23567"/>
                  </a:lnTo>
                  <a:lnTo>
                    <a:pt x="32830" y="10329"/>
                  </a:lnTo>
                  <a:lnTo>
                    <a:pt x="66208" y="3825"/>
                  </a:lnTo>
                  <a:lnTo>
                    <a:pt x="100059" y="756"/>
                  </a:lnTo>
                  <a:lnTo>
                    <a:pt x="135904" y="44"/>
                  </a:lnTo>
                  <a:lnTo>
                    <a:pt x="153374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400"/>
            <p:cNvSpPr/>
            <p:nvPr>
              <p:custDataLst>
                <p:tags r:id="rId55"/>
              </p:custDataLst>
            </p:nvPr>
          </p:nvSpPr>
          <p:spPr>
            <a:xfrm>
              <a:off x="5369571" y="1782058"/>
              <a:ext cx="13120" cy="328659"/>
            </a:xfrm>
            <a:custGeom>
              <a:avLst/>
              <a:gdLst/>
              <a:ahLst/>
              <a:cxnLst/>
              <a:rect l="0" t="0" r="0" b="0"/>
              <a:pathLst>
                <a:path w="13120" h="328659">
                  <a:moveTo>
                    <a:pt x="5816" y="0"/>
                  </a:moveTo>
                  <a:lnTo>
                    <a:pt x="5816" y="0"/>
                  </a:lnTo>
                  <a:lnTo>
                    <a:pt x="5816" y="3877"/>
                  </a:lnTo>
                  <a:lnTo>
                    <a:pt x="3651" y="7944"/>
                  </a:lnTo>
                  <a:lnTo>
                    <a:pt x="1938" y="10165"/>
                  </a:lnTo>
                  <a:lnTo>
                    <a:pt x="35" y="16960"/>
                  </a:lnTo>
                  <a:lnTo>
                    <a:pt x="0" y="26202"/>
                  </a:lnTo>
                  <a:lnTo>
                    <a:pt x="4889" y="58993"/>
                  </a:lnTo>
                  <a:lnTo>
                    <a:pt x="5541" y="88260"/>
                  </a:lnTo>
                  <a:lnTo>
                    <a:pt x="5734" y="118752"/>
                  </a:lnTo>
                  <a:lnTo>
                    <a:pt x="5792" y="152222"/>
                  </a:lnTo>
                  <a:lnTo>
                    <a:pt x="5809" y="187836"/>
                  </a:lnTo>
                  <a:lnTo>
                    <a:pt x="5814" y="220209"/>
                  </a:lnTo>
                  <a:lnTo>
                    <a:pt x="5816" y="254398"/>
                  </a:lnTo>
                  <a:lnTo>
                    <a:pt x="5816" y="288102"/>
                  </a:lnTo>
                  <a:lnTo>
                    <a:pt x="12668" y="324267"/>
                  </a:lnTo>
                  <a:lnTo>
                    <a:pt x="13119" y="32865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2401"/>
            <p:cNvSpPr/>
            <p:nvPr>
              <p:custDataLst>
                <p:tags r:id="rId56"/>
              </p:custDataLst>
            </p:nvPr>
          </p:nvSpPr>
          <p:spPr>
            <a:xfrm>
              <a:off x="4784103" y="1884307"/>
              <a:ext cx="131163" cy="73036"/>
            </a:xfrm>
            <a:custGeom>
              <a:avLst/>
              <a:gdLst/>
              <a:ahLst/>
              <a:cxnLst/>
              <a:rect l="0" t="0" r="0" b="0"/>
              <a:pathLst>
                <a:path w="131163" h="73036">
                  <a:moveTo>
                    <a:pt x="7003" y="73035"/>
                  </a:moveTo>
                  <a:lnTo>
                    <a:pt x="7003" y="73035"/>
                  </a:lnTo>
                  <a:lnTo>
                    <a:pt x="3125" y="73035"/>
                  </a:lnTo>
                  <a:lnTo>
                    <a:pt x="1983" y="72223"/>
                  </a:lnTo>
                  <a:lnTo>
                    <a:pt x="1222" y="70871"/>
                  </a:lnTo>
                  <a:lnTo>
                    <a:pt x="0" y="66746"/>
                  </a:lnTo>
                  <a:lnTo>
                    <a:pt x="4778" y="60101"/>
                  </a:lnTo>
                  <a:lnTo>
                    <a:pt x="6014" y="55655"/>
                  </a:lnTo>
                  <a:lnTo>
                    <a:pt x="10891" y="50974"/>
                  </a:lnTo>
                  <a:lnTo>
                    <a:pt x="46236" y="29210"/>
                  </a:lnTo>
                  <a:lnTo>
                    <a:pt x="81799" y="14606"/>
                  </a:lnTo>
                  <a:lnTo>
                    <a:pt x="102470" y="9467"/>
                  </a:lnTo>
                  <a:lnTo>
                    <a:pt x="119634" y="7731"/>
                  </a:lnTo>
                  <a:lnTo>
                    <a:pt x="124145" y="5329"/>
                  </a:lnTo>
                  <a:lnTo>
                    <a:pt x="13116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2402"/>
            <p:cNvSpPr/>
            <p:nvPr>
              <p:custDataLst>
                <p:tags r:id="rId57"/>
              </p:custDataLst>
            </p:nvPr>
          </p:nvSpPr>
          <p:spPr>
            <a:xfrm>
              <a:off x="4820360" y="1767450"/>
              <a:ext cx="51085" cy="393137"/>
            </a:xfrm>
            <a:custGeom>
              <a:avLst/>
              <a:gdLst/>
              <a:ahLst/>
              <a:cxnLst/>
              <a:rect l="0" t="0" r="0" b="0"/>
              <a:pathLst>
                <a:path w="51085" h="393137">
                  <a:moveTo>
                    <a:pt x="29173" y="0"/>
                  </a:moveTo>
                  <a:lnTo>
                    <a:pt x="29173" y="0"/>
                  </a:lnTo>
                  <a:lnTo>
                    <a:pt x="22885" y="0"/>
                  </a:lnTo>
                  <a:lnTo>
                    <a:pt x="22547" y="812"/>
                  </a:lnTo>
                  <a:lnTo>
                    <a:pt x="18000" y="34549"/>
                  </a:lnTo>
                  <a:lnTo>
                    <a:pt x="14433" y="64501"/>
                  </a:lnTo>
                  <a:lnTo>
                    <a:pt x="8920" y="99031"/>
                  </a:lnTo>
                  <a:lnTo>
                    <a:pt x="7754" y="130510"/>
                  </a:lnTo>
                  <a:lnTo>
                    <a:pt x="5245" y="162559"/>
                  </a:lnTo>
                  <a:lnTo>
                    <a:pt x="1526" y="197753"/>
                  </a:lnTo>
                  <a:lnTo>
                    <a:pt x="423" y="231714"/>
                  </a:lnTo>
                  <a:lnTo>
                    <a:pt x="97" y="264499"/>
                  </a:lnTo>
                  <a:lnTo>
                    <a:pt x="0" y="295582"/>
                  </a:lnTo>
                  <a:lnTo>
                    <a:pt x="3845" y="327896"/>
                  </a:lnTo>
                  <a:lnTo>
                    <a:pt x="8977" y="360748"/>
                  </a:lnTo>
                  <a:lnTo>
                    <a:pt x="12082" y="368889"/>
                  </a:lnTo>
                  <a:lnTo>
                    <a:pt x="14642" y="380973"/>
                  </a:lnTo>
                  <a:lnTo>
                    <a:pt x="16240" y="383011"/>
                  </a:lnTo>
                  <a:lnTo>
                    <a:pt x="26959" y="391569"/>
                  </a:lnTo>
                  <a:lnTo>
                    <a:pt x="31706" y="393136"/>
                  </a:lnTo>
                  <a:lnTo>
                    <a:pt x="33296" y="392743"/>
                  </a:lnTo>
                  <a:lnTo>
                    <a:pt x="34357" y="391669"/>
                  </a:lnTo>
                  <a:lnTo>
                    <a:pt x="36346" y="388312"/>
                  </a:lnTo>
                  <a:lnTo>
                    <a:pt x="41217" y="381859"/>
                  </a:lnTo>
                  <a:lnTo>
                    <a:pt x="49969" y="360316"/>
                  </a:lnTo>
                  <a:lnTo>
                    <a:pt x="51084" y="33596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2403"/>
            <p:cNvSpPr/>
            <p:nvPr>
              <p:custDataLst>
                <p:tags r:id="rId58"/>
              </p:custDataLst>
            </p:nvPr>
          </p:nvSpPr>
          <p:spPr>
            <a:xfrm>
              <a:off x="4944498" y="1767450"/>
              <a:ext cx="335944" cy="354258"/>
            </a:xfrm>
            <a:custGeom>
              <a:avLst/>
              <a:gdLst/>
              <a:ahLst/>
              <a:cxnLst/>
              <a:rect l="0" t="0" r="0" b="0"/>
              <a:pathLst>
                <a:path w="335944" h="354258">
                  <a:moveTo>
                    <a:pt x="21892" y="0"/>
                  </a:moveTo>
                  <a:lnTo>
                    <a:pt x="21892" y="0"/>
                  </a:lnTo>
                  <a:lnTo>
                    <a:pt x="21892" y="3878"/>
                  </a:lnTo>
                  <a:lnTo>
                    <a:pt x="19728" y="7945"/>
                  </a:lnTo>
                  <a:lnTo>
                    <a:pt x="16872" y="12458"/>
                  </a:lnTo>
                  <a:lnTo>
                    <a:pt x="15603" y="17169"/>
                  </a:lnTo>
                  <a:lnTo>
                    <a:pt x="14677" y="51991"/>
                  </a:lnTo>
                  <a:lnTo>
                    <a:pt x="9587" y="86341"/>
                  </a:lnTo>
                  <a:lnTo>
                    <a:pt x="7156" y="115569"/>
                  </a:lnTo>
                  <a:lnTo>
                    <a:pt x="2467" y="149566"/>
                  </a:lnTo>
                  <a:lnTo>
                    <a:pt x="718" y="185337"/>
                  </a:lnTo>
                  <a:lnTo>
                    <a:pt x="199" y="220822"/>
                  </a:lnTo>
                  <a:lnTo>
                    <a:pt x="46" y="252255"/>
                  </a:lnTo>
                  <a:lnTo>
                    <a:pt x="0" y="281315"/>
                  </a:lnTo>
                  <a:lnTo>
                    <a:pt x="2149" y="311192"/>
                  </a:lnTo>
                  <a:lnTo>
                    <a:pt x="6608" y="333001"/>
                  </a:lnTo>
                  <a:lnTo>
                    <a:pt x="7267" y="354257"/>
                  </a:lnTo>
                  <a:lnTo>
                    <a:pt x="7285" y="317777"/>
                  </a:lnTo>
                  <a:lnTo>
                    <a:pt x="9448" y="289270"/>
                  </a:lnTo>
                  <a:lnTo>
                    <a:pt x="15229" y="262077"/>
                  </a:lnTo>
                  <a:lnTo>
                    <a:pt x="24453" y="227684"/>
                  </a:lnTo>
                  <a:lnTo>
                    <a:pt x="42296" y="192224"/>
                  </a:lnTo>
                  <a:lnTo>
                    <a:pt x="53243" y="174754"/>
                  </a:lnTo>
                  <a:lnTo>
                    <a:pt x="60441" y="170991"/>
                  </a:lnTo>
                  <a:lnTo>
                    <a:pt x="64633" y="169988"/>
                  </a:lnTo>
                  <a:lnTo>
                    <a:pt x="68239" y="170130"/>
                  </a:lnTo>
                  <a:lnTo>
                    <a:pt x="74410" y="172453"/>
                  </a:lnTo>
                  <a:lnTo>
                    <a:pt x="82446" y="178323"/>
                  </a:lnTo>
                  <a:lnTo>
                    <a:pt x="99778" y="214692"/>
                  </a:lnTo>
                  <a:lnTo>
                    <a:pt x="111966" y="248701"/>
                  </a:lnTo>
                  <a:lnTo>
                    <a:pt x="129921" y="282724"/>
                  </a:lnTo>
                  <a:lnTo>
                    <a:pt x="144759" y="303896"/>
                  </a:lnTo>
                  <a:lnTo>
                    <a:pt x="154685" y="314920"/>
                  </a:lnTo>
                  <a:lnTo>
                    <a:pt x="162332" y="318495"/>
                  </a:lnTo>
                  <a:lnTo>
                    <a:pt x="176588" y="320790"/>
                  </a:lnTo>
                  <a:lnTo>
                    <a:pt x="188551" y="317311"/>
                  </a:lnTo>
                  <a:lnTo>
                    <a:pt x="202375" y="307263"/>
                  </a:lnTo>
                  <a:lnTo>
                    <a:pt x="228709" y="274176"/>
                  </a:lnTo>
                  <a:lnTo>
                    <a:pt x="243096" y="240574"/>
                  </a:lnTo>
                  <a:lnTo>
                    <a:pt x="255560" y="210221"/>
                  </a:lnTo>
                  <a:lnTo>
                    <a:pt x="261456" y="186153"/>
                  </a:lnTo>
                  <a:lnTo>
                    <a:pt x="262478" y="174628"/>
                  </a:lnTo>
                  <a:lnTo>
                    <a:pt x="260553" y="168771"/>
                  </a:lnTo>
                  <a:lnTo>
                    <a:pt x="256581" y="162276"/>
                  </a:lnTo>
                  <a:lnTo>
                    <a:pt x="253875" y="161388"/>
                  </a:lnTo>
                  <a:lnTo>
                    <a:pt x="252017" y="161151"/>
                  </a:lnTo>
                  <a:lnTo>
                    <a:pt x="247789" y="163052"/>
                  </a:lnTo>
                  <a:lnTo>
                    <a:pt x="238462" y="170885"/>
                  </a:lnTo>
                  <a:lnTo>
                    <a:pt x="228805" y="186889"/>
                  </a:lnTo>
                  <a:lnTo>
                    <a:pt x="216650" y="219672"/>
                  </a:lnTo>
                  <a:lnTo>
                    <a:pt x="208537" y="248432"/>
                  </a:lnTo>
                  <a:lnTo>
                    <a:pt x="211195" y="280975"/>
                  </a:lnTo>
                  <a:lnTo>
                    <a:pt x="215486" y="296587"/>
                  </a:lnTo>
                  <a:lnTo>
                    <a:pt x="225774" y="311492"/>
                  </a:lnTo>
                  <a:lnTo>
                    <a:pt x="234502" y="316971"/>
                  </a:lnTo>
                  <a:lnTo>
                    <a:pt x="253330" y="320489"/>
                  </a:lnTo>
                  <a:lnTo>
                    <a:pt x="277696" y="315353"/>
                  </a:lnTo>
                  <a:lnTo>
                    <a:pt x="312362" y="297572"/>
                  </a:lnTo>
                  <a:lnTo>
                    <a:pt x="335943" y="27753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MARTInkShape-2404"/>
          <p:cNvSpPr/>
          <p:nvPr>
            <p:custDataLst>
              <p:tags r:id="rId3"/>
            </p:custDataLst>
          </p:nvPr>
        </p:nvSpPr>
        <p:spPr>
          <a:xfrm>
            <a:off x="3184332" y="2556256"/>
            <a:ext cx="270224" cy="29188"/>
          </a:xfrm>
          <a:custGeom>
            <a:avLst/>
            <a:gdLst/>
            <a:ahLst/>
            <a:cxnLst/>
            <a:rect l="0" t="0" r="0" b="0"/>
            <a:pathLst>
              <a:path w="270224" h="29188">
                <a:moveTo>
                  <a:pt x="14607" y="14581"/>
                </a:moveTo>
                <a:lnTo>
                  <a:pt x="14607" y="14581"/>
                </a:lnTo>
                <a:lnTo>
                  <a:pt x="8319" y="20869"/>
                </a:lnTo>
                <a:lnTo>
                  <a:pt x="4" y="21884"/>
                </a:lnTo>
                <a:lnTo>
                  <a:pt x="1" y="21885"/>
                </a:lnTo>
                <a:lnTo>
                  <a:pt x="0" y="25762"/>
                </a:lnTo>
                <a:lnTo>
                  <a:pt x="812" y="26904"/>
                </a:lnTo>
                <a:lnTo>
                  <a:pt x="2165" y="27665"/>
                </a:lnTo>
                <a:lnTo>
                  <a:pt x="7003" y="29099"/>
                </a:lnTo>
                <a:lnTo>
                  <a:pt x="20804" y="29187"/>
                </a:lnTo>
                <a:lnTo>
                  <a:pt x="27523" y="24168"/>
                </a:lnTo>
                <a:lnTo>
                  <a:pt x="34304" y="22561"/>
                </a:lnTo>
                <a:lnTo>
                  <a:pt x="39050" y="22185"/>
                </a:lnTo>
                <a:lnTo>
                  <a:pt x="43865" y="19854"/>
                </a:lnTo>
                <a:lnTo>
                  <a:pt x="48710" y="16925"/>
                </a:lnTo>
                <a:lnTo>
                  <a:pt x="58432" y="15044"/>
                </a:lnTo>
                <a:lnTo>
                  <a:pt x="71593" y="14608"/>
                </a:lnTo>
                <a:lnTo>
                  <a:pt x="79393" y="9567"/>
                </a:lnTo>
                <a:lnTo>
                  <a:pt x="115179" y="7295"/>
                </a:lnTo>
                <a:lnTo>
                  <a:pt x="140898" y="7278"/>
                </a:lnTo>
                <a:lnTo>
                  <a:pt x="145936" y="5114"/>
                </a:lnTo>
                <a:lnTo>
                  <a:pt x="148415" y="3401"/>
                </a:lnTo>
                <a:lnTo>
                  <a:pt x="159659" y="989"/>
                </a:lnTo>
                <a:lnTo>
                  <a:pt x="184933" y="0"/>
                </a:lnTo>
                <a:lnTo>
                  <a:pt x="189852" y="2150"/>
                </a:lnTo>
                <a:lnTo>
                  <a:pt x="194743" y="4999"/>
                </a:lnTo>
                <a:lnTo>
                  <a:pt x="204495" y="6827"/>
                </a:lnTo>
                <a:lnTo>
                  <a:pt x="238641" y="7277"/>
                </a:lnTo>
                <a:lnTo>
                  <a:pt x="250762" y="7277"/>
                </a:lnTo>
                <a:lnTo>
                  <a:pt x="252383" y="8089"/>
                </a:lnTo>
                <a:lnTo>
                  <a:pt x="253463" y="9441"/>
                </a:lnTo>
                <a:lnTo>
                  <a:pt x="254183" y="11155"/>
                </a:lnTo>
                <a:lnTo>
                  <a:pt x="255475" y="12297"/>
                </a:lnTo>
                <a:lnTo>
                  <a:pt x="262897" y="14573"/>
                </a:lnTo>
                <a:lnTo>
                  <a:pt x="266795" y="14579"/>
                </a:lnTo>
                <a:lnTo>
                  <a:pt x="267940" y="15391"/>
                </a:lnTo>
                <a:lnTo>
                  <a:pt x="268704" y="16744"/>
                </a:lnTo>
                <a:lnTo>
                  <a:pt x="270223" y="21858"/>
                </a:lnTo>
                <a:lnTo>
                  <a:pt x="266351" y="17999"/>
                </a:lnTo>
                <a:lnTo>
                  <a:pt x="265209" y="17671"/>
                </a:lnTo>
                <a:lnTo>
                  <a:pt x="264449" y="18264"/>
                </a:lnTo>
                <a:lnTo>
                  <a:pt x="263227" y="21170"/>
                </a:lnTo>
                <a:lnTo>
                  <a:pt x="257155" y="21743"/>
                </a:lnTo>
                <a:lnTo>
                  <a:pt x="241016" y="21885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ARTInkShape-2405"/>
          <p:cNvSpPr/>
          <p:nvPr>
            <p:custDataLst>
              <p:tags r:id="rId4"/>
            </p:custDataLst>
          </p:nvPr>
        </p:nvSpPr>
        <p:spPr>
          <a:xfrm>
            <a:off x="3680971" y="2570837"/>
            <a:ext cx="226409" cy="36518"/>
          </a:xfrm>
          <a:custGeom>
            <a:avLst/>
            <a:gdLst/>
            <a:ahLst/>
            <a:cxnLst/>
            <a:rect l="0" t="0" r="0" b="0"/>
            <a:pathLst>
              <a:path w="226409" h="36518">
                <a:moveTo>
                  <a:pt x="0" y="0"/>
                </a:moveTo>
                <a:lnTo>
                  <a:pt x="0" y="0"/>
                </a:lnTo>
                <a:lnTo>
                  <a:pt x="0" y="28913"/>
                </a:lnTo>
                <a:lnTo>
                  <a:pt x="3877" y="29125"/>
                </a:lnTo>
                <a:lnTo>
                  <a:pt x="5020" y="29966"/>
                </a:lnTo>
                <a:lnTo>
                  <a:pt x="6288" y="33065"/>
                </a:lnTo>
                <a:lnTo>
                  <a:pt x="7438" y="34216"/>
                </a:lnTo>
                <a:lnTo>
                  <a:pt x="13503" y="36214"/>
                </a:lnTo>
                <a:lnTo>
                  <a:pt x="48079" y="36517"/>
                </a:lnTo>
                <a:lnTo>
                  <a:pt x="82919" y="36517"/>
                </a:lnTo>
                <a:lnTo>
                  <a:pt x="97079" y="36517"/>
                </a:lnTo>
                <a:lnTo>
                  <a:pt x="131327" y="29348"/>
                </a:lnTo>
                <a:lnTo>
                  <a:pt x="158373" y="28408"/>
                </a:lnTo>
                <a:lnTo>
                  <a:pt x="179417" y="22588"/>
                </a:lnTo>
                <a:lnTo>
                  <a:pt x="184695" y="22211"/>
                </a:lnTo>
                <a:lnTo>
                  <a:pt x="189746" y="24208"/>
                </a:lnTo>
                <a:lnTo>
                  <a:pt x="195724" y="28225"/>
                </a:lnTo>
                <a:lnTo>
                  <a:pt x="204547" y="29156"/>
                </a:lnTo>
                <a:lnTo>
                  <a:pt x="222584" y="29213"/>
                </a:lnTo>
                <a:lnTo>
                  <a:pt x="223859" y="28402"/>
                </a:lnTo>
                <a:lnTo>
                  <a:pt x="224709" y="27050"/>
                </a:lnTo>
                <a:lnTo>
                  <a:pt x="226408" y="21913"/>
                </a:lnTo>
                <a:lnTo>
                  <a:pt x="211802" y="21911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ARTInkShape-2406"/>
          <p:cNvSpPr/>
          <p:nvPr>
            <p:custDataLst>
              <p:tags r:id="rId5"/>
            </p:custDataLst>
          </p:nvPr>
        </p:nvSpPr>
        <p:spPr>
          <a:xfrm>
            <a:off x="4148396" y="2563536"/>
            <a:ext cx="708416" cy="29213"/>
          </a:xfrm>
          <a:custGeom>
            <a:avLst/>
            <a:gdLst/>
            <a:ahLst/>
            <a:cxnLst/>
            <a:rect l="0" t="0" r="0" b="0"/>
            <a:pathLst>
              <a:path w="708416" h="29213">
                <a:moveTo>
                  <a:pt x="21911" y="14605"/>
                </a:moveTo>
                <a:lnTo>
                  <a:pt x="21911" y="14605"/>
                </a:lnTo>
                <a:lnTo>
                  <a:pt x="7612" y="14605"/>
                </a:lnTo>
                <a:lnTo>
                  <a:pt x="7395" y="10727"/>
                </a:lnTo>
                <a:lnTo>
                  <a:pt x="6553" y="9585"/>
                </a:lnTo>
                <a:lnTo>
                  <a:pt x="12" y="7304"/>
                </a:lnTo>
                <a:lnTo>
                  <a:pt x="8" y="7303"/>
                </a:lnTo>
                <a:lnTo>
                  <a:pt x="0" y="0"/>
                </a:lnTo>
                <a:lnTo>
                  <a:pt x="0" y="7275"/>
                </a:lnTo>
                <a:lnTo>
                  <a:pt x="11154" y="7301"/>
                </a:lnTo>
                <a:lnTo>
                  <a:pt x="12305" y="8112"/>
                </a:lnTo>
                <a:lnTo>
                  <a:pt x="13072" y="9465"/>
                </a:lnTo>
                <a:lnTo>
                  <a:pt x="13584" y="11178"/>
                </a:lnTo>
                <a:lnTo>
                  <a:pt x="14737" y="12320"/>
                </a:lnTo>
                <a:lnTo>
                  <a:pt x="20806" y="14304"/>
                </a:lnTo>
                <a:lnTo>
                  <a:pt x="53657" y="14605"/>
                </a:lnTo>
                <a:lnTo>
                  <a:pt x="55247" y="15416"/>
                </a:lnTo>
                <a:lnTo>
                  <a:pt x="56307" y="16769"/>
                </a:lnTo>
                <a:lnTo>
                  <a:pt x="57014" y="18482"/>
                </a:lnTo>
                <a:lnTo>
                  <a:pt x="58297" y="19624"/>
                </a:lnTo>
                <a:lnTo>
                  <a:pt x="64593" y="21607"/>
                </a:lnTo>
                <a:lnTo>
                  <a:pt x="100510" y="21908"/>
                </a:lnTo>
                <a:lnTo>
                  <a:pt x="136539" y="21908"/>
                </a:lnTo>
                <a:lnTo>
                  <a:pt x="171457" y="21908"/>
                </a:lnTo>
                <a:lnTo>
                  <a:pt x="192353" y="21908"/>
                </a:lnTo>
                <a:lnTo>
                  <a:pt x="197207" y="19744"/>
                </a:lnTo>
                <a:lnTo>
                  <a:pt x="203059" y="15620"/>
                </a:lnTo>
                <a:lnTo>
                  <a:pt x="210045" y="14805"/>
                </a:lnTo>
                <a:lnTo>
                  <a:pt x="244492" y="14605"/>
                </a:lnTo>
                <a:lnTo>
                  <a:pt x="280984" y="14605"/>
                </a:lnTo>
                <a:lnTo>
                  <a:pt x="309190" y="14605"/>
                </a:lnTo>
                <a:lnTo>
                  <a:pt x="310810" y="15416"/>
                </a:lnTo>
                <a:lnTo>
                  <a:pt x="311891" y="16769"/>
                </a:lnTo>
                <a:lnTo>
                  <a:pt x="312611" y="18482"/>
                </a:lnTo>
                <a:lnTo>
                  <a:pt x="313903" y="19624"/>
                </a:lnTo>
                <a:lnTo>
                  <a:pt x="317502" y="20893"/>
                </a:lnTo>
                <a:lnTo>
                  <a:pt x="346003" y="21906"/>
                </a:lnTo>
                <a:lnTo>
                  <a:pt x="347525" y="22718"/>
                </a:lnTo>
                <a:lnTo>
                  <a:pt x="348540" y="24071"/>
                </a:lnTo>
                <a:lnTo>
                  <a:pt x="349216" y="25784"/>
                </a:lnTo>
                <a:lnTo>
                  <a:pt x="350479" y="26927"/>
                </a:lnTo>
                <a:lnTo>
                  <a:pt x="354045" y="28196"/>
                </a:lnTo>
                <a:lnTo>
                  <a:pt x="390537" y="29211"/>
                </a:lnTo>
                <a:lnTo>
                  <a:pt x="425131" y="29212"/>
                </a:lnTo>
                <a:lnTo>
                  <a:pt x="461645" y="29212"/>
                </a:lnTo>
                <a:lnTo>
                  <a:pt x="491778" y="29212"/>
                </a:lnTo>
                <a:lnTo>
                  <a:pt x="496643" y="27047"/>
                </a:lnTo>
                <a:lnTo>
                  <a:pt x="501510" y="24192"/>
                </a:lnTo>
                <a:lnTo>
                  <a:pt x="509804" y="22209"/>
                </a:lnTo>
                <a:lnTo>
                  <a:pt x="545531" y="21908"/>
                </a:lnTo>
                <a:lnTo>
                  <a:pt x="580454" y="21908"/>
                </a:lnTo>
                <a:lnTo>
                  <a:pt x="616946" y="21908"/>
                </a:lnTo>
                <a:lnTo>
                  <a:pt x="652756" y="21908"/>
                </a:lnTo>
                <a:lnTo>
                  <a:pt x="654276" y="22720"/>
                </a:lnTo>
                <a:lnTo>
                  <a:pt x="655289" y="24072"/>
                </a:lnTo>
                <a:lnTo>
                  <a:pt x="655965" y="25785"/>
                </a:lnTo>
                <a:lnTo>
                  <a:pt x="657227" y="26927"/>
                </a:lnTo>
                <a:lnTo>
                  <a:pt x="663486" y="28911"/>
                </a:lnTo>
                <a:lnTo>
                  <a:pt x="678828" y="29209"/>
                </a:lnTo>
                <a:lnTo>
                  <a:pt x="685480" y="22923"/>
                </a:lnTo>
                <a:lnTo>
                  <a:pt x="692726" y="21997"/>
                </a:lnTo>
                <a:lnTo>
                  <a:pt x="708415" y="21908"/>
                </a:lnTo>
                <a:lnTo>
                  <a:pt x="701227" y="21908"/>
                </a:lnTo>
                <a:lnTo>
                  <a:pt x="693834" y="29212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2407"/>
          <p:cNvSpPr/>
          <p:nvPr>
            <p:custDataLst>
              <p:tags r:id="rId6"/>
            </p:custDataLst>
          </p:nvPr>
        </p:nvSpPr>
        <p:spPr>
          <a:xfrm>
            <a:off x="5769777" y="2570837"/>
            <a:ext cx="832601" cy="29215"/>
          </a:xfrm>
          <a:custGeom>
            <a:avLst/>
            <a:gdLst/>
            <a:ahLst/>
            <a:cxnLst/>
            <a:rect l="0" t="0" r="0" b="0"/>
            <a:pathLst>
              <a:path w="832601" h="29215">
                <a:moveTo>
                  <a:pt x="7303" y="29214"/>
                </a:moveTo>
                <a:lnTo>
                  <a:pt x="7303" y="29214"/>
                </a:lnTo>
                <a:lnTo>
                  <a:pt x="0" y="21911"/>
                </a:lnTo>
                <a:lnTo>
                  <a:pt x="6288" y="21911"/>
                </a:lnTo>
                <a:lnTo>
                  <a:pt x="6626" y="22722"/>
                </a:lnTo>
                <a:lnTo>
                  <a:pt x="7302" y="29206"/>
                </a:lnTo>
                <a:lnTo>
                  <a:pt x="13591" y="22925"/>
                </a:lnTo>
                <a:lnTo>
                  <a:pt x="18183" y="22211"/>
                </a:lnTo>
                <a:lnTo>
                  <a:pt x="53740" y="21911"/>
                </a:lnTo>
                <a:lnTo>
                  <a:pt x="89769" y="21911"/>
                </a:lnTo>
                <a:lnTo>
                  <a:pt x="97514" y="21099"/>
                </a:lnTo>
                <a:lnTo>
                  <a:pt x="111684" y="15622"/>
                </a:lnTo>
                <a:lnTo>
                  <a:pt x="133615" y="12483"/>
                </a:lnTo>
                <a:lnTo>
                  <a:pt x="147487" y="8327"/>
                </a:lnTo>
                <a:lnTo>
                  <a:pt x="180270" y="7321"/>
                </a:lnTo>
                <a:lnTo>
                  <a:pt x="214979" y="7304"/>
                </a:lnTo>
                <a:lnTo>
                  <a:pt x="250638" y="7304"/>
                </a:lnTo>
                <a:lnTo>
                  <a:pt x="282730" y="7304"/>
                </a:lnTo>
                <a:lnTo>
                  <a:pt x="316504" y="7304"/>
                </a:lnTo>
                <a:lnTo>
                  <a:pt x="350569" y="7304"/>
                </a:lnTo>
                <a:lnTo>
                  <a:pt x="383705" y="7304"/>
                </a:lnTo>
                <a:lnTo>
                  <a:pt x="418117" y="7304"/>
                </a:lnTo>
                <a:lnTo>
                  <a:pt x="452781" y="7304"/>
                </a:lnTo>
                <a:lnTo>
                  <a:pt x="484192" y="7304"/>
                </a:lnTo>
                <a:lnTo>
                  <a:pt x="513002" y="6492"/>
                </a:lnTo>
                <a:lnTo>
                  <a:pt x="547723" y="451"/>
                </a:lnTo>
                <a:lnTo>
                  <a:pt x="579137" y="39"/>
                </a:lnTo>
                <a:lnTo>
                  <a:pt x="613043" y="3"/>
                </a:lnTo>
                <a:lnTo>
                  <a:pt x="648450" y="0"/>
                </a:lnTo>
                <a:lnTo>
                  <a:pt x="681253" y="0"/>
                </a:lnTo>
                <a:lnTo>
                  <a:pt x="715281" y="0"/>
                </a:lnTo>
                <a:lnTo>
                  <a:pt x="748051" y="0"/>
                </a:lnTo>
                <a:lnTo>
                  <a:pt x="782493" y="0"/>
                </a:lnTo>
                <a:lnTo>
                  <a:pt x="817843" y="0"/>
                </a:lnTo>
                <a:lnTo>
                  <a:pt x="828737" y="0"/>
                </a:lnTo>
                <a:lnTo>
                  <a:pt x="830025" y="811"/>
                </a:lnTo>
                <a:lnTo>
                  <a:pt x="830884" y="2164"/>
                </a:lnTo>
                <a:lnTo>
                  <a:pt x="832598" y="7296"/>
                </a:lnTo>
                <a:lnTo>
                  <a:pt x="832600" y="26"/>
                </a:lnTo>
                <a:lnTo>
                  <a:pt x="825296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Shape-2408"/>
          <p:cNvSpPr/>
          <p:nvPr>
            <p:custDataLst>
              <p:tags r:id="rId7"/>
            </p:custDataLst>
          </p:nvPr>
        </p:nvSpPr>
        <p:spPr>
          <a:xfrm>
            <a:off x="2636715" y="2060048"/>
            <a:ext cx="248113" cy="605597"/>
          </a:xfrm>
          <a:custGeom>
            <a:avLst/>
            <a:gdLst/>
            <a:ahLst/>
            <a:cxnLst/>
            <a:rect l="0" t="0" r="0" b="0"/>
            <a:pathLst>
              <a:path w="248113" h="605597">
                <a:moveTo>
                  <a:pt x="240870" y="87185"/>
                </a:moveTo>
                <a:lnTo>
                  <a:pt x="240870" y="87185"/>
                </a:lnTo>
                <a:lnTo>
                  <a:pt x="233593" y="79908"/>
                </a:lnTo>
                <a:lnTo>
                  <a:pt x="233566" y="115144"/>
                </a:lnTo>
                <a:lnTo>
                  <a:pt x="233566" y="147160"/>
                </a:lnTo>
                <a:lnTo>
                  <a:pt x="239347" y="182335"/>
                </a:lnTo>
                <a:lnTo>
                  <a:pt x="240569" y="215262"/>
                </a:lnTo>
                <a:lnTo>
                  <a:pt x="245830" y="248005"/>
                </a:lnTo>
                <a:lnTo>
                  <a:pt x="247479" y="275406"/>
                </a:lnTo>
                <a:lnTo>
                  <a:pt x="247967" y="304082"/>
                </a:lnTo>
                <a:lnTo>
                  <a:pt x="248112" y="333137"/>
                </a:lnTo>
                <a:lnTo>
                  <a:pt x="247343" y="363116"/>
                </a:lnTo>
                <a:lnTo>
                  <a:pt x="243149" y="396523"/>
                </a:lnTo>
                <a:lnTo>
                  <a:pt x="240733" y="427340"/>
                </a:lnTo>
                <a:lnTo>
                  <a:pt x="235239" y="457030"/>
                </a:lnTo>
                <a:lnTo>
                  <a:pt x="228471" y="485573"/>
                </a:lnTo>
                <a:lnTo>
                  <a:pt x="216751" y="517440"/>
                </a:lnTo>
                <a:lnTo>
                  <a:pt x="195135" y="553713"/>
                </a:lnTo>
                <a:lnTo>
                  <a:pt x="176519" y="580951"/>
                </a:lnTo>
                <a:lnTo>
                  <a:pt x="153089" y="597732"/>
                </a:lnTo>
                <a:lnTo>
                  <a:pt x="143428" y="602178"/>
                </a:lnTo>
                <a:lnTo>
                  <a:pt x="110823" y="605596"/>
                </a:lnTo>
                <a:lnTo>
                  <a:pt x="96932" y="601816"/>
                </a:lnTo>
                <a:lnTo>
                  <a:pt x="86415" y="595557"/>
                </a:lnTo>
                <a:lnTo>
                  <a:pt x="56453" y="566472"/>
                </a:lnTo>
                <a:lnTo>
                  <a:pt x="39073" y="536730"/>
                </a:lnTo>
                <a:lnTo>
                  <a:pt x="26668" y="503054"/>
                </a:lnTo>
                <a:lnTo>
                  <a:pt x="20246" y="466911"/>
                </a:lnTo>
                <a:lnTo>
                  <a:pt x="15604" y="433865"/>
                </a:lnTo>
                <a:lnTo>
                  <a:pt x="9667" y="401099"/>
                </a:lnTo>
                <a:lnTo>
                  <a:pt x="7089" y="373695"/>
                </a:lnTo>
                <a:lnTo>
                  <a:pt x="2358" y="345017"/>
                </a:lnTo>
                <a:lnTo>
                  <a:pt x="596" y="316773"/>
                </a:lnTo>
                <a:lnTo>
                  <a:pt x="0" y="282844"/>
                </a:lnTo>
                <a:lnTo>
                  <a:pt x="2061" y="254711"/>
                </a:lnTo>
                <a:lnTo>
                  <a:pt x="5647" y="225817"/>
                </a:lnTo>
                <a:lnTo>
                  <a:pt x="10736" y="190850"/>
                </a:lnTo>
                <a:lnTo>
                  <a:pt x="14537" y="155481"/>
                </a:lnTo>
                <a:lnTo>
                  <a:pt x="22260" y="124209"/>
                </a:lnTo>
                <a:lnTo>
                  <a:pt x="34814" y="92271"/>
                </a:lnTo>
                <a:lnTo>
                  <a:pt x="55988" y="56304"/>
                </a:lnTo>
                <a:lnTo>
                  <a:pt x="86177" y="22903"/>
                </a:lnTo>
                <a:lnTo>
                  <a:pt x="114373" y="4753"/>
                </a:lnTo>
                <a:lnTo>
                  <a:pt x="132959" y="572"/>
                </a:lnTo>
                <a:lnTo>
                  <a:pt x="139621" y="0"/>
                </a:lnTo>
                <a:lnTo>
                  <a:pt x="156341" y="5464"/>
                </a:lnTo>
                <a:lnTo>
                  <a:pt x="173108" y="14358"/>
                </a:lnTo>
                <a:lnTo>
                  <a:pt x="195938" y="35081"/>
                </a:lnTo>
                <a:lnTo>
                  <a:pt x="213779" y="69256"/>
                </a:lnTo>
                <a:lnTo>
                  <a:pt x="217936" y="100295"/>
                </a:lnTo>
                <a:lnTo>
                  <a:pt x="220921" y="135038"/>
                </a:lnTo>
                <a:lnTo>
                  <a:pt x="224680" y="166555"/>
                </a:lnTo>
                <a:lnTo>
                  <a:pt x="225794" y="198615"/>
                </a:lnTo>
                <a:lnTo>
                  <a:pt x="226124" y="233812"/>
                </a:lnTo>
                <a:lnTo>
                  <a:pt x="226244" y="269095"/>
                </a:lnTo>
                <a:lnTo>
                  <a:pt x="226263" y="306291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22" name="SMARTInkShape-Group662"/>
          <p:cNvGrpSpPr/>
          <p:nvPr/>
        </p:nvGrpSpPr>
        <p:grpSpPr>
          <a:xfrm>
            <a:off x="336002" y="2841068"/>
            <a:ext cx="2417112" cy="1752231"/>
            <a:chOff x="336002" y="2841068"/>
            <a:chExt cx="2417112" cy="1752231"/>
          </a:xfrm>
        </p:grpSpPr>
        <p:sp>
          <p:nvSpPr>
            <p:cNvPr id="31" name="SMARTInkShape-2409"/>
            <p:cNvSpPr/>
            <p:nvPr>
              <p:custDataLst>
                <p:tags r:id="rId40"/>
              </p:custDataLst>
            </p:nvPr>
          </p:nvSpPr>
          <p:spPr>
            <a:xfrm>
              <a:off x="1489917" y="4330984"/>
              <a:ext cx="87643" cy="7305"/>
            </a:xfrm>
            <a:custGeom>
              <a:avLst/>
              <a:gdLst/>
              <a:ahLst/>
              <a:cxnLst/>
              <a:rect l="0" t="0" r="0" b="0"/>
              <a:pathLst>
                <a:path w="87643" h="7305">
                  <a:moveTo>
                    <a:pt x="0" y="7304"/>
                  </a:moveTo>
                  <a:lnTo>
                    <a:pt x="0" y="7304"/>
                  </a:lnTo>
                  <a:lnTo>
                    <a:pt x="0" y="3427"/>
                  </a:lnTo>
                  <a:lnTo>
                    <a:pt x="811" y="2284"/>
                  </a:lnTo>
                  <a:lnTo>
                    <a:pt x="2164" y="1523"/>
                  </a:lnTo>
                  <a:lnTo>
                    <a:pt x="10166" y="301"/>
                  </a:lnTo>
                  <a:lnTo>
                    <a:pt x="46192" y="12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08" name="SMARTInkShape-2410"/>
            <p:cNvSpPr/>
            <p:nvPr>
              <p:custDataLst>
                <p:tags r:id="rId41"/>
              </p:custDataLst>
            </p:nvPr>
          </p:nvSpPr>
          <p:spPr>
            <a:xfrm>
              <a:off x="1139348" y="4374805"/>
              <a:ext cx="116858" cy="80340"/>
            </a:xfrm>
            <a:custGeom>
              <a:avLst/>
              <a:gdLst/>
              <a:ahLst/>
              <a:cxnLst/>
              <a:rect l="0" t="0" r="0" b="0"/>
              <a:pathLst>
                <a:path w="116858" h="80340">
                  <a:moveTo>
                    <a:pt x="0" y="80339"/>
                  </a:moveTo>
                  <a:lnTo>
                    <a:pt x="0" y="80339"/>
                  </a:lnTo>
                  <a:lnTo>
                    <a:pt x="0" y="76462"/>
                  </a:lnTo>
                  <a:lnTo>
                    <a:pt x="2164" y="72394"/>
                  </a:lnTo>
                  <a:lnTo>
                    <a:pt x="6643" y="67881"/>
                  </a:lnTo>
                  <a:lnTo>
                    <a:pt x="41551" y="44802"/>
                  </a:lnTo>
                  <a:lnTo>
                    <a:pt x="76904" y="23202"/>
                  </a:lnTo>
                  <a:lnTo>
                    <a:pt x="11685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09" name="SMARTInkShape-2411"/>
            <p:cNvSpPr/>
            <p:nvPr>
              <p:custDataLst>
                <p:tags r:id="rId42"/>
              </p:custDataLst>
            </p:nvPr>
          </p:nvSpPr>
          <p:spPr>
            <a:xfrm>
              <a:off x="1336543" y="4119208"/>
              <a:ext cx="93776" cy="255598"/>
            </a:xfrm>
            <a:custGeom>
              <a:avLst/>
              <a:gdLst/>
              <a:ahLst/>
              <a:cxnLst/>
              <a:rect l="0" t="0" r="0" b="0"/>
              <a:pathLst>
                <a:path w="93776" h="255598">
                  <a:moveTo>
                    <a:pt x="0" y="7278"/>
                  </a:moveTo>
                  <a:lnTo>
                    <a:pt x="0" y="7278"/>
                  </a:lnTo>
                  <a:lnTo>
                    <a:pt x="0" y="3400"/>
                  </a:lnTo>
                  <a:lnTo>
                    <a:pt x="812" y="2258"/>
                  </a:lnTo>
                  <a:lnTo>
                    <a:pt x="2164" y="1497"/>
                  </a:lnTo>
                  <a:lnTo>
                    <a:pt x="10166" y="275"/>
                  </a:lnTo>
                  <a:lnTo>
                    <a:pt x="24383" y="0"/>
                  </a:lnTo>
                  <a:lnTo>
                    <a:pt x="49121" y="10141"/>
                  </a:lnTo>
                  <a:lnTo>
                    <a:pt x="56456" y="19100"/>
                  </a:lnTo>
                  <a:lnTo>
                    <a:pt x="75360" y="51694"/>
                  </a:lnTo>
                  <a:lnTo>
                    <a:pt x="83643" y="73997"/>
                  </a:lnTo>
                  <a:lnTo>
                    <a:pt x="89016" y="108039"/>
                  </a:lnTo>
                  <a:lnTo>
                    <a:pt x="93775" y="138447"/>
                  </a:lnTo>
                  <a:lnTo>
                    <a:pt x="89011" y="173056"/>
                  </a:lnTo>
                  <a:lnTo>
                    <a:pt x="87011" y="203521"/>
                  </a:lnTo>
                  <a:lnTo>
                    <a:pt x="81378" y="224625"/>
                  </a:lnTo>
                  <a:lnTo>
                    <a:pt x="80339" y="25559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0" name="SMARTInkShape-2412"/>
            <p:cNvSpPr/>
            <p:nvPr>
              <p:custDataLst>
                <p:tags r:id="rId43"/>
              </p:custDataLst>
            </p:nvPr>
          </p:nvSpPr>
          <p:spPr>
            <a:xfrm>
              <a:off x="1504524" y="4207154"/>
              <a:ext cx="80340" cy="21582"/>
            </a:xfrm>
            <a:custGeom>
              <a:avLst/>
              <a:gdLst/>
              <a:ahLst/>
              <a:cxnLst/>
              <a:rect l="0" t="0" r="0" b="0"/>
              <a:pathLst>
                <a:path w="80340" h="21582">
                  <a:moveTo>
                    <a:pt x="0" y="21581"/>
                  </a:moveTo>
                  <a:lnTo>
                    <a:pt x="0" y="21581"/>
                  </a:lnTo>
                  <a:lnTo>
                    <a:pt x="0" y="17704"/>
                  </a:lnTo>
                  <a:lnTo>
                    <a:pt x="812" y="16561"/>
                  </a:lnTo>
                  <a:lnTo>
                    <a:pt x="2164" y="15800"/>
                  </a:lnTo>
                  <a:lnTo>
                    <a:pt x="35263" y="3423"/>
                  </a:lnTo>
                  <a:lnTo>
                    <a:pt x="45162" y="782"/>
                  </a:lnTo>
                  <a:lnTo>
                    <a:pt x="57112" y="0"/>
                  </a:lnTo>
                  <a:lnTo>
                    <a:pt x="64065" y="1981"/>
                  </a:lnTo>
                  <a:lnTo>
                    <a:pt x="78799" y="12970"/>
                  </a:lnTo>
                  <a:lnTo>
                    <a:pt x="79654" y="15860"/>
                  </a:lnTo>
                  <a:lnTo>
                    <a:pt x="80339" y="2158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1" name="SMARTInkShape-2413"/>
            <p:cNvSpPr/>
            <p:nvPr>
              <p:custDataLst>
                <p:tags r:id="rId44"/>
              </p:custDataLst>
            </p:nvPr>
          </p:nvSpPr>
          <p:spPr>
            <a:xfrm>
              <a:off x="1175868" y="4082992"/>
              <a:ext cx="65731" cy="510307"/>
            </a:xfrm>
            <a:custGeom>
              <a:avLst/>
              <a:gdLst/>
              <a:ahLst/>
              <a:cxnLst/>
              <a:rect l="0" t="0" r="0" b="0"/>
              <a:pathLst>
                <a:path w="65731" h="510307">
                  <a:moveTo>
                    <a:pt x="21909" y="14280"/>
                  </a:moveTo>
                  <a:lnTo>
                    <a:pt x="21909" y="14280"/>
                  </a:lnTo>
                  <a:lnTo>
                    <a:pt x="21909" y="7991"/>
                  </a:lnTo>
                  <a:lnTo>
                    <a:pt x="14906" y="0"/>
                  </a:lnTo>
                  <a:lnTo>
                    <a:pt x="12453" y="31443"/>
                  </a:lnTo>
                  <a:lnTo>
                    <a:pt x="8319" y="62482"/>
                  </a:lnTo>
                  <a:lnTo>
                    <a:pt x="3726" y="98080"/>
                  </a:lnTo>
                  <a:lnTo>
                    <a:pt x="1655" y="125371"/>
                  </a:lnTo>
                  <a:lnTo>
                    <a:pt x="734" y="154542"/>
                  </a:lnTo>
                  <a:lnTo>
                    <a:pt x="325" y="186441"/>
                  </a:lnTo>
                  <a:lnTo>
                    <a:pt x="143" y="217390"/>
                  </a:lnTo>
                  <a:lnTo>
                    <a:pt x="63" y="248187"/>
                  </a:lnTo>
                  <a:lnTo>
                    <a:pt x="27" y="280809"/>
                  </a:lnTo>
                  <a:lnTo>
                    <a:pt x="11" y="312078"/>
                  </a:lnTo>
                  <a:lnTo>
                    <a:pt x="4" y="342206"/>
                  </a:lnTo>
                  <a:lnTo>
                    <a:pt x="0" y="371827"/>
                  </a:lnTo>
                  <a:lnTo>
                    <a:pt x="3876" y="408122"/>
                  </a:lnTo>
                  <a:lnTo>
                    <a:pt x="6286" y="443312"/>
                  </a:lnTo>
                  <a:lnTo>
                    <a:pt x="12120" y="479080"/>
                  </a:lnTo>
                  <a:lnTo>
                    <a:pt x="14680" y="496435"/>
                  </a:lnTo>
                  <a:lnTo>
                    <a:pt x="20796" y="508851"/>
                  </a:lnTo>
                  <a:lnTo>
                    <a:pt x="21978" y="509540"/>
                  </a:lnTo>
                  <a:lnTo>
                    <a:pt x="25456" y="510306"/>
                  </a:lnTo>
                  <a:lnTo>
                    <a:pt x="29707" y="508482"/>
                  </a:lnTo>
                  <a:lnTo>
                    <a:pt x="46283" y="493734"/>
                  </a:lnTo>
                  <a:lnTo>
                    <a:pt x="53565" y="482654"/>
                  </a:lnTo>
                  <a:lnTo>
                    <a:pt x="62177" y="448979"/>
                  </a:lnTo>
                  <a:lnTo>
                    <a:pt x="65730" y="43788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2" name="SMARTInkShape-2414"/>
            <p:cNvSpPr/>
            <p:nvPr>
              <p:custDataLst>
                <p:tags r:id="rId45"/>
              </p:custDataLst>
            </p:nvPr>
          </p:nvSpPr>
          <p:spPr>
            <a:xfrm>
              <a:off x="1161259" y="4068058"/>
              <a:ext cx="29215" cy="29215"/>
            </a:xfrm>
            <a:custGeom>
              <a:avLst/>
              <a:gdLst/>
              <a:ahLst/>
              <a:cxnLst/>
              <a:rect l="0" t="0" r="0" b="0"/>
              <a:pathLst>
                <a:path w="29215" h="29215">
                  <a:moveTo>
                    <a:pt x="0" y="0"/>
                  </a:moveTo>
                  <a:lnTo>
                    <a:pt x="0" y="0"/>
                  </a:lnTo>
                  <a:lnTo>
                    <a:pt x="13565" y="0"/>
                  </a:lnTo>
                  <a:lnTo>
                    <a:pt x="20804" y="6288"/>
                  </a:lnTo>
                  <a:lnTo>
                    <a:pt x="22503" y="12933"/>
                  </a:lnTo>
                  <a:lnTo>
                    <a:pt x="28170" y="20568"/>
                  </a:lnTo>
                  <a:lnTo>
                    <a:pt x="29214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5" name="SMARTInkShape-2415"/>
            <p:cNvSpPr/>
            <p:nvPr>
              <p:custDataLst>
                <p:tags r:id="rId46"/>
              </p:custDataLst>
            </p:nvPr>
          </p:nvSpPr>
          <p:spPr>
            <a:xfrm>
              <a:off x="942798" y="4144532"/>
              <a:ext cx="174641" cy="292535"/>
            </a:xfrm>
            <a:custGeom>
              <a:avLst/>
              <a:gdLst/>
              <a:ahLst/>
              <a:cxnLst/>
              <a:rect l="0" t="0" r="0" b="0"/>
              <a:pathLst>
                <a:path w="174641" h="292535">
                  <a:moveTo>
                    <a:pt x="35873" y="11167"/>
                  </a:moveTo>
                  <a:lnTo>
                    <a:pt x="35873" y="11167"/>
                  </a:lnTo>
                  <a:lnTo>
                    <a:pt x="31996" y="11167"/>
                  </a:lnTo>
                  <a:lnTo>
                    <a:pt x="30854" y="11979"/>
                  </a:lnTo>
                  <a:lnTo>
                    <a:pt x="30092" y="13331"/>
                  </a:lnTo>
                  <a:lnTo>
                    <a:pt x="28870" y="17456"/>
                  </a:lnTo>
                  <a:lnTo>
                    <a:pt x="24782" y="22047"/>
                  </a:lnTo>
                  <a:lnTo>
                    <a:pt x="24421" y="24101"/>
                  </a:lnTo>
                  <a:lnTo>
                    <a:pt x="24992" y="26282"/>
                  </a:lnTo>
                  <a:lnTo>
                    <a:pt x="26980" y="30869"/>
                  </a:lnTo>
                  <a:lnTo>
                    <a:pt x="28910" y="38014"/>
                  </a:lnTo>
                  <a:lnTo>
                    <a:pt x="33449" y="45270"/>
                  </a:lnTo>
                  <a:lnTo>
                    <a:pt x="34796" y="50128"/>
                  </a:lnTo>
                  <a:lnTo>
                    <a:pt x="35966" y="51748"/>
                  </a:lnTo>
                  <a:lnTo>
                    <a:pt x="37558" y="52828"/>
                  </a:lnTo>
                  <a:lnTo>
                    <a:pt x="39431" y="53548"/>
                  </a:lnTo>
                  <a:lnTo>
                    <a:pt x="41491" y="53217"/>
                  </a:lnTo>
                  <a:lnTo>
                    <a:pt x="49079" y="49685"/>
                  </a:lnTo>
                  <a:lnTo>
                    <a:pt x="60434" y="47466"/>
                  </a:lnTo>
                  <a:lnTo>
                    <a:pt x="66536" y="44071"/>
                  </a:lnTo>
                  <a:lnTo>
                    <a:pt x="69788" y="39858"/>
                  </a:lnTo>
                  <a:lnTo>
                    <a:pt x="72046" y="35280"/>
                  </a:lnTo>
                  <a:lnTo>
                    <a:pt x="75754" y="30540"/>
                  </a:lnTo>
                  <a:lnTo>
                    <a:pt x="77943" y="23565"/>
                  </a:lnTo>
                  <a:lnTo>
                    <a:pt x="79592" y="5605"/>
                  </a:lnTo>
                  <a:lnTo>
                    <a:pt x="75787" y="503"/>
                  </a:lnTo>
                  <a:lnTo>
                    <a:pt x="74655" y="0"/>
                  </a:lnTo>
                  <a:lnTo>
                    <a:pt x="73900" y="477"/>
                  </a:lnTo>
                  <a:lnTo>
                    <a:pt x="73397" y="1606"/>
                  </a:lnTo>
                  <a:lnTo>
                    <a:pt x="72250" y="2358"/>
                  </a:lnTo>
                  <a:lnTo>
                    <a:pt x="58436" y="7543"/>
                  </a:lnTo>
                  <a:lnTo>
                    <a:pt x="51852" y="13885"/>
                  </a:lnTo>
                  <a:lnTo>
                    <a:pt x="30213" y="48565"/>
                  </a:lnTo>
                  <a:lnTo>
                    <a:pt x="16613" y="84318"/>
                  </a:lnTo>
                  <a:lnTo>
                    <a:pt x="4253" y="120736"/>
                  </a:lnTo>
                  <a:lnTo>
                    <a:pt x="0" y="155076"/>
                  </a:lnTo>
                  <a:lnTo>
                    <a:pt x="454" y="165203"/>
                  </a:lnTo>
                  <a:lnTo>
                    <a:pt x="3360" y="172410"/>
                  </a:lnTo>
                  <a:lnTo>
                    <a:pt x="9559" y="181029"/>
                  </a:lnTo>
                  <a:lnTo>
                    <a:pt x="14169" y="184042"/>
                  </a:lnTo>
                  <a:lnTo>
                    <a:pt x="21327" y="185738"/>
                  </a:lnTo>
                  <a:lnTo>
                    <a:pt x="31016" y="186311"/>
                  </a:lnTo>
                  <a:lnTo>
                    <a:pt x="42188" y="182533"/>
                  </a:lnTo>
                  <a:lnTo>
                    <a:pt x="44952" y="180593"/>
                  </a:lnTo>
                  <a:lnTo>
                    <a:pt x="49654" y="174798"/>
                  </a:lnTo>
                  <a:lnTo>
                    <a:pt x="53629" y="173157"/>
                  </a:lnTo>
                  <a:lnTo>
                    <a:pt x="55014" y="171908"/>
                  </a:lnTo>
                  <a:lnTo>
                    <a:pt x="56553" y="168357"/>
                  </a:lnTo>
                  <a:lnTo>
                    <a:pt x="57774" y="167085"/>
                  </a:lnTo>
                  <a:lnTo>
                    <a:pt x="64754" y="164641"/>
                  </a:lnTo>
                  <a:lnTo>
                    <a:pt x="61111" y="164571"/>
                  </a:lnTo>
                  <a:lnTo>
                    <a:pt x="60002" y="165372"/>
                  </a:lnTo>
                  <a:lnTo>
                    <a:pt x="52959" y="182831"/>
                  </a:lnTo>
                  <a:lnTo>
                    <a:pt x="48461" y="215739"/>
                  </a:lnTo>
                  <a:lnTo>
                    <a:pt x="44742" y="232459"/>
                  </a:lnTo>
                  <a:lnTo>
                    <a:pt x="44194" y="261248"/>
                  </a:lnTo>
                  <a:lnTo>
                    <a:pt x="49492" y="282301"/>
                  </a:lnTo>
                  <a:lnTo>
                    <a:pt x="50633" y="284434"/>
                  </a:lnTo>
                  <a:lnTo>
                    <a:pt x="52205" y="285856"/>
                  </a:lnTo>
                  <a:lnTo>
                    <a:pt x="58295" y="290022"/>
                  </a:lnTo>
                  <a:lnTo>
                    <a:pt x="60559" y="292017"/>
                  </a:lnTo>
                  <a:lnTo>
                    <a:pt x="63691" y="292534"/>
                  </a:lnTo>
                  <a:lnTo>
                    <a:pt x="71500" y="290946"/>
                  </a:lnTo>
                  <a:lnTo>
                    <a:pt x="97503" y="275564"/>
                  </a:lnTo>
                  <a:lnTo>
                    <a:pt x="106815" y="267714"/>
                  </a:lnTo>
                  <a:lnTo>
                    <a:pt x="125083" y="236736"/>
                  </a:lnTo>
                  <a:lnTo>
                    <a:pt x="143301" y="208197"/>
                  </a:lnTo>
                  <a:lnTo>
                    <a:pt x="157268" y="172534"/>
                  </a:lnTo>
                  <a:lnTo>
                    <a:pt x="163542" y="160418"/>
                  </a:lnTo>
                  <a:lnTo>
                    <a:pt x="174640" y="1426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6" name="SMARTInkShape-2416"/>
            <p:cNvSpPr/>
            <p:nvPr>
              <p:custDataLst>
                <p:tags r:id="rId47"/>
              </p:custDataLst>
            </p:nvPr>
          </p:nvSpPr>
          <p:spPr>
            <a:xfrm>
              <a:off x="841053" y="4163003"/>
              <a:ext cx="57280" cy="233714"/>
            </a:xfrm>
            <a:custGeom>
              <a:avLst/>
              <a:gdLst/>
              <a:ahLst/>
              <a:cxnLst/>
              <a:rect l="0" t="0" r="0" b="0"/>
              <a:pathLst>
                <a:path w="57280" h="233714">
                  <a:moveTo>
                    <a:pt x="49976" y="0"/>
                  </a:moveTo>
                  <a:lnTo>
                    <a:pt x="49976" y="0"/>
                  </a:lnTo>
                  <a:lnTo>
                    <a:pt x="46099" y="0"/>
                  </a:lnTo>
                  <a:lnTo>
                    <a:pt x="44957" y="811"/>
                  </a:lnTo>
                  <a:lnTo>
                    <a:pt x="44195" y="2164"/>
                  </a:lnTo>
                  <a:lnTo>
                    <a:pt x="39096" y="14043"/>
                  </a:lnTo>
                  <a:lnTo>
                    <a:pt x="19242" y="45428"/>
                  </a:lnTo>
                  <a:lnTo>
                    <a:pt x="9582" y="73353"/>
                  </a:lnTo>
                  <a:lnTo>
                    <a:pt x="4668" y="104476"/>
                  </a:lnTo>
                  <a:lnTo>
                    <a:pt x="0" y="137764"/>
                  </a:lnTo>
                  <a:lnTo>
                    <a:pt x="4098" y="167783"/>
                  </a:lnTo>
                  <a:lnTo>
                    <a:pt x="7168" y="189833"/>
                  </a:lnTo>
                  <a:lnTo>
                    <a:pt x="19760" y="214766"/>
                  </a:lnTo>
                  <a:lnTo>
                    <a:pt x="25997" y="222046"/>
                  </a:lnTo>
                  <a:lnTo>
                    <a:pt x="40156" y="232016"/>
                  </a:lnTo>
                  <a:lnTo>
                    <a:pt x="57279" y="23371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7" name="SMARTInkShape-2417"/>
            <p:cNvSpPr/>
            <p:nvPr>
              <p:custDataLst>
                <p:tags r:id="rId48"/>
              </p:custDataLst>
            </p:nvPr>
          </p:nvSpPr>
          <p:spPr>
            <a:xfrm>
              <a:off x="686530" y="4184914"/>
              <a:ext cx="138768" cy="102250"/>
            </a:xfrm>
            <a:custGeom>
              <a:avLst/>
              <a:gdLst/>
              <a:ahLst/>
              <a:cxnLst/>
              <a:rect l="0" t="0" r="0" b="0"/>
              <a:pathLst>
                <a:path w="138768" h="102250">
                  <a:moveTo>
                    <a:pt x="0" y="102249"/>
                  </a:moveTo>
                  <a:lnTo>
                    <a:pt x="0" y="102249"/>
                  </a:lnTo>
                  <a:lnTo>
                    <a:pt x="0" y="98372"/>
                  </a:lnTo>
                  <a:lnTo>
                    <a:pt x="2164" y="94304"/>
                  </a:lnTo>
                  <a:lnTo>
                    <a:pt x="26295" y="65073"/>
                  </a:lnTo>
                  <a:lnTo>
                    <a:pt x="59006" y="41299"/>
                  </a:lnTo>
                  <a:lnTo>
                    <a:pt x="89921" y="21893"/>
                  </a:lnTo>
                  <a:lnTo>
                    <a:pt x="120984" y="6420"/>
                  </a:lnTo>
                  <a:lnTo>
                    <a:pt x="13876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8" name="SMARTInkShape-2418"/>
            <p:cNvSpPr/>
            <p:nvPr>
              <p:custDataLst>
                <p:tags r:id="rId49"/>
              </p:custDataLst>
            </p:nvPr>
          </p:nvSpPr>
          <p:spPr>
            <a:xfrm>
              <a:off x="657316" y="4061015"/>
              <a:ext cx="146072" cy="116596"/>
            </a:xfrm>
            <a:custGeom>
              <a:avLst/>
              <a:gdLst/>
              <a:ahLst/>
              <a:cxnLst/>
              <a:rect l="0" t="0" r="0" b="0"/>
              <a:pathLst>
                <a:path w="146072" h="116596">
                  <a:moveTo>
                    <a:pt x="0" y="116595"/>
                  </a:moveTo>
                  <a:lnTo>
                    <a:pt x="0" y="116595"/>
                  </a:lnTo>
                  <a:lnTo>
                    <a:pt x="0" y="106430"/>
                  </a:lnTo>
                  <a:lnTo>
                    <a:pt x="2164" y="101798"/>
                  </a:lnTo>
                  <a:lnTo>
                    <a:pt x="26203" y="70047"/>
                  </a:lnTo>
                  <a:lnTo>
                    <a:pt x="58994" y="42079"/>
                  </a:lnTo>
                  <a:lnTo>
                    <a:pt x="95020" y="14792"/>
                  </a:lnTo>
                  <a:lnTo>
                    <a:pt x="112551" y="4199"/>
                  </a:lnTo>
                  <a:lnTo>
                    <a:pt x="125048" y="1060"/>
                  </a:lnTo>
                  <a:lnTo>
                    <a:pt x="136057" y="0"/>
                  </a:lnTo>
                  <a:lnTo>
                    <a:pt x="139727" y="2019"/>
                  </a:lnTo>
                  <a:lnTo>
                    <a:pt x="146071" y="704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9" name="SMARTInkShape-2419"/>
            <p:cNvSpPr/>
            <p:nvPr>
              <p:custDataLst>
                <p:tags r:id="rId50"/>
              </p:custDataLst>
            </p:nvPr>
          </p:nvSpPr>
          <p:spPr>
            <a:xfrm>
              <a:off x="608318" y="4089968"/>
              <a:ext cx="173159" cy="386391"/>
            </a:xfrm>
            <a:custGeom>
              <a:avLst/>
              <a:gdLst/>
              <a:ahLst/>
              <a:cxnLst/>
              <a:rect l="0" t="0" r="0" b="0"/>
              <a:pathLst>
                <a:path w="173159" h="386391">
                  <a:moveTo>
                    <a:pt x="41695" y="0"/>
                  </a:moveTo>
                  <a:lnTo>
                    <a:pt x="41695" y="0"/>
                  </a:lnTo>
                  <a:lnTo>
                    <a:pt x="41695" y="31422"/>
                  </a:lnTo>
                  <a:lnTo>
                    <a:pt x="30845" y="60487"/>
                  </a:lnTo>
                  <a:lnTo>
                    <a:pt x="23422" y="92129"/>
                  </a:lnTo>
                  <a:lnTo>
                    <a:pt x="20051" y="128014"/>
                  </a:lnTo>
                  <a:lnTo>
                    <a:pt x="16386" y="155087"/>
                  </a:lnTo>
                  <a:lnTo>
                    <a:pt x="12053" y="183349"/>
                  </a:lnTo>
                  <a:lnTo>
                    <a:pt x="7421" y="212140"/>
                  </a:lnTo>
                  <a:lnTo>
                    <a:pt x="2658" y="241166"/>
                  </a:lnTo>
                  <a:lnTo>
                    <a:pt x="0" y="268133"/>
                  </a:lnTo>
                  <a:lnTo>
                    <a:pt x="668" y="303962"/>
                  </a:lnTo>
                  <a:lnTo>
                    <a:pt x="6005" y="332972"/>
                  </a:lnTo>
                  <a:lnTo>
                    <a:pt x="15079" y="364585"/>
                  </a:lnTo>
                  <a:lnTo>
                    <a:pt x="22267" y="379157"/>
                  </a:lnTo>
                  <a:lnTo>
                    <a:pt x="25497" y="381800"/>
                  </a:lnTo>
                  <a:lnTo>
                    <a:pt x="33414" y="384737"/>
                  </a:lnTo>
                  <a:lnTo>
                    <a:pt x="46996" y="386390"/>
                  </a:lnTo>
                  <a:lnTo>
                    <a:pt x="61299" y="383003"/>
                  </a:lnTo>
                  <a:lnTo>
                    <a:pt x="94273" y="369900"/>
                  </a:lnTo>
                  <a:lnTo>
                    <a:pt x="116490" y="354447"/>
                  </a:lnTo>
                  <a:lnTo>
                    <a:pt x="151208" y="321297"/>
                  </a:lnTo>
                  <a:lnTo>
                    <a:pt x="160157" y="310779"/>
                  </a:lnTo>
                  <a:lnTo>
                    <a:pt x="171286" y="288734"/>
                  </a:lnTo>
                  <a:lnTo>
                    <a:pt x="173158" y="27023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0" name="SMARTInkShape-2420"/>
            <p:cNvSpPr/>
            <p:nvPr>
              <p:custDataLst>
                <p:tags r:id="rId51"/>
              </p:custDataLst>
            </p:nvPr>
          </p:nvSpPr>
          <p:spPr>
            <a:xfrm>
              <a:off x="336002" y="3147841"/>
              <a:ext cx="628063" cy="1277922"/>
            </a:xfrm>
            <a:custGeom>
              <a:avLst/>
              <a:gdLst/>
              <a:ahLst/>
              <a:cxnLst/>
              <a:rect l="0" t="0" r="0" b="0"/>
              <a:pathLst>
                <a:path w="628063" h="1277922">
                  <a:moveTo>
                    <a:pt x="628062" y="7277"/>
                  </a:moveTo>
                  <a:lnTo>
                    <a:pt x="628062" y="7277"/>
                  </a:lnTo>
                  <a:lnTo>
                    <a:pt x="628062" y="274"/>
                  </a:lnTo>
                  <a:lnTo>
                    <a:pt x="621774" y="0"/>
                  </a:lnTo>
                  <a:lnTo>
                    <a:pt x="621435" y="803"/>
                  </a:lnTo>
                  <a:lnTo>
                    <a:pt x="621059" y="3858"/>
                  </a:lnTo>
                  <a:lnTo>
                    <a:pt x="618728" y="7922"/>
                  </a:lnTo>
                  <a:lnTo>
                    <a:pt x="590850" y="44001"/>
                  </a:lnTo>
                  <a:lnTo>
                    <a:pt x="576732" y="62791"/>
                  </a:lnTo>
                  <a:lnTo>
                    <a:pt x="557421" y="94344"/>
                  </a:lnTo>
                  <a:lnTo>
                    <a:pt x="538965" y="124414"/>
                  </a:lnTo>
                  <a:lnTo>
                    <a:pt x="521955" y="155143"/>
                  </a:lnTo>
                  <a:lnTo>
                    <a:pt x="509491" y="179302"/>
                  </a:lnTo>
                  <a:lnTo>
                    <a:pt x="495837" y="205458"/>
                  </a:lnTo>
                  <a:lnTo>
                    <a:pt x="481653" y="230608"/>
                  </a:lnTo>
                  <a:lnTo>
                    <a:pt x="467234" y="255311"/>
                  </a:lnTo>
                  <a:lnTo>
                    <a:pt x="452711" y="280626"/>
                  </a:lnTo>
                  <a:lnTo>
                    <a:pt x="438141" y="308107"/>
                  </a:lnTo>
                  <a:lnTo>
                    <a:pt x="423550" y="338715"/>
                  </a:lnTo>
                  <a:lnTo>
                    <a:pt x="408951" y="371254"/>
                  </a:lnTo>
                  <a:lnTo>
                    <a:pt x="394347" y="404651"/>
                  </a:lnTo>
                  <a:lnTo>
                    <a:pt x="379741" y="436265"/>
                  </a:lnTo>
                  <a:lnTo>
                    <a:pt x="364323" y="468168"/>
                  </a:lnTo>
                  <a:lnTo>
                    <a:pt x="346651" y="503988"/>
                  </a:lnTo>
                  <a:lnTo>
                    <a:pt x="330141" y="539384"/>
                  </a:lnTo>
                  <a:lnTo>
                    <a:pt x="314688" y="574050"/>
                  </a:lnTo>
                  <a:lnTo>
                    <a:pt x="299705" y="608393"/>
                  </a:lnTo>
                  <a:lnTo>
                    <a:pt x="284931" y="644755"/>
                  </a:lnTo>
                  <a:lnTo>
                    <a:pt x="277582" y="663540"/>
                  </a:lnTo>
                  <a:lnTo>
                    <a:pt x="260762" y="699561"/>
                  </a:lnTo>
                  <a:lnTo>
                    <a:pt x="244089" y="734505"/>
                  </a:lnTo>
                  <a:lnTo>
                    <a:pt x="231269" y="768971"/>
                  </a:lnTo>
                  <a:lnTo>
                    <a:pt x="217997" y="803224"/>
                  </a:lnTo>
                  <a:lnTo>
                    <a:pt x="203983" y="837383"/>
                  </a:lnTo>
                  <a:lnTo>
                    <a:pt x="189640" y="871499"/>
                  </a:lnTo>
                  <a:lnTo>
                    <a:pt x="177314" y="903433"/>
                  </a:lnTo>
                  <a:lnTo>
                    <a:pt x="166426" y="933856"/>
                  </a:lnTo>
                  <a:lnTo>
                    <a:pt x="156177" y="963608"/>
                  </a:lnTo>
                  <a:lnTo>
                    <a:pt x="144048" y="990897"/>
                  </a:lnTo>
                  <a:lnTo>
                    <a:pt x="131354" y="1016550"/>
                  </a:lnTo>
                  <a:lnTo>
                    <a:pt x="120302" y="1041477"/>
                  </a:lnTo>
                  <a:lnTo>
                    <a:pt x="112144" y="1066080"/>
                  </a:lnTo>
                  <a:lnTo>
                    <a:pt x="100825" y="1100579"/>
                  </a:lnTo>
                  <a:lnTo>
                    <a:pt x="89356" y="1129195"/>
                  </a:lnTo>
                  <a:lnTo>
                    <a:pt x="73149" y="1165483"/>
                  </a:lnTo>
                  <a:lnTo>
                    <a:pt x="55962" y="1185399"/>
                  </a:lnTo>
                  <a:lnTo>
                    <a:pt x="53525" y="1186270"/>
                  </a:lnTo>
                  <a:lnTo>
                    <a:pt x="51088" y="1186039"/>
                  </a:lnTo>
                  <a:lnTo>
                    <a:pt x="48653" y="1185074"/>
                  </a:lnTo>
                  <a:lnTo>
                    <a:pt x="47029" y="1183619"/>
                  </a:lnTo>
                  <a:lnTo>
                    <a:pt x="38190" y="1168422"/>
                  </a:lnTo>
                  <a:lnTo>
                    <a:pt x="31525" y="1135786"/>
                  </a:lnTo>
                  <a:lnTo>
                    <a:pt x="28569" y="1101021"/>
                  </a:lnTo>
                  <a:lnTo>
                    <a:pt x="22565" y="1071213"/>
                  </a:lnTo>
                  <a:lnTo>
                    <a:pt x="21077" y="1034774"/>
                  </a:lnTo>
                  <a:lnTo>
                    <a:pt x="15245" y="1022842"/>
                  </a:lnTo>
                  <a:lnTo>
                    <a:pt x="14569" y="1015192"/>
                  </a:lnTo>
                  <a:lnTo>
                    <a:pt x="14567" y="1047797"/>
                  </a:lnTo>
                  <a:lnTo>
                    <a:pt x="12403" y="1068645"/>
                  </a:lnTo>
                  <a:lnTo>
                    <a:pt x="7940" y="1103927"/>
                  </a:lnTo>
                  <a:lnTo>
                    <a:pt x="5233" y="1140024"/>
                  </a:lnTo>
                  <a:lnTo>
                    <a:pt x="1522" y="1168744"/>
                  </a:lnTo>
                  <a:lnTo>
                    <a:pt x="268" y="1203652"/>
                  </a:lnTo>
                  <a:lnTo>
                    <a:pt x="0" y="1239223"/>
                  </a:lnTo>
                  <a:lnTo>
                    <a:pt x="777" y="1264795"/>
                  </a:lnTo>
                  <a:lnTo>
                    <a:pt x="3839" y="1271639"/>
                  </a:lnTo>
                  <a:lnTo>
                    <a:pt x="5792" y="1273789"/>
                  </a:lnTo>
                  <a:lnTo>
                    <a:pt x="10126" y="1276178"/>
                  </a:lnTo>
                  <a:lnTo>
                    <a:pt x="21927" y="1277837"/>
                  </a:lnTo>
                  <a:lnTo>
                    <a:pt x="24342" y="1277921"/>
                  </a:lnTo>
                  <a:lnTo>
                    <a:pt x="29191" y="1275850"/>
                  </a:lnTo>
                  <a:lnTo>
                    <a:pt x="60297" y="1257714"/>
                  </a:lnTo>
                  <a:lnTo>
                    <a:pt x="88070" y="1228933"/>
                  </a:lnTo>
                  <a:lnTo>
                    <a:pt x="121712" y="1203749"/>
                  </a:lnTo>
                  <a:lnTo>
                    <a:pt x="157752" y="1191618"/>
                  </a:lnTo>
                  <a:lnTo>
                    <a:pt x="175244" y="119044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1" name="SMARTInkShape-2421"/>
            <p:cNvSpPr/>
            <p:nvPr>
              <p:custDataLst>
                <p:tags r:id="rId52"/>
              </p:custDataLst>
            </p:nvPr>
          </p:nvSpPr>
          <p:spPr>
            <a:xfrm>
              <a:off x="819109" y="2841068"/>
              <a:ext cx="1934005" cy="350569"/>
            </a:xfrm>
            <a:custGeom>
              <a:avLst/>
              <a:gdLst/>
              <a:ahLst/>
              <a:cxnLst/>
              <a:rect l="0" t="0" r="0" b="0"/>
              <a:pathLst>
                <a:path w="1934005" h="350569">
                  <a:moveTo>
                    <a:pt x="64616" y="292140"/>
                  </a:moveTo>
                  <a:lnTo>
                    <a:pt x="64616" y="292140"/>
                  </a:lnTo>
                  <a:lnTo>
                    <a:pt x="43750" y="292140"/>
                  </a:lnTo>
                  <a:lnTo>
                    <a:pt x="49736" y="292140"/>
                  </a:lnTo>
                  <a:lnTo>
                    <a:pt x="49928" y="296017"/>
                  </a:lnTo>
                  <a:lnTo>
                    <a:pt x="50767" y="297159"/>
                  </a:lnTo>
                  <a:lnTo>
                    <a:pt x="53862" y="298428"/>
                  </a:lnTo>
                  <a:lnTo>
                    <a:pt x="55013" y="299578"/>
                  </a:lnTo>
                  <a:lnTo>
                    <a:pt x="56290" y="303020"/>
                  </a:lnTo>
                  <a:lnTo>
                    <a:pt x="57443" y="304262"/>
                  </a:lnTo>
                  <a:lnTo>
                    <a:pt x="60887" y="305642"/>
                  </a:lnTo>
                  <a:lnTo>
                    <a:pt x="62130" y="306822"/>
                  </a:lnTo>
                  <a:lnTo>
                    <a:pt x="68166" y="316815"/>
                  </a:lnTo>
                  <a:lnTo>
                    <a:pt x="72416" y="319336"/>
                  </a:lnTo>
                  <a:lnTo>
                    <a:pt x="81534" y="320756"/>
                  </a:lnTo>
                  <a:lnTo>
                    <a:pt x="95279" y="321235"/>
                  </a:lnTo>
                  <a:lnTo>
                    <a:pt x="100696" y="323465"/>
                  </a:lnTo>
                  <a:lnTo>
                    <a:pt x="105808" y="326350"/>
                  </a:lnTo>
                  <a:lnTo>
                    <a:pt x="114060" y="327973"/>
                  </a:lnTo>
                  <a:lnTo>
                    <a:pt x="135347" y="329409"/>
                  </a:lnTo>
                  <a:lnTo>
                    <a:pt x="153588" y="334938"/>
                  </a:lnTo>
                  <a:lnTo>
                    <a:pt x="188923" y="335921"/>
                  </a:lnTo>
                  <a:lnTo>
                    <a:pt x="220457" y="335958"/>
                  </a:lnTo>
                  <a:lnTo>
                    <a:pt x="256802" y="335961"/>
                  </a:lnTo>
                  <a:lnTo>
                    <a:pt x="293181" y="335961"/>
                  </a:lnTo>
                  <a:lnTo>
                    <a:pt x="321996" y="336772"/>
                  </a:lnTo>
                  <a:lnTo>
                    <a:pt x="352640" y="342587"/>
                  </a:lnTo>
                  <a:lnTo>
                    <a:pt x="388535" y="343205"/>
                  </a:lnTo>
                  <a:lnTo>
                    <a:pt x="424998" y="343259"/>
                  </a:lnTo>
                  <a:lnTo>
                    <a:pt x="459337" y="343264"/>
                  </a:lnTo>
                  <a:lnTo>
                    <a:pt x="493403" y="349045"/>
                  </a:lnTo>
                  <a:lnTo>
                    <a:pt x="525420" y="350367"/>
                  </a:lnTo>
                  <a:lnTo>
                    <a:pt x="561345" y="350541"/>
                  </a:lnTo>
                  <a:lnTo>
                    <a:pt x="592004" y="350564"/>
                  </a:lnTo>
                  <a:lnTo>
                    <a:pt x="627189" y="350567"/>
                  </a:lnTo>
                  <a:lnTo>
                    <a:pt x="663531" y="350568"/>
                  </a:lnTo>
                  <a:lnTo>
                    <a:pt x="700026" y="350568"/>
                  </a:lnTo>
                  <a:lnTo>
                    <a:pt x="733114" y="346690"/>
                  </a:lnTo>
                  <a:lnTo>
                    <a:pt x="765077" y="343941"/>
                  </a:lnTo>
                  <a:lnTo>
                    <a:pt x="796998" y="343398"/>
                  </a:lnTo>
                  <a:lnTo>
                    <a:pt x="830444" y="343291"/>
                  </a:lnTo>
                  <a:lnTo>
                    <a:pt x="860494" y="343269"/>
                  </a:lnTo>
                  <a:lnTo>
                    <a:pt x="892037" y="341101"/>
                  </a:lnTo>
                  <a:lnTo>
                    <a:pt x="925408" y="336976"/>
                  </a:lnTo>
                  <a:lnTo>
                    <a:pt x="960462" y="336161"/>
                  </a:lnTo>
                  <a:lnTo>
                    <a:pt x="991672" y="336000"/>
                  </a:lnTo>
                  <a:lnTo>
                    <a:pt x="1025157" y="335968"/>
                  </a:lnTo>
                  <a:lnTo>
                    <a:pt x="1058010" y="335151"/>
                  </a:lnTo>
                  <a:lnTo>
                    <a:pt x="1092752" y="330180"/>
                  </a:lnTo>
                  <a:lnTo>
                    <a:pt x="1127175" y="328958"/>
                  </a:lnTo>
                  <a:lnTo>
                    <a:pt x="1159402" y="328717"/>
                  </a:lnTo>
                  <a:lnTo>
                    <a:pt x="1191375" y="328669"/>
                  </a:lnTo>
                  <a:lnTo>
                    <a:pt x="1224831" y="328659"/>
                  </a:lnTo>
                  <a:lnTo>
                    <a:pt x="1259902" y="328658"/>
                  </a:lnTo>
                  <a:lnTo>
                    <a:pt x="1291115" y="328657"/>
                  </a:lnTo>
                  <a:lnTo>
                    <a:pt x="1320724" y="328657"/>
                  </a:lnTo>
                  <a:lnTo>
                    <a:pt x="1350016" y="328657"/>
                  </a:lnTo>
                  <a:lnTo>
                    <a:pt x="1381409" y="328657"/>
                  </a:lnTo>
                  <a:lnTo>
                    <a:pt x="1414751" y="328657"/>
                  </a:lnTo>
                  <a:lnTo>
                    <a:pt x="1444780" y="328657"/>
                  </a:lnTo>
                  <a:lnTo>
                    <a:pt x="1477594" y="328657"/>
                  </a:lnTo>
                  <a:lnTo>
                    <a:pt x="1511160" y="334438"/>
                  </a:lnTo>
                  <a:lnTo>
                    <a:pt x="1546477" y="335760"/>
                  </a:lnTo>
                  <a:lnTo>
                    <a:pt x="1577467" y="335934"/>
                  </a:lnTo>
                  <a:lnTo>
                    <a:pt x="1607315" y="335957"/>
                  </a:lnTo>
                  <a:lnTo>
                    <a:pt x="1641680" y="335961"/>
                  </a:lnTo>
                  <a:lnTo>
                    <a:pt x="1676229" y="335961"/>
                  </a:lnTo>
                  <a:lnTo>
                    <a:pt x="1710340" y="335961"/>
                  </a:lnTo>
                  <a:lnTo>
                    <a:pt x="1745416" y="335961"/>
                  </a:lnTo>
                  <a:lnTo>
                    <a:pt x="1770443" y="328523"/>
                  </a:lnTo>
                  <a:lnTo>
                    <a:pt x="1779094" y="323838"/>
                  </a:lnTo>
                  <a:lnTo>
                    <a:pt x="1790764" y="321278"/>
                  </a:lnTo>
                  <a:lnTo>
                    <a:pt x="1800533" y="316553"/>
                  </a:lnTo>
                  <a:lnTo>
                    <a:pt x="1812535" y="313980"/>
                  </a:lnTo>
                  <a:lnTo>
                    <a:pt x="1821591" y="308439"/>
                  </a:lnTo>
                  <a:lnTo>
                    <a:pt x="1844220" y="288063"/>
                  </a:lnTo>
                  <a:lnTo>
                    <a:pt x="1853974" y="283310"/>
                  </a:lnTo>
                  <a:lnTo>
                    <a:pt x="1858845" y="278477"/>
                  </a:lnTo>
                  <a:lnTo>
                    <a:pt x="1888060" y="242692"/>
                  </a:lnTo>
                  <a:lnTo>
                    <a:pt x="1902938" y="219559"/>
                  </a:lnTo>
                  <a:lnTo>
                    <a:pt x="1908552" y="205579"/>
                  </a:lnTo>
                  <a:lnTo>
                    <a:pt x="1924888" y="182724"/>
                  </a:lnTo>
                  <a:lnTo>
                    <a:pt x="1927544" y="170432"/>
                  </a:lnTo>
                  <a:lnTo>
                    <a:pt x="1932738" y="160680"/>
                  </a:lnTo>
                  <a:lnTo>
                    <a:pt x="1934004" y="154816"/>
                  </a:lnTo>
                  <a:lnTo>
                    <a:pt x="1928494" y="145618"/>
                  </a:lnTo>
                  <a:lnTo>
                    <a:pt x="1927305" y="140119"/>
                  </a:lnTo>
                  <a:lnTo>
                    <a:pt x="1926396" y="139668"/>
                  </a:lnTo>
                  <a:lnTo>
                    <a:pt x="1923222" y="139167"/>
                  </a:lnTo>
                  <a:lnTo>
                    <a:pt x="1919106" y="136780"/>
                  </a:lnTo>
                  <a:lnTo>
                    <a:pt x="1914572" y="133826"/>
                  </a:lnTo>
                  <a:lnTo>
                    <a:pt x="1907457" y="131351"/>
                  </a:lnTo>
                  <a:lnTo>
                    <a:pt x="1900209" y="126650"/>
                  </a:lnTo>
                  <a:lnTo>
                    <a:pt x="1870590" y="117968"/>
                  </a:lnTo>
                  <a:lnTo>
                    <a:pt x="1837890" y="113076"/>
                  </a:lnTo>
                  <a:lnTo>
                    <a:pt x="1801707" y="109861"/>
                  </a:lnTo>
                  <a:lnTo>
                    <a:pt x="1766184" y="103812"/>
                  </a:lnTo>
                  <a:lnTo>
                    <a:pt x="1737091" y="102557"/>
                  </a:lnTo>
                  <a:lnTo>
                    <a:pt x="1702882" y="101498"/>
                  </a:lnTo>
                  <a:lnTo>
                    <a:pt x="1669676" y="96479"/>
                  </a:lnTo>
                  <a:lnTo>
                    <a:pt x="1635976" y="95248"/>
                  </a:lnTo>
                  <a:lnTo>
                    <a:pt x="1600045" y="89985"/>
                  </a:lnTo>
                  <a:lnTo>
                    <a:pt x="1571354" y="88336"/>
                  </a:lnTo>
                  <a:lnTo>
                    <a:pt x="1542295" y="87847"/>
                  </a:lnTo>
                  <a:lnTo>
                    <a:pt x="1513127" y="86890"/>
                  </a:lnTo>
                  <a:lnTo>
                    <a:pt x="1483927" y="82640"/>
                  </a:lnTo>
                  <a:lnTo>
                    <a:pt x="1453905" y="80208"/>
                  </a:lnTo>
                  <a:lnTo>
                    <a:pt x="1420485" y="75521"/>
                  </a:lnTo>
                  <a:lnTo>
                    <a:pt x="1389664" y="73771"/>
                  </a:lnTo>
                  <a:lnTo>
                    <a:pt x="1359973" y="72441"/>
                  </a:lnTo>
                  <a:lnTo>
                    <a:pt x="1330618" y="67268"/>
                  </a:lnTo>
                  <a:lnTo>
                    <a:pt x="1300551" y="61407"/>
                  </a:lnTo>
                  <a:lnTo>
                    <a:pt x="1267117" y="58499"/>
                  </a:lnTo>
                  <a:lnTo>
                    <a:pt x="1236292" y="53670"/>
                  </a:lnTo>
                  <a:lnTo>
                    <a:pt x="1206600" y="51067"/>
                  </a:lnTo>
                  <a:lnTo>
                    <a:pt x="1176433" y="46328"/>
                  </a:lnTo>
                  <a:lnTo>
                    <a:pt x="1142969" y="43752"/>
                  </a:lnTo>
                  <a:lnTo>
                    <a:pt x="1112136" y="39021"/>
                  </a:lnTo>
                  <a:lnTo>
                    <a:pt x="1082441" y="36447"/>
                  </a:lnTo>
                  <a:lnTo>
                    <a:pt x="1053085" y="31717"/>
                  </a:lnTo>
                  <a:lnTo>
                    <a:pt x="1023017" y="29143"/>
                  </a:lnTo>
                  <a:lnTo>
                    <a:pt x="989583" y="24413"/>
                  </a:lnTo>
                  <a:lnTo>
                    <a:pt x="958758" y="21840"/>
                  </a:lnTo>
                  <a:lnTo>
                    <a:pt x="928255" y="17110"/>
                  </a:lnTo>
                  <a:lnTo>
                    <a:pt x="894692" y="15348"/>
                  </a:lnTo>
                  <a:lnTo>
                    <a:pt x="863828" y="14826"/>
                  </a:lnTo>
                  <a:lnTo>
                    <a:pt x="834126" y="13860"/>
                  </a:lnTo>
                  <a:lnTo>
                    <a:pt x="804767" y="9606"/>
                  </a:lnTo>
                  <a:lnTo>
                    <a:pt x="774698" y="7985"/>
                  </a:lnTo>
                  <a:lnTo>
                    <a:pt x="741264" y="7505"/>
                  </a:lnTo>
                  <a:lnTo>
                    <a:pt x="710439" y="7362"/>
                  </a:lnTo>
                  <a:lnTo>
                    <a:pt x="680747" y="7320"/>
                  </a:lnTo>
                  <a:lnTo>
                    <a:pt x="651392" y="7308"/>
                  </a:lnTo>
                  <a:lnTo>
                    <a:pt x="622136" y="7304"/>
                  </a:lnTo>
                  <a:lnTo>
                    <a:pt x="592909" y="7303"/>
                  </a:lnTo>
                  <a:lnTo>
                    <a:pt x="564503" y="7303"/>
                  </a:lnTo>
                  <a:lnTo>
                    <a:pt x="530519" y="7303"/>
                  </a:lnTo>
                  <a:lnTo>
                    <a:pt x="502376" y="7303"/>
                  </a:lnTo>
                  <a:lnTo>
                    <a:pt x="467663" y="7303"/>
                  </a:lnTo>
                  <a:lnTo>
                    <a:pt x="437363" y="7303"/>
                  </a:lnTo>
                  <a:lnTo>
                    <a:pt x="407934" y="5139"/>
                  </a:lnTo>
                  <a:lnTo>
                    <a:pt x="378678" y="1014"/>
                  </a:lnTo>
                  <a:lnTo>
                    <a:pt x="349456" y="200"/>
                  </a:lnTo>
                  <a:lnTo>
                    <a:pt x="320240" y="38"/>
                  </a:lnTo>
                  <a:lnTo>
                    <a:pt x="288741" y="4"/>
                  </a:lnTo>
                  <a:lnTo>
                    <a:pt x="258084" y="0"/>
                  </a:lnTo>
                  <a:lnTo>
                    <a:pt x="232672" y="810"/>
                  </a:lnTo>
                  <a:lnTo>
                    <a:pt x="202271" y="6287"/>
                  </a:lnTo>
                  <a:lnTo>
                    <a:pt x="172500" y="12950"/>
                  </a:lnTo>
                  <a:lnTo>
                    <a:pt x="138146" y="16625"/>
                  </a:lnTo>
                  <a:lnTo>
                    <a:pt x="103738" y="29142"/>
                  </a:lnTo>
                  <a:lnTo>
                    <a:pt x="73951" y="43959"/>
                  </a:lnTo>
                  <a:lnTo>
                    <a:pt x="41046" y="72587"/>
                  </a:lnTo>
                  <a:lnTo>
                    <a:pt x="36730" y="75170"/>
                  </a:lnTo>
                  <a:lnTo>
                    <a:pt x="33853" y="78516"/>
                  </a:lnTo>
                  <a:lnTo>
                    <a:pt x="22773" y="99119"/>
                  </a:lnTo>
                  <a:lnTo>
                    <a:pt x="18158" y="104374"/>
                  </a:lnTo>
                  <a:lnTo>
                    <a:pt x="15566" y="111579"/>
                  </a:lnTo>
                  <a:lnTo>
                    <a:pt x="11942" y="124759"/>
                  </a:lnTo>
                  <a:lnTo>
                    <a:pt x="557" y="161143"/>
                  </a:lnTo>
                  <a:lnTo>
                    <a:pt x="0" y="165857"/>
                  </a:lnTo>
                  <a:lnTo>
                    <a:pt x="1544" y="173258"/>
                  </a:lnTo>
                  <a:lnTo>
                    <a:pt x="4124" y="180063"/>
                  </a:lnTo>
                  <a:lnTo>
                    <a:pt x="8231" y="211938"/>
                  </a:lnTo>
                  <a:lnTo>
                    <a:pt x="18306" y="244132"/>
                  </a:lnTo>
                  <a:lnTo>
                    <a:pt x="20869" y="257447"/>
                  </a:lnTo>
                  <a:lnTo>
                    <a:pt x="25596" y="267704"/>
                  </a:lnTo>
                  <a:lnTo>
                    <a:pt x="33733" y="299580"/>
                  </a:lnTo>
                  <a:lnTo>
                    <a:pt x="37072" y="314091"/>
                  </a:lnTo>
                  <a:lnTo>
                    <a:pt x="48664" y="340381"/>
                  </a:lnTo>
                  <a:lnTo>
                    <a:pt x="57313" y="3505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023" name="SMARTInkShape-2422"/>
          <p:cNvSpPr/>
          <p:nvPr>
            <p:custDataLst>
              <p:tags r:id="rId8"/>
            </p:custDataLst>
          </p:nvPr>
        </p:nvSpPr>
        <p:spPr>
          <a:xfrm>
            <a:off x="1929381" y="4060754"/>
            <a:ext cx="341455" cy="350429"/>
          </a:xfrm>
          <a:custGeom>
            <a:avLst/>
            <a:gdLst/>
            <a:ahLst/>
            <a:cxnLst/>
            <a:rect l="0" t="0" r="0" b="0"/>
            <a:pathLst>
              <a:path w="341455" h="350429">
                <a:moveTo>
                  <a:pt x="327405" y="29214"/>
                </a:moveTo>
                <a:lnTo>
                  <a:pt x="327405" y="29214"/>
                </a:lnTo>
                <a:lnTo>
                  <a:pt x="323528" y="25337"/>
                </a:lnTo>
                <a:lnTo>
                  <a:pt x="317296" y="23433"/>
                </a:lnTo>
                <a:lnTo>
                  <a:pt x="309928" y="21775"/>
                </a:lnTo>
                <a:lnTo>
                  <a:pt x="287667" y="10324"/>
                </a:lnTo>
                <a:lnTo>
                  <a:pt x="254150" y="7569"/>
                </a:lnTo>
                <a:lnTo>
                  <a:pt x="230733" y="9520"/>
                </a:lnTo>
                <a:lnTo>
                  <a:pt x="199027" y="21357"/>
                </a:lnTo>
                <a:lnTo>
                  <a:pt x="167337" y="34304"/>
                </a:lnTo>
                <a:lnTo>
                  <a:pt x="135470" y="51649"/>
                </a:lnTo>
                <a:lnTo>
                  <a:pt x="102035" y="70704"/>
                </a:lnTo>
                <a:lnTo>
                  <a:pt x="70396" y="100740"/>
                </a:lnTo>
                <a:lnTo>
                  <a:pt x="57370" y="112939"/>
                </a:lnTo>
                <a:lnTo>
                  <a:pt x="35784" y="145056"/>
                </a:lnTo>
                <a:lnTo>
                  <a:pt x="15891" y="175084"/>
                </a:lnTo>
                <a:lnTo>
                  <a:pt x="5089" y="197135"/>
                </a:lnTo>
                <a:lnTo>
                  <a:pt x="0" y="231416"/>
                </a:lnTo>
                <a:lnTo>
                  <a:pt x="1159" y="262473"/>
                </a:lnTo>
                <a:lnTo>
                  <a:pt x="11237" y="294365"/>
                </a:lnTo>
                <a:lnTo>
                  <a:pt x="19129" y="313899"/>
                </a:lnTo>
                <a:lnTo>
                  <a:pt x="31385" y="329514"/>
                </a:lnTo>
                <a:lnTo>
                  <a:pt x="54871" y="345171"/>
                </a:lnTo>
                <a:lnTo>
                  <a:pt x="79262" y="349502"/>
                </a:lnTo>
                <a:lnTo>
                  <a:pt x="109445" y="350428"/>
                </a:lnTo>
                <a:lnTo>
                  <a:pt x="142759" y="343898"/>
                </a:lnTo>
                <a:lnTo>
                  <a:pt x="166118" y="331460"/>
                </a:lnTo>
                <a:lnTo>
                  <a:pt x="195821" y="305858"/>
                </a:lnTo>
                <a:lnTo>
                  <a:pt x="225132" y="277358"/>
                </a:lnTo>
                <a:lnTo>
                  <a:pt x="259384" y="241642"/>
                </a:lnTo>
                <a:lnTo>
                  <a:pt x="282094" y="208922"/>
                </a:lnTo>
                <a:lnTo>
                  <a:pt x="299463" y="178308"/>
                </a:lnTo>
                <a:lnTo>
                  <a:pt x="314888" y="147867"/>
                </a:lnTo>
                <a:lnTo>
                  <a:pt x="328926" y="115135"/>
                </a:lnTo>
                <a:lnTo>
                  <a:pt x="339187" y="81441"/>
                </a:lnTo>
                <a:lnTo>
                  <a:pt x="341454" y="51342"/>
                </a:lnTo>
                <a:lnTo>
                  <a:pt x="337969" y="33156"/>
                </a:lnTo>
                <a:lnTo>
                  <a:pt x="331830" y="24744"/>
                </a:lnTo>
                <a:lnTo>
                  <a:pt x="300726" y="1492"/>
                </a:lnTo>
                <a:lnTo>
                  <a:pt x="283584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31" name="SMARTInkShape-Group664"/>
          <p:cNvGrpSpPr/>
          <p:nvPr/>
        </p:nvGrpSpPr>
        <p:grpSpPr>
          <a:xfrm>
            <a:off x="482032" y="4893354"/>
            <a:ext cx="1248902" cy="578900"/>
            <a:chOff x="482032" y="4893354"/>
            <a:chExt cx="1248902" cy="578900"/>
          </a:xfrm>
        </p:grpSpPr>
        <p:sp>
          <p:nvSpPr>
            <p:cNvPr id="43024" name="SMARTInkShape-2423"/>
            <p:cNvSpPr/>
            <p:nvPr>
              <p:custDataLst>
                <p:tags r:id="rId33"/>
              </p:custDataLst>
            </p:nvPr>
          </p:nvSpPr>
          <p:spPr>
            <a:xfrm>
              <a:off x="482032" y="4980997"/>
              <a:ext cx="233714" cy="306117"/>
            </a:xfrm>
            <a:custGeom>
              <a:avLst/>
              <a:gdLst/>
              <a:ahLst/>
              <a:cxnLst/>
              <a:rect l="0" t="0" r="0" b="0"/>
              <a:pathLst>
                <a:path w="233714" h="306117">
                  <a:moveTo>
                    <a:pt x="0" y="14607"/>
                  </a:moveTo>
                  <a:lnTo>
                    <a:pt x="0" y="14607"/>
                  </a:lnTo>
                  <a:lnTo>
                    <a:pt x="0" y="31987"/>
                  </a:lnTo>
                  <a:lnTo>
                    <a:pt x="2164" y="36668"/>
                  </a:lnTo>
                  <a:lnTo>
                    <a:pt x="24580" y="70080"/>
                  </a:lnTo>
                  <a:lnTo>
                    <a:pt x="38247" y="101425"/>
                  </a:lnTo>
                  <a:lnTo>
                    <a:pt x="51637" y="128243"/>
                  </a:lnTo>
                  <a:lnTo>
                    <a:pt x="63720" y="159723"/>
                  </a:lnTo>
                  <a:lnTo>
                    <a:pt x="74603" y="191772"/>
                  </a:lnTo>
                  <a:lnTo>
                    <a:pt x="88107" y="224802"/>
                  </a:lnTo>
                  <a:lnTo>
                    <a:pt x="100223" y="255147"/>
                  </a:lnTo>
                  <a:lnTo>
                    <a:pt x="111116" y="280367"/>
                  </a:lnTo>
                  <a:lnTo>
                    <a:pt x="125460" y="299553"/>
                  </a:lnTo>
                  <a:lnTo>
                    <a:pt x="130959" y="303549"/>
                  </a:lnTo>
                  <a:lnTo>
                    <a:pt x="137225" y="306116"/>
                  </a:lnTo>
                  <a:lnTo>
                    <a:pt x="137739" y="305514"/>
                  </a:lnTo>
                  <a:lnTo>
                    <a:pt x="144487" y="275325"/>
                  </a:lnTo>
                  <a:lnTo>
                    <a:pt x="145601" y="240362"/>
                  </a:lnTo>
                  <a:lnTo>
                    <a:pt x="148095" y="204304"/>
                  </a:lnTo>
                  <a:lnTo>
                    <a:pt x="153974" y="167923"/>
                  </a:lnTo>
                  <a:lnTo>
                    <a:pt x="160855" y="133610"/>
                  </a:lnTo>
                  <a:lnTo>
                    <a:pt x="168034" y="100721"/>
                  </a:lnTo>
                  <a:lnTo>
                    <a:pt x="175300" y="69606"/>
                  </a:lnTo>
                  <a:lnTo>
                    <a:pt x="188903" y="37283"/>
                  </a:lnTo>
                  <a:lnTo>
                    <a:pt x="202199" y="14097"/>
                  </a:lnTo>
                  <a:lnTo>
                    <a:pt x="214186" y="4537"/>
                  </a:lnTo>
                  <a:lnTo>
                    <a:pt x="224639" y="597"/>
                  </a:lnTo>
                  <a:lnTo>
                    <a:pt x="233713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5" name="SMARTInkShape-2424"/>
            <p:cNvSpPr/>
            <p:nvPr>
              <p:custDataLst>
                <p:tags r:id="rId34"/>
              </p:custDataLst>
            </p:nvPr>
          </p:nvSpPr>
          <p:spPr>
            <a:xfrm>
              <a:off x="723732" y="4989643"/>
              <a:ext cx="123477" cy="237622"/>
            </a:xfrm>
            <a:custGeom>
              <a:avLst/>
              <a:gdLst/>
              <a:ahLst/>
              <a:cxnLst/>
              <a:rect l="0" t="0" r="0" b="0"/>
              <a:pathLst>
                <a:path w="123477" h="237622">
                  <a:moveTo>
                    <a:pt x="94262" y="20567"/>
                  </a:moveTo>
                  <a:lnTo>
                    <a:pt x="94262" y="20567"/>
                  </a:lnTo>
                  <a:lnTo>
                    <a:pt x="87973" y="14279"/>
                  </a:lnTo>
                  <a:lnTo>
                    <a:pt x="86347" y="7634"/>
                  </a:lnTo>
                  <a:lnTo>
                    <a:pt x="83170" y="3188"/>
                  </a:lnTo>
                  <a:lnTo>
                    <a:pt x="79053" y="671"/>
                  </a:lnTo>
                  <a:lnTo>
                    <a:pt x="76819" y="0"/>
                  </a:lnTo>
                  <a:lnTo>
                    <a:pt x="74518" y="363"/>
                  </a:lnTo>
                  <a:lnTo>
                    <a:pt x="69798" y="2932"/>
                  </a:lnTo>
                  <a:lnTo>
                    <a:pt x="62578" y="8940"/>
                  </a:lnTo>
                  <a:lnTo>
                    <a:pt x="44126" y="40970"/>
                  </a:lnTo>
                  <a:lnTo>
                    <a:pt x="34413" y="67819"/>
                  </a:lnTo>
                  <a:lnTo>
                    <a:pt x="22519" y="100210"/>
                  </a:lnTo>
                  <a:lnTo>
                    <a:pt x="15579" y="125753"/>
                  </a:lnTo>
                  <a:lnTo>
                    <a:pt x="9790" y="151713"/>
                  </a:lnTo>
                  <a:lnTo>
                    <a:pt x="2780" y="183766"/>
                  </a:lnTo>
                  <a:lnTo>
                    <a:pt x="0" y="214654"/>
                  </a:lnTo>
                  <a:lnTo>
                    <a:pt x="432" y="225307"/>
                  </a:lnTo>
                  <a:lnTo>
                    <a:pt x="5644" y="237621"/>
                  </a:lnTo>
                  <a:lnTo>
                    <a:pt x="6781" y="237494"/>
                  </a:lnTo>
                  <a:lnTo>
                    <a:pt x="10208" y="235188"/>
                  </a:lnTo>
                  <a:lnTo>
                    <a:pt x="16699" y="225450"/>
                  </a:lnTo>
                  <a:lnTo>
                    <a:pt x="28575" y="194941"/>
                  </a:lnTo>
                  <a:lnTo>
                    <a:pt x="38277" y="162581"/>
                  </a:lnTo>
                  <a:lnTo>
                    <a:pt x="47196" y="130762"/>
                  </a:lnTo>
                  <a:lnTo>
                    <a:pt x="51964" y="101033"/>
                  </a:lnTo>
                  <a:lnTo>
                    <a:pt x="58330" y="68210"/>
                  </a:lnTo>
                  <a:lnTo>
                    <a:pt x="59758" y="66936"/>
                  </a:lnTo>
                  <a:lnTo>
                    <a:pt x="64003" y="64892"/>
                  </a:lnTo>
                  <a:lnTo>
                    <a:pt x="68615" y="68415"/>
                  </a:lnTo>
                  <a:lnTo>
                    <a:pt x="70691" y="72400"/>
                  </a:lnTo>
                  <a:lnTo>
                    <a:pt x="76131" y="102817"/>
                  </a:lnTo>
                  <a:lnTo>
                    <a:pt x="84971" y="135512"/>
                  </a:lnTo>
                  <a:lnTo>
                    <a:pt x="87698" y="147124"/>
                  </a:lnTo>
                  <a:lnTo>
                    <a:pt x="98358" y="165725"/>
                  </a:lnTo>
                  <a:lnTo>
                    <a:pt x="113506" y="179041"/>
                  </a:lnTo>
                  <a:lnTo>
                    <a:pt x="117151" y="180265"/>
                  </a:lnTo>
                  <a:lnTo>
                    <a:pt x="123476" y="18124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6" name="SMARTInkShape-2425"/>
            <p:cNvSpPr/>
            <p:nvPr>
              <p:custDataLst>
                <p:tags r:id="rId35"/>
              </p:custDataLst>
            </p:nvPr>
          </p:nvSpPr>
          <p:spPr>
            <a:xfrm>
              <a:off x="898335" y="4937175"/>
              <a:ext cx="102248" cy="217501"/>
            </a:xfrm>
            <a:custGeom>
              <a:avLst/>
              <a:gdLst/>
              <a:ahLst/>
              <a:cxnLst/>
              <a:rect l="0" t="0" r="0" b="0"/>
              <a:pathLst>
                <a:path w="102248" h="217501">
                  <a:moveTo>
                    <a:pt x="7301" y="58429"/>
                  </a:moveTo>
                  <a:lnTo>
                    <a:pt x="7301" y="58429"/>
                  </a:lnTo>
                  <a:lnTo>
                    <a:pt x="1013" y="58429"/>
                  </a:lnTo>
                  <a:lnTo>
                    <a:pt x="674" y="59240"/>
                  </a:lnTo>
                  <a:lnTo>
                    <a:pt x="0" y="93040"/>
                  </a:lnTo>
                  <a:lnTo>
                    <a:pt x="5778" y="124871"/>
                  </a:lnTo>
                  <a:lnTo>
                    <a:pt x="7100" y="160771"/>
                  </a:lnTo>
                  <a:lnTo>
                    <a:pt x="9425" y="187746"/>
                  </a:lnTo>
                  <a:lnTo>
                    <a:pt x="14150" y="210973"/>
                  </a:lnTo>
                  <a:lnTo>
                    <a:pt x="14515" y="217500"/>
                  </a:lnTo>
                  <a:lnTo>
                    <a:pt x="15356" y="217223"/>
                  </a:lnTo>
                  <a:lnTo>
                    <a:pt x="18455" y="214753"/>
                  </a:lnTo>
                  <a:lnTo>
                    <a:pt x="20373" y="210950"/>
                  </a:lnTo>
                  <a:lnTo>
                    <a:pt x="25695" y="180668"/>
                  </a:lnTo>
                  <a:lnTo>
                    <a:pt x="29328" y="152183"/>
                  </a:lnTo>
                  <a:lnTo>
                    <a:pt x="39183" y="116141"/>
                  </a:lnTo>
                  <a:lnTo>
                    <a:pt x="52641" y="81641"/>
                  </a:lnTo>
                  <a:lnTo>
                    <a:pt x="68133" y="51382"/>
                  </a:lnTo>
                  <a:lnTo>
                    <a:pt x="82013" y="24126"/>
                  </a:lnTo>
                  <a:lnTo>
                    <a:pt x="10224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7" name="SMARTInkShape-2426"/>
            <p:cNvSpPr/>
            <p:nvPr>
              <p:custDataLst>
                <p:tags r:id="rId36"/>
              </p:custDataLst>
            </p:nvPr>
          </p:nvSpPr>
          <p:spPr>
            <a:xfrm>
              <a:off x="1074731" y="4893354"/>
              <a:ext cx="283724" cy="578900"/>
            </a:xfrm>
            <a:custGeom>
              <a:avLst/>
              <a:gdLst/>
              <a:ahLst/>
              <a:cxnLst/>
              <a:rect l="0" t="0" r="0" b="0"/>
              <a:pathLst>
                <a:path w="283724" h="578900">
                  <a:moveTo>
                    <a:pt x="28100" y="0"/>
                  </a:moveTo>
                  <a:lnTo>
                    <a:pt x="28100" y="0"/>
                  </a:lnTo>
                  <a:lnTo>
                    <a:pt x="24223" y="0"/>
                  </a:lnTo>
                  <a:lnTo>
                    <a:pt x="23080" y="812"/>
                  </a:lnTo>
                  <a:lnTo>
                    <a:pt x="22319" y="2165"/>
                  </a:lnTo>
                  <a:lnTo>
                    <a:pt x="20997" y="7439"/>
                  </a:lnTo>
                  <a:lnTo>
                    <a:pt x="20804" y="24446"/>
                  </a:lnTo>
                  <a:lnTo>
                    <a:pt x="22964" y="29259"/>
                  </a:lnTo>
                  <a:lnTo>
                    <a:pt x="25817" y="34103"/>
                  </a:lnTo>
                  <a:lnTo>
                    <a:pt x="27799" y="42381"/>
                  </a:lnTo>
                  <a:lnTo>
                    <a:pt x="31888" y="47272"/>
                  </a:lnTo>
                  <a:lnTo>
                    <a:pt x="36005" y="49413"/>
                  </a:lnTo>
                  <a:lnTo>
                    <a:pt x="38239" y="49983"/>
                  </a:lnTo>
                  <a:lnTo>
                    <a:pt x="40540" y="49552"/>
                  </a:lnTo>
                  <a:lnTo>
                    <a:pt x="45260" y="46910"/>
                  </a:lnTo>
                  <a:lnTo>
                    <a:pt x="46843" y="45069"/>
                  </a:lnTo>
                  <a:lnTo>
                    <a:pt x="48603" y="40860"/>
                  </a:lnTo>
                  <a:lnTo>
                    <a:pt x="49883" y="39412"/>
                  </a:lnTo>
                  <a:lnTo>
                    <a:pt x="60052" y="33022"/>
                  </a:lnTo>
                  <a:lnTo>
                    <a:pt x="62588" y="28742"/>
                  </a:lnTo>
                  <a:lnTo>
                    <a:pt x="64582" y="15027"/>
                  </a:lnTo>
                  <a:lnTo>
                    <a:pt x="54449" y="24810"/>
                  </a:lnTo>
                  <a:lnTo>
                    <a:pt x="45056" y="40818"/>
                  </a:lnTo>
                  <a:lnTo>
                    <a:pt x="32958" y="73602"/>
                  </a:lnTo>
                  <a:lnTo>
                    <a:pt x="18209" y="103173"/>
                  </a:lnTo>
                  <a:lnTo>
                    <a:pt x="6640" y="137266"/>
                  </a:lnTo>
                  <a:lnTo>
                    <a:pt x="418" y="167685"/>
                  </a:lnTo>
                  <a:lnTo>
                    <a:pt x="0" y="195514"/>
                  </a:lnTo>
                  <a:lnTo>
                    <a:pt x="9091" y="217251"/>
                  </a:lnTo>
                  <a:lnTo>
                    <a:pt x="13700" y="222339"/>
                  </a:lnTo>
                  <a:lnTo>
                    <a:pt x="16066" y="223696"/>
                  </a:lnTo>
                  <a:lnTo>
                    <a:pt x="18454" y="223789"/>
                  </a:lnTo>
                  <a:lnTo>
                    <a:pt x="37996" y="218001"/>
                  </a:lnTo>
                  <a:lnTo>
                    <a:pt x="54680" y="199255"/>
                  </a:lnTo>
                  <a:lnTo>
                    <a:pt x="77057" y="168122"/>
                  </a:lnTo>
                  <a:lnTo>
                    <a:pt x="79187" y="160806"/>
                  </a:lnTo>
                  <a:lnTo>
                    <a:pt x="78412" y="193509"/>
                  </a:lnTo>
                  <a:lnTo>
                    <a:pt x="72936" y="226886"/>
                  </a:lnTo>
                  <a:lnTo>
                    <a:pt x="72121" y="256529"/>
                  </a:lnTo>
                  <a:lnTo>
                    <a:pt x="74124" y="288473"/>
                  </a:lnTo>
                  <a:lnTo>
                    <a:pt x="85195" y="321022"/>
                  </a:lnTo>
                  <a:lnTo>
                    <a:pt x="106164" y="351949"/>
                  </a:lnTo>
                  <a:lnTo>
                    <a:pt x="114461" y="358757"/>
                  </a:lnTo>
                  <a:lnTo>
                    <a:pt x="123558" y="362323"/>
                  </a:lnTo>
                  <a:lnTo>
                    <a:pt x="142623" y="364612"/>
                  </a:lnTo>
                  <a:lnTo>
                    <a:pt x="150140" y="362761"/>
                  </a:lnTo>
                  <a:lnTo>
                    <a:pt x="161099" y="354993"/>
                  </a:lnTo>
                  <a:lnTo>
                    <a:pt x="172461" y="342412"/>
                  </a:lnTo>
                  <a:lnTo>
                    <a:pt x="191112" y="309132"/>
                  </a:lnTo>
                  <a:lnTo>
                    <a:pt x="209724" y="273761"/>
                  </a:lnTo>
                  <a:lnTo>
                    <a:pt x="210561" y="270695"/>
                  </a:lnTo>
                  <a:lnTo>
                    <a:pt x="211492" y="301815"/>
                  </a:lnTo>
                  <a:lnTo>
                    <a:pt x="215705" y="328459"/>
                  </a:lnTo>
                  <a:lnTo>
                    <a:pt x="217314" y="362503"/>
                  </a:lnTo>
                  <a:lnTo>
                    <a:pt x="217690" y="389144"/>
                  </a:lnTo>
                  <a:lnTo>
                    <a:pt x="217857" y="417216"/>
                  </a:lnTo>
                  <a:lnTo>
                    <a:pt x="218743" y="445921"/>
                  </a:lnTo>
                  <a:lnTo>
                    <a:pt x="221842" y="474910"/>
                  </a:lnTo>
                  <a:lnTo>
                    <a:pt x="228149" y="510849"/>
                  </a:lnTo>
                  <a:lnTo>
                    <a:pt x="235157" y="542056"/>
                  </a:lnTo>
                  <a:lnTo>
                    <a:pt x="245773" y="577041"/>
                  </a:lnTo>
                  <a:lnTo>
                    <a:pt x="247874" y="578643"/>
                  </a:lnTo>
                  <a:lnTo>
                    <a:pt x="250897" y="578899"/>
                  </a:lnTo>
                  <a:lnTo>
                    <a:pt x="257772" y="577021"/>
                  </a:lnTo>
                  <a:lnTo>
                    <a:pt x="268799" y="569202"/>
                  </a:lnTo>
                  <a:lnTo>
                    <a:pt x="271339" y="566925"/>
                  </a:lnTo>
                  <a:lnTo>
                    <a:pt x="278791" y="552089"/>
                  </a:lnTo>
                  <a:lnTo>
                    <a:pt x="282749" y="530284"/>
                  </a:lnTo>
                  <a:lnTo>
                    <a:pt x="283595" y="496261"/>
                  </a:lnTo>
                  <a:lnTo>
                    <a:pt x="282886" y="468162"/>
                  </a:lnTo>
                  <a:lnTo>
                    <a:pt x="273554" y="441063"/>
                  </a:lnTo>
                  <a:lnTo>
                    <a:pt x="266760" y="433257"/>
                  </a:lnTo>
                  <a:lnTo>
                    <a:pt x="249480" y="419856"/>
                  </a:lnTo>
                  <a:lnTo>
                    <a:pt x="241183" y="417881"/>
                  </a:lnTo>
                  <a:lnTo>
                    <a:pt x="234250" y="419167"/>
                  </a:lnTo>
                  <a:lnTo>
                    <a:pt x="227652" y="421632"/>
                  </a:lnTo>
                  <a:lnTo>
                    <a:pt x="213242" y="423345"/>
                  </a:lnTo>
                  <a:lnTo>
                    <a:pt x="212391" y="424243"/>
                  </a:lnTo>
                  <a:lnTo>
                    <a:pt x="211445" y="427404"/>
                  </a:lnTo>
                  <a:lnTo>
                    <a:pt x="210381" y="428572"/>
                  </a:lnTo>
                  <a:lnTo>
                    <a:pt x="207035" y="429870"/>
                  </a:lnTo>
                  <a:lnTo>
                    <a:pt x="206629" y="430216"/>
                  </a:lnTo>
                  <a:lnTo>
                    <a:pt x="207171" y="430447"/>
                  </a:lnTo>
                  <a:lnTo>
                    <a:pt x="208343" y="430600"/>
                  </a:lnTo>
                  <a:lnTo>
                    <a:pt x="209125" y="429892"/>
                  </a:lnTo>
                  <a:lnTo>
                    <a:pt x="211036" y="425016"/>
                  </a:lnTo>
                  <a:lnTo>
                    <a:pt x="236067" y="392440"/>
                  </a:lnTo>
                  <a:lnTo>
                    <a:pt x="256877" y="362627"/>
                  </a:lnTo>
                  <a:lnTo>
                    <a:pt x="274657" y="337039"/>
                  </a:lnTo>
                  <a:lnTo>
                    <a:pt x="283723" y="3140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8" name="SMARTInkShape-2427"/>
            <p:cNvSpPr/>
            <p:nvPr>
              <p:custDataLst>
                <p:tags r:id="rId37"/>
              </p:custDataLst>
            </p:nvPr>
          </p:nvSpPr>
          <p:spPr>
            <a:xfrm>
              <a:off x="1621407" y="5032122"/>
              <a:ext cx="109527" cy="43821"/>
            </a:xfrm>
            <a:custGeom>
              <a:avLst/>
              <a:gdLst/>
              <a:ahLst/>
              <a:cxnLst/>
              <a:rect l="0" t="0" r="0" b="0"/>
              <a:pathLst>
                <a:path w="109527" h="43821">
                  <a:moveTo>
                    <a:pt x="7277" y="43820"/>
                  </a:moveTo>
                  <a:lnTo>
                    <a:pt x="7277" y="43820"/>
                  </a:lnTo>
                  <a:lnTo>
                    <a:pt x="0" y="43820"/>
                  </a:lnTo>
                  <a:lnTo>
                    <a:pt x="3858" y="39944"/>
                  </a:lnTo>
                  <a:lnTo>
                    <a:pt x="7921" y="38039"/>
                  </a:lnTo>
                  <a:lnTo>
                    <a:pt x="41798" y="26378"/>
                  </a:lnTo>
                  <a:lnTo>
                    <a:pt x="75469" y="10525"/>
                  </a:lnTo>
                  <a:lnTo>
                    <a:pt x="10952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29" name="SMARTInkShape-2428"/>
            <p:cNvSpPr/>
            <p:nvPr>
              <p:custDataLst>
                <p:tags r:id="rId38"/>
              </p:custDataLst>
            </p:nvPr>
          </p:nvSpPr>
          <p:spPr>
            <a:xfrm>
              <a:off x="1439093" y="4893682"/>
              <a:ext cx="123815" cy="269903"/>
            </a:xfrm>
            <a:custGeom>
              <a:avLst/>
              <a:gdLst/>
              <a:ahLst/>
              <a:cxnLst/>
              <a:rect l="0" t="0" r="0" b="0"/>
              <a:pathLst>
                <a:path w="123815" h="269903">
                  <a:moveTo>
                    <a:pt x="7003" y="14280"/>
                  </a:moveTo>
                  <a:lnTo>
                    <a:pt x="7003" y="14280"/>
                  </a:lnTo>
                  <a:lnTo>
                    <a:pt x="715" y="14280"/>
                  </a:lnTo>
                  <a:lnTo>
                    <a:pt x="376" y="13468"/>
                  </a:lnTo>
                  <a:lnTo>
                    <a:pt x="0" y="10402"/>
                  </a:lnTo>
                  <a:lnTo>
                    <a:pt x="711" y="9260"/>
                  </a:lnTo>
                  <a:lnTo>
                    <a:pt x="1997" y="8499"/>
                  </a:lnTo>
                  <a:lnTo>
                    <a:pt x="3666" y="7991"/>
                  </a:lnTo>
                  <a:lnTo>
                    <a:pt x="14508" y="1329"/>
                  </a:lnTo>
                  <a:lnTo>
                    <a:pt x="27961" y="0"/>
                  </a:lnTo>
                  <a:lnTo>
                    <a:pt x="41525" y="3646"/>
                  </a:lnTo>
                  <a:lnTo>
                    <a:pt x="55823" y="9867"/>
                  </a:lnTo>
                  <a:lnTo>
                    <a:pt x="63325" y="16646"/>
                  </a:lnTo>
                  <a:lnTo>
                    <a:pt x="92515" y="52378"/>
                  </a:lnTo>
                  <a:lnTo>
                    <a:pt x="108651" y="87523"/>
                  </a:lnTo>
                  <a:lnTo>
                    <a:pt x="114214" y="109287"/>
                  </a:lnTo>
                  <a:lnTo>
                    <a:pt x="121267" y="145751"/>
                  </a:lnTo>
                  <a:lnTo>
                    <a:pt x="123518" y="182262"/>
                  </a:lnTo>
                  <a:lnTo>
                    <a:pt x="123814" y="216614"/>
                  </a:lnTo>
                  <a:lnTo>
                    <a:pt x="123042" y="242838"/>
                  </a:lnTo>
                  <a:lnTo>
                    <a:pt x="116556" y="2699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0" name="SMARTInkShape-2429"/>
            <p:cNvSpPr/>
            <p:nvPr>
              <p:custDataLst>
                <p:tags r:id="rId39"/>
              </p:custDataLst>
            </p:nvPr>
          </p:nvSpPr>
          <p:spPr>
            <a:xfrm>
              <a:off x="1614085" y="4974711"/>
              <a:ext cx="87635" cy="13589"/>
            </a:xfrm>
            <a:custGeom>
              <a:avLst/>
              <a:gdLst/>
              <a:ahLst/>
              <a:cxnLst/>
              <a:rect l="0" t="0" r="0" b="0"/>
              <a:pathLst>
                <a:path w="87635" h="13589">
                  <a:moveTo>
                    <a:pt x="7295" y="6286"/>
                  </a:moveTo>
                  <a:lnTo>
                    <a:pt x="7295" y="6286"/>
                  </a:lnTo>
                  <a:lnTo>
                    <a:pt x="0" y="13581"/>
                  </a:lnTo>
                  <a:lnTo>
                    <a:pt x="10158" y="13588"/>
                  </a:lnTo>
                  <a:lnTo>
                    <a:pt x="14789" y="11425"/>
                  </a:lnTo>
                  <a:lnTo>
                    <a:pt x="19552" y="8570"/>
                  </a:lnTo>
                  <a:lnTo>
                    <a:pt x="29222" y="6737"/>
                  </a:lnTo>
                  <a:lnTo>
                    <a:pt x="52537" y="6312"/>
                  </a:lnTo>
                  <a:lnTo>
                    <a:pt x="57969" y="4133"/>
                  </a:lnTo>
                  <a:lnTo>
                    <a:pt x="63089" y="1271"/>
                  </a:lnTo>
                  <a:lnTo>
                    <a:pt x="68069" y="0"/>
                  </a:lnTo>
                  <a:lnTo>
                    <a:pt x="70533" y="472"/>
                  </a:lnTo>
                  <a:lnTo>
                    <a:pt x="80175" y="5668"/>
                  </a:lnTo>
                  <a:lnTo>
                    <a:pt x="87634" y="62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34" name="SMARTInkShape-Group665"/>
          <p:cNvGrpSpPr/>
          <p:nvPr/>
        </p:nvGrpSpPr>
        <p:grpSpPr>
          <a:xfrm>
            <a:off x="1987076" y="4594039"/>
            <a:ext cx="379073" cy="576358"/>
            <a:chOff x="1987076" y="4594039"/>
            <a:chExt cx="379073" cy="576358"/>
          </a:xfrm>
        </p:grpSpPr>
        <p:sp>
          <p:nvSpPr>
            <p:cNvPr id="43032" name="SMARTInkShape-2430"/>
            <p:cNvSpPr/>
            <p:nvPr>
              <p:custDataLst>
                <p:tags r:id="rId31"/>
              </p:custDataLst>
            </p:nvPr>
          </p:nvSpPr>
          <p:spPr>
            <a:xfrm>
              <a:off x="2234886" y="4594039"/>
              <a:ext cx="131263" cy="270102"/>
            </a:xfrm>
            <a:custGeom>
              <a:avLst/>
              <a:gdLst/>
              <a:ahLst/>
              <a:cxnLst/>
              <a:rect l="0" t="0" r="0" b="0"/>
              <a:pathLst>
                <a:path w="131263" h="270102">
                  <a:moveTo>
                    <a:pt x="109542" y="21782"/>
                  </a:moveTo>
                  <a:lnTo>
                    <a:pt x="109542" y="21782"/>
                  </a:lnTo>
                  <a:lnTo>
                    <a:pt x="103254" y="21782"/>
                  </a:lnTo>
                  <a:lnTo>
                    <a:pt x="102915" y="22594"/>
                  </a:lnTo>
                  <a:lnTo>
                    <a:pt x="102539" y="25659"/>
                  </a:lnTo>
                  <a:lnTo>
                    <a:pt x="100208" y="29726"/>
                  </a:lnTo>
                  <a:lnTo>
                    <a:pt x="97279" y="34240"/>
                  </a:lnTo>
                  <a:lnTo>
                    <a:pt x="95629" y="41342"/>
                  </a:lnTo>
                  <a:lnTo>
                    <a:pt x="95244" y="46165"/>
                  </a:lnTo>
                  <a:lnTo>
                    <a:pt x="92908" y="51013"/>
                  </a:lnTo>
                  <a:lnTo>
                    <a:pt x="91150" y="53442"/>
                  </a:lnTo>
                  <a:lnTo>
                    <a:pt x="87031" y="56141"/>
                  </a:lnTo>
                  <a:lnTo>
                    <a:pt x="80720" y="58173"/>
                  </a:lnTo>
                  <a:lnTo>
                    <a:pt x="74074" y="58288"/>
                  </a:lnTo>
                  <a:lnTo>
                    <a:pt x="73724" y="57481"/>
                  </a:lnTo>
                  <a:lnTo>
                    <a:pt x="73336" y="54419"/>
                  </a:lnTo>
                  <a:lnTo>
                    <a:pt x="70999" y="50353"/>
                  </a:lnTo>
                  <a:lnTo>
                    <a:pt x="68067" y="45841"/>
                  </a:lnTo>
                  <a:lnTo>
                    <a:pt x="66416" y="37927"/>
                  </a:lnTo>
                  <a:lnTo>
                    <a:pt x="65813" y="20351"/>
                  </a:lnTo>
                  <a:lnTo>
                    <a:pt x="67926" y="14925"/>
                  </a:lnTo>
                  <a:lnTo>
                    <a:pt x="70759" y="9808"/>
                  </a:lnTo>
                  <a:lnTo>
                    <a:pt x="72018" y="4828"/>
                  </a:lnTo>
                  <a:lnTo>
                    <a:pt x="73165" y="3177"/>
                  </a:lnTo>
                  <a:lnTo>
                    <a:pt x="74741" y="2075"/>
                  </a:lnTo>
                  <a:lnTo>
                    <a:pt x="78656" y="851"/>
                  </a:lnTo>
                  <a:lnTo>
                    <a:pt x="94044" y="0"/>
                  </a:lnTo>
                  <a:lnTo>
                    <a:pt x="100761" y="2093"/>
                  </a:lnTo>
                  <a:lnTo>
                    <a:pt x="111685" y="10048"/>
                  </a:lnTo>
                  <a:lnTo>
                    <a:pt x="126558" y="34420"/>
                  </a:lnTo>
                  <a:lnTo>
                    <a:pt x="130003" y="48700"/>
                  </a:lnTo>
                  <a:lnTo>
                    <a:pt x="131262" y="80869"/>
                  </a:lnTo>
                  <a:lnTo>
                    <a:pt x="129232" y="102316"/>
                  </a:lnTo>
                  <a:lnTo>
                    <a:pt x="118988" y="138664"/>
                  </a:lnTo>
                  <a:lnTo>
                    <a:pt x="103192" y="175159"/>
                  </a:lnTo>
                  <a:lnTo>
                    <a:pt x="82297" y="211674"/>
                  </a:lnTo>
                  <a:lnTo>
                    <a:pt x="71444" y="231420"/>
                  </a:lnTo>
                  <a:lnTo>
                    <a:pt x="53491" y="251813"/>
                  </a:lnTo>
                  <a:lnTo>
                    <a:pt x="41449" y="259183"/>
                  </a:lnTo>
                  <a:lnTo>
                    <a:pt x="29699" y="262084"/>
                  </a:lnTo>
                  <a:lnTo>
                    <a:pt x="27099" y="262322"/>
                  </a:lnTo>
                  <a:lnTo>
                    <a:pt x="22047" y="260422"/>
                  </a:lnTo>
                  <a:lnTo>
                    <a:pt x="4867" y="245618"/>
                  </a:lnTo>
                  <a:lnTo>
                    <a:pt x="2157" y="240826"/>
                  </a:lnTo>
                  <a:lnTo>
                    <a:pt x="418" y="231137"/>
                  </a:lnTo>
                  <a:lnTo>
                    <a:pt x="0" y="209238"/>
                  </a:lnTo>
                  <a:lnTo>
                    <a:pt x="808" y="207616"/>
                  </a:lnTo>
                  <a:lnTo>
                    <a:pt x="2158" y="206534"/>
                  </a:lnTo>
                  <a:lnTo>
                    <a:pt x="5822" y="205332"/>
                  </a:lnTo>
                  <a:lnTo>
                    <a:pt x="17158" y="204496"/>
                  </a:lnTo>
                  <a:lnTo>
                    <a:pt x="40707" y="211815"/>
                  </a:lnTo>
                  <a:lnTo>
                    <a:pt x="60944" y="224884"/>
                  </a:lnTo>
                  <a:lnTo>
                    <a:pt x="88663" y="258600"/>
                  </a:lnTo>
                  <a:lnTo>
                    <a:pt x="94935" y="27010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3" name="SMARTInkShape-2431"/>
            <p:cNvSpPr/>
            <p:nvPr>
              <p:custDataLst>
                <p:tags r:id="rId32"/>
              </p:custDataLst>
            </p:nvPr>
          </p:nvSpPr>
          <p:spPr>
            <a:xfrm>
              <a:off x="1987076" y="4696159"/>
              <a:ext cx="218586" cy="474238"/>
            </a:xfrm>
            <a:custGeom>
              <a:avLst/>
              <a:gdLst/>
              <a:ahLst/>
              <a:cxnLst/>
              <a:rect l="0" t="0" r="0" b="0"/>
              <a:pathLst>
                <a:path w="218586" h="474238">
                  <a:moveTo>
                    <a:pt x="43301" y="438211"/>
                  </a:moveTo>
                  <a:lnTo>
                    <a:pt x="43301" y="438211"/>
                  </a:lnTo>
                  <a:lnTo>
                    <a:pt x="37013" y="431923"/>
                  </a:lnTo>
                  <a:lnTo>
                    <a:pt x="29798" y="430997"/>
                  </a:lnTo>
                  <a:lnTo>
                    <a:pt x="25144" y="427057"/>
                  </a:lnTo>
                  <a:lnTo>
                    <a:pt x="23059" y="422975"/>
                  </a:lnTo>
                  <a:lnTo>
                    <a:pt x="21537" y="408942"/>
                  </a:lnTo>
                  <a:lnTo>
                    <a:pt x="21488" y="406526"/>
                  </a:lnTo>
                  <a:lnTo>
                    <a:pt x="19270" y="401678"/>
                  </a:lnTo>
                  <a:lnTo>
                    <a:pt x="17542" y="399249"/>
                  </a:lnTo>
                  <a:lnTo>
                    <a:pt x="17202" y="396818"/>
                  </a:lnTo>
                  <a:lnTo>
                    <a:pt x="23238" y="374002"/>
                  </a:lnTo>
                  <a:lnTo>
                    <a:pt x="25057" y="371060"/>
                  </a:lnTo>
                  <a:lnTo>
                    <a:pt x="30379" y="352225"/>
                  </a:lnTo>
                  <a:lnTo>
                    <a:pt x="60071" y="319250"/>
                  </a:lnTo>
                  <a:lnTo>
                    <a:pt x="67255" y="316362"/>
                  </a:lnTo>
                  <a:lnTo>
                    <a:pt x="85091" y="314508"/>
                  </a:lnTo>
                  <a:lnTo>
                    <a:pt x="92441" y="316418"/>
                  </a:lnTo>
                  <a:lnTo>
                    <a:pt x="103772" y="324257"/>
                  </a:lnTo>
                  <a:lnTo>
                    <a:pt x="113824" y="334432"/>
                  </a:lnTo>
                  <a:lnTo>
                    <a:pt x="126064" y="359755"/>
                  </a:lnTo>
                  <a:lnTo>
                    <a:pt x="130301" y="388858"/>
                  </a:lnTo>
                  <a:lnTo>
                    <a:pt x="130047" y="418007"/>
                  </a:lnTo>
                  <a:lnTo>
                    <a:pt x="123498" y="452093"/>
                  </a:lnTo>
                  <a:lnTo>
                    <a:pt x="118007" y="463334"/>
                  </a:lnTo>
                  <a:lnTo>
                    <a:pt x="113562" y="469123"/>
                  </a:lnTo>
                  <a:lnTo>
                    <a:pt x="108882" y="472238"/>
                  </a:lnTo>
                  <a:lnTo>
                    <a:pt x="103285" y="473622"/>
                  </a:lnTo>
                  <a:lnTo>
                    <a:pt x="95388" y="474237"/>
                  </a:lnTo>
                  <a:lnTo>
                    <a:pt x="88632" y="472346"/>
                  </a:lnTo>
                  <a:lnTo>
                    <a:pt x="82113" y="469613"/>
                  </a:lnTo>
                  <a:lnTo>
                    <a:pt x="73805" y="468398"/>
                  </a:lnTo>
                  <a:lnTo>
                    <a:pt x="64703" y="463530"/>
                  </a:lnTo>
                  <a:lnTo>
                    <a:pt x="38117" y="443651"/>
                  </a:lnTo>
                  <a:lnTo>
                    <a:pt x="29322" y="428192"/>
                  </a:lnTo>
                  <a:lnTo>
                    <a:pt x="19412" y="410356"/>
                  </a:lnTo>
                  <a:lnTo>
                    <a:pt x="8361" y="392629"/>
                  </a:lnTo>
                  <a:lnTo>
                    <a:pt x="3427" y="379000"/>
                  </a:lnTo>
                  <a:lnTo>
                    <a:pt x="0" y="343162"/>
                  </a:lnTo>
                  <a:lnTo>
                    <a:pt x="394" y="309012"/>
                  </a:lnTo>
                  <a:lnTo>
                    <a:pt x="7445" y="277982"/>
                  </a:lnTo>
                  <a:lnTo>
                    <a:pt x="19043" y="241887"/>
                  </a:lnTo>
                  <a:lnTo>
                    <a:pt x="28711" y="221923"/>
                  </a:lnTo>
                  <a:lnTo>
                    <a:pt x="34382" y="215489"/>
                  </a:lnTo>
                  <a:lnTo>
                    <a:pt x="45888" y="208116"/>
                  </a:lnTo>
                  <a:lnTo>
                    <a:pt x="52025" y="206106"/>
                  </a:lnTo>
                  <a:lnTo>
                    <a:pt x="54797" y="206382"/>
                  </a:lnTo>
                  <a:lnTo>
                    <a:pt x="75041" y="217050"/>
                  </a:lnTo>
                  <a:lnTo>
                    <a:pt x="100045" y="237781"/>
                  </a:lnTo>
                  <a:lnTo>
                    <a:pt x="108014" y="239578"/>
                  </a:lnTo>
                  <a:lnTo>
                    <a:pt x="114801" y="238213"/>
                  </a:lnTo>
                  <a:lnTo>
                    <a:pt x="123185" y="232883"/>
                  </a:lnTo>
                  <a:lnTo>
                    <a:pt x="135752" y="220620"/>
                  </a:lnTo>
                  <a:lnTo>
                    <a:pt x="152850" y="187531"/>
                  </a:lnTo>
                  <a:lnTo>
                    <a:pt x="165026" y="152252"/>
                  </a:lnTo>
                  <a:lnTo>
                    <a:pt x="174764" y="116154"/>
                  </a:lnTo>
                  <a:lnTo>
                    <a:pt x="184502" y="81643"/>
                  </a:lnTo>
                  <a:lnTo>
                    <a:pt x="196675" y="46158"/>
                  </a:lnTo>
                  <a:lnTo>
                    <a:pt x="209118" y="20593"/>
                  </a:lnTo>
                  <a:lnTo>
                    <a:pt x="211155" y="8082"/>
                  </a:lnTo>
                  <a:lnTo>
                    <a:pt x="21858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47" name="SMARTInkShape-Group666"/>
          <p:cNvGrpSpPr/>
          <p:nvPr/>
        </p:nvGrpSpPr>
        <p:grpSpPr>
          <a:xfrm>
            <a:off x="452904" y="5411904"/>
            <a:ext cx="1884222" cy="539556"/>
            <a:chOff x="452904" y="5411904"/>
            <a:chExt cx="1884222" cy="539556"/>
          </a:xfrm>
        </p:grpSpPr>
        <p:sp>
          <p:nvSpPr>
            <p:cNvPr id="43035" name="SMARTInkShape-2432"/>
            <p:cNvSpPr/>
            <p:nvPr>
              <p:custDataLst>
                <p:tags r:id="rId19"/>
              </p:custDataLst>
            </p:nvPr>
          </p:nvSpPr>
          <p:spPr>
            <a:xfrm>
              <a:off x="1468096" y="5777381"/>
              <a:ext cx="80250" cy="160377"/>
            </a:xfrm>
            <a:custGeom>
              <a:avLst/>
              <a:gdLst/>
              <a:ahLst/>
              <a:cxnLst/>
              <a:rect l="0" t="0" r="0" b="0"/>
              <a:pathLst>
                <a:path w="80250" h="160377">
                  <a:moveTo>
                    <a:pt x="7214" y="7002"/>
                  </a:moveTo>
                  <a:lnTo>
                    <a:pt x="7214" y="7002"/>
                  </a:lnTo>
                  <a:lnTo>
                    <a:pt x="3337" y="7002"/>
                  </a:lnTo>
                  <a:lnTo>
                    <a:pt x="2195" y="6191"/>
                  </a:lnTo>
                  <a:lnTo>
                    <a:pt x="1433" y="4838"/>
                  </a:lnTo>
                  <a:lnTo>
                    <a:pt x="0" y="0"/>
                  </a:lnTo>
                  <a:lnTo>
                    <a:pt x="5759" y="4778"/>
                  </a:lnTo>
                  <a:lnTo>
                    <a:pt x="12373" y="7154"/>
                  </a:lnTo>
                  <a:lnTo>
                    <a:pt x="24294" y="17081"/>
                  </a:lnTo>
                  <a:lnTo>
                    <a:pt x="46319" y="52090"/>
                  </a:lnTo>
                  <a:lnTo>
                    <a:pt x="57888" y="82451"/>
                  </a:lnTo>
                  <a:lnTo>
                    <a:pt x="67988" y="115589"/>
                  </a:lnTo>
                  <a:lnTo>
                    <a:pt x="77675" y="150328"/>
                  </a:lnTo>
                  <a:lnTo>
                    <a:pt x="80249" y="16037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6" name="SMARTInkShape-2433"/>
            <p:cNvSpPr/>
            <p:nvPr>
              <p:custDataLst>
                <p:tags r:id="rId20"/>
              </p:custDataLst>
            </p:nvPr>
          </p:nvSpPr>
          <p:spPr>
            <a:xfrm>
              <a:off x="1606773" y="5499584"/>
              <a:ext cx="262589" cy="426694"/>
            </a:xfrm>
            <a:custGeom>
              <a:avLst/>
              <a:gdLst/>
              <a:ahLst/>
              <a:cxnLst/>
              <a:rect l="0" t="0" r="0" b="0"/>
              <a:pathLst>
                <a:path w="262589" h="426694">
                  <a:moveTo>
                    <a:pt x="0" y="29176"/>
                  </a:moveTo>
                  <a:lnTo>
                    <a:pt x="0" y="29176"/>
                  </a:lnTo>
                  <a:lnTo>
                    <a:pt x="0" y="40330"/>
                  </a:lnTo>
                  <a:lnTo>
                    <a:pt x="812" y="41481"/>
                  </a:lnTo>
                  <a:lnTo>
                    <a:pt x="2164" y="42249"/>
                  </a:lnTo>
                  <a:lnTo>
                    <a:pt x="7439" y="43581"/>
                  </a:lnTo>
                  <a:lnTo>
                    <a:pt x="10880" y="43693"/>
                  </a:lnTo>
                  <a:lnTo>
                    <a:pt x="15115" y="41579"/>
                  </a:lnTo>
                  <a:lnTo>
                    <a:pt x="20568" y="37487"/>
                  </a:lnTo>
                  <a:lnTo>
                    <a:pt x="34492" y="14870"/>
                  </a:lnTo>
                  <a:lnTo>
                    <a:pt x="36515" y="0"/>
                  </a:lnTo>
                  <a:lnTo>
                    <a:pt x="26352" y="10131"/>
                  </a:lnTo>
                  <a:lnTo>
                    <a:pt x="23885" y="16925"/>
                  </a:lnTo>
                  <a:lnTo>
                    <a:pt x="20332" y="29874"/>
                  </a:lnTo>
                  <a:lnTo>
                    <a:pt x="17151" y="40036"/>
                  </a:lnTo>
                  <a:lnTo>
                    <a:pt x="14942" y="69588"/>
                  </a:lnTo>
                  <a:lnTo>
                    <a:pt x="22065" y="103777"/>
                  </a:lnTo>
                  <a:lnTo>
                    <a:pt x="27547" y="113405"/>
                  </a:lnTo>
                  <a:lnTo>
                    <a:pt x="31990" y="118818"/>
                  </a:lnTo>
                  <a:lnTo>
                    <a:pt x="36669" y="121765"/>
                  </a:lnTo>
                  <a:lnTo>
                    <a:pt x="42266" y="123074"/>
                  </a:lnTo>
                  <a:lnTo>
                    <a:pt x="59856" y="123984"/>
                  </a:lnTo>
                  <a:lnTo>
                    <a:pt x="71745" y="120204"/>
                  </a:lnTo>
                  <a:lnTo>
                    <a:pt x="74610" y="118264"/>
                  </a:lnTo>
                  <a:lnTo>
                    <a:pt x="91836" y="97317"/>
                  </a:lnTo>
                  <a:lnTo>
                    <a:pt x="94825" y="88031"/>
                  </a:lnTo>
                  <a:lnTo>
                    <a:pt x="94935" y="97808"/>
                  </a:lnTo>
                  <a:lnTo>
                    <a:pt x="88093" y="133798"/>
                  </a:lnTo>
                  <a:lnTo>
                    <a:pt x="87731" y="164985"/>
                  </a:lnTo>
                  <a:lnTo>
                    <a:pt x="88472" y="196573"/>
                  </a:lnTo>
                  <a:lnTo>
                    <a:pt x="93933" y="229721"/>
                  </a:lnTo>
                  <a:lnTo>
                    <a:pt x="98523" y="245397"/>
                  </a:lnTo>
                  <a:lnTo>
                    <a:pt x="118376" y="271144"/>
                  </a:lnTo>
                  <a:lnTo>
                    <a:pt x="125917" y="274673"/>
                  </a:lnTo>
                  <a:lnTo>
                    <a:pt x="130200" y="275614"/>
                  </a:lnTo>
                  <a:lnTo>
                    <a:pt x="139288" y="274495"/>
                  </a:lnTo>
                  <a:lnTo>
                    <a:pt x="143983" y="273061"/>
                  </a:lnTo>
                  <a:lnTo>
                    <a:pt x="151364" y="267139"/>
                  </a:lnTo>
                  <a:lnTo>
                    <a:pt x="173585" y="238546"/>
                  </a:lnTo>
                  <a:lnTo>
                    <a:pt x="186422" y="204952"/>
                  </a:lnTo>
                  <a:lnTo>
                    <a:pt x="190398" y="168861"/>
                  </a:lnTo>
                  <a:lnTo>
                    <a:pt x="197103" y="146526"/>
                  </a:lnTo>
                  <a:lnTo>
                    <a:pt x="199356" y="165176"/>
                  </a:lnTo>
                  <a:lnTo>
                    <a:pt x="202975" y="186058"/>
                  </a:lnTo>
                  <a:lnTo>
                    <a:pt x="208075" y="222195"/>
                  </a:lnTo>
                  <a:lnTo>
                    <a:pt x="214575" y="254798"/>
                  </a:lnTo>
                  <a:lnTo>
                    <a:pt x="217763" y="286279"/>
                  </a:lnTo>
                  <a:lnTo>
                    <a:pt x="222585" y="320042"/>
                  </a:lnTo>
                  <a:lnTo>
                    <a:pt x="229153" y="351867"/>
                  </a:lnTo>
                  <a:lnTo>
                    <a:pt x="238643" y="385058"/>
                  </a:lnTo>
                  <a:lnTo>
                    <a:pt x="248332" y="405921"/>
                  </a:lnTo>
                  <a:lnTo>
                    <a:pt x="252383" y="412478"/>
                  </a:lnTo>
                  <a:lnTo>
                    <a:pt x="257147" y="423299"/>
                  </a:lnTo>
                  <a:lnTo>
                    <a:pt x="259074" y="425823"/>
                  </a:lnTo>
                  <a:lnTo>
                    <a:pt x="260358" y="426693"/>
                  </a:lnTo>
                  <a:lnTo>
                    <a:pt x="261214" y="426462"/>
                  </a:lnTo>
                  <a:lnTo>
                    <a:pt x="261785" y="425497"/>
                  </a:lnTo>
                  <a:lnTo>
                    <a:pt x="262588" y="420261"/>
                  </a:lnTo>
                  <a:lnTo>
                    <a:pt x="260613" y="415876"/>
                  </a:lnTo>
                  <a:lnTo>
                    <a:pt x="248320" y="39435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7" name="SMARTInkShape-2434"/>
            <p:cNvSpPr/>
            <p:nvPr>
              <p:custDataLst>
                <p:tags r:id="rId21"/>
              </p:custDataLst>
            </p:nvPr>
          </p:nvSpPr>
          <p:spPr>
            <a:xfrm>
              <a:off x="1803968" y="5850115"/>
              <a:ext cx="7305" cy="1"/>
            </a:xfrm>
            <a:custGeom>
              <a:avLst/>
              <a:gdLst/>
              <a:ahLst/>
              <a:cxnLst/>
              <a:rect l="0" t="0" r="0" b="0"/>
              <a:pathLst>
                <a:path w="7305" h="1">
                  <a:moveTo>
                    <a:pt x="0" y="0"/>
                  </a:moveTo>
                  <a:lnTo>
                    <a:pt x="0" y="0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8" name="SMARTInkShape-2435"/>
            <p:cNvSpPr/>
            <p:nvPr>
              <p:custDataLst>
                <p:tags r:id="rId22"/>
              </p:custDataLst>
            </p:nvPr>
          </p:nvSpPr>
          <p:spPr>
            <a:xfrm>
              <a:off x="1777909" y="5784383"/>
              <a:ext cx="91792" cy="40726"/>
            </a:xfrm>
            <a:custGeom>
              <a:avLst/>
              <a:gdLst/>
              <a:ahLst/>
              <a:cxnLst/>
              <a:rect l="0" t="0" r="0" b="0"/>
              <a:pathLst>
                <a:path w="91792" h="40726">
                  <a:moveTo>
                    <a:pt x="11452" y="36518"/>
                  </a:moveTo>
                  <a:lnTo>
                    <a:pt x="11452" y="36518"/>
                  </a:lnTo>
                  <a:lnTo>
                    <a:pt x="4449" y="36518"/>
                  </a:lnTo>
                  <a:lnTo>
                    <a:pt x="0" y="40725"/>
                  </a:lnTo>
                  <a:lnTo>
                    <a:pt x="3442" y="37232"/>
                  </a:lnTo>
                  <a:lnTo>
                    <a:pt x="14859" y="35847"/>
                  </a:lnTo>
                  <a:lnTo>
                    <a:pt x="49783" y="19355"/>
                  </a:lnTo>
                  <a:lnTo>
                    <a:pt x="84004" y="3851"/>
                  </a:lnTo>
                  <a:lnTo>
                    <a:pt x="9179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9" name="SMARTInkShape-2436"/>
            <p:cNvSpPr/>
            <p:nvPr>
              <p:custDataLst>
                <p:tags r:id="rId23"/>
              </p:custDataLst>
            </p:nvPr>
          </p:nvSpPr>
          <p:spPr>
            <a:xfrm>
              <a:off x="1964735" y="5718652"/>
              <a:ext cx="87554" cy="43822"/>
            </a:xfrm>
            <a:custGeom>
              <a:avLst/>
              <a:gdLst/>
              <a:ahLst/>
              <a:cxnLst/>
              <a:rect l="0" t="0" r="0" b="0"/>
              <a:pathLst>
                <a:path w="87554" h="43822">
                  <a:moveTo>
                    <a:pt x="7214" y="43821"/>
                  </a:moveTo>
                  <a:lnTo>
                    <a:pt x="7214" y="43821"/>
                  </a:lnTo>
                  <a:lnTo>
                    <a:pt x="0" y="43821"/>
                  </a:lnTo>
                  <a:lnTo>
                    <a:pt x="3814" y="39944"/>
                  </a:lnTo>
                  <a:lnTo>
                    <a:pt x="7867" y="38040"/>
                  </a:lnTo>
                  <a:lnTo>
                    <a:pt x="25303" y="30887"/>
                  </a:lnTo>
                  <a:lnTo>
                    <a:pt x="58400" y="14562"/>
                  </a:lnTo>
                  <a:lnTo>
                    <a:pt x="87553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0" name="SMARTInkShape-2437"/>
            <p:cNvSpPr/>
            <p:nvPr>
              <p:custDataLst>
                <p:tags r:id="rId24"/>
              </p:custDataLst>
            </p:nvPr>
          </p:nvSpPr>
          <p:spPr>
            <a:xfrm>
              <a:off x="2074225" y="5616403"/>
              <a:ext cx="160652" cy="243881"/>
            </a:xfrm>
            <a:custGeom>
              <a:avLst/>
              <a:gdLst/>
              <a:ahLst/>
              <a:cxnLst/>
              <a:rect l="0" t="0" r="0" b="0"/>
              <a:pathLst>
                <a:path w="160652" h="243881">
                  <a:moveTo>
                    <a:pt x="7277" y="0"/>
                  </a:moveTo>
                  <a:lnTo>
                    <a:pt x="7277" y="0"/>
                  </a:lnTo>
                  <a:lnTo>
                    <a:pt x="988" y="0"/>
                  </a:lnTo>
                  <a:lnTo>
                    <a:pt x="650" y="811"/>
                  </a:lnTo>
                  <a:lnTo>
                    <a:pt x="0" y="17168"/>
                  </a:lnTo>
                  <a:lnTo>
                    <a:pt x="7413" y="48171"/>
                  </a:lnTo>
                  <a:lnTo>
                    <a:pt x="15088" y="81678"/>
                  </a:lnTo>
                  <a:lnTo>
                    <a:pt x="22034" y="109949"/>
                  </a:lnTo>
                  <a:lnTo>
                    <a:pt x="29232" y="141048"/>
                  </a:lnTo>
                  <a:lnTo>
                    <a:pt x="36504" y="171631"/>
                  </a:lnTo>
                  <a:lnTo>
                    <a:pt x="46231" y="203777"/>
                  </a:lnTo>
                  <a:lnTo>
                    <a:pt x="52621" y="230811"/>
                  </a:lnTo>
                  <a:lnTo>
                    <a:pt x="55832" y="237292"/>
                  </a:lnTo>
                  <a:lnTo>
                    <a:pt x="57259" y="242877"/>
                  </a:lnTo>
                  <a:lnTo>
                    <a:pt x="58451" y="243880"/>
                  </a:lnTo>
                  <a:lnTo>
                    <a:pt x="60058" y="243736"/>
                  </a:lnTo>
                  <a:lnTo>
                    <a:pt x="61940" y="242829"/>
                  </a:lnTo>
                  <a:lnTo>
                    <a:pt x="63195" y="241413"/>
                  </a:lnTo>
                  <a:lnTo>
                    <a:pt x="67373" y="233310"/>
                  </a:lnTo>
                  <a:lnTo>
                    <a:pt x="69252" y="231009"/>
                  </a:lnTo>
                  <a:lnTo>
                    <a:pt x="71339" y="224125"/>
                  </a:lnTo>
                  <a:lnTo>
                    <a:pt x="74677" y="211125"/>
                  </a:lnTo>
                  <a:lnTo>
                    <a:pt x="77808" y="200951"/>
                  </a:lnTo>
                  <a:lnTo>
                    <a:pt x="85111" y="167008"/>
                  </a:lnTo>
                  <a:lnTo>
                    <a:pt x="88207" y="148846"/>
                  </a:lnTo>
                  <a:lnTo>
                    <a:pt x="93875" y="140254"/>
                  </a:lnTo>
                  <a:lnTo>
                    <a:pt x="90732" y="143084"/>
                  </a:lnTo>
                  <a:lnTo>
                    <a:pt x="89001" y="146907"/>
                  </a:lnTo>
                  <a:lnTo>
                    <a:pt x="79707" y="182800"/>
                  </a:lnTo>
                  <a:lnTo>
                    <a:pt x="74993" y="195093"/>
                  </a:lnTo>
                  <a:lnTo>
                    <a:pt x="73079" y="201129"/>
                  </a:lnTo>
                  <a:lnTo>
                    <a:pt x="67402" y="211617"/>
                  </a:lnTo>
                  <a:lnTo>
                    <a:pt x="65734" y="218975"/>
                  </a:lnTo>
                  <a:lnTo>
                    <a:pt x="100253" y="219104"/>
                  </a:lnTo>
                  <a:lnTo>
                    <a:pt x="135141" y="225957"/>
                  </a:lnTo>
                  <a:lnTo>
                    <a:pt x="149751" y="226319"/>
                  </a:lnTo>
                  <a:lnTo>
                    <a:pt x="153913" y="228532"/>
                  </a:lnTo>
                  <a:lnTo>
                    <a:pt x="160651" y="2337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1" name="SMARTInkShape-2438"/>
            <p:cNvSpPr/>
            <p:nvPr>
              <p:custDataLst>
                <p:tags r:id="rId25"/>
              </p:custDataLst>
            </p:nvPr>
          </p:nvSpPr>
          <p:spPr>
            <a:xfrm>
              <a:off x="2220268" y="5411904"/>
              <a:ext cx="116858" cy="452819"/>
            </a:xfrm>
            <a:custGeom>
              <a:avLst/>
              <a:gdLst/>
              <a:ahLst/>
              <a:cxnLst/>
              <a:rect l="0" t="0" r="0" b="0"/>
              <a:pathLst>
                <a:path w="116858" h="452819">
                  <a:moveTo>
                    <a:pt x="0" y="0"/>
                  </a:moveTo>
                  <a:lnTo>
                    <a:pt x="0" y="0"/>
                  </a:lnTo>
                  <a:lnTo>
                    <a:pt x="17380" y="0"/>
                  </a:lnTo>
                  <a:lnTo>
                    <a:pt x="41844" y="10166"/>
                  </a:lnTo>
                  <a:lnTo>
                    <a:pt x="56129" y="21045"/>
                  </a:lnTo>
                  <a:lnTo>
                    <a:pt x="79705" y="50924"/>
                  </a:lnTo>
                  <a:lnTo>
                    <a:pt x="90881" y="78566"/>
                  </a:lnTo>
                  <a:lnTo>
                    <a:pt x="99332" y="108126"/>
                  </a:lnTo>
                  <a:lnTo>
                    <a:pt x="106975" y="143033"/>
                  </a:lnTo>
                  <a:lnTo>
                    <a:pt x="111924" y="169877"/>
                  </a:lnTo>
                  <a:lnTo>
                    <a:pt x="114664" y="195873"/>
                  </a:lnTo>
                  <a:lnTo>
                    <a:pt x="115882" y="221765"/>
                  </a:lnTo>
                  <a:lnTo>
                    <a:pt x="116423" y="249501"/>
                  </a:lnTo>
                  <a:lnTo>
                    <a:pt x="116664" y="275895"/>
                  </a:lnTo>
                  <a:lnTo>
                    <a:pt x="116771" y="301150"/>
                  </a:lnTo>
                  <a:lnTo>
                    <a:pt x="116831" y="337369"/>
                  </a:lnTo>
                  <a:lnTo>
                    <a:pt x="116849" y="369019"/>
                  </a:lnTo>
                  <a:lnTo>
                    <a:pt x="116854" y="398143"/>
                  </a:lnTo>
                  <a:lnTo>
                    <a:pt x="116856" y="433866"/>
                  </a:lnTo>
                  <a:lnTo>
                    <a:pt x="116857" y="4528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2" name="SMARTInkShape-2439"/>
            <p:cNvSpPr/>
            <p:nvPr>
              <p:custDataLst>
                <p:tags r:id="rId26"/>
              </p:custDataLst>
            </p:nvPr>
          </p:nvSpPr>
          <p:spPr>
            <a:xfrm>
              <a:off x="452904" y="5557974"/>
              <a:ext cx="226324" cy="384977"/>
            </a:xfrm>
            <a:custGeom>
              <a:avLst/>
              <a:gdLst/>
              <a:ahLst/>
              <a:cxnLst/>
              <a:rect l="0" t="0" r="0" b="0"/>
              <a:pathLst>
                <a:path w="226324" h="384977">
                  <a:moveTo>
                    <a:pt x="145984" y="0"/>
                  </a:moveTo>
                  <a:lnTo>
                    <a:pt x="145984" y="0"/>
                  </a:lnTo>
                  <a:lnTo>
                    <a:pt x="111384" y="0"/>
                  </a:lnTo>
                  <a:lnTo>
                    <a:pt x="74973" y="0"/>
                  </a:lnTo>
                  <a:lnTo>
                    <a:pt x="68168" y="812"/>
                  </a:lnTo>
                  <a:lnTo>
                    <a:pt x="56024" y="5831"/>
                  </a:lnTo>
                  <a:lnTo>
                    <a:pt x="30219" y="28260"/>
                  </a:lnTo>
                  <a:lnTo>
                    <a:pt x="17652" y="47359"/>
                  </a:lnTo>
                  <a:lnTo>
                    <a:pt x="4875" y="80805"/>
                  </a:lnTo>
                  <a:lnTo>
                    <a:pt x="894" y="115476"/>
                  </a:lnTo>
                  <a:lnTo>
                    <a:pt x="204" y="144760"/>
                  </a:lnTo>
                  <a:lnTo>
                    <a:pt x="0" y="177962"/>
                  </a:lnTo>
                  <a:lnTo>
                    <a:pt x="751" y="209530"/>
                  </a:lnTo>
                  <a:lnTo>
                    <a:pt x="5752" y="244220"/>
                  </a:lnTo>
                  <a:lnTo>
                    <a:pt x="12374" y="279385"/>
                  </a:lnTo>
                  <a:lnTo>
                    <a:pt x="20287" y="310722"/>
                  </a:lnTo>
                  <a:lnTo>
                    <a:pt x="34926" y="346064"/>
                  </a:lnTo>
                  <a:lnTo>
                    <a:pt x="45453" y="363841"/>
                  </a:lnTo>
                  <a:lnTo>
                    <a:pt x="58851" y="377223"/>
                  </a:lnTo>
                  <a:lnTo>
                    <a:pt x="63550" y="380511"/>
                  </a:lnTo>
                  <a:lnTo>
                    <a:pt x="75264" y="384164"/>
                  </a:lnTo>
                  <a:lnTo>
                    <a:pt x="87773" y="384976"/>
                  </a:lnTo>
                  <a:lnTo>
                    <a:pt x="117921" y="376750"/>
                  </a:lnTo>
                  <a:lnTo>
                    <a:pt x="151231" y="361661"/>
                  </a:lnTo>
                  <a:lnTo>
                    <a:pt x="182096" y="343053"/>
                  </a:lnTo>
                  <a:lnTo>
                    <a:pt x="218599" y="319181"/>
                  </a:lnTo>
                  <a:lnTo>
                    <a:pt x="226323" y="3140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3" name="SMARTInkShape-2440"/>
            <p:cNvSpPr/>
            <p:nvPr>
              <p:custDataLst>
                <p:tags r:id="rId27"/>
              </p:custDataLst>
            </p:nvPr>
          </p:nvSpPr>
          <p:spPr>
            <a:xfrm>
              <a:off x="672050" y="5711348"/>
              <a:ext cx="43696" cy="218390"/>
            </a:xfrm>
            <a:custGeom>
              <a:avLst/>
              <a:gdLst/>
              <a:ahLst/>
              <a:cxnLst/>
              <a:rect l="0" t="0" r="0" b="0"/>
              <a:pathLst>
                <a:path w="43696" h="218390">
                  <a:moveTo>
                    <a:pt x="43695" y="14607"/>
                  </a:moveTo>
                  <a:lnTo>
                    <a:pt x="43695" y="14607"/>
                  </a:lnTo>
                  <a:lnTo>
                    <a:pt x="9604" y="48697"/>
                  </a:lnTo>
                  <a:lnTo>
                    <a:pt x="3117" y="55996"/>
                  </a:lnTo>
                  <a:lnTo>
                    <a:pt x="1315" y="60864"/>
                  </a:lnTo>
                  <a:lnTo>
                    <a:pt x="0" y="89513"/>
                  </a:lnTo>
                  <a:lnTo>
                    <a:pt x="5729" y="123056"/>
                  </a:lnTo>
                  <a:lnTo>
                    <a:pt x="11527" y="151334"/>
                  </a:lnTo>
                  <a:lnTo>
                    <a:pt x="16061" y="187805"/>
                  </a:lnTo>
                  <a:lnTo>
                    <a:pt x="22252" y="206856"/>
                  </a:lnTo>
                  <a:lnTo>
                    <a:pt x="26861" y="213661"/>
                  </a:lnTo>
                  <a:lnTo>
                    <a:pt x="34976" y="218389"/>
                  </a:lnTo>
                  <a:lnTo>
                    <a:pt x="37926" y="216623"/>
                  </a:lnTo>
                  <a:lnTo>
                    <a:pt x="39849" y="215016"/>
                  </a:lnTo>
                  <a:lnTo>
                    <a:pt x="41985" y="206738"/>
                  </a:lnTo>
                  <a:lnTo>
                    <a:pt x="43469" y="174618"/>
                  </a:lnTo>
                  <a:lnTo>
                    <a:pt x="43650" y="143774"/>
                  </a:lnTo>
                  <a:lnTo>
                    <a:pt x="43686" y="110542"/>
                  </a:lnTo>
                  <a:lnTo>
                    <a:pt x="38673" y="75515"/>
                  </a:lnTo>
                  <a:lnTo>
                    <a:pt x="36692" y="40721"/>
                  </a:lnTo>
                  <a:lnTo>
                    <a:pt x="35639" y="20637"/>
                  </a:lnTo>
                  <a:lnTo>
                    <a:pt x="290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4" name="SMARTInkShape-2441"/>
            <p:cNvSpPr/>
            <p:nvPr>
              <p:custDataLst>
                <p:tags r:id="rId28"/>
              </p:custDataLst>
            </p:nvPr>
          </p:nvSpPr>
          <p:spPr>
            <a:xfrm>
              <a:off x="737655" y="5660223"/>
              <a:ext cx="182589" cy="180883"/>
            </a:xfrm>
            <a:custGeom>
              <a:avLst/>
              <a:gdLst/>
              <a:ahLst/>
              <a:cxnLst/>
              <a:rect l="0" t="0" r="0" b="0"/>
              <a:pathLst>
                <a:path w="182589" h="180883">
                  <a:moveTo>
                    <a:pt x="0" y="0"/>
                  </a:moveTo>
                  <a:lnTo>
                    <a:pt x="0" y="0"/>
                  </a:lnTo>
                  <a:lnTo>
                    <a:pt x="13503" y="0"/>
                  </a:lnTo>
                  <a:lnTo>
                    <a:pt x="24676" y="10166"/>
                  </a:lnTo>
                  <a:lnTo>
                    <a:pt x="45998" y="46192"/>
                  </a:lnTo>
                  <a:lnTo>
                    <a:pt x="63727" y="77381"/>
                  </a:lnTo>
                  <a:lnTo>
                    <a:pt x="74154" y="105250"/>
                  </a:lnTo>
                  <a:lnTo>
                    <a:pt x="89967" y="137917"/>
                  </a:lnTo>
                  <a:lnTo>
                    <a:pt x="104349" y="167418"/>
                  </a:lnTo>
                  <a:lnTo>
                    <a:pt x="115384" y="180882"/>
                  </a:lnTo>
                  <a:lnTo>
                    <a:pt x="116686" y="180640"/>
                  </a:lnTo>
                  <a:lnTo>
                    <a:pt x="120297" y="178206"/>
                  </a:lnTo>
                  <a:lnTo>
                    <a:pt x="122443" y="172255"/>
                  </a:lnTo>
                  <a:lnTo>
                    <a:pt x="125815" y="159780"/>
                  </a:lnTo>
                  <a:lnTo>
                    <a:pt x="128953" y="149729"/>
                  </a:lnTo>
                  <a:lnTo>
                    <a:pt x="132343" y="130383"/>
                  </a:lnTo>
                  <a:lnTo>
                    <a:pt x="145042" y="99873"/>
                  </a:lnTo>
                  <a:lnTo>
                    <a:pt x="155605" y="66705"/>
                  </a:lnTo>
                  <a:lnTo>
                    <a:pt x="172809" y="33628"/>
                  </a:lnTo>
                  <a:lnTo>
                    <a:pt x="182588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5" name="SMARTInkShape-2442"/>
            <p:cNvSpPr/>
            <p:nvPr>
              <p:custDataLst>
                <p:tags r:id="rId29"/>
              </p:custDataLst>
            </p:nvPr>
          </p:nvSpPr>
          <p:spPr>
            <a:xfrm>
              <a:off x="1008901" y="5528760"/>
              <a:ext cx="72020" cy="279420"/>
            </a:xfrm>
            <a:custGeom>
              <a:avLst/>
              <a:gdLst/>
              <a:ahLst/>
              <a:cxnLst/>
              <a:rect l="0" t="0" r="0" b="0"/>
              <a:pathLst>
                <a:path w="72020" h="279420">
                  <a:moveTo>
                    <a:pt x="13591" y="0"/>
                  </a:moveTo>
                  <a:lnTo>
                    <a:pt x="13591" y="0"/>
                  </a:lnTo>
                  <a:lnTo>
                    <a:pt x="9714" y="0"/>
                  </a:lnTo>
                  <a:lnTo>
                    <a:pt x="8572" y="812"/>
                  </a:lnTo>
                  <a:lnTo>
                    <a:pt x="7810" y="2164"/>
                  </a:lnTo>
                  <a:lnTo>
                    <a:pt x="6588" y="6289"/>
                  </a:lnTo>
                  <a:lnTo>
                    <a:pt x="6299" y="41186"/>
                  </a:lnTo>
                  <a:lnTo>
                    <a:pt x="2413" y="76392"/>
                  </a:lnTo>
                  <a:lnTo>
                    <a:pt x="0" y="108834"/>
                  </a:lnTo>
                  <a:lnTo>
                    <a:pt x="1600" y="134390"/>
                  </a:lnTo>
                  <a:lnTo>
                    <a:pt x="5016" y="161166"/>
                  </a:lnTo>
                  <a:lnTo>
                    <a:pt x="9239" y="186592"/>
                  </a:lnTo>
                  <a:lnTo>
                    <a:pt x="16179" y="219841"/>
                  </a:lnTo>
                  <a:lnTo>
                    <a:pt x="26605" y="253514"/>
                  </a:lnTo>
                  <a:lnTo>
                    <a:pt x="44229" y="277927"/>
                  </a:lnTo>
                  <a:lnTo>
                    <a:pt x="47812" y="279419"/>
                  </a:lnTo>
                  <a:lnTo>
                    <a:pt x="62169" y="277943"/>
                  </a:lnTo>
                  <a:lnTo>
                    <a:pt x="72019" y="27023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6" name="SMARTInkShape-2443"/>
            <p:cNvSpPr/>
            <p:nvPr>
              <p:custDataLst>
                <p:tags r:id="rId30"/>
              </p:custDataLst>
            </p:nvPr>
          </p:nvSpPr>
          <p:spPr>
            <a:xfrm>
              <a:off x="1124741" y="5532200"/>
              <a:ext cx="277196" cy="419260"/>
            </a:xfrm>
            <a:custGeom>
              <a:avLst/>
              <a:gdLst/>
              <a:ahLst/>
              <a:cxnLst/>
              <a:rect l="0" t="0" r="0" b="0"/>
              <a:pathLst>
                <a:path w="277196" h="419260">
                  <a:moveTo>
                    <a:pt x="0" y="18470"/>
                  </a:moveTo>
                  <a:lnTo>
                    <a:pt x="0" y="18470"/>
                  </a:lnTo>
                  <a:lnTo>
                    <a:pt x="0" y="42854"/>
                  </a:lnTo>
                  <a:lnTo>
                    <a:pt x="2164" y="47701"/>
                  </a:lnTo>
                  <a:lnTo>
                    <a:pt x="6289" y="53549"/>
                  </a:lnTo>
                  <a:lnTo>
                    <a:pt x="9017" y="54349"/>
                  </a:lnTo>
                  <a:lnTo>
                    <a:pt x="10880" y="54562"/>
                  </a:lnTo>
                  <a:lnTo>
                    <a:pt x="15115" y="52635"/>
                  </a:lnTo>
                  <a:lnTo>
                    <a:pt x="31679" y="37810"/>
                  </a:lnTo>
                  <a:lnTo>
                    <a:pt x="34367" y="33017"/>
                  </a:lnTo>
                  <a:lnTo>
                    <a:pt x="43596" y="4214"/>
                  </a:lnTo>
                  <a:lnTo>
                    <a:pt x="43721" y="503"/>
                  </a:lnTo>
                  <a:lnTo>
                    <a:pt x="42943" y="0"/>
                  </a:lnTo>
                  <a:lnTo>
                    <a:pt x="41613" y="477"/>
                  </a:lnTo>
                  <a:lnTo>
                    <a:pt x="37971" y="2358"/>
                  </a:lnTo>
                  <a:lnTo>
                    <a:pt x="33647" y="3195"/>
                  </a:lnTo>
                  <a:lnTo>
                    <a:pt x="32170" y="5040"/>
                  </a:lnTo>
                  <a:lnTo>
                    <a:pt x="27634" y="17502"/>
                  </a:lnTo>
                  <a:lnTo>
                    <a:pt x="21443" y="29815"/>
                  </a:lnTo>
                  <a:lnTo>
                    <a:pt x="9677" y="62824"/>
                  </a:lnTo>
                  <a:lnTo>
                    <a:pt x="2152" y="93775"/>
                  </a:lnTo>
                  <a:lnTo>
                    <a:pt x="638" y="121392"/>
                  </a:lnTo>
                  <a:lnTo>
                    <a:pt x="126" y="155928"/>
                  </a:lnTo>
                  <a:lnTo>
                    <a:pt x="3915" y="174883"/>
                  </a:lnTo>
                  <a:lnTo>
                    <a:pt x="10177" y="186901"/>
                  </a:lnTo>
                  <a:lnTo>
                    <a:pt x="17172" y="195602"/>
                  </a:lnTo>
                  <a:lnTo>
                    <a:pt x="24133" y="198633"/>
                  </a:lnTo>
                  <a:lnTo>
                    <a:pt x="28261" y="199442"/>
                  </a:lnTo>
                  <a:lnTo>
                    <a:pt x="31825" y="199170"/>
                  </a:lnTo>
                  <a:lnTo>
                    <a:pt x="37949" y="196702"/>
                  </a:lnTo>
                  <a:lnTo>
                    <a:pt x="43375" y="190737"/>
                  </a:lnTo>
                  <a:lnTo>
                    <a:pt x="63280" y="157105"/>
                  </a:lnTo>
                  <a:lnTo>
                    <a:pt x="69784" y="145657"/>
                  </a:lnTo>
                  <a:lnTo>
                    <a:pt x="72909" y="124929"/>
                  </a:lnTo>
                  <a:lnTo>
                    <a:pt x="73762" y="123526"/>
                  </a:lnTo>
                  <a:lnTo>
                    <a:pt x="75143" y="122591"/>
                  </a:lnTo>
                  <a:lnTo>
                    <a:pt x="80035" y="120829"/>
                  </a:lnTo>
                  <a:lnTo>
                    <a:pt x="80331" y="152648"/>
                  </a:lnTo>
                  <a:lnTo>
                    <a:pt x="81149" y="185515"/>
                  </a:lnTo>
                  <a:lnTo>
                    <a:pt x="88283" y="221101"/>
                  </a:lnTo>
                  <a:lnTo>
                    <a:pt x="97507" y="251814"/>
                  </a:lnTo>
                  <a:lnTo>
                    <a:pt x="118287" y="285807"/>
                  </a:lnTo>
                  <a:lnTo>
                    <a:pt x="130174" y="296860"/>
                  </a:lnTo>
                  <a:lnTo>
                    <a:pt x="141440" y="300442"/>
                  </a:lnTo>
                  <a:lnTo>
                    <a:pt x="152939" y="301222"/>
                  </a:lnTo>
                  <a:lnTo>
                    <a:pt x="169097" y="295112"/>
                  </a:lnTo>
                  <a:lnTo>
                    <a:pt x="173594" y="292975"/>
                  </a:lnTo>
                  <a:lnTo>
                    <a:pt x="180755" y="284109"/>
                  </a:lnTo>
                  <a:lnTo>
                    <a:pt x="197034" y="250257"/>
                  </a:lnTo>
                  <a:lnTo>
                    <a:pt x="202287" y="229703"/>
                  </a:lnTo>
                  <a:lnTo>
                    <a:pt x="209227" y="193680"/>
                  </a:lnTo>
                  <a:lnTo>
                    <a:pt x="211463" y="161105"/>
                  </a:lnTo>
                  <a:lnTo>
                    <a:pt x="211796" y="125087"/>
                  </a:lnTo>
                  <a:lnTo>
                    <a:pt x="211802" y="159186"/>
                  </a:lnTo>
                  <a:lnTo>
                    <a:pt x="216821" y="193479"/>
                  </a:lnTo>
                  <a:lnTo>
                    <a:pt x="219241" y="226764"/>
                  </a:lnTo>
                  <a:lnTo>
                    <a:pt x="224736" y="262324"/>
                  </a:lnTo>
                  <a:lnTo>
                    <a:pt x="230692" y="297746"/>
                  </a:lnTo>
                  <a:lnTo>
                    <a:pt x="234441" y="329161"/>
                  </a:lnTo>
                  <a:lnTo>
                    <a:pt x="244298" y="358216"/>
                  </a:lnTo>
                  <a:lnTo>
                    <a:pt x="257849" y="393913"/>
                  </a:lnTo>
                  <a:lnTo>
                    <a:pt x="268769" y="417111"/>
                  </a:lnTo>
                  <a:lnTo>
                    <a:pt x="270068" y="418129"/>
                  </a:lnTo>
                  <a:lnTo>
                    <a:pt x="273675" y="419259"/>
                  </a:lnTo>
                  <a:lnTo>
                    <a:pt x="274961" y="418750"/>
                  </a:lnTo>
                  <a:lnTo>
                    <a:pt x="275819" y="417598"/>
                  </a:lnTo>
                  <a:lnTo>
                    <a:pt x="276772" y="414154"/>
                  </a:lnTo>
                  <a:lnTo>
                    <a:pt x="277195" y="409919"/>
                  </a:lnTo>
                  <a:lnTo>
                    <a:pt x="266340" y="373969"/>
                  </a:lnTo>
                  <a:lnTo>
                    <a:pt x="242839" y="340258"/>
                  </a:lnTo>
                  <a:lnTo>
                    <a:pt x="236146" y="331091"/>
                  </a:lnTo>
                  <a:lnTo>
                    <a:pt x="213916" y="315933"/>
                  </a:lnTo>
                  <a:lnTo>
                    <a:pt x="203412" y="312188"/>
                  </a:lnTo>
                  <a:lnTo>
                    <a:pt x="175715" y="310615"/>
                  </a:lnTo>
                  <a:lnTo>
                    <a:pt x="179289" y="310612"/>
                  </a:lnTo>
                  <a:lnTo>
                    <a:pt x="189365" y="306734"/>
                  </a:lnTo>
                  <a:lnTo>
                    <a:pt x="195879" y="300503"/>
                  </a:lnTo>
                  <a:lnTo>
                    <a:pt x="202796" y="291032"/>
                  </a:lnTo>
                  <a:lnTo>
                    <a:pt x="219106" y="28139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55" name="SMARTInkShape-Group667"/>
          <p:cNvGrpSpPr/>
          <p:nvPr/>
        </p:nvGrpSpPr>
        <p:grpSpPr>
          <a:xfrm>
            <a:off x="3140601" y="5214709"/>
            <a:ext cx="488882" cy="474730"/>
            <a:chOff x="3140601" y="5214709"/>
            <a:chExt cx="488882" cy="474730"/>
          </a:xfrm>
        </p:grpSpPr>
        <p:sp>
          <p:nvSpPr>
            <p:cNvPr id="43048" name="SMARTInkShape-2444"/>
            <p:cNvSpPr/>
            <p:nvPr>
              <p:custDataLst>
                <p:tags r:id="rId12"/>
              </p:custDataLst>
            </p:nvPr>
          </p:nvSpPr>
          <p:spPr>
            <a:xfrm>
              <a:off x="3572552" y="5404600"/>
              <a:ext cx="56931" cy="140914"/>
            </a:xfrm>
            <a:custGeom>
              <a:avLst/>
              <a:gdLst/>
              <a:ahLst/>
              <a:cxnLst/>
              <a:rect l="0" t="0" r="0" b="0"/>
              <a:pathLst>
                <a:path w="56931" h="140914">
                  <a:moveTo>
                    <a:pt x="35384" y="0"/>
                  </a:moveTo>
                  <a:lnTo>
                    <a:pt x="35384" y="0"/>
                  </a:lnTo>
                  <a:lnTo>
                    <a:pt x="22093" y="0"/>
                  </a:lnTo>
                  <a:lnTo>
                    <a:pt x="17290" y="3878"/>
                  </a:lnTo>
                  <a:lnTo>
                    <a:pt x="10727" y="14043"/>
                  </a:lnTo>
                  <a:lnTo>
                    <a:pt x="2693" y="45429"/>
                  </a:lnTo>
                  <a:lnTo>
                    <a:pt x="0" y="66208"/>
                  </a:lnTo>
                  <a:lnTo>
                    <a:pt x="4797" y="102312"/>
                  </a:lnTo>
                  <a:lnTo>
                    <a:pt x="7927" y="122015"/>
                  </a:lnTo>
                  <a:lnTo>
                    <a:pt x="12378" y="139335"/>
                  </a:lnTo>
                  <a:lnTo>
                    <a:pt x="13555" y="140769"/>
                  </a:lnTo>
                  <a:lnTo>
                    <a:pt x="15151" y="140913"/>
                  </a:lnTo>
                  <a:lnTo>
                    <a:pt x="19088" y="138909"/>
                  </a:lnTo>
                  <a:lnTo>
                    <a:pt x="30613" y="128727"/>
                  </a:lnTo>
                  <a:lnTo>
                    <a:pt x="44480" y="108381"/>
                  </a:lnTo>
                  <a:lnTo>
                    <a:pt x="54527" y="77204"/>
                  </a:lnTo>
                  <a:lnTo>
                    <a:pt x="56930" y="47286"/>
                  </a:lnTo>
                  <a:lnTo>
                    <a:pt x="53310" y="31954"/>
                  </a:lnTo>
                  <a:lnTo>
                    <a:pt x="47098" y="21010"/>
                  </a:lnTo>
                  <a:lnTo>
                    <a:pt x="30498" y="8881"/>
                  </a:lnTo>
                  <a:lnTo>
                    <a:pt x="20777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9" name="SMARTInkShape-2445"/>
            <p:cNvSpPr/>
            <p:nvPr>
              <p:custDataLst>
                <p:tags r:id="rId13"/>
              </p:custDataLst>
            </p:nvPr>
          </p:nvSpPr>
          <p:spPr>
            <a:xfrm>
              <a:off x="3435830" y="5360779"/>
              <a:ext cx="33340" cy="284839"/>
            </a:xfrm>
            <a:custGeom>
              <a:avLst/>
              <a:gdLst/>
              <a:ahLst/>
              <a:cxnLst/>
              <a:rect l="0" t="0" r="0" b="0"/>
              <a:pathLst>
                <a:path w="33340" h="284839">
                  <a:moveTo>
                    <a:pt x="26036" y="0"/>
                  </a:moveTo>
                  <a:lnTo>
                    <a:pt x="26036" y="0"/>
                  </a:lnTo>
                  <a:lnTo>
                    <a:pt x="22159" y="0"/>
                  </a:lnTo>
                  <a:lnTo>
                    <a:pt x="18091" y="2164"/>
                  </a:lnTo>
                  <a:lnTo>
                    <a:pt x="13578" y="6643"/>
                  </a:lnTo>
                  <a:lnTo>
                    <a:pt x="8868" y="14043"/>
                  </a:lnTo>
                  <a:lnTo>
                    <a:pt x="5530" y="27334"/>
                  </a:lnTo>
                  <a:lnTo>
                    <a:pt x="2147" y="61307"/>
                  </a:lnTo>
                  <a:lnTo>
                    <a:pt x="0" y="79184"/>
                  </a:lnTo>
                  <a:lnTo>
                    <a:pt x="2542" y="107498"/>
                  </a:lnTo>
                  <a:lnTo>
                    <a:pt x="3656" y="137256"/>
                  </a:lnTo>
                  <a:lnTo>
                    <a:pt x="4798" y="169787"/>
                  </a:lnTo>
                  <a:lnTo>
                    <a:pt x="12042" y="205577"/>
                  </a:lnTo>
                  <a:lnTo>
                    <a:pt x="18663" y="241669"/>
                  </a:lnTo>
                  <a:lnTo>
                    <a:pt x="25937" y="276658"/>
                  </a:lnTo>
                  <a:lnTo>
                    <a:pt x="33339" y="28483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0" name="SMARTInkShape-2446"/>
            <p:cNvSpPr/>
            <p:nvPr>
              <p:custDataLst>
                <p:tags r:id="rId14"/>
              </p:custDataLst>
            </p:nvPr>
          </p:nvSpPr>
          <p:spPr>
            <a:xfrm>
              <a:off x="3397238" y="5470332"/>
              <a:ext cx="123057" cy="51099"/>
            </a:xfrm>
            <a:custGeom>
              <a:avLst/>
              <a:gdLst/>
              <a:ahLst/>
              <a:cxnLst/>
              <a:rect l="0" t="0" r="0" b="0"/>
              <a:pathLst>
                <a:path w="123057" h="51099">
                  <a:moveTo>
                    <a:pt x="13503" y="43821"/>
                  </a:moveTo>
                  <a:lnTo>
                    <a:pt x="13503" y="43821"/>
                  </a:lnTo>
                  <a:lnTo>
                    <a:pt x="9626" y="43821"/>
                  </a:lnTo>
                  <a:lnTo>
                    <a:pt x="8484" y="44633"/>
                  </a:lnTo>
                  <a:lnTo>
                    <a:pt x="7722" y="45985"/>
                  </a:lnTo>
                  <a:lnTo>
                    <a:pt x="7215" y="47698"/>
                  </a:lnTo>
                  <a:lnTo>
                    <a:pt x="6065" y="48840"/>
                  </a:lnTo>
                  <a:lnTo>
                    <a:pt x="0" y="50824"/>
                  </a:lnTo>
                  <a:lnTo>
                    <a:pt x="5281" y="51098"/>
                  </a:lnTo>
                  <a:lnTo>
                    <a:pt x="9804" y="47240"/>
                  </a:lnTo>
                  <a:lnTo>
                    <a:pt x="16187" y="45341"/>
                  </a:lnTo>
                  <a:lnTo>
                    <a:pt x="23623" y="43685"/>
                  </a:lnTo>
                  <a:lnTo>
                    <a:pt x="35008" y="38174"/>
                  </a:lnTo>
                  <a:lnTo>
                    <a:pt x="48949" y="32968"/>
                  </a:lnTo>
                  <a:lnTo>
                    <a:pt x="80811" y="16727"/>
                  </a:lnTo>
                  <a:lnTo>
                    <a:pt x="88862" y="14738"/>
                  </a:lnTo>
                  <a:lnTo>
                    <a:pt x="98768" y="9867"/>
                  </a:lnTo>
                  <a:lnTo>
                    <a:pt x="113195" y="7641"/>
                  </a:lnTo>
                  <a:lnTo>
                    <a:pt x="12305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1" name="SMARTInkShape-2447"/>
            <p:cNvSpPr/>
            <p:nvPr>
              <p:custDataLst>
                <p:tags r:id="rId15"/>
              </p:custDataLst>
            </p:nvPr>
          </p:nvSpPr>
          <p:spPr>
            <a:xfrm>
              <a:off x="3425348" y="5455725"/>
              <a:ext cx="36519" cy="1"/>
            </a:xfrm>
            <a:custGeom>
              <a:avLst/>
              <a:gdLst/>
              <a:ahLst/>
              <a:cxnLst/>
              <a:rect l="0" t="0" r="0" b="0"/>
              <a:pathLst>
                <a:path w="36519" h="1">
                  <a:moveTo>
                    <a:pt x="0" y="0"/>
                  </a:moveTo>
                  <a:lnTo>
                    <a:pt x="0" y="0"/>
                  </a:lnTo>
                  <a:lnTo>
                    <a:pt x="3651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2" name="SMARTInkShape-2448"/>
            <p:cNvSpPr/>
            <p:nvPr>
              <p:custDataLst>
                <p:tags r:id="rId16"/>
              </p:custDataLst>
            </p:nvPr>
          </p:nvSpPr>
          <p:spPr>
            <a:xfrm>
              <a:off x="3264671" y="5214709"/>
              <a:ext cx="146071" cy="324205"/>
            </a:xfrm>
            <a:custGeom>
              <a:avLst/>
              <a:gdLst/>
              <a:ahLst/>
              <a:cxnLst/>
              <a:rect l="0" t="0" r="0" b="0"/>
              <a:pathLst>
                <a:path w="146071" h="324205">
                  <a:moveTo>
                    <a:pt x="0" y="0"/>
                  </a:moveTo>
                  <a:lnTo>
                    <a:pt x="0" y="0"/>
                  </a:lnTo>
                  <a:lnTo>
                    <a:pt x="0" y="34336"/>
                  </a:lnTo>
                  <a:lnTo>
                    <a:pt x="811" y="66083"/>
                  </a:lnTo>
                  <a:lnTo>
                    <a:pt x="5019" y="98927"/>
                  </a:lnTo>
                  <a:lnTo>
                    <a:pt x="7438" y="134356"/>
                  </a:lnTo>
                  <a:lnTo>
                    <a:pt x="12934" y="170551"/>
                  </a:lnTo>
                  <a:lnTo>
                    <a:pt x="19701" y="206162"/>
                  </a:lnTo>
                  <a:lnTo>
                    <a:pt x="26035" y="237631"/>
                  </a:lnTo>
                  <a:lnTo>
                    <a:pt x="28272" y="266703"/>
                  </a:lnTo>
                  <a:lnTo>
                    <a:pt x="31192" y="296583"/>
                  </a:lnTo>
                  <a:lnTo>
                    <a:pt x="37103" y="311039"/>
                  </a:lnTo>
                  <a:lnTo>
                    <a:pt x="40835" y="317582"/>
                  </a:lnTo>
                  <a:lnTo>
                    <a:pt x="42936" y="324204"/>
                  </a:lnTo>
                  <a:lnTo>
                    <a:pt x="43231" y="324066"/>
                  </a:lnTo>
                  <a:lnTo>
                    <a:pt x="43428" y="323162"/>
                  </a:lnTo>
                  <a:lnTo>
                    <a:pt x="44370" y="322559"/>
                  </a:lnTo>
                  <a:lnTo>
                    <a:pt x="47582" y="321890"/>
                  </a:lnTo>
                  <a:lnTo>
                    <a:pt x="48762" y="320089"/>
                  </a:lnTo>
                  <a:lnTo>
                    <a:pt x="56767" y="289618"/>
                  </a:lnTo>
                  <a:lnTo>
                    <a:pt x="63229" y="256102"/>
                  </a:lnTo>
                  <a:lnTo>
                    <a:pt x="65512" y="224230"/>
                  </a:lnTo>
                  <a:lnTo>
                    <a:pt x="65726" y="200867"/>
                  </a:lnTo>
                  <a:lnTo>
                    <a:pt x="65729" y="202343"/>
                  </a:lnTo>
                  <a:lnTo>
                    <a:pt x="64918" y="203062"/>
                  </a:lnTo>
                  <a:lnTo>
                    <a:pt x="59900" y="204885"/>
                  </a:lnTo>
                  <a:lnTo>
                    <a:pt x="48563" y="214608"/>
                  </a:lnTo>
                  <a:lnTo>
                    <a:pt x="32453" y="237926"/>
                  </a:lnTo>
                  <a:lnTo>
                    <a:pt x="30174" y="245691"/>
                  </a:lnTo>
                  <a:lnTo>
                    <a:pt x="29252" y="261477"/>
                  </a:lnTo>
                  <a:lnTo>
                    <a:pt x="39383" y="272965"/>
                  </a:lnTo>
                  <a:lnTo>
                    <a:pt x="71754" y="294583"/>
                  </a:lnTo>
                  <a:lnTo>
                    <a:pt x="85549" y="298004"/>
                  </a:lnTo>
                  <a:lnTo>
                    <a:pt x="99916" y="299018"/>
                  </a:lnTo>
                  <a:lnTo>
                    <a:pt x="114451" y="295441"/>
                  </a:lnTo>
                  <a:lnTo>
                    <a:pt x="135884" y="286142"/>
                  </a:lnTo>
                  <a:lnTo>
                    <a:pt x="146070" y="27023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3" name="SMARTInkShape-2449"/>
            <p:cNvSpPr/>
            <p:nvPr>
              <p:custDataLst>
                <p:tags r:id="rId17"/>
              </p:custDataLst>
            </p:nvPr>
          </p:nvSpPr>
          <p:spPr>
            <a:xfrm>
              <a:off x="3147904" y="5536064"/>
              <a:ext cx="51036" cy="153375"/>
            </a:xfrm>
            <a:custGeom>
              <a:avLst/>
              <a:gdLst/>
              <a:ahLst/>
              <a:cxnLst/>
              <a:rect l="0" t="0" r="0" b="0"/>
              <a:pathLst>
                <a:path w="51036" h="153375">
                  <a:moveTo>
                    <a:pt x="7214" y="0"/>
                  </a:moveTo>
                  <a:lnTo>
                    <a:pt x="7214" y="0"/>
                  </a:lnTo>
                  <a:lnTo>
                    <a:pt x="211" y="0"/>
                  </a:lnTo>
                  <a:lnTo>
                    <a:pt x="0" y="3877"/>
                  </a:lnTo>
                  <a:lnTo>
                    <a:pt x="2115" y="7944"/>
                  </a:lnTo>
                  <a:lnTo>
                    <a:pt x="19473" y="33446"/>
                  </a:lnTo>
                  <a:lnTo>
                    <a:pt x="31571" y="66289"/>
                  </a:lnTo>
                  <a:lnTo>
                    <a:pt x="40488" y="100075"/>
                  </a:lnTo>
                  <a:lnTo>
                    <a:pt x="45706" y="135905"/>
                  </a:lnTo>
                  <a:lnTo>
                    <a:pt x="51035" y="15337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4" name="SMARTInkShape-2450"/>
            <p:cNvSpPr/>
            <p:nvPr>
              <p:custDataLst>
                <p:tags r:id="rId18"/>
              </p:custDataLst>
            </p:nvPr>
          </p:nvSpPr>
          <p:spPr>
            <a:xfrm>
              <a:off x="3140601" y="5390083"/>
              <a:ext cx="7215" cy="14518"/>
            </a:xfrm>
            <a:custGeom>
              <a:avLst/>
              <a:gdLst/>
              <a:ahLst/>
              <a:cxnLst/>
              <a:rect l="0" t="0" r="0" b="0"/>
              <a:pathLst>
                <a:path w="7215" h="14518">
                  <a:moveTo>
                    <a:pt x="7214" y="14517"/>
                  </a:moveTo>
                  <a:lnTo>
                    <a:pt x="7214" y="14517"/>
                  </a:lnTo>
                  <a:lnTo>
                    <a:pt x="7214" y="8229"/>
                  </a:lnTo>
                  <a:lnTo>
                    <a:pt x="6402" y="7891"/>
                  </a:lnTo>
                  <a:lnTo>
                    <a:pt x="925" y="7303"/>
                  </a:lnTo>
                  <a:lnTo>
                    <a:pt x="361" y="5089"/>
                  </a:lnTo>
                  <a:lnTo>
                    <a:pt x="0" y="933"/>
                  </a:lnTo>
                  <a:lnTo>
                    <a:pt x="781" y="593"/>
                  </a:lnTo>
                  <a:lnTo>
                    <a:pt x="6206" y="0"/>
                  </a:lnTo>
                  <a:lnTo>
                    <a:pt x="6542" y="782"/>
                  </a:lnTo>
                  <a:lnTo>
                    <a:pt x="7214" y="7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59" name="SMARTInkShape-Group668"/>
          <p:cNvGrpSpPr/>
          <p:nvPr/>
        </p:nvGrpSpPr>
        <p:grpSpPr>
          <a:xfrm>
            <a:off x="2461400" y="5398881"/>
            <a:ext cx="364932" cy="239422"/>
            <a:chOff x="2461400" y="5398881"/>
            <a:chExt cx="364932" cy="239422"/>
          </a:xfrm>
        </p:grpSpPr>
        <p:sp>
          <p:nvSpPr>
            <p:cNvPr id="43056" name="SMARTInkShape-2451"/>
            <p:cNvSpPr/>
            <p:nvPr>
              <p:custDataLst>
                <p:tags r:id="rId9"/>
              </p:custDataLst>
            </p:nvPr>
          </p:nvSpPr>
          <p:spPr>
            <a:xfrm>
              <a:off x="2486350" y="5557974"/>
              <a:ext cx="84488" cy="14609"/>
            </a:xfrm>
            <a:custGeom>
              <a:avLst/>
              <a:gdLst/>
              <a:ahLst/>
              <a:cxnLst/>
              <a:rect l="0" t="0" r="0" b="0"/>
              <a:pathLst>
                <a:path w="84488" h="14609">
                  <a:moveTo>
                    <a:pt x="11452" y="14608"/>
                  </a:moveTo>
                  <a:lnTo>
                    <a:pt x="11452" y="14608"/>
                  </a:lnTo>
                  <a:lnTo>
                    <a:pt x="4449" y="7605"/>
                  </a:lnTo>
                  <a:lnTo>
                    <a:pt x="0" y="7363"/>
                  </a:lnTo>
                  <a:lnTo>
                    <a:pt x="3939" y="7306"/>
                  </a:lnTo>
                  <a:lnTo>
                    <a:pt x="7964" y="3427"/>
                  </a:lnTo>
                  <a:lnTo>
                    <a:pt x="14230" y="1523"/>
                  </a:lnTo>
                  <a:lnTo>
                    <a:pt x="48493" y="39"/>
                  </a:lnTo>
                  <a:lnTo>
                    <a:pt x="8448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7" name="SMARTInkShape-2452"/>
            <p:cNvSpPr/>
            <p:nvPr>
              <p:custDataLst>
                <p:tags r:id="rId10"/>
              </p:custDataLst>
            </p:nvPr>
          </p:nvSpPr>
          <p:spPr>
            <a:xfrm>
              <a:off x="2461400" y="5609099"/>
              <a:ext cx="124045" cy="29204"/>
            </a:xfrm>
            <a:custGeom>
              <a:avLst/>
              <a:gdLst/>
              <a:ahLst/>
              <a:cxnLst/>
              <a:rect l="0" t="0" r="0" b="0"/>
              <a:pathLst>
                <a:path w="124045" h="29204">
                  <a:moveTo>
                    <a:pt x="14491" y="7304"/>
                  </a:moveTo>
                  <a:lnTo>
                    <a:pt x="14491" y="7304"/>
                  </a:lnTo>
                  <a:lnTo>
                    <a:pt x="2846" y="19761"/>
                  </a:lnTo>
                  <a:lnTo>
                    <a:pt x="0" y="28798"/>
                  </a:lnTo>
                  <a:lnTo>
                    <a:pt x="30347" y="29203"/>
                  </a:lnTo>
                  <a:lnTo>
                    <a:pt x="66367" y="22925"/>
                  </a:lnTo>
                  <a:lnTo>
                    <a:pt x="97871" y="15711"/>
                  </a:lnTo>
                  <a:lnTo>
                    <a:pt x="124044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58" name="SMARTInkShape-2453"/>
            <p:cNvSpPr/>
            <p:nvPr>
              <p:custDataLst>
                <p:tags r:id="rId11"/>
              </p:custDataLst>
            </p:nvPr>
          </p:nvSpPr>
          <p:spPr>
            <a:xfrm>
              <a:off x="2717131" y="5398881"/>
              <a:ext cx="109201" cy="234028"/>
            </a:xfrm>
            <a:custGeom>
              <a:avLst/>
              <a:gdLst/>
              <a:ahLst/>
              <a:cxnLst/>
              <a:rect l="0" t="0" r="0" b="0"/>
              <a:pathLst>
                <a:path w="109201" h="234028">
                  <a:moveTo>
                    <a:pt x="43598" y="34933"/>
                  </a:moveTo>
                  <a:lnTo>
                    <a:pt x="43598" y="34933"/>
                  </a:lnTo>
                  <a:lnTo>
                    <a:pt x="39720" y="34933"/>
                  </a:lnTo>
                  <a:lnTo>
                    <a:pt x="38578" y="34122"/>
                  </a:lnTo>
                  <a:lnTo>
                    <a:pt x="37817" y="32770"/>
                  </a:lnTo>
                  <a:lnTo>
                    <a:pt x="37309" y="31056"/>
                  </a:lnTo>
                  <a:lnTo>
                    <a:pt x="36159" y="29914"/>
                  </a:lnTo>
                  <a:lnTo>
                    <a:pt x="32718" y="28645"/>
                  </a:lnTo>
                  <a:lnTo>
                    <a:pt x="26218" y="27931"/>
                  </a:lnTo>
                  <a:lnTo>
                    <a:pt x="24707" y="27019"/>
                  </a:lnTo>
                  <a:lnTo>
                    <a:pt x="23701" y="25600"/>
                  </a:lnTo>
                  <a:lnTo>
                    <a:pt x="23029" y="23842"/>
                  </a:lnTo>
                  <a:lnTo>
                    <a:pt x="21770" y="23482"/>
                  </a:lnTo>
                  <a:lnTo>
                    <a:pt x="20120" y="24052"/>
                  </a:lnTo>
                  <a:lnTo>
                    <a:pt x="16121" y="26040"/>
                  </a:lnTo>
                  <a:lnTo>
                    <a:pt x="11639" y="26923"/>
                  </a:lnTo>
                  <a:lnTo>
                    <a:pt x="10119" y="28782"/>
                  </a:lnTo>
                  <a:lnTo>
                    <a:pt x="910" y="61948"/>
                  </a:lnTo>
                  <a:lnTo>
                    <a:pt x="0" y="92897"/>
                  </a:lnTo>
                  <a:lnTo>
                    <a:pt x="654" y="121536"/>
                  </a:lnTo>
                  <a:lnTo>
                    <a:pt x="5627" y="154547"/>
                  </a:lnTo>
                  <a:lnTo>
                    <a:pt x="13051" y="184436"/>
                  </a:lnTo>
                  <a:lnTo>
                    <a:pt x="29689" y="214593"/>
                  </a:lnTo>
                  <a:lnTo>
                    <a:pt x="44727" y="232542"/>
                  </a:lnTo>
                  <a:lnTo>
                    <a:pt x="48408" y="234027"/>
                  </a:lnTo>
                  <a:lnTo>
                    <a:pt x="56826" y="233513"/>
                  </a:lnTo>
                  <a:lnTo>
                    <a:pt x="60532" y="231429"/>
                  </a:lnTo>
                  <a:lnTo>
                    <a:pt x="78788" y="208042"/>
                  </a:lnTo>
                  <a:lnTo>
                    <a:pt x="91545" y="179762"/>
                  </a:lnTo>
                  <a:lnTo>
                    <a:pt x="101879" y="145924"/>
                  </a:lnTo>
                  <a:lnTo>
                    <a:pt x="107122" y="120838"/>
                  </a:lnTo>
                  <a:lnTo>
                    <a:pt x="108675" y="92847"/>
                  </a:lnTo>
                  <a:lnTo>
                    <a:pt x="109200" y="58185"/>
                  </a:lnTo>
                  <a:lnTo>
                    <a:pt x="105414" y="39208"/>
                  </a:lnTo>
                  <a:lnTo>
                    <a:pt x="99152" y="23306"/>
                  </a:lnTo>
                  <a:lnTo>
                    <a:pt x="92363" y="15429"/>
                  </a:lnTo>
                  <a:lnTo>
                    <a:pt x="75086" y="1979"/>
                  </a:lnTo>
                  <a:lnTo>
                    <a:pt x="66789" y="0"/>
                  </a:lnTo>
                  <a:lnTo>
                    <a:pt x="40093" y="4843"/>
                  </a:lnTo>
                  <a:lnTo>
                    <a:pt x="21687" y="130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4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the disadvantage of exponential smoothing and regression models???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Some Properties</a:t>
            </a:r>
            <a:endParaRPr lang="en-US" altLang="en-US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da-DK" altLang="en-US" smtClean="0"/>
              <a:t>Expected Value</a:t>
            </a:r>
          </a:p>
          <a:p>
            <a:pPr eaLnBrk="1" hangingPunct="1"/>
            <a:endParaRPr lang="da-DK" altLang="en-US" smtClean="0"/>
          </a:p>
          <a:p>
            <a:pPr eaLnBrk="1" hangingPunct="1"/>
            <a:endParaRPr lang="da-DK" altLang="en-US" smtClean="0"/>
          </a:p>
          <a:p>
            <a:pPr eaLnBrk="1" hangingPunct="1"/>
            <a:endParaRPr lang="da-DK" altLang="en-US" smtClean="0"/>
          </a:p>
          <a:p>
            <a:pPr eaLnBrk="1" hangingPunct="1"/>
            <a:r>
              <a:rPr lang="da-DK" altLang="en-US" smtClean="0"/>
              <a:t>Variance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Some Properties</a:t>
            </a:r>
            <a:endParaRPr lang="en-US" altLang="en-US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da-DK" altLang="en-US" smtClean="0"/>
              <a:t>Expected Value</a:t>
            </a:r>
          </a:p>
          <a:p>
            <a:pPr eaLnBrk="1" hangingPunct="1"/>
            <a:endParaRPr lang="da-DK" altLang="en-US" smtClean="0"/>
          </a:p>
          <a:p>
            <a:pPr eaLnBrk="1" hangingPunct="1"/>
            <a:endParaRPr lang="da-DK" altLang="en-US" smtClean="0"/>
          </a:p>
          <a:p>
            <a:pPr eaLnBrk="1" hangingPunct="1"/>
            <a:endParaRPr lang="da-DK" altLang="en-US" smtClean="0"/>
          </a:p>
          <a:p>
            <a:pPr eaLnBrk="1" hangingPunct="1"/>
            <a:r>
              <a:rPr lang="da-DK" altLang="en-US" smtClean="0"/>
              <a:t>Variance</a:t>
            </a:r>
            <a:endParaRPr lang="en-US" altLang="en-US" smtClean="0"/>
          </a:p>
        </p:txBody>
      </p:sp>
      <p:pic>
        <p:nvPicPr>
          <p:cNvPr id="44039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362200"/>
            <a:ext cx="6019800" cy="1255713"/>
          </a:xfrm>
          <a:noFill/>
        </p:spPr>
      </p:pic>
      <p:pic>
        <p:nvPicPr>
          <p:cNvPr id="4404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4648200"/>
            <a:ext cx="7086600" cy="126841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4074" name="SMARTInkShape-3122"/>
          <p:cNvSpPr/>
          <p:nvPr>
            <p:custDataLst>
              <p:tags r:id="rId1"/>
            </p:custDataLst>
          </p:nvPr>
        </p:nvSpPr>
        <p:spPr>
          <a:xfrm>
            <a:off x="4930514" y="5945060"/>
            <a:ext cx="116087" cy="276425"/>
          </a:xfrm>
          <a:custGeom>
            <a:avLst/>
            <a:gdLst/>
            <a:ahLst/>
            <a:cxnLst/>
            <a:rect l="0" t="0" r="0" b="0"/>
            <a:pathLst>
              <a:path w="116087" h="276425">
                <a:moveTo>
                  <a:pt x="57786" y="51125"/>
                </a:moveTo>
                <a:lnTo>
                  <a:pt x="57786" y="51125"/>
                </a:lnTo>
                <a:lnTo>
                  <a:pt x="61663" y="47248"/>
                </a:lnTo>
                <a:lnTo>
                  <a:pt x="63566" y="43180"/>
                </a:lnTo>
                <a:lnTo>
                  <a:pt x="64789" y="33957"/>
                </a:lnTo>
                <a:lnTo>
                  <a:pt x="62792" y="29158"/>
                </a:lnTo>
                <a:lnTo>
                  <a:pt x="60011" y="24321"/>
                </a:lnTo>
                <a:lnTo>
                  <a:pt x="58079" y="16047"/>
                </a:lnTo>
                <a:lnTo>
                  <a:pt x="53996" y="11157"/>
                </a:lnTo>
                <a:lnTo>
                  <a:pt x="49880" y="9016"/>
                </a:lnTo>
                <a:lnTo>
                  <a:pt x="47646" y="8445"/>
                </a:lnTo>
                <a:lnTo>
                  <a:pt x="45346" y="8877"/>
                </a:lnTo>
                <a:lnTo>
                  <a:pt x="38231" y="13361"/>
                </a:lnTo>
                <a:lnTo>
                  <a:pt x="30983" y="20640"/>
                </a:lnTo>
                <a:lnTo>
                  <a:pt x="16397" y="48195"/>
                </a:lnTo>
                <a:lnTo>
                  <a:pt x="6661" y="81685"/>
                </a:lnTo>
                <a:lnTo>
                  <a:pt x="1522" y="109953"/>
                </a:lnTo>
                <a:lnTo>
                  <a:pt x="0" y="141049"/>
                </a:lnTo>
                <a:lnTo>
                  <a:pt x="1712" y="173798"/>
                </a:lnTo>
                <a:lnTo>
                  <a:pt x="7359" y="204058"/>
                </a:lnTo>
                <a:lnTo>
                  <a:pt x="16336" y="233582"/>
                </a:lnTo>
                <a:lnTo>
                  <a:pt x="29275" y="258560"/>
                </a:lnTo>
                <a:lnTo>
                  <a:pt x="38621" y="269101"/>
                </a:lnTo>
                <a:lnTo>
                  <a:pt x="48188" y="273786"/>
                </a:lnTo>
                <a:lnTo>
                  <a:pt x="62696" y="276424"/>
                </a:lnTo>
                <a:lnTo>
                  <a:pt x="66740" y="275171"/>
                </a:lnTo>
                <a:lnTo>
                  <a:pt x="73398" y="269451"/>
                </a:lnTo>
                <a:lnTo>
                  <a:pt x="89303" y="246723"/>
                </a:lnTo>
                <a:lnTo>
                  <a:pt x="101101" y="216627"/>
                </a:lnTo>
                <a:lnTo>
                  <a:pt x="108761" y="189157"/>
                </a:lnTo>
                <a:lnTo>
                  <a:pt x="114006" y="158296"/>
                </a:lnTo>
                <a:lnTo>
                  <a:pt x="115560" y="125618"/>
                </a:lnTo>
                <a:lnTo>
                  <a:pt x="116086" y="89373"/>
                </a:lnTo>
                <a:lnTo>
                  <a:pt x="115377" y="58770"/>
                </a:lnTo>
                <a:lnTo>
                  <a:pt x="109564" y="37431"/>
                </a:lnTo>
                <a:lnTo>
                  <a:pt x="87395" y="8141"/>
                </a:lnTo>
                <a:lnTo>
                  <a:pt x="81217" y="1608"/>
                </a:lnTo>
                <a:lnTo>
                  <a:pt x="78209" y="715"/>
                </a:lnTo>
                <a:lnTo>
                  <a:pt x="72393" y="0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093" name="SMARTInkShape-Group784"/>
          <p:cNvGrpSpPr/>
          <p:nvPr/>
        </p:nvGrpSpPr>
        <p:grpSpPr>
          <a:xfrm>
            <a:off x="3295016" y="5660908"/>
            <a:ext cx="3066306" cy="788096"/>
            <a:chOff x="3295016" y="5660908"/>
            <a:chExt cx="3066306" cy="788096"/>
          </a:xfrm>
        </p:grpSpPr>
        <p:sp>
          <p:nvSpPr>
            <p:cNvPr id="44075" name="SMARTInkShape-3123"/>
            <p:cNvSpPr/>
            <p:nvPr>
              <p:custDataLst>
                <p:tags r:id="rId45"/>
              </p:custDataLst>
            </p:nvPr>
          </p:nvSpPr>
          <p:spPr>
            <a:xfrm>
              <a:off x="4418626" y="5893936"/>
              <a:ext cx="43822" cy="387087"/>
            </a:xfrm>
            <a:custGeom>
              <a:avLst/>
              <a:gdLst/>
              <a:ahLst/>
              <a:cxnLst/>
              <a:rect l="0" t="0" r="0" b="0"/>
              <a:pathLst>
                <a:path w="43822" h="387087">
                  <a:moveTo>
                    <a:pt x="0" y="0"/>
                  </a:moveTo>
                  <a:lnTo>
                    <a:pt x="0" y="0"/>
                  </a:lnTo>
                  <a:lnTo>
                    <a:pt x="0" y="34258"/>
                  </a:lnTo>
                  <a:lnTo>
                    <a:pt x="2164" y="67209"/>
                  </a:lnTo>
                  <a:lnTo>
                    <a:pt x="5781" y="95383"/>
                  </a:lnTo>
                  <a:lnTo>
                    <a:pt x="6852" y="128617"/>
                  </a:lnTo>
                  <a:lnTo>
                    <a:pt x="7103" y="154544"/>
                  </a:lnTo>
                  <a:lnTo>
                    <a:pt x="7215" y="179591"/>
                  </a:lnTo>
                  <a:lnTo>
                    <a:pt x="9428" y="206413"/>
                  </a:lnTo>
                  <a:lnTo>
                    <a:pt x="12305" y="233752"/>
                  </a:lnTo>
                  <a:lnTo>
                    <a:pt x="13584" y="259427"/>
                  </a:lnTo>
                  <a:lnTo>
                    <a:pt x="18181" y="292817"/>
                  </a:lnTo>
                  <a:lnTo>
                    <a:pt x="24683" y="323267"/>
                  </a:lnTo>
                  <a:lnTo>
                    <a:pt x="29131" y="355184"/>
                  </a:lnTo>
                  <a:lnTo>
                    <a:pt x="43821" y="3870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76" name="SMARTInkShape-3124"/>
            <p:cNvSpPr/>
            <p:nvPr>
              <p:custDataLst>
                <p:tags r:id="rId46"/>
              </p:custDataLst>
            </p:nvPr>
          </p:nvSpPr>
          <p:spPr>
            <a:xfrm>
              <a:off x="4893356" y="6106833"/>
              <a:ext cx="146070" cy="35423"/>
            </a:xfrm>
            <a:custGeom>
              <a:avLst/>
              <a:gdLst/>
              <a:ahLst/>
              <a:cxnLst/>
              <a:rect l="0" t="0" r="0" b="0"/>
              <a:pathLst>
                <a:path w="146070" h="35423">
                  <a:moveTo>
                    <a:pt x="0" y="35422"/>
                  </a:moveTo>
                  <a:lnTo>
                    <a:pt x="0" y="35422"/>
                  </a:lnTo>
                  <a:lnTo>
                    <a:pt x="3876" y="35422"/>
                  </a:lnTo>
                  <a:lnTo>
                    <a:pt x="5018" y="34612"/>
                  </a:lnTo>
                  <a:lnTo>
                    <a:pt x="5779" y="33258"/>
                  </a:lnTo>
                  <a:lnTo>
                    <a:pt x="6288" y="31545"/>
                  </a:lnTo>
                  <a:lnTo>
                    <a:pt x="10878" y="25257"/>
                  </a:lnTo>
                  <a:lnTo>
                    <a:pt x="34609" y="11040"/>
                  </a:lnTo>
                  <a:lnTo>
                    <a:pt x="64277" y="1064"/>
                  </a:lnTo>
                  <a:lnTo>
                    <a:pt x="96526" y="0"/>
                  </a:lnTo>
                  <a:lnTo>
                    <a:pt x="129590" y="5557"/>
                  </a:lnTo>
                  <a:lnTo>
                    <a:pt x="146069" y="62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77" name="SMARTInkShape-3125"/>
            <p:cNvSpPr/>
            <p:nvPr>
              <p:custDataLst>
                <p:tags r:id="rId47"/>
              </p:custDataLst>
            </p:nvPr>
          </p:nvSpPr>
          <p:spPr>
            <a:xfrm>
              <a:off x="5791687" y="6098473"/>
              <a:ext cx="131464" cy="43783"/>
            </a:xfrm>
            <a:custGeom>
              <a:avLst/>
              <a:gdLst/>
              <a:ahLst/>
              <a:cxnLst/>
              <a:rect l="0" t="0" r="0" b="0"/>
              <a:pathLst>
                <a:path w="131464" h="43783">
                  <a:moveTo>
                    <a:pt x="0" y="43782"/>
                  </a:moveTo>
                  <a:lnTo>
                    <a:pt x="0" y="43782"/>
                  </a:lnTo>
                  <a:lnTo>
                    <a:pt x="0" y="36780"/>
                  </a:lnTo>
                  <a:lnTo>
                    <a:pt x="10850" y="29896"/>
                  </a:lnTo>
                  <a:lnTo>
                    <a:pt x="20707" y="19020"/>
                  </a:lnTo>
                  <a:lnTo>
                    <a:pt x="53133" y="3384"/>
                  </a:lnTo>
                  <a:lnTo>
                    <a:pt x="88566" y="262"/>
                  </a:lnTo>
                  <a:lnTo>
                    <a:pt x="112650" y="0"/>
                  </a:lnTo>
                  <a:lnTo>
                    <a:pt x="131463" y="72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78" name="SMARTInkShape-3126"/>
            <p:cNvSpPr/>
            <p:nvPr>
              <p:custDataLst>
                <p:tags r:id="rId48"/>
              </p:custDataLst>
            </p:nvPr>
          </p:nvSpPr>
          <p:spPr>
            <a:xfrm>
              <a:off x="4630517" y="6025399"/>
              <a:ext cx="109465" cy="270231"/>
            </a:xfrm>
            <a:custGeom>
              <a:avLst/>
              <a:gdLst/>
              <a:ahLst/>
              <a:cxnLst/>
              <a:rect l="0" t="0" r="0" b="0"/>
              <a:pathLst>
                <a:path w="109465" h="270231">
                  <a:moveTo>
                    <a:pt x="7215" y="0"/>
                  </a:moveTo>
                  <a:lnTo>
                    <a:pt x="7215" y="0"/>
                  </a:lnTo>
                  <a:lnTo>
                    <a:pt x="3338" y="3877"/>
                  </a:lnTo>
                  <a:lnTo>
                    <a:pt x="1434" y="10109"/>
                  </a:lnTo>
                  <a:lnTo>
                    <a:pt x="0" y="45428"/>
                  </a:lnTo>
                  <a:lnTo>
                    <a:pt x="740" y="74164"/>
                  </a:lnTo>
                  <a:lnTo>
                    <a:pt x="10023" y="110257"/>
                  </a:lnTo>
                  <a:lnTo>
                    <a:pt x="24818" y="138975"/>
                  </a:lnTo>
                  <a:lnTo>
                    <a:pt x="42456" y="170207"/>
                  </a:lnTo>
                  <a:lnTo>
                    <a:pt x="60125" y="202994"/>
                  </a:lnTo>
                  <a:lnTo>
                    <a:pt x="84029" y="239276"/>
                  </a:lnTo>
                  <a:lnTo>
                    <a:pt x="109464" y="27023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79" name="SMARTInkShape-3127"/>
            <p:cNvSpPr/>
            <p:nvPr>
              <p:custDataLst>
                <p:tags r:id="rId49"/>
              </p:custDataLst>
            </p:nvPr>
          </p:nvSpPr>
          <p:spPr>
            <a:xfrm>
              <a:off x="5441118" y="6047310"/>
              <a:ext cx="167982" cy="21909"/>
            </a:xfrm>
            <a:custGeom>
              <a:avLst/>
              <a:gdLst/>
              <a:ahLst/>
              <a:cxnLst/>
              <a:rect l="0" t="0" r="0" b="0"/>
              <a:pathLst>
                <a:path w="167982" h="21909">
                  <a:moveTo>
                    <a:pt x="0" y="0"/>
                  </a:moveTo>
                  <a:lnTo>
                    <a:pt x="0" y="0"/>
                  </a:lnTo>
                  <a:lnTo>
                    <a:pt x="3878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8250" y="5019"/>
                  </a:lnTo>
                  <a:lnTo>
                    <a:pt x="40592" y="12263"/>
                  </a:lnTo>
                  <a:lnTo>
                    <a:pt x="73572" y="18176"/>
                  </a:lnTo>
                  <a:lnTo>
                    <a:pt x="107460" y="21418"/>
                  </a:lnTo>
                  <a:lnTo>
                    <a:pt x="143512" y="21882"/>
                  </a:lnTo>
                  <a:lnTo>
                    <a:pt x="158797" y="21908"/>
                  </a:lnTo>
                  <a:lnTo>
                    <a:pt x="167981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0" name="SMARTInkShape-3128"/>
            <p:cNvSpPr/>
            <p:nvPr>
              <p:custDataLst>
                <p:tags r:id="rId50"/>
              </p:custDataLst>
            </p:nvPr>
          </p:nvSpPr>
          <p:spPr>
            <a:xfrm>
              <a:off x="4038944" y="5799124"/>
              <a:ext cx="109453" cy="204366"/>
            </a:xfrm>
            <a:custGeom>
              <a:avLst/>
              <a:gdLst/>
              <a:ahLst/>
              <a:cxnLst/>
              <a:rect l="0" t="0" r="0" b="0"/>
              <a:pathLst>
                <a:path w="109453" h="204366">
                  <a:moveTo>
                    <a:pt x="29114" y="43688"/>
                  </a:moveTo>
                  <a:lnTo>
                    <a:pt x="29114" y="43688"/>
                  </a:lnTo>
                  <a:lnTo>
                    <a:pt x="18234" y="54568"/>
                  </a:lnTo>
                  <a:lnTo>
                    <a:pt x="16180" y="54999"/>
                  </a:lnTo>
                  <a:lnTo>
                    <a:pt x="13999" y="54474"/>
                  </a:lnTo>
                  <a:lnTo>
                    <a:pt x="8545" y="51679"/>
                  </a:lnTo>
                  <a:lnTo>
                    <a:pt x="3724" y="51194"/>
                  </a:lnTo>
                  <a:lnTo>
                    <a:pt x="2449" y="50315"/>
                  </a:lnTo>
                  <a:lnTo>
                    <a:pt x="1599" y="48917"/>
                  </a:lnTo>
                  <a:lnTo>
                    <a:pt x="403" y="43073"/>
                  </a:lnTo>
                  <a:lnTo>
                    <a:pt x="235" y="40844"/>
                  </a:lnTo>
                  <a:lnTo>
                    <a:pt x="2213" y="36202"/>
                  </a:lnTo>
                  <a:lnTo>
                    <a:pt x="3876" y="33828"/>
                  </a:lnTo>
                  <a:lnTo>
                    <a:pt x="8929" y="15980"/>
                  </a:lnTo>
                  <a:lnTo>
                    <a:pt x="12028" y="10274"/>
                  </a:lnTo>
                  <a:lnTo>
                    <a:pt x="13405" y="5033"/>
                  </a:lnTo>
                  <a:lnTo>
                    <a:pt x="14584" y="3311"/>
                  </a:lnTo>
                  <a:lnTo>
                    <a:pt x="16181" y="2163"/>
                  </a:lnTo>
                  <a:lnTo>
                    <a:pt x="20931" y="886"/>
                  </a:lnTo>
                  <a:lnTo>
                    <a:pt x="37934" y="0"/>
                  </a:lnTo>
                  <a:lnTo>
                    <a:pt x="43313" y="2090"/>
                  </a:lnTo>
                  <a:lnTo>
                    <a:pt x="45883" y="3783"/>
                  </a:lnTo>
                  <a:lnTo>
                    <a:pt x="53378" y="13920"/>
                  </a:lnTo>
                  <a:lnTo>
                    <a:pt x="56861" y="27203"/>
                  </a:lnTo>
                  <a:lnTo>
                    <a:pt x="58135" y="59009"/>
                  </a:lnTo>
                  <a:lnTo>
                    <a:pt x="57491" y="89887"/>
                  </a:lnTo>
                  <a:lnTo>
                    <a:pt x="48159" y="124339"/>
                  </a:lnTo>
                  <a:lnTo>
                    <a:pt x="33945" y="157709"/>
                  </a:lnTo>
                  <a:lnTo>
                    <a:pt x="19372" y="183411"/>
                  </a:lnTo>
                  <a:lnTo>
                    <a:pt x="8645" y="195488"/>
                  </a:lnTo>
                  <a:lnTo>
                    <a:pt x="5680" y="196362"/>
                  </a:lnTo>
                  <a:lnTo>
                    <a:pt x="3753" y="196595"/>
                  </a:lnTo>
                  <a:lnTo>
                    <a:pt x="2469" y="195939"/>
                  </a:lnTo>
                  <a:lnTo>
                    <a:pt x="1612" y="194690"/>
                  </a:lnTo>
                  <a:lnTo>
                    <a:pt x="407" y="189055"/>
                  </a:lnTo>
                  <a:lnTo>
                    <a:pt x="0" y="179881"/>
                  </a:lnTo>
                  <a:lnTo>
                    <a:pt x="2108" y="175089"/>
                  </a:lnTo>
                  <a:lnTo>
                    <a:pt x="10074" y="165400"/>
                  </a:lnTo>
                  <a:lnTo>
                    <a:pt x="20947" y="158105"/>
                  </a:lnTo>
                  <a:lnTo>
                    <a:pt x="25292" y="157295"/>
                  </a:lnTo>
                  <a:lnTo>
                    <a:pt x="34448" y="158559"/>
                  </a:lnTo>
                  <a:lnTo>
                    <a:pt x="68904" y="173696"/>
                  </a:lnTo>
                  <a:lnTo>
                    <a:pt x="104114" y="199315"/>
                  </a:lnTo>
                  <a:lnTo>
                    <a:pt x="109452" y="2043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1" name="SMARTInkShape-3129"/>
            <p:cNvSpPr/>
            <p:nvPr>
              <p:custDataLst>
                <p:tags r:id="rId51"/>
              </p:custDataLst>
            </p:nvPr>
          </p:nvSpPr>
          <p:spPr>
            <a:xfrm>
              <a:off x="4528179" y="6076613"/>
              <a:ext cx="182589" cy="11223"/>
            </a:xfrm>
            <a:custGeom>
              <a:avLst/>
              <a:gdLst/>
              <a:ahLst/>
              <a:cxnLst/>
              <a:rect l="0" t="0" r="0" b="0"/>
              <a:pathLst>
                <a:path w="182589" h="11223">
                  <a:moveTo>
                    <a:pt x="0" y="7214"/>
                  </a:moveTo>
                  <a:lnTo>
                    <a:pt x="0" y="7214"/>
                  </a:lnTo>
                  <a:lnTo>
                    <a:pt x="26344" y="6403"/>
                  </a:lnTo>
                  <a:lnTo>
                    <a:pt x="61102" y="587"/>
                  </a:lnTo>
                  <a:lnTo>
                    <a:pt x="95298" y="0"/>
                  </a:lnTo>
                  <a:lnTo>
                    <a:pt x="125729" y="2087"/>
                  </a:lnTo>
                  <a:lnTo>
                    <a:pt x="158010" y="8928"/>
                  </a:lnTo>
                  <a:lnTo>
                    <a:pt x="161333" y="10791"/>
                  </a:lnTo>
                  <a:lnTo>
                    <a:pt x="165173" y="11222"/>
                  </a:lnTo>
                  <a:lnTo>
                    <a:pt x="182588" y="7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2" name="SMARTInkShape-3130"/>
            <p:cNvSpPr/>
            <p:nvPr>
              <p:custDataLst>
                <p:tags r:id="rId52"/>
              </p:custDataLst>
            </p:nvPr>
          </p:nvSpPr>
          <p:spPr>
            <a:xfrm>
              <a:off x="5201152" y="5729316"/>
              <a:ext cx="145022" cy="164580"/>
            </a:xfrm>
            <a:custGeom>
              <a:avLst/>
              <a:gdLst/>
              <a:ahLst/>
              <a:cxnLst/>
              <a:rect l="0" t="0" r="0" b="0"/>
              <a:pathLst>
                <a:path w="145022" h="164580">
                  <a:moveTo>
                    <a:pt x="28164" y="55067"/>
                  </a:moveTo>
                  <a:lnTo>
                    <a:pt x="28164" y="55067"/>
                  </a:lnTo>
                  <a:lnTo>
                    <a:pt x="24287" y="51190"/>
                  </a:lnTo>
                  <a:lnTo>
                    <a:pt x="22383" y="47123"/>
                  </a:lnTo>
                  <a:lnTo>
                    <a:pt x="21876" y="44902"/>
                  </a:lnTo>
                  <a:lnTo>
                    <a:pt x="17284" y="37899"/>
                  </a:lnTo>
                  <a:lnTo>
                    <a:pt x="13049" y="35264"/>
                  </a:lnTo>
                  <a:lnTo>
                    <a:pt x="10785" y="34562"/>
                  </a:lnTo>
                  <a:lnTo>
                    <a:pt x="9274" y="33282"/>
                  </a:lnTo>
                  <a:lnTo>
                    <a:pt x="6652" y="26992"/>
                  </a:lnTo>
                  <a:lnTo>
                    <a:pt x="4266" y="26359"/>
                  </a:lnTo>
                  <a:lnTo>
                    <a:pt x="0" y="25953"/>
                  </a:lnTo>
                  <a:lnTo>
                    <a:pt x="1581" y="23734"/>
                  </a:lnTo>
                  <a:lnTo>
                    <a:pt x="3138" y="22006"/>
                  </a:lnTo>
                  <a:lnTo>
                    <a:pt x="7033" y="20085"/>
                  </a:lnTo>
                  <a:lnTo>
                    <a:pt x="9208" y="19574"/>
                  </a:lnTo>
                  <a:lnTo>
                    <a:pt x="16146" y="14976"/>
                  </a:lnTo>
                  <a:lnTo>
                    <a:pt x="25760" y="6963"/>
                  </a:lnTo>
                  <a:lnTo>
                    <a:pt x="45661" y="463"/>
                  </a:lnTo>
                  <a:lnTo>
                    <a:pt x="50378" y="0"/>
                  </a:lnTo>
                  <a:lnTo>
                    <a:pt x="57784" y="1649"/>
                  </a:lnTo>
                  <a:lnTo>
                    <a:pt x="70392" y="7140"/>
                  </a:lnTo>
                  <a:lnTo>
                    <a:pt x="77499" y="13749"/>
                  </a:lnTo>
                  <a:lnTo>
                    <a:pt x="82550" y="22097"/>
                  </a:lnTo>
                  <a:lnTo>
                    <a:pt x="92137" y="57297"/>
                  </a:lnTo>
                  <a:lnTo>
                    <a:pt x="92302" y="69853"/>
                  </a:lnTo>
                  <a:lnTo>
                    <a:pt x="81371" y="101936"/>
                  </a:lnTo>
                  <a:lnTo>
                    <a:pt x="71916" y="124377"/>
                  </a:lnTo>
                  <a:lnTo>
                    <a:pt x="67897" y="132127"/>
                  </a:lnTo>
                  <a:lnTo>
                    <a:pt x="63153" y="148163"/>
                  </a:lnTo>
                  <a:lnTo>
                    <a:pt x="59945" y="154061"/>
                  </a:lnTo>
                  <a:lnTo>
                    <a:pt x="58519" y="159386"/>
                  </a:lnTo>
                  <a:lnTo>
                    <a:pt x="57327" y="161130"/>
                  </a:lnTo>
                  <a:lnTo>
                    <a:pt x="55721" y="162293"/>
                  </a:lnTo>
                  <a:lnTo>
                    <a:pt x="50173" y="164579"/>
                  </a:lnTo>
                  <a:lnTo>
                    <a:pt x="50083" y="154451"/>
                  </a:lnTo>
                  <a:lnTo>
                    <a:pt x="52242" y="149821"/>
                  </a:lnTo>
                  <a:lnTo>
                    <a:pt x="67243" y="132960"/>
                  </a:lnTo>
                  <a:lnTo>
                    <a:pt x="74206" y="130260"/>
                  </a:lnTo>
                  <a:lnTo>
                    <a:pt x="106198" y="128230"/>
                  </a:lnTo>
                  <a:lnTo>
                    <a:pt x="115864" y="132487"/>
                  </a:lnTo>
                  <a:lnTo>
                    <a:pt x="145021" y="15001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3" name="SMARTInkShape-3131"/>
            <p:cNvSpPr/>
            <p:nvPr>
              <p:custDataLst>
                <p:tags r:id="rId53"/>
              </p:custDataLst>
            </p:nvPr>
          </p:nvSpPr>
          <p:spPr>
            <a:xfrm>
              <a:off x="5733951" y="5908632"/>
              <a:ext cx="136841" cy="296445"/>
            </a:xfrm>
            <a:custGeom>
              <a:avLst/>
              <a:gdLst/>
              <a:ahLst/>
              <a:cxnLst/>
              <a:rect l="0" t="0" r="0" b="0"/>
              <a:pathLst>
                <a:path w="136841" h="296445">
                  <a:moveTo>
                    <a:pt x="79646" y="7215"/>
                  </a:moveTo>
                  <a:lnTo>
                    <a:pt x="79646" y="7215"/>
                  </a:lnTo>
                  <a:lnTo>
                    <a:pt x="79646" y="3337"/>
                  </a:lnTo>
                  <a:lnTo>
                    <a:pt x="78835" y="2195"/>
                  </a:lnTo>
                  <a:lnTo>
                    <a:pt x="77483" y="1434"/>
                  </a:lnTo>
                  <a:lnTo>
                    <a:pt x="69481" y="212"/>
                  </a:lnTo>
                  <a:lnTo>
                    <a:pt x="62478" y="0"/>
                  </a:lnTo>
                  <a:lnTo>
                    <a:pt x="57680" y="2114"/>
                  </a:lnTo>
                  <a:lnTo>
                    <a:pt x="55264" y="3815"/>
                  </a:lnTo>
                  <a:lnTo>
                    <a:pt x="32426" y="33553"/>
                  </a:lnTo>
                  <a:lnTo>
                    <a:pt x="15890" y="66998"/>
                  </a:lnTo>
                  <a:lnTo>
                    <a:pt x="7195" y="99586"/>
                  </a:lnTo>
                  <a:lnTo>
                    <a:pt x="2814" y="125361"/>
                  </a:lnTo>
                  <a:lnTo>
                    <a:pt x="866" y="150342"/>
                  </a:lnTo>
                  <a:lnTo>
                    <a:pt x="0" y="174970"/>
                  </a:lnTo>
                  <a:lnTo>
                    <a:pt x="1677" y="209482"/>
                  </a:lnTo>
                  <a:lnTo>
                    <a:pt x="9477" y="240266"/>
                  </a:lnTo>
                  <a:lnTo>
                    <a:pt x="22067" y="265617"/>
                  </a:lnTo>
                  <a:lnTo>
                    <a:pt x="40862" y="288723"/>
                  </a:lnTo>
                  <a:lnTo>
                    <a:pt x="52671" y="294630"/>
                  </a:lnTo>
                  <a:lnTo>
                    <a:pt x="65223" y="296444"/>
                  </a:lnTo>
                  <a:lnTo>
                    <a:pt x="76211" y="294544"/>
                  </a:lnTo>
                  <a:lnTo>
                    <a:pt x="91522" y="285036"/>
                  </a:lnTo>
                  <a:lnTo>
                    <a:pt x="99261" y="274327"/>
                  </a:lnTo>
                  <a:lnTo>
                    <a:pt x="114239" y="240517"/>
                  </a:lnTo>
                  <a:lnTo>
                    <a:pt x="125151" y="218083"/>
                  </a:lnTo>
                  <a:lnTo>
                    <a:pt x="131825" y="183998"/>
                  </a:lnTo>
                  <a:lnTo>
                    <a:pt x="136840" y="149704"/>
                  </a:lnTo>
                  <a:lnTo>
                    <a:pt x="132811" y="117502"/>
                  </a:lnTo>
                  <a:lnTo>
                    <a:pt x="129011" y="89862"/>
                  </a:lnTo>
                  <a:lnTo>
                    <a:pt x="117555" y="58493"/>
                  </a:lnTo>
                  <a:lnTo>
                    <a:pt x="87158" y="22077"/>
                  </a:lnTo>
                  <a:lnTo>
                    <a:pt x="79646" y="145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4" name="SMARTInkShape-3132"/>
            <p:cNvSpPr/>
            <p:nvPr>
              <p:custDataLst>
                <p:tags r:id="rId54"/>
              </p:custDataLst>
            </p:nvPr>
          </p:nvSpPr>
          <p:spPr>
            <a:xfrm>
              <a:off x="3666364" y="5798989"/>
              <a:ext cx="328659" cy="401137"/>
            </a:xfrm>
            <a:custGeom>
              <a:avLst/>
              <a:gdLst/>
              <a:ahLst/>
              <a:cxnLst/>
              <a:rect l="0" t="0" r="0" b="0"/>
              <a:pathLst>
                <a:path w="328659" h="401137">
                  <a:moveTo>
                    <a:pt x="0" y="306749"/>
                  </a:moveTo>
                  <a:lnTo>
                    <a:pt x="0" y="306749"/>
                  </a:lnTo>
                  <a:lnTo>
                    <a:pt x="3877" y="306749"/>
                  </a:lnTo>
                  <a:lnTo>
                    <a:pt x="7945" y="308913"/>
                  </a:lnTo>
                  <a:lnTo>
                    <a:pt x="38663" y="331131"/>
                  </a:lnTo>
                  <a:lnTo>
                    <a:pt x="41529" y="335980"/>
                  </a:lnTo>
                  <a:lnTo>
                    <a:pt x="42293" y="338408"/>
                  </a:lnTo>
                  <a:lnTo>
                    <a:pt x="43614" y="340028"/>
                  </a:lnTo>
                  <a:lnTo>
                    <a:pt x="48539" y="343118"/>
                  </a:lnTo>
                  <a:lnTo>
                    <a:pt x="51024" y="350232"/>
                  </a:lnTo>
                  <a:lnTo>
                    <a:pt x="54972" y="350470"/>
                  </a:lnTo>
                  <a:lnTo>
                    <a:pt x="56124" y="349692"/>
                  </a:lnTo>
                  <a:lnTo>
                    <a:pt x="56892" y="348361"/>
                  </a:lnTo>
                  <a:lnTo>
                    <a:pt x="57404" y="346663"/>
                  </a:lnTo>
                  <a:lnTo>
                    <a:pt x="64074" y="335769"/>
                  </a:lnTo>
                  <a:lnTo>
                    <a:pt x="73531" y="313394"/>
                  </a:lnTo>
                  <a:lnTo>
                    <a:pt x="89850" y="279000"/>
                  </a:lnTo>
                  <a:lnTo>
                    <a:pt x="115566" y="243538"/>
                  </a:lnTo>
                  <a:lnTo>
                    <a:pt x="129368" y="232747"/>
                  </a:lnTo>
                  <a:lnTo>
                    <a:pt x="138918" y="229228"/>
                  </a:lnTo>
                  <a:lnTo>
                    <a:pt x="143736" y="228288"/>
                  </a:lnTo>
                  <a:lnTo>
                    <a:pt x="151255" y="229409"/>
                  </a:lnTo>
                  <a:lnTo>
                    <a:pt x="160050" y="234602"/>
                  </a:lnTo>
                  <a:lnTo>
                    <a:pt x="170291" y="243627"/>
                  </a:lnTo>
                  <a:lnTo>
                    <a:pt x="173065" y="250563"/>
                  </a:lnTo>
                  <a:lnTo>
                    <a:pt x="175090" y="285676"/>
                  </a:lnTo>
                  <a:lnTo>
                    <a:pt x="173063" y="306997"/>
                  </a:lnTo>
                  <a:lnTo>
                    <a:pt x="162008" y="342488"/>
                  </a:lnTo>
                  <a:lnTo>
                    <a:pt x="141041" y="374633"/>
                  </a:lnTo>
                  <a:lnTo>
                    <a:pt x="122826" y="395346"/>
                  </a:lnTo>
                  <a:lnTo>
                    <a:pt x="115182" y="398873"/>
                  </a:lnTo>
                  <a:lnTo>
                    <a:pt x="100927" y="401136"/>
                  </a:lnTo>
                  <a:lnTo>
                    <a:pt x="88964" y="397652"/>
                  </a:lnTo>
                  <a:lnTo>
                    <a:pt x="82008" y="391511"/>
                  </a:lnTo>
                  <a:lnTo>
                    <a:pt x="73530" y="376767"/>
                  </a:lnTo>
                  <a:lnTo>
                    <a:pt x="60928" y="342058"/>
                  </a:lnTo>
                  <a:lnTo>
                    <a:pt x="54390" y="314596"/>
                  </a:lnTo>
                  <a:lnTo>
                    <a:pt x="52904" y="281934"/>
                  </a:lnTo>
                  <a:lnTo>
                    <a:pt x="56431" y="250526"/>
                  </a:lnTo>
                  <a:lnTo>
                    <a:pt x="58648" y="216694"/>
                  </a:lnTo>
                  <a:lnTo>
                    <a:pt x="64895" y="186563"/>
                  </a:lnTo>
                  <a:lnTo>
                    <a:pt x="81136" y="154160"/>
                  </a:lnTo>
                  <a:lnTo>
                    <a:pt x="99972" y="128193"/>
                  </a:lnTo>
                  <a:lnTo>
                    <a:pt x="114469" y="116339"/>
                  </a:lnTo>
                  <a:lnTo>
                    <a:pt x="124181" y="112570"/>
                  </a:lnTo>
                  <a:lnTo>
                    <a:pt x="159156" y="109819"/>
                  </a:lnTo>
                  <a:lnTo>
                    <a:pt x="191922" y="109577"/>
                  </a:lnTo>
                  <a:lnTo>
                    <a:pt x="224681" y="109555"/>
                  </a:lnTo>
                  <a:lnTo>
                    <a:pt x="246769" y="109554"/>
                  </a:lnTo>
                  <a:lnTo>
                    <a:pt x="272873" y="89182"/>
                  </a:lnTo>
                  <a:lnTo>
                    <a:pt x="294174" y="56071"/>
                  </a:lnTo>
                  <a:lnTo>
                    <a:pt x="317205" y="20893"/>
                  </a:lnTo>
                  <a:lnTo>
                    <a:pt x="32865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5" name="SMARTInkShape-3133"/>
            <p:cNvSpPr/>
            <p:nvPr>
              <p:custDataLst>
                <p:tags r:id="rId55"/>
              </p:custDataLst>
            </p:nvPr>
          </p:nvSpPr>
          <p:spPr>
            <a:xfrm>
              <a:off x="3323099" y="6113042"/>
              <a:ext cx="211803" cy="14607"/>
            </a:xfrm>
            <a:custGeom>
              <a:avLst/>
              <a:gdLst/>
              <a:ahLst/>
              <a:cxnLst/>
              <a:rect l="0" t="0" r="0" b="0"/>
              <a:pathLst>
                <a:path w="211803" h="14607">
                  <a:moveTo>
                    <a:pt x="0" y="0"/>
                  </a:moveTo>
                  <a:lnTo>
                    <a:pt x="0" y="0"/>
                  </a:lnTo>
                  <a:lnTo>
                    <a:pt x="0" y="14510"/>
                  </a:lnTo>
                  <a:lnTo>
                    <a:pt x="10166" y="14598"/>
                  </a:lnTo>
                  <a:lnTo>
                    <a:pt x="42540" y="7604"/>
                  </a:lnTo>
                  <a:lnTo>
                    <a:pt x="76349" y="693"/>
                  </a:lnTo>
                  <a:lnTo>
                    <a:pt x="112128" y="60"/>
                  </a:lnTo>
                  <a:lnTo>
                    <a:pt x="148581" y="816"/>
                  </a:lnTo>
                  <a:lnTo>
                    <a:pt x="185069" y="6852"/>
                  </a:lnTo>
                  <a:lnTo>
                    <a:pt x="211802" y="146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6" name="SMARTInkShape-3134"/>
            <p:cNvSpPr/>
            <p:nvPr>
              <p:custDataLst>
                <p:tags r:id="rId56"/>
              </p:custDataLst>
            </p:nvPr>
          </p:nvSpPr>
          <p:spPr>
            <a:xfrm>
              <a:off x="4224950" y="5843112"/>
              <a:ext cx="69518" cy="430608"/>
            </a:xfrm>
            <a:custGeom>
              <a:avLst/>
              <a:gdLst/>
              <a:ahLst/>
              <a:cxnLst/>
              <a:rect l="0" t="0" r="0" b="0"/>
              <a:pathLst>
                <a:path w="69518" h="430608">
                  <a:moveTo>
                    <a:pt x="32999" y="7003"/>
                  </a:moveTo>
                  <a:lnTo>
                    <a:pt x="32999" y="7003"/>
                  </a:lnTo>
                  <a:lnTo>
                    <a:pt x="29122" y="7003"/>
                  </a:lnTo>
                  <a:lnTo>
                    <a:pt x="25054" y="4839"/>
                  </a:lnTo>
                  <a:lnTo>
                    <a:pt x="20541" y="1984"/>
                  </a:lnTo>
                  <a:lnTo>
                    <a:pt x="12493" y="0"/>
                  </a:lnTo>
                  <a:lnTo>
                    <a:pt x="12025" y="712"/>
                  </a:lnTo>
                  <a:lnTo>
                    <a:pt x="5363" y="32561"/>
                  </a:lnTo>
                  <a:lnTo>
                    <a:pt x="4252" y="61373"/>
                  </a:lnTo>
                  <a:lnTo>
                    <a:pt x="3181" y="85539"/>
                  </a:lnTo>
                  <a:lnTo>
                    <a:pt x="0" y="115213"/>
                  </a:lnTo>
                  <a:lnTo>
                    <a:pt x="209" y="147337"/>
                  </a:lnTo>
                  <a:lnTo>
                    <a:pt x="2196" y="180549"/>
                  </a:lnTo>
                  <a:lnTo>
                    <a:pt x="3079" y="214245"/>
                  </a:lnTo>
                  <a:lnTo>
                    <a:pt x="3471" y="245992"/>
                  </a:lnTo>
                  <a:lnTo>
                    <a:pt x="4457" y="276332"/>
                  </a:lnTo>
                  <a:lnTo>
                    <a:pt x="7600" y="306047"/>
                  </a:lnTo>
                  <a:lnTo>
                    <a:pt x="11702" y="333319"/>
                  </a:lnTo>
                  <a:lnTo>
                    <a:pt x="20738" y="369321"/>
                  </a:lnTo>
                  <a:lnTo>
                    <a:pt x="33694" y="396218"/>
                  </a:lnTo>
                  <a:lnTo>
                    <a:pt x="53080" y="427418"/>
                  </a:lnTo>
                  <a:lnTo>
                    <a:pt x="58425" y="429190"/>
                  </a:lnTo>
                  <a:lnTo>
                    <a:pt x="69517" y="430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7" name="SMARTInkShape-3135"/>
            <p:cNvSpPr/>
            <p:nvPr>
              <p:custDataLst>
                <p:tags r:id="rId57"/>
              </p:custDataLst>
            </p:nvPr>
          </p:nvSpPr>
          <p:spPr>
            <a:xfrm>
              <a:off x="3295016" y="6025401"/>
              <a:ext cx="149062" cy="51124"/>
            </a:xfrm>
            <a:custGeom>
              <a:avLst/>
              <a:gdLst/>
              <a:ahLst/>
              <a:cxnLst/>
              <a:rect l="0" t="0" r="0" b="0"/>
              <a:pathLst>
                <a:path w="149062" h="51124">
                  <a:moveTo>
                    <a:pt x="20780" y="7302"/>
                  </a:moveTo>
                  <a:lnTo>
                    <a:pt x="20780" y="7302"/>
                  </a:lnTo>
                  <a:lnTo>
                    <a:pt x="7489" y="7302"/>
                  </a:lnTo>
                  <a:lnTo>
                    <a:pt x="0" y="1013"/>
                  </a:lnTo>
                  <a:lnTo>
                    <a:pt x="434" y="675"/>
                  </a:lnTo>
                  <a:lnTo>
                    <a:pt x="33773" y="0"/>
                  </a:lnTo>
                  <a:lnTo>
                    <a:pt x="64225" y="809"/>
                  </a:lnTo>
                  <a:lnTo>
                    <a:pt x="84829" y="6287"/>
                  </a:lnTo>
                  <a:lnTo>
                    <a:pt x="108521" y="9332"/>
                  </a:lnTo>
                  <a:lnTo>
                    <a:pt x="129700" y="16306"/>
                  </a:lnTo>
                  <a:lnTo>
                    <a:pt x="134920" y="19419"/>
                  </a:lnTo>
                  <a:lnTo>
                    <a:pt x="139945" y="20802"/>
                  </a:lnTo>
                  <a:lnTo>
                    <a:pt x="141610" y="21983"/>
                  </a:lnTo>
                  <a:lnTo>
                    <a:pt x="142720" y="23581"/>
                  </a:lnTo>
                  <a:lnTo>
                    <a:pt x="143953" y="27521"/>
                  </a:lnTo>
                  <a:lnTo>
                    <a:pt x="144501" y="31977"/>
                  </a:lnTo>
                  <a:lnTo>
                    <a:pt x="145458" y="33490"/>
                  </a:lnTo>
                  <a:lnTo>
                    <a:pt x="146908" y="34498"/>
                  </a:lnTo>
                  <a:lnTo>
                    <a:pt x="148686" y="35171"/>
                  </a:lnTo>
                  <a:lnTo>
                    <a:pt x="149061" y="36431"/>
                  </a:lnTo>
                  <a:lnTo>
                    <a:pt x="148498" y="38082"/>
                  </a:lnTo>
                  <a:lnTo>
                    <a:pt x="145642" y="42686"/>
                  </a:lnTo>
                  <a:lnTo>
                    <a:pt x="144940" y="511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8" name="SMARTInkShape-3136"/>
            <p:cNvSpPr/>
            <p:nvPr>
              <p:custDataLst>
                <p:tags r:id="rId58"/>
              </p:custDataLst>
            </p:nvPr>
          </p:nvSpPr>
          <p:spPr>
            <a:xfrm>
              <a:off x="6010901" y="5660908"/>
              <a:ext cx="94838" cy="218422"/>
            </a:xfrm>
            <a:custGeom>
              <a:avLst/>
              <a:gdLst/>
              <a:ahLst/>
              <a:cxnLst/>
              <a:rect l="0" t="0" r="0" b="0"/>
              <a:pathLst>
                <a:path w="94838" h="218422">
                  <a:moveTo>
                    <a:pt x="94837" y="50440"/>
                  </a:moveTo>
                  <a:lnTo>
                    <a:pt x="94837" y="50440"/>
                  </a:lnTo>
                  <a:lnTo>
                    <a:pt x="87834" y="50440"/>
                  </a:lnTo>
                  <a:lnTo>
                    <a:pt x="87593" y="46233"/>
                  </a:lnTo>
                  <a:lnTo>
                    <a:pt x="87560" y="48029"/>
                  </a:lnTo>
                  <a:lnTo>
                    <a:pt x="86740" y="48833"/>
                  </a:lnTo>
                  <a:lnTo>
                    <a:pt x="83663" y="49726"/>
                  </a:lnTo>
                  <a:lnTo>
                    <a:pt x="77370" y="50228"/>
                  </a:lnTo>
                  <a:lnTo>
                    <a:pt x="72738" y="52510"/>
                  </a:lnTo>
                  <a:lnTo>
                    <a:pt x="67973" y="55418"/>
                  </a:lnTo>
                  <a:lnTo>
                    <a:pt x="63151" y="56710"/>
                  </a:lnTo>
                  <a:lnTo>
                    <a:pt x="43066" y="69169"/>
                  </a:lnTo>
                  <a:lnTo>
                    <a:pt x="19757" y="72164"/>
                  </a:lnTo>
                  <a:lnTo>
                    <a:pt x="18004" y="71415"/>
                  </a:lnTo>
                  <a:lnTo>
                    <a:pt x="16835" y="70104"/>
                  </a:lnTo>
                  <a:lnTo>
                    <a:pt x="14725" y="66483"/>
                  </a:lnTo>
                  <a:lnTo>
                    <a:pt x="9787" y="59882"/>
                  </a:lnTo>
                  <a:lnTo>
                    <a:pt x="8347" y="55177"/>
                  </a:lnTo>
                  <a:lnTo>
                    <a:pt x="7296" y="34402"/>
                  </a:lnTo>
                  <a:lnTo>
                    <a:pt x="11102" y="22515"/>
                  </a:lnTo>
                  <a:lnTo>
                    <a:pt x="19658" y="9789"/>
                  </a:lnTo>
                  <a:lnTo>
                    <a:pt x="24365" y="4511"/>
                  </a:lnTo>
                  <a:lnTo>
                    <a:pt x="29163" y="1625"/>
                  </a:lnTo>
                  <a:lnTo>
                    <a:pt x="38589" y="0"/>
                  </a:lnTo>
                  <a:lnTo>
                    <a:pt x="47116" y="431"/>
                  </a:lnTo>
                  <a:lnTo>
                    <a:pt x="56316" y="3328"/>
                  </a:lnTo>
                  <a:lnTo>
                    <a:pt x="63650" y="9484"/>
                  </a:lnTo>
                  <a:lnTo>
                    <a:pt x="69615" y="18442"/>
                  </a:lnTo>
                  <a:lnTo>
                    <a:pt x="85021" y="53121"/>
                  </a:lnTo>
                  <a:lnTo>
                    <a:pt x="89934" y="66239"/>
                  </a:lnTo>
                  <a:lnTo>
                    <a:pt x="90494" y="78020"/>
                  </a:lnTo>
                  <a:lnTo>
                    <a:pt x="87112" y="109615"/>
                  </a:lnTo>
                  <a:lnTo>
                    <a:pt x="77419" y="145484"/>
                  </a:lnTo>
                  <a:lnTo>
                    <a:pt x="63155" y="179050"/>
                  </a:lnTo>
                  <a:lnTo>
                    <a:pt x="34273" y="213113"/>
                  </a:lnTo>
                  <a:lnTo>
                    <a:pt x="29238" y="216062"/>
                  </a:lnTo>
                  <a:lnTo>
                    <a:pt x="26760" y="216848"/>
                  </a:lnTo>
                  <a:lnTo>
                    <a:pt x="19677" y="215558"/>
                  </a:lnTo>
                  <a:lnTo>
                    <a:pt x="9661" y="211995"/>
                  </a:lnTo>
                  <a:lnTo>
                    <a:pt x="4048" y="207500"/>
                  </a:lnTo>
                  <a:lnTo>
                    <a:pt x="1739" y="203288"/>
                  </a:lnTo>
                  <a:lnTo>
                    <a:pt x="134" y="191572"/>
                  </a:lnTo>
                  <a:lnTo>
                    <a:pt x="0" y="186741"/>
                  </a:lnTo>
                  <a:lnTo>
                    <a:pt x="775" y="185129"/>
                  </a:lnTo>
                  <a:lnTo>
                    <a:pt x="2103" y="184054"/>
                  </a:lnTo>
                  <a:lnTo>
                    <a:pt x="5743" y="182859"/>
                  </a:lnTo>
                  <a:lnTo>
                    <a:pt x="10066" y="182328"/>
                  </a:lnTo>
                  <a:lnTo>
                    <a:pt x="29804" y="189904"/>
                  </a:lnTo>
                  <a:lnTo>
                    <a:pt x="64673" y="204502"/>
                  </a:lnTo>
                  <a:lnTo>
                    <a:pt x="80230" y="2184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89" name="SMARTInkShape-3137"/>
            <p:cNvSpPr/>
            <p:nvPr>
              <p:custDataLst>
                <p:tags r:id="rId59"/>
              </p:custDataLst>
            </p:nvPr>
          </p:nvSpPr>
          <p:spPr>
            <a:xfrm>
              <a:off x="5119763" y="6142255"/>
              <a:ext cx="43823" cy="233714"/>
            </a:xfrm>
            <a:custGeom>
              <a:avLst/>
              <a:gdLst/>
              <a:ahLst/>
              <a:cxnLst/>
              <a:rect l="0" t="0" r="0" b="0"/>
              <a:pathLst>
                <a:path w="43823" h="233714">
                  <a:moveTo>
                    <a:pt x="0" y="0"/>
                  </a:moveTo>
                  <a:lnTo>
                    <a:pt x="0" y="0"/>
                  </a:lnTo>
                  <a:lnTo>
                    <a:pt x="812" y="32636"/>
                  </a:lnTo>
                  <a:lnTo>
                    <a:pt x="7439" y="66781"/>
                  </a:lnTo>
                  <a:lnTo>
                    <a:pt x="12951" y="97317"/>
                  </a:lnTo>
                  <a:lnTo>
                    <a:pt x="16281" y="124862"/>
                  </a:lnTo>
                  <a:lnTo>
                    <a:pt x="22407" y="153582"/>
                  </a:lnTo>
                  <a:lnTo>
                    <a:pt x="31747" y="188490"/>
                  </a:lnTo>
                  <a:lnTo>
                    <a:pt x="38054" y="221897"/>
                  </a:lnTo>
                  <a:lnTo>
                    <a:pt x="43822" y="23371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0" name="SMARTInkShape-3138"/>
            <p:cNvSpPr/>
            <p:nvPr>
              <p:custDataLst>
                <p:tags r:id="rId60"/>
              </p:custDataLst>
            </p:nvPr>
          </p:nvSpPr>
          <p:spPr>
            <a:xfrm>
              <a:off x="5959678" y="6171896"/>
              <a:ext cx="146061" cy="277108"/>
            </a:xfrm>
            <a:custGeom>
              <a:avLst/>
              <a:gdLst/>
              <a:ahLst/>
              <a:cxnLst/>
              <a:rect l="0" t="0" r="0" b="0"/>
              <a:pathLst>
                <a:path w="146061" h="277108">
                  <a:moveTo>
                    <a:pt x="29204" y="14181"/>
                  </a:moveTo>
                  <a:lnTo>
                    <a:pt x="29204" y="14181"/>
                  </a:lnTo>
                  <a:lnTo>
                    <a:pt x="29204" y="24346"/>
                  </a:lnTo>
                  <a:lnTo>
                    <a:pt x="28392" y="25826"/>
                  </a:lnTo>
                  <a:lnTo>
                    <a:pt x="27040" y="26813"/>
                  </a:lnTo>
                  <a:lnTo>
                    <a:pt x="25326" y="27471"/>
                  </a:lnTo>
                  <a:lnTo>
                    <a:pt x="24185" y="28722"/>
                  </a:lnTo>
                  <a:lnTo>
                    <a:pt x="22916" y="32275"/>
                  </a:lnTo>
                  <a:lnTo>
                    <a:pt x="21765" y="33547"/>
                  </a:lnTo>
                  <a:lnTo>
                    <a:pt x="18324" y="34960"/>
                  </a:lnTo>
                  <a:lnTo>
                    <a:pt x="17082" y="36149"/>
                  </a:lnTo>
                  <a:lnTo>
                    <a:pt x="15701" y="39633"/>
                  </a:lnTo>
                  <a:lnTo>
                    <a:pt x="14521" y="40887"/>
                  </a:lnTo>
                  <a:lnTo>
                    <a:pt x="11047" y="42280"/>
                  </a:lnTo>
                  <a:lnTo>
                    <a:pt x="1334" y="43297"/>
                  </a:lnTo>
                  <a:lnTo>
                    <a:pt x="886" y="42518"/>
                  </a:lnTo>
                  <a:lnTo>
                    <a:pt x="0" y="26014"/>
                  </a:lnTo>
                  <a:lnTo>
                    <a:pt x="2158" y="21334"/>
                  </a:lnTo>
                  <a:lnTo>
                    <a:pt x="17158" y="4434"/>
                  </a:lnTo>
                  <a:lnTo>
                    <a:pt x="24121" y="1733"/>
                  </a:lnTo>
                  <a:lnTo>
                    <a:pt x="37938" y="0"/>
                  </a:lnTo>
                  <a:lnTo>
                    <a:pt x="43365" y="1927"/>
                  </a:lnTo>
                  <a:lnTo>
                    <a:pt x="45948" y="3577"/>
                  </a:lnTo>
                  <a:lnTo>
                    <a:pt x="60826" y="23041"/>
                  </a:lnTo>
                  <a:lnTo>
                    <a:pt x="68148" y="38716"/>
                  </a:lnTo>
                  <a:lnTo>
                    <a:pt x="71580" y="58780"/>
                  </a:lnTo>
                  <a:lnTo>
                    <a:pt x="67720" y="88181"/>
                  </a:lnTo>
                  <a:lnTo>
                    <a:pt x="63952" y="122242"/>
                  </a:lnTo>
                  <a:lnTo>
                    <a:pt x="55634" y="152652"/>
                  </a:lnTo>
                  <a:lnTo>
                    <a:pt x="43765" y="187262"/>
                  </a:lnTo>
                  <a:lnTo>
                    <a:pt x="38657" y="203420"/>
                  </a:lnTo>
                  <a:lnTo>
                    <a:pt x="36651" y="212708"/>
                  </a:lnTo>
                  <a:lnTo>
                    <a:pt x="33055" y="219543"/>
                  </a:lnTo>
                  <a:lnTo>
                    <a:pt x="28751" y="223120"/>
                  </a:lnTo>
                  <a:lnTo>
                    <a:pt x="26467" y="224074"/>
                  </a:lnTo>
                  <a:lnTo>
                    <a:pt x="24133" y="223898"/>
                  </a:lnTo>
                  <a:lnTo>
                    <a:pt x="19376" y="221540"/>
                  </a:lnTo>
                  <a:lnTo>
                    <a:pt x="17783" y="219775"/>
                  </a:lnTo>
                  <a:lnTo>
                    <a:pt x="9003" y="203993"/>
                  </a:lnTo>
                  <a:lnTo>
                    <a:pt x="7393" y="176860"/>
                  </a:lnTo>
                  <a:lnTo>
                    <a:pt x="9502" y="169525"/>
                  </a:lnTo>
                  <a:lnTo>
                    <a:pt x="17468" y="158206"/>
                  </a:lnTo>
                  <a:lnTo>
                    <a:pt x="22094" y="155284"/>
                  </a:lnTo>
                  <a:lnTo>
                    <a:pt x="31676" y="153409"/>
                  </a:lnTo>
                  <a:lnTo>
                    <a:pt x="42830" y="156961"/>
                  </a:lnTo>
                  <a:lnTo>
                    <a:pt x="56414" y="167030"/>
                  </a:lnTo>
                  <a:lnTo>
                    <a:pt x="78947" y="198379"/>
                  </a:lnTo>
                  <a:lnTo>
                    <a:pt x="102378" y="233498"/>
                  </a:lnTo>
                  <a:lnTo>
                    <a:pt x="129301" y="267017"/>
                  </a:lnTo>
                  <a:lnTo>
                    <a:pt x="136889" y="275114"/>
                  </a:lnTo>
                  <a:lnTo>
                    <a:pt x="140090" y="276221"/>
                  </a:lnTo>
                  <a:lnTo>
                    <a:pt x="146060" y="2771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1" name="SMARTInkShape-3139"/>
            <p:cNvSpPr/>
            <p:nvPr>
              <p:custDataLst>
                <p:tags r:id="rId61"/>
              </p:custDataLst>
            </p:nvPr>
          </p:nvSpPr>
          <p:spPr>
            <a:xfrm>
              <a:off x="6193380" y="5769777"/>
              <a:ext cx="167942" cy="489336"/>
            </a:xfrm>
            <a:custGeom>
              <a:avLst/>
              <a:gdLst/>
              <a:ahLst/>
              <a:cxnLst/>
              <a:rect l="0" t="0" r="0" b="0"/>
              <a:pathLst>
                <a:path w="167942" h="489336">
                  <a:moveTo>
                    <a:pt x="51125" y="0"/>
                  </a:moveTo>
                  <a:lnTo>
                    <a:pt x="51125" y="0"/>
                  </a:lnTo>
                  <a:lnTo>
                    <a:pt x="55002" y="3876"/>
                  </a:lnTo>
                  <a:lnTo>
                    <a:pt x="59069" y="5781"/>
                  </a:lnTo>
                  <a:lnTo>
                    <a:pt x="79384" y="11090"/>
                  </a:lnTo>
                  <a:lnTo>
                    <a:pt x="92653" y="20554"/>
                  </a:lnTo>
                  <a:lnTo>
                    <a:pt x="114761" y="45725"/>
                  </a:lnTo>
                  <a:lnTo>
                    <a:pt x="128134" y="69203"/>
                  </a:lnTo>
                  <a:lnTo>
                    <a:pt x="140754" y="101251"/>
                  </a:lnTo>
                  <a:lnTo>
                    <a:pt x="154759" y="135143"/>
                  </a:lnTo>
                  <a:lnTo>
                    <a:pt x="164526" y="168076"/>
                  </a:lnTo>
                  <a:lnTo>
                    <a:pt x="166958" y="195509"/>
                  </a:lnTo>
                  <a:lnTo>
                    <a:pt x="167779" y="231695"/>
                  </a:lnTo>
                  <a:lnTo>
                    <a:pt x="167941" y="266405"/>
                  </a:lnTo>
                  <a:lnTo>
                    <a:pt x="167161" y="297877"/>
                  </a:lnTo>
                  <a:lnTo>
                    <a:pt x="161691" y="329573"/>
                  </a:lnTo>
                  <a:lnTo>
                    <a:pt x="157101" y="350839"/>
                  </a:lnTo>
                  <a:lnTo>
                    <a:pt x="137247" y="384247"/>
                  </a:lnTo>
                  <a:lnTo>
                    <a:pt x="107698" y="417900"/>
                  </a:lnTo>
                  <a:lnTo>
                    <a:pt x="79491" y="440508"/>
                  </a:lnTo>
                  <a:lnTo>
                    <a:pt x="43914" y="465751"/>
                  </a:lnTo>
                  <a:lnTo>
                    <a:pt x="7710" y="485452"/>
                  </a:lnTo>
                  <a:lnTo>
                    <a:pt x="0" y="48933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2" name="SMARTInkShape-3140"/>
            <p:cNvSpPr/>
            <p:nvPr>
              <p:custDataLst>
                <p:tags r:id="rId62"/>
              </p:custDataLst>
            </p:nvPr>
          </p:nvSpPr>
          <p:spPr>
            <a:xfrm>
              <a:off x="5543668" y="5981578"/>
              <a:ext cx="58128" cy="189892"/>
            </a:xfrm>
            <a:custGeom>
              <a:avLst/>
              <a:gdLst/>
              <a:ahLst/>
              <a:cxnLst/>
              <a:rect l="0" t="0" r="0" b="0"/>
              <a:pathLst>
                <a:path w="58128" h="189892">
                  <a:moveTo>
                    <a:pt x="7003" y="0"/>
                  </a:moveTo>
                  <a:lnTo>
                    <a:pt x="7003" y="0"/>
                  </a:lnTo>
                  <a:lnTo>
                    <a:pt x="715" y="0"/>
                  </a:lnTo>
                  <a:lnTo>
                    <a:pt x="376" y="811"/>
                  </a:lnTo>
                  <a:lnTo>
                    <a:pt x="0" y="3877"/>
                  </a:lnTo>
                  <a:lnTo>
                    <a:pt x="1997" y="7946"/>
                  </a:lnTo>
                  <a:lnTo>
                    <a:pt x="5590" y="14080"/>
                  </a:lnTo>
                  <a:lnTo>
                    <a:pt x="11363" y="31222"/>
                  </a:lnTo>
                  <a:lnTo>
                    <a:pt x="15889" y="63153"/>
                  </a:lnTo>
                  <a:lnTo>
                    <a:pt x="24243" y="96346"/>
                  </a:lnTo>
                  <a:lnTo>
                    <a:pt x="36997" y="129714"/>
                  </a:lnTo>
                  <a:lnTo>
                    <a:pt x="49815" y="159846"/>
                  </a:lnTo>
                  <a:lnTo>
                    <a:pt x="58127" y="18989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11" name="SMARTInkShape-Group785"/>
          <p:cNvGrpSpPr/>
          <p:nvPr/>
        </p:nvGrpSpPr>
        <p:grpSpPr>
          <a:xfrm>
            <a:off x="6195161" y="4010861"/>
            <a:ext cx="2817377" cy="699907"/>
            <a:chOff x="6195161" y="4010861"/>
            <a:chExt cx="2817377" cy="699907"/>
          </a:xfrm>
        </p:grpSpPr>
        <p:sp>
          <p:nvSpPr>
            <p:cNvPr id="44094" name="SMARTInkShape-3141"/>
            <p:cNvSpPr/>
            <p:nvPr>
              <p:custDataLst>
                <p:tags r:id="rId28"/>
              </p:custDataLst>
            </p:nvPr>
          </p:nvSpPr>
          <p:spPr>
            <a:xfrm>
              <a:off x="7895099" y="4170333"/>
              <a:ext cx="175285" cy="29189"/>
            </a:xfrm>
            <a:custGeom>
              <a:avLst/>
              <a:gdLst/>
              <a:ahLst/>
              <a:cxnLst/>
              <a:rect l="0" t="0" r="0" b="0"/>
              <a:pathLst>
                <a:path w="175285" h="29189">
                  <a:moveTo>
                    <a:pt x="0" y="7277"/>
                  </a:moveTo>
                  <a:lnTo>
                    <a:pt x="0" y="7277"/>
                  </a:lnTo>
                  <a:lnTo>
                    <a:pt x="0" y="989"/>
                  </a:lnTo>
                  <a:lnTo>
                    <a:pt x="811" y="650"/>
                  </a:lnTo>
                  <a:lnTo>
                    <a:pt x="31211" y="0"/>
                  </a:lnTo>
                  <a:lnTo>
                    <a:pt x="66922" y="6264"/>
                  </a:lnTo>
                  <a:lnTo>
                    <a:pt x="102406" y="15088"/>
                  </a:lnTo>
                  <a:lnTo>
                    <a:pt x="137976" y="21801"/>
                  </a:lnTo>
                  <a:lnTo>
                    <a:pt x="163534" y="28684"/>
                  </a:lnTo>
                  <a:lnTo>
                    <a:pt x="175284" y="291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5" name="SMARTInkShape-3142"/>
            <p:cNvSpPr/>
            <p:nvPr>
              <p:custDataLst>
                <p:tags r:id="rId29"/>
              </p:custDataLst>
            </p:nvPr>
          </p:nvSpPr>
          <p:spPr>
            <a:xfrm>
              <a:off x="8101361" y="4068163"/>
              <a:ext cx="136967" cy="272798"/>
            </a:xfrm>
            <a:custGeom>
              <a:avLst/>
              <a:gdLst/>
              <a:ahLst/>
              <a:cxnLst/>
              <a:rect l="0" t="0" r="0" b="0"/>
              <a:pathLst>
                <a:path w="136967" h="272798">
                  <a:moveTo>
                    <a:pt x="85879" y="29109"/>
                  </a:moveTo>
                  <a:lnTo>
                    <a:pt x="85879" y="29109"/>
                  </a:lnTo>
                  <a:lnTo>
                    <a:pt x="85879" y="3949"/>
                  </a:lnTo>
                  <a:lnTo>
                    <a:pt x="85067" y="2597"/>
                  </a:lnTo>
                  <a:lnTo>
                    <a:pt x="83715" y="1696"/>
                  </a:lnTo>
                  <a:lnTo>
                    <a:pt x="77934" y="429"/>
                  </a:lnTo>
                  <a:lnTo>
                    <a:pt x="68710" y="0"/>
                  </a:lnTo>
                  <a:lnTo>
                    <a:pt x="63911" y="2106"/>
                  </a:lnTo>
                  <a:lnTo>
                    <a:pt x="54219" y="10069"/>
                  </a:lnTo>
                  <a:lnTo>
                    <a:pt x="31357" y="44988"/>
                  </a:lnTo>
                  <a:lnTo>
                    <a:pt x="14817" y="75345"/>
                  </a:lnTo>
                  <a:lnTo>
                    <a:pt x="8289" y="102859"/>
                  </a:lnTo>
                  <a:lnTo>
                    <a:pt x="4190" y="131570"/>
                  </a:lnTo>
                  <a:lnTo>
                    <a:pt x="0" y="160635"/>
                  </a:lnTo>
                  <a:lnTo>
                    <a:pt x="923" y="189804"/>
                  </a:lnTo>
                  <a:lnTo>
                    <a:pt x="6336" y="219005"/>
                  </a:lnTo>
                  <a:lnTo>
                    <a:pt x="11574" y="236855"/>
                  </a:lnTo>
                  <a:lnTo>
                    <a:pt x="19312" y="250198"/>
                  </a:lnTo>
                  <a:lnTo>
                    <a:pt x="32793" y="262958"/>
                  </a:lnTo>
                  <a:lnTo>
                    <a:pt x="50944" y="271878"/>
                  </a:lnTo>
                  <a:lnTo>
                    <a:pt x="62507" y="272797"/>
                  </a:lnTo>
                  <a:lnTo>
                    <a:pt x="83156" y="266775"/>
                  </a:lnTo>
                  <a:lnTo>
                    <a:pt x="97965" y="260115"/>
                  </a:lnTo>
                  <a:lnTo>
                    <a:pt x="105587" y="251069"/>
                  </a:lnTo>
                  <a:lnTo>
                    <a:pt x="119671" y="218414"/>
                  </a:lnTo>
                  <a:lnTo>
                    <a:pt x="132096" y="182405"/>
                  </a:lnTo>
                  <a:lnTo>
                    <a:pt x="136034" y="147422"/>
                  </a:lnTo>
                  <a:lnTo>
                    <a:pt x="136812" y="111418"/>
                  </a:lnTo>
                  <a:lnTo>
                    <a:pt x="136966" y="76745"/>
                  </a:lnTo>
                  <a:lnTo>
                    <a:pt x="133115" y="56026"/>
                  </a:lnTo>
                  <a:lnTo>
                    <a:pt x="122461" y="26163"/>
                  </a:lnTo>
                  <a:lnTo>
                    <a:pt x="120817" y="24710"/>
                  </a:lnTo>
                  <a:lnTo>
                    <a:pt x="116223" y="22379"/>
                  </a:lnTo>
                  <a:lnTo>
                    <a:pt x="100486" y="2180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6" name="SMARTInkShape-3143"/>
            <p:cNvSpPr/>
            <p:nvPr>
              <p:custDataLst>
                <p:tags r:id="rId30"/>
              </p:custDataLst>
            </p:nvPr>
          </p:nvSpPr>
          <p:spPr>
            <a:xfrm>
              <a:off x="8121507" y="4230502"/>
              <a:ext cx="131465" cy="34751"/>
            </a:xfrm>
            <a:custGeom>
              <a:avLst/>
              <a:gdLst/>
              <a:ahLst/>
              <a:cxnLst/>
              <a:rect l="0" t="0" r="0" b="0"/>
              <a:pathLst>
                <a:path w="131465" h="34751">
                  <a:moveTo>
                    <a:pt x="0" y="34750"/>
                  </a:moveTo>
                  <a:lnTo>
                    <a:pt x="0" y="34750"/>
                  </a:lnTo>
                  <a:lnTo>
                    <a:pt x="6289" y="28462"/>
                  </a:lnTo>
                  <a:lnTo>
                    <a:pt x="41614" y="10305"/>
                  </a:lnTo>
                  <a:lnTo>
                    <a:pt x="66739" y="1459"/>
                  </a:lnTo>
                  <a:lnTo>
                    <a:pt x="87942" y="0"/>
                  </a:lnTo>
                  <a:lnTo>
                    <a:pt x="131464" y="553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7" name="SMARTInkShape-3144"/>
            <p:cNvSpPr/>
            <p:nvPr>
              <p:custDataLst>
                <p:tags r:id="rId31"/>
              </p:custDataLst>
            </p:nvPr>
          </p:nvSpPr>
          <p:spPr>
            <a:xfrm>
              <a:off x="8232211" y="4331492"/>
              <a:ext cx="137617" cy="240509"/>
            </a:xfrm>
            <a:custGeom>
              <a:avLst/>
              <a:gdLst/>
              <a:ahLst/>
              <a:cxnLst/>
              <a:rect l="0" t="0" r="0" b="0"/>
              <a:pathLst>
                <a:path w="137617" h="240509">
                  <a:moveTo>
                    <a:pt x="101099" y="21402"/>
                  </a:moveTo>
                  <a:lnTo>
                    <a:pt x="101099" y="21402"/>
                  </a:lnTo>
                  <a:lnTo>
                    <a:pt x="94096" y="21402"/>
                  </a:lnTo>
                  <a:lnTo>
                    <a:pt x="87534" y="27691"/>
                  </a:lnTo>
                  <a:lnTo>
                    <a:pt x="80867" y="29317"/>
                  </a:lnTo>
                  <a:lnTo>
                    <a:pt x="74095" y="33666"/>
                  </a:lnTo>
                  <a:lnTo>
                    <a:pt x="64537" y="35547"/>
                  </a:lnTo>
                  <a:lnTo>
                    <a:pt x="51414" y="35982"/>
                  </a:lnTo>
                  <a:lnTo>
                    <a:pt x="50935" y="35180"/>
                  </a:lnTo>
                  <a:lnTo>
                    <a:pt x="50012" y="25129"/>
                  </a:lnTo>
                  <a:lnTo>
                    <a:pt x="53863" y="14752"/>
                  </a:lnTo>
                  <a:lnTo>
                    <a:pt x="60143" y="5275"/>
                  </a:lnTo>
                  <a:lnTo>
                    <a:pt x="66937" y="2062"/>
                  </a:lnTo>
                  <a:lnTo>
                    <a:pt x="80646" y="0"/>
                  </a:lnTo>
                  <a:lnTo>
                    <a:pt x="92514" y="3519"/>
                  </a:lnTo>
                  <a:lnTo>
                    <a:pt x="99447" y="9667"/>
                  </a:lnTo>
                  <a:lnTo>
                    <a:pt x="104422" y="17810"/>
                  </a:lnTo>
                  <a:lnTo>
                    <a:pt x="113072" y="50879"/>
                  </a:lnTo>
                  <a:lnTo>
                    <a:pt x="114535" y="61824"/>
                  </a:lnTo>
                  <a:lnTo>
                    <a:pt x="111482" y="77110"/>
                  </a:lnTo>
                  <a:lnTo>
                    <a:pt x="100863" y="109648"/>
                  </a:lnTo>
                  <a:lnTo>
                    <a:pt x="95314" y="123109"/>
                  </a:lnTo>
                  <a:lnTo>
                    <a:pt x="77755" y="153916"/>
                  </a:lnTo>
                  <a:lnTo>
                    <a:pt x="56768" y="189522"/>
                  </a:lnTo>
                  <a:lnTo>
                    <a:pt x="37885" y="219277"/>
                  </a:lnTo>
                  <a:lnTo>
                    <a:pt x="25744" y="228717"/>
                  </a:lnTo>
                  <a:lnTo>
                    <a:pt x="16647" y="231875"/>
                  </a:lnTo>
                  <a:lnTo>
                    <a:pt x="11358" y="232614"/>
                  </a:lnTo>
                  <a:lnTo>
                    <a:pt x="9623" y="231999"/>
                  </a:lnTo>
                  <a:lnTo>
                    <a:pt x="8466" y="230778"/>
                  </a:lnTo>
                  <a:lnTo>
                    <a:pt x="6370" y="227257"/>
                  </a:lnTo>
                  <a:lnTo>
                    <a:pt x="2733" y="222987"/>
                  </a:lnTo>
                  <a:lnTo>
                    <a:pt x="576" y="216220"/>
                  </a:lnTo>
                  <a:lnTo>
                    <a:pt x="0" y="212144"/>
                  </a:lnTo>
                  <a:lnTo>
                    <a:pt x="3068" y="198652"/>
                  </a:lnTo>
                  <a:lnTo>
                    <a:pt x="9116" y="188252"/>
                  </a:lnTo>
                  <a:lnTo>
                    <a:pt x="23241" y="172456"/>
                  </a:lnTo>
                  <a:lnTo>
                    <a:pt x="26472" y="171606"/>
                  </a:lnTo>
                  <a:lnTo>
                    <a:pt x="47971" y="174198"/>
                  </a:lnTo>
                  <a:lnTo>
                    <a:pt x="51885" y="176014"/>
                  </a:lnTo>
                  <a:lnTo>
                    <a:pt x="84370" y="209098"/>
                  </a:lnTo>
                  <a:lnTo>
                    <a:pt x="120132" y="231641"/>
                  </a:lnTo>
                  <a:lnTo>
                    <a:pt x="137616" y="2405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8" name="SMARTInkShape-3145"/>
            <p:cNvSpPr/>
            <p:nvPr>
              <p:custDataLst>
                <p:tags r:id="rId32"/>
              </p:custDataLst>
            </p:nvPr>
          </p:nvSpPr>
          <p:spPr>
            <a:xfrm>
              <a:off x="8476216" y="4075815"/>
              <a:ext cx="266092" cy="590853"/>
            </a:xfrm>
            <a:custGeom>
              <a:avLst/>
              <a:gdLst/>
              <a:ahLst/>
              <a:cxnLst/>
              <a:rect l="0" t="0" r="0" b="0"/>
              <a:pathLst>
                <a:path w="266092" h="590853">
                  <a:moveTo>
                    <a:pt x="25074" y="14153"/>
                  </a:moveTo>
                  <a:lnTo>
                    <a:pt x="25074" y="14153"/>
                  </a:lnTo>
                  <a:lnTo>
                    <a:pt x="25074" y="20441"/>
                  </a:lnTo>
                  <a:lnTo>
                    <a:pt x="49457" y="45831"/>
                  </a:lnTo>
                  <a:lnTo>
                    <a:pt x="64184" y="54734"/>
                  </a:lnTo>
                  <a:lnTo>
                    <a:pt x="70319" y="56534"/>
                  </a:lnTo>
                  <a:lnTo>
                    <a:pt x="73090" y="56202"/>
                  </a:lnTo>
                  <a:lnTo>
                    <a:pt x="78334" y="53670"/>
                  </a:lnTo>
                  <a:lnTo>
                    <a:pt x="93214" y="40768"/>
                  </a:lnTo>
                  <a:lnTo>
                    <a:pt x="95934" y="35991"/>
                  </a:lnTo>
                  <a:lnTo>
                    <a:pt x="97465" y="26575"/>
                  </a:lnTo>
                  <a:lnTo>
                    <a:pt x="97681" y="22434"/>
                  </a:lnTo>
                  <a:lnTo>
                    <a:pt x="95755" y="15669"/>
                  </a:lnTo>
                  <a:lnTo>
                    <a:pt x="93006" y="9958"/>
                  </a:lnTo>
                  <a:lnTo>
                    <a:pt x="91783" y="4714"/>
                  </a:lnTo>
                  <a:lnTo>
                    <a:pt x="89835" y="2991"/>
                  </a:lnTo>
                  <a:lnTo>
                    <a:pt x="80149" y="567"/>
                  </a:lnTo>
                  <a:lnTo>
                    <a:pt x="74438" y="0"/>
                  </a:lnTo>
                  <a:lnTo>
                    <a:pt x="69196" y="1911"/>
                  </a:lnTo>
                  <a:lnTo>
                    <a:pt x="50932" y="13653"/>
                  </a:lnTo>
                  <a:lnTo>
                    <a:pt x="27387" y="44263"/>
                  </a:lnTo>
                  <a:lnTo>
                    <a:pt x="13840" y="77777"/>
                  </a:lnTo>
                  <a:lnTo>
                    <a:pt x="3349" y="110847"/>
                  </a:lnTo>
                  <a:lnTo>
                    <a:pt x="0" y="128540"/>
                  </a:lnTo>
                  <a:lnTo>
                    <a:pt x="2298" y="159735"/>
                  </a:lnTo>
                  <a:lnTo>
                    <a:pt x="3590" y="172990"/>
                  </a:lnTo>
                  <a:lnTo>
                    <a:pt x="6870" y="181587"/>
                  </a:lnTo>
                  <a:lnTo>
                    <a:pt x="13197" y="188112"/>
                  </a:lnTo>
                  <a:lnTo>
                    <a:pt x="21419" y="192906"/>
                  </a:lnTo>
                  <a:lnTo>
                    <a:pt x="30483" y="195037"/>
                  </a:lnTo>
                  <a:lnTo>
                    <a:pt x="39922" y="193819"/>
                  </a:lnTo>
                  <a:lnTo>
                    <a:pt x="49526" y="189762"/>
                  </a:lnTo>
                  <a:lnTo>
                    <a:pt x="83510" y="165738"/>
                  </a:lnTo>
                  <a:lnTo>
                    <a:pt x="92432" y="158616"/>
                  </a:lnTo>
                  <a:lnTo>
                    <a:pt x="101206" y="153796"/>
                  </a:lnTo>
                  <a:lnTo>
                    <a:pt x="104859" y="146854"/>
                  </a:lnTo>
                  <a:lnTo>
                    <a:pt x="105044" y="147253"/>
                  </a:lnTo>
                  <a:lnTo>
                    <a:pt x="105249" y="149860"/>
                  </a:lnTo>
                  <a:lnTo>
                    <a:pt x="101012" y="153724"/>
                  </a:lnTo>
                  <a:lnTo>
                    <a:pt x="97611" y="155890"/>
                  </a:lnTo>
                  <a:lnTo>
                    <a:pt x="91666" y="164790"/>
                  </a:lnTo>
                  <a:lnTo>
                    <a:pt x="81238" y="194217"/>
                  </a:lnTo>
                  <a:lnTo>
                    <a:pt x="69938" y="221780"/>
                  </a:lnTo>
                  <a:lnTo>
                    <a:pt x="60188" y="250506"/>
                  </a:lnTo>
                  <a:lnTo>
                    <a:pt x="52160" y="279575"/>
                  </a:lnTo>
                  <a:lnTo>
                    <a:pt x="48518" y="308746"/>
                  </a:lnTo>
                  <a:lnTo>
                    <a:pt x="48099" y="341853"/>
                  </a:lnTo>
                  <a:lnTo>
                    <a:pt x="52905" y="362815"/>
                  </a:lnTo>
                  <a:lnTo>
                    <a:pt x="59469" y="374887"/>
                  </a:lnTo>
                  <a:lnTo>
                    <a:pt x="64165" y="380871"/>
                  </a:lnTo>
                  <a:lnTo>
                    <a:pt x="67365" y="381980"/>
                  </a:lnTo>
                  <a:lnTo>
                    <a:pt x="75248" y="381048"/>
                  </a:lnTo>
                  <a:lnTo>
                    <a:pt x="88812" y="372084"/>
                  </a:lnTo>
                  <a:lnTo>
                    <a:pt x="117625" y="341160"/>
                  </a:lnTo>
                  <a:lnTo>
                    <a:pt x="136258" y="312459"/>
                  </a:lnTo>
                  <a:lnTo>
                    <a:pt x="150759" y="280702"/>
                  </a:lnTo>
                  <a:lnTo>
                    <a:pt x="158028" y="268952"/>
                  </a:lnTo>
                  <a:lnTo>
                    <a:pt x="164857" y="250347"/>
                  </a:lnTo>
                  <a:lnTo>
                    <a:pt x="170776" y="241135"/>
                  </a:lnTo>
                  <a:lnTo>
                    <a:pt x="171035" y="248486"/>
                  </a:lnTo>
                  <a:lnTo>
                    <a:pt x="165350" y="280287"/>
                  </a:lnTo>
                  <a:lnTo>
                    <a:pt x="162124" y="309408"/>
                  </a:lnTo>
                  <a:lnTo>
                    <a:pt x="158193" y="343734"/>
                  </a:lnTo>
                  <a:lnTo>
                    <a:pt x="157274" y="368378"/>
                  </a:lnTo>
                  <a:lnTo>
                    <a:pt x="156865" y="395561"/>
                  </a:lnTo>
                  <a:lnTo>
                    <a:pt x="156683" y="421708"/>
                  </a:lnTo>
                  <a:lnTo>
                    <a:pt x="156603" y="446854"/>
                  </a:lnTo>
                  <a:lnTo>
                    <a:pt x="156566" y="471555"/>
                  </a:lnTo>
                  <a:lnTo>
                    <a:pt x="158715" y="496059"/>
                  </a:lnTo>
                  <a:lnTo>
                    <a:pt x="164486" y="530501"/>
                  </a:lnTo>
                  <a:lnTo>
                    <a:pt x="169830" y="563465"/>
                  </a:lnTo>
                  <a:lnTo>
                    <a:pt x="174632" y="580409"/>
                  </a:lnTo>
                  <a:lnTo>
                    <a:pt x="178917" y="586365"/>
                  </a:lnTo>
                  <a:lnTo>
                    <a:pt x="184401" y="590189"/>
                  </a:lnTo>
                  <a:lnTo>
                    <a:pt x="189229" y="590852"/>
                  </a:lnTo>
                  <a:lnTo>
                    <a:pt x="190505" y="590133"/>
                  </a:lnTo>
                  <a:lnTo>
                    <a:pt x="191355" y="588843"/>
                  </a:lnTo>
                  <a:lnTo>
                    <a:pt x="191922" y="587171"/>
                  </a:lnTo>
                  <a:lnTo>
                    <a:pt x="196597" y="580941"/>
                  </a:lnTo>
                  <a:lnTo>
                    <a:pt x="197039" y="578657"/>
                  </a:lnTo>
                  <a:lnTo>
                    <a:pt x="196523" y="576323"/>
                  </a:lnTo>
                  <a:lnTo>
                    <a:pt x="183093" y="545428"/>
                  </a:lnTo>
                  <a:lnTo>
                    <a:pt x="167704" y="523555"/>
                  </a:lnTo>
                  <a:lnTo>
                    <a:pt x="134568" y="491080"/>
                  </a:lnTo>
                  <a:lnTo>
                    <a:pt x="106982" y="468452"/>
                  </a:lnTo>
                  <a:lnTo>
                    <a:pt x="106111" y="465465"/>
                  </a:lnTo>
                  <a:lnTo>
                    <a:pt x="105878" y="463533"/>
                  </a:lnTo>
                  <a:lnTo>
                    <a:pt x="106535" y="462244"/>
                  </a:lnTo>
                  <a:lnTo>
                    <a:pt x="107783" y="461385"/>
                  </a:lnTo>
                  <a:lnTo>
                    <a:pt x="111336" y="459619"/>
                  </a:lnTo>
                  <a:lnTo>
                    <a:pt x="143842" y="432363"/>
                  </a:lnTo>
                  <a:lnTo>
                    <a:pt x="172334" y="419139"/>
                  </a:lnTo>
                  <a:lnTo>
                    <a:pt x="206214" y="408712"/>
                  </a:lnTo>
                  <a:lnTo>
                    <a:pt x="241555" y="402223"/>
                  </a:lnTo>
                  <a:lnTo>
                    <a:pt x="266091" y="40123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99" name="SMARTInkShape-3146"/>
            <p:cNvSpPr/>
            <p:nvPr>
              <p:custDataLst>
                <p:tags r:id="rId33"/>
              </p:custDataLst>
            </p:nvPr>
          </p:nvSpPr>
          <p:spPr>
            <a:xfrm>
              <a:off x="8757214" y="4513572"/>
              <a:ext cx="87343" cy="7304"/>
            </a:xfrm>
            <a:custGeom>
              <a:avLst/>
              <a:gdLst/>
              <a:ahLst/>
              <a:cxnLst/>
              <a:rect l="0" t="0" r="0" b="0"/>
              <a:pathLst>
                <a:path w="87343" h="7304">
                  <a:moveTo>
                    <a:pt x="7003" y="7303"/>
                  </a:moveTo>
                  <a:lnTo>
                    <a:pt x="7003" y="7303"/>
                  </a:lnTo>
                  <a:lnTo>
                    <a:pt x="0" y="7303"/>
                  </a:lnTo>
                  <a:lnTo>
                    <a:pt x="35716" y="3426"/>
                  </a:lnTo>
                  <a:lnTo>
                    <a:pt x="71443" y="201"/>
                  </a:lnTo>
                  <a:lnTo>
                    <a:pt x="8734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0" name="SMARTInkShape-3147"/>
            <p:cNvSpPr/>
            <p:nvPr>
              <p:custDataLst>
                <p:tags r:id="rId34"/>
              </p:custDataLst>
            </p:nvPr>
          </p:nvSpPr>
          <p:spPr>
            <a:xfrm>
              <a:off x="8873899" y="4470185"/>
              <a:ext cx="138639" cy="240583"/>
            </a:xfrm>
            <a:custGeom>
              <a:avLst/>
              <a:gdLst/>
              <a:ahLst/>
              <a:cxnLst/>
              <a:rect l="0" t="0" r="0" b="0"/>
              <a:pathLst>
                <a:path w="138639" h="240583">
                  <a:moveTo>
                    <a:pt x="80209" y="28780"/>
                  </a:moveTo>
                  <a:lnTo>
                    <a:pt x="80209" y="28780"/>
                  </a:lnTo>
                  <a:lnTo>
                    <a:pt x="69330" y="28780"/>
                  </a:lnTo>
                  <a:lnTo>
                    <a:pt x="65096" y="30943"/>
                  </a:lnTo>
                  <a:lnTo>
                    <a:pt x="62830" y="32657"/>
                  </a:lnTo>
                  <a:lnTo>
                    <a:pt x="55985" y="34560"/>
                  </a:lnTo>
                  <a:lnTo>
                    <a:pt x="48344" y="36218"/>
                  </a:lnTo>
                  <a:lnTo>
                    <a:pt x="39479" y="41713"/>
                  </a:lnTo>
                  <a:lnTo>
                    <a:pt x="31714" y="47670"/>
                  </a:lnTo>
                  <a:lnTo>
                    <a:pt x="24273" y="49795"/>
                  </a:lnTo>
                  <a:lnTo>
                    <a:pt x="19373" y="50293"/>
                  </a:lnTo>
                  <a:lnTo>
                    <a:pt x="17741" y="49614"/>
                  </a:lnTo>
                  <a:lnTo>
                    <a:pt x="16653" y="48349"/>
                  </a:lnTo>
                  <a:lnTo>
                    <a:pt x="14907" y="44367"/>
                  </a:lnTo>
                  <a:lnTo>
                    <a:pt x="14605" y="39800"/>
                  </a:lnTo>
                  <a:lnTo>
                    <a:pt x="18392" y="29430"/>
                  </a:lnTo>
                  <a:lnTo>
                    <a:pt x="29280" y="14579"/>
                  </a:lnTo>
                  <a:lnTo>
                    <a:pt x="38862" y="4515"/>
                  </a:lnTo>
                  <a:lnTo>
                    <a:pt x="43709" y="1765"/>
                  </a:lnTo>
                  <a:lnTo>
                    <a:pt x="53434" y="0"/>
                  </a:lnTo>
                  <a:lnTo>
                    <a:pt x="58301" y="1923"/>
                  </a:lnTo>
                  <a:lnTo>
                    <a:pt x="68037" y="9769"/>
                  </a:lnTo>
                  <a:lnTo>
                    <a:pt x="75340" y="20623"/>
                  </a:lnTo>
                  <a:lnTo>
                    <a:pt x="78767" y="37994"/>
                  </a:lnTo>
                  <a:lnTo>
                    <a:pt x="80020" y="72852"/>
                  </a:lnTo>
                  <a:lnTo>
                    <a:pt x="77989" y="94586"/>
                  </a:lnTo>
                  <a:lnTo>
                    <a:pt x="70033" y="119863"/>
                  </a:lnTo>
                  <a:lnTo>
                    <a:pt x="52461" y="153392"/>
                  </a:lnTo>
                  <a:lnTo>
                    <a:pt x="41547" y="178366"/>
                  </a:lnTo>
                  <a:lnTo>
                    <a:pt x="34353" y="186692"/>
                  </a:lnTo>
                  <a:lnTo>
                    <a:pt x="12352" y="206337"/>
                  </a:lnTo>
                  <a:lnTo>
                    <a:pt x="9815" y="207202"/>
                  </a:lnTo>
                  <a:lnTo>
                    <a:pt x="7311" y="206967"/>
                  </a:lnTo>
                  <a:lnTo>
                    <a:pt x="1341" y="204637"/>
                  </a:lnTo>
                  <a:lnTo>
                    <a:pt x="161" y="193327"/>
                  </a:lnTo>
                  <a:lnTo>
                    <a:pt x="0" y="187661"/>
                  </a:lnTo>
                  <a:lnTo>
                    <a:pt x="2093" y="182437"/>
                  </a:lnTo>
                  <a:lnTo>
                    <a:pt x="3786" y="179908"/>
                  </a:lnTo>
                  <a:lnTo>
                    <a:pt x="6171" y="168594"/>
                  </a:lnTo>
                  <a:lnTo>
                    <a:pt x="8939" y="165810"/>
                  </a:lnTo>
                  <a:lnTo>
                    <a:pt x="33705" y="157099"/>
                  </a:lnTo>
                  <a:lnTo>
                    <a:pt x="43581" y="156952"/>
                  </a:lnTo>
                  <a:lnTo>
                    <a:pt x="73853" y="166452"/>
                  </a:lnTo>
                  <a:lnTo>
                    <a:pt x="87934" y="174093"/>
                  </a:lnTo>
                  <a:lnTo>
                    <a:pt x="113451" y="206599"/>
                  </a:lnTo>
                  <a:lnTo>
                    <a:pt x="138638" y="24058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1" name="SMARTInkShape-3148"/>
            <p:cNvSpPr/>
            <p:nvPr>
              <p:custDataLst>
                <p:tags r:id="rId35"/>
              </p:custDataLst>
            </p:nvPr>
          </p:nvSpPr>
          <p:spPr>
            <a:xfrm>
              <a:off x="7785546" y="4330984"/>
              <a:ext cx="21912" cy="211803"/>
            </a:xfrm>
            <a:custGeom>
              <a:avLst/>
              <a:gdLst/>
              <a:ahLst/>
              <a:cxnLst/>
              <a:rect l="0" t="0" r="0" b="0"/>
              <a:pathLst>
                <a:path w="21912" h="211803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5" y="7945"/>
                  </a:lnTo>
                  <a:lnTo>
                    <a:pt x="3878" y="10165"/>
                  </a:lnTo>
                  <a:lnTo>
                    <a:pt x="5782" y="16961"/>
                  </a:lnTo>
                  <a:lnTo>
                    <a:pt x="7915" y="45904"/>
                  </a:lnTo>
                  <a:lnTo>
                    <a:pt x="13045" y="81231"/>
                  </a:lnTo>
                  <a:lnTo>
                    <a:pt x="14144" y="109817"/>
                  </a:lnTo>
                  <a:lnTo>
                    <a:pt x="14470" y="138845"/>
                  </a:lnTo>
                  <a:lnTo>
                    <a:pt x="14580" y="173857"/>
                  </a:lnTo>
                  <a:lnTo>
                    <a:pt x="15413" y="189158"/>
                  </a:lnTo>
                  <a:lnTo>
                    <a:pt x="21911" y="2118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2" name="SMARTInkShape-3149"/>
            <p:cNvSpPr/>
            <p:nvPr>
              <p:custDataLst>
                <p:tags r:id="rId36"/>
              </p:custDataLst>
            </p:nvPr>
          </p:nvSpPr>
          <p:spPr>
            <a:xfrm>
              <a:off x="7581047" y="4396716"/>
              <a:ext cx="102251" cy="14608"/>
            </a:xfrm>
            <a:custGeom>
              <a:avLst/>
              <a:gdLst/>
              <a:ahLst/>
              <a:cxnLst/>
              <a:rect l="0" t="0" r="0" b="0"/>
              <a:pathLst>
                <a:path w="102251" h="14608">
                  <a:moveTo>
                    <a:pt x="0" y="14607"/>
                  </a:moveTo>
                  <a:lnTo>
                    <a:pt x="0" y="14607"/>
                  </a:lnTo>
                  <a:lnTo>
                    <a:pt x="33587" y="14607"/>
                  </a:lnTo>
                  <a:lnTo>
                    <a:pt x="65497" y="13795"/>
                  </a:lnTo>
                  <a:lnTo>
                    <a:pt x="10225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3" name="SMARTInkShape-3150"/>
            <p:cNvSpPr/>
            <p:nvPr>
              <p:custDataLst>
                <p:tags r:id="rId37"/>
              </p:custDataLst>
            </p:nvPr>
          </p:nvSpPr>
          <p:spPr>
            <a:xfrm>
              <a:off x="7384153" y="4389412"/>
              <a:ext cx="116557" cy="29213"/>
            </a:xfrm>
            <a:custGeom>
              <a:avLst/>
              <a:gdLst/>
              <a:ahLst/>
              <a:cxnLst/>
              <a:rect l="0" t="0" r="0" b="0"/>
              <a:pathLst>
                <a:path w="116557" h="29213">
                  <a:moveTo>
                    <a:pt x="7004" y="21911"/>
                  </a:moveTo>
                  <a:lnTo>
                    <a:pt x="7004" y="21911"/>
                  </a:lnTo>
                  <a:lnTo>
                    <a:pt x="7004" y="25787"/>
                  </a:lnTo>
                  <a:lnTo>
                    <a:pt x="6192" y="26930"/>
                  </a:lnTo>
                  <a:lnTo>
                    <a:pt x="4839" y="27691"/>
                  </a:lnTo>
                  <a:lnTo>
                    <a:pt x="0" y="29125"/>
                  </a:lnTo>
                  <a:lnTo>
                    <a:pt x="14465" y="29212"/>
                  </a:lnTo>
                  <a:lnTo>
                    <a:pt x="36559" y="21269"/>
                  </a:lnTo>
                  <a:lnTo>
                    <a:pt x="66438" y="10465"/>
                  </a:lnTo>
                  <a:lnTo>
                    <a:pt x="11655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4" name="SMARTInkShape-3151"/>
            <p:cNvSpPr/>
            <p:nvPr>
              <p:custDataLst>
                <p:tags r:id="rId38"/>
              </p:custDataLst>
            </p:nvPr>
          </p:nvSpPr>
          <p:spPr>
            <a:xfrm>
              <a:off x="6195161" y="4104710"/>
              <a:ext cx="325794" cy="603885"/>
            </a:xfrm>
            <a:custGeom>
              <a:avLst/>
              <a:gdLst/>
              <a:ahLst/>
              <a:cxnLst/>
              <a:rect l="0" t="0" r="0" b="0"/>
              <a:pathLst>
                <a:path w="325794" h="603885">
                  <a:moveTo>
                    <a:pt x="56647" y="58293"/>
                  </a:moveTo>
                  <a:lnTo>
                    <a:pt x="56647" y="58293"/>
                  </a:lnTo>
                  <a:lnTo>
                    <a:pt x="52770" y="58293"/>
                  </a:lnTo>
                  <a:lnTo>
                    <a:pt x="48703" y="60457"/>
                  </a:lnTo>
                  <a:lnTo>
                    <a:pt x="42075" y="65570"/>
                  </a:lnTo>
                  <a:lnTo>
                    <a:pt x="45928" y="69466"/>
                  </a:lnTo>
                  <a:lnTo>
                    <a:pt x="49990" y="71374"/>
                  </a:lnTo>
                  <a:lnTo>
                    <a:pt x="59210" y="72599"/>
                  </a:lnTo>
                  <a:lnTo>
                    <a:pt x="64007" y="70602"/>
                  </a:lnTo>
                  <a:lnTo>
                    <a:pt x="88448" y="52523"/>
                  </a:lnTo>
                  <a:lnTo>
                    <a:pt x="102602" y="34952"/>
                  </a:lnTo>
                  <a:lnTo>
                    <a:pt x="105474" y="27361"/>
                  </a:lnTo>
                  <a:lnTo>
                    <a:pt x="107562" y="19389"/>
                  </a:lnTo>
                  <a:lnTo>
                    <a:pt x="111195" y="13141"/>
                  </a:lnTo>
                  <a:lnTo>
                    <a:pt x="111677" y="10338"/>
                  </a:lnTo>
                  <a:lnTo>
                    <a:pt x="111187" y="7659"/>
                  </a:lnTo>
                  <a:lnTo>
                    <a:pt x="108446" y="1404"/>
                  </a:lnTo>
                  <a:lnTo>
                    <a:pt x="107410" y="891"/>
                  </a:lnTo>
                  <a:lnTo>
                    <a:pt x="97665" y="0"/>
                  </a:lnTo>
                  <a:lnTo>
                    <a:pt x="93001" y="2089"/>
                  </a:lnTo>
                  <a:lnTo>
                    <a:pt x="70598" y="18995"/>
                  </a:lnTo>
                  <a:lnTo>
                    <a:pt x="51649" y="48457"/>
                  </a:lnTo>
                  <a:lnTo>
                    <a:pt x="37133" y="76027"/>
                  </a:lnTo>
                  <a:lnTo>
                    <a:pt x="26430" y="108631"/>
                  </a:lnTo>
                  <a:lnTo>
                    <a:pt x="14242" y="143989"/>
                  </a:lnTo>
                  <a:lnTo>
                    <a:pt x="4229" y="176286"/>
                  </a:lnTo>
                  <a:lnTo>
                    <a:pt x="0" y="202536"/>
                  </a:lnTo>
                  <a:lnTo>
                    <a:pt x="2624" y="221855"/>
                  </a:lnTo>
                  <a:lnTo>
                    <a:pt x="8541" y="233981"/>
                  </a:lnTo>
                  <a:lnTo>
                    <a:pt x="15434" y="242714"/>
                  </a:lnTo>
                  <a:lnTo>
                    <a:pt x="18622" y="243726"/>
                  </a:lnTo>
                  <a:lnTo>
                    <a:pt x="26493" y="242686"/>
                  </a:lnTo>
                  <a:lnTo>
                    <a:pt x="49789" y="234595"/>
                  </a:lnTo>
                  <a:lnTo>
                    <a:pt x="75862" y="213594"/>
                  </a:lnTo>
                  <a:lnTo>
                    <a:pt x="100435" y="181745"/>
                  </a:lnTo>
                  <a:lnTo>
                    <a:pt x="124384" y="145329"/>
                  </a:lnTo>
                  <a:lnTo>
                    <a:pt x="135505" y="132931"/>
                  </a:lnTo>
                  <a:lnTo>
                    <a:pt x="135187" y="132397"/>
                  </a:lnTo>
                  <a:lnTo>
                    <a:pt x="132670" y="131803"/>
                  </a:lnTo>
                  <a:lnTo>
                    <a:pt x="131675" y="132456"/>
                  </a:lnTo>
                  <a:lnTo>
                    <a:pt x="131010" y="133703"/>
                  </a:lnTo>
                  <a:lnTo>
                    <a:pt x="130075" y="141499"/>
                  </a:lnTo>
                  <a:lnTo>
                    <a:pt x="129046" y="149644"/>
                  </a:lnTo>
                  <a:lnTo>
                    <a:pt x="115663" y="180637"/>
                  </a:lnTo>
                  <a:lnTo>
                    <a:pt x="106233" y="211580"/>
                  </a:lnTo>
                  <a:lnTo>
                    <a:pt x="100866" y="236785"/>
                  </a:lnTo>
                  <a:lnTo>
                    <a:pt x="96588" y="263406"/>
                  </a:lnTo>
                  <a:lnTo>
                    <a:pt x="94686" y="288762"/>
                  </a:lnTo>
                  <a:lnTo>
                    <a:pt x="93840" y="313556"/>
                  </a:lnTo>
                  <a:lnTo>
                    <a:pt x="94277" y="338101"/>
                  </a:lnTo>
                  <a:lnTo>
                    <a:pt x="99084" y="373920"/>
                  </a:lnTo>
                  <a:lnTo>
                    <a:pt x="106460" y="404640"/>
                  </a:lnTo>
                  <a:lnTo>
                    <a:pt x="118564" y="427899"/>
                  </a:lnTo>
                  <a:lnTo>
                    <a:pt x="127717" y="437069"/>
                  </a:lnTo>
                  <a:lnTo>
                    <a:pt x="137194" y="441686"/>
                  </a:lnTo>
                  <a:lnTo>
                    <a:pt x="141993" y="442917"/>
                  </a:lnTo>
                  <a:lnTo>
                    <a:pt x="151655" y="442121"/>
                  </a:lnTo>
                  <a:lnTo>
                    <a:pt x="168382" y="434946"/>
                  </a:lnTo>
                  <a:lnTo>
                    <a:pt x="180965" y="426136"/>
                  </a:lnTo>
                  <a:lnTo>
                    <a:pt x="202268" y="398478"/>
                  </a:lnTo>
                  <a:lnTo>
                    <a:pt x="222105" y="361998"/>
                  </a:lnTo>
                  <a:lnTo>
                    <a:pt x="232897" y="333212"/>
                  </a:lnTo>
                  <a:lnTo>
                    <a:pt x="245112" y="304125"/>
                  </a:lnTo>
                  <a:lnTo>
                    <a:pt x="252118" y="271046"/>
                  </a:lnTo>
                  <a:lnTo>
                    <a:pt x="254142" y="250089"/>
                  </a:lnTo>
                  <a:lnTo>
                    <a:pt x="260063" y="232035"/>
                  </a:lnTo>
                  <a:lnTo>
                    <a:pt x="259612" y="230926"/>
                  </a:lnTo>
                  <a:lnTo>
                    <a:pt x="258500" y="230998"/>
                  </a:lnTo>
                  <a:lnTo>
                    <a:pt x="256947" y="231858"/>
                  </a:lnTo>
                  <a:lnTo>
                    <a:pt x="255222" y="237141"/>
                  </a:lnTo>
                  <a:lnTo>
                    <a:pt x="253963" y="273213"/>
                  </a:lnTo>
                  <a:lnTo>
                    <a:pt x="251714" y="302397"/>
                  </a:lnTo>
                  <a:lnTo>
                    <a:pt x="248072" y="338906"/>
                  </a:lnTo>
                  <a:lnTo>
                    <a:pt x="247220" y="367221"/>
                  </a:lnTo>
                  <a:lnTo>
                    <a:pt x="246842" y="398740"/>
                  </a:lnTo>
                  <a:lnTo>
                    <a:pt x="248837" y="429519"/>
                  </a:lnTo>
                  <a:lnTo>
                    <a:pt x="251618" y="459430"/>
                  </a:lnTo>
                  <a:lnTo>
                    <a:pt x="252854" y="488953"/>
                  </a:lnTo>
                  <a:lnTo>
                    <a:pt x="255567" y="516141"/>
                  </a:lnTo>
                  <a:lnTo>
                    <a:pt x="263821" y="552094"/>
                  </a:lnTo>
                  <a:lnTo>
                    <a:pt x="277273" y="585569"/>
                  </a:lnTo>
                  <a:lnTo>
                    <a:pt x="285220" y="598724"/>
                  </a:lnTo>
                  <a:lnTo>
                    <a:pt x="290239" y="602797"/>
                  </a:lnTo>
                  <a:lnTo>
                    <a:pt x="292714" y="603884"/>
                  </a:lnTo>
                  <a:lnTo>
                    <a:pt x="299791" y="602927"/>
                  </a:lnTo>
                  <a:lnTo>
                    <a:pt x="303951" y="601536"/>
                  </a:lnTo>
                  <a:lnTo>
                    <a:pt x="306724" y="598985"/>
                  </a:lnTo>
                  <a:lnTo>
                    <a:pt x="317614" y="568170"/>
                  </a:lnTo>
                  <a:lnTo>
                    <a:pt x="324807" y="535727"/>
                  </a:lnTo>
                  <a:lnTo>
                    <a:pt x="325793" y="504765"/>
                  </a:lnTo>
                  <a:lnTo>
                    <a:pt x="319574" y="47459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5" name="SMARTInkShape-3152"/>
            <p:cNvSpPr/>
            <p:nvPr>
              <p:custDataLst>
                <p:tags r:id="rId39"/>
              </p:custDataLst>
            </p:nvPr>
          </p:nvSpPr>
          <p:spPr>
            <a:xfrm>
              <a:off x="6412902" y="4469751"/>
              <a:ext cx="138352" cy="65306"/>
            </a:xfrm>
            <a:custGeom>
              <a:avLst/>
              <a:gdLst/>
              <a:ahLst/>
              <a:cxnLst/>
              <a:rect l="0" t="0" r="0" b="0"/>
              <a:pathLst>
                <a:path w="138352" h="65306">
                  <a:moveTo>
                    <a:pt x="21494" y="29214"/>
                  </a:moveTo>
                  <a:lnTo>
                    <a:pt x="21494" y="29214"/>
                  </a:lnTo>
                  <a:lnTo>
                    <a:pt x="21494" y="33091"/>
                  </a:lnTo>
                  <a:lnTo>
                    <a:pt x="19330" y="37158"/>
                  </a:lnTo>
                  <a:lnTo>
                    <a:pt x="2745" y="56018"/>
                  </a:lnTo>
                  <a:lnTo>
                    <a:pt x="0" y="64292"/>
                  </a:lnTo>
                  <a:lnTo>
                    <a:pt x="673" y="64771"/>
                  </a:lnTo>
                  <a:lnTo>
                    <a:pt x="3584" y="65305"/>
                  </a:lnTo>
                  <a:lnTo>
                    <a:pt x="7583" y="63378"/>
                  </a:lnTo>
                  <a:lnTo>
                    <a:pt x="9786" y="61727"/>
                  </a:lnTo>
                  <a:lnTo>
                    <a:pt x="24983" y="57457"/>
                  </a:lnTo>
                  <a:lnTo>
                    <a:pt x="59067" y="38589"/>
                  </a:lnTo>
                  <a:lnTo>
                    <a:pt x="89598" y="21358"/>
                  </a:lnTo>
                  <a:lnTo>
                    <a:pt x="120575" y="6373"/>
                  </a:lnTo>
                  <a:lnTo>
                    <a:pt x="13835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6" name="SMARTInkShape-3153"/>
            <p:cNvSpPr/>
            <p:nvPr>
              <p:custDataLst>
                <p:tags r:id="rId40"/>
              </p:custDataLst>
            </p:nvPr>
          </p:nvSpPr>
          <p:spPr>
            <a:xfrm>
              <a:off x="6653591" y="4265252"/>
              <a:ext cx="138678" cy="43822"/>
            </a:xfrm>
            <a:custGeom>
              <a:avLst/>
              <a:gdLst/>
              <a:ahLst/>
              <a:cxnLst/>
              <a:rect l="0" t="0" r="0" b="0"/>
              <a:pathLst>
                <a:path w="138678" h="43822">
                  <a:moveTo>
                    <a:pt x="7214" y="43821"/>
                  </a:moveTo>
                  <a:lnTo>
                    <a:pt x="7214" y="43821"/>
                  </a:lnTo>
                  <a:lnTo>
                    <a:pt x="211" y="43821"/>
                  </a:lnTo>
                  <a:lnTo>
                    <a:pt x="0" y="39944"/>
                  </a:lnTo>
                  <a:lnTo>
                    <a:pt x="781" y="38802"/>
                  </a:lnTo>
                  <a:lnTo>
                    <a:pt x="2114" y="38040"/>
                  </a:lnTo>
                  <a:lnTo>
                    <a:pt x="6571" y="37195"/>
                  </a:lnTo>
                  <a:lnTo>
                    <a:pt x="18204" y="35907"/>
                  </a:lnTo>
                  <a:lnTo>
                    <a:pt x="53272" y="21732"/>
                  </a:lnTo>
                  <a:lnTo>
                    <a:pt x="87847" y="10526"/>
                  </a:lnTo>
                  <a:lnTo>
                    <a:pt x="121352" y="5328"/>
                  </a:lnTo>
                  <a:lnTo>
                    <a:pt x="13867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7" name="SMARTInkShape-3154"/>
            <p:cNvSpPr/>
            <p:nvPr>
              <p:custDataLst>
                <p:tags r:id="rId41"/>
              </p:custDataLst>
            </p:nvPr>
          </p:nvSpPr>
          <p:spPr>
            <a:xfrm>
              <a:off x="6837747" y="4078657"/>
              <a:ext cx="169665" cy="292547"/>
            </a:xfrm>
            <a:custGeom>
              <a:avLst/>
              <a:gdLst/>
              <a:ahLst/>
              <a:cxnLst/>
              <a:rect l="0" t="0" r="0" b="0"/>
              <a:pathLst>
                <a:path w="169665" h="292547">
                  <a:moveTo>
                    <a:pt x="122502" y="11311"/>
                  </a:moveTo>
                  <a:lnTo>
                    <a:pt x="122502" y="11311"/>
                  </a:lnTo>
                  <a:lnTo>
                    <a:pt x="118625" y="7434"/>
                  </a:lnTo>
                  <a:lnTo>
                    <a:pt x="114557" y="5530"/>
                  </a:lnTo>
                  <a:lnTo>
                    <a:pt x="112337" y="5022"/>
                  </a:lnTo>
                  <a:lnTo>
                    <a:pt x="105334" y="431"/>
                  </a:lnTo>
                  <a:lnTo>
                    <a:pt x="102130" y="0"/>
                  </a:lnTo>
                  <a:lnTo>
                    <a:pt x="94242" y="1685"/>
                  </a:lnTo>
                  <a:lnTo>
                    <a:pt x="84554" y="7197"/>
                  </a:lnTo>
                  <a:lnTo>
                    <a:pt x="58866" y="41446"/>
                  </a:lnTo>
                  <a:lnTo>
                    <a:pt x="44497" y="70463"/>
                  </a:lnTo>
                  <a:lnTo>
                    <a:pt x="32651" y="95217"/>
                  </a:lnTo>
                  <a:lnTo>
                    <a:pt x="20894" y="122449"/>
                  </a:lnTo>
                  <a:lnTo>
                    <a:pt x="12964" y="150783"/>
                  </a:lnTo>
                  <a:lnTo>
                    <a:pt x="6734" y="179605"/>
                  </a:lnTo>
                  <a:lnTo>
                    <a:pt x="2072" y="207834"/>
                  </a:lnTo>
                  <a:lnTo>
                    <a:pt x="0" y="233905"/>
                  </a:lnTo>
                  <a:lnTo>
                    <a:pt x="3407" y="254689"/>
                  </a:lnTo>
                  <a:lnTo>
                    <a:pt x="14450" y="277913"/>
                  </a:lnTo>
                  <a:lnTo>
                    <a:pt x="23354" y="288044"/>
                  </a:lnTo>
                  <a:lnTo>
                    <a:pt x="32722" y="292546"/>
                  </a:lnTo>
                  <a:lnTo>
                    <a:pt x="44459" y="292383"/>
                  </a:lnTo>
                  <a:lnTo>
                    <a:pt x="56979" y="288794"/>
                  </a:lnTo>
                  <a:lnTo>
                    <a:pt x="80406" y="271102"/>
                  </a:lnTo>
                  <a:lnTo>
                    <a:pt x="110406" y="236495"/>
                  </a:lnTo>
                  <a:lnTo>
                    <a:pt x="133277" y="200479"/>
                  </a:lnTo>
                  <a:lnTo>
                    <a:pt x="145441" y="171774"/>
                  </a:lnTo>
                  <a:lnTo>
                    <a:pt x="157160" y="142711"/>
                  </a:lnTo>
                  <a:lnTo>
                    <a:pt x="163609" y="113541"/>
                  </a:lnTo>
                  <a:lnTo>
                    <a:pt x="169664" y="78482"/>
                  </a:lnTo>
                  <a:lnTo>
                    <a:pt x="167325" y="42879"/>
                  </a:lnTo>
                  <a:lnTo>
                    <a:pt x="164457" y="26615"/>
                  </a:lnTo>
                  <a:lnTo>
                    <a:pt x="158466" y="13682"/>
                  </a:lnTo>
                  <a:lnTo>
                    <a:pt x="153905" y="8307"/>
                  </a:lnTo>
                  <a:lnTo>
                    <a:pt x="149172" y="5918"/>
                  </a:lnTo>
                  <a:lnTo>
                    <a:pt x="138542" y="417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8" name="SMARTInkShape-3155"/>
            <p:cNvSpPr/>
            <p:nvPr>
              <p:custDataLst>
                <p:tags r:id="rId42"/>
              </p:custDataLst>
            </p:nvPr>
          </p:nvSpPr>
          <p:spPr>
            <a:xfrm>
              <a:off x="6887214" y="4272556"/>
              <a:ext cx="138768" cy="29215"/>
            </a:xfrm>
            <a:custGeom>
              <a:avLst/>
              <a:gdLst/>
              <a:ahLst/>
              <a:cxnLst/>
              <a:rect l="0" t="0" r="0" b="0"/>
              <a:pathLst>
                <a:path w="138768" h="29215">
                  <a:moveTo>
                    <a:pt x="0" y="29214"/>
                  </a:moveTo>
                  <a:lnTo>
                    <a:pt x="0" y="29214"/>
                  </a:lnTo>
                  <a:lnTo>
                    <a:pt x="3878" y="29214"/>
                  </a:lnTo>
                  <a:lnTo>
                    <a:pt x="7945" y="27050"/>
                  </a:lnTo>
                  <a:lnTo>
                    <a:pt x="12457" y="24195"/>
                  </a:lnTo>
                  <a:lnTo>
                    <a:pt x="39339" y="16263"/>
                  </a:lnTo>
                  <a:lnTo>
                    <a:pt x="57100" y="12934"/>
                  </a:lnTo>
                  <a:lnTo>
                    <a:pt x="74806" y="8972"/>
                  </a:lnTo>
                  <a:lnTo>
                    <a:pt x="106477" y="3756"/>
                  </a:lnTo>
                  <a:lnTo>
                    <a:pt x="13876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09" name="SMARTInkShape-3156"/>
            <p:cNvSpPr/>
            <p:nvPr>
              <p:custDataLst>
                <p:tags r:id="rId43"/>
              </p:custDataLst>
            </p:nvPr>
          </p:nvSpPr>
          <p:spPr>
            <a:xfrm>
              <a:off x="7099028" y="4323680"/>
              <a:ext cx="29203" cy="160679"/>
            </a:xfrm>
            <a:custGeom>
              <a:avLst/>
              <a:gdLst/>
              <a:ahLst/>
              <a:cxnLst/>
              <a:rect l="0" t="0" r="0" b="0"/>
              <a:pathLst>
                <a:path w="29203" h="160679">
                  <a:moveTo>
                    <a:pt x="7291" y="0"/>
                  </a:moveTo>
                  <a:lnTo>
                    <a:pt x="7291" y="0"/>
                  </a:lnTo>
                  <a:lnTo>
                    <a:pt x="3414" y="0"/>
                  </a:lnTo>
                  <a:lnTo>
                    <a:pt x="2272" y="812"/>
                  </a:lnTo>
                  <a:lnTo>
                    <a:pt x="1510" y="2164"/>
                  </a:lnTo>
                  <a:lnTo>
                    <a:pt x="289" y="10166"/>
                  </a:lnTo>
                  <a:lnTo>
                    <a:pt x="0" y="46192"/>
                  </a:lnTo>
                  <a:lnTo>
                    <a:pt x="2156" y="66435"/>
                  </a:lnTo>
                  <a:lnTo>
                    <a:pt x="7427" y="101531"/>
                  </a:lnTo>
                  <a:lnTo>
                    <a:pt x="14670" y="137829"/>
                  </a:lnTo>
                  <a:lnTo>
                    <a:pt x="20786" y="151167"/>
                  </a:lnTo>
                  <a:lnTo>
                    <a:pt x="29202" y="1606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0" name="SMARTInkShape-3157"/>
            <p:cNvSpPr/>
            <p:nvPr>
              <p:custDataLst>
                <p:tags r:id="rId44"/>
              </p:custDataLst>
            </p:nvPr>
          </p:nvSpPr>
          <p:spPr>
            <a:xfrm>
              <a:off x="7231655" y="4010861"/>
              <a:ext cx="265194" cy="603304"/>
            </a:xfrm>
            <a:custGeom>
              <a:avLst/>
              <a:gdLst/>
              <a:ahLst/>
              <a:cxnLst/>
              <a:rect l="0" t="0" r="0" b="0"/>
              <a:pathLst>
                <a:path w="265194" h="603304">
                  <a:moveTo>
                    <a:pt x="13431" y="49893"/>
                  </a:moveTo>
                  <a:lnTo>
                    <a:pt x="13431" y="49893"/>
                  </a:lnTo>
                  <a:lnTo>
                    <a:pt x="34477" y="49893"/>
                  </a:lnTo>
                  <a:lnTo>
                    <a:pt x="38011" y="48270"/>
                  </a:lnTo>
                  <a:lnTo>
                    <a:pt x="65889" y="25722"/>
                  </a:lnTo>
                  <a:lnTo>
                    <a:pt x="69206" y="18592"/>
                  </a:lnTo>
                  <a:lnTo>
                    <a:pt x="70091" y="14418"/>
                  </a:lnTo>
                  <a:lnTo>
                    <a:pt x="71491" y="11636"/>
                  </a:lnTo>
                  <a:lnTo>
                    <a:pt x="73237" y="9781"/>
                  </a:lnTo>
                  <a:lnTo>
                    <a:pt x="75212" y="8545"/>
                  </a:lnTo>
                  <a:lnTo>
                    <a:pt x="75718" y="6909"/>
                  </a:lnTo>
                  <a:lnTo>
                    <a:pt x="75243" y="5007"/>
                  </a:lnTo>
                  <a:lnTo>
                    <a:pt x="72528" y="0"/>
                  </a:lnTo>
                  <a:lnTo>
                    <a:pt x="71493" y="402"/>
                  </a:lnTo>
                  <a:lnTo>
                    <a:pt x="68180" y="3011"/>
                  </a:lnTo>
                  <a:lnTo>
                    <a:pt x="61838" y="4712"/>
                  </a:lnTo>
                  <a:lnTo>
                    <a:pt x="57875" y="5165"/>
                  </a:lnTo>
                  <a:lnTo>
                    <a:pt x="54422" y="7090"/>
                  </a:lnTo>
                  <a:lnTo>
                    <a:pt x="27516" y="37795"/>
                  </a:lnTo>
                  <a:lnTo>
                    <a:pt x="12336" y="64996"/>
                  </a:lnTo>
                  <a:lnTo>
                    <a:pt x="4781" y="101083"/>
                  </a:lnTo>
                  <a:lnTo>
                    <a:pt x="0" y="130244"/>
                  </a:lnTo>
                  <a:lnTo>
                    <a:pt x="3050" y="148268"/>
                  </a:lnTo>
                  <a:lnTo>
                    <a:pt x="11351" y="168088"/>
                  </a:lnTo>
                  <a:lnTo>
                    <a:pt x="16023" y="174918"/>
                  </a:lnTo>
                  <a:lnTo>
                    <a:pt x="19216" y="177064"/>
                  </a:lnTo>
                  <a:lnTo>
                    <a:pt x="31466" y="180084"/>
                  </a:lnTo>
                  <a:lnTo>
                    <a:pt x="40651" y="180791"/>
                  </a:lnTo>
                  <a:lnTo>
                    <a:pt x="75752" y="164853"/>
                  </a:lnTo>
                  <a:lnTo>
                    <a:pt x="110359" y="135415"/>
                  </a:lnTo>
                  <a:lnTo>
                    <a:pt x="113315" y="130371"/>
                  </a:lnTo>
                  <a:lnTo>
                    <a:pt x="115214" y="124398"/>
                  </a:lnTo>
                  <a:lnTo>
                    <a:pt x="115369" y="124720"/>
                  </a:lnTo>
                  <a:lnTo>
                    <a:pt x="115541" y="127241"/>
                  </a:lnTo>
                  <a:lnTo>
                    <a:pt x="113455" y="131066"/>
                  </a:lnTo>
                  <a:lnTo>
                    <a:pt x="98508" y="157488"/>
                  </a:lnTo>
                  <a:lnTo>
                    <a:pt x="88875" y="188243"/>
                  </a:lnTo>
                  <a:lnTo>
                    <a:pt x="82401" y="216037"/>
                  </a:lnTo>
                  <a:lnTo>
                    <a:pt x="79311" y="244830"/>
                  </a:lnTo>
                  <a:lnTo>
                    <a:pt x="75239" y="273920"/>
                  </a:lnTo>
                  <a:lnTo>
                    <a:pt x="78451" y="302285"/>
                  </a:lnTo>
                  <a:lnTo>
                    <a:pt x="89128" y="337731"/>
                  </a:lnTo>
                  <a:lnTo>
                    <a:pt x="96035" y="346342"/>
                  </a:lnTo>
                  <a:lnTo>
                    <a:pt x="100149" y="349775"/>
                  </a:lnTo>
                  <a:lnTo>
                    <a:pt x="104514" y="351252"/>
                  </a:lnTo>
                  <a:lnTo>
                    <a:pt x="113694" y="350729"/>
                  </a:lnTo>
                  <a:lnTo>
                    <a:pt x="123183" y="345628"/>
                  </a:lnTo>
                  <a:lnTo>
                    <a:pt x="157078" y="315037"/>
                  </a:lnTo>
                  <a:lnTo>
                    <a:pt x="182405" y="279732"/>
                  </a:lnTo>
                  <a:lnTo>
                    <a:pt x="193365" y="245523"/>
                  </a:lnTo>
                  <a:lnTo>
                    <a:pt x="195916" y="233037"/>
                  </a:lnTo>
                  <a:lnTo>
                    <a:pt x="196015" y="265353"/>
                  </a:lnTo>
                  <a:lnTo>
                    <a:pt x="193854" y="294157"/>
                  </a:lnTo>
                  <a:lnTo>
                    <a:pt x="191000" y="318320"/>
                  </a:lnTo>
                  <a:lnTo>
                    <a:pt x="189731" y="347995"/>
                  </a:lnTo>
                  <a:lnTo>
                    <a:pt x="189166" y="377954"/>
                  </a:lnTo>
                  <a:lnTo>
                    <a:pt x="189728" y="408312"/>
                  </a:lnTo>
                  <a:lnTo>
                    <a:pt x="192681" y="440739"/>
                  </a:lnTo>
                  <a:lnTo>
                    <a:pt x="196699" y="469757"/>
                  </a:lnTo>
                  <a:lnTo>
                    <a:pt x="201191" y="496180"/>
                  </a:lnTo>
                  <a:lnTo>
                    <a:pt x="205892" y="521448"/>
                  </a:lnTo>
                  <a:lnTo>
                    <a:pt x="213101" y="554608"/>
                  </a:lnTo>
                  <a:lnTo>
                    <a:pt x="220376" y="577237"/>
                  </a:lnTo>
                  <a:lnTo>
                    <a:pt x="227402" y="586688"/>
                  </a:lnTo>
                  <a:lnTo>
                    <a:pt x="244033" y="601231"/>
                  </a:lnTo>
                  <a:lnTo>
                    <a:pt x="249278" y="603303"/>
                  </a:lnTo>
                  <a:lnTo>
                    <a:pt x="251812" y="603044"/>
                  </a:lnTo>
                  <a:lnTo>
                    <a:pt x="256793" y="600592"/>
                  </a:lnTo>
                  <a:lnTo>
                    <a:pt x="258445" y="598802"/>
                  </a:lnTo>
                  <a:lnTo>
                    <a:pt x="265193" y="583871"/>
                  </a:lnTo>
                  <a:lnTo>
                    <a:pt x="265174" y="572865"/>
                  </a:lnTo>
                  <a:lnTo>
                    <a:pt x="262427" y="542086"/>
                  </a:lnTo>
                  <a:lnTo>
                    <a:pt x="257933" y="510646"/>
                  </a:lnTo>
                  <a:lnTo>
                    <a:pt x="254448" y="4954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22" name="SMARTInkShape-Group786"/>
          <p:cNvGrpSpPr/>
          <p:nvPr/>
        </p:nvGrpSpPr>
        <p:grpSpPr>
          <a:xfrm>
            <a:off x="4404019" y="4053450"/>
            <a:ext cx="1555650" cy="518551"/>
            <a:chOff x="4404019" y="4053450"/>
            <a:chExt cx="1555650" cy="518551"/>
          </a:xfrm>
        </p:grpSpPr>
        <p:sp>
          <p:nvSpPr>
            <p:cNvPr id="44112" name="SMARTInkShape-3158"/>
            <p:cNvSpPr/>
            <p:nvPr>
              <p:custDataLst>
                <p:tags r:id="rId18"/>
              </p:custDataLst>
            </p:nvPr>
          </p:nvSpPr>
          <p:spPr>
            <a:xfrm>
              <a:off x="5901458" y="4214128"/>
              <a:ext cx="28997" cy="211802"/>
            </a:xfrm>
            <a:custGeom>
              <a:avLst/>
              <a:gdLst/>
              <a:ahLst/>
              <a:cxnLst/>
              <a:rect l="0" t="0" r="0" b="0"/>
              <a:pathLst>
                <a:path w="28997" h="211802">
                  <a:moveTo>
                    <a:pt x="14389" y="0"/>
                  </a:moveTo>
                  <a:lnTo>
                    <a:pt x="14389" y="0"/>
                  </a:lnTo>
                  <a:lnTo>
                    <a:pt x="14389" y="3877"/>
                  </a:lnTo>
                  <a:lnTo>
                    <a:pt x="13577" y="5019"/>
                  </a:lnTo>
                  <a:lnTo>
                    <a:pt x="12224" y="5780"/>
                  </a:lnTo>
                  <a:lnTo>
                    <a:pt x="10511" y="6288"/>
                  </a:lnTo>
                  <a:lnTo>
                    <a:pt x="9370" y="7438"/>
                  </a:lnTo>
                  <a:lnTo>
                    <a:pt x="2267" y="25532"/>
                  </a:lnTo>
                  <a:lnTo>
                    <a:pt x="0" y="59494"/>
                  </a:lnTo>
                  <a:lnTo>
                    <a:pt x="1989" y="90017"/>
                  </a:lnTo>
                  <a:lnTo>
                    <a:pt x="7739" y="119723"/>
                  </a:lnTo>
                  <a:lnTo>
                    <a:pt x="14582" y="152059"/>
                  </a:lnTo>
                  <a:lnTo>
                    <a:pt x="23232" y="188563"/>
                  </a:lnTo>
                  <a:lnTo>
                    <a:pt x="28996" y="21180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3" name="SMARTInkShape-3159"/>
            <p:cNvSpPr/>
            <p:nvPr>
              <p:custDataLst>
                <p:tags r:id="rId19"/>
              </p:custDataLst>
            </p:nvPr>
          </p:nvSpPr>
          <p:spPr>
            <a:xfrm>
              <a:off x="5828205" y="4287163"/>
              <a:ext cx="131464" cy="6628"/>
            </a:xfrm>
            <a:custGeom>
              <a:avLst/>
              <a:gdLst/>
              <a:ahLst/>
              <a:cxnLst/>
              <a:rect l="0" t="0" r="0" b="0"/>
              <a:pathLst>
                <a:path w="131464" h="6628">
                  <a:moveTo>
                    <a:pt x="0" y="0"/>
                  </a:moveTo>
                  <a:lnTo>
                    <a:pt x="0" y="0"/>
                  </a:lnTo>
                  <a:lnTo>
                    <a:pt x="17167" y="0"/>
                  </a:lnTo>
                  <a:lnTo>
                    <a:pt x="51566" y="6627"/>
                  </a:lnTo>
                  <a:lnTo>
                    <a:pt x="82598" y="6432"/>
                  </a:lnTo>
                  <a:lnTo>
                    <a:pt x="113964" y="298"/>
                  </a:lnTo>
                  <a:lnTo>
                    <a:pt x="131463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4" name="SMARTInkShape-3160"/>
            <p:cNvSpPr/>
            <p:nvPr>
              <p:custDataLst>
                <p:tags r:id="rId20"/>
              </p:custDataLst>
            </p:nvPr>
          </p:nvSpPr>
          <p:spPr>
            <a:xfrm>
              <a:off x="5382690" y="4185830"/>
              <a:ext cx="350570" cy="386171"/>
            </a:xfrm>
            <a:custGeom>
              <a:avLst/>
              <a:gdLst/>
              <a:ahLst/>
              <a:cxnLst/>
              <a:rect l="0" t="0" r="0" b="0"/>
              <a:pathLst>
                <a:path w="350570" h="386171">
                  <a:moveTo>
                    <a:pt x="0" y="386170"/>
                  </a:moveTo>
                  <a:lnTo>
                    <a:pt x="0" y="386170"/>
                  </a:lnTo>
                  <a:lnTo>
                    <a:pt x="0" y="382293"/>
                  </a:lnTo>
                  <a:lnTo>
                    <a:pt x="2164" y="378225"/>
                  </a:lnTo>
                  <a:lnTo>
                    <a:pt x="21045" y="350156"/>
                  </a:lnTo>
                  <a:lnTo>
                    <a:pt x="30671" y="324014"/>
                  </a:lnTo>
                  <a:lnTo>
                    <a:pt x="42540" y="287955"/>
                  </a:lnTo>
                  <a:lnTo>
                    <a:pt x="51637" y="260558"/>
                  </a:lnTo>
                  <a:lnTo>
                    <a:pt x="61091" y="232150"/>
                  </a:lnTo>
                  <a:lnTo>
                    <a:pt x="70702" y="203295"/>
                  </a:lnTo>
                  <a:lnTo>
                    <a:pt x="80384" y="172076"/>
                  </a:lnTo>
                  <a:lnTo>
                    <a:pt x="89285" y="140889"/>
                  </a:lnTo>
                  <a:lnTo>
                    <a:pt x="95947" y="113504"/>
                  </a:lnTo>
                  <a:lnTo>
                    <a:pt x="101612" y="87807"/>
                  </a:lnTo>
                  <a:lnTo>
                    <a:pt x="109364" y="54857"/>
                  </a:lnTo>
                  <a:lnTo>
                    <a:pt x="115870" y="20133"/>
                  </a:lnTo>
                  <a:lnTo>
                    <a:pt x="116818" y="0"/>
                  </a:lnTo>
                  <a:lnTo>
                    <a:pt x="120722" y="3232"/>
                  </a:lnTo>
                  <a:lnTo>
                    <a:pt x="122632" y="9313"/>
                  </a:lnTo>
                  <a:lnTo>
                    <a:pt x="123147" y="42779"/>
                  </a:lnTo>
                  <a:lnTo>
                    <a:pt x="119892" y="71992"/>
                  </a:lnTo>
                  <a:lnTo>
                    <a:pt x="121722" y="97219"/>
                  </a:lnTo>
                  <a:lnTo>
                    <a:pt x="123075" y="124661"/>
                  </a:lnTo>
                  <a:lnTo>
                    <a:pt x="124490" y="152276"/>
                  </a:lnTo>
                  <a:lnTo>
                    <a:pt x="127823" y="178074"/>
                  </a:lnTo>
                  <a:lnTo>
                    <a:pt x="134262" y="211533"/>
                  </a:lnTo>
                  <a:lnTo>
                    <a:pt x="141309" y="234250"/>
                  </a:lnTo>
                  <a:lnTo>
                    <a:pt x="148282" y="243721"/>
                  </a:lnTo>
                  <a:lnTo>
                    <a:pt x="152414" y="247383"/>
                  </a:lnTo>
                  <a:lnTo>
                    <a:pt x="156792" y="249012"/>
                  </a:lnTo>
                  <a:lnTo>
                    <a:pt x="165984" y="248659"/>
                  </a:lnTo>
                  <a:lnTo>
                    <a:pt x="173314" y="245798"/>
                  </a:lnTo>
                  <a:lnTo>
                    <a:pt x="176406" y="243898"/>
                  </a:lnTo>
                  <a:lnTo>
                    <a:pt x="202376" y="209937"/>
                  </a:lnTo>
                  <a:lnTo>
                    <a:pt x="221602" y="174842"/>
                  </a:lnTo>
                  <a:lnTo>
                    <a:pt x="235354" y="141417"/>
                  </a:lnTo>
                  <a:lnTo>
                    <a:pt x="245740" y="105816"/>
                  </a:lnTo>
                  <a:lnTo>
                    <a:pt x="257925" y="71193"/>
                  </a:lnTo>
                  <a:lnTo>
                    <a:pt x="269723" y="39025"/>
                  </a:lnTo>
                  <a:lnTo>
                    <a:pt x="277316" y="18349"/>
                  </a:lnTo>
                  <a:lnTo>
                    <a:pt x="279012" y="16796"/>
                  </a:lnTo>
                  <a:lnTo>
                    <a:pt x="283686" y="14304"/>
                  </a:lnTo>
                  <a:lnTo>
                    <a:pt x="284496" y="21627"/>
                  </a:lnTo>
                  <a:lnTo>
                    <a:pt x="284807" y="55798"/>
                  </a:lnTo>
                  <a:lnTo>
                    <a:pt x="290662" y="91406"/>
                  </a:lnTo>
                  <a:lnTo>
                    <a:pt x="299633" y="122725"/>
                  </a:lnTo>
                  <a:lnTo>
                    <a:pt x="313096" y="152355"/>
                  </a:lnTo>
                  <a:lnTo>
                    <a:pt x="342899" y="188442"/>
                  </a:lnTo>
                  <a:lnTo>
                    <a:pt x="350569" y="1962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5" name="SMARTInkShape-3161"/>
            <p:cNvSpPr/>
            <p:nvPr>
              <p:custDataLst>
                <p:tags r:id="rId21"/>
              </p:custDataLst>
            </p:nvPr>
          </p:nvSpPr>
          <p:spPr>
            <a:xfrm>
              <a:off x="4404019" y="4111878"/>
              <a:ext cx="175185" cy="328660"/>
            </a:xfrm>
            <a:custGeom>
              <a:avLst/>
              <a:gdLst/>
              <a:ahLst/>
              <a:cxnLst/>
              <a:rect l="0" t="0" r="0" b="0"/>
              <a:pathLst>
                <a:path w="175185" h="328660">
                  <a:moveTo>
                    <a:pt x="43821" y="0"/>
                  </a:moveTo>
                  <a:lnTo>
                    <a:pt x="43821" y="0"/>
                  </a:lnTo>
                  <a:lnTo>
                    <a:pt x="57324" y="0"/>
                  </a:lnTo>
                  <a:lnTo>
                    <a:pt x="74172" y="5781"/>
                  </a:lnTo>
                  <a:lnTo>
                    <a:pt x="87979" y="9017"/>
                  </a:lnTo>
                  <a:lnTo>
                    <a:pt x="107185" y="17380"/>
                  </a:lnTo>
                  <a:lnTo>
                    <a:pt x="114722" y="24225"/>
                  </a:lnTo>
                  <a:lnTo>
                    <a:pt x="121588" y="31866"/>
                  </a:lnTo>
                  <a:lnTo>
                    <a:pt x="147895" y="54327"/>
                  </a:lnTo>
                  <a:lnTo>
                    <a:pt x="160076" y="75351"/>
                  </a:lnTo>
                  <a:lnTo>
                    <a:pt x="165639" y="93468"/>
                  </a:lnTo>
                  <a:lnTo>
                    <a:pt x="169451" y="109115"/>
                  </a:lnTo>
                  <a:lnTo>
                    <a:pt x="174133" y="125065"/>
                  </a:lnTo>
                  <a:lnTo>
                    <a:pt x="175184" y="144945"/>
                  </a:lnTo>
                  <a:lnTo>
                    <a:pt x="173075" y="151792"/>
                  </a:lnTo>
                  <a:lnTo>
                    <a:pt x="171377" y="154754"/>
                  </a:lnTo>
                  <a:lnTo>
                    <a:pt x="138519" y="183189"/>
                  </a:lnTo>
                  <a:lnTo>
                    <a:pt x="108558" y="207824"/>
                  </a:lnTo>
                  <a:lnTo>
                    <a:pt x="76782" y="237577"/>
                  </a:lnTo>
                  <a:lnTo>
                    <a:pt x="42494" y="273996"/>
                  </a:lnTo>
                  <a:lnTo>
                    <a:pt x="11319" y="309681"/>
                  </a:lnTo>
                  <a:lnTo>
                    <a:pt x="6329" y="317085"/>
                  </a:lnTo>
                  <a:lnTo>
                    <a:pt x="0" y="32865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6" name="SMARTInkShape-3162"/>
            <p:cNvSpPr/>
            <p:nvPr>
              <p:custDataLst>
                <p:tags r:id="rId22"/>
              </p:custDataLst>
            </p:nvPr>
          </p:nvSpPr>
          <p:spPr>
            <a:xfrm>
              <a:off x="4754733" y="4214128"/>
              <a:ext cx="36374" cy="262927"/>
            </a:xfrm>
            <a:custGeom>
              <a:avLst/>
              <a:gdLst/>
              <a:ahLst/>
              <a:cxnLst/>
              <a:rect l="0" t="0" r="0" b="0"/>
              <a:pathLst>
                <a:path w="36374" h="262927">
                  <a:moveTo>
                    <a:pt x="21765" y="0"/>
                  </a:moveTo>
                  <a:lnTo>
                    <a:pt x="21765" y="0"/>
                  </a:lnTo>
                  <a:lnTo>
                    <a:pt x="14763" y="0"/>
                  </a:lnTo>
                  <a:lnTo>
                    <a:pt x="14470" y="31925"/>
                  </a:lnTo>
                  <a:lnTo>
                    <a:pt x="13652" y="64794"/>
                  </a:lnTo>
                  <a:lnTo>
                    <a:pt x="9443" y="93766"/>
                  </a:lnTo>
                  <a:lnTo>
                    <a:pt x="7024" y="127687"/>
                  </a:lnTo>
                  <a:lnTo>
                    <a:pt x="2340" y="162624"/>
                  </a:lnTo>
                  <a:lnTo>
                    <a:pt x="591" y="193083"/>
                  </a:lnTo>
                  <a:lnTo>
                    <a:pt x="0" y="225596"/>
                  </a:lnTo>
                  <a:lnTo>
                    <a:pt x="731" y="239032"/>
                  </a:lnTo>
                  <a:lnTo>
                    <a:pt x="3761" y="247708"/>
                  </a:lnTo>
                  <a:lnTo>
                    <a:pt x="9977" y="254269"/>
                  </a:lnTo>
                  <a:lnTo>
                    <a:pt x="17337" y="259079"/>
                  </a:lnTo>
                  <a:lnTo>
                    <a:pt x="27364" y="262419"/>
                  </a:lnTo>
                  <a:lnTo>
                    <a:pt x="36373" y="2629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7" name="SMARTInkShape-3163"/>
            <p:cNvSpPr/>
            <p:nvPr>
              <p:custDataLst>
                <p:tags r:id="rId23"/>
              </p:custDataLst>
            </p:nvPr>
          </p:nvSpPr>
          <p:spPr>
            <a:xfrm>
              <a:off x="4688972" y="4053450"/>
              <a:ext cx="226294" cy="155968"/>
            </a:xfrm>
            <a:custGeom>
              <a:avLst/>
              <a:gdLst/>
              <a:ahLst/>
              <a:cxnLst/>
              <a:rect l="0" t="0" r="0" b="0"/>
              <a:pathLst>
                <a:path w="226294" h="155968">
                  <a:moveTo>
                    <a:pt x="14491" y="0"/>
                  </a:moveTo>
                  <a:lnTo>
                    <a:pt x="14491" y="0"/>
                  </a:lnTo>
                  <a:lnTo>
                    <a:pt x="10614" y="0"/>
                  </a:lnTo>
                  <a:lnTo>
                    <a:pt x="6547" y="2164"/>
                  </a:lnTo>
                  <a:lnTo>
                    <a:pt x="4326" y="3878"/>
                  </a:lnTo>
                  <a:lnTo>
                    <a:pt x="1858" y="10109"/>
                  </a:lnTo>
                  <a:lnTo>
                    <a:pt x="0" y="41551"/>
                  </a:lnTo>
                  <a:lnTo>
                    <a:pt x="718" y="71745"/>
                  </a:lnTo>
                  <a:lnTo>
                    <a:pt x="7834" y="101995"/>
                  </a:lnTo>
                  <a:lnTo>
                    <a:pt x="20257" y="137110"/>
                  </a:lnTo>
                  <a:lnTo>
                    <a:pt x="28144" y="145605"/>
                  </a:lnTo>
                  <a:lnTo>
                    <a:pt x="41709" y="154949"/>
                  </a:lnTo>
                  <a:lnTo>
                    <a:pt x="53368" y="155967"/>
                  </a:lnTo>
                  <a:lnTo>
                    <a:pt x="76812" y="150009"/>
                  </a:lnTo>
                  <a:lnTo>
                    <a:pt x="109950" y="124919"/>
                  </a:lnTo>
                  <a:lnTo>
                    <a:pt x="142630" y="97080"/>
                  </a:lnTo>
                  <a:lnTo>
                    <a:pt x="173700" y="66154"/>
                  </a:lnTo>
                  <a:lnTo>
                    <a:pt x="201434" y="33147"/>
                  </a:lnTo>
                  <a:lnTo>
                    <a:pt x="226036" y="14783"/>
                  </a:lnTo>
                  <a:lnTo>
                    <a:pt x="226293" y="219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8" name="SMARTInkShape-3164"/>
            <p:cNvSpPr/>
            <p:nvPr>
              <p:custDataLst>
                <p:tags r:id="rId24"/>
              </p:custDataLst>
            </p:nvPr>
          </p:nvSpPr>
          <p:spPr>
            <a:xfrm>
              <a:off x="5170888" y="4339303"/>
              <a:ext cx="58429" cy="6289"/>
            </a:xfrm>
            <a:custGeom>
              <a:avLst/>
              <a:gdLst/>
              <a:ahLst/>
              <a:cxnLst/>
              <a:rect l="0" t="0" r="0" b="0"/>
              <a:pathLst>
                <a:path w="58429" h="6289">
                  <a:moveTo>
                    <a:pt x="0" y="6288"/>
                  </a:moveTo>
                  <a:lnTo>
                    <a:pt x="0" y="6288"/>
                  </a:lnTo>
                  <a:lnTo>
                    <a:pt x="3878" y="6288"/>
                  </a:lnTo>
                  <a:lnTo>
                    <a:pt x="7946" y="4124"/>
                  </a:lnTo>
                  <a:lnTo>
                    <a:pt x="10166" y="2411"/>
                  </a:lnTo>
                  <a:lnTo>
                    <a:pt x="16961" y="507"/>
                  </a:lnTo>
                  <a:lnTo>
                    <a:pt x="21045" y="0"/>
                  </a:lnTo>
                  <a:lnTo>
                    <a:pt x="58428" y="62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19" name="SMARTInkShape-3165"/>
            <p:cNvSpPr/>
            <p:nvPr>
              <p:custDataLst>
                <p:tags r:id="rId25"/>
              </p:custDataLst>
            </p:nvPr>
          </p:nvSpPr>
          <p:spPr>
            <a:xfrm>
              <a:off x="5127067" y="4279859"/>
              <a:ext cx="94947" cy="14609"/>
            </a:xfrm>
            <a:custGeom>
              <a:avLst/>
              <a:gdLst/>
              <a:ahLst/>
              <a:cxnLst/>
              <a:rect l="0" t="0" r="0" b="0"/>
              <a:pathLst>
                <a:path w="94947" h="14609">
                  <a:moveTo>
                    <a:pt x="0" y="14608"/>
                  </a:moveTo>
                  <a:lnTo>
                    <a:pt x="0" y="14608"/>
                  </a:lnTo>
                  <a:lnTo>
                    <a:pt x="3877" y="10730"/>
                  </a:lnTo>
                  <a:lnTo>
                    <a:pt x="7944" y="8827"/>
                  </a:lnTo>
                  <a:lnTo>
                    <a:pt x="44028" y="491"/>
                  </a:lnTo>
                  <a:lnTo>
                    <a:pt x="77916" y="29"/>
                  </a:lnTo>
                  <a:lnTo>
                    <a:pt x="9494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0" name="SMARTInkShape-3166"/>
            <p:cNvSpPr/>
            <p:nvPr>
              <p:custDataLst>
                <p:tags r:id="rId26"/>
              </p:custDataLst>
            </p:nvPr>
          </p:nvSpPr>
          <p:spPr>
            <a:xfrm>
              <a:off x="4827623" y="4404019"/>
              <a:ext cx="138768" cy="29215"/>
            </a:xfrm>
            <a:custGeom>
              <a:avLst/>
              <a:gdLst/>
              <a:ahLst/>
              <a:cxnLst/>
              <a:rect l="0" t="0" r="0" b="0"/>
              <a:pathLst>
                <a:path w="138768" h="29215">
                  <a:moveTo>
                    <a:pt x="0" y="29214"/>
                  </a:moveTo>
                  <a:lnTo>
                    <a:pt x="0" y="29214"/>
                  </a:lnTo>
                  <a:lnTo>
                    <a:pt x="0" y="25337"/>
                  </a:lnTo>
                  <a:lnTo>
                    <a:pt x="812" y="24195"/>
                  </a:lnTo>
                  <a:lnTo>
                    <a:pt x="2164" y="23433"/>
                  </a:lnTo>
                  <a:lnTo>
                    <a:pt x="3877" y="22926"/>
                  </a:lnTo>
                  <a:lnTo>
                    <a:pt x="38425" y="4768"/>
                  </a:lnTo>
                  <a:lnTo>
                    <a:pt x="73286" y="628"/>
                  </a:lnTo>
                  <a:lnTo>
                    <a:pt x="107151" y="83"/>
                  </a:lnTo>
                  <a:lnTo>
                    <a:pt x="13876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1" name="SMARTInkShape-3167"/>
            <p:cNvSpPr/>
            <p:nvPr>
              <p:custDataLst>
                <p:tags r:id="rId27"/>
              </p:custDataLst>
            </p:nvPr>
          </p:nvSpPr>
          <p:spPr>
            <a:xfrm>
              <a:off x="4864769" y="4250645"/>
              <a:ext cx="87015" cy="289767"/>
            </a:xfrm>
            <a:custGeom>
              <a:avLst/>
              <a:gdLst/>
              <a:ahLst/>
              <a:cxnLst/>
              <a:rect l="0" t="0" r="0" b="0"/>
              <a:pathLst>
                <a:path w="87015" h="289767">
                  <a:moveTo>
                    <a:pt x="28587" y="0"/>
                  </a:moveTo>
                  <a:lnTo>
                    <a:pt x="28587" y="0"/>
                  </a:lnTo>
                  <a:lnTo>
                    <a:pt x="28587" y="6289"/>
                  </a:lnTo>
                  <a:lnTo>
                    <a:pt x="22806" y="23060"/>
                  </a:lnTo>
                  <a:lnTo>
                    <a:pt x="15652" y="53049"/>
                  </a:lnTo>
                  <a:lnTo>
                    <a:pt x="8884" y="80008"/>
                  </a:lnTo>
                  <a:lnTo>
                    <a:pt x="2551" y="114143"/>
                  </a:lnTo>
                  <a:lnTo>
                    <a:pt x="784" y="140807"/>
                  </a:lnTo>
                  <a:lnTo>
                    <a:pt x="0" y="166724"/>
                  </a:lnTo>
                  <a:lnTo>
                    <a:pt x="462" y="191767"/>
                  </a:lnTo>
                  <a:lnTo>
                    <a:pt x="5285" y="227055"/>
                  </a:lnTo>
                  <a:lnTo>
                    <a:pt x="14185" y="261611"/>
                  </a:lnTo>
                  <a:lnTo>
                    <a:pt x="19751" y="275326"/>
                  </a:lnTo>
                  <a:lnTo>
                    <a:pt x="27635" y="284127"/>
                  </a:lnTo>
                  <a:lnTo>
                    <a:pt x="36549" y="288579"/>
                  </a:lnTo>
                  <a:lnTo>
                    <a:pt x="41198" y="289766"/>
                  </a:lnTo>
                  <a:lnTo>
                    <a:pt x="45109" y="289746"/>
                  </a:lnTo>
                  <a:lnTo>
                    <a:pt x="63722" y="281767"/>
                  </a:lnTo>
                  <a:lnTo>
                    <a:pt x="70711" y="275087"/>
                  </a:lnTo>
                  <a:lnTo>
                    <a:pt x="87014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30" name="SMARTInkShape-Group787"/>
          <p:cNvGrpSpPr/>
          <p:nvPr/>
        </p:nvGrpSpPr>
        <p:grpSpPr>
          <a:xfrm>
            <a:off x="2863484" y="4063690"/>
            <a:ext cx="1511322" cy="391455"/>
            <a:chOff x="2863484" y="4063690"/>
            <a:chExt cx="1511322" cy="391455"/>
          </a:xfrm>
        </p:grpSpPr>
        <p:sp>
          <p:nvSpPr>
            <p:cNvPr id="44123" name="SMARTInkShape-3168"/>
            <p:cNvSpPr/>
            <p:nvPr>
              <p:custDataLst>
                <p:tags r:id="rId11"/>
              </p:custDataLst>
            </p:nvPr>
          </p:nvSpPr>
          <p:spPr>
            <a:xfrm>
              <a:off x="4287163" y="4287163"/>
              <a:ext cx="87643" cy="7305"/>
            </a:xfrm>
            <a:custGeom>
              <a:avLst/>
              <a:gdLst/>
              <a:ahLst/>
              <a:cxnLst/>
              <a:rect l="0" t="0" r="0" b="0"/>
              <a:pathLst>
                <a:path w="87643" h="7305">
                  <a:moveTo>
                    <a:pt x="0" y="0"/>
                  </a:moveTo>
                  <a:lnTo>
                    <a:pt x="0" y="0"/>
                  </a:lnTo>
                  <a:lnTo>
                    <a:pt x="33242" y="0"/>
                  </a:lnTo>
                  <a:lnTo>
                    <a:pt x="52318" y="2164"/>
                  </a:lnTo>
                  <a:lnTo>
                    <a:pt x="87642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4" name="SMARTInkShape-3169"/>
            <p:cNvSpPr/>
            <p:nvPr>
              <p:custDataLst>
                <p:tags r:id="rId12"/>
              </p:custDataLst>
            </p:nvPr>
          </p:nvSpPr>
          <p:spPr>
            <a:xfrm>
              <a:off x="4243342" y="4192260"/>
              <a:ext cx="109553" cy="14565"/>
            </a:xfrm>
            <a:custGeom>
              <a:avLst/>
              <a:gdLst/>
              <a:ahLst/>
              <a:cxnLst/>
              <a:rect l="0" t="0" r="0" b="0"/>
              <a:pathLst>
                <a:path w="109553" h="14565">
                  <a:moveTo>
                    <a:pt x="0" y="14564"/>
                  </a:moveTo>
                  <a:lnTo>
                    <a:pt x="0" y="14564"/>
                  </a:lnTo>
                  <a:lnTo>
                    <a:pt x="3877" y="10687"/>
                  </a:lnTo>
                  <a:lnTo>
                    <a:pt x="7944" y="8783"/>
                  </a:lnTo>
                  <a:lnTo>
                    <a:pt x="44027" y="448"/>
                  </a:lnTo>
                  <a:lnTo>
                    <a:pt x="78834" y="0"/>
                  </a:lnTo>
                  <a:lnTo>
                    <a:pt x="88597" y="788"/>
                  </a:lnTo>
                  <a:lnTo>
                    <a:pt x="103543" y="6810"/>
                  </a:lnTo>
                  <a:lnTo>
                    <a:pt x="109552" y="726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5" name="SMARTInkShape-3170"/>
            <p:cNvSpPr/>
            <p:nvPr>
              <p:custDataLst>
                <p:tags r:id="rId13"/>
              </p:custDataLst>
            </p:nvPr>
          </p:nvSpPr>
          <p:spPr>
            <a:xfrm>
              <a:off x="4053451" y="4075361"/>
              <a:ext cx="94280" cy="379784"/>
            </a:xfrm>
            <a:custGeom>
              <a:avLst/>
              <a:gdLst/>
              <a:ahLst/>
              <a:cxnLst/>
              <a:rect l="0" t="0" r="0" b="0"/>
              <a:pathLst>
                <a:path w="94280" h="379784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3" y="7944"/>
                  </a:lnTo>
                  <a:lnTo>
                    <a:pt x="25391" y="38466"/>
                  </a:lnTo>
                  <a:lnTo>
                    <a:pt x="41863" y="68281"/>
                  </a:lnTo>
                  <a:lnTo>
                    <a:pt x="54872" y="95701"/>
                  </a:lnTo>
                  <a:lnTo>
                    <a:pt x="69817" y="124383"/>
                  </a:lnTo>
                  <a:lnTo>
                    <a:pt x="79385" y="155604"/>
                  </a:lnTo>
                  <a:lnTo>
                    <a:pt x="87359" y="188388"/>
                  </a:lnTo>
                  <a:lnTo>
                    <a:pt x="92697" y="218660"/>
                  </a:lnTo>
                  <a:lnTo>
                    <a:pt x="94279" y="248187"/>
                  </a:lnTo>
                  <a:lnTo>
                    <a:pt x="92584" y="275330"/>
                  </a:lnTo>
                  <a:lnTo>
                    <a:pt x="88618" y="310190"/>
                  </a:lnTo>
                  <a:lnTo>
                    <a:pt x="82815" y="341691"/>
                  </a:lnTo>
                  <a:lnTo>
                    <a:pt x="80338" y="37978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6" name="SMARTInkShape-3171"/>
            <p:cNvSpPr/>
            <p:nvPr>
              <p:custDataLst>
                <p:tags r:id="rId14"/>
              </p:custDataLst>
            </p:nvPr>
          </p:nvSpPr>
          <p:spPr>
            <a:xfrm>
              <a:off x="3790653" y="4210217"/>
              <a:ext cx="167853" cy="228411"/>
            </a:xfrm>
            <a:custGeom>
              <a:avLst/>
              <a:gdLst/>
              <a:ahLst/>
              <a:cxnLst/>
              <a:rect l="0" t="0" r="0" b="0"/>
              <a:pathLst>
                <a:path w="167853" h="228411">
                  <a:moveTo>
                    <a:pt x="50995" y="47732"/>
                  </a:moveTo>
                  <a:lnTo>
                    <a:pt x="50995" y="47732"/>
                  </a:lnTo>
                  <a:lnTo>
                    <a:pt x="50995" y="43855"/>
                  </a:lnTo>
                  <a:lnTo>
                    <a:pt x="50184" y="42713"/>
                  </a:lnTo>
                  <a:lnTo>
                    <a:pt x="48832" y="41951"/>
                  </a:lnTo>
                  <a:lnTo>
                    <a:pt x="44707" y="40729"/>
                  </a:lnTo>
                  <a:lnTo>
                    <a:pt x="38062" y="35468"/>
                  </a:lnTo>
                  <a:lnTo>
                    <a:pt x="31294" y="33819"/>
                  </a:lnTo>
                  <a:lnTo>
                    <a:pt x="26550" y="33433"/>
                  </a:lnTo>
                  <a:lnTo>
                    <a:pt x="21737" y="35425"/>
                  </a:lnTo>
                  <a:lnTo>
                    <a:pt x="16892" y="38205"/>
                  </a:lnTo>
                  <a:lnTo>
                    <a:pt x="8615" y="40136"/>
                  </a:lnTo>
                  <a:lnTo>
                    <a:pt x="8135" y="39422"/>
                  </a:lnTo>
                  <a:lnTo>
                    <a:pt x="7601" y="36464"/>
                  </a:lnTo>
                  <a:lnTo>
                    <a:pt x="8270" y="35351"/>
                  </a:lnTo>
                  <a:lnTo>
                    <a:pt x="9528" y="34609"/>
                  </a:lnTo>
                  <a:lnTo>
                    <a:pt x="11178" y="34114"/>
                  </a:lnTo>
                  <a:lnTo>
                    <a:pt x="31310" y="11514"/>
                  </a:lnTo>
                  <a:lnTo>
                    <a:pt x="42187" y="6164"/>
                  </a:lnTo>
                  <a:lnTo>
                    <a:pt x="61497" y="0"/>
                  </a:lnTo>
                  <a:lnTo>
                    <a:pt x="70811" y="1631"/>
                  </a:lnTo>
                  <a:lnTo>
                    <a:pt x="81302" y="7112"/>
                  </a:lnTo>
                  <a:lnTo>
                    <a:pt x="89550" y="17753"/>
                  </a:lnTo>
                  <a:lnTo>
                    <a:pt x="98796" y="40908"/>
                  </a:lnTo>
                  <a:lnTo>
                    <a:pt x="101682" y="70828"/>
                  </a:lnTo>
                  <a:lnTo>
                    <a:pt x="98114" y="103535"/>
                  </a:lnTo>
                  <a:lnTo>
                    <a:pt x="91916" y="132432"/>
                  </a:lnTo>
                  <a:lnTo>
                    <a:pt x="76721" y="164007"/>
                  </a:lnTo>
                  <a:lnTo>
                    <a:pt x="53291" y="197152"/>
                  </a:lnTo>
                  <a:lnTo>
                    <a:pt x="34848" y="220652"/>
                  </a:lnTo>
                  <a:lnTo>
                    <a:pt x="26777" y="226023"/>
                  </a:lnTo>
                  <a:lnTo>
                    <a:pt x="20485" y="228410"/>
                  </a:lnTo>
                  <a:lnTo>
                    <a:pt x="17671" y="228235"/>
                  </a:lnTo>
                  <a:lnTo>
                    <a:pt x="12381" y="225877"/>
                  </a:lnTo>
                  <a:lnTo>
                    <a:pt x="4840" y="216109"/>
                  </a:lnTo>
                  <a:lnTo>
                    <a:pt x="1343" y="202936"/>
                  </a:lnTo>
                  <a:lnTo>
                    <a:pt x="0" y="174273"/>
                  </a:lnTo>
                  <a:lnTo>
                    <a:pt x="2092" y="166728"/>
                  </a:lnTo>
                  <a:lnTo>
                    <a:pt x="10048" y="155273"/>
                  </a:lnTo>
                  <a:lnTo>
                    <a:pt x="20920" y="147672"/>
                  </a:lnTo>
                  <a:lnTo>
                    <a:pt x="34420" y="144158"/>
                  </a:lnTo>
                  <a:lnTo>
                    <a:pt x="43899" y="145499"/>
                  </a:lnTo>
                  <a:lnTo>
                    <a:pt x="75089" y="157532"/>
                  </a:lnTo>
                  <a:lnTo>
                    <a:pt x="109711" y="170301"/>
                  </a:lnTo>
                  <a:lnTo>
                    <a:pt x="136531" y="182818"/>
                  </a:lnTo>
                  <a:lnTo>
                    <a:pt x="167852" y="1938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7" name="SMARTInkShape-3172"/>
            <p:cNvSpPr/>
            <p:nvPr>
              <p:custDataLst>
                <p:tags r:id="rId15"/>
              </p:custDataLst>
            </p:nvPr>
          </p:nvSpPr>
          <p:spPr>
            <a:xfrm>
              <a:off x="3660636" y="4104575"/>
              <a:ext cx="71461" cy="306749"/>
            </a:xfrm>
            <a:custGeom>
              <a:avLst/>
              <a:gdLst/>
              <a:ahLst/>
              <a:cxnLst/>
              <a:rect l="0" t="0" r="0" b="0"/>
              <a:pathLst>
                <a:path w="71461" h="306749">
                  <a:moveTo>
                    <a:pt x="42246" y="0"/>
                  </a:moveTo>
                  <a:lnTo>
                    <a:pt x="42246" y="0"/>
                  </a:lnTo>
                  <a:lnTo>
                    <a:pt x="35958" y="0"/>
                  </a:lnTo>
                  <a:lnTo>
                    <a:pt x="35619" y="811"/>
                  </a:lnTo>
                  <a:lnTo>
                    <a:pt x="35243" y="3877"/>
                  </a:lnTo>
                  <a:lnTo>
                    <a:pt x="30748" y="7945"/>
                  </a:lnTo>
                  <a:lnTo>
                    <a:pt x="24151" y="13269"/>
                  </a:lnTo>
                  <a:lnTo>
                    <a:pt x="10779" y="34548"/>
                  </a:lnTo>
                  <a:lnTo>
                    <a:pt x="5914" y="65312"/>
                  </a:lnTo>
                  <a:lnTo>
                    <a:pt x="1004" y="93108"/>
                  </a:lnTo>
                  <a:lnTo>
                    <a:pt x="0" y="123525"/>
                  </a:lnTo>
                  <a:lnTo>
                    <a:pt x="2642" y="149034"/>
                  </a:lnTo>
                  <a:lnTo>
                    <a:pt x="6520" y="174437"/>
                  </a:lnTo>
                  <a:lnTo>
                    <a:pt x="13266" y="209386"/>
                  </a:lnTo>
                  <a:lnTo>
                    <a:pt x="20405" y="240300"/>
                  </a:lnTo>
                  <a:lnTo>
                    <a:pt x="29823" y="267854"/>
                  </a:lnTo>
                  <a:lnTo>
                    <a:pt x="54095" y="303296"/>
                  </a:lnTo>
                  <a:lnTo>
                    <a:pt x="59956" y="305213"/>
                  </a:lnTo>
                  <a:lnTo>
                    <a:pt x="71460" y="30674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8" name="SMARTInkShape-3173"/>
            <p:cNvSpPr/>
            <p:nvPr>
              <p:custDataLst>
                <p:tags r:id="rId16"/>
              </p:custDataLst>
            </p:nvPr>
          </p:nvSpPr>
          <p:spPr>
            <a:xfrm>
              <a:off x="3366920" y="4206824"/>
              <a:ext cx="182589" cy="21912"/>
            </a:xfrm>
            <a:custGeom>
              <a:avLst/>
              <a:gdLst/>
              <a:ahLst/>
              <a:cxnLst/>
              <a:rect l="0" t="0" r="0" b="0"/>
              <a:pathLst>
                <a:path w="182589" h="21912">
                  <a:moveTo>
                    <a:pt x="0" y="21911"/>
                  </a:moveTo>
                  <a:lnTo>
                    <a:pt x="0" y="21911"/>
                  </a:lnTo>
                  <a:lnTo>
                    <a:pt x="6289" y="21911"/>
                  </a:lnTo>
                  <a:lnTo>
                    <a:pt x="19576" y="16891"/>
                  </a:lnTo>
                  <a:lnTo>
                    <a:pt x="51779" y="14908"/>
                  </a:lnTo>
                  <a:lnTo>
                    <a:pt x="86299" y="13855"/>
                  </a:lnTo>
                  <a:lnTo>
                    <a:pt x="114745" y="9605"/>
                  </a:lnTo>
                  <a:lnTo>
                    <a:pt x="147646" y="7607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29" name="SMARTInkShape-3174"/>
            <p:cNvSpPr/>
            <p:nvPr>
              <p:custDataLst>
                <p:tags r:id="rId17"/>
              </p:custDataLst>
            </p:nvPr>
          </p:nvSpPr>
          <p:spPr>
            <a:xfrm>
              <a:off x="2863484" y="4063690"/>
              <a:ext cx="620294" cy="347634"/>
            </a:xfrm>
            <a:custGeom>
              <a:avLst/>
              <a:gdLst/>
              <a:ahLst/>
              <a:cxnLst/>
              <a:rect l="0" t="0" r="0" b="0"/>
              <a:pathLst>
                <a:path w="620294" h="347634">
                  <a:moveTo>
                    <a:pt x="28708" y="347633"/>
                  </a:moveTo>
                  <a:lnTo>
                    <a:pt x="28708" y="347633"/>
                  </a:lnTo>
                  <a:lnTo>
                    <a:pt x="28708" y="343756"/>
                  </a:lnTo>
                  <a:lnTo>
                    <a:pt x="26544" y="339688"/>
                  </a:lnTo>
                  <a:lnTo>
                    <a:pt x="18542" y="326587"/>
                  </a:lnTo>
                  <a:lnTo>
                    <a:pt x="9959" y="301728"/>
                  </a:lnTo>
                  <a:lnTo>
                    <a:pt x="5258" y="266402"/>
                  </a:lnTo>
                  <a:lnTo>
                    <a:pt x="1202" y="237816"/>
                  </a:lnTo>
                  <a:lnTo>
                    <a:pt x="0" y="208787"/>
                  </a:lnTo>
                  <a:lnTo>
                    <a:pt x="1808" y="179629"/>
                  </a:lnTo>
                  <a:lnTo>
                    <a:pt x="7483" y="150431"/>
                  </a:lnTo>
                  <a:lnTo>
                    <a:pt x="16468" y="121222"/>
                  </a:lnTo>
                  <a:lnTo>
                    <a:pt x="30167" y="86148"/>
                  </a:lnTo>
                  <a:lnTo>
                    <a:pt x="51131" y="50543"/>
                  </a:lnTo>
                  <a:lnTo>
                    <a:pt x="65377" y="36443"/>
                  </a:lnTo>
                  <a:lnTo>
                    <a:pt x="70196" y="33055"/>
                  </a:lnTo>
                  <a:lnTo>
                    <a:pt x="82041" y="29290"/>
                  </a:lnTo>
                  <a:lnTo>
                    <a:pt x="105606" y="26873"/>
                  </a:lnTo>
                  <a:lnTo>
                    <a:pt x="124798" y="30331"/>
                  </a:lnTo>
                  <a:lnTo>
                    <a:pt x="130097" y="33849"/>
                  </a:lnTo>
                  <a:lnTo>
                    <a:pt x="142244" y="51243"/>
                  </a:lnTo>
                  <a:lnTo>
                    <a:pt x="158313" y="83626"/>
                  </a:lnTo>
                  <a:lnTo>
                    <a:pt x="169542" y="117584"/>
                  </a:lnTo>
                  <a:lnTo>
                    <a:pt x="177104" y="145933"/>
                  </a:lnTo>
                  <a:lnTo>
                    <a:pt x="181910" y="177950"/>
                  </a:lnTo>
                  <a:lnTo>
                    <a:pt x="189434" y="209314"/>
                  </a:lnTo>
                  <a:lnTo>
                    <a:pt x="191040" y="211599"/>
                  </a:lnTo>
                  <a:lnTo>
                    <a:pt x="192923" y="213123"/>
                  </a:lnTo>
                  <a:lnTo>
                    <a:pt x="195015" y="216979"/>
                  </a:lnTo>
                  <a:lnTo>
                    <a:pt x="195573" y="219144"/>
                  </a:lnTo>
                  <a:lnTo>
                    <a:pt x="196756" y="220587"/>
                  </a:lnTo>
                  <a:lnTo>
                    <a:pt x="200235" y="222190"/>
                  </a:lnTo>
                  <a:lnTo>
                    <a:pt x="201487" y="221806"/>
                  </a:lnTo>
                  <a:lnTo>
                    <a:pt x="202322" y="220739"/>
                  </a:lnTo>
                  <a:lnTo>
                    <a:pt x="202879" y="219216"/>
                  </a:lnTo>
                  <a:lnTo>
                    <a:pt x="216384" y="196436"/>
                  </a:lnTo>
                  <a:lnTo>
                    <a:pt x="228110" y="165715"/>
                  </a:lnTo>
                  <a:lnTo>
                    <a:pt x="241164" y="139005"/>
                  </a:lnTo>
                  <a:lnTo>
                    <a:pt x="255311" y="107557"/>
                  </a:lnTo>
                  <a:lnTo>
                    <a:pt x="271945" y="79845"/>
                  </a:lnTo>
                  <a:lnTo>
                    <a:pt x="295499" y="48671"/>
                  </a:lnTo>
                  <a:lnTo>
                    <a:pt x="310813" y="30298"/>
                  </a:lnTo>
                  <a:lnTo>
                    <a:pt x="320716" y="24007"/>
                  </a:lnTo>
                  <a:lnTo>
                    <a:pt x="325629" y="22330"/>
                  </a:lnTo>
                  <a:lnTo>
                    <a:pt x="335416" y="22630"/>
                  </a:lnTo>
                  <a:lnTo>
                    <a:pt x="340298" y="23846"/>
                  </a:lnTo>
                  <a:lnTo>
                    <a:pt x="347887" y="29525"/>
                  </a:lnTo>
                  <a:lnTo>
                    <a:pt x="353964" y="38270"/>
                  </a:lnTo>
                  <a:lnTo>
                    <a:pt x="366977" y="74594"/>
                  </a:lnTo>
                  <a:lnTo>
                    <a:pt x="370492" y="106235"/>
                  </a:lnTo>
                  <a:lnTo>
                    <a:pt x="371315" y="131604"/>
                  </a:lnTo>
                  <a:lnTo>
                    <a:pt x="371681" y="159108"/>
                  </a:lnTo>
                  <a:lnTo>
                    <a:pt x="371843" y="187563"/>
                  </a:lnTo>
                  <a:lnTo>
                    <a:pt x="371915" y="214275"/>
                  </a:lnTo>
                  <a:lnTo>
                    <a:pt x="371947" y="239673"/>
                  </a:lnTo>
                  <a:lnTo>
                    <a:pt x="371965" y="275160"/>
                  </a:lnTo>
                  <a:lnTo>
                    <a:pt x="371971" y="307619"/>
                  </a:lnTo>
                  <a:lnTo>
                    <a:pt x="372784" y="318488"/>
                  </a:lnTo>
                  <a:lnTo>
                    <a:pt x="378261" y="330951"/>
                  </a:lnTo>
                  <a:lnTo>
                    <a:pt x="379411" y="330831"/>
                  </a:lnTo>
                  <a:lnTo>
                    <a:pt x="382853" y="328534"/>
                  </a:lnTo>
                  <a:lnTo>
                    <a:pt x="384923" y="322644"/>
                  </a:lnTo>
                  <a:lnTo>
                    <a:pt x="394379" y="286129"/>
                  </a:lnTo>
                  <a:lnTo>
                    <a:pt x="403498" y="256915"/>
                  </a:lnTo>
                  <a:lnTo>
                    <a:pt x="414315" y="220398"/>
                  </a:lnTo>
                  <a:lnTo>
                    <a:pt x="420817" y="192892"/>
                  </a:lnTo>
                  <a:lnTo>
                    <a:pt x="429117" y="164437"/>
                  </a:lnTo>
                  <a:lnTo>
                    <a:pt x="438216" y="135561"/>
                  </a:lnTo>
                  <a:lnTo>
                    <a:pt x="447670" y="107308"/>
                  </a:lnTo>
                  <a:lnTo>
                    <a:pt x="457282" y="81226"/>
                  </a:lnTo>
                  <a:lnTo>
                    <a:pt x="475695" y="47609"/>
                  </a:lnTo>
                  <a:lnTo>
                    <a:pt x="497208" y="13198"/>
                  </a:lnTo>
                  <a:lnTo>
                    <a:pt x="505537" y="4235"/>
                  </a:lnTo>
                  <a:lnTo>
                    <a:pt x="511944" y="251"/>
                  </a:lnTo>
                  <a:lnTo>
                    <a:pt x="515600" y="0"/>
                  </a:lnTo>
                  <a:lnTo>
                    <a:pt x="523990" y="1885"/>
                  </a:lnTo>
                  <a:lnTo>
                    <a:pt x="530965" y="7593"/>
                  </a:lnTo>
                  <a:lnTo>
                    <a:pt x="536770" y="16350"/>
                  </a:lnTo>
                  <a:lnTo>
                    <a:pt x="549593" y="52682"/>
                  </a:lnTo>
                  <a:lnTo>
                    <a:pt x="556966" y="84324"/>
                  </a:lnTo>
                  <a:lnTo>
                    <a:pt x="561851" y="109693"/>
                  </a:lnTo>
                  <a:lnTo>
                    <a:pt x="566728" y="137198"/>
                  </a:lnTo>
                  <a:lnTo>
                    <a:pt x="571600" y="165652"/>
                  </a:lnTo>
                  <a:lnTo>
                    <a:pt x="576470" y="192365"/>
                  </a:lnTo>
                  <a:lnTo>
                    <a:pt x="583775" y="228051"/>
                  </a:lnTo>
                  <a:lnTo>
                    <a:pt x="591078" y="257019"/>
                  </a:lnTo>
                  <a:lnTo>
                    <a:pt x="600817" y="288618"/>
                  </a:lnTo>
                  <a:lnTo>
                    <a:pt x="610825" y="311919"/>
                  </a:lnTo>
                  <a:lnTo>
                    <a:pt x="611547" y="316520"/>
                  </a:lnTo>
                  <a:lnTo>
                    <a:pt x="612839" y="319587"/>
                  </a:lnTo>
                  <a:lnTo>
                    <a:pt x="614511" y="321632"/>
                  </a:lnTo>
                  <a:lnTo>
                    <a:pt x="620293" y="32572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40" name="SMARTInkShape-Group788"/>
          <p:cNvGrpSpPr/>
          <p:nvPr/>
        </p:nvGrpSpPr>
        <p:grpSpPr>
          <a:xfrm>
            <a:off x="1694416" y="5879329"/>
            <a:ext cx="1314340" cy="618662"/>
            <a:chOff x="1694416" y="5879329"/>
            <a:chExt cx="1314340" cy="618662"/>
          </a:xfrm>
        </p:grpSpPr>
        <p:sp>
          <p:nvSpPr>
            <p:cNvPr id="44131" name="SMARTInkShape-3175"/>
            <p:cNvSpPr/>
            <p:nvPr>
              <p:custDataLst>
                <p:tags r:id="rId2"/>
              </p:custDataLst>
            </p:nvPr>
          </p:nvSpPr>
          <p:spPr>
            <a:xfrm>
              <a:off x="2534319" y="5888340"/>
              <a:ext cx="131465" cy="609651"/>
            </a:xfrm>
            <a:custGeom>
              <a:avLst/>
              <a:gdLst/>
              <a:ahLst/>
              <a:cxnLst/>
              <a:rect l="0" t="0" r="0" b="0"/>
              <a:pathLst>
                <a:path w="131465" h="609651">
                  <a:moveTo>
                    <a:pt x="0" y="27507"/>
                  </a:moveTo>
                  <a:lnTo>
                    <a:pt x="0" y="27507"/>
                  </a:lnTo>
                  <a:lnTo>
                    <a:pt x="0" y="61746"/>
                  </a:lnTo>
                  <a:lnTo>
                    <a:pt x="0" y="96665"/>
                  </a:lnTo>
                  <a:lnTo>
                    <a:pt x="0" y="125181"/>
                  </a:lnTo>
                  <a:lnTo>
                    <a:pt x="0" y="154188"/>
                  </a:lnTo>
                  <a:lnTo>
                    <a:pt x="0" y="183341"/>
                  </a:lnTo>
                  <a:lnTo>
                    <a:pt x="3878" y="212536"/>
                  </a:lnTo>
                  <a:lnTo>
                    <a:pt x="10166" y="233991"/>
                  </a:lnTo>
                  <a:lnTo>
                    <a:pt x="16961" y="243166"/>
                  </a:lnTo>
                  <a:lnTo>
                    <a:pt x="24580" y="249138"/>
                  </a:lnTo>
                  <a:lnTo>
                    <a:pt x="30672" y="251792"/>
                  </a:lnTo>
                  <a:lnTo>
                    <a:pt x="33432" y="251688"/>
                  </a:lnTo>
                  <a:lnTo>
                    <a:pt x="38663" y="249409"/>
                  </a:lnTo>
                  <a:lnTo>
                    <a:pt x="50047" y="239687"/>
                  </a:lnTo>
                  <a:lnTo>
                    <a:pt x="59822" y="222649"/>
                  </a:lnTo>
                  <a:lnTo>
                    <a:pt x="70396" y="189251"/>
                  </a:lnTo>
                  <a:lnTo>
                    <a:pt x="78655" y="160188"/>
                  </a:lnTo>
                  <a:lnTo>
                    <a:pt x="90210" y="127051"/>
                  </a:lnTo>
                  <a:lnTo>
                    <a:pt x="98321" y="96314"/>
                  </a:lnTo>
                  <a:lnTo>
                    <a:pt x="101897" y="67460"/>
                  </a:lnTo>
                  <a:lnTo>
                    <a:pt x="109965" y="35488"/>
                  </a:lnTo>
                  <a:lnTo>
                    <a:pt x="118416" y="6938"/>
                  </a:lnTo>
                  <a:lnTo>
                    <a:pt x="123025" y="0"/>
                  </a:lnTo>
                  <a:lnTo>
                    <a:pt x="123404" y="1054"/>
                  </a:lnTo>
                  <a:lnTo>
                    <a:pt x="128008" y="36550"/>
                  </a:lnTo>
                  <a:lnTo>
                    <a:pt x="130781" y="71009"/>
                  </a:lnTo>
                  <a:lnTo>
                    <a:pt x="131262" y="105136"/>
                  </a:lnTo>
                  <a:lnTo>
                    <a:pt x="131374" y="131798"/>
                  </a:lnTo>
                  <a:lnTo>
                    <a:pt x="131424" y="159877"/>
                  </a:lnTo>
                  <a:lnTo>
                    <a:pt x="131446" y="188588"/>
                  </a:lnTo>
                  <a:lnTo>
                    <a:pt x="131456" y="217577"/>
                  </a:lnTo>
                  <a:lnTo>
                    <a:pt x="131460" y="244528"/>
                  </a:lnTo>
                  <a:lnTo>
                    <a:pt x="131462" y="270842"/>
                  </a:lnTo>
                  <a:lnTo>
                    <a:pt x="131463" y="298767"/>
                  </a:lnTo>
                  <a:lnTo>
                    <a:pt x="129299" y="327409"/>
                  </a:lnTo>
                  <a:lnTo>
                    <a:pt x="126445" y="355557"/>
                  </a:lnTo>
                  <a:lnTo>
                    <a:pt x="125175" y="381592"/>
                  </a:lnTo>
                  <a:lnTo>
                    <a:pt x="120284" y="408852"/>
                  </a:lnTo>
                  <a:lnTo>
                    <a:pt x="113511" y="437198"/>
                  </a:lnTo>
                  <a:lnTo>
                    <a:pt x="107796" y="466026"/>
                  </a:lnTo>
                  <a:lnTo>
                    <a:pt x="102551" y="492905"/>
                  </a:lnTo>
                  <a:lnTo>
                    <a:pt x="92871" y="528685"/>
                  </a:lnTo>
                  <a:lnTo>
                    <a:pt x="81888" y="559844"/>
                  </a:lnTo>
                  <a:lnTo>
                    <a:pt x="75347" y="578152"/>
                  </a:lnTo>
                  <a:lnTo>
                    <a:pt x="57100" y="604573"/>
                  </a:lnTo>
                  <a:lnTo>
                    <a:pt x="49453" y="608581"/>
                  </a:lnTo>
                  <a:lnTo>
                    <a:pt x="45141" y="609650"/>
                  </a:lnTo>
                  <a:lnTo>
                    <a:pt x="41455" y="609551"/>
                  </a:lnTo>
                  <a:lnTo>
                    <a:pt x="35196" y="607277"/>
                  </a:lnTo>
                  <a:lnTo>
                    <a:pt x="29709" y="601398"/>
                  </a:lnTo>
                  <a:lnTo>
                    <a:pt x="19574" y="584399"/>
                  </a:lnTo>
                  <a:lnTo>
                    <a:pt x="13098" y="552638"/>
                  </a:lnTo>
                  <a:lnTo>
                    <a:pt x="10690" y="539243"/>
                  </a:lnTo>
                  <a:lnTo>
                    <a:pt x="14968" y="507361"/>
                  </a:lnTo>
                  <a:lnTo>
                    <a:pt x="20305" y="493384"/>
                  </a:lnTo>
                  <a:lnTo>
                    <a:pt x="24714" y="486670"/>
                  </a:lnTo>
                  <a:lnTo>
                    <a:pt x="39987" y="475747"/>
                  </a:lnTo>
                  <a:lnTo>
                    <a:pt x="67311" y="463321"/>
                  </a:lnTo>
                  <a:lnTo>
                    <a:pt x="103404" y="454967"/>
                  </a:lnTo>
                  <a:lnTo>
                    <a:pt x="131464" y="4438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2" name="SMARTInkShape-3176"/>
            <p:cNvSpPr/>
            <p:nvPr>
              <p:custDataLst>
                <p:tags r:id="rId3"/>
              </p:custDataLst>
            </p:nvPr>
          </p:nvSpPr>
          <p:spPr>
            <a:xfrm>
              <a:off x="2754102" y="6032703"/>
              <a:ext cx="63489" cy="379268"/>
            </a:xfrm>
            <a:custGeom>
              <a:avLst/>
              <a:gdLst/>
              <a:ahLst/>
              <a:cxnLst/>
              <a:rect l="0" t="0" r="0" b="0"/>
              <a:pathLst>
                <a:path w="63489" h="379268">
                  <a:moveTo>
                    <a:pt x="6627" y="0"/>
                  </a:moveTo>
                  <a:lnTo>
                    <a:pt x="6627" y="0"/>
                  </a:lnTo>
                  <a:lnTo>
                    <a:pt x="6627" y="10165"/>
                  </a:lnTo>
                  <a:lnTo>
                    <a:pt x="0" y="45904"/>
                  </a:lnTo>
                  <a:lnTo>
                    <a:pt x="335" y="72751"/>
                  </a:lnTo>
                  <a:lnTo>
                    <a:pt x="4402" y="106853"/>
                  </a:lnTo>
                  <a:lnTo>
                    <a:pt x="5638" y="133510"/>
                  </a:lnTo>
                  <a:lnTo>
                    <a:pt x="8351" y="159423"/>
                  </a:lnTo>
                  <a:lnTo>
                    <a:pt x="12262" y="185276"/>
                  </a:lnTo>
                  <a:lnTo>
                    <a:pt x="16705" y="212996"/>
                  </a:lnTo>
                  <a:lnTo>
                    <a:pt x="21385" y="241547"/>
                  </a:lnTo>
                  <a:lnTo>
                    <a:pt x="25358" y="268843"/>
                  </a:lnTo>
                  <a:lnTo>
                    <a:pt x="28407" y="302459"/>
                  </a:lnTo>
                  <a:lnTo>
                    <a:pt x="33277" y="332166"/>
                  </a:lnTo>
                  <a:lnTo>
                    <a:pt x="37498" y="360097"/>
                  </a:lnTo>
                  <a:lnTo>
                    <a:pt x="41471" y="370974"/>
                  </a:lnTo>
                  <a:lnTo>
                    <a:pt x="42029" y="373911"/>
                  </a:lnTo>
                  <a:lnTo>
                    <a:pt x="43212" y="375868"/>
                  </a:lnTo>
                  <a:lnTo>
                    <a:pt x="44812" y="377172"/>
                  </a:lnTo>
                  <a:lnTo>
                    <a:pt x="48754" y="378623"/>
                  </a:lnTo>
                  <a:lnTo>
                    <a:pt x="53212" y="379267"/>
                  </a:lnTo>
                  <a:lnTo>
                    <a:pt x="54725" y="378627"/>
                  </a:lnTo>
                  <a:lnTo>
                    <a:pt x="55734" y="377389"/>
                  </a:lnTo>
                  <a:lnTo>
                    <a:pt x="57666" y="373850"/>
                  </a:lnTo>
                  <a:lnTo>
                    <a:pt x="61230" y="369572"/>
                  </a:lnTo>
                  <a:lnTo>
                    <a:pt x="63355" y="362801"/>
                  </a:lnTo>
                  <a:lnTo>
                    <a:pt x="63488" y="353571"/>
                  </a:lnTo>
                  <a:lnTo>
                    <a:pt x="58022" y="318141"/>
                  </a:lnTo>
                  <a:lnTo>
                    <a:pt x="57751" y="3067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3" name="SMARTInkShape-3177"/>
            <p:cNvSpPr/>
            <p:nvPr>
              <p:custDataLst>
                <p:tags r:id="rId4"/>
              </p:custDataLst>
            </p:nvPr>
          </p:nvSpPr>
          <p:spPr>
            <a:xfrm>
              <a:off x="2702389" y="6186077"/>
              <a:ext cx="124072" cy="58339"/>
            </a:xfrm>
            <a:custGeom>
              <a:avLst/>
              <a:gdLst/>
              <a:ahLst/>
              <a:cxnLst/>
              <a:rect l="0" t="0" r="0" b="0"/>
              <a:pathLst>
                <a:path w="124072" h="58339">
                  <a:moveTo>
                    <a:pt x="7215" y="51124"/>
                  </a:moveTo>
                  <a:lnTo>
                    <a:pt x="7215" y="51124"/>
                  </a:lnTo>
                  <a:lnTo>
                    <a:pt x="0" y="58338"/>
                  </a:lnTo>
                  <a:lnTo>
                    <a:pt x="3815" y="54524"/>
                  </a:lnTo>
                  <a:lnTo>
                    <a:pt x="7868" y="52634"/>
                  </a:lnTo>
                  <a:lnTo>
                    <a:pt x="39985" y="45352"/>
                  </a:lnTo>
                  <a:lnTo>
                    <a:pt x="74731" y="31569"/>
                  </a:lnTo>
                  <a:lnTo>
                    <a:pt x="106553" y="16046"/>
                  </a:lnTo>
                  <a:lnTo>
                    <a:pt x="12407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4" name="SMARTInkShape-3178"/>
            <p:cNvSpPr/>
            <p:nvPr>
              <p:custDataLst>
                <p:tags r:id="rId5"/>
              </p:custDataLst>
            </p:nvPr>
          </p:nvSpPr>
          <p:spPr>
            <a:xfrm>
              <a:off x="1694416" y="5879329"/>
              <a:ext cx="36518" cy="138767"/>
            </a:xfrm>
            <a:custGeom>
              <a:avLst/>
              <a:gdLst/>
              <a:ahLst/>
              <a:cxnLst/>
              <a:rect l="0" t="0" r="0" b="0"/>
              <a:pathLst>
                <a:path w="36518" h="138767">
                  <a:moveTo>
                    <a:pt x="0" y="0"/>
                  </a:moveTo>
                  <a:lnTo>
                    <a:pt x="0" y="0"/>
                  </a:lnTo>
                  <a:lnTo>
                    <a:pt x="811" y="25391"/>
                  </a:lnTo>
                  <a:lnTo>
                    <a:pt x="7438" y="55274"/>
                  </a:lnTo>
                  <a:lnTo>
                    <a:pt x="17278" y="88943"/>
                  </a:lnTo>
                  <a:lnTo>
                    <a:pt x="30330" y="120897"/>
                  </a:lnTo>
                  <a:lnTo>
                    <a:pt x="36517" y="13876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5" name="SMARTInkShape-3179"/>
            <p:cNvSpPr/>
            <p:nvPr>
              <p:custDataLst>
                <p:tags r:id="rId6"/>
              </p:custDataLst>
            </p:nvPr>
          </p:nvSpPr>
          <p:spPr>
            <a:xfrm>
              <a:off x="2892192" y="5915847"/>
              <a:ext cx="116564" cy="328464"/>
            </a:xfrm>
            <a:custGeom>
              <a:avLst/>
              <a:gdLst/>
              <a:ahLst/>
              <a:cxnLst/>
              <a:rect l="0" t="0" r="0" b="0"/>
              <a:pathLst>
                <a:path w="116564" h="328464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10108" y="5781"/>
                  </a:lnTo>
                  <a:lnTo>
                    <a:pt x="17477" y="7438"/>
                  </a:lnTo>
                  <a:lnTo>
                    <a:pt x="26998" y="13745"/>
                  </a:lnTo>
                  <a:lnTo>
                    <a:pt x="58811" y="40115"/>
                  </a:lnTo>
                  <a:lnTo>
                    <a:pt x="79933" y="68606"/>
                  </a:lnTo>
                  <a:lnTo>
                    <a:pt x="95857" y="101373"/>
                  </a:lnTo>
                  <a:lnTo>
                    <a:pt x="106817" y="137122"/>
                  </a:lnTo>
                  <a:lnTo>
                    <a:pt x="113521" y="165779"/>
                  </a:lnTo>
                  <a:lnTo>
                    <a:pt x="115868" y="194829"/>
                  </a:lnTo>
                  <a:lnTo>
                    <a:pt x="116563" y="223995"/>
                  </a:lnTo>
                  <a:lnTo>
                    <a:pt x="115958" y="252382"/>
                  </a:lnTo>
                  <a:lnTo>
                    <a:pt x="110556" y="287836"/>
                  </a:lnTo>
                  <a:lnTo>
                    <a:pt x="103920" y="313020"/>
                  </a:lnTo>
                  <a:lnTo>
                    <a:pt x="99475" y="321166"/>
                  </a:lnTo>
                  <a:lnTo>
                    <a:pt x="94795" y="325329"/>
                  </a:lnTo>
                  <a:lnTo>
                    <a:pt x="90009" y="327178"/>
                  </a:lnTo>
                  <a:lnTo>
                    <a:pt x="81772" y="328463"/>
                  </a:lnTo>
                  <a:lnTo>
                    <a:pt x="73035" y="32135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6" name="SMARTInkShape-3180"/>
            <p:cNvSpPr/>
            <p:nvPr>
              <p:custDataLst>
                <p:tags r:id="rId7"/>
              </p:custDataLst>
            </p:nvPr>
          </p:nvSpPr>
          <p:spPr>
            <a:xfrm>
              <a:off x="2381146" y="5930454"/>
              <a:ext cx="65532" cy="243418"/>
            </a:xfrm>
            <a:custGeom>
              <a:avLst/>
              <a:gdLst/>
              <a:ahLst/>
              <a:cxnLst/>
              <a:rect l="0" t="0" r="0" b="0"/>
              <a:pathLst>
                <a:path w="65532" h="243418">
                  <a:moveTo>
                    <a:pt x="7103" y="0"/>
                  </a:moveTo>
                  <a:lnTo>
                    <a:pt x="7103" y="0"/>
                  </a:lnTo>
                  <a:lnTo>
                    <a:pt x="7103" y="31422"/>
                  </a:lnTo>
                  <a:lnTo>
                    <a:pt x="2084" y="65506"/>
                  </a:lnTo>
                  <a:lnTo>
                    <a:pt x="476" y="98756"/>
                  </a:lnTo>
                  <a:lnTo>
                    <a:pt x="0" y="133493"/>
                  </a:lnTo>
                  <a:lnTo>
                    <a:pt x="671" y="164705"/>
                  </a:lnTo>
                  <a:lnTo>
                    <a:pt x="6460" y="194511"/>
                  </a:lnTo>
                  <a:lnTo>
                    <a:pt x="20381" y="227171"/>
                  </a:lnTo>
                  <a:lnTo>
                    <a:pt x="26800" y="235674"/>
                  </a:lnTo>
                  <a:lnTo>
                    <a:pt x="35063" y="242158"/>
                  </a:lnTo>
                  <a:lnTo>
                    <a:pt x="38727" y="243400"/>
                  </a:lnTo>
                  <a:lnTo>
                    <a:pt x="41981" y="243417"/>
                  </a:lnTo>
                  <a:lnTo>
                    <a:pt x="65531" y="2337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7" name="SMARTInkShape-3181"/>
            <p:cNvSpPr/>
            <p:nvPr>
              <p:custDataLst>
                <p:tags r:id="rId8"/>
              </p:custDataLst>
            </p:nvPr>
          </p:nvSpPr>
          <p:spPr>
            <a:xfrm>
              <a:off x="1760147" y="5945060"/>
              <a:ext cx="219106" cy="327757"/>
            </a:xfrm>
            <a:custGeom>
              <a:avLst/>
              <a:gdLst/>
              <a:ahLst/>
              <a:cxnLst/>
              <a:rect l="0" t="0" r="0" b="0"/>
              <a:pathLst>
                <a:path w="219106" h="327757">
                  <a:moveTo>
                    <a:pt x="0" y="182588"/>
                  </a:moveTo>
                  <a:lnTo>
                    <a:pt x="0" y="182588"/>
                  </a:lnTo>
                  <a:lnTo>
                    <a:pt x="5831" y="210931"/>
                  </a:lnTo>
                  <a:lnTo>
                    <a:pt x="12457" y="239045"/>
                  </a:lnTo>
                  <a:lnTo>
                    <a:pt x="21967" y="275461"/>
                  </a:lnTo>
                  <a:lnTo>
                    <a:pt x="29071" y="307948"/>
                  </a:lnTo>
                  <a:lnTo>
                    <a:pt x="35377" y="325612"/>
                  </a:lnTo>
                  <a:lnTo>
                    <a:pt x="36569" y="326627"/>
                  </a:lnTo>
                  <a:lnTo>
                    <a:pt x="40057" y="327756"/>
                  </a:lnTo>
                  <a:lnTo>
                    <a:pt x="41311" y="327245"/>
                  </a:lnTo>
                  <a:lnTo>
                    <a:pt x="42148" y="326093"/>
                  </a:lnTo>
                  <a:lnTo>
                    <a:pt x="53889" y="297424"/>
                  </a:lnTo>
                  <a:lnTo>
                    <a:pt x="60960" y="269181"/>
                  </a:lnTo>
                  <a:lnTo>
                    <a:pt x="68195" y="235115"/>
                  </a:lnTo>
                  <a:lnTo>
                    <a:pt x="79355" y="199324"/>
                  </a:lnTo>
                  <a:lnTo>
                    <a:pt x="92941" y="163022"/>
                  </a:lnTo>
                  <a:lnTo>
                    <a:pt x="103369" y="130445"/>
                  </a:lnTo>
                  <a:lnTo>
                    <a:pt x="115475" y="100235"/>
                  </a:lnTo>
                  <a:lnTo>
                    <a:pt x="129341" y="70726"/>
                  </a:lnTo>
                  <a:lnTo>
                    <a:pt x="153415" y="37817"/>
                  </a:lnTo>
                  <a:lnTo>
                    <a:pt x="176735" y="17299"/>
                  </a:lnTo>
                  <a:lnTo>
                    <a:pt x="201313" y="1893"/>
                  </a:lnTo>
                  <a:lnTo>
                    <a:pt x="21910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8" name="SMARTInkShape-3182"/>
            <p:cNvSpPr/>
            <p:nvPr>
              <p:custDataLst>
                <p:tags r:id="rId9"/>
              </p:custDataLst>
            </p:nvPr>
          </p:nvSpPr>
          <p:spPr>
            <a:xfrm>
              <a:off x="1972111" y="5975717"/>
              <a:ext cx="123999" cy="202792"/>
            </a:xfrm>
            <a:custGeom>
              <a:avLst/>
              <a:gdLst/>
              <a:ahLst/>
              <a:cxnLst/>
              <a:rect l="0" t="0" r="0" b="0"/>
              <a:pathLst>
                <a:path w="123999" h="202792">
                  <a:moveTo>
                    <a:pt x="94784" y="49682"/>
                  </a:moveTo>
                  <a:lnTo>
                    <a:pt x="94784" y="49682"/>
                  </a:lnTo>
                  <a:lnTo>
                    <a:pt x="90906" y="45805"/>
                  </a:lnTo>
                  <a:lnTo>
                    <a:pt x="89003" y="41738"/>
                  </a:lnTo>
                  <a:lnTo>
                    <a:pt x="88495" y="39517"/>
                  </a:lnTo>
                  <a:lnTo>
                    <a:pt x="83904" y="32514"/>
                  </a:lnTo>
                  <a:lnTo>
                    <a:pt x="75894" y="22878"/>
                  </a:lnTo>
                  <a:lnTo>
                    <a:pt x="71306" y="13160"/>
                  </a:lnTo>
                  <a:lnTo>
                    <a:pt x="62826" y="3426"/>
                  </a:lnTo>
                  <a:lnTo>
                    <a:pt x="58128" y="721"/>
                  </a:lnTo>
                  <a:lnTo>
                    <a:pt x="55740" y="0"/>
                  </a:lnTo>
                  <a:lnTo>
                    <a:pt x="53336" y="331"/>
                  </a:lnTo>
                  <a:lnTo>
                    <a:pt x="48501" y="2861"/>
                  </a:lnTo>
                  <a:lnTo>
                    <a:pt x="41216" y="8849"/>
                  </a:lnTo>
                  <a:lnTo>
                    <a:pt x="33918" y="19640"/>
                  </a:lnTo>
                  <a:lnTo>
                    <a:pt x="19584" y="50535"/>
                  </a:lnTo>
                  <a:lnTo>
                    <a:pt x="12672" y="65480"/>
                  </a:lnTo>
                  <a:lnTo>
                    <a:pt x="6070" y="101523"/>
                  </a:lnTo>
                  <a:lnTo>
                    <a:pt x="1069" y="136023"/>
                  </a:lnTo>
                  <a:lnTo>
                    <a:pt x="0" y="171507"/>
                  </a:lnTo>
                  <a:lnTo>
                    <a:pt x="721" y="182542"/>
                  </a:lnTo>
                  <a:lnTo>
                    <a:pt x="6136" y="200034"/>
                  </a:lnTo>
                  <a:lnTo>
                    <a:pt x="7283" y="201042"/>
                  </a:lnTo>
                  <a:lnTo>
                    <a:pt x="10721" y="202161"/>
                  </a:lnTo>
                  <a:lnTo>
                    <a:pt x="17219" y="202791"/>
                  </a:lnTo>
                  <a:lnTo>
                    <a:pt x="21899" y="200774"/>
                  </a:lnTo>
                  <a:lnTo>
                    <a:pt x="31516" y="192868"/>
                  </a:lnTo>
                  <a:lnTo>
                    <a:pt x="46096" y="168506"/>
                  </a:lnTo>
                  <a:lnTo>
                    <a:pt x="58267" y="136622"/>
                  </a:lnTo>
                  <a:lnTo>
                    <a:pt x="72873" y="101386"/>
                  </a:lnTo>
                  <a:lnTo>
                    <a:pt x="76931" y="91327"/>
                  </a:lnTo>
                  <a:lnTo>
                    <a:pt x="80026" y="78161"/>
                  </a:lnTo>
                  <a:lnTo>
                    <a:pt x="81699" y="75973"/>
                  </a:lnTo>
                  <a:lnTo>
                    <a:pt x="83626" y="74512"/>
                  </a:lnTo>
                  <a:lnTo>
                    <a:pt x="85767" y="70726"/>
                  </a:lnTo>
                  <a:lnTo>
                    <a:pt x="86338" y="68580"/>
                  </a:lnTo>
                  <a:lnTo>
                    <a:pt x="87530" y="67962"/>
                  </a:lnTo>
                  <a:lnTo>
                    <a:pt x="89137" y="68361"/>
                  </a:lnTo>
                  <a:lnTo>
                    <a:pt x="91019" y="69438"/>
                  </a:lnTo>
                  <a:lnTo>
                    <a:pt x="92274" y="70968"/>
                  </a:lnTo>
                  <a:lnTo>
                    <a:pt x="93668" y="74831"/>
                  </a:lnTo>
                  <a:lnTo>
                    <a:pt x="96801" y="88470"/>
                  </a:lnTo>
                  <a:lnTo>
                    <a:pt x="109568" y="123558"/>
                  </a:lnTo>
                  <a:lnTo>
                    <a:pt x="121435" y="158864"/>
                  </a:lnTo>
                  <a:lnTo>
                    <a:pt x="123998" y="16653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39" name="SMARTInkShape-3183"/>
            <p:cNvSpPr/>
            <p:nvPr>
              <p:custDataLst>
                <p:tags r:id="rId10"/>
              </p:custDataLst>
            </p:nvPr>
          </p:nvSpPr>
          <p:spPr>
            <a:xfrm>
              <a:off x="2176447" y="5981578"/>
              <a:ext cx="94947" cy="189327"/>
            </a:xfrm>
            <a:custGeom>
              <a:avLst/>
              <a:gdLst/>
              <a:ahLst/>
              <a:cxnLst/>
              <a:rect l="0" t="0" r="0" b="0"/>
              <a:pathLst>
                <a:path w="94947" h="189327">
                  <a:moveTo>
                    <a:pt x="0" y="29214"/>
                  </a:moveTo>
                  <a:lnTo>
                    <a:pt x="0" y="29214"/>
                  </a:lnTo>
                  <a:lnTo>
                    <a:pt x="0" y="63762"/>
                  </a:lnTo>
                  <a:lnTo>
                    <a:pt x="0" y="96429"/>
                  </a:lnTo>
                  <a:lnTo>
                    <a:pt x="5781" y="131659"/>
                  </a:lnTo>
                  <a:lnTo>
                    <a:pt x="7170" y="167357"/>
                  </a:lnTo>
                  <a:lnTo>
                    <a:pt x="7296" y="187985"/>
                  </a:lnTo>
                  <a:lnTo>
                    <a:pt x="8110" y="188621"/>
                  </a:lnTo>
                  <a:lnTo>
                    <a:pt x="11179" y="189326"/>
                  </a:lnTo>
                  <a:lnTo>
                    <a:pt x="12322" y="188704"/>
                  </a:lnTo>
                  <a:lnTo>
                    <a:pt x="13084" y="187476"/>
                  </a:lnTo>
                  <a:lnTo>
                    <a:pt x="14156" y="181873"/>
                  </a:lnTo>
                  <a:lnTo>
                    <a:pt x="16638" y="170744"/>
                  </a:lnTo>
                  <a:lnTo>
                    <a:pt x="27047" y="137357"/>
                  </a:lnTo>
                  <a:lnTo>
                    <a:pt x="36571" y="101489"/>
                  </a:lnTo>
                  <a:lnTo>
                    <a:pt x="46001" y="72810"/>
                  </a:lnTo>
                  <a:lnTo>
                    <a:pt x="63728" y="37916"/>
                  </a:lnTo>
                  <a:lnTo>
                    <a:pt x="9494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0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Some Properties</a:t>
            </a:r>
            <a:endParaRPr lang="en-US" altLang="en-US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001000" cy="4906963"/>
          </a:xfrm>
        </p:spPr>
        <p:txBody>
          <a:bodyPr/>
          <a:lstStyle/>
          <a:p>
            <a:pPr eaLnBrk="1" hangingPunct="1"/>
            <a:r>
              <a:rPr lang="da-DK" altLang="en-US" dirty="0" smtClean="0"/>
              <a:t>Autocovariance Function</a:t>
            </a:r>
          </a:p>
          <a:p>
            <a:pPr eaLnBrk="1" hangingPunct="1"/>
            <a:endParaRPr lang="da-DK" altLang="en-US" dirty="0" smtClean="0"/>
          </a:p>
          <a:p>
            <a:pPr eaLnBrk="1" hangingPunct="1"/>
            <a:endParaRPr lang="da-DK" altLang="en-US" dirty="0" smtClean="0"/>
          </a:p>
          <a:p>
            <a:pPr eaLnBrk="1" hangingPunct="1"/>
            <a:endParaRPr lang="da-DK" altLang="en-US" dirty="0" smtClean="0"/>
          </a:p>
          <a:p>
            <a:pPr eaLnBrk="1" hangingPunct="1"/>
            <a:endParaRPr lang="da-DK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Some Properties</a:t>
            </a:r>
            <a:endParaRPr lang="en-US" altLang="en-US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001000" cy="4906963"/>
          </a:xfrm>
        </p:spPr>
        <p:txBody>
          <a:bodyPr/>
          <a:lstStyle/>
          <a:p>
            <a:pPr eaLnBrk="1" hangingPunct="1"/>
            <a:r>
              <a:rPr lang="da-DK" altLang="en-US" dirty="0" smtClean="0"/>
              <a:t>Autocovariance Function</a:t>
            </a:r>
          </a:p>
          <a:p>
            <a:pPr eaLnBrk="1" hangingPunct="1"/>
            <a:endParaRPr lang="da-DK" altLang="en-US" dirty="0" smtClean="0"/>
          </a:p>
          <a:p>
            <a:pPr eaLnBrk="1" hangingPunct="1"/>
            <a:endParaRPr lang="da-DK" altLang="en-US" dirty="0" smtClean="0"/>
          </a:p>
          <a:p>
            <a:pPr eaLnBrk="1" hangingPunct="1"/>
            <a:endParaRPr lang="da-DK" altLang="en-US" dirty="0" smtClean="0"/>
          </a:p>
          <a:p>
            <a:pPr eaLnBrk="1" hangingPunct="1"/>
            <a:endParaRPr lang="da-DK" altLang="en-US" dirty="0" smtClean="0"/>
          </a:p>
        </p:txBody>
      </p:sp>
      <p:pic>
        <p:nvPicPr>
          <p:cNvPr id="45064" name="Picture 6"/>
          <p:cNvPicPr>
            <a:picLocks noChangeAspect="1" noChangeArrowheads="1"/>
          </p:cNvPicPr>
          <p:nvPr/>
        </p:nvPicPr>
        <p:blipFill rotWithShape="1">
          <a:blip r:embed="rId1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"/>
          <a:stretch/>
        </p:blipFill>
        <p:spPr bwMode="auto">
          <a:xfrm>
            <a:off x="304800" y="1904999"/>
            <a:ext cx="8534400" cy="200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5359" name="SMARTInkShape-Group816"/>
          <p:cNvGrpSpPr/>
          <p:nvPr/>
        </p:nvGrpSpPr>
        <p:grpSpPr>
          <a:xfrm>
            <a:off x="379867" y="3973924"/>
            <a:ext cx="1453316" cy="1129288"/>
            <a:chOff x="379867" y="3973924"/>
            <a:chExt cx="1453316" cy="1129288"/>
          </a:xfrm>
        </p:grpSpPr>
        <p:sp>
          <p:nvSpPr>
            <p:cNvPr id="45346" name="SMARTInkShape-3184"/>
            <p:cNvSpPr/>
            <p:nvPr>
              <p:custDataLst>
                <p:tags r:id="rId136"/>
              </p:custDataLst>
            </p:nvPr>
          </p:nvSpPr>
          <p:spPr>
            <a:xfrm>
              <a:off x="1672594" y="4864148"/>
              <a:ext cx="145982" cy="21904"/>
            </a:xfrm>
            <a:custGeom>
              <a:avLst/>
              <a:gdLst/>
              <a:ahLst/>
              <a:cxnLst/>
              <a:rect l="0" t="0" r="0" b="0"/>
              <a:pathLst>
                <a:path w="145982" h="21904">
                  <a:moveTo>
                    <a:pt x="7214" y="7296"/>
                  </a:moveTo>
                  <a:lnTo>
                    <a:pt x="7214" y="7296"/>
                  </a:lnTo>
                  <a:lnTo>
                    <a:pt x="0" y="7296"/>
                  </a:lnTo>
                  <a:lnTo>
                    <a:pt x="3815" y="7296"/>
                  </a:lnTo>
                  <a:lnTo>
                    <a:pt x="7867" y="5132"/>
                  </a:lnTo>
                  <a:lnTo>
                    <a:pt x="10084" y="3419"/>
                  </a:lnTo>
                  <a:lnTo>
                    <a:pt x="16875" y="1515"/>
                  </a:lnTo>
                  <a:lnTo>
                    <a:pt x="52616" y="81"/>
                  </a:lnTo>
                  <a:lnTo>
                    <a:pt x="84830" y="0"/>
                  </a:lnTo>
                  <a:lnTo>
                    <a:pt x="115206" y="7938"/>
                  </a:lnTo>
                  <a:lnTo>
                    <a:pt x="145981" y="219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47" name="SMARTInkShape-3185"/>
            <p:cNvSpPr/>
            <p:nvPr>
              <p:custDataLst>
                <p:tags r:id="rId137"/>
              </p:custDataLst>
            </p:nvPr>
          </p:nvSpPr>
          <p:spPr>
            <a:xfrm>
              <a:off x="445514" y="4601390"/>
              <a:ext cx="350570" cy="371720"/>
            </a:xfrm>
            <a:custGeom>
              <a:avLst/>
              <a:gdLst/>
              <a:ahLst/>
              <a:cxnLst/>
              <a:rect l="0" t="0" r="0" b="0"/>
              <a:pathLst>
                <a:path w="350570" h="371720">
                  <a:moveTo>
                    <a:pt x="0" y="94769"/>
                  </a:moveTo>
                  <a:lnTo>
                    <a:pt x="0" y="94769"/>
                  </a:lnTo>
                  <a:lnTo>
                    <a:pt x="0" y="70387"/>
                  </a:lnTo>
                  <a:lnTo>
                    <a:pt x="3878" y="59233"/>
                  </a:lnTo>
                  <a:lnTo>
                    <a:pt x="10109" y="52467"/>
                  </a:lnTo>
                  <a:lnTo>
                    <a:pt x="31207" y="39788"/>
                  </a:lnTo>
                  <a:lnTo>
                    <a:pt x="42158" y="37363"/>
                  </a:lnTo>
                  <a:lnTo>
                    <a:pt x="58477" y="37456"/>
                  </a:lnTo>
                  <a:lnTo>
                    <a:pt x="88332" y="49637"/>
                  </a:lnTo>
                  <a:lnTo>
                    <a:pt x="124157" y="80625"/>
                  </a:lnTo>
                  <a:lnTo>
                    <a:pt x="150619" y="110560"/>
                  </a:lnTo>
                  <a:lnTo>
                    <a:pt x="181023" y="146050"/>
                  </a:lnTo>
                  <a:lnTo>
                    <a:pt x="197878" y="175139"/>
                  </a:lnTo>
                  <a:lnTo>
                    <a:pt x="209022" y="209348"/>
                  </a:lnTo>
                  <a:lnTo>
                    <a:pt x="216874" y="240390"/>
                  </a:lnTo>
                  <a:lnTo>
                    <a:pt x="218665" y="273842"/>
                  </a:lnTo>
                  <a:lnTo>
                    <a:pt x="219019" y="305066"/>
                  </a:lnTo>
                  <a:lnTo>
                    <a:pt x="216925" y="329868"/>
                  </a:lnTo>
                  <a:lnTo>
                    <a:pt x="212456" y="342893"/>
                  </a:lnTo>
                  <a:lnTo>
                    <a:pt x="195648" y="365645"/>
                  </a:lnTo>
                  <a:lnTo>
                    <a:pt x="190286" y="369344"/>
                  </a:lnTo>
                  <a:lnTo>
                    <a:pt x="182705" y="371426"/>
                  </a:lnTo>
                  <a:lnTo>
                    <a:pt x="180232" y="371719"/>
                  </a:lnTo>
                  <a:lnTo>
                    <a:pt x="168996" y="368252"/>
                  </a:lnTo>
                  <a:lnTo>
                    <a:pt x="159265" y="362087"/>
                  </a:lnTo>
                  <a:lnTo>
                    <a:pt x="155993" y="353155"/>
                  </a:lnTo>
                  <a:lnTo>
                    <a:pt x="147823" y="317093"/>
                  </a:lnTo>
                  <a:lnTo>
                    <a:pt x="146417" y="281420"/>
                  </a:lnTo>
                  <a:lnTo>
                    <a:pt x="150051" y="248896"/>
                  </a:lnTo>
                  <a:lnTo>
                    <a:pt x="160144" y="217439"/>
                  </a:lnTo>
                  <a:lnTo>
                    <a:pt x="169536" y="183683"/>
                  </a:lnTo>
                  <a:lnTo>
                    <a:pt x="181336" y="147984"/>
                  </a:lnTo>
                  <a:lnTo>
                    <a:pt x="198988" y="115586"/>
                  </a:lnTo>
                  <a:lnTo>
                    <a:pt x="215760" y="85429"/>
                  </a:lnTo>
                  <a:lnTo>
                    <a:pt x="240987" y="51989"/>
                  </a:lnTo>
                  <a:lnTo>
                    <a:pt x="264604" y="24104"/>
                  </a:lnTo>
                  <a:lnTo>
                    <a:pt x="285335" y="9993"/>
                  </a:lnTo>
                  <a:lnTo>
                    <a:pt x="304731" y="2837"/>
                  </a:lnTo>
                  <a:lnTo>
                    <a:pt x="332959" y="0"/>
                  </a:lnTo>
                  <a:lnTo>
                    <a:pt x="350569" y="71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48" name="SMARTInkShape-3186"/>
            <p:cNvSpPr/>
            <p:nvPr>
              <p:custDataLst>
                <p:tags r:id="rId138"/>
              </p:custDataLst>
            </p:nvPr>
          </p:nvSpPr>
          <p:spPr>
            <a:xfrm>
              <a:off x="1774754" y="4330984"/>
              <a:ext cx="29065" cy="204499"/>
            </a:xfrm>
            <a:custGeom>
              <a:avLst/>
              <a:gdLst/>
              <a:ahLst/>
              <a:cxnLst/>
              <a:rect l="0" t="0" r="0" b="0"/>
              <a:pathLst>
                <a:path w="29065" h="204499">
                  <a:moveTo>
                    <a:pt x="0" y="0"/>
                  </a:moveTo>
                  <a:lnTo>
                    <a:pt x="0" y="0"/>
                  </a:lnTo>
                  <a:lnTo>
                    <a:pt x="10166" y="0"/>
                  </a:lnTo>
                  <a:lnTo>
                    <a:pt x="14797" y="2164"/>
                  </a:lnTo>
                  <a:lnTo>
                    <a:pt x="17168" y="3877"/>
                  </a:lnTo>
                  <a:lnTo>
                    <a:pt x="19803" y="7945"/>
                  </a:lnTo>
                  <a:lnTo>
                    <a:pt x="21785" y="12457"/>
                  </a:lnTo>
                  <a:lnTo>
                    <a:pt x="25371" y="17168"/>
                  </a:lnTo>
                  <a:lnTo>
                    <a:pt x="28076" y="32137"/>
                  </a:lnTo>
                  <a:lnTo>
                    <a:pt x="29064" y="62500"/>
                  </a:lnTo>
                  <a:lnTo>
                    <a:pt x="25307" y="98184"/>
                  </a:lnTo>
                  <a:lnTo>
                    <a:pt x="19040" y="130710"/>
                  </a:lnTo>
                  <a:lnTo>
                    <a:pt x="12043" y="162167"/>
                  </a:lnTo>
                  <a:lnTo>
                    <a:pt x="7581" y="196451"/>
                  </a:lnTo>
                  <a:lnTo>
                    <a:pt x="7304" y="2044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49" name="SMARTInkShape-3187"/>
            <p:cNvSpPr/>
            <p:nvPr>
              <p:custDataLst>
                <p:tags r:id="rId139"/>
              </p:custDataLst>
            </p:nvPr>
          </p:nvSpPr>
          <p:spPr>
            <a:xfrm>
              <a:off x="1753859" y="4148396"/>
              <a:ext cx="13593" cy="21912"/>
            </a:xfrm>
            <a:custGeom>
              <a:avLst/>
              <a:gdLst/>
              <a:ahLst/>
              <a:cxnLst/>
              <a:rect l="0" t="0" r="0" b="0"/>
              <a:pathLst>
                <a:path w="13593" h="21912">
                  <a:moveTo>
                    <a:pt x="6288" y="21911"/>
                  </a:moveTo>
                  <a:lnTo>
                    <a:pt x="6288" y="21911"/>
                  </a:lnTo>
                  <a:lnTo>
                    <a:pt x="2411" y="18033"/>
                  </a:lnTo>
                  <a:lnTo>
                    <a:pt x="507" y="13966"/>
                  </a:lnTo>
                  <a:lnTo>
                    <a:pt x="0" y="11745"/>
                  </a:lnTo>
                  <a:lnTo>
                    <a:pt x="473" y="10265"/>
                  </a:lnTo>
                  <a:lnTo>
                    <a:pt x="1600" y="9277"/>
                  </a:lnTo>
                  <a:lnTo>
                    <a:pt x="3162" y="8620"/>
                  </a:lnTo>
                  <a:lnTo>
                    <a:pt x="4204" y="7370"/>
                  </a:lnTo>
                  <a:lnTo>
                    <a:pt x="6013" y="1131"/>
                  </a:lnTo>
                  <a:lnTo>
                    <a:pt x="8330" y="503"/>
                  </a:lnTo>
                  <a:lnTo>
                    <a:pt x="1359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0" name="SMARTInkShape-3188"/>
            <p:cNvSpPr/>
            <p:nvPr>
              <p:custDataLst>
                <p:tags r:id="rId140"/>
              </p:custDataLst>
            </p:nvPr>
          </p:nvSpPr>
          <p:spPr>
            <a:xfrm>
              <a:off x="1687112" y="4776498"/>
              <a:ext cx="146071" cy="21912"/>
            </a:xfrm>
            <a:custGeom>
              <a:avLst/>
              <a:gdLst/>
              <a:ahLst/>
              <a:cxnLst/>
              <a:rect l="0" t="0" r="0" b="0"/>
              <a:pathLst>
                <a:path w="146071" h="21912">
                  <a:moveTo>
                    <a:pt x="0" y="0"/>
                  </a:moveTo>
                  <a:lnTo>
                    <a:pt x="0" y="0"/>
                  </a:lnTo>
                  <a:lnTo>
                    <a:pt x="34548" y="0"/>
                  </a:lnTo>
                  <a:lnTo>
                    <a:pt x="67215" y="0"/>
                  </a:lnTo>
                  <a:lnTo>
                    <a:pt x="99518" y="0"/>
                  </a:lnTo>
                  <a:lnTo>
                    <a:pt x="128049" y="7439"/>
                  </a:lnTo>
                  <a:lnTo>
                    <a:pt x="138573" y="12951"/>
                  </a:lnTo>
                  <a:lnTo>
                    <a:pt x="144589" y="14280"/>
                  </a:lnTo>
                  <a:lnTo>
                    <a:pt x="145083" y="15201"/>
                  </a:lnTo>
                  <a:lnTo>
                    <a:pt x="146070" y="219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1" name="SMARTInkShape-3189"/>
            <p:cNvSpPr/>
            <p:nvPr>
              <p:custDataLst>
                <p:tags r:id="rId141"/>
              </p:custDataLst>
            </p:nvPr>
          </p:nvSpPr>
          <p:spPr>
            <a:xfrm>
              <a:off x="1263508" y="4637732"/>
              <a:ext cx="114998" cy="465480"/>
            </a:xfrm>
            <a:custGeom>
              <a:avLst/>
              <a:gdLst/>
              <a:ahLst/>
              <a:cxnLst/>
              <a:rect l="0" t="0" r="0" b="0"/>
              <a:pathLst>
                <a:path w="114998" h="465480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5" y="2163"/>
                  </a:lnTo>
                  <a:lnTo>
                    <a:pt x="39340" y="29911"/>
                  </a:lnTo>
                  <a:lnTo>
                    <a:pt x="57100" y="46191"/>
                  </a:lnTo>
                  <a:lnTo>
                    <a:pt x="77642" y="77380"/>
                  </a:lnTo>
                  <a:lnTo>
                    <a:pt x="92433" y="105249"/>
                  </a:lnTo>
                  <a:lnTo>
                    <a:pt x="106141" y="139540"/>
                  </a:lnTo>
                  <a:lnTo>
                    <a:pt x="113321" y="171275"/>
                  </a:lnTo>
                  <a:lnTo>
                    <a:pt x="114997" y="201597"/>
                  </a:lnTo>
                  <a:lnTo>
                    <a:pt x="111527" y="231951"/>
                  </a:lnTo>
                  <a:lnTo>
                    <a:pt x="109326" y="266281"/>
                  </a:lnTo>
                  <a:lnTo>
                    <a:pt x="103895" y="301339"/>
                  </a:lnTo>
                  <a:lnTo>
                    <a:pt x="97147" y="332646"/>
                  </a:lnTo>
                  <a:lnTo>
                    <a:pt x="90819" y="362480"/>
                  </a:lnTo>
                  <a:lnTo>
                    <a:pt x="87772" y="391877"/>
                  </a:lnTo>
                  <a:lnTo>
                    <a:pt x="82047" y="426564"/>
                  </a:lnTo>
                  <a:lnTo>
                    <a:pt x="80406" y="463047"/>
                  </a:lnTo>
                  <a:lnTo>
                    <a:pt x="80368" y="465479"/>
                  </a:lnTo>
                  <a:lnTo>
                    <a:pt x="81170" y="465316"/>
                  </a:lnTo>
                  <a:lnTo>
                    <a:pt x="87642" y="4601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2" name="SMARTInkShape-3190"/>
            <p:cNvSpPr/>
            <p:nvPr>
              <p:custDataLst>
                <p:tags r:id="rId142"/>
              </p:custDataLst>
            </p:nvPr>
          </p:nvSpPr>
          <p:spPr>
            <a:xfrm>
              <a:off x="883781" y="4615821"/>
              <a:ext cx="65677" cy="394390"/>
            </a:xfrm>
            <a:custGeom>
              <a:avLst/>
              <a:gdLst/>
              <a:ahLst/>
              <a:cxnLst/>
              <a:rect l="0" t="0" r="0" b="0"/>
              <a:pathLst>
                <a:path w="65677" h="394390">
                  <a:moveTo>
                    <a:pt x="43765" y="0"/>
                  </a:moveTo>
                  <a:lnTo>
                    <a:pt x="43765" y="0"/>
                  </a:lnTo>
                  <a:lnTo>
                    <a:pt x="30200" y="0"/>
                  </a:lnTo>
                  <a:lnTo>
                    <a:pt x="21254" y="33922"/>
                  </a:lnTo>
                  <a:lnTo>
                    <a:pt x="14373" y="61987"/>
                  </a:lnTo>
                  <a:lnTo>
                    <a:pt x="7195" y="96000"/>
                  </a:lnTo>
                  <a:lnTo>
                    <a:pt x="3167" y="120571"/>
                  </a:lnTo>
                  <a:lnTo>
                    <a:pt x="1377" y="147722"/>
                  </a:lnTo>
                  <a:lnTo>
                    <a:pt x="581" y="176018"/>
                  </a:lnTo>
                  <a:lnTo>
                    <a:pt x="227" y="204013"/>
                  </a:lnTo>
                  <a:lnTo>
                    <a:pt x="70" y="229980"/>
                  </a:lnTo>
                  <a:lnTo>
                    <a:pt x="0" y="255046"/>
                  </a:lnTo>
                  <a:lnTo>
                    <a:pt x="2125" y="289806"/>
                  </a:lnTo>
                  <a:lnTo>
                    <a:pt x="7894" y="318499"/>
                  </a:lnTo>
                  <a:lnTo>
                    <a:pt x="17114" y="350005"/>
                  </a:lnTo>
                  <a:lnTo>
                    <a:pt x="31768" y="373029"/>
                  </a:lnTo>
                  <a:lnTo>
                    <a:pt x="41473" y="383372"/>
                  </a:lnTo>
                  <a:lnTo>
                    <a:pt x="55826" y="392779"/>
                  </a:lnTo>
                  <a:lnTo>
                    <a:pt x="65676" y="39438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3" name="SMARTInkShape-3191"/>
            <p:cNvSpPr/>
            <p:nvPr>
              <p:custDataLst>
                <p:tags r:id="rId143"/>
              </p:custDataLst>
            </p:nvPr>
          </p:nvSpPr>
          <p:spPr>
            <a:xfrm>
              <a:off x="1037426" y="4660169"/>
              <a:ext cx="80013" cy="320829"/>
            </a:xfrm>
            <a:custGeom>
              <a:avLst/>
              <a:gdLst/>
              <a:ahLst/>
              <a:cxnLst/>
              <a:rect l="0" t="0" r="0" b="0"/>
              <a:pathLst>
                <a:path w="80013" h="320829">
                  <a:moveTo>
                    <a:pt x="14280" y="101723"/>
                  </a:moveTo>
                  <a:lnTo>
                    <a:pt x="14280" y="101723"/>
                  </a:lnTo>
                  <a:lnTo>
                    <a:pt x="10403" y="97845"/>
                  </a:lnTo>
                  <a:lnTo>
                    <a:pt x="8499" y="93778"/>
                  </a:lnTo>
                  <a:lnTo>
                    <a:pt x="7992" y="91556"/>
                  </a:lnTo>
                  <a:lnTo>
                    <a:pt x="2158" y="81350"/>
                  </a:lnTo>
                  <a:lnTo>
                    <a:pt x="0" y="63774"/>
                  </a:lnTo>
                  <a:lnTo>
                    <a:pt x="5569" y="47400"/>
                  </a:lnTo>
                  <a:lnTo>
                    <a:pt x="14483" y="30700"/>
                  </a:lnTo>
                  <a:lnTo>
                    <a:pt x="31334" y="5475"/>
                  </a:lnTo>
                  <a:lnTo>
                    <a:pt x="36196" y="2141"/>
                  </a:lnTo>
                  <a:lnTo>
                    <a:pt x="43496" y="264"/>
                  </a:lnTo>
                  <a:lnTo>
                    <a:pt x="45930" y="0"/>
                  </a:lnTo>
                  <a:lnTo>
                    <a:pt x="50798" y="1871"/>
                  </a:lnTo>
                  <a:lnTo>
                    <a:pt x="53233" y="3506"/>
                  </a:lnTo>
                  <a:lnTo>
                    <a:pt x="60536" y="13562"/>
                  </a:lnTo>
                  <a:lnTo>
                    <a:pt x="70139" y="47464"/>
                  </a:lnTo>
                  <a:lnTo>
                    <a:pt x="72201" y="81116"/>
                  </a:lnTo>
                  <a:lnTo>
                    <a:pt x="72558" y="109412"/>
                  </a:lnTo>
                  <a:lnTo>
                    <a:pt x="72664" y="140518"/>
                  </a:lnTo>
                  <a:lnTo>
                    <a:pt x="70531" y="173268"/>
                  </a:lnTo>
                  <a:lnTo>
                    <a:pt x="66924" y="203530"/>
                  </a:lnTo>
                  <a:lnTo>
                    <a:pt x="65705" y="238959"/>
                  </a:lnTo>
                  <a:lnTo>
                    <a:pt x="60445" y="269401"/>
                  </a:lnTo>
                  <a:lnTo>
                    <a:pt x="59607" y="289901"/>
                  </a:lnTo>
                  <a:lnTo>
                    <a:pt x="65131" y="318112"/>
                  </a:lnTo>
                  <a:lnTo>
                    <a:pt x="66034" y="319018"/>
                  </a:lnTo>
                  <a:lnTo>
                    <a:pt x="71669" y="320589"/>
                  </a:lnTo>
                  <a:lnTo>
                    <a:pt x="80012" y="3208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4" name="SMARTInkShape-3192"/>
            <p:cNvSpPr/>
            <p:nvPr>
              <p:custDataLst>
                <p:tags r:id="rId144"/>
              </p:custDataLst>
            </p:nvPr>
          </p:nvSpPr>
          <p:spPr>
            <a:xfrm>
              <a:off x="1205446" y="4134804"/>
              <a:ext cx="160312" cy="311365"/>
            </a:xfrm>
            <a:custGeom>
              <a:avLst/>
              <a:gdLst/>
              <a:ahLst/>
              <a:cxnLst/>
              <a:rect l="0" t="0" r="0" b="0"/>
              <a:pathLst>
                <a:path w="160312" h="311365">
                  <a:moveTo>
                    <a:pt x="109187" y="6289"/>
                  </a:moveTo>
                  <a:lnTo>
                    <a:pt x="109187" y="6289"/>
                  </a:lnTo>
                  <a:lnTo>
                    <a:pt x="109187" y="2412"/>
                  </a:lnTo>
                  <a:lnTo>
                    <a:pt x="108375" y="1270"/>
                  </a:lnTo>
                  <a:lnTo>
                    <a:pt x="107023" y="508"/>
                  </a:lnTo>
                  <a:lnTo>
                    <a:pt x="105310" y="0"/>
                  </a:lnTo>
                  <a:lnTo>
                    <a:pt x="104167" y="473"/>
                  </a:lnTo>
                  <a:lnTo>
                    <a:pt x="103406" y="1600"/>
                  </a:lnTo>
                  <a:lnTo>
                    <a:pt x="102184" y="5363"/>
                  </a:lnTo>
                  <a:lnTo>
                    <a:pt x="101972" y="9891"/>
                  </a:lnTo>
                  <a:lnTo>
                    <a:pt x="99759" y="14112"/>
                  </a:lnTo>
                  <a:lnTo>
                    <a:pt x="77501" y="48112"/>
                  </a:lnTo>
                  <a:lnTo>
                    <a:pt x="52762" y="80805"/>
                  </a:lnTo>
                  <a:lnTo>
                    <a:pt x="38651" y="102188"/>
                  </a:lnTo>
                  <a:lnTo>
                    <a:pt x="8479" y="128960"/>
                  </a:lnTo>
                  <a:lnTo>
                    <a:pt x="7965" y="128645"/>
                  </a:lnTo>
                  <a:lnTo>
                    <a:pt x="7394" y="126130"/>
                  </a:lnTo>
                  <a:lnTo>
                    <a:pt x="6978" y="113241"/>
                  </a:lnTo>
                  <a:lnTo>
                    <a:pt x="10827" y="102177"/>
                  </a:lnTo>
                  <a:lnTo>
                    <a:pt x="20209" y="88917"/>
                  </a:lnTo>
                  <a:lnTo>
                    <a:pt x="37609" y="70689"/>
                  </a:lnTo>
                  <a:lnTo>
                    <a:pt x="45185" y="67371"/>
                  </a:lnTo>
                  <a:lnTo>
                    <a:pt x="63273" y="65241"/>
                  </a:lnTo>
                  <a:lnTo>
                    <a:pt x="70657" y="67114"/>
                  </a:lnTo>
                  <a:lnTo>
                    <a:pt x="89596" y="78016"/>
                  </a:lnTo>
                  <a:lnTo>
                    <a:pt x="103982" y="99269"/>
                  </a:lnTo>
                  <a:lnTo>
                    <a:pt x="113178" y="123388"/>
                  </a:lnTo>
                  <a:lnTo>
                    <a:pt x="116054" y="153513"/>
                  </a:lnTo>
                  <a:lnTo>
                    <a:pt x="108488" y="189029"/>
                  </a:lnTo>
                  <a:lnTo>
                    <a:pt x="95434" y="221998"/>
                  </a:lnTo>
                  <a:lnTo>
                    <a:pt x="82245" y="253126"/>
                  </a:lnTo>
                  <a:lnTo>
                    <a:pt x="60155" y="284749"/>
                  </a:lnTo>
                  <a:lnTo>
                    <a:pt x="35130" y="307394"/>
                  </a:lnTo>
                  <a:lnTo>
                    <a:pt x="29476" y="310529"/>
                  </a:lnTo>
                  <a:lnTo>
                    <a:pt x="26832" y="311364"/>
                  </a:lnTo>
                  <a:lnTo>
                    <a:pt x="19567" y="310129"/>
                  </a:lnTo>
                  <a:lnTo>
                    <a:pt x="15357" y="308664"/>
                  </a:lnTo>
                  <a:lnTo>
                    <a:pt x="12550" y="306875"/>
                  </a:lnTo>
                  <a:lnTo>
                    <a:pt x="10679" y="304871"/>
                  </a:lnTo>
                  <a:lnTo>
                    <a:pt x="2411" y="287616"/>
                  </a:lnTo>
                  <a:lnTo>
                    <a:pt x="0" y="264205"/>
                  </a:lnTo>
                  <a:lnTo>
                    <a:pt x="5954" y="228831"/>
                  </a:lnTo>
                  <a:lnTo>
                    <a:pt x="10829" y="218536"/>
                  </a:lnTo>
                  <a:lnTo>
                    <a:pt x="30712" y="191080"/>
                  </a:lnTo>
                  <a:lnTo>
                    <a:pt x="38603" y="185798"/>
                  </a:lnTo>
                  <a:lnTo>
                    <a:pt x="44815" y="183451"/>
                  </a:lnTo>
                  <a:lnTo>
                    <a:pt x="70568" y="181738"/>
                  </a:lnTo>
                  <a:lnTo>
                    <a:pt x="89776" y="187436"/>
                  </a:lnTo>
                  <a:lnTo>
                    <a:pt x="107036" y="196377"/>
                  </a:lnTo>
                  <a:lnTo>
                    <a:pt x="140225" y="215664"/>
                  </a:lnTo>
                  <a:lnTo>
                    <a:pt x="151164" y="223952"/>
                  </a:lnTo>
                  <a:lnTo>
                    <a:pt x="160311" y="22539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5" name="SMARTInkShape-3193"/>
            <p:cNvSpPr/>
            <p:nvPr>
              <p:custDataLst>
                <p:tags r:id="rId145"/>
              </p:custDataLst>
            </p:nvPr>
          </p:nvSpPr>
          <p:spPr>
            <a:xfrm>
              <a:off x="379867" y="3973924"/>
              <a:ext cx="584195" cy="408185"/>
            </a:xfrm>
            <a:custGeom>
              <a:avLst/>
              <a:gdLst/>
              <a:ahLst/>
              <a:cxnLst/>
              <a:rect l="0" t="0" r="0" b="0"/>
              <a:pathLst>
                <a:path w="584195" h="408185">
                  <a:moveTo>
                    <a:pt x="80255" y="408184"/>
                  </a:moveTo>
                  <a:lnTo>
                    <a:pt x="80255" y="408184"/>
                  </a:lnTo>
                  <a:lnTo>
                    <a:pt x="49524" y="407373"/>
                  </a:lnTo>
                  <a:lnTo>
                    <a:pt x="42793" y="404307"/>
                  </a:lnTo>
                  <a:lnTo>
                    <a:pt x="34440" y="394142"/>
                  </a:lnTo>
                  <a:lnTo>
                    <a:pt x="19431" y="362757"/>
                  </a:lnTo>
                  <a:lnTo>
                    <a:pt x="7224" y="327634"/>
                  </a:lnTo>
                  <a:lnTo>
                    <a:pt x="2081" y="303709"/>
                  </a:lnTo>
                  <a:lnTo>
                    <a:pt x="344" y="270420"/>
                  </a:lnTo>
                  <a:lnTo>
                    <a:pt x="0" y="234571"/>
                  </a:lnTo>
                  <a:lnTo>
                    <a:pt x="752" y="205895"/>
                  </a:lnTo>
                  <a:lnTo>
                    <a:pt x="4943" y="176840"/>
                  </a:lnTo>
                  <a:lnTo>
                    <a:pt x="7356" y="148484"/>
                  </a:lnTo>
                  <a:lnTo>
                    <a:pt x="15031" y="116681"/>
                  </a:lnTo>
                  <a:lnTo>
                    <a:pt x="27574" y="80422"/>
                  </a:lnTo>
                  <a:lnTo>
                    <a:pt x="48747" y="48982"/>
                  </a:lnTo>
                  <a:lnTo>
                    <a:pt x="70856" y="33737"/>
                  </a:lnTo>
                  <a:lnTo>
                    <a:pt x="75612" y="32770"/>
                  </a:lnTo>
                  <a:lnTo>
                    <a:pt x="85224" y="33860"/>
                  </a:lnTo>
                  <a:lnTo>
                    <a:pt x="95883" y="39035"/>
                  </a:lnTo>
                  <a:lnTo>
                    <a:pt x="112586" y="54697"/>
                  </a:lnTo>
                  <a:lnTo>
                    <a:pt x="125901" y="74334"/>
                  </a:lnTo>
                  <a:lnTo>
                    <a:pt x="138081" y="109638"/>
                  </a:lnTo>
                  <a:lnTo>
                    <a:pt x="145808" y="138220"/>
                  </a:lnTo>
                  <a:lnTo>
                    <a:pt x="153237" y="167247"/>
                  </a:lnTo>
                  <a:lnTo>
                    <a:pt x="158414" y="196406"/>
                  </a:lnTo>
                  <a:lnTo>
                    <a:pt x="164040" y="231462"/>
                  </a:lnTo>
                  <a:lnTo>
                    <a:pt x="167558" y="266430"/>
                  </a:lnTo>
                  <a:lnTo>
                    <a:pt x="167888" y="283456"/>
                  </a:lnTo>
                  <a:lnTo>
                    <a:pt x="171771" y="279979"/>
                  </a:lnTo>
                  <a:lnTo>
                    <a:pt x="173676" y="276005"/>
                  </a:lnTo>
                  <a:lnTo>
                    <a:pt x="183011" y="243998"/>
                  </a:lnTo>
                  <a:lnTo>
                    <a:pt x="192342" y="207862"/>
                  </a:lnTo>
                  <a:lnTo>
                    <a:pt x="203452" y="179136"/>
                  </a:lnTo>
                  <a:lnTo>
                    <a:pt x="213146" y="146189"/>
                  </a:lnTo>
                  <a:lnTo>
                    <a:pt x="225035" y="114607"/>
                  </a:lnTo>
                  <a:lnTo>
                    <a:pt x="243592" y="79874"/>
                  </a:lnTo>
                  <a:lnTo>
                    <a:pt x="260723" y="44761"/>
                  </a:lnTo>
                  <a:lnTo>
                    <a:pt x="267581" y="30803"/>
                  </a:lnTo>
                  <a:lnTo>
                    <a:pt x="291550" y="3300"/>
                  </a:lnTo>
                  <a:lnTo>
                    <a:pt x="297512" y="1016"/>
                  </a:lnTo>
                  <a:lnTo>
                    <a:pt x="305572" y="0"/>
                  </a:lnTo>
                  <a:lnTo>
                    <a:pt x="312400" y="1713"/>
                  </a:lnTo>
                  <a:lnTo>
                    <a:pt x="315357" y="3305"/>
                  </a:lnTo>
                  <a:lnTo>
                    <a:pt x="323395" y="13302"/>
                  </a:lnTo>
                  <a:lnTo>
                    <a:pt x="335837" y="46070"/>
                  </a:lnTo>
                  <a:lnTo>
                    <a:pt x="341730" y="82566"/>
                  </a:lnTo>
                  <a:lnTo>
                    <a:pt x="346628" y="115231"/>
                  </a:lnTo>
                  <a:lnTo>
                    <a:pt x="350935" y="140840"/>
                  </a:lnTo>
                  <a:lnTo>
                    <a:pt x="354742" y="167639"/>
                  </a:lnTo>
                  <a:lnTo>
                    <a:pt x="356434" y="193076"/>
                  </a:lnTo>
                  <a:lnTo>
                    <a:pt x="357186" y="220069"/>
                  </a:lnTo>
                  <a:lnTo>
                    <a:pt x="358332" y="247485"/>
                  </a:lnTo>
                  <a:lnTo>
                    <a:pt x="361546" y="273195"/>
                  </a:lnTo>
                  <a:lnTo>
                    <a:pt x="364041" y="306604"/>
                  </a:lnTo>
                  <a:lnTo>
                    <a:pt x="364780" y="337061"/>
                  </a:lnTo>
                  <a:lnTo>
                    <a:pt x="365030" y="368979"/>
                  </a:lnTo>
                  <a:lnTo>
                    <a:pt x="365885" y="381600"/>
                  </a:lnTo>
                  <a:lnTo>
                    <a:pt x="372094" y="393063"/>
                  </a:lnTo>
                  <a:lnTo>
                    <a:pt x="372390" y="362347"/>
                  </a:lnTo>
                  <a:lnTo>
                    <a:pt x="372394" y="330423"/>
                  </a:lnTo>
                  <a:lnTo>
                    <a:pt x="374559" y="299395"/>
                  </a:lnTo>
                  <a:lnTo>
                    <a:pt x="380340" y="269644"/>
                  </a:lnTo>
                  <a:lnTo>
                    <a:pt x="385028" y="238106"/>
                  </a:lnTo>
                  <a:lnTo>
                    <a:pt x="388581" y="203065"/>
                  </a:lnTo>
                  <a:lnTo>
                    <a:pt x="396938" y="169148"/>
                  </a:lnTo>
                  <a:lnTo>
                    <a:pt x="407528" y="138541"/>
                  </a:lnTo>
                  <a:lnTo>
                    <a:pt x="415806" y="108914"/>
                  </a:lnTo>
                  <a:lnTo>
                    <a:pt x="421714" y="90965"/>
                  </a:lnTo>
                  <a:lnTo>
                    <a:pt x="443114" y="55758"/>
                  </a:lnTo>
                  <a:lnTo>
                    <a:pt x="455113" y="42368"/>
                  </a:lnTo>
                  <a:lnTo>
                    <a:pt x="461365" y="38667"/>
                  </a:lnTo>
                  <a:lnTo>
                    <a:pt x="469447" y="36583"/>
                  </a:lnTo>
                  <a:lnTo>
                    <a:pt x="480859" y="35965"/>
                  </a:lnTo>
                  <a:lnTo>
                    <a:pt x="489849" y="40149"/>
                  </a:lnTo>
                  <a:lnTo>
                    <a:pt x="498444" y="47418"/>
                  </a:lnTo>
                  <a:lnTo>
                    <a:pt x="507844" y="61447"/>
                  </a:lnTo>
                  <a:lnTo>
                    <a:pt x="520455" y="89750"/>
                  </a:lnTo>
                  <a:lnTo>
                    <a:pt x="531498" y="119073"/>
                  </a:lnTo>
                  <a:lnTo>
                    <a:pt x="539909" y="153459"/>
                  </a:lnTo>
                  <a:lnTo>
                    <a:pt x="545377" y="189345"/>
                  </a:lnTo>
                  <a:lnTo>
                    <a:pt x="549161" y="225675"/>
                  </a:lnTo>
                  <a:lnTo>
                    <a:pt x="555422" y="259974"/>
                  </a:lnTo>
                  <a:lnTo>
                    <a:pt x="562417" y="290694"/>
                  </a:lnTo>
                  <a:lnTo>
                    <a:pt x="572050" y="326278"/>
                  </a:lnTo>
                  <a:lnTo>
                    <a:pt x="580346" y="361364"/>
                  </a:lnTo>
                  <a:lnTo>
                    <a:pt x="584188" y="378920"/>
                  </a:lnTo>
                  <a:lnTo>
                    <a:pt x="584194" y="375079"/>
                  </a:lnTo>
                  <a:lnTo>
                    <a:pt x="574863" y="339334"/>
                  </a:lnTo>
                  <a:lnTo>
                    <a:pt x="569590" y="3278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6" name="SMARTInkShape-3194"/>
            <p:cNvSpPr/>
            <p:nvPr>
              <p:custDataLst>
                <p:tags r:id="rId146"/>
              </p:custDataLst>
            </p:nvPr>
          </p:nvSpPr>
          <p:spPr>
            <a:xfrm>
              <a:off x="1402275" y="4024237"/>
              <a:ext cx="160443" cy="525853"/>
            </a:xfrm>
            <a:custGeom>
              <a:avLst/>
              <a:gdLst/>
              <a:ahLst/>
              <a:cxnLst/>
              <a:rect l="0" t="0" r="0" b="0"/>
              <a:pathLst>
                <a:path w="160443" h="525853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17953" y="5830"/>
                  </a:lnTo>
                  <a:lnTo>
                    <a:pt x="35325" y="21045"/>
                  </a:lnTo>
                  <a:lnTo>
                    <a:pt x="60756" y="51972"/>
                  </a:lnTo>
                  <a:lnTo>
                    <a:pt x="84225" y="80505"/>
                  </a:lnTo>
                  <a:lnTo>
                    <a:pt x="109509" y="114604"/>
                  </a:lnTo>
                  <a:lnTo>
                    <a:pt x="128810" y="147789"/>
                  </a:lnTo>
                  <a:lnTo>
                    <a:pt x="144554" y="181484"/>
                  </a:lnTo>
                  <a:lnTo>
                    <a:pt x="156651" y="216603"/>
                  </a:lnTo>
                  <a:lnTo>
                    <a:pt x="159882" y="249989"/>
                  </a:lnTo>
                  <a:lnTo>
                    <a:pt x="160442" y="278028"/>
                  </a:lnTo>
                  <a:lnTo>
                    <a:pt x="158443" y="306893"/>
                  </a:lnTo>
                  <a:lnTo>
                    <a:pt x="152712" y="336005"/>
                  </a:lnTo>
                  <a:lnTo>
                    <a:pt x="143710" y="365188"/>
                  </a:lnTo>
                  <a:lnTo>
                    <a:pt x="130764" y="394393"/>
                  </a:lnTo>
                  <a:lnTo>
                    <a:pt x="114485" y="425768"/>
                  </a:lnTo>
                  <a:lnTo>
                    <a:pt x="92079" y="460762"/>
                  </a:lnTo>
                  <a:lnTo>
                    <a:pt x="66767" y="495160"/>
                  </a:lnTo>
                  <a:lnTo>
                    <a:pt x="43821" y="52585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7" name="SMARTInkShape-3195"/>
            <p:cNvSpPr/>
            <p:nvPr>
              <p:custDataLst>
                <p:tags r:id="rId147"/>
              </p:custDataLst>
            </p:nvPr>
          </p:nvSpPr>
          <p:spPr>
            <a:xfrm>
              <a:off x="774173" y="4192217"/>
              <a:ext cx="219106" cy="51126"/>
            </a:xfrm>
            <a:custGeom>
              <a:avLst/>
              <a:gdLst/>
              <a:ahLst/>
              <a:cxnLst/>
              <a:rect l="0" t="0" r="0" b="0"/>
              <a:pathLst>
                <a:path w="219106" h="51126">
                  <a:moveTo>
                    <a:pt x="0" y="51125"/>
                  </a:moveTo>
                  <a:lnTo>
                    <a:pt x="0" y="51125"/>
                  </a:lnTo>
                  <a:lnTo>
                    <a:pt x="3877" y="51125"/>
                  </a:lnTo>
                  <a:lnTo>
                    <a:pt x="7944" y="48961"/>
                  </a:lnTo>
                  <a:lnTo>
                    <a:pt x="12457" y="46105"/>
                  </a:lnTo>
                  <a:lnTo>
                    <a:pt x="45702" y="33745"/>
                  </a:lnTo>
                  <a:lnTo>
                    <a:pt x="80586" y="27647"/>
                  </a:lnTo>
                  <a:lnTo>
                    <a:pt x="116889" y="17647"/>
                  </a:lnTo>
                  <a:lnTo>
                    <a:pt x="153378" y="11130"/>
                  </a:lnTo>
                  <a:lnTo>
                    <a:pt x="189180" y="2027"/>
                  </a:lnTo>
                  <a:lnTo>
                    <a:pt x="21910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58" name="SMARTInkShape-3196"/>
            <p:cNvSpPr/>
            <p:nvPr>
              <p:custDataLst>
                <p:tags r:id="rId148"/>
              </p:custDataLst>
            </p:nvPr>
          </p:nvSpPr>
          <p:spPr>
            <a:xfrm>
              <a:off x="1059318" y="4075662"/>
              <a:ext cx="94638" cy="269930"/>
            </a:xfrm>
            <a:custGeom>
              <a:avLst/>
              <a:gdLst/>
              <a:ahLst/>
              <a:cxnLst/>
              <a:rect l="0" t="0" r="0" b="0"/>
              <a:pathLst>
                <a:path w="94638" h="269930">
                  <a:moveTo>
                    <a:pt x="80030" y="7002"/>
                  </a:moveTo>
                  <a:lnTo>
                    <a:pt x="80030" y="7002"/>
                  </a:lnTo>
                  <a:lnTo>
                    <a:pt x="80030" y="3125"/>
                  </a:lnTo>
                  <a:lnTo>
                    <a:pt x="79219" y="1983"/>
                  </a:lnTo>
                  <a:lnTo>
                    <a:pt x="77866" y="1222"/>
                  </a:lnTo>
                  <a:lnTo>
                    <a:pt x="73742" y="0"/>
                  </a:lnTo>
                  <a:lnTo>
                    <a:pt x="62752" y="9848"/>
                  </a:lnTo>
                  <a:lnTo>
                    <a:pt x="52189" y="22452"/>
                  </a:lnTo>
                  <a:lnTo>
                    <a:pt x="32994" y="56916"/>
                  </a:lnTo>
                  <a:lnTo>
                    <a:pt x="16308" y="89266"/>
                  </a:lnTo>
                  <a:lnTo>
                    <a:pt x="7591" y="117125"/>
                  </a:lnTo>
                  <a:lnTo>
                    <a:pt x="1252" y="151743"/>
                  </a:lnTo>
                  <a:lnTo>
                    <a:pt x="0" y="187043"/>
                  </a:lnTo>
                  <a:lnTo>
                    <a:pt x="1917" y="218301"/>
                  </a:lnTo>
                  <a:lnTo>
                    <a:pt x="9869" y="244042"/>
                  </a:lnTo>
                  <a:lnTo>
                    <a:pt x="16658" y="252473"/>
                  </a:lnTo>
                  <a:lnTo>
                    <a:pt x="34241" y="264497"/>
                  </a:lnTo>
                  <a:lnTo>
                    <a:pt x="48520" y="268319"/>
                  </a:lnTo>
                  <a:lnTo>
                    <a:pt x="82630" y="269866"/>
                  </a:lnTo>
                  <a:lnTo>
                    <a:pt x="94637" y="26992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64" name="SMARTInkShape-Group817"/>
          <p:cNvGrpSpPr/>
          <p:nvPr/>
        </p:nvGrpSpPr>
        <p:grpSpPr>
          <a:xfrm>
            <a:off x="1995650" y="4054013"/>
            <a:ext cx="478695" cy="451348"/>
            <a:chOff x="1995650" y="4054013"/>
            <a:chExt cx="478695" cy="451348"/>
          </a:xfrm>
        </p:grpSpPr>
        <p:sp>
          <p:nvSpPr>
            <p:cNvPr id="45360" name="SMARTInkShape-3197"/>
            <p:cNvSpPr/>
            <p:nvPr>
              <p:custDataLst>
                <p:tags r:id="rId132"/>
              </p:custDataLst>
            </p:nvPr>
          </p:nvSpPr>
          <p:spPr>
            <a:xfrm>
              <a:off x="1995650" y="4054013"/>
              <a:ext cx="202709" cy="451348"/>
            </a:xfrm>
            <a:custGeom>
              <a:avLst/>
              <a:gdLst/>
              <a:ahLst/>
              <a:cxnLst/>
              <a:rect l="0" t="0" r="0" b="0"/>
              <a:pathLst>
                <a:path w="202709" h="451348">
                  <a:moveTo>
                    <a:pt x="63941" y="35955"/>
                  </a:moveTo>
                  <a:lnTo>
                    <a:pt x="63941" y="35955"/>
                  </a:lnTo>
                  <a:lnTo>
                    <a:pt x="60064" y="32078"/>
                  </a:lnTo>
                  <a:lnTo>
                    <a:pt x="58160" y="28010"/>
                  </a:lnTo>
                  <a:lnTo>
                    <a:pt x="57653" y="25790"/>
                  </a:lnTo>
                  <a:lnTo>
                    <a:pt x="50991" y="13988"/>
                  </a:lnTo>
                  <a:lnTo>
                    <a:pt x="50438" y="11572"/>
                  </a:lnTo>
                  <a:lnTo>
                    <a:pt x="49259" y="10773"/>
                  </a:lnTo>
                  <a:lnTo>
                    <a:pt x="47661" y="11052"/>
                  </a:lnTo>
                  <a:lnTo>
                    <a:pt x="41535" y="15322"/>
                  </a:lnTo>
                  <a:lnTo>
                    <a:pt x="24774" y="28008"/>
                  </a:lnTo>
                  <a:lnTo>
                    <a:pt x="8142" y="60734"/>
                  </a:lnTo>
                  <a:lnTo>
                    <a:pt x="412" y="87646"/>
                  </a:lnTo>
                  <a:lnTo>
                    <a:pt x="0" y="100316"/>
                  </a:lnTo>
                  <a:lnTo>
                    <a:pt x="7283" y="129012"/>
                  </a:lnTo>
                  <a:lnTo>
                    <a:pt x="9128" y="132076"/>
                  </a:lnTo>
                  <a:lnTo>
                    <a:pt x="11169" y="133307"/>
                  </a:lnTo>
                  <a:lnTo>
                    <a:pt x="13341" y="133317"/>
                  </a:lnTo>
                  <a:lnTo>
                    <a:pt x="26535" y="127501"/>
                  </a:lnTo>
                  <a:lnTo>
                    <a:pt x="33250" y="121004"/>
                  </a:lnTo>
                  <a:lnTo>
                    <a:pt x="46705" y="98099"/>
                  </a:lnTo>
                  <a:lnTo>
                    <a:pt x="61490" y="62570"/>
                  </a:lnTo>
                  <a:lnTo>
                    <a:pt x="76112" y="26951"/>
                  </a:lnTo>
                  <a:lnTo>
                    <a:pt x="92728" y="0"/>
                  </a:lnTo>
                  <a:lnTo>
                    <a:pt x="93148" y="31481"/>
                  </a:lnTo>
                  <a:lnTo>
                    <a:pt x="93153" y="57802"/>
                  </a:lnTo>
                  <a:lnTo>
                    <a:pt x="92343" y="91749"/>
                  </a:lnTo>
                  <a:lnTo>
                    <a:pt x="89278" y="118369"/>
                  </a:lnTo>
                  <a:lnTo>
                    <a:pt x="87374" y="146430"/>
                  </a:lnTo>
                  <a:lnTo>
                    <a:pt x="86528" y="175943"/>
                  </a:lnTo>
                  <a:lnTo>
                    <a:pt x="86152" y="207995"/>
                  </a:lnTo>
                  <a:lnTo>
                    <a:pt x="85985" y="241176"/>
                  </a:lnTo>
                  <a:lnTo>
                    <a:pt x="86723" y="274046"/>
                  </a:lnTo>
                  <a:lnTo>
                    <a:pt x="89755" y="304885"/>
                  </a:lnTo>
                  <a:lnTo>
                    <a:pt x="93808" y="332657"/>
                  </a:lnTo>
                  <a:lnTo>
                    <a:pt x="98488" y="368940"/>
                  </a:lnTo>
                  <a:lnTo>
                    <a:pt x="102039" y="398085"/>
                  </a:lnTo>
                  <a:lnTo>
                    <a:pt x="112839" y="431416"/>
                  </a:lnTo>
                  <a:lnTo>
                    <a:pt x="121950" y="451347"/>
                  </a:lnTo>
                  <a:lnTo>
                    <a:pt x="124347" y="449688"/>
                  </a:lnTo>
                  <a:lnTo>
                    <a:pt x="126122" y="448109"/>
                  </a:lnTo>
                  <a:lnTo>
                    <a:pt x="128095" y="444191"/>
                  </a:lnTo>
                  <a:lnTo>
                    <a:pt x="129465" y="421017"/>
                  </a:lnTo>
                  <a:lnTo>
                    <a:pt x="129632" y="391263"/>
                  </a:lnTo>
                  <a:lnTo>
                    <a:pt x="129661" y="363853"/>
                  </a:lnTo>
                  <a:lnTo>
                    <a:pt x="129669" y="335174"/>
                  </a:lnTo>
                  <a:lnTo>
                    <a:pt x="129672" y="306118"/>
                  </a:lnTo>
                  <a:lnTo>
                    <a:pt x="125795" y="271097"/>
                  </a:lnTo>
                  <a:lnTo>
                    <a:pt x="117215" y="247378"/>
                  </a:lnTo>
                  <a:lnTo>
                    <a:pt x="103680" y="223656"/>
                  </a:lnTo>
                  <a:lnTo>
                    <a:pt x="100602" y="214468"/>
                  </a:lnTo>
                  <a:lnTo>
                    <a:pt x="95722" y="206605"/>
                  </a:lnTo>
                  <a:lnTo>
                    <a:pt x="93916" y="199136"/>
                  </a:lnTo>
                  <a:lnTo>
                    <a:pt x="93185" y="179593"/>
                  </a:lnTo>
                  <a:lnTo>
                    <a:pt x="95332" y="174723"/>
                  </a:lnTo>
                  <a:lnTo>
                    <a:pt x="106426" y="157530"/>
                  </a:lnTo>
                  <a:lnTo>
                    <a:pt x="139347" y="136174"/>
                  </a:lnTo>
                  <a:lnTo>
                    <a:pt x="167975" y="120234"/>
                  </a:lnTo>
                  <a:lnTo>
                    <a:pt x="202708" y="11629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61" name="SMARTInkShape-3198"/>
            <p:cNvSpPr/>
            <p:nvPr>
              <p:custDataLst>
                <p:tags r:id="rId133"/>
              </p:custDataLst>
            </p:nvPr>
          </p:nvSpPr>
          <p:spPr>
            <a:xfrm>
              <a:off x="2289096" y="4163003"/>
              <a:ext cx="62637" cy="29215"/>
            </a:xfrm>
            <a:custGeom>
              <a:avLst/>
              <a:gdLst/>
              <a:ahLst/>
              <a:cxnLst/>
              <a:rect l="0" t="0" r="0" b="0"/>
              <a:pathLst>
                <a:path w="62637" h="29215">
                  <a:moveTo>
                    <a:pt x="4208" y="29214"/>
                  </a:moveTo>
                  <a:lnTo>
                    <a:pt x="4208" y="29214"/>
                  </a:lnTo>
                  <a:lnTo>
                    <a:pt x="330" y="29214"/>
                  </a:lnTo>
                  <a:lnTo>
                    <a:pt x="0" y="28402"/>
                  </a:lnTo>
                  <a:lnTo>
                    <a:pt x="3493" y="22926"/>
                  </a:lnTo>
                  <a:lnTo>
                    <a:pt x="14310" y="11834"/>
                  </a:lnTo>
                  <a:lnTo>
                    <a:pt x="21141" y="9318"/>
                  </a:lnTo>
                  <a:lnTo>
                    <a:pt x="28775" y="7387"/>
                  </a:lnTo>
                  <a:lnTo>
                    <a:pt x="38447" y="2549"/>
                  </a:lnTo>
                  <a:lnTo>
                    <a:pt x="6263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62" name="SMARTInkShape-3199"/>
            <p:cNvSpPr/>
            <p:nvPr>
              <p:custDataLst>
                <p:tags r:id="rId134"/>
              </p:custDataLst>
            </p:nvPr>
          </p:nvSpPr>
          <p:spPr>
            <a:xfrm>
              <a:off x="2293304" y="4228735"/>
              <a:ext cx="87643" cy="36518"/>
            </a:xfrm>
            <a:custGeom>
              <a:avLst/>
              <a:gdLst/>
              <a:ahLst/>
              <a:cxnLst/>
              <a:rect l="0" t="0" r="0" b="0"/>
              <a:pathLst>
                <a:path w="87643" h="36518">
                  <a:moveTo>
                    <a:pt x="0" y="36517"/>
                  </a:moveTo>
                  <a:lnTo>
                    <a:pt x="0" y="36517"/>
                  </a:lnTo>
                  <a:lnTo>
                    <a:pt x="7754" y="36517"/>
                  </a:lnTo>
                  <a:lnTo>
                    <a:pt x="13725" y="34353"/>
                  </a:lnTo>
                  <a:lnTo>
                    <a:pt x="28048" y="26352"/>
                  </a:lnTo>
                  <a:lnTo>
                    <a:pt x="60936" y="16339"/>
                  </a:lnTo>
                  <a:lnTo>
                    <a:pt x="79233" y="7392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63" name="SMARTInkShape-3200"/>
            <p:cNvSpPr/>
            <p:nvPr>
              <p:custDataLst>
                <p:tags r:id="rId135"/>
              </p:custDataLst>
            </p:nvPr>
          </p:nvSpPr>
          <p:spPr>
            <a:xfrm>
              <a:off x="2468677" y="4082664"/>
              <a:ext cx="5668" cy="8069"/>
            </a:xfrm>
            <a:custGeom>
              <a:avLst/>
              <a:gdLst/>
              <a:ahLst/>
              <a:cxnLst/>
              <a:rect l="0" t="0" r="0" b="0"/>
              <a:pathLst>
                <a:path w="5668" h="8069">
                  <a:moveTo>
                    <a:pt x="5667" y="0"/>
                  </a:moveTo>
                  <a:lnTo>
                    <a:pt x="5667" y="0"/>
                  </a:lnTo>
                  <a:lnTo>
                    <a:pt x="0" y="0"/>
                  </a:lnTo>
                  <a:lnTo>
                    <a:pt x="210" y="80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365" name="SMARTInkShape-3201"/>
          <p:cNvSpPr/>
          <p:nvPr>
            <p:custDataLst>
              <p:tags r:id="rId1"/>
            </p:custDataLst>
          </p:nvPr>
        </p:nvSpPr>
        <p:spPr>
          <a:xfrm>
            <a:off x="671923" y="4973695"/>
            <a:ext cx="65733" cy="613453"/>
          </a:xfrm>
          <a:custGeom>
            <a:avLst/>
            <a:gdLst/>
            <a:ahLst/>
            <a:cxnLst/>
            <a:rect l="0" t="0" r="0" b="0"/>
            <a:pathLst>
              <a:path w="65733" h="613453">
                <a:moveTo>
                  <a:pt x="65732" y="7302"/>
                </a:moveTo>
                <a:lnTo>
                  <a:pt x="65732" y="7302"/>
                </a:lnTo>
                <a:lnTo>
                  <a:pt x="65732" y="3424"/>
                </a:lnTo>
                <a:lnTo>
                  <a:pt x="64921" y="2283"/>
                </a:lnTo>
                <a:lnTo>
                  <a:pt x="63568" y="1521"/>
                </a:lnTo>
                <a:lnTo>
                  <a:pt x="58294" y="198"/>
                </a:lnTo>
                <a:lnTo>
                  <a:pt x="44934" y="0"/>
                </a:lnTo>
                <a:lnTo>
                  <a:pt x="44563" y="811"/>
                </a:lnTo>
                <a:lnTo>
                  <a:pt x="43822" y="36980"/>
                </a:lnTo>
                <a:lnTo>
                  <a:pt x="43822" y="49989"/>
                </a:lnTo>
                <a:lnTo>
                  <a:pt x="43010" y="50367"/>
                </a:lnTo>
                <a:lnTo>
                  <a:pt x="39944" y="50787"/>
                </a:lnTo>
                <a:lnTo>
                  <a:pt x="38802" y="51711"/>
                </a:lnTo>
                <a:lnTo>
                  <a:pt x="37533" y="54900"/>
                </a:lnTo>
                <a:lnTo>
                  <a:pt x="36819" y="61259"/>
                </a:lnTo>
                <a:lnTo>
                  <a:pt x="37530" y="62749"/>
                </a:lnTo>
                <a:lnTo>
                  <a:pt x="38816" y="63743"/>
                </a:lnTo>
                <a:lnTo>
                  <a:pt x="43822" y="65730"/>
                </a:lnTo>
                <a:lnTo>
                  <a:pt x="43822" y="59441"/>
                </a:lnTo>
                <a:lnTo>
                  <a:pt x="43010" y="59103"/>
                </a:lnTo>
                <a:lnTo>
                  <a:pt x="37533" y="58515"/>
                </a:lnTo>
                <a:lnTo>
                  <a:pt x="37195" y="59297"/>
                </a:lnTo>
                <a:lnTo>
                  <a:pt x="36519" y="93982"/>
                </a:lnTo>
                <a:lnTo>
                  <a:pt x="30230" y="125730"/>
                </a:lnTo>
                <a:lnTo>
                  <a:pt x="29415" y="158702"/>
                </a:lnTo>
                <a:lnTo>
                  <a:pt x="29254" y="191663"/>
                </a:lnTo>
                <a:lnTo>
                  <a:pt x="27062" y="219629"/>
                </a:lnTo>
                <a:lnTo>
                  <a:pt x="23437" y="250638"/>
                </a:lnTo>
                <a:lnTo>
                  <a:pt x="22363" y="283359"/>
                </a:lnTo>
                <a:lnTo>
                  <a:pt x="19881" y="315776"/>
                </a:lnTo>
                <a:lnTo>
                  <a:pt x="16170" y="348914"/>
                </a:lnTo>
                <a:lnTo>
                  <a:pt x="15070" y="381456"/>
                </a:lnTo>
                <a:lnTo>
                  <a:pt x="12581" y="414631"/>
                </a:lnTo>
                <a:lnTo>
                  <a:pt x="8867" y="447182"/>
                </a:lnTo>
                <a:lnTo>
                  <a:pt x="7767" y="478197"/>
                </a:lnTo>
                <a:lnTo>
                  <a:pt x="3518" y="514364"/>
                </a:lnTo>
                <a:lnTo>
                  <a:pt x="695" y="546124"/>
                </a:lnTo>
                <a:lnTo>
                  <a:pt x="61" y="579053"/>
                </a:lnTo>
                <a:lnTo>
                  <a:pt x="0" y="613452"/>
                </a:lnTo>
                <a:lnTo>
                  <a:pt x="3878" y="609605"/>
                </a:lnTo>
                <a:lnTo>
                  <a:pt x="5781" y="605543"/>
                </a:lnTo>
                <a:lnTo>
                  <a:pt x="14607" y="576975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66" name="SMARTInkShape-3202"/>
          <p:cNvSpPr/>
          <p:nvPr>
            <p:custDataLst>
              <p:tags r:id="rId2"/>
            </p:custDataLst>
          </p:nvPr>
        </p:nvSpPr>
        <p:spPr>
          <a:xfrm>
            <a:off x="2461650" y="4040412"/>
            <a:ext cx="174920" cy="400126"/>
          </a:xfrm>
          <a:custGeom>
            <a:avLst/>
            <a:gdLst/>
            <a:ahLst/>
            <a:cxnLst/>
            <a:rect l="0" t="0" r="0" b="0"/>
            <a:pathLst>
              <a:path w="174920" h="400126">
                <a:moveTo>
                  <a:pt x="87277" y="13038"/>
                </a:moveTo>
                <a:lnTo>
                  <a:pt x="87277" y="13038"/>
                </a:lnTo>
                <a:lnTo>
                  <a:pt x="87277" y="5824"/>
                </a:lnTo>
                <a:lnTo>
                  <a:pt x="87277" y="9638"/>
                </a:lnTo>
                <a:lnTo>
                  <a:pt x="89440" y="13691"/>
                </a:lnTo>
                <a:lnTo>
                  <a:pt x="92296" y="18198"/>
                </a:lnTo>
                <a:lnTo>
                  <a:pt x="93565" y="22905"/>
                </a:lnTo>
                <a:lnTo>
                  <a:pt x="93092" y="25297"/>
                </a:lnTo>
                <a:lnTo>
                  <a:pt x="89360" y="33352"/>
                </a:lnTo>
                <a:lnTo>
                  <a:pt x="83674" y="54856"/>
                </a:lnTo>
                <a:lnTo>
                  <a:pt x="70132" y="77389"/>
                </a:lnTo>
                <a:lnTo>
                  <a:pt x="63156" y="84377"/>
                </a:lnTo>
                <a:lnTo>
                  <a:pt x="26803" y="110389"/>
                </a:lnTo>
                <a:lnTo>
                  <a:pt x="19554" y="113110"/>
                </a:lnTo>
                <a:lnTo>
                  <a:pt x="15348" y="113836"/>
                </a:lnTo>
                <a:lnTo>
                  <a:pt x="12545" y="113508"/>
                </a:lnTo>
                <a:lnTo>
                  <a:pt x="10676" y="112479"/>
                </a:lnTo>
                <a:lnTo>
                  <a:pt x="9430" y="110980"/>
                </a:lnTo>
                <a:lnTo>
                  <a:pt x="5882" y="109316"/>
                </a:lnTo>
                <a:lnTo>
                  <a:pt x="3799" y="108872"/>
                </a:lnTo>
                <a:lnTo>
                  <a:pt x="2411" y="106953"/>
                </a:lnTo>
                <a:lnTo>
                  <a:pt x="183" y="94376"/>
                </a:lnTo>
                <a:lnTo>
                  <a:pt x="0" y="91608"/>
                </a:lnTo>
                <a:lnTo>
                  <a:pt x="5537" y="75505"/>
                </a:lnTo>
                <a:lnTo>
                  <a:pt x="20013" y="47049"/>
                </a:lnTo>
                <a:lnTo>
                  <a:pt x="46183" y="18713"/>
                </a:lnTo>
                <a:lnTo>
                  <a:pt x="70274" y="3727"/>
                </a:lnTo>
                <a:lnTo>
                  <a:pt x="84853" y="0"/>
                </a:lnTo>
                <a:lnTo>
                  <a:pt x="94585" y="1292"/>
                </a:lnTo>
                <a:lnTo>
                  <a:pt x="103509" y="4572"/>
                </a:lnTo>
                <a:lnTo>
                  <a:pt x="118014" y="15454"/>
                </a:lnTo>
                <a:lnTo>
                  <a:pt x="129385" y="28361"/>
                </a:lnTo>
                <a:lnTo>
                  <a:pt x="143045" y="57915"/>
                </a:lnTo>
                <a:lnTo>
                  <a:pt x="148039" y="71936"/>
                </a:lnTo>
                <a:lnTo>
                  <a:pt x="147007" y="106604"/>
                </a:lnTo>
                <a:lnTo>
                  <a:pt x="145279" y="135076"/>
                </a:lnTo>
                <a:lnTo>
                  <a:pt x="139177" y="164070"/>
                </a:lnTo>
                <a:lnTo>
                  <a:pt x="127450" y="193219"/>
                </a:lnTo>
                <a:lnTo>
                  <a:pt x="113697" y="221602"/>
                </a:lnTo>
                <a:lnTo>
                  <a:pt x="92345" y="255578"/>
                </a:lnTo>
                <a:lnTo>
                  <a:pt x="63599" y="291283"/>
                </a:lnTo>
                <a:lnTo>
                  <a:pt x="43587" y="309978"/>
                </a:lnTo>
                <a:lnTo>
                  <a:pt x="31052" y="316880"/>
                </a:lnTo>
                <a:lnTo>
                  <a:pt x="27883" y="317849"/>
                </a:lnTo>
                <a:lnTo>
                  <a:pt x="24959" y="317683"/>
                </a:lnTo>
                <a:lnTo>
                  <a:pt x="19546" y="315335"/>
                </a:lnTo>
                <a:lnTo>
                  <a:pt x="11936" y="309450"/>
                </a:lnTo>
                <a:lnTo>
                  <a:pt x="9159" y="302749"/>
                </a:lnTo>
                <a:lnTo>
                  <a:pt x="7377" y="285223"/>
                </a:lnTo>
                <a:lnTo>
                  <a:pt x="10945" y="270954"/>
                </a:lnTo>
                <a:lnTo>
                  <a:pt x="24117" y="241869"/>
                </a:lnTo>
                <a:lnTo>
                  <a:pt x="31074" y="234302"/>
                </a:lnTo>
                <a:lnTo>
                  <a:pt x="35201" y="231148"/>
                </a:lnTo>
                <a:lnTo>
                  <a:pt x="46279" y="227644"/>
                </a:lnTo>
                <a:lnTo>
                  <a:pt x="81744" y="225087"/>
                </a:lnTo>
                <a:lnTo>
                  <a:pt x="88457" y="225004"/>
                </a:lnTo>
                <a:lnTo>
                  <a:pt x="100244" y="229241"/>
                </a:lnTo>
                <a:lnTo>
                  <a:pt x="135871" y="259181"/>
                </a:lnTo>
                <a:lnTo>
                  <a:pt x="154612" y="284281"/>
                </a:lnTo>
                <a:lnTo>
                  <a:pt x="166970" y="314846"/>
                </a:lnTo>
                <a:lnTo>
                  <a:pt x="172564" y="342397"/>
                </a:lnTo>
                <a:lnTo>
                  <a:pt x="174712" y="377063"/>
                </a:lnTo>
                <a:lnTo>
                  <a:pt x="174919" y="400125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71" name="SMARTInkShape-Group821"/>
          <p:cNvGrpSpPr/>
          <p:nvPr/>
        </p:nvGrpSpPr>
        <p:grpSpPr>
          <a:xfrm>
            <a:off x="701152" y="5200102"/>
            <a:ext cx="518536" cy="350569"/>
            <a:chOff x="701152" y="5200102"/>
            <a:chExt cx="518536" cy="350569"/>
          </a:xfrm>
        </p:grpSpPr>
        <p:sp>
          <p:nvSpPr>
            <p:cNvPr id="45367" name="SMARTInkShape-3203"/>
            <p:cNvSpPr/>
            <p:nvPr>
              <p:custDataLst>
                <p:tags r:id="rId128"/>
              </p:custDataLst>
            </p:nvPr>
          </p:nvSpPr>
          <p:spPr>
            <a:xfrm>
              <a:off x="1197788" y="5273137"/>
              <a:ext cx="21900" cy="277534"/>
            </a:xfrm>
            <a:custGeom>
              <a:avLst/>
              <a:gdLst/>
              <a:ahLst/>
              <a:cxnLst/>
              <a:rect l="0" t="0" r="0" b="0"/>
              <a:pathLst>
                <a:path w="21900" h="277534">
                  <a:moveTo>
                    <a:pt x="7292" y="0"/>
                  </a:moveTo>
                  <a:lnTo>
                    <a:pt x="7292" y="0"/>
                  </a:lnTo>
                  <a:lnTo>
                    <a:pt x="1004" y="6288"/>
                  </a:lnTo>
                  <a:lnTo>
                    <a:pt x="289" y="10880"/>
                  </a:lnTo>
                  <a:lnTo>
                    <a:pt x="0" y="46220"/>
                  </a:lnTo>
                  <a:lnTo>
                    <a:pt x="3868" y="77386"/>
                  </a:lnTo>
                  <a:lnTo>
                    <a:pt x="6277" y="105252"/>
                  </a:lnTo>
                  <a:lnTo>
                    <a:pt x="6991" y="137943"/>
                  </a:lnTo>
                  <a:lnTo>
                    <a:pt x="11080" y="173327"/>
                  </a:lnTo>
                  <a:lnTo>
                    <a:pt x="13033" y="199572"/>
                  </a:lnTo>
                  <a:lnTo>
                    <a:pt x="14287" y="232830"/>
                  </a:lnTo>
                  <a:lnTo>
                    <a:pt x="21899" y="27753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68" name="SMARTInkShape-3204"/>
            <p:cNvSpPr/>
            <p:nvPr>
              <p:custDataLst>
                <p:tags r:id="rId129"/>
              </p:custDataLst>
            </p:nvPr>
          </p:nvSpPr>
          <p:spPr>
            <a:xfrm>
              <a:off x="985975" y="5382690"/>
              <a:ext cx="87643" cy="1"/>
            </a:xfrm>
            <a:custGeom>
              <a:avLst/>
              <a:gdLst/>
              <a:ahLst/>
              <a:cxnLst/>
              <a:rect l="0" t="0" r="0" b="0"/>
              <a:pathLst>
                <a:path w="87643" h="1">
                  <a:moveTo>
                    <a:pt x="0" y="0"/>
                  </a:moveTo>
                  <a:lnTo>
                    <a:pt x="0" y="0"/>
                  </a:lnTo>
                  <a:lnTo>
                    <a:pt x="34548" y="0"/>
                  </a:lnTo>
                  <a:lnTo>
                    <a:pt x="69847" y="0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69" name="SMARTInkShape-3205"/>
            <p:cNvSpPr/>
            <p:nvPr>
              <p:custDataLst>
                <p:tags r:id="rId130"/>
              </p:custDataLst>
            </p:nvPr>
          </p:nvSpPr>
          <p:spPr>
            <a:xfrm>
              <a:off x="986275" y="5463029"/>
              <a:ext cx="109253" cy="29189"/>
            </a:xfrm>
            <a:custGeom>
              <a:avLst/>
              <a:gdLst/>
              <a:ahLst/>
              <a:cxnLst/>
              <a:rect l="0" t="0" r="0" b="0"/>
              <a:pathLst>
                <a:path w="109253" h="29189">
                  <a:moveTo>
                    <a:pt x="7003" y="21910"/>
                  </a:moveTo>
                  <a:lnTo>
                    <a:pt x="7003" y="21910"/>
                  </a:lnTo>
                  <a:lnTo>
                    <a:pt x="3126" y="21910"/>
                  </a:lnTo>
                  <a:lnTo>
                    <a:pt x="1984" y="22721"/>
                  </a:lnTo>
                  <a:lnTo>
                    <a:pt x="1222" y="24074"/>
                  </a:lnTo>
                  <a:lnTo>
                    <a:pt x="0" y="28199"/>
                  </a:lnTo>
                  <a:lnTo>
                    <a:pt x="712" y="28537"/>
                  </a:lnTo>
                  <a:lnTo>
                    <a:pt x="16876" y="29188"/>
                  </a:lnTo>
                  <a:lnTo>
                    <a:pt x="53183" y="20196"/>
                  </a:lnTo>
                  <a:lnTo>
                    <a:pt x="88360" y="9317"/>
                  </a:lnTo>
                  <a:lnTo>
                    <a:pt x="10925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70" name="SMARTInkShape-3206"/>
            <p:cNvSpPr/>
            <p:nvPr>
              <p:custDataLst>
                <p:tags r:id="rId131"/>
              </p:custDataLst>
            </p:nvPr>
          </p:nvSpPr>
          <p:spPr>
            <a:xfrm>
              <a:off x="701152" y="5200102"/>
              <a:ext cx="197181" cy="298303"/>
            </a:xfrm>
            <a:custGeom>
              <a:avLst/>
              <a:gdLst/>
              <a:ahLst/>
              <a:cxnLst/>
              <a:rect l="0" t="0" r="0" b="0"/>
              <a:pathLst>
                <a:path w="197181" h="298303">
                  <a:moveTo>
                    <a:pt x="182573" y="0"/>
                  </a:moveTo>
                  <a:lnTo>
                    <a:pt x="182573" y="0"/>
                  </a:lnTo>
                  <a:lnTo>
                    <a:pt x="164654" y="0"/>
                  </a:lnTo>
                  <a:lnTo>
                    <a:pt x="154051" y="4328"/>
                  </a:lnTo>
                  <a:lnTo>
                    <a:pt x="129105" y="20707"/>
                  </a:lnTo>
                  <a:lnTo>
                    <a:pt x="100804" y="51928"/>
                  </a:lnTo>
                  <a:lnTo>
                    <a:pt x="77757" y="81309"/>
                  </a:lnTo>
                  <a:lnTo>
                    <a:pt x="52767" y="115365"/>
                  </a:lnTo>
                  <a:lnTo>
                    <a:pt x="31961" y="145776"/>
                  </a:lnTo>
                  <a:lnTo>
                    <a:pt x="9496" y="180385"/>
                  </a:lnTo>
                  <a:lnTo>
                    <a:pt x="2803" y="194379"/>
                  </a:lnTo>
                  <a:lnTo>
                    <a:pt x="34" y="204323"/>
                  </a:lnTo>
                  <a:lnTo>
                    <a:pt x="0" y="208324"/>
                  </a:lnTo>
                  <a:lnTo>
                    <a:pt x="807" y="209483"/>
                  </a:lnTo>
                  <a:lnTo>
                    <a:pt x="2156" y="210256"/>
                  </a:lnTo>
                  <a:lnTo>
                    <a:pt x="10152" y="211497"/>
                  </a:lnTo>
                  <a:lnTo>
                    <a:pt x="31809" y="212596"/>
                  </a:lnTo>
                  <a:lnTo>
                    <a:pt x="45524" y="217579"/>
                  </a:lnTo>
                  <a:lnTo>
                    <a:pt x="49821" y="218088"/>
                  </a:lnTo>
                  <a:lnTo>
                    <a:pt x="58923" y="222981"/>
                  </a:lnTo>
                  <a:lnTo>
                    <a:pt x="90115" y="247127"/>
                  </a:lnTo>
                  <a:lnTo>
                    <a:pt x="125575" y="270089"/>
                  </a:lnTo>
                  <a:lnTo>
                    <a:pt x="156526" y="288889"/>
                  </a:lnTo>
                  <a:lnTo>
                    <a:pt x="173251" y="293662"/>
                  </a:lnTo>
                  <a:lnTo>
                    <a:pt x="180732" y="298302"/>
                  </a:lnTo>
                  <a:lnTo>
                    <a:pt x="197180" y="29214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75" name="SMARTInkShape-Group822"/>
          <p:cNvGrpSpPr/>
          <p:nvPr/>
        </p:nvGrpSpPr>
        <p:grpSpPr>
          <a:xfrm>
            <a:off x="2307948" y="4426292"/>
            <a:ext cx="591548" cy="678866"/>
            <a:chOff x="2307948" y="4426292"/>
            <a:chExt cx="591548" cy="678866"/>
          </a:xfrm>
        </p:grpSpPr>
        <p:sp>
          <p:nvSpPr>
            <p:cNvPr id="45372" name="SMARTInkShape-3207"/>
            <p:cNvSpPr/>
            <p:nvPr>
              <p:custDataLst>
                <p:tags r:id="rId125"/>
              </p:custDataLst>
            </p:nvPr>
          </p:nvSpPr>
          <p:spPr>
            <a:xfrm>
              <a:off x="2622059" y="4491992"/>
              <a:ext cx="102153" cy="218776"/>
            </a:xfrm>
            <a:custGeom>
              <a:avLst/>
              <a:gdLst/>
              <a:ahLst/>
              <a:cxnLst/>
              <a:rect l="0" t="0" r="0" b="0"/>
              <a:pathLst>
                <a:path w="102153" h="218776">
                  <a:moveTo>
                    <a:pt x="36420" y="21580"/>
                  </a:moveTo>
                  <a:lnTo>
                    <a:pt x="36420" y="21580"/>
                  </a:lnTo>
                  <a:lnTo>
                    <a:pt x="36420" y="27868"/>
                  </a:lnTo>
                  <a:lnTo>
                    <a:pt x="25540" y="39737"/>
                  </a:lnTo>
                  <a:lnTo>
                    <a:pt x="21306" y="41822"/>
                  </a:lnTo>
                  <a:lnTo>
                    <a:pt x="13963" y="43425"/>
                  </a:lnTo>
                  <a:lnTo>
                    <a:pt x="8256" y="43482"/>
                  </a:lnTo>
                  <a:lnTo>
                    <a:pt x="7906" y="42673"/>
                  </a:lnTo>
                  <a:lnTo>
                    <a:pt x="7517" y="39610"/>
                  </a:lnTo>
                  <a:lnTo>
                    <a:pt x="6602" y="38469"/>
                  </a:lnTo>
                  <a:lnTo>
                    <a:pt x="3421" y="37201"/>
                  </a:lnTo>
                  <a:lnTo>
                    <a:pt x="2248" y="36052"/>
                  </a:lnTo>
                  <a:lnTo>
                    <a:pt x="945" y="32610"/>
                  </a:lnTo>
                  <a:lnTo>
                    <a:pt x="1409" y="30556"/>
                  </a:lnTo>
                  <a:lnTo>
                    <a:pt x="5821" y="21429"/>
                  </a:lnTo>
                  <a:lnTo>
                    <a:pt x="6932" y="15689"/>
                  </a:lnTo>
                  <a:lnTo>
                    <a:pt x="18079" y="3433"/>
                  </a:lnTo>
                  <a:lnTo>
                    <a:pt x="22317" y="1342"/>
                  </a:lnTo>
                  <a:lnTo>
                    <a:pt x="27774" y="0"/>
                  </a:lnTo>
                  <a:lnTo>
                    <a:pt x="36885" y="5494"/>
                  </a:lnTo>
                  <a:lnTo>
                    <a:pt x="39164" y="5987"/>
                  </a:lnTo>
                  <a:lnTo>
                    <a:pt x="46250" y="10558"/>
                  </a:lnTo>
                  <a:lnTo>
                    <a:pt x="48904" y="14787"/>
                  </a:lnTo>
                  <a:lnTo>
                    <a:pt x="57279" y="48796"/>
                  </a:lnTo>
                  <a:lnTo>
                    <a:pt x="58238" y="77612"/>
                  </a:lnTo>
                  <a:lnTo>
                    <a:pt x="51475" y="110746"/>
                  </a:lnTo>
                  <a:lnTo>
                    <a:pt x="50415" y="119637"/>
                  </a:lnTo>
                  <a:lnTo>
                    <a:pt x="43607" y="142403"/>
                  </a:lnTo>
                  <a:lnTo>
                    <a:pt x="31327" y="162041"/>
                  </a:lnTo>
                  <a:lnTo>
                    <a:pt x="24993" y="166800"/>
                  </a:lnTo>
                  <a:lnTo>
                    <a:pt x="23226" y="170789"/>
                  </a:lnTo>
                  <a:lnTo>
                    <a:pt x="21944" y="172177"/>
                  </a:lnTo>
                  <a:lnTo>
                    <a:pt x="15649" y="174588"/>
                  </a:lnTo>
                  <a:lnTo>
                    <a:pt x="10970" y="174845"/>
                  </a:lnTo>
                  <a:lnTo>
                    <a:pt x="9716" y="174070"/>
                  </a:lnTo>
                  <a:lnTo>
                    <a:pt x="8879" y="172741"/>
                  </a:lnTo>
                  <a:lnTo>
                    <a:pt x="8322" y="171044"/>
                  </a:lnTo>
                  <a:lnTo>
                    <a:pt x="7138" y="169913"/>
                  </a:lnTo>
                  <a:lnTo>
                    <a:pt x="3659" y="168656"/>
                  </a:lnTo>
                  <a:lnTo>
                    <a:pt x="2407" y="167509"/>
                  </a:lnTo>
                  <a:lnTo>
                    <a:pt x="232" y="161450"/>
                  </a:lnTo>
                  <a:lnTo>
                    <a:pt x="0" y="156796"/>
                  </a:lnTo>
                  <a:lnTo>
                    <a:pt x="779" y="155545"/>
                  </a:lnTo>
                  <a:lnTo>
                    <a:pt x="2110" y="154711"/>
                  </a:lnTo>
                  <a:lnTo>
                    <a:pt x="7347" y="153262"/>
                  </a:lnTo>
                  <a:lnTo>
                    <a:pt x="24578" y="153045"/>
                  </a:lnTo>
                  <a:lnTo>
                    <a:pt x="29264" y="155208"/>
                  </a:lnTo>
                  <a:lnTo>
                    <a:pt x="63813" y="180659"/>
                  </a:lnTo>
                  <a:lnTo>
                    <a:pt x="93816" y="204629"/>
                  </a:lnTo>
                  <a:lnTo>
                    <a:pt x="102152" y="21877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73" name="SMARTInkShape-3208"/>
            <p:cNvSpPr/>
            <p:nvPr>
              <p:custDataLst>
                <p:tags r:id="rId126"/>
              </p:custDataLst>
            </p:nvPr>
          </p:nvSpPr>
          <p:spPr>
            <a:xfrm>
              <a:off x="2855677" y="4426292"/>
              <a:ext cx="43819" cy="678866"/>
            </a:xfrm>
            <a:custGeom>
              <a:avLst/>
              <a:gdLst/>
              <a:ahLst/>
              <a:cxnLst/>
              <a:rect l="0" t="0" r="0" b="0"/>
              <a:pathLst>
                <a:path w="43819" h="678866">
                  <a:moveTo>
                    <a:pt x="21908" y="36155"/>
                  </a:moveTo>
                  <a:lnTo>
                    <a:pt x="21908" y="36155"/>
                  </a:lnTo>
                  <a:lnTo>
                    <a:pt x="21908" y="9298"/>
                  </a:lnTo>
                  <a:lnTo>
                    <a:pt x="28910" y="0"/>
                  </a:lnTo>
                  <a:lnTo>
                    <a:pt x="29203" y="26981"/>
                  </a:lnTo>
                  <a:lnTo>
                    <a:pt x="23429" y="60945"/>
                  </a:lnTo>
                  <a:lnTo>
                    <a:pt x="20195" y="88133"/>
                  </a:lnTo>
                  <a:lnTo>
                    <a:pt x="14097" y="116747"/>
                  </a:lnTo>
                  <a:lnTo>
                    <a:pt x="9314" y="147947"/>
                  </a:lnTo>
                  <a:lnTo>
                    <a:pt x="5733" y="182889"/>
                  </a:lnTo>
                  <a:lnTo>
                    <a:pt x="1697" y="218940"/>
                  </a:lnTo>
                  <a:lnTo>
                    <a:pt x="753" y="243987"/>
                  </a:lnTo>
                  <a:lnTo>
                    <a:pt x="333" y="271349"/>
                  </a:lnTo>
                  <a:lnTo>
                    <a:pt x="146" y="297576"/>
                  </a:lnTo>
                  <a:lnTo>
                    <a:pt x="63" y="323569"/>
                  </a:lnTo>
                  <a:lnTo>
                    <a:pt x="27" y="351351"/>
                  </a:lnTo>
                  <a:lnTo>
                    <a:pt x="10" y="379929"/>
                  </a:lnTo>
                  <a:lnTo>
                    <a:pt x="3" y="408861"/>
                  </a:lnTo>
                  <a:lnTo>
                    <a:pt x="0" y="437949"/>
                  </a:lnTo>
                  <a:lnTo>
                    <a:pt x="2163" y="464943"/>
                  </a:lnTo>
                  <a:lnTo>
                    <a:pt x="5829" y="490465"/>
                  </a:lnTo>
                  <a:lnTo>
                    <a:pt x="10163" y="515334"/>
                  </a:lnTo>
                  <a:lnTo>
                    <a:pt x="14794" y="539911"/>
                  </a:lnTo>
                  <a:lnTo>
                    <a:pt x="21964" y="574396"/>
                  </a:lnTo>
                  <a:lnTo>
                    <a:pt x="29228" y="603007"/>
                  </a:lnTo>
                  <a:lnTo>
                    <a:pt x="35075" y="638363"/>
                  </a:lnTo>
                  <a:lnTo>
                    <a:pt x="43818" y="6788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74" name="SMARTInkShape-3209"/>
            <p:cNvSpPr/>
            <p:nvPr>
              <p:custDataLst>
                <p:tags r:id="rId127"/>
              </p:custDataLst>
            </p:nvPr>
          </p:nvSpPr>
          <p:spPr>
            <a:xfrm>
              <a:off x="2307948" y="4623124"/>
              <a:ext cx="240980" cy="281440"/>
            </a:xfrm>
            <a:custGeom>
              <a:avLst/>
              <a:gdLst/>
              <a:ahLst/>
              <a:cxnLst/>
              <a:rect l="0" t="0" r="0" b="0"/>
              <a:pathLst>
                <a:path w="240980" h="281440">
                  <a:moveTo>
                    <a:pt x="43784" y="233713"/>
                  </a:moveTo>
                  <a:lnTo>
                    <a:pt x="43784" y="233713"/>
                  </a:lnTo>
                  <a:lnTo>
                    <a:pt x="32904" y="233713"/>
                  </a:lnTo>
                  <a:lnTo>
                    <a:pt x="28669" y="231549"/>
                  </a:lnTo>
                  <a:lnTo>
                    <a:pt x="23216" y="227425"/>
                  </a:lnTo>
                  <a:lnTo>
                    <a:pt x="18394" y="226710"/>
                  </a:lnTo>
                  <a:lnTo>
                    <a:pt x="17119" y="225798"/>
                  </a:lnTo>
                  <a:lnTo>
                    <a:pt x="16269" y="224379"/>
                  </a:lnTo>
                  <a:lnTo>
                    <a:pt x="15703" y="222621"/>
                  </a:lnTo>
                  <a:lnTo>
                    <a:pt x="8938" y="211624"/>
                  </a:lnTo>
                  <a:lnTo>
                    <a:pt x="7596" y="205906"/>
                  </a:lnTo>
                  <a:lnTo>
                    <a:pt x="13090" y="196739"/>
                  </a:lnTo>
                  <a:lnTo>
                    <a:pt x="13583" y="194457"/>
                  </a:lnTo>
                  <a:lnTo>
                    <a:pt x="29673" y="169049"/>
                  </a:lnTo>
                  <a:lnTo>
                    <a:pt x="60828" y="136338"/>
                  </a:lnTo>
                  <a:lnTo>
                    <a:pt x="65695" y="133631"/>
                  </a:lnTo>
                  <a:lnTo>
                    <a:pt x="75432" y="131892"/>
                  </a:lnTo>
                  <a:lnTo>
                    <a:pt x="96328" y="131501"/>
                  </a:lnTo>
                  <a:lnTo>
                    <a:pt x="101761" y="133645"/>
                  </a:lnTo>
                  <a:lnTo>
                    <a:pt x="133858" y="163123"/>
                  </a:lnTo>
                  <a:lnTo>
                    <a:pt x="136564" y="170150"/>
                  </a:lnTo>
                  <a:lnTo>
                    <a:pt x="138579" y="177872"/>
                  </a:lnTo>
                  <a:lnTo>
                    <a:pt x="144320" y="189441"/>
                  </a:lnTo>
                  <a:lnTo>
                    <a:pt x="144891" y="192026"/>
                  </a:lnTo>
                  <a:lnTo>
                    <a:pt x="143361" y="199225"/>
                  </a:lnTo>
                  <a:lnTo>
                    <a:pt x="133079" y="228788"/>
                  </a:lnTo>
                  <a:lnTo>
                    <a:pt x="107072" y="264318"/>
                  </a:lnTo>
                  <a:lnTo>
                    <a:pt x="95898" y="272355"/>
                  </a:lnTo>
                  <a:lnTo>
                    <a:pt x="78167" y="280957"/>
                  </a:lnTo>
                  <a:lnTo>
                    <a:pt x="75633" y="281439"/>
                  </a:lnTo>
                  <a:lnTo>
                    <a:pt x="73131" y="280948"/>
                  </a:lnTo>
                  <a:lnTo>
                    <a:pt x="67377" y="279052"/>
                  </a:lnTo>
                  <a:lnTo>
                    <a:pt x="55824" y="277172"/>
                  </a:lnTo>
                  <a:lnTo>
                    <a:pt x="46900" y="271837"/>
                  </a:lnTo>
                  <a:lnTo>
                    <a:pt x="26769" y="253157"/>
                  </a:lnTo>
                  <a:lnTo>
                    <a:pt x="3209" y="220929"/>
                  </a:lnTo>
                  <a:lnTo>
                    <a:pt x="604" y="203897"/>
                  </a:lnTo>
                  <a:lnTo>
                    <a:pt x="0" y="170381"/>
                  </a:lnTo>
                  <a:lnTo>
                    <a:pt x="7403" y="136330"/>
                  </a:lnTo>
                  <a:lnTo>
                    <a:pt x="12897" y="122537"/>
                  </a:lnTo>
                  <a:lnTo>
                    <a:pt x="36493" y="88150"/>
                  </a:lnTo>
                  <a:lnTo>
                    <a:pt x="48654" y="76348"/>
                  </a:lnTo>
                  <a:lnTo>
                    <a:pt x="71475" y="67449"/>
                  </a:lnTo>
                  <a:lnTo>
                    <a:pt x="93827" y="65832"/>
                  </a:lnTo>
                  <a:lnTo>
                    <a:pt x="100650" y="67941"/>
                  </a:lnTo>
                  <a:lnTo>
                    <a:pt x="106386" y="70771"/>
                  </a:lnTo>
                  <a:lnTo>
                    <a:pt x="121627" y="73648"/>
                  </a:lnTo>
                  <a:lnTo>
                    <a:pt x="129785" y="77996"/>
                  </a:lnTo>
                  <a:lnTo>
                    <a:pt x="140497" y="80456"/>
                  </a:lnTo>
                  <a:lnTo>
                    <a:pt x="142343" y="82040"/>
                  </a:lnTo>
                  <a:lnTo>
                    <a:pt x="143573" y="83908"/>
                  </a:lnTo>
                  <a:lnTo>
                    <a:pt x="145204" y="85153"/>
                  </a:lnTo>
                  <a:lnTo>
                    <a:pt x="149181" y="86536"/>
                  </a:lnTo>
                  <a:lnTo>
                    <a:pt x="158346" y="88236"/>
                  </a:lnTo>
                  <a:lnTo>
                    <a:pt x="165551" y="92597"/>
                  </a:lnTo>
                  <a:lnTo>
                    <a:pt x="170396" y="93902"/>
                  </a:lnTo>
                  <a:lnTo>
                    <a:pt x="172825" y="93438"/>
                  </a:lnTo>
                  <a:lnTo>
                    <a:pt x="177687" y="90760"/>
                  </a:lnTo>
                  <a:lnTo>
                    <a:pt x="179308" y="88909"/>
                  </a:lnTo>
                  <a:lnTo>
                    <a:pt x="186001" y="77751"/>
                  </a:lnTo>
                  <a:lnTo>
                    <a:pt x="194112" y="68136"/>
                  </a:lnTo>
                  <a:lnTo>
                    <a:pt x="204924" y="45343"/>
                  </a:lnTo>
                  <a:lnTo>
                    <a:pt x="208724" y="39629"/>
                  </a:lnTo>
                  <a:lnTo>
                    <a:pt x="213328" y="29348"/>
                  </a:lnTo>
                  <a:lnTo>
                    <a:pt x="216517" y="24405"/>
                  </a:lnTo>
                  <a:lnTo>
                    <a:pt x="217934" y="19503"/>
                  </a:lnTo>
                  <a:lnTo>
                    <a:pt x="219124" y="17871"/>
                  </a:lnTo>
                  <a:lnTo>
                    <a:pt x="220728" y="16783"/>
                  </a:lnTo>
                  <a:lnTo>
                    <a:pt x="222609" y="16058"/>
                  </a:lnTo>
                  <a:lnTo>
                    <a:pt x="223863" y="14763"/>
                  </a:lnTo>
                  <a:lnTo>
                    <a:pt x="225257" y="11160"/>
                  </a:lnTo>
                  <a:lnTo>
                    <a:pt x="226440" y="9875"/>
                  </a:lnTo>
                  <a:lnTo>
                    <a:pt x="233345" y="7404"/>
                  </a:lnTo>
                  <a:lnTo>
                    <a:pt x="24097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80" name="SMARTInkShape-Group823"/>
          <p:cNvGrpSpPr/>
          <p:nvPr/>
        </p:nvGrpSpPr>
        <p:grpSpPr>
          <a:xfrm>
            <a:off x="3016448" y="4477384"/>
            <a:ext cx="679131" cy="569345"/>
            <a:chOff x="3016448" y="4477384"/>
            <a:chExt cx="679131" cy="569345"/>
          </a:xfrm>
        </p:grpSpPr>
        <p:sp>
          <p:nvSpPr>
            <p:cNvPr id="45376" name="SMARTInkShape-3210"/>
            <p:cNvSpPr/>
            <p:nvPr>
              <p:custDataLst>
                <p:tags r:id="rId121"/>
              </p:custDataLst>
            </p:nvPr>
          </p:nvSpPr>
          <p:spPr>
            <a:xfrm>
              <a:off x="3016448" y="4710767"/>
              <a:ext cx="233617" cy="36518"/>
            </a:xfrm>
            <a:custGeom>
              <a:avLst/>
              <a:gdLst/>
              <a:ahLst/>
              <a:cxnLst/>
              <a:rect l="0" t="0" r="0" b="0"/>
              <a:pathLst>
                <a:path w="233617" h="36518">
                  <a:moveTo>
                    <a:pt x="14511" y="36517"/>
                  </a:moveTo>
                  <a:lnTo>
                    <a:pt x="14511" y="36517"/>
                  </a:lnTo>
                  <a:lnTo>
                    <a:pt x="0" y="36517"/>
                  </a:lnTo>
                  <a:lnTo>
                    <a:pt x="35363" y="36517"/>
                  </a:lnTo>
                  <a:lnTo>
                    <a:pt x="38150" y="36517"/>
                  </a:lnTo>
                  <a:lnTo>
                    <a:pt x="49827" y="32640"/>
                  </a:lnTo>
                  <a:lnTo>
                    <a:pt x="65156" y="23884"/>
                  </a:lnTo>
                  <a:lnTo>
                    <a:pt x="100878" y="15109"/>
                  </a:lnTo>
                  <a:lnTo>
                    <a:pt x="136428" y="14626"/>
                  </a:lnTo>
                  <a:lnTo>
                    <a:pt x="171860" y="14607"/>
                  </a:lnTo>
                  <a:lnTo>
                    <a:pt x="199523" y="14607"/>
                  </a:lnTo>
                  <a:lnTo>
                    <a:pt x="204397" y="12443"/>
                  </a:lnTo>
                  <a:lnTo>
                    <a:pt x="209269" y="9588"/>
                  </a:lnTo>
                  <a:lnTo>
                    <a:pt x="216574" y="7169"/>
                  </a:lnTo>
                  <a:lnTo>
                    <a:pt x="224870" y="1104"/>
                  </a:lnTo>
                  <a:lnTo>
                    <a:pt x="23361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77" name="SMARTInkShape-3211"/>
            <p:cNvSpPr/>
            <p:nvPr>
              <p:custDataLst>
                <p:tags r:id="rId122"/>
              </p:custDataLst>
            </p:nvPr>
          </p:nvSpPr>
          <p:spPr>
            <a:xfrm>
              <a:off x="3691371" y="4681553"/>
              <a:ext cx="4208" cy="365176"/>
            </a:xfrm>
            <a:custGeom>
              <a:avLst/>
              <a:gdLst/>
              <a:ahLst/>
              <a:cxnLst/>
              <a:rect l="0" t="0" r="0" b="0"/>
              <a:pathLst>
                <a:path w="4208" h="365176">
                  <a:moveTo>
                    <a:pt x="4207" y="0"/>
                  </a:moveTo>
                  <a:lnTo>
                    <a:pt x="4207" y="0"/>
                  </a:lnTo>
                  <a:lnTo>
                    <a:pt x="4207" y="32494"/>
                  </a:lnTo>
                  <a:lnTo>
                    <a:pt x="4207" y="67945"/>
                  </a:lnTo>
                  <a:lnTo>
                    <a:pt x="4207" y="102540"/>
                  </a:lnTo>
                  <a:lnTo>
                    <a:pt x="4207" y="133684"/>
                  </a:lnTo>
                  <a:lnTo>
                    <a:pt x="4207" y="161335"/>
                  </a:lnTo>
                  <a:lnTo>
                    <a:pt x="2043" y="190086"/>
                  </a:lnTo>
                  <a:lnTo>
                    <a:pt x="0" y="210265"/>
                  </a:lnTo>
                  <a:lnTo>
                    <a:pt x="2600" y="244438"/>
                  </a:lnTo>
                  <a:lnTo>
                    <a:pt x="3731" y="280260"/>
                  </a:lnTo>
                  <a:lnTo>
                    <a:pt x="4066" y="312514"/>
                  </a:lnTo>
                  <a:lnTo>
                    <a:pt x="4189" y="345918"/>
                  </a:lnTo>
                  <a:lnTo>
                    <a:pt x="4207" y="36517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78" name="SMARTInkShape-3212"/>
            <p:cNvSpPr/>
            <p:nvPr>
              <p:custDataLst>
                <p:tags r:id="rId123"/>
              </p:custDataLst>
            </p:nvPr>
          </p:nvSpPr>
          <p:spPr>
            <a:xfrm>
              <a:off x="3396134" y="4674249"/>
              <a:ext cx="182589" cy="58403"/>
            </a:xfrm>
            <a:custGeom>
              <a:avLst/>
              <a:gdLst/>
              <a:ahLst/>
              <a:cxnLst/>
              <a:rect l="0" t="0" r="0" b="0"/>
              <a:pathLst>
                <a:path w="182589" h="58403">
                  <a:moveTo>
                    <a:pt x="0" y="51125"/>
                  </a:moveTo>
                  <a:lnTo>
                    <a:pt x="0" y="51125"/>
                  </a:lnTo>
                  <a:lnTo>
                    <a:pt x="0" y="55002"/>
                  </a:lnTo>
                  <a:lnTo>
                    <a:pt x="812" y="56144"/>
                  </a:lnTo>
                  <a:lnTo>
                    <a:pt x="2164" y="56906"/>
                  </a:lnTo>
                  <a:lnTo>
                    <a:pt x="7003" y="58339"/>
                  </a:lnTo>
                  <a:lnTo>
                    <a:pt x="11092" y="58402"/>
                  </a:lnTo>
                  <a:lnTo>
                    <a:pt x="12263" y="57599"/>
                  </a:lnTo>
                  <a:lnTo>
                    <a:pt x="13045" y="56252"/>
                  </a:lnTo>
                  <a:lnTo>
                    <a:pt x="13566" y="54543"/>
                  </a:lnTo>
                  <a:lnTo>
                    <a:pt x="15536" y="53404"/>
                  </a:lnTo>
                  <a:lnTo>
                    <a:pt x="33630" y="50513"/>
                  </a:lnTo>
                  <a:lnTo>
                    <a:pt x="43732" y="45383"/>
                  </a:lnTo>
                  <a:lnTo>
                    <a:pt x="74940" y="36444"/>
                  </a:lnTo>
                  <a:lnTo>
                    <a:pt x="85953" y="31717"/>
                  </a:lnTo>
                  <a:lnTo>
                    <a:pt x="102290" y="29144"/>
                  </a:lnTo>
                  <a:lnTo>
                    <a:pt x="118067" y="23580"/>
                  </a:lnTo>
                  <a:lnTo>
                    <a:pt x="131822" y="20241"/>
                  </a:lnTo>
                  <a:lnTo>
                    <a:pt x="146177" y="16276"/>
                  </a:lnTo>
                  <a:lnTo>
                    <a:pt x="160709" y="12938"/>
                  </a:lnTo>
                  <a:lnTo>
                    <a:pt x="174177" y="7234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79" name="SMARTInkShape-3213"/>
            <p:cNvSpPr/>
            <p:nvPr>
              <p:custDataLst>
                <p:tags r:id="rId124"/>
              </p:custDataLst>
            </p:nvPr>
          </p:nvSpPr>
          <p:spPr>
            <a:xfrm>
              <a:off x="3360644" y="4477384"/>
              <a:ext cx="203434" cy="386628"/>
            </a:xfrm>
            <a:custGeom>
              <a:avLst/>
              <a:gdLst/>
              <a:ahLst/>
              <a:cxnLst/>
              <a:rect l="0" t="0" r="0" b="0"/>
              <a:pathLst>
                <a:path w="203434" h="386628">
                  <a:moveTo>
                    <a:pt x="137739" y="36188"/>
                  </a:moveTo>
                  <a:lnTo>
                    <a:pt x="137739" y="36188"/>
                  </a:lnTo>
                  <a:lnTo>
                    <a:pt x="137739" y="15382"/>
                  </a:lnTo>
                  <a:lnTo>
                    <a:pt x="126859" y="3426"/>
                  </a:lnTo>
                  <a:lnTo>
                    <a:pt x="122625" y="1340"/>
                  </a:lnTo>
                  <a:lnTo>
                    <a:pt x="113294" y="0"/>
                  </a:lnTo>
                  <a:lnTo>
                    <a:pt x="89721" y="7128"/>
                  </a:lnTo>
                  <a:lnTo>
                    <a:pt x="69482" y="20185"/>
                  </a:lnTo>
                  <a:lnTo>
                    <a:pt x="48530" y="46231"/>
                  </a:lnTo>
                  <a:lnTo>
                    <a:pt x="36655" y="75167"/>
                  </a:lnTo>
                  <a:lnTo>
                    <a:pt x="22315" y="96785"/>
                  </a:lnTo>
                  <a:lnTo>
                    <a:pt x="9711" y="131419"/>
                  </a:lnTo>
                  <a:lnTo>
                    <a:pt x="6728" y="167689"/>
                  </a:lnTo>
                  <a:lnTo>
                    <a:pt x="4172" y="204173"/>
                  </a:lnTo>
                  <a:lnTo>
                    <a:pt x="0" y="233383"/>
                  </a:lnTo>
                  <a:lnTo>
                    <a:pt x="4889" y="269900"/>
                  </a:lnTo>
                  <a:lnTo>
                    <a:pt x="6905" y="301398"/>
                  </a:lnTo>
                  <a:lnTo>
                    <a:pt x="16418" y="332055"/>
                  </a:lnTo>
                  <a:lnTo>
                    <a:pt x="37935" y="366109"/>
                  </a:lnTo>
                  <a:lnTo>
                    <a:pt x="48477" y="376787"/>
                  </a:lnTo>
                  <a:lnTo>
                    <a:pt x="56410" y="381785"/>
                  </a:lnTo>
                  <a:lnTo>
                    <a:pt x="70001" y="385283"/>
                  </a:lnTo>
                  <a:lnTo>
                    <a:pt x="92537" y="386627"/>
                  </a:lnTo>
                  <a:lnTo>
                    <a:pt x="99525" y="384535"/>
                  </a:lnTo>
                  <a:lnTo>
                    <a:pt x="132278" y="366382"/>
                  </a:lnTo>
                  <a:lnTo>
                    <a:pt x="144445" y="349581"/>
                  </a:lnTo>
                  <a:lnTo>
                    <a:pt x="165378" y="315186"/>
                  </a:lnTo>
                  <a:lnTo>
                    <a:pt x="178918" y="283739"/>
                  </a:lnTo>
                  <a:lnTo>
                    <a:pt x="191271" y="247889"/>
                  </a:lnTo>
                  <a:lnTo>
                    <a:pt x="201303" y="213623"/>
                  </a:lnTo>
                  <a:lnTo>
                    <a:pt x="203186" y="181580"/>
                  </a:lnTo>
                  <a:lnTo>
                    <a:pt x="203433" y="145651"/>
                  </a:lnTo>
                  <a:lnTo>
                    <a:pt x="202652" y="122340"/>
                  </a:lnTo>
                  <a:lnTo>
                    <a:pt x="190838" y="87368"/>
                  </a:lnTo>
                  <a:lnTo>
                    <a:pt x="187285" y="72722"/>
                  </a:lnTo>
                  <a:lnTo>
                    <a:pt x="185377" y="67847"/>
                  </a:lnTo>
                  <a:lnTo>
                    <a:pt x="178929" y="60267"/>
                  </a:lnTo>
                  <a:lnTo>
                    <a:pt x="142915" y="28901"/>
                  </a:lnTo>
                  <a:lnTo>
                    <a:pt x="131969" y="23750"/>
                  </a:lnTo>
                  <a:lnTo>
                    <a:pt x="117647" y="21665"/>
                  </a:lnTo>
                  <a:lnTo>
                    <a:pt x="102357" y="21582"/>
                  </a:lnTo>
                  <a:lnTo>
                    <a:pt x="93918" y="288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83" name="SMARTInkShape-Group824"/>
          <p:cNvGrpSpPr/>
          <p:nvPr/>
        </p:nvGrpSpPr>
        <p:grpSpPr>
          <a:xfrm>
            <a:off x="4009629" y="4550089"/>
            <a:ext cx="241018" cy="314052"/>
            <a:chOff x="4009629" y="4550089"/>
            <a:chExt cx="241018" cy="314052"/>
          </a:xfrm>
        </p:grpSpPr>
        <p:sp>
          <p:nvSpPr>
            <p:cNvPr id="45381" name="SMARTInkShape-3214"/>
            <p:cNvSpPr/>
            <p:nvPr>
              <p:custDataLst>
                <p:tags r:id="rId119"/>
              </p:custDataLst>
            </p:nvPr>
          </p:nvSpPr>
          <p:spPr>
            <a:xfrm>
              <a:off x="4111878" y="4550089"/>
              <a:ext cx="36519" cy="314052"/>
            </a:xfrm>
            <a:custGeom>
              <a:avLst/>
              <a:gdLst/>
              <a:ahLst/>
              <a:cxnLst/>
              <a:rect l="0" t="0" r="0" b="0"/>
              <a:pathLst>
                <a:path w="36519" h="314052">
                  <a:moveTo>
                    <a:pt x="36518" y="0"/>
                  </a:moveTo>
                  <a:lnTo>
                    <a:pt x="36518" y="0"/>
                  </a:lnTo>
                  <a:lnTo>
                    <a:pt x="32641" y="0"/>
                  </a:lnTo>
                  <a:lnTo>
                    <a:pt x="31499" y="812"/>
                  </a:lnTo>
                  <a:lnTo>
                    <a:pt x="30737" y="2164"/>
                  </a:lnTo>
                  <a:lnTo>
                    <a:pt x="30230" y="3878"/>
                  </a:lnTo>
                  <a:lnTo>
                    <a:pt x="23015" y="13291"/>
                  </a:lnTo>
                  <a:lnTo>
                    <a:pt x="21931" y="47079"/>
                  </a:lnTo>
                  <a:lnTo>
                    <a:pt x="19751" y="68059"/>
                  </a:lnTo>
                  <a:lnTo>
                    <a:pt x="15059" y="103977"/>
                  </a:lnTo>
                  <a:lnTo>
                    <a:pt x="14647" y="140442"/>
                  </a:lnTo>
                  <a:lnTo>
                    <a:pt x="14611" y="176954"/>
                  </a:lnTo>
                  <a:lnTo>
                    <a:pt x="14608" y="211308"/>
                  </a:lnTo>
                  <a:lnTo>
                    <a:pt x="14608" y="245856"/>
                  </a:lnTo>
                  <a:lnTo>
                    <a:pt x="13796" y="264544"/>
                  </a:lnTo>
                  <a:lnTo>
                    <a:pt x="8827" y="279055"/>
                  </a:lnTo>
                  <a:lnTo>
                    <a:pt x="7312" y="306291"/>
                  </a:lnTo>
                  <a:lnTo>
                    <a:pt x="0" y="3140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82" name="SMARTInkShape-3215"/>
            <p:cNvSpPr/>
            <p:nvPr>
              <p:custDataLst>
                <p:tags r:id="rId120"/>
              </p:custDataLst>
            </p:nvPr>
          </p:nvSpPr>
          <p:spPr>
            <a:xfrm>
              <a:off x="4009629" y="4688856"/>
              <a:ext cx="241018" cy="28192"/>
            </a:xfrm>
            <a:custGeom>
              <a:avLst/>
              <a:gdLst/>
              <a:ahLst/>
              <a:cxnLst/>
              <a:rect l="0" t="0" r="0" b="0"/>
              <a:pathLst>
                <a:path w="241018" h="28192">
                  <a:moveTo>
                    <a:pt x="0" y="0"/>
                  </a:moveTo>
                  <a:lnTo>
                    <a:pt x="0" y="0"/>
                  </a:lnTo>
                  <a:lnTo>
                    <a:pt x="7278" y="7277"/>
                  </a:lnTo>
                  <a:lnTo>
                    <a:pt x="41407" y="7303"/>
                  </a:lnTo>
                  <a:lnTo>
                    <a:pt x="74749" y="7303"/>
                  </a:lnTo>
                  <a:lnTo>
                    <a:pt x="92587" y="6492"/>
                  </a:lnTo>
                  <a:lnTo>
                    <a:pt x="114753" y="1015"/>
                  </a:lnTo>
                  <a:lnTo>
                    <a:pt x="125250" y="301"/>
                  </a:lnTo>
                  <a:lnTo>
                    <a:pt x="161761" y="7010"/>
                  </a:lnTo>
                  <a:lnTo>
                    <a:pt x="173395" y="8057"/>
                  </a:lnTo>
                  <a:lnTo>
                    <a:pt x="194061" y="13925"/>
                  </a:lnTo>
                  <a:lnTo>
                    <a:pt x="206841" y="14517"/>
                  </a:lnTo>
                  <a:lnTo>
                    <a:pt x="211761" y="16732"/>
                  </a:lnTo>
                  <a:lnTo>
                    <a:pt x="217655" y="20888"/>
                  </a:lnTo>
                  <a:lnTo>
                    <a:pt x="224650" y="21708"/>
                  </a:lnTo>
                  <a:lnTo>
                    <a:pt x="229144" y="21821"/>
                  </a:lnTo>
                  <a:lnTo>
                    <a:pt x="230667" y="22662"/>
                  </a:lnTo>
                  <a:lnTo>
                    <a:pt x="231682" y="24035"/>
                  </a:lnTo>
                  <a:lnTo>
                    <a:pt x="233312" y="28191"/>
                  </a:lnTo>
                  <a:lnTo>
                    <a:pt x="235699" y="26595"/>
                  </a:lnTo>
                  <a:lnTo>
                    <a:pt x="240705" y="22185"/>
                  </a:lnTo>
                  <a:lnTo>
                    <a:pt x="241017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91" name="SMARTInkShape-Group825"/>
          <p:cNvGrpSpPr/>
          <p:nvPr/>
        </p:nvGrpSpPr>
        <p:grpSpPr>
          <a:xfrm>
            <a:off x="4411332" y="4477154"/>
            <a:ext cx="803378" cy="715646"/>
            <a:chOff x="4411332" y="4477154"/>
            <a:chExt cx="803378" cy="715646"/>
          </a:xfrm>
        </p:grpSpPr>
        <p:sp>
          <p:nvSpPr>
            <p:cNvPr id="45384" name="SMARTInkShape-3216"/>
            <p:cNvSpPr/>
            <p:nvPr>
              <p:custDataLst>
                <p:tags r:id="rId112"/>
              </p:custDataLst>
            </p:nvPr>
          </p:nvSpPr>
          <p:spPr>
            <a:xfrm>
              <a:off x="5077061" y="4791113"/>
              <a:ext cx="137649" cy="401687"/>
            </a:xfrm>
            <a:custGeom>
              <a:avLst/>
              <a:gdLst/>
              <a:ahLst/>
              <a:cxnLst/>
              <a:rect l="0" t="0" r="0" b="0"/>
              <a:pathLst>
                <a:path w="137649" h="401687">
                  <a:moveTo>
                    <a:pt x="137648" y="7296"/>
                  </a:moveTo>
                  <a:lnTo>
                    <a:pt x="137648" y="7296"/>
                  </a:lnTo>
                  <a:lnTo>
                    <a:pt x="137648" y="11173"/>
                  </a:lnTo>
                  <a:lnTo>
                    <a:pt x="136837" y="12315"/>
                  </a:lnTo>
                  <a:lnTo>
                    <a:pt x="135484" y="13077"/>
                  </a:lnTo>
                  <a:lnTo>
                    <a:pt x="127483" y="14298"/>
                  </a:lnTo>
                  <a:lnTo>
                    <a:pt x="117143" y="14573"/>
                  </a:lnTo>
                  <a:lnTo>
                    <a:pt x="108771" y="7596"/>
                  </a:lnTo>
                  <a:lnTo>
                    <a:pt x="108443" y="301"/>
                  </a:lnTo>
                  <a:lnTo>
                    <a:pt x="119314" y="0"/>
                  </a:lnTo>
                  <a:lnTo>
                    <a:pt x="120557" y="809"/>
                  </a:lnTo>
                  <a:lnTo>
                    <a:pt x="121385" y="2160"/>
                  </a:lnTo>
                  <a:lnTo>
                    <a:pt x="121937" y="3872"/>
                  </a:lnTo>
                  <a:lnTo>
                    <a:pt x="123116" y="5013"/>
                  </a:lnTo>
                  <a:lnTo>
                    <a:pt x="126591" y="6281"/>
                  </a:lnTo>
                  <a:lnTo>
                    <a:pt x="127842" y="7431"/>
                  </a:lnTo>
                  <a:lnTo>
                    <a:pt x="135979" y="22053"/>
                  </a:lnTo>
                  <a:lnTo>
                    <a:pt x="137318" y="31671"/>
                  </a:lnTo>
                  <a:lnTo>
                    <a:pt x="130191" y="66161"/>
                  </a:lnTo>
                  <a:lnTo>
                    <a:pt x="120266" y="96117"/>
                  </a:lnTo>
                  <a:lnTo>
                    <a:pt x="108389" y="129447"/>
                  </a:lnTo>
                  <a:lnTo>
                    <a:pt x="95444" y="160555"/>
                  </a:lnTo>
                  <a:lnTo>
                    <a:pt x="69783" y="191791"/>
                  </a:lnTo>
                  <a:lnTo>
                    <a:pt x="37228" y="215843"/>
                  </a:lnTo>
                  <a:lnTo>
                    <a:pt x="22356" y="220619"/>
                  </a:lnTo>
                  <a:lnTo>
                    <a:pt x="15241" y="225259"/>
                  </a:lnTo>
                  <a:lnTo>
                    <a:pt x="7353" y="226301"/>
                  </a:lnTo>
                  <a:lnTo>
                    <a:pt x="0" y="226392"/>
                  </a:lnTo>
                  <a:lnTo>
                    <a:pt x="1542" y="224233"/>
                  </a:lnTo>
                  <a:lnTo>
                    <a:pt x="5913" y="219399"/>
                  </a:lnTo>
                  <a:lnTo>
                    <a:pt x="12449" y="219124"/>
                  </a:lnTo>
                  <a:lnTo>
                    <a:pt x="28245" y="231732"/>
                  </a:lnTo>
                  <a:lnTo>
                    <a:pt x="30630" y="232390"/>
                  </a:lnTo>
                  <a:lnTo>
                    <a:pt x="51434" y="250043"/>
                  </a:lnTo>
                  <a:lnTo>
                    <a:pt x="74442" y="281016"/>
                  </a:lnTo>
                  <a:lnTo>
                    <a:pt x="88650" y="314503"/>
                  </a:lnTo>
                  <a:lnTo>
                    <a:pt x="103655" y="344160"/>
                  </a:lnTo>
                  <a:lnTo>
                    <a:pt x="115381" y="378655"/>
                  </a:lnTo>
                  <a:lnTo>
                    <a:pt x="123041" y="4016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85" name="SMARTInkShape-3217"/>
            <p:cNvSpPr/>
            <p:nvPr>
              <p:custDataLst>
                <p:tags r:id="rId113"/>
              </p:custDataLst>
            </p:nvPr>
          </p:nvSpPr>
          <p:spPr>
            <a:xfrm>
              <a:off x="4411332" y="4477154"/>
              <a:ext cx="233268" cy="408762"/>
            </a:xfrm>
            <a:custGeom>
              <a:avLst/>
              <a:gdLst/>
              <a:ahLst/>
              <a:cxnLst/>
              <a:rect l="0" t="0" r="0" b="0"/>
              <a:pathLst>
                <a:path w="233268" h="408762">
                  <a:moveTo>
                    <a:pt x="138757" y="58328"/>
                  </a:moveTo>
                  <a:lnTo>
                    <a:pt x="138757" y="58328"/>
                  </a:lnTo>
                  <a:lnTo>
                    <a:pt x="138757" y="52040"/>
                  </a:lnTo>
                  <a:lnTo>
                    <a:pt x="133738" y="45394"/>
                  </a:lnTo>
                  <a:lnTo>
                    <a:pt x="132469" y="40949"/>
                  </a:lnTo>
                  <a:lnTo>
                    <a:pt x="131319" y="39438"/>
                  </a:lnTo>
                  <a:lnTo>
                    <a:pt x="127878" y="37760"/>
                  </a:lnTo>
                  <a:lnTo>
                    <a:pt x="126635" y="36501"/>
                  </a:lnTo>
                  <a:lnTo>
                    <a:pt x="125255" y="32938"/>
                  </a:lnTo>
                  <a:lnTo>
                    <a:pt x="123557" y="24039"/>
                  </a:lnTo>
                  <a:lnTo>
                    <a:pt x="110868" y="8638"/>
                  </a:lnTo>
                  <a:lnTo>
                    <a:pt x="106059" y="3752"/>
                  </a:lnTo>
                  <a:lnTo>
                    <a:pt x="101773" y="1612"/>
                  </a:lnTo>
                  <a:lnTo>
                    <a:pt x="91459" y="0"/>
                  </a:lnTo>
                  <a:lnTo>
                    <a:pt x="87169" y="2109"/>
                  </a:lnTo>
                  <a:lnTo>
                    <a:pt x="70564" y="17071"/>
                  </a:lnTo>
                  <a:lnTo>
                    <a:pt x="45334" y="51220"/>
                  </a:lnTo>
                  <a:lnTo>
                    <a:pt x="29338" y="82420"/>
                  </a:lnTo>
                  <a:lnTo>
                    <a:pt x="17050" y="116232"/>
                  </a:lnTo>
                  <a:lnTo>
                    <a:pt x="10545" y="133733"/>
                  </a:lnTo>
                  <a:lnTo>
                    <a:pt x="3845" y="168193"/>
                  </a:lnTo>
                  <a:lnTo>
                    <a:pt x="498" y="204440"/>
                  </a:lnTo>
                  <a:lnTo>
                    <a:pt x="58" y="240922"/>
                  </a:lnTo>
                  <a:lnTo>
                    <a:pt x="0" y="277434"/>
                  </a:lnTo>
                  <a:lnTo>
                    <a:pt x="7937" y="313951"/>
                  </a:lnTo>
                  <a:lnTo>
                    <a:pt x="15344" y="345450"/>
                  </a:lnTo>
                  <a:lnTo>
                    <a:pt x="36196" y="380698"/>
                  </a:lnTo>
                  <a:lnTo>
                    <a:pt x="42050" y="389061"/>
                  </a:lnTo>
                  <a:lnTo>
                    <a:pt x="63697" y="403660"/>
                  </a:lnTo>
                  <a:lnTo>
                    <a:pt x="74139" y="407346"/>
                  </a:lnTo>
                  <a:lnTo>
                    <a:pt x="100117" y="408761"/>
                  </a:lnTo>
                  <a:lnTo>
                    <a:pt x="119343" y="403040"/>
                  </a:lnTo>
                  <a:lnTo>
                    <a:pt x="133906" y="395620"/>
                  </a:lnTo>
                  <a:lnTo>
                    <a:pt x="158085" y="373842"/>
                  </a:lnTo>
                  <a:lnTo>
                    <a:pt x="184402" y="340369"/>
                  </a:lnTo>
                  <a:lnTo>
                    <a:pt x="203096" y="306280"/>
                  </a:lnTo>
                  <a:lnTo>
                    <a:pt x="215906" y="272342"/>
                  </a:lnTo>
                  <a:lnTo>
                    <a:pt x="226250" y="241353"/>
                  </a:lnTo>
                  <a:lnTo>
                    <a:pt x="231495" y="216971"/>
                  </a:lnTo>
                  <a:lnTo>
                    <a:pt x="233267" y="183529"/>
                  </a:lnTo>
                  <a:lnTo>
                    <a:pt x="232805" y="154291"/>
                  </a:lnTo>
                  <a:lnTo>
                    <a:pt x="226257" y="121928"/>
                  </a:lnTo>
                  <a:lnTo>
                    <a:pt x="214001" y="93250"/>
                  </a:lnTo>
                  <a:lnTo>
                    <a:pt x="198789" y="70638"/>
                  </a:lnTo>
                  <a:lnTo>
                    <a:pt x="181157" y="56232"/>
                  </a:lnTo>
                  <a:lnTo>
                    <a:pt x="173561" y="53339"/>
                  </a:lnTo>
                  <a:lnTo>
                    <a:pt x="165587" y="51242"/>
                  </a:lnTo>
                  <a:lnTo>
                    <a:pt x="155723" y="46310"/>
                  </a:lnTo>
                  <a:lnTo>
                    <a:pt x="123061" y="43822"/>
                  </a:lnTo>
                  <a:lnTo>
                    <a:pt x="117444" y="45930"/>
                  </a:lnTo>
                  <a:lnTo>
                    <a:pt x="87633" y="7293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86" name="SMARTInkShape-3218"/>
            <p:cNvSpPr/>
            <p:nvPr>
              <p:custDataLst>
                <p:tags r:id="rId114"/>
              </p:custDataLst>
            </p:nvPr>
          </p:nvSpPr>
          <p:spPr>
            <a:xfrm>
              <a:off x="4739981" y="4783802"/>
              <a:ext cx="36518" cy="58429"/>
            </a:xfrm>
            <a:custGeom>
              <a:avLst/>
              <a:gdLst/>
              <a:ahLst/>
              <a:cxnLst/>
              <a:rect l="0" t="0" r="0" b="0"/>
              <a:pathLst>
                <a:path w="36518" h="58429">
                  <a:moveTo>
                    <a:pt x="36517" y="0"/>
                  </a:moveTo>
                  <a:lnTo>
                    <a:pt x="36517" y="0"/>
                  </a:lnTo>
                  <a:lnTo>
                    <a:pt x="36517" y="10165"/>
                  </a:lnTo>
                  <a:lnTo>
                    <a:pt x="34354" y="14797"/>
                  </a:lnTo>
                  <a:lnTo>
                    <a:pt x="7446" y="50915"/>
                  </a:lnTo>
                  <a:lnTo>
                    <a:pt x="0" y="584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87" name="SMARTInkShape-3219"/>
            <p:cNvSpPr/>
            <p:nvPr>
              <p:custDataLst>
                <p:tags r:id="rId115"/>
              </p:custDataLst>
            </p:nvPr>
          </p:nvSpPr>
          <p:spPr>
            <a:xfrm>
              <a:off x="4739981" y="4801782"/>
              <a:ext cx="43822" cy="251695"/>
            </a:xfrm>
            <a:custGeom>
              <a:avLst/>
              <a:gdLst/>
              <a:ahLst/>
              <a:cxnLst/>
              <a:rect l="0" t="0" r="0" b="0"/>
              <a:pathLst>
                <a:path w="43822" h="251695">
                  <a:moveTo>
                    <a:pt x="0" y="25841"/>
                  </a:moveTo>
                  <a:lnTo>
                    <a:pt x="0" y="25841"/>
                  </a:lnTo>
                  <a:lnTo>
                    <a:pt x="3877" y="21964"/>
                  </a:lnTo>
                  <a:lnTo>
                    <a:pt x="5780" y="17896"/>
                  </a:lnTo>
                  <a:lnTo>
                    <a:pt x="7003" y="8673"/>
                  </a:lnTo>
                  <a:lnTo>
                    <a:pt x="7914" y="7092"/>
                  </a:lnTo>
                  <a:lnTo>
                    <a:pt x="9334" y="6038"/>
                  </a:lnTo>
                  <a:lnTo>
                    <a:pt x="11091" y="5335"/>
                  </a:lnTo>
                  <a:lnTo>
                    <a:pt x="12263" y="4056"/>
                  </a:lnTo>
                  <a:lnTo>
                    <a:pt x="13913" y="0"/>
                  </a:lnTo>
                  <a:lnTo>
                    <a:pt x="14144" y="499"/>
                  </a:lnTo>
                  <a:lnTo>
                    <a:pt x="14298" y="1643"/>
                  </a:lnTo>
                  <a:lnTo>
                    <a:pt x="15213" y="2405"/>
                  </a:lnTo>
                  <a:lnTo>
                    <a:pt x="18393" y="3253"/>
                  </a:lnTo>
                  <a:lnTo>
                    <a:pt x="19565" y="4290"/>
                  </a:lnTo>
                  <a:lnTo>
                    <a:pt x="20868" y="7607"/>
                  </a:lnTo>
                  <a:lnTo>
                    <a:pt x="21869" y="42850"/>
                  </a:lnTo>
                  <a:lnTo>
                    <a:pt x="21902" y="74014"/>
                  </a:lnTo>
                  <a:lnTo>
                    <a:pt x="21909" y="105596"/>
                  </a:lnTo>
                  <a:lnTo>
                    <a:pt x="21910" y="137443"/>
                  </a:lnTo>
                  <a:lnTo>
                    <a:pt x="21911" y="170873"/>
                  </a:lnTo>
                  <a:lnTo>
                    <a:pt x="21911" y="205476"/>
                  </a:lnTo>
                  <a:lnTo>
                    <a:pt x="28537" y="239235"/>
                  </a:lnTo>
                  <a:lnTo>
                    <a:pt x="29125" y="250376"/>
                  </a:lnTo>
                  <a:lnTo>
                    <a:pt x="29966" y="251000"/>
                  </a:lnTo>
                  <a:lnTo>
                    <a:pt x="33064" y="251694"/>
                  </a:lnTo>
                  <a:lnTo>
                    <a:pt x="34215" y="251068"/>
                  </a:lnTo>
                  <a:lnTo>
                    <a:pt x="34983" y="249839"/>
                  </a:lnTo>
                  <a:lnTo>
                    <a:pt x="43821" y="23034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88" name="SMARTInkShape-3220"/>
            <p:cNvSpPr/>
            <p:nvPr>
              <p:custDataLst>
                <p:tags r:id="rId116"/>
              </p:custDataLst>
            </p:nvPr>
          </p:nvSpPr>
          <p:spPr>
            <a:xfrm>
              <a:off x="4462447" y="4725374"/>
              <a:ext cx="219107" cy="29215"/>
            </a:xfrm>
            <a:custGeom>
              <a:avLst/>
              <a:gdLst/>
              <a:ahLst/>
              <a:cxnLst/>
              <a:rect l="0" t="0" r="0" b="0"/>
              <a:pathLst>
                <a:path w="219107" h="29215">
                  <a:moveTo>
                    <a:pt x="0" y="0"/>
                  </a:moveTo>
                  <a:lnTo>
                    <a:pt x="0" y="0"/>
                  </a:lnTo>
                  <a:lnTo>
                    <a:pt x="6289" y="6288"/>
                  </a:lnTo>
                  <a:lnTo>
                    <a:pt x="13503" y="7214"/>
                  </a:lnTo>
                  <a:lnTo>
                    <a:pt x="20220" y="12305"/>
                  </a:lnTo>
                  <a:lnTo>
                    <a:pt x="27000" y="13924"/>
                  </a:lnTo>
                  <a:lnTo>
                    <a:pt x="59074" y="14595"/>
                  </a:lnTo>
                  <a:lnTo>
                    <a:pt x="68453" y="15413"/>
                  </a:lnTo>
                  <a:lnTo>
                    <a:pt x="97406" y="21233"/>
                  </a:lnTo>
                  <a:lnTo>
                    <a:pt x="111995" y="22521"/>
                  </a:lnTo>
                  <a:lnTo>
                    <a:pt x="140211" y="28172"/>
                  </a:lnTo>
                  <a:lnTo>
                    <a:pt x="173310" y="29076"/>
                  </a:lnTo>
                  <a:lnTo>
                    <a:pt x="207786" y="29206"/>
                  </a:lnTo>
                  <a:lnTo>
                    <a:pt x="219106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89" name="SMARTInkShape-3221"/>
            <p:cNvSpPr/>
            <p:nvPr>
              <p:custDataLst>
                <p:tags r:id="rId117"/>
              </p:custDataLst>
            </p:nvPr>
          </p:nvSpPr>
          <p:spPr>
            <a:xfrm>
              <a:off x="4937176" y="4645035"/>
              <a:ext cx="160678" cy="51125"/>
            </a:xfrm>
            <a:custGeom>
              <a:avLst/>
              <a:gdLst/>
              <a:ahLst/>
              <a:cxnLst/>
              <a:rect l="0" t="0" r="0" b="0"/>
              <a:pathLst>
                <a:path w="160678" h="51125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1" y="5019"/>
                  </a:lnTo>
                  <a:lnTo>
                    <a:pt x="2164" y="5781"/>
                  </a:lnTo>
                  <a:lnTo>
                    <a:pt x="6288" y="7003"/>
                  </a:lnTo>
                  <a:lnTo>
                    <a:pt x="12933" y="12263"/>
                  </a:lnTo>
                  <a:lnTo>
                    <a:pt x="19701" y="14724"/>
                  </a:lnTo>
                  <a:lnTo>
                    <a:pt x="26846" y="19421"/>
                  </a:lnTo>
                  <a:lnTo>
                    <a:pt x="34914" y="21173"/>
                  </a:lnTo>
                  <a:lnTo>
                    <a:pt x="47223" y="22504"/>
                  </a:lnTo>
                  <a:lnTo>
                    <a:pt x="80395" y="30914"/>
                  </a:lnTo>
                  <a:lnTo>
                    <a:pt x="94962" y="34857"/>
                  </a:lnTo>
                  <a:lnTo>
                    <a:pt x="109557" y="38190"/>
                  </a:lnTo>
                  <a:lnTo>
                    <a:pt x="145093" y="50228"/>
                  </a:lnTo>
                  <a:lnTo>
                    <a:pt x="160677" y="5112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90" name="SMARTInkShape-3222"/>
            <p:cNvSpPr/>
            <p:nvPr>
              <p:custDataLst>
                <p:tags r:id="rId118"/>
              </p:custDataLst>
            </p:nvPr>
          </p:nvSpPr>
          <p:spPr>
            <a:xfrm>
              <a:off x="4901094" y="4506398"/>
              <a:ext cx="180579" cy="321177"/>
            </a:xfrm>
            <a:custGeom>
              <a:avLst/>
              <a:gdLst/>
              <a:ahLst/>
              <a:cxnLst/>
              <a:rect l="0" t="0" r="0" b="0"/>
              <a:pathLst>
                <a:path w="180579" h="321177">
                  <a:moveTo>
                    <a:pt x="72599" y="94816"/>
                  </a:moveTo>
                  <a:lnTo>
                    <a:pt x="72599" y="94816"/>
                  </a:lnTo>
                  <a:lnTo>
                    <a:pt x="72599" y="90939"/>
                  </a:lnTo>
                  <a:lnTo>
                    <a:pt x="74764" y="86871"/>
                  </a:lnTo>
                  <a:lnTo>
                    <a:pt x="82765" y="73770"/>
                  </a:lnTo>
                  <a:lnTo>
                    <a:pt x="92402" y="47171"/>
                  </a:lnTo>
                  <a:lnTo>
                    <a:pt x="101476" y="12404"/>
                  </a:lnTo>
                  <a:lnTo>
                    <a:pt x="101713" y="4846"/>
                  </a:lnTo>
                  <a:lnTo>
                    <a:pt x="100935" y="3188"/>
                  </a:lnTo>
                  <a:lnTo>
                    <a:pt x="99605" y="2082"/>
                  </a:lnTo>
                  <a:lnTo>
                    <a:pt x="95963" y="853"/>
                  </a:lnTo>
                  <a:lnTo>
                    <a:pt x="84642" y="0"/>
                  </a:lnTo>
                  <a:lnTo>
                    <a:pt x="79845" y="2092"/>
                  </a:lnTo>
                  <a:lnTo>
                    <a:pt x="51680" y="28131"/>
                  </a:lnTo>
                  <a:lnTo>
                    <a:pt x="34369" y="59135"/>
                  </a:lnTo>
                  <a:lnTo>
                    <a:pt x="20144" y="87677"/>
                  </a:lnTo>
                  <a:lnTo>
                    <a:pt x="9520" y="122590"/>
                  </a:lnTo>
                  <a:lnTo>
                    <a:pt x="1771" y="158580"/>
                  </a:lnTo>
                  <a:lnTo>
                    <a:pt x="0" y="189373"/>
                  </a:lnTo>
                  <a:lnTo>
                    <a:pt x="461" y="223918"/>
                  </a:lnTo>
                  <a:lnTo>
                    <a:pt x="9741" y="258609"/>
                  </a:lnTo>
                  <a:lnTo>
                    <a:pt x="19938" y="279492"/>
                  </a:lnTo>
                  <a:lnTo>
                    <a:pt x="45103" y="311737"/>
                  </a:lnTo>
                  <a:lnTo>
                    <a:pt x="53886" y="317008"/>
                  </a:lnTo>
                  <a:lnTo>
                    <a:pt x="72750" y="320392"/>
                  </a:lnTo>
                  <a:lnTo>
                    <a:pt x="106691" y="321176"/>
                  </a:lnTo>
                  <a:lnTo>
                    <a:pt x="121292" y="317333"/>
                  </a:lnTo>
                  <a:lnTo>
                    <a:pt x="128865" y="311109"/>
                  </a:lnTo>
                  <a:lnTo>
                    <a:pt x="154231" y="279674"/>
                  </a:lnTo>
                  <a:lnTo>
                    <a:pt x="167394" y="247527"/>
                  </a:lnTo>
                  <a:lnTo>
                    <a:pt x="172640" y="226083"/>
                  </a:lnTo>
                  <a:lnTo>
                    <a:pt x="176358" y="206474"/>
                  </a:lnTo>
                  <a:lnTo>
                    <a:pt x="180435" y="188222"/>
                  </a:lnTo>
                  <a:lnTo>
                    <a:pt x="180578" y="175282"/>
                  </a:lnTo>
                  <a:lnTo>
                    <a:pt x="174647" y="139523"/>
                  </a:lnTo>
                  <a:lnTo>
                    <a:pt x="164763" y="118476"/>
                  </a:lnTo>
                  <a:lnTo>
                    <a:pt x="145630" y="90869"/>
                  </a:lnTo>
                  <a:lnTo>
                    <a:pt x="109281" y="58450"/>
                  </a:lnTo>
                  <a:lnTo>
                    <a:pt x="101813" y="5099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392" name="SMARTInkShape-3223"/>
          <p:cNvSpPr/>
          <p:nvPr>
            <p:custDataLst>
              <p:tags r:id="rId3"/>
            </p:custDataLst>
          </p:nvPr>
        </p:nvSpPr>
        <p:spPr>
          <a:xfrm>
            <a:off x="5419208" y="4243342"/>
            <a:ext cx="233612" cy="964064"/>
          </a:xfrm>
          <a:custGeom>
            <a:avLst/>
            <a:gdLst/>
            <a:ahLst/>
            <a:cxnLst/>
            <a:rect l="0" t="0" r="0" b="0"/>
            <a:pathLst>
              <a:path w="233612" h="964064">
                <a:moveTo>
                  <a:pt x="87642" y="0"/>
                </a:moveTo>
                <a:lnTo>
                  <a:pt x="87642" y="0"/>
                </a:lnTo>
                <a:lnTo>
                  <a:pt x="87642" y="10165"/>
                </a:lnTo>
                <a:lnTo>
                  <a:pt x="89806" y="14797"/>
                </a:lnTo>
                <a:lnTo>
                  <a:pt x="112088" y="46044"/>
                </a:lnTo>
                <a:lnTo>
                  <a:pt x="129953" y="60564"/>
                </a:lnTo>
                <a:lnTo>
                  <a:pt x="154704" y="92636"/>
                </a:lnTo>
                <a:lnTo>
                  <a:pt x="173616" y="124817"/>
                </a:lnTo>
                <a:lnTo>
                  <a:pt x="188569" y="153504"/>
                </a:lnTo>
                <a:lnTo>
                  <a:pt x="201322" y="188444"/>
                </a:lnTo>
                <a:lnTo>
                  <a:pt x="209147" y="216963"/>
                </a:lnTo>
                <a:lnTo>
                  <a:pt x="216605" y="246783"/>
                </a:lnTo>
                <a:lnTo>
                  <a:pt x="223143" y="280955"/>
                </a:lnTo>
                <a:lnTo>
                  <a:pt x="224958" y="304752"/>
                </a:lnTo>
                <a:lnTo>
                  <a:pt x="227928" y="331017"/>
                </a:lnTo>
                <a:lnTo>
                  <a:pt x="231141" y="358920"/>
                </a:lnTo>
                <a:lnTo>
                  <a:pt x="232569" y="387552"/>
                </a:lnTo>
                <a:lnTo>
                  <a:pt x="233204" y="414343"/>
                </a:lnTo>
                <a:lnTo>
                  <a:pt x="233487" y="441398"/>
                </a:lnTo>
                <a:lnTo>
                  <a:pt x="233611" y="472358"/>
                </a:lnTo>
                <a:lnTo>
                  <a:pt x="231504" y="500725"/>
                </a:lnTo>
                <a:lnTo>
                  <a:pt x="227861" y="527669"/>
                </a:lnTo>
                <a:lnTo>
                  <a:pt x="223537" y="555874"/>
                </a:lnTo>
                <a:lnTo>
                  <a:pt x="218911" y="584639"/>
                </a:lnTo>
                <a:lnTo>
                  <a:pt x="214150" y="613654"/>
                </a:lnTo>
                <a:lnTo>
                  <a:pt x="209329" y="642780"/>
                </a:lnTo>
                <a:lnTo>
                  <a:pt x="204481" y="671954"/>
                </a:lnTo>
                <a:lnTo>
                  <a:pt x="198810" y="700339"/>
                </a:lnTo>
                <a:lnTo>
                  <a:pt x="190879" y="726480"/>
                </a:lnTo>
                <a:lnTo>
                  <a:pt x="181945" y="751624"/>
                </a:lnTo>
                <a:lnTo>
                  <a:pt x="167790" y="786426"/>
                </a:lnTo>
                <a:lnTo>
                  <a:pt x="153317" y="817296"/>
                </a:lnTo>
                <a:lnTo>
                  <a:pt x="133886" y="852931"/>
                </a:lnTo>
                <a:lnTo>
                  <a:pt x="109551" y="888656"/>
                </a:lnTo>
                <a:lnTo>
                  <a:pt x="75469" y="924973"/>
                </a:lnTo>
                <a:lnTo>
                  <a:pt x="42197" y="946729"/>
                </a:lnTo>
                <a:lnTo>
                  <a:pt x="25526" y="956702"/>
                </a:lnTo>
                <a:lnTo>
                  <a:pt x="8892" y="963094"/>
                </a:lnTo>
                <a:lnTo>
                  <a:pt x="0" y="964063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98" name="SMARTInkShape-Group827"/>
          <p:cNvGrpSpPr/>
          <p:nvPr/>
        </p:nvGrpSpPr>
        <p:grpSpPr>
          <a:xfrm>
            <a:off x="1230170" y="5624098"/>
            <a:ext cx="829384" cy="645388"/>
            <a:chOff x="1230170" y="5624098"/>
            <a:chExt cx="829384" cy="645388"/>
          </a:xfrm>
        </p:grpSpPr>
        <p:sp>
          <p:nvSpPr>
            <p:cNvPr id="45393" name="SMARTInkShape-3224"/>
            <p:cNvSpPr/>
            <p:nvPr>
              <p:custDataLst>
                <p:tags r:id="rId107"/>
              </p:custDataLst>
            </p:nvPr>
          </p:nvSpPr>
          <p:spPr>
            <a:xfrm>
              <a:off x="1230170" y="5645726"/>
              <a:ext cx="267052" cy="623760"/>
            </a:xfrm>
            <a:custGeom>
              <a:avLst/>
              <a:gdLst/>
              <a:ahLst/>
              <a:cxnLst/>
              <a:rect l="0" t="0" r="0" b="0"/>
              <a:pathLst>
                <a:path w="267052" h="623760">
                  <a:moveTo>
                    <a:pt x="33338" y="51015"/>
                  </a:moveTo>
                  <a:lnTo>
                    <a:pt x="33338" y="51015"/>
                  </a:lnTo>
                  <a:lnTo>
                    <a:pt x="29461" y="47138"/>
                  </a:lnTo>
                  <a:lnTo>
                    <a:pt x="25393" y="45234"/>
                  </a:lnTo>
                  <a:lnTo>
                    <a:pt x="373" y="43714"/>
                  </a:lnTo>
                  <a:lnTo>
                    <a:pt x="0" y="44524"/>
                  </a:lnTo>
                  <a:lnTo>
                    <a:pt x="3069" y="51656"/>
                  </a:lnTo>
                  <a:lnTo>
                    <a:pt x="7983" y="85537"/>
                  </a:lnTo>
                  <a:lnTo>
                    <a:pt x="15766" y="105473"/>
                  </a:lnTo>
                  <a:lnTo>
                    <a:pt x="22218" y="139096"/>
                  </a:lnTo>
                  <a:lnTo>
                    <a:pt x="26092" y="168769"/>
                  </a:lnTo>
                  <a:lnTo>
                    <a:pt x="33830" y="205047"/>
                  </a:lnTo>
                  <a:lnTo>
                    <a:pt x="40787" y="233798"/>
                  </a:lnTo>
                  <a:lnTo>
                    <a:pt x="47988" y="262875"/>
                  </a:lnTo>
                  <a:lnTo>
                    <a:pt x="53097" y="292048"/>
                  </a:lnTo>
                  <a:lnTo>
                    <a:pt x="56775" y="321250"/>
                  </a:lnTo>
                  <a:lnTo>
                    <a:pt x="60840" y="350461"/>
                  </a:lnTo>
                  <a:lnTo>
                    <a:pt x="64209" y="381838"/>
                  </a:lnTo>
                  <a:lnTo>
                    <a:pt x="68183" y="414668"/>
                  </a:lnTo>
                  <a:lnTo>
                    <a:pt x="69360" y="444953"/>
                  </a:lnTo>
                  <a:lnTo>
                    <a:pt x="69709" y="474485"/>
                  </a:lnTo>
                  <a:lnTo>
                    <a:pt x="69812" y="503793"/>
                  </a:lnTo>
                  <a:lnTo>
                    <a:pt x="69843" y="533035"/>
                  </a:lnTo>
                  <a:lnTo>
                    <a:pt x="69853" y="568120"/>
                  </a:lnTo>
                  <a:lnTo>
                    <a:pt x="69855" y="601564"/>
                  </a:lnTo>
                  <a:lnTo>
                    <a:pt x="69855" y="605505"/>
                  </a:lnTo>
                  <a:lnTo>
                    <a:pt x="67691" y="612047"/>
                  </a:lnTo>
                  <a:lnTo>
                    <a:pt x="64836" y="617660"/>
                  </a:lnTo>
                  <a:lnTo>
                    <a:pt x="63229" y="623759"/>
                  </a:lnTo>
                  <a:lnTo>
                    <a:pt x="63003" y="623547"/>
                  </a:lnTo>
                  <a:lnTo>
                    <a:pt x="62853" y="622594"/>
                  </a:lnTo>
                  <a:lnTo>
                    <a:pt x="61941" y="621960"/>
                  </a:lnTo>
                  <a:lnTo>
                    <a:pt x="58764" y="621253"/>
                  </a:lnTo>
                  <a:lnTo>
                    <a:pt x="57592" y="620254"/>
                  </a:lnTo>
                  <a:lnTo>
                    <a:pt x="56290" y="616979"/>
                  </a:lnTo>
                  <a:lnTo>
                    <a:pt x="53222" y="597970"/>
                  </a:lnTo>
                  <a:lnTo>
                    <a:pt x="50290" y="587869"/>
                  </a:lnTo>
                  <a:lnTo>
                    <a:pt x="44377" y="554483"/>
                  </a:lnTo>
                  <a:lnTo>
                    <a:pt x="41379" y="519008"/>
                  </a:lnTo>
                  <a:lnTo>
                    <a:pt x="40860" y="485517"/>
                  </a:lnTo>
                  <a:lnTo>
                    <a:pt x="40706" y="449896"/>
                  </a:lnTo>
                  <a:lnTo>
                    <a:pt x="40670" y="425761"/>
                  </a:lnTo>
                  <a:lnTo>
                    <a:pt x="42818" y="399345"/>
                  </a:lnTo>
                  <a:lnTo>
                    <a:pt x="46478" y="371375"/>
                  </a:lnTo>
                  <a:lnTo>
                    <a:pt x="50810" y="342713"/>
                  </a:lnTo>
                  <a:lnTo>
                    <a:pt x="53276" y="313745"/>
                  </a:lnTo>
                  <a:lnTo>
                    <a:pt x="55183" y="285452"/>
                  </a:lnTo>
                  <a:lnTo>
                    <a:pt x="58736" y="259352"/>
                  </a:lnTo>
                  <a:lnTo>
                    <a:pt x="65184" y="232063"/>
                  </a:lnTo>
                  <a:lnTo>
                    <a:pt x="72648" y="204516"/>
                  </a:lnTo>
                  <a:lnTo>
                    <a:pt x="78671" y="178748"/>
                  </a:lnTo>
                  <a:lnTo>
                    <a:pt x="90501" y="145306"/>
                  </a:lnTo>
                  <a:lnTo>
                    <a:pt x="104285" y="114839"/>
                  </a:lnTo>
                  <a:lnTo>
                    <a:pt x="118464" y="81295"/>
                  </a:lnTo>
                  <a:lnTo>
                    <a:pt x="140766" y="47730"/>
                  </a:lnTo>
                  <a:lnTo>
                    <a:pt x="169538" y="12967"/>
                  </a:lnTo>
                  <a:lnTo>
                    <a:pt x="177997" y="6243"/>
                  </a:lnTo>
                  <a:lnTo>
                    <a:pt x="187167" y="2714"/>
                  </a:lnTo>
                  <a:lnTo>
                    <a:pt x="219055" y="0"/>
                  </a:lnTo>
                  <a:lnTo>
                    <a:pt x="242616" y="712"/>
                  </a:lnTo>
                  <a:lnTo>
                    <a:pt x="257170" y="6180"/>
                  </a:lnTo>
                  <a:lnTo>
                    <a:pt x="267051" y="1449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94" name="SMARTInkShape-3225"/>
            <p:cNvSpPr/>
            <p:nvPr>
              <p:custDataLst>
                <p:tags r:id="rId108"/>
              </p:custDataLst>
            </p:nvPr>
          </p:nvSpPr>
          <p:spPr>
            <a:xfrm>
              <a:off x="1782058" y="6098434"/>
              <a:ext cx="102250" cy="84180"/>
            </a:xfrm>
            <a:custGeom>
              <a:avLst/>
              <a:gdLst/>
              <a:ahLst/>
              <a:cxnLst/>
              <a:rect l="0" t="0" r="0" b="0"/>
              <a:pathLst>
                <a:path w="102250" h="84180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10879" y="3877"/>
                  </a:lnTo>
                  <a:lnTo>
                    <a:pt x="20513" y="17477"/>
                  </a:lnTo>
                  <a:lnTo>
                    <a:pt x="35039" y="30984"/>
                  </a:lnTo>
                  <a:lnTo>
                    <a:pt x="55935" y="67424"/>
                  </a:lnTo>
                  <a:lnTo>
                    <a:pt x="60837" y="74058"/>
                  </a:lnTo>
                  <a:lnTo>
                    <a:pt x="67884" y="77548"/>
                  </a:lnTo>
                  <a:lnTo>
                    <a:pt x="75614" y="79910"/>
                  </a:lnTo>
                  <a:lnTo>
                    <a:pt x="81755" y="83665"/>
                  </a:lnTo>
                  <a:lnTo>
                    <a:pt x="83717" y="84179"/>
                  </a:lnTo>
                  <a:lnTo>
                    <a:pt x="85026" y="83711"/>
                  </a:lnTo>
                  <a:lnTo>
                    <a:pt x="100887" y="60819"/>
                  </a:lnTo>
                  <a:lnTo>
                    <a:pt x="102249" y="365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95" name="SMARTInkShape-3226"/>
            <p:cNvSpPr/>
            <p:nvPr>
              <p:custDataLst>
                <p:tags r:id="rId109"/>
              </p:custDataLst>
            </p:nvPr>
          </p:nvSpPr>
          <p:spPr>
            <a:xfrm>
              <a:off x="1920824" y="5624098"/>
              <a:ext cx="138730" cy="605633"/>
            </a:xfrm>
            <a:custGeom>
              <a:avLst/>
              <a:gdLst/>
              <a:ahLst/>
              <a:cxnLst/>
              <a:rect l="0" t="0" r="0" b="0"/>
              <a:pathLst>
                <a:path w="138730" h="605633">
                  <a:moveTo>
                    <a:pt x="0" y="21519"/>
                  </a:moveTo>
                  <a:lnTo>
                    <a:pt x="0" y="21519"/>
                  </a:lnTo>
                  <a:lnTo>
                    <a:pt x="0" y="15230"/>
                  </a:lnTo>
                  <a:lnTo>
                    <a:pt x="812" y="14892"/>
                  </a:lnTo>
                  <a:lnTo>
                    <a:pt x="3878" y="14516"/>
                  </a:lnTo>
                  <a:lnTo>
                    <a:pt x="7945" y="12185"/>
                  </a:lnTo>
                  <a:lnTo>
                    <a:pt x="19561" y="2586"/>
                  </a:lnTo>
                  <a:lnTo>
                    <a:pt x="24383" y="932"/>
                  </a:lnTo>
                  <a:lnTo>
                    <a:pt x="35537" y="0"/>
                  </a:lnTo>
                  <a:lnTo>
                    <a:pt x="49121" y="3601"/>
                  </a:lnTo>
                  <a:lnTo>
                    <a:pt x="56456" y="9769"/>
                  </a:lnTo>
                  <a:lnTo>
                    <a:pt x="63232" y="17108"/>
                  </a:lnTo>
                  <a:lnTo>
                    <a:pt x="80807" y="32760"/>
                  </a:lnTo>
                  <a:lnTo>
                    <a:pt x="92921" y="51899"/>
                  </a:lnTo>
                  <a:lnTo>
                    <a:pt x="111871" y="88215"/>
                  </a:lnTo>
                  <a:lnTo>
                    <a:pt x="123656" y="124439"/>
                  </a:lnTo>
                  <a:lnTo>
                    <a:pt x="131314" y="155345"/>
                  </a:lnTo>
                  <a:lnTo>
                    <a:pt x="136559" y="190199"/>
                  </a:lnTo>
                  <a:lnTo>
                    <a:pt x="138113" y="226225"/>
                  </a:lnTo>
                  <a:lnTo>
                    <a:pt x="138573" y="262595"/>
                  </a:lnTo>
                  <a:lnTo>
                    <a:pt x="138681" y="287719"/>
                  </a:lnTo>
                  <a:lnTo>
                    <a:pt x="138729" y="315114"/>
                  </a:lnTo>
                  <a:lnTo>
                    <a:pt x="136586" y="341355"/>
                  </a:lnTo>
                  <a:lnTo>
                    <a:pt x="132929" y="367355"/>
                  </a:lnTo>
                  <a:lnTo>
                    <a:pt x="128598" y="395140"/>
                  </a:lnTo>
                  <a:lnTo>
                    <a:pt x="126133" y="421555"/>
                  </a:lnTo>
                  <a:lnTo>
                    <a:pt x="124225" y="446821"/>
                  </a:lnTo>
                  <a:lnTo>
                    <a:pt x="117778" y="483045"/>
                  </a:lnTo>
                  <a:lnTo>
                    <a:pt x="106760" y="513885"/>
                  </a:lnTo>
                  <a:lnTo>
                    <a:pt x="97520" y="546528"/>
                  </a:lnTo>
                  <a:lnTo>
                    <a:pt x="91577" y="572542"/>
                  </a:lnTo>
                  <a:lnTo>
                    <a:pt x="80216" y="596120"/>
                  </a:lnTo>
                  <a:lnTo>
                    <a:pt x="74454" y="603888"/>
                  </a:lnTo>
                  <a:lnTo>
                    <a:pt x="71502" y="604950"/>
                  </a:lnTo>
                  <a:lnTo>
                    <a:pt x="66872" y="605632"/>
                  </a:lnTo>
                  <a:lnTo>
                    <a:pt x="76832" y="569610"/>
                  </a:lnTo>
                  <a:lnTo>
                    <a:pt x="80339" y="56197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96" name="SMARTInkShape-3227"/>
            <p:cNvSpPr/>
            <p:nvPr>
              <p:custDataLst>
                <p:tags r:id="rId110"/>
              </p:custDataLst>
            </p:nvPr>
          </p:nvSpPr>
          <p:spPr>
            <a:xfrm>
              <a:off x="1709149" y="5747865"/>
              <a:ext cx="101898" cy="423163"/>
            </a:xfrm>
            <a:custGeom>
              <a:avLst/>
              <a:gdLst/>
              <a:ahLst/>
              <a:cxnLst/>
              <a:rect l="0" t="0" r="0" b="0"/>
              <a:pathLst>
                <a:path w="101898" h="423163">
                  <a:moveTo>
                    <a:pt x="65605" y="0"/>
                  </a:moveTo>
                  <a:lnTo>
                    <a:pt x="65605" y="0"/>
                  </a:lnTo>
                  <a:lnTo>
                    <a:pt x="65605" y="24383"/>
                  </a:lnTo>
                  <a:lnTo>
                    <a:pt x="53959" y="58866"/>
                  </a:lnTo>
                  <a:lnTo>
                    <a:pt x="50253" y="75690"/>
                  </a:lnTo>
                  <a:lnTo>
                    <a:pt x="34660" y="109903"/>
                  </a:lnTo>
                  <a:lnTo>
                    <a:pt x="24357" y="127175"/>
                  </a:lnTo>
                  <a:lnTo>
                    <a:pt x="19411" y="133074"/>
                  </a:lnTo>
                  <a:lnTo>
                    <a:pt x="14508" y="136237"/>
                  </a:lnTo>
                  <a:lnTo>
                    <a:pt x="7185" y="138018"/>
                  </a:lnTo>
                  <a:lnTo>
                    <a:pt x="1318" y="138619"/>
                  </a:lnTo>
                  <a:lnTo>
                    <a:pt x="836" y="137857"/>
                  </a:lnTo>
                  <a:lnTo>
                    <a:pt x="0" y="128589"/>
                  </a:lnTo>
                  <a:lnTo>
                    <a:pt x="692" y="100316"/>
                  </a:lnTo>
                  <a:lnTo>
                    <a:pt x="5656" y="86059"/>
                  </a:lnTo>
                  <a:lnTo>
                    <a:pt x="8890" y="72567"/>
                  </a:lnTo>
                  <a:lnTo>
                    <a:pt x="14988" y="60454"/>
                  </a:lnTo>
                  <a:lnTo>
                    <a:pt x="20387" y="54460"/>
                  </a:lnTo>
                  <a:lnTo>
                    <a:pt x="31739" y="47334"/>
                  </a:lnTo>
                  <a:lnTo>
                    <a:pt x="43256" y="44516"/>
                  </a:lnTo>
                  <a:lnTo>
                    <a:pt x="53346" y="43959"/>
                  </a:lnTo>
                  <a:lnTo>
                    <a:pt x="60427" y="48210"/>
                  </a:lnTo>
                  <a:lnTo>
                    <a:pt x="68173" y="55510"/>
                  </a:lnTo>
                  <a:lnTo>
                    <a:pt x="77096" y="69556"/>
                  </a:lnTo>
                  <a:lnTo>
                    <a:pt x="89860" y="102753"/>
                  </a:lnTo>
                  <a:lnTo>
                    <a:pt x="94651" y="137394"/>
                  </a:lnTo>
                  <a:lnTo>
                    <a:pt x="99548" y="166673"/>
                  </a:lnTo>
                  <a:lnTo>
                    <a:pt x="101360" y="199874"/>
                  </a:lnTo>
                  <a:lnTo>
                    <a:pt x="101897" y="231441"/>
                  </a:lnTo>
                  <a:lnTo>
                    <a:pt x="101244" y="266131"/>
                  </a:lnTo>
                  <a:lnTo>
                    <a:pt x="96272" y="301296"/>
                  </a:lnTo>
                  <a:lnTo>
                    <a:pt x="90471" y="331822"/>
                  </a:lnTo>
                  <a:lnTo>
                    <a:pt x="85935" y="364358"/>
                  </a:lnTo>
                  <a:lnTo>
                    <a:pt x="75135" y="394944"/>
                  </a:lnTo>
                  <a:lnTo>
                    <a:pt x="70382" y="402210"/>
                  </a:lnTo>
                  <a:lnTo>
                    <a:pt x="54673" y="416048"/>
                  </a:lnTo>
                  <a:lnTo>
                    <a:pt x="53448" y="418567"/>
                  </a:lnTo>
                  <a:lnTo>
                    <a:pt x="51820" y="420246"/>
                  </a:lnTo>
                  <a:lnTo>
                    <a:pt x="47847" y="422112"/>
                  </a:lnTo>
                  <a:lnTo>
                    <a:pt x="41048" y="423162"/>
                  </a:lnTo>
                  <a:lnTo>
                    <a:pt x="36297" y="421244"/>
                  </a:lnTo>
                  <a:lnTo>
                    <a:pt x="26634" y="413400"/>
                  </a:lnTo>
                  <a:lnTo>
                    <a:pt x="23940" y="408790"/>
                  </a:lnTo>
                  <a:lnTo>
                    <a:pt x="23221" y="406425"/>
                  </a:lnTo>
                  <a:lnTo>
                    <a:pt x="24587" y="399468"/>
                  </a:lnTo>
                  <a:lnTo>
                    <a:pt x="28495" y="387906"/>
                  </a:lnTo>
                  <a:lnTo>
                    <a:pt x="29088" y="37978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97" name="SMARTInkShape-3228"/>
            <p:cNvSpPr/>
            <p:nvPr>
              <p:custDataLst>
                <p:tags r:id="rId111"/>
              </p:custDataLst>
            </p:nvPr>
          </p:nvSpPr>
          <p:spPr>
            <a:xfrm>
              <a:off x="1541098" y="5638313"/>
              <a:ext cx="109497" cy="511084"/>
            </a:xfrm>
            <a:custGeom>
              <a:avLst/>
              <a:gdLst/>
              <a:ahLst/>
              <a:cxnLst/>
              <a:rect l="0" t="0" r="0" b="0"/>
              <a:pathLst>
                <a:path w="109497" h="511084">
                  <a:moveTo>
                    <a:pt x="51068" y="0"/>
                  </a:moveTo>
                  <a:lnTo>
                    <a:pt x="51068" y="0"/>
                  </a:lnTo>
                  <a:lnTo>
                    <a:pt x="51068" y="3877"/>
                  </a:lnTo>
                  <a:lnTo>
                    <a:pt x="50257" y="5019"/>
                  </a:lnTo>
                  <a:lnTo>
                    <a:pt x="48904" y="5781"/>
                  </a:lnTo>
                  <a:lnTo>
                    <a:pt x="47191" y="6288"/>
                  </a:lnTo>
                  <a:lnTo>
                    <a:pt x="46049" y="7439"/>
                  </a:lnTo>
                  <a:lnTo>
                    <a:pt x="42052" y="15115"/>
                  </a:lnTo>
                  <a:lnTo>
                    <a:pt x="40188" y="17380"/>
                  </a:lnTo>
                  <a:lnTo>
                    <a:pt x="38118" y="24225"/>
                  </a:lnTo>
                  <a:lnTo>
                    <a:pt x="30849" y="58222"/>
                  </a:lnTo>
                  <a:lnTo>
                    <a:pt x="24068" y="86679"/>
                  </a:lnTo>
                  <a:lnTo>
                    <a:pt x="16920" y="121259"/>
                  </a:lnTo>
                  <a:lnTo>
                    <a:pt x="12087" y="148028"/>
                  </a:lnTo>
                  <a:lnTo>
                    <a:pt x="7234" y="176154"/>
                  </a:lnTo>
                  <a:lnTo>
                    <a:pt x="3184" y="204885"/>
                  </a:lnTo>
                  <a:lnTo>
                    <a:pt x="1384" y="233884"/>
                  </a:lnTo>
                  <a:lnTo>
                    <a:pt x="584" y="260839"/>
                  </a:lnTo>
                  <a:lnTo>
                    <a:pt x="133" y="296661"/>
                  </a:lnTo>
                  <a:lnTo>
                    <a:pt x="0" y="327833"/>
                  </a:lnTo>
                  <a:lnTo>
                    <a:pt x="3832" y="363570"/>
                  </a:lnTo>
                  <a:lnTo>
                    <a:pt x="7384" y="398280"/>
                  </a:lnTo>
                  <a:lnTo>
                    <a:pt x="17324" y="431580"/>
                  </a:lnTo>
                  <a:lnTo>
                    <a:pt x="29202" y="463186"/>
                  </a:lnTo>
                  <a:lnTo>
                    <a:pt x="48635" y="498381"/>
                  </a:lnTo>
                  <a:lnTo>
                    <a:pt x="53504" y="504988"/>
                  </a:lnTo>
                  <a:lnTo>
                    <a:pt x="58372" y="508464"/>
                  </a:lnTo>
                  <a:lnTo>
                    <a:pt x="64052" y="510009"/>
                  </a:lnTo>
                  <a:lnTo>
                    <a:pt x="81702" y="511083"/>
                  </a:lnTo>
                  <a:lnTo>
                    <a:pt x="89299" y="506846"/>
                  </a:lnTo>
                  <a:lnTo>
                    <a:pt x="99646" y="498655"/>
                  </a:lnTo>
                  <a:lnTo>
                    <a:pt x="109496" y="48203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01" name="SMARTInkShape-Group828"/>
          <p:cNvGrpSpPr/>
          <p:nvPr/>
        </p:nvGrpSpPr>
        <p:grpSpPr>
          <a:xfrm>
            <a:off x="2256786" y="5800543"/>
            <a:ext cx="189892" cy="100697"/>
            <a:chOff x="2256786" y="5800543"/>
            <a:chExt cx="189892" cy="100697"/>
          </a:xfrm>
        </p:grpSpPr>
        <p:sp>
          <p:nvSpPr>
            <p:cNvPr id="45399" name="SMARTInkShape-3229"/>
            <p:cNvSpPr/>
            <p:nvPr>
              <p:custDataLst>
                <p:tags r:id="rId105"/>
              </p:custDataLst>
            </p:nvPr>
          </p:nvSpPr>
          <p:spPr>
            <a:xfrm>
              <a:off x="2271393" y="5879552"/>
              <a:ext cx="175285" cy="21688"/>
            </a:xfrm>
            <a:custGeom>
              <a:avLst/>
              <a:gdLst/>
              <a:ahLst/>
              <a:cxnLst/>
              <a:rect l="0" t="0" r="0" b="0"/>
              <a:pathLst>
                <a:path w="175285" h="21688">
                  <a:moveTo>
                    <a:pt x="0" y="21687"/>
                  </a:moveTo>
                  <a:lnTo>
                    <a:pt x="0" y="21687"/>
                  </a:lnTo>
                  <a:lnTo>
                    <a:pt x="31348" y="20876"/>
                  </a:lnTo>
                  <a:lnTo>
                    <a:pt x="58909" y="9054"/>
                  </a:lnTo>
                  <a:lnTo>
                    <a:pt x="73178" y="5502"/>
                  </a:lnTo>
                  <a:lnTo>
                    <a:pt x="83648" y="2321"/>
                  </a:lnTo>
                  <a:lnTo>
                    <a:pt x="119431" y="0"/>
                  </a:lnTo>
                  <a:lnTo>
                    <a:pt x="138718" y="655"/>
                  </a:lnTo>
                  <a:lnTo>
                    <a:pt x="175284" y="143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0" name="SMARTInkShape-3230"/>
            <p:cNvSpPr/>
            <p:nvPr>
              <p:custDataLst>
                <p:tags r:id="rId106"/>
              </p:custDataLst>
            </p:nvPr>
          </p:nvSpPr>
          <p:spPr>
            <a:xfrm>
              <a:off x="2256786" y="5800543"/>
              <a:ext cx="160678" cy="56876"/>
            </a:xfrm>
            <a:custGeom>
              <a:avLst/>
              <a:gdLst/>
              <a:ahLst/>
              <a:cxnLst/>
              <a:rect l="0" t="0" r="0" b="0"/>
              <a:pathLst>
                <a:path w="160678" h="56876">
                  <a:moveTo>
                    <a:pt x="0" y="13054"/>
                  </a:moveTo>
                  <a:lnTo>
                    <a:pt x="0" y="13054"/>
                  </a:lnTo>
                  <a:lnTo>
                    <a:pt x="6288" y="19342"/>
                  </a:lnTo>
                  <a:lnTo>
                    <a:pt x="10880" y="20057"/>
                  </a:lnTo>
                  <a:lnTo>
                    <a:pt x="24445" y="20331"/>
                  </a:lnTo>
                  <a:lnTo>
                    <a:pt x="56458" y="11341"/>
                  </a:lnTo>
                  <a:lnTo>
                    <a:pt x="63233" y="8235"/>
                  </a:lnTo>
                  <a:lnTo>
                    <a:pt x="95084" y="115"/>
                  </a:lnTo>
                  <a:lnTo>
                    <a:pt x="103934" y="0"/>
                  </a:lnTo>
                  <a:lnTo>
                    <a:pt x="129754" y="7507"/>
                  </a:lnTo>
                  <a:lnTo>
                    <a:pt x="147619" y="18155"/>
                  </a:lnTo>
                  <a:lnTo>
                    <a:pt x="157888" y="32551"/>
                  </a:lnTo>
                  <a:lnTo>
                    <a:pt x="159851" y="39840"/>
                  </a:lnTo>
                  <a:lnTo>
                    <a:pt x="160677" y="5687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10" name="SMARTInkShape-Group829"/>
          <p:cNvGrpSpPr/>
          <p:nvPr/>
        </p:nvGrpSpPr>
        <p:grpSpPr>
          <a:xfrm>
            <a:off x="2572180" y="5248060"/>
            <a:ext cx="1503125" cy="1032484"/>
            <a:chOff x="2572180" y="5248060"/>
            <a:chExt cx="1503125" cy="1032484"/>
          </a:xfrm>
        </p:grpSpPr>
        <p:sp>
          <p:nvSpPr>
            <p:cNvPr id="45402" name="SMARTInkShape-3231"/>
            <p:cNvSpPr/>
            <p:nvPr>
              <p:custDataLst>
                <p:tags r:id="rId97"/>
              </p:custDataLst>
            </p:nvPr>
          </p:nvSpPr>
          <p:spPr>
            <a:xfrm>
              <a:off x="3112436" y="5426511"/>
              <a:ext cx="79201" cy="640872"/>
            </a:xfrm>
            <a:custGeom>
              <a:avLst/>
              <a:gdLst/>
              <a:ahLst/>
              <a:cxnLst/>
              <a:rect l="0" t="0" r="0" b="0"/>
              <a:pathLst>
                <a:path w="79201" h="640872">
                  <a:moveTo>
                    <a:pt x="57290" y="0"/>
                  </a:moveTo>
                  <a:lnTo>
                    <a:pt x="57290" y="0"/>
                  </a:lnTo>
                  <a:lnTo>
                    <a:pt x="46410" y="0"/>
                  </a:lnTo>
                  <a:lnTo>
                    <a:pt x="42175" y="2164"/>
                  </a:lnTo>
                  <a:lnTo>
                    <a:pt x="39909" y="3877"/>
                  </a:lnTo>
                  <a:lnTo>
                    <a:pt x="37392" y="7944"/>
                  </a:lnTo>
                  <a:lnTo>
                    <a:pt x="29208" y="38425"/>
                  </a:lnTo>
                  <a:lnTo>
                    <a:pt x="24534" y="66748"/>
                  </a:lnTo>
                  <a:lnTo>
                    <a:pt x="18009" y="100837"/>
                  </a:lnTo>
                  <a:lnTo>
                    <a:pt x="13322" y="128942"/>
                  </a:lnTo>
                  <a:lnTo>
                    <a:pt x="9346" y="160368"/>
                  </a:lnTo>
                  <a:lnTo>
                    <a:pt x="7579" y="193270"/>
                  </a:lnTo>
                  <a:lnTo>
                    <a:pt x="4629" y="226829"/>
                  </a:lnTo>
                  <a:lnTo>
                    <a:pt x="1425" y="261490"/>
                  </a:lnTo>
                  <a:lnTo>
                    <a:pt x="570" y="279822"/>
                  </a:lnTo>
                  <a:lnTo>
                    <a:pt x="0" y="298535"/>
                  </a:lnTo>
                  <a:lnTo>
                    <a:pt x="1532" y="334476"/>
                  </a:lnTo>
                  <a:lnTo>
                    <a:pt x="4106" y="370196"/>
                  </a:lnTo>
                  <a:lnTo>
                    <a:pt x="4792" y="388810"/>
                  </a:lnTo>
                  <a:lnTo>
                    <a:pt x="6366" y="425181"/>
                  </a:lnTo>
                  <a:lnTo>
                    <a:pt x="9771" y="457576"/>
                  </a:lnTo>
                  <a:lnTo>
                    <a:pt x="13989" y="488204"/>
                  </a:lnTo>
                  <a:lnTo>
                    <a:pt x="18569" y="517236"/>
                  </a:lnTo>
                  <a:lnTo>
                    <a:pt x="23309" y="543663"/>
                  </a:lnTo>
                  <a:lnTo>
                    <a:pt x="30540" y="577476"/>
                  </a:lnTo>
                  <a:lnTo>
                    <a:pt x="37822" y="608052"/>
                  </a:lnTo>
                  <a:lnTo>
                    <a:pt x="45120" y="626039"/>
                  </a:lnTo>
                  <a:lnTo>
                    <a:pt x="52421" y="636507"/>
                  </a:lnTo>
                  <a:lnTo>
                    <a:pt x="57290" y="639953"/>
                  </a:lnTo>
                  <a:lnTo>
                    <a:pt x="59724" y="640871"/>
                  </a:lnTo>
                  <a:lnTo>
                    <a:pt x="62159" y="639861"/>
                  </a:lnTo>
                  <a:lnTo>
                    <a:pt x="67027" y="634411"/>
                  </a:lnTo>
                  <a:lnTo>
                    <a:pt x="77757" y="616079"/>
                  </a:lnTo>
                  <a:lnTo>
                    <a:pt x="79200" y="5915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3" name="SMARTInkShape-3232"/>
            <p:cNvSpPr/>
            <p:nvPr>
              <p:custDataLst>
                <p:tags r:id="rId98"/>
              </p:custDataLst>
            </p:nvPr>
          </p:nvSpPr>
          <p:spPr>
            <a:xfrm>
              <a:off x="3483906" y="5646763"/>
              <a:ext cx="152101" cy="399936"/>
            </a:xfrm>
            <a:custGeom>
              <a:avLst/>
              <a:gdLst/>
              <a:ahLst/>
              <a:cxnLst/>
              <a:rect l="0" t="0" r="0" b="0"/>
              <a:pathLst>
                <a:path w="152101" h="399936">
                  <a:moveTo>
                    <a:pt x="109423" y="49978"/>
                  </a:moveTo>
                  <a:lnTo>
                    <a:pt x="109423" y="49978"/>
                  </a:lnTo>
                  <a:lnTo>
                    <a:pt x="113300" y="49978"/>
                  </a:lnTo>
                  <a:lnTo>
                    <a:pt x="114443" y="49167"/>
                  </a:lnTo>
                  <a:lnTo>
                    <a:pt x="115204" y="47814"/>
                  </a:lnTo>
                  <a:lnTo>
                    <a:pt x="115711" y="46101"/>
                  </a:lnTo>
                  <a:lnTo>
                    <a:pt x="116861" y="44959"/>
                  </a:lnTo>
                  <a:lnTo>
                    <a:pt x="120303" y="43690"/>
                  </a:lnTo>
                  <a:lnTo>
                    <a:pt x="121545" y="42540"/>
                  </a:lnTo>
                  <a:lnTo>
                    <a:pt x="122926" y="39098"/>
                  </a:lnTo>
                  <a:lnTo>
                    <a:pt x="122482" y="37856"/>
                  </a:lnTo>
                  <a:lnTo>
                    <a:pt x="121375" y="37027"/>
                  </a:lnTo>
                  <a:lnTo>
                    <a:pt x="119826" y="36475"/>
                  </a:lnTo>
                  <a:lnTo>
                    <a:pt x="118793" y="34484"/>
                  </a:lnTo>
                  <a:lnTo>
                    <a:pt x="116527" y="24739"/>
                  </a:lnTo>
                  <a:lnTo>
                    <a:pt x="108903" y="13765"/>
                  </a:lnTo>
                  <a:lnTo>
                    <a:pt x="103460" y="7660"/>
                  </a:lnTo>
                  <a:lnTo>
                    <a:pt x="91534" y="1435"/>
                  </a:lnTo>
                  <a:lnTo>
                    <a:pt x="85783" y="0"/>
                  </a:lnTo>
                  <a:lnTo>
                    <a:pt x="83114" y="430"/>
                  </a:lnTo>
                  <a:lnTo>
                    <a:pt x="62247" y="12189"/>
                  </a:lnTo>
                  <a:lnTo>
                    <a:pt x="49099" y="24264"/>
                  </a:lnTo>
                  <a:lnTo>
                    <a:pt x="26761" y="58337"/>
                  </a:lnTo>
                  <a:lnTo>
                    <a:pt x="14980" y="88868"/>
                  </a:lnTo>
                  <a:lnTo>
                    <a:pt x="7323" y="116412"/>
                  </a:lnTo>
                  <a:lnTo>
                    <a:pt x="2079" y="145132"/>
                  </a:lnTo>
                  <a:lnTo>
                    <a:pt x="525" y="176364"/>
                  </a:lnTo>
                  <a:lnTo>
                    <a:pt x="161" y="200284"/>
                  </a:lnTo>
                  <a:lnTo>
                    <a:pt x="0" y="227145"/>
                  </a:lnTo>
                  <a:lnTo>
                    <a:pt x="2092" y="253149"/>
                  </a:lnTo>
                  <a:lnTo>
                    <a:pt x="7832" y="288437"/>
                  </a:lnTo>
                  <a:lnTo>
                    <a:pt x="14672" y="321615"/>
                  </a:lnTo>
                  <a:lnTo>
                    <a:pt x="24002" y="352814"/>
                  </a:lnTo>
                  <a:lnTo>
                    <a:pt x="41696" y="381290"/>
                  </a:lnTo>
                  <a:lnTo>
                    <a:pt x="55994" y="393579"/>
                  </a:lnTo>
                  <a:lnTo>
                    <a:pt x="66632" y="398482"/>
                  </a:lnTo>
                  <a:lnTo>
                    <a:pt x="78801" y="399935"/>
                  </a:lnTo>
                  <a:lnTo>
                    <a:pt x="92686" y="396488"/>
                  </a:lnTo>
                  <a:lnTo>
                    <a:pt x="100091" y="388193"/>
                  </a:lnTo>
                  <a:lnTo>
                    <a:pt x="122329" y="354760"/>
                  </a:lnTo>
                  <a:lnTo>
                    <a:pt x="133432" y="323246"/>
                  </a:lnTo>
                  <a:lnTo>
                    <a:pt x="140972" y="295320"/>
                  </a:lnTo>
                  <a:lnTo>
                    <a:pt x="144469" y="266488"/>
                  </a:lnTo>
                  <a:lnTo>
                    <a:pt x="149382" y="237387"/>
                  </a:lnTo>
                  <a:lnTo>
                    <a:pt x="152100" y="208207"/>
                  </a:lnTo>
                  <a:lnTo>
                    <a:pt x="149028" y="179002"/>
                  </a:lnTo>
                  <a:lnTo>
                    <a:pt x="146855" y="149791"/>
                  </a:lnTo>
                  <a:lnTo>
                    <a:pt x="145310" y="116671"/>
                  </a:lnTo>
                  <a:lnTo>
                    <a:pt x="135799" y="83196"/>
                  </a:lnTo>
                  <a:lnTo>
                    <a:pt x="126141" y="57488"/>
                  </a:lnTo>
                  <a:lnTo>
                    <a:pt x="124157" y="48447"/>
                  </a:lnTo>
                  <a:lnTo>
                    <a:pt x="120570" y="41724"/>
                  </a:lnTo>
                  <a:lnTo>
                    <a:pt x="104487" y="29641"/>
                  </a:lnTo>
                  <a:lnTo>
                    <a:pt x="96039" y="28206"/>
                  </a:lnTo>
                  <a:lnTo>
                    <a:pt x="87512" y="353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4" name="SMARTInkShape-3233"/>
            <p:cNvSpPr/>
            <p:nvPr>
              <p:custDataLst>
                <p:tags r:id="rId99"/>
              </p:custDataLst>
            </p:nvPr>
          </p:nvSpPr>
          <p:spPr>
            <a:xfrm>
              <a:off x="3257367" y="5769777"/>
              <a:ext cx="189893" cy="21911"/>
            </a:xfrm>
            <a:custGeom>
              <a:avLst/>
              <a:gdLst/>
              <a:ahLst/>
              <a:cxnLst/>
              <a:rect l="0" t="0" r="0" b="0"/>
              <a:pathLst>
                <a:path w="189893" h="21911">
                  <a:moveTo>
                    <a:pt x="0" y="0"/>
                  </a:moveTo>
                  <a:lnTo>
                    <a:pt x="0" y="0"/>
                  </a:lnTo>
                  <a:lnTo>
                    <a:pt x="0" y="6287"/>
                  </a:lnTo>
                  <a:lnTo>
                    <a:pt x="3877" y="10879"/>
                  </a:lnTo>
                  <a:lnTo>
                    <a:pt x="7945" y="12950"/>
                  </a:lnTo>
                  <a:lnTo>
                    <a:pt x="25392" y="14388"/>
                  </a:lnTo>
                  <a:lnTo>
                    <a:pt x="58490" y="14594"/>
                  </a:lnTo>
                  <a:lnTo>
                    <a:pt x="93428" y="14605"/>
                  </a:lnTo>
                  <a:lnTo>
                    <a:pt x="111268" y="16770"/>
                  </a:lnTo>
                  <a:lnTo>
                    <a:pt x="146297" y="21233"/>
                  </a:lnTo>
                  <a:lnTo>
                    <a:pt x="181766" y="21883"/>
                  </a:lnTo>
                  <a:lnTo>
                    <a:pt x="189892" y="2191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5" name="SMARTInkShape-3234"/>
            <p:cNvSpPr/>
            <p:nvPr>
              <p:custDataLst>
                <p:tags r:id="rId100"/>
              </p:custDataLst>
            </p:nvPr>
          </p:nvSpPr>
          <p:spPr>
            <a:xfrm>
              <a:off x="2572180" y="5433814"/>
              <a:ext cx="312709" cy="536061"/>
            </a:xfrm>
            <a:custGeom>
              <a:avLst/>
              <a:gdLst/>
              <a:ahLst/>
              <a:cxnLst/>
              <a:rect l="0" t="0" r="0" b="0"/>
              <a:pathLst>
                <a:path w="312709" h="536061">
                  <a:moveTo>
                    <a:pt x="20568" y="387087"/>
                  </a:moveTo>
                  <a:lnTo>
                    <a:pt x="20568" y="387087"/>
                  </a:lnTo>
                  <a:lnTo>
                    <a:pt x="16690" y="387087"/>
                  </a:lnTo>
                  <a:lnTo>
                    <a:pt x="15548" y="386276"/>
                  </a:lnTo>
                  <a:lnTo>
                    <a:pt x="14787" y="384923"/>
                  </a:lnTo>
                  <a:lnTo>
                    <a:pt x="14279" y="383209"/>
                  </a:lnTo>
                  <a:lnTo>
                    <a:pt x="13129" y="382067"/>
                  </a:lnTo>
                  <a:lnTo>
                    <a:pt x="5453" y="378070"/>
                  </a:lnTo>
                  <a:lnTo>
                    <a:pt x="3188" y="376207"/>
                  </a:lnTo>
                  <a:lnTo>
                    <a:pt x="671" y="371972"/>
                  </a:lnTo>
                  <a:lnTo>
                    <a:pt x="0" y="369707"/>
                  </a:lnTo>
                  <a:lnTo>
                    <a:pt x="1418" y="362862"/>
                  </a:lnTo>
                  <a:lnTo>
                    <a:pt x="6778" y="352048"/>
                  </a:lnTo>
                  <a:lnTo>
                    <a:pt x="23050" y="327326"/>
                  </a:lnTo>
                  <a:lnTo>
                    <a:pt x="54067" y="311714"/>
                  </a:lnTo>
                  <a:lnTo>
                    <a:pt x="84700" y="307402"/>
                  </a:lnTo>
                  <a:lnTo>
                    <a:pt x="96138" y="307850"/>
                  </a:lnTo>
                  <a:lnTo>
                    <a:pt x="109337" y="310755"/>
                  </a:lnTo>
                  <a:lnTo>
                    <a:pt x="145842" y="334093"/>
                  </a:lnTo>
                  <a:lnTo>
                    <a:pt x="168331" y="353927"/>
                  </a:lnTo>
                  <a:lnTo>
                    <a:pt x="189443" y="383652"/>
                  </a:lnTo>
                  <a:lnTo>
                    <a:pt x="202953" y="416810"/>
                  </a:lnTo>
                  <a:lnTo>
                    <a:pt x="208235" y="438362"/>
                  </a:lnTo>
                  <a:lnTo>
                    <a:pt x="209354" y="474749"/>
                  </a:lnTo>
                  <a:lnTo>
                    <a:pt x="206452" y="489345"/>
                  </a:lnTo>
                  <a:lnTo>
                    <a:pt x="196378" y="507371"/>
                  </a:lnTo>
                  <a:lnTo>
                    <a:pt x="172782" y="527735"/>
                  </a:lnTo>
                  <a:lnTo>
                    <a:pt x="156827" y="535427"/>
                  </a:lnTo>
                  <a:lnTo>
                    <a:pt x="145777" y="536060"/>
                  </a:lnTo>
                  <a:lnTo>
                    <a:pt x="109825" y="525467"/>
                  </a:lnTo>
                  <a:lnTo>
                    <a:pt x="85176" y="512162"/>
                  </a:lnTo>
                  <a:lnTo>
                    <a:pt x="75521" y="501104"/>
                  </a:lnTo>
                  <a:lnTo>
                    <a:pt x="54956" y="470292"/>
                  </a:lnTo>
                  <a:lnTo>
                    <a:pt x="39112" y="437966"/>
                  </a:lnTo>
                  <a:lnTo>
                    <a:pt x="31563" y="410638"/>
                  </a:lnTo>
                  <a:lnTo>
                    <a:pt x="28154" y="381983"/>
                  </a:lnTo>
                  <a:lnTo>
                    <a:pt x="23988" y="352934"/>
                  </a:lnTo>
                  <a:lnTo>
                    <a:pt x="26360" y="324580"/>
                  </a:lnTo>
                  <a:lnTo>
                    <a:pt x="29737" y="290614"/>
                  </a:lnTo>
                  <a:lnTo>
                    <a:pt x="37891" y="262474"/>
                  </a:lnTo>
                  <a:lnTo>
                    <a:pt x="50587" y="233579"/>
                  </a:lnTo>
                  <a:lnTo>
                    <a:pt x="69417" y="198611"/>
                  </a:lnTo>
                  <a:lnTo>
                    <a:pt x="93785" y="169884"/>
                  </a:lnTo>
                  <a:lnTo>
                    <a:pt x="110788" y="157815"/>
                  </a:lnTo>
                  <a:lnTo>
                    <a:pt x="130073" y="149911"/>
                  </a:lnTo>
                  <a:lnTo>
                    <a:pt x="141190" y="147778"/>
                  </a:lnTo>
                  <a:lnTo>
                    <a:pt x="151541" y="148993"/>
                  </a:lnTo>
                  <a:lnTo>
                    <a:pt x="161551" y="153050"/>
                  </a:lnTo>
                  <a:lnTo>
                    <a:pt x="195839" y="182854"/>
                  </a:lnTo>
                  <a:lnTo>
                    <a:pt x="211448" y="202117"/>
                  </a:lnTo>
                  <a:lnTo>
                    <a:pt x="229851" y="235339"/>
                  </a:lnTo>
                  <a:lnTo>
                    <a:pt x="239242" y="247766"/>
                  </a:lnTo>
                  <a:lnTo>
                    <a:pt x="243423" y="244278"/>
                  </a:lnTo>
                  <a:lnTo>
                    <a:pt x="245397" y="238138"/>
                  </a:lnTo>
                  <a:lnTo>
                    <a:pt x="246884" y="202888"/>
                  </a:lnTo>
                  <a:lnTo>
                    <a:pt x="252789" y="174155"/>
                  </a:lnTo>
                  <a:lnTo>
                    <a:pt x="261770" y="138063"/>
                  </a:lnTo>
                  <a:lnTo>
                    <a:pt x="271359" y="103553"/>
                  </a:lnTo>
                  <a:lnTo>
                    <a:pt x="281067" y="68274"/>
                  </a:lnTo>
                  <a:lnTo>
                    <a:pt x="292963" y="37020"/>
                  </a:lnTo>
                  <a:lnTo>
                    <a:pt x="31270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6" name="SMARTInkShape-3235"/>
            <p:cNvSpPr/>
            <p:nvPr>
              <p:custDataLst>
                <p:tags r:id="rId101"/>
              </p:custDataLst>
            </p:nvPr>
          </p:nvSpPr>
          <p:spPr>
            <a:xfrm>
              <a:off x="2943443" y="5248060"/>
              <a:ext cx="131337" cy="346433"/>
            </a:xfrm>
            <a:custGeom>
              <a:avLst/>
              <a:gdLst/>
              <a:ahLst/>
              <a:cxnLst/>
              <a:rect l="0" t="0" r="0" b="0"/>
              <a:pathLst>
                <a:path w="131337" h="346433">
                  <a:moveTo>
                    <a:pt x="80212" y="32380"/>
                  </a:moveTo>
                  <a:lnTo>
                    <a:pt x="80212" y="32380"/>
                  </a:lnTo>
                  <a:lnTo>
                    <a:pt x="80212" y="39384"/>
                  </a:lnTo>
                  <a:lnTo>
                    <a:pt x="75193" y="45456"/>
                  </a:lnTo>
                  <a:lnTo>
                    <a:pt x="72774" y="52124"/>
                  </a:lnTo>
                  <a:lnTo>
                    <a:pt x="48534" y="84928"/>
                  </a:lnTo>
                  <a:lnTo>
                    <a:pt x="43681" y="88195"/>
                  </a:lnTo>
                  <a:lnTo>
                    <a:pt x="36387" y="90034"/>
                  </a:lnTo>
                  <a:lnTo>
                    <a:pt x="26652" y="90656"/>
                  </a:lnTo>
                  <a:lnTo>
                    <a:pt x="25029" y="89896"/>
                  </a:lnTo>
                  <a:lnTo>
                    <a:pt x="23948" y="88577"/>
                  </a:lnTo>
                  <a:lnTo>
                    <a:pt x="23226" y="86886"/>
                  </a:lnTo>
                  <a:lnTo>
                    <a:pt x="21910" y="63471"/>
                  </a:lnTo>
                  <a:lnTo>
                    <a:pt x="24004" y="56207"/>
                  </a:lnTo>
                  <a:lnTo>
                    <a:pt x="42158" y="23244"/>
                  </a:lnTo>
                  <a:lnTo>
                    <a:pt x="71619" y="851"/>
                  </a:lnTo>
                  <a:lnTo>
                    <a:pt x="75295" y="0"/>
                  </a:lnTo>
                  <a:lnTo>
                    <a:pt x="78557" y="244"/>
                  </a:lnTo>
                  <a:lnTo>
                    <a:pt x="84345" y="2679"/>
                  </a:lnTo>
                  <a:lnTo>
                    <a:pt x="97157" y="13161"/>
                  </a:lnTo>
                  <a:lnTo>
                    <a:pt x="99915" y="22215"/>
                  </a:lnTo>
                  <a:lnTo>
                    <a:pt x="101832" y="55688"/>
                  </a:lnTo>
                  <a:lnTo>
                    <a:pt x="99901" y="91566"/>
                  </a:lnTo>
                  <a:lnTo>
                    <a:pt x="94161" y="120247"/>
                  </a:lnTo>
                  <a:lnTo>
                    <a:pt x="87320" y="149304"/>
                  </a:lnTo>
                  <a:lnTo>
                    <a:pt x="77739" y="184325"/>
                  </a:lnTo>
                  <a:lnTo>
                    <a:pt x="63012" y="214686"/>
                  </a:lnTo>
                  <a:lnTo>
                    <a:pt x="49284" y="241963"/>
                  </a:lnTo>
                  <a:lnTo>
                    <a:pt x="26980" y="267970"/>
                  </a:lnTo>
                  <a:lnTo>
                    <a:pt x="21929" y="270985"/>
                  </a:lnTo>
                  <a:lnTo>
                    <a:pt x="12075" y="272920"/>
                  </a:lnTo>
                  <a:lnTo>
                    <a:pt x="7189" y="271021"/>
                  </a:lnTo>
                  <a:lnTo>
                    <a:pt x="4751" y="269378"/>
                  </a:lnTo>
                  <a:lnTo>
                    <a:pt x="3125" y="267472"/>
                  </a:lnTo>
                  <a:lnTo>
                    <a:pt x="1319" y="263189"/>
                  </a:lnTo>
                  <a:lnTo>
                    <a:pt x="0" y="238845"/>
                  </a:lnTo>
                  <a:lnTo>
                    <a:pt x="2094" y="231532"/>
                  </a:lnTo>
                  <a:lnTo>
                    <a:pt x="10050" y="220224"/>
                  </a:lnTo>
                  <a:lnTo>
                    <a:pt x="20922" y="212649"/>
                  </a:lnTo>
                  <a:lnTo>
                    <a:pt x="30545" y="209142"/>
                  </a:lnTo>
                  <a:lnTo>
                    <a:pt x="38121" y="210485"/>
                  </a:lnTo>
                  <a:lnTo>
                    <a:pt x="56208" y="217961"/>
                  </a:lnTo>
                  <a:lnTo>
                    <a:pt x="70575" y="232626"/>
                  </a:lnTo>
                  <a:lnTo>
                    <a:pt x="89052" y="268659"/>
                  </a:lnTo>
                  <a:lnTo>
                    <a:pt x="107295" y="301675"/>
                  </a:lnTo>
                  <a:lnTo>
                    <a:pt x="126216" y="336385"/>
                  </a:lnTo>
                  <a:lnTo>
                    <a:pt x="131336" y="34643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7" name="SMARTInkShape-3236"/>
            <p:cNvSpPr/>
            <p:nvPr>
              <p:custDataLst>
                <p:tags r:id="rId102"/>
              </p:custDataLst>
            </p:nvPr>
          </p:nvSpPr>
          <p:spPr>
            <a:xfrm>
              <a:off x="3892773" y="5499847"/>
              <a:ext cx="182532" cy="620499"/>
            </a:xfrm>
            <a:custGeom>
              <a:avLst/>
              <a:gdLst/>
              <a:ahLst/>
              <a:cxnLst/>
              <a:rect l="0" t="0" r="0" b="0"/>
              <a:pathLst>
                <a:path w="182532" h="620499">
                  <a:moveTo>
                    <a:pt x="0" y="7003"/>
                  </a:moveTo>
                  <a:lnTo>
                    <a:pt x="0" y="7003"/>
                  </a:lnTo>
                  <a:lnTo>
                    <a:pt x="17380" y="7003"/>
                  </a:lnTo>
                  <a:lnTo>
                    <a:pt x="22061" y="4839"/>
                  </a:lnTo>
                  <a:lnTo>
                    <a:pt x="24446" y="3126"/>
                  </a:lnTo>
                  <a:lnTo>
                    <a:pt x="35556" y="714"/>
                  </a:lnTo>
                  <a:lnTo>
                    <a:pt x="49127" y="0"/>
                  </a:lnTo>
                  <a:lnTo>
                    <a:pt x="63427" y="3665"/>
                  </a:lnTo>
                  <a:lnTo>
                    <a:pt x="82799" y="12985"/>
                  </a:lnTo>
                  <a:lnTo>
                    <a:pt x="110999" y="38127"/>
                  </a:lnTo>
                  <a:lnTo>
                    <a:pt x="128202" y="66619"/>
                  </a:lnTo>
                  <a:lnTo>
                    <a:pt x="146388" y="102664"/>
                  </a:lnTo>
                  <a:lnTo>
                    <a:pt x="158608" y="131374"/>
                  </a:lnTo>
                  <a:lnTo>
                    <a:pt x="167368" y="162603"/>
                  </a:lnTo>
                  <a:lnTo>
                    <a:pt x="175103" y="197554"/>
                  </a:lnTo>
                  <a:lnTo>
                    <a:pt x="180370" y="231443"/>
                  </a:lnTo>
                  <a:lnTo>
                    <a:pt x="181931" y="264207"/>
                  </a:lnTo>
                  <a:lnTo>
                    <a:pt x="182393" y="299612"/>
                  </a:lnTo>
                  <a:lnTo>
                    <a:pt x="182531" y="335800"/>
                  </a:lnTo>
                  <a:lnTo>
                    <a:pt x="180407" y="372219"/>
                  </a:lnTo>
                  <a:lnTo>
                    <a:pt x="172475" y="408708"/>
                  </a:lnTo>
                  <a:lnTo>
                    <a:pt x="162009" y="445217"/>
                  </a:lnTo>
                  <a:lnTo>
                    <a:pt x="149440" y="481732"/>
                  </a:lnTo>
                  <a:lnTo>
                    <a:pt x="132462" y="518249"/>
                  </a:lnTo>
                  <a:lnTo>
                    <a:pt x="117152" y="554766"/>
                  </a:lnTo>
                  <a:lnTo>
                    <a:pt x="101777" y="589721"/>
                  </a:lnTo>
                  <a:lnTo>
                    <a:pt x="80339" y="6204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8" name="SMARTInkShape-3237"/>
            <p:cNvSpPr/>
            <p:nvPr>
              <p:custDataLst>
                <p:tags r:id="rId103"/>
              </p:custDataLst>
            </p:nvPr>
          </p:nvSpPr>
          <p:spPr>
            <a:xfrm>
              <a:off x="3645598" y="5996338"/>
              <a:ext cx="166837" cy="284206"/>
            </a:xfrm>
            <a:custGeom>
              <a:avLst/>
              <a:gdLst/>
              <a:ahLst/>
              <a:cxnLst/>
              <a:rect l="0" t="0" r="0" b="0"/>
              <a:pathLst>
                <a:path w="166837" h="284206">
                  <a:moveTo>
                    <a:pt x="93801" y="58275"/>
                  </a:moveTo>
                  <a:lnTo>
                    <a:pt x="93801" y="58275"/>
                  </a:lnTo>
                  <a:lnTo>
                    <a:pt x="89924" y="62152"/>
                  </a:lnTo>
                  <a:lnTo>
                    <a:pt x="85857" y="64056"/>
                  </a:lnTo>
                  <a:lnTo>
                    <a:pt x="51938" y="72392"/>
                  </a:lnTo>
                  <a:lnTo>
                    <a:pt x="48851" y="72555"/>
                  </a:lnTo>
                  <a:lnTo>
                    <a:pt x="43257" y="70573"/>
                  </a:lnTo>
                  <a:lnTo>
                    <a:pt x="26373" y="60405"/>
                  </a:lnTo>
                  <a:lnTo>
                    <a:pt x="21505" y="52374"/>
                  </a:lnTo>
                  <a:lnTo>
                    <a:pt x="20831" y="40930"/>
                  </a:lnTo>
                  <a:lnTo>
                    <a:pt x="22959" y="36230"/>
                  </a:lnTo>
                  <a:lnTo>
                    <a:pt x="51438" y="5729"/>
                  </a:lnTo>
                  <a:lnTo>
                    <a:pt x="59013" y="2461"/>
                  </a:lnTo>
                  <a:lnTo>
                    <a:pt x="81303" y="0"/>
                  </a:lnTo>
                  <a:lnTo>
                    <a:pt x="83846" y="1572"/>
                  </a:lnTo>
                  <a:lnTo>
                    <a:pt x="91303" y="11539"/>
                  </a:lnTo>
                  <a:lnTo>
                    <a:pt x="96207" y="20191"/>
                  </a:lnTo>
                  <a:lnTo>
                    <a:pt x="99654" y="38065"/>
                  </a:lnTo>
                  <a:lnTo>
                    <a:pt x="95799" y="72557"/>
                  </a:lnTo>
                  <a:lnTo>
                    <a:pt x="93582" y="105066"/>
                  </a:lnTo>
                  <a:lnTo>
                    <a:pt x="88146" y="135617"/>
                  </a:lnTo>
                  <a:lnTo>
                    <a:pt x="81396" y="165227"/>
                  </a:lnTo>
                  <a:lnTo>
                    <a:pt x="73445" y="194558"/>
                  </a:lnTo>
                  <a:lnTo>
                    <a:pt x="61982" y="222995"/>
                  </a:lnTo>
                  <a:lnTo>
                    <a:pt x="47844" y="258467"/>
                  </a:lnTo>
                  <a:lnTo>
                    <a:pt x="40645" y="267081"/>
                  </a:lnTo>
                  <a:lnTo>
                    <a:pt x="23895" y="281044"/>
                  </a:lnTo>
                  <a:lnTo>
                    <a:pt x="16103" y="283605"/>
                  </a:lnTo>
                  <a:lnTo>
                    <a:pt x="11119" y="284205"/>
                  </a:lnTo>
                  <a:lnTo>
                    <a:pt x="9466" y="283553"/>
                  </a:lnTo>
                  <a:lnTo>
                    <a:pt x="8364" y="282307"/>
                  </a:lnTo>
                  <a:lnTo>
                    <a:pt x="6328" y="278759"/>
                  </a:lnTo>
                  <a:lnTo>
                    <a:pt x="2717" y="274477"/>
                  </a:lnTo>
                  <a:lnTo>
                    <a:pt x="572" y="267704"/>
                  </a:lnTo>
                  <a:lnTo>
                    <a:pt x="0" y="263626"/>
                  </a:lnTo>
                  <a:lnTo>
                    <a:pt x="3072" y="250133"/>
                  </a:lnTo>
                  <a:lnTo>
                    <a:pt x="18436" y="216491"/>
                  </a:lnTo>
                  <a:lnTo>
                    <a:pt x="26477" y="202715"/>
                  </a:lnTo>
                  <a:lnTo>
                    <a:pt x="37967" y="193944"/>
                  </a:lnTo>
                  <a:lnTo>
                    <a:pt x="44100" y="191608"/>
                  </a:lnTo>
                  <a:lnTo>
                    <a:pt x="55992" y="190293"/>
                  </a:lnTo>
                  <a:lnTo>
                    <a:pt x="69795" y="193780"/>
                  </a:lnTo>
                  <a:lnTo>
                    <a:pt x="91682" y="204557"/>
                  </a:lnTo>
                  <a:lnTo>
                    <a:pt x="124841" y="230456"/>
                  </a:lnTo>
                  <a:lnTo>
                    <a:pt x="135098" y="237419"/>
                  </a:lnTo>
                  <a:lnTo>
                    <a:pt x="143533" y="239333"/>
                  </a:lnTo>
                  <a:lnTo>
                    <a:pt x="150528" y="238019"/>
                  </a:lnTo>
                  <a:lnTo>
                    <a:pt x="153530" y="236533"/>
                  </a:lnTo>
                  <a:lnTo>
                    <a:pt x="155531" y="233918"/>
                  </a:lnTo>
                  <a:lnTo>
                    <a:pt x="166836" y="19704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09" name="SMARTInkShape-3238"/>
            <p:cNvSpPr/>
            <p:nvPr>
              <p:custDataLst>
                <p:tags r:id="rId104"/>
              </p:custDataLst>
            </p:nvPr>
          </p:nvSpPr>
          <p:spPr>
            <a:xfrm>
              <a:off x="3483777" y="5820901"/>
              <a:ext cx="131463" cy="29215"/>
            </a:xfrm>
            <a:custGeom>
              <a:avLst/>
              <a:gdLst/>
              <a:ahLst/>
              <a:cxnLst/>
              <a:rect l="0" t="0" r="0" b="0"/>
              <a:pathLst>
                <a:path w="131463" h="29215">
                  <a:moveTo>
                    <a:pt x="0" y="0"/>
                  </a:moveTo>
                  <a:lnTo>
                    <a:pt x="0" y="0"/>
                  </a:lnTo>
                  <a:lnTo>
                    <a:pt x="0" y="17380"/>
                  </a:lnTo>
                  <a:lnTo>
                    <a:pt x="811" y="18890"/>
                  </a:lnTo>
                  <a:lnTo>
                    <a:pt x="2163" y="19897"/>
                  </a:lnTo>
                  <a:lnTo>
                    <a:pt x="6288" y="21513"/>
                  </a:lnTo>
                  <a:lnTo>
                    <a:pt x="26328" y="15260"/>
                  </a:lnTo>
                  <a:lnTo>
                    <a:pt x="61947" y="14623"/>
                  </a:lnTo>
                  <a:lnTo>
                    <a:pt x="80569" y="15423"/>
                  </a:lnTo>
                  <a:lnTo>
                    <a:pt x="116498" y="28337"/>
                  </a:lnTo>
                  <a:lnTo>
                    <a:pt x="131462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17" name="SMARTInkShape-Group830"/>
          <p:cNvGrpSpPr/>
          <p:nvPr/>
        </p:nvGrpSpPr>
        <p:grpSpPr>
          <a:xfrm>
            <a:off x="1745540" y="6164166"/>
            <a:ext cx="1145209" cy="649875"/>
            <a:chOff x="1745540" y="6164166"/>
            <a:chExt cx="1145209" cy="649875"/>
          </a:xfrm>
        </p:grpSpPr>
        <p:sp>
          <p:nvSpPr>
            <p:cNvPr id="45411" name="SMARTInkShape-3239"/>
            <p:cNvSpPr/>
            <p:nvPr>
              <p:custDataLst>
                <p:tags r:id="rId91"/>
              </p:custDataLst>
            </p:nvPr>
          </p:nvSpPr>
          <p:spPr>
            <a:xfrm>
              <a:off x="2271393" y="6383581"/>
              <a:ext cx="116800" cy="321008"/>
            </a:xfrm>
            <a:custGeom>
              <a:avLst/>
              <a:gdLst/>
              <a:ahLst/>
              <a:cxnLst/>
              <a:rect l="0" t="0" r="0" b="0"/>
              <a:pathLst>
                <a:path w="116800" h="321008">
                  <a:moveTo>
                    <a:pt x="0" y="14297"/>
                  </a:moveTo>
                  <a:lnTo>
                    <a:pt x="0" y="14297"/>
                  </a:lnTo>
                  <a:lnTo>
                    <a:pt x="0" y="20585"/>
                  </a:lnTo>
                  <a:lnTo>
                    <a:pt x="812" y="20924"/>
                  </a:lnTo>
                  <a:lnTo>
                    <a:pt x="3877" y="21300"/>
                  </a:lnTo>
                  <a:lnTo>
                    <a:pt x="5019" y="20589"/>
                  </a:lnTo>
                  <a:lnTo>
                    <a:pt x="5781" y="19303"/>
                  </a:lnTo>
                  <a:lnTo>
                    <a:pt x="6288" y="17634"/>
                  </a:lnTo>
                  <a:lnTo>
                    <a:pt x="7438" y="16522"/>
                  </a:lnTo>
                  <a:lnTo>
                    <a:pt x="15115" y="12573"/>
                  </a:lnTo>
                  <a:lnTo>
                    <a:pt x="19702" y="9474"/>
                  </a:lnTo>
                  <a:lnTo>
                    <a:pt x="26846" y="7729"/>
                  </a:lnTo>
                  <a:lnTo>
                    <a:pt x="31678" y="7320"/>
                  </a:lnTo>
                  <a:lnTo>
                    <a:pt x="36531" y="4975"/>
                  </a:lnTo>
                  <a:lnTo>
                    <a:pt x="38961" y="3214"/>
                  </a:lnTo>
                  <a:lnTo>
                    <a:pt x="50135" y="735"/>
                  </a:lnTo>
                  <a:lnTo>
                    <a:pt x="59848" y="0"/>
                  </a:lnTo>
                  <a:lnTo>
                    <a:pt x="65281" y="1992"/>
                  </a:lnTo>
                  <a:lnTo>
                    <a:pt x="82747" y="16867"/>
                  </a:lnTo>
                  <a:lnTo>
                    <a:pt x="85466" y="21661"/>
                  </a:lnTo>
                  <a:lnTo>
                    <a:pt x="86998" y="31086"/>
                  </a:lnTo>
                  <a:lnTo>
                    <a:pt x="87604" y="63115"/>
                  </a:lnTo>
                  <a:lnTo>
                    <a:pt x="77474" y="96090"/>
                  </a:lnTo>
                  <a:lnTo>
                    <a:pt x="67270" y="118307"/>
                  </a:lnTo>
                  <a:lnTo>
                    <a:pt x="41684" y="154030"/>
                  </a:lnTo>
                  <a:lnTo>
                    <a:pt x="34171" y="162367"/>
                  </a:lnTo>
                  <a:lnTo>
                    <a:pt x="29253" y="165314"/>
                  </a:lnTo>
                  <a:lnTo>
                    <a:pt x="21948" y="167659"/>
                  </a:lnTo>
                  <a:lnTo>
                    <a:pt x="21922" y="163790"/>
                  </a:lnTo>
                  <a:lnTo>
                    <a:pt x="22730" y="162650"/>
                  </a:lnTo>
                  <a:lnTo>
                    <a:pt x="24080" y="161888"/>
                  </a:lnTo>
                  <a:lnTo>
                    <a:pt x="34369" y="159756"/>
                  </a:lnTo>
                  <a:lnTo>
                    <a:pt x="41471" y="155407"/>
                  </a:lnTo>
                  <a:lnTo>
                    <a:pt x="51141" y="153527"/>
                  </a:lnTo>
                  <a:lnTo>
                    <a:pt x="74455" y="153091"/>
                  </a:lnTo>
                  <a:lnTo>
                    <a:pt x="86350" y="156949"/>
                  </a:lnTo>
                  <a:lnTo>
                    <a:pt x="99079" y="165523"/>
                  </a:lnTo>
                  <a:lnTo>
                    <a:pt x="111890" y="177447"/>
                  </a:lnTo>
                  <a:lnTo>
                    <a:pt x="114649" y="184459"/>
                  </a:lnTo>
                  <a:lnTo>
                    <a:pt x="116799" y="219304"/>
                  </a:lnTo>
                  <a:lnTo>
                    <a:pt x="116019" y="228760"/>
                  </a:lnTo>
                  <a:lnTo>
                    <a:pt x="107838" y="260466"/>
                  </a:lnTo>
                  <a:lnTo>
                    <a:pt x="92135" y="279525"/>
                  </a:lnTo>
                  <a:lnTo>
                    <a:pt x="74839" y="296475"/>
                  </a:lnTo>
                  <a:lnTo>
                    <a:pt x="43958" y="318877"/>
                  </a:lnTo>
                  <a:lnTo>
                    <a:pt x="34110" y="320617"/>
                  </a:lnTo>
                  <a:lnTo>
                    <a:pt x="23356" y="321007"/>
                  </a:lnTo>
                  <a:lnTo>
                    <a:pt x="22553" y="316701"/>
                  </a:lnTo>
                  <a:lnTo>
                    <a:pt x="21948" y="294462"/>
                  </a:lnTo>
                  <a:lnTo>
                    <a:pt x="29214" y="2699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12" name="SMARTInkShape-3240"/>
            <p:cNvSpPr/>
            <p:nvPr>
              <p:custDataLst>
                <p:tags r:id="rId92"/>
              </p:custDataLst>
            </p:nvPr>
          </p:nvSpPr>
          <p:spPr>
            <a:xfrm>
              <a:off x="2096110" y="6346754"/>
              <a:ext cx="73035" cy="350570"/>
            </a:xfrm>
            <a:custGeom>
              <a:avLst/>
              <a:gdLst/>
              <a:ahLst/>
              <a:cxnLst/>
              <a:rect l="0" t="0" r="0" b="0"/>
              <a:pathLst>
                <a:path w="73035" h="350570">
                  <a:moveTo>
                    <a:pt x="21909" y="0"/>
                  </a:moveTo>
                  <a:lnTo>
                    <a:pt x="21909" y="0"/>
                  </a:lnTo>
                  <a:lnTo>
                    <a:pt x="21909" y="3877"/>
                  </a:lnTo>
                  <a:lnTo>
                    <a:pt x="12893" y="38928"/>
                  </a:lnTo>
                  <a:lnTo>
                    <a:pt x="7227" y="73353"/>
                  </a:lnTo>
                  <a:lnTo>
                    <a:pt x="1111" y="109595"/>
                  </a:lnTo>
                  <a:lnTo>
                    <a:pt x="218" y="143794"/>
                  </a:lnTo>
                  <a:lnTo>
                    <a:pt x="42" y="174835"/>
                  </a:lnTo>
                  <a:lnTo>
                    <a:pt x="7" y="208286"/>
                  </a:lnTo>
                  <a:lnTo>
                    <a:pt x="0" y="239510"/>
                  </a:lnTo>
                  <a:lnTo>
                    <a:pt x="2163" y="264312"/>
                  </a:lnTo>
                  <a:lnTo>
                    <a:pt x="14796" y="298925"/>
                  </a:lnTo>
                  <a:lnTo>
                    <a:pt x="24381" y="314940"/>
                  </a:lnTo>
                  <a:lnTo>
                    <a:pt x="53558" y="345687"/>
                  </a:lnTo>
                  <a:lnTo>
                    <a:pt x="58427" y="348399"/>
                  </a:lnTo>
                  <a:lnTo>
                    <a:pt x="73034" y="35056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13" name="SMARTInkShape-3241"/>
            <p:cNvSpPr/>
            <p:nvPr>
              <p:custDataLst>
                <p:tags r:id="rId93"/>
              </p:custDataLst>
            </p:nvPr>
          </p:nvSpPr>
          <p:spPr>
            <a:xfrm>
              <a:off x="1745540" y="6427093"/>
              <a:ext cx="262928" cy="386948"/>
            </a:xfrm>
            <a:custGeom>
              <a:avLst/>
              <a:gdLst/>
              <a:ahLst/>
              <a:cxnLst/>
              <a:rect l="0" t="0" r="0" b="0"/>
              <a:pathLst>
                <a:path w="262928" h="386948">
                  <a:moveTo>
                    <a:pt x="0" y="0"/>
                  </a:moveTo>
                  <a:lnTo>
                    <a:pt x="0" y="0"/>
                  </a:lnTo>
                  <a:lnTo>
                    <a:pt x="10880" y="10880"/>
                  </a:lnTo>
                  <a:lnTo>
                    <a:pt x="15115" y="12950"/>
                  </a:lnTo>
                  <a:lnTo>
                    <a:pt x="17380" y="13502"/>
                  </a:lnTo>
                  <a:lnTo>
                    <a:pt x="24445" y="18157"/>
                  </a:lnTo>
                  <a:lnTo>
                    <a:pt x="55318" y="42217"/>
                  </a:lnTo>
                  <a:lnTo>
                    <a:pt x="81732" y="78031"/>
                  </a:lnTo>
                  <a:lnTo>
                    <a:pt x="100589" y="110210"/>
                  </a:lnTo>
                  <a:lnTo>
                    <a:pt x="111659" y="138896"/>
                  </a:lnTo>
                  <a:lnTo>
                    <a:pt x="120849" y="173025"/>
                  </a:lnTo>
                  <a:lnTo>
                    <a:pt x="125670" y="206215"/>
                  </a:lnTo>
                  <a:lnTo>
                    <a:pt x="129747" y="234221"/>
                  </a:lnTo>
                  <a:lnTo>
                    <a:pt x="130955" y="263077"/>
                  </a:lnTo>
                  <a:lnTo>
                    <a:pt x="131312" y="292184"/>
                  </a:lnTo>
                  <a:lnTo>
                    <a:pt x="131433" y="327223"/>
                  </a:lnTo>
                  <a:lnTo>
                    <a:pt x="131461" y="362187"/>
                  </a:lnTo>
                  <a:lnTo>
                    <a:pt x="129298" y="370069"/>
                  </a:lnTo>
                  <a:lnTo>
                    <a:pt x="118172" y="385502"/>
                  </a:lnTo>
                  <a:lnTo>
                    <a:pt x="115277" y="386382"/>
                  </a:lnTo>
                  <a:lnTo>
                    <a:pt x="106806" y="386947"/>
                  </a:lnTo>
                  <a:lnTo>
                    <a:pt x="102111" y="384860"/>
                  </a:lnTo>
                  <a:lnTo>
                    <a:pt x="99722" y="383167"/>
                  </a:lnTo>
                  <a:lnTo>
                    <a:pt x="92484" y="373031"/>
                  </a:lnTo>
                  <a:lnTo>
                    <a:pt x="84190" y="341657"/>
                  </a:lnTo>
                  <a:lnTo>
                    <a:pt x="81099" y="312921"/>
                  </a:lnTo>
                  <a:lnTo>
                    <a:pt x="80489" y="278993"/>
                  </a:lnTo>
                  <a:lnTo>
                    <a:pt x="84246" y="244730"/>
                  </a:lnTo>
                  <a:lnTo>
                    <a:pt x="90513" y="216329"/>
                  </a:lnTo>
                  <a:lnTo>
                    <a:pt x="99901" y="183482"/>
                  </a:lnTo>
                  <a:lnTo>
                    <a:pt x="111999" y="150065"/>
                  </a:lnTo>
                  <a:lnTo>
                    <a:pt x="127558" y="125129"/>
                  </a:lnTo>
                  <a:lnTo>
                    <a:pt x="161707" y="93754"/>
                  </a:lnTo>
                  <a:lnTo>
                    <a:pt x="173876" y="85575"/>
                  </a:lnTo>
                  <a:lnTo>
                    <a:pt x="187761" y="81890"/>
                  </a:lnTo>
                  <a:lnTo>
                    <a:pt x="220640" y="80399"/>
                  </a:lnTo>
                  <a:lnTo>
                    <a:pt x="253779" y="80339"/>
                  </a:lnTo>
                  <a:lnTo>
                    <a:pt x="262927" y="7303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14" name="SMARTInkShape-3242"/>
            <p:cNvSpPr/>
            <p:nvPr>
              <p:custDataLst>
                <p:tags r:id="rId94"/>
              </p:custDataLst>
            </p:nvPr>
          </p:nvSpPr>
          <p:spPr>
            <a:xfrm>
              <a:off x="2468588" y="6164166"/>
              <a:ext cx="174918" cy="576846"/>
            </a:xfrm>
            <a:custGeom>
              <a:avLst/>
              <a:gdLst/>
              <a:ahLst/>
              <a:cxnLst/>
              <a:rect l="0" t="0" r="0" b="0"/>
              <a:pathLst>
                <a:path w="174918" h="576846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7945" y="5781"/>
                  </a:lnTo>
                  <a:lnTo>
                    <a:pt x="10165" y="6288"/>
                  </a:lnTo>
                  <a:lnTo>
                    <a:pt x="20372" y="12122"/>
                  </a:lnTo>
                  <a:lnTo>
                    <a:pt x="54323" y="19562"/>
                  </a:lnTo>
                  <a:lnTo>
                    <a:pt x="78005" y="25478"/>
                  </a:lnTo>
                  <a:lnTo>
                    <a:pt x="85523" y="31881"/>
                  </a:lnTo>
                  <a:lnTo>
                    <a:pt x="92381" y="39326"/>
                  </a:lnTo>
                  <a:lnTo>
                    <a:pt x="110008" y="55045"/>
                  </a:lnTo>
                  <a:lnTo>
                    <a:pt x="133026" y="89509"/>
                  </a:lnTo>
                  <a:lnTo>
                    <a:pt x="150995" y="124405"/>
                  </a:lnTo>
                  <a:lnTo>
                    <a:pt x="162226" y="146955"/>
                  </a:lnTo>
                  <a:lnTo>
                    <a:pt x="169008" y="181079"/>
                  </a:lnTo>
                  <a:lnTo>
                    <a:pt x="174044" y="215381"/>
                  </a:lnTo>
                  <a:lnTo>
                    <a:pt x="174917" y="243789"/>
                  </a:lnTo>
                  <a:lnTo>
                    <a:pt x="171298" y="272765"/>
                  </a:lnTo>
                  <a:lnTo>
                    <a:pt x="168964" y="305786"/>
                  </a:lnTo>
                  <a:lnTo>
                    <a:pt x="164395" y="341267"/>
                  </a:lnTo>
                  <a:lnTo>
                    <a:pt x="157902" y="373600"/>
                  </a:lnTo>
                  <a:lnTo>
                    <a:pt x="150838" y="403739"/>
                  </a:lnTo>
                  <a:lnTo>
                    <a:pt x="139729" y="433227"/>
                  </a:lnTo>
                  <a:lnTo>
                    <a:pt x="127265" y="467252"/>
                  </a:lnTo>
                  <a:lnTo>
                    <a:pt x="118678" y="493252"/>
                  </a:lnTo>
                  <a:lnTo>
                    <a:pt x="98074" y="528587"/>
                  </a:lnTo>
                  <a:lnTo>
                    <a:pt x="81808" y="564057"/>
                  </a:lnTo>
                  <a:lnTo>
                    <a:pt x="73136" y="576845"/>
                  </a:lnTo>
                  <a:lnTo>
                    <a:pt x="80339" y="5623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15" name="SMARTInkShape-3243"/>
            <p:cNvSpPr/>
            <p:nvPr>
              <p:custDataLst>
                <p:tags r:id="rId95"/>
              </p:custDataLst>
            </p:nvPr>
          </p:nvSpPr>
          <p:spPr>
            <a:xfrm>
              <a:off x="2789942" y="6456307"/>
              <a:ext cx="100807" cy="43822"/>
            </a:xfrm>
            <a:custGeom>
              <a:avLst/>
              <a:gdLst/>
              <a:ahLst/>
              <a:cxnLst/>
              <a:rect l="0" t="0" r="0" b="0"/>
              <a:pathLst>
                <a:path w="100807" h="43822">
                  <a:moveTo>
                    <a:pt x="0" y="0"/>
                  </a:moveTo>
                  <a:lnTo>
                    <a:pt x="0" y="0"/>
                  </a:lnTo>
                  <a:lnTo>
                    <a:pt x="3878" y="3877"/>
                  </a:lnTo>
                  <a:lnTo>
                    <a:pt x="7945" y="5781"/>
                  </a:lnTo>
                  <a:lnTo>
                    <a:pt x="42005" y="14388"/>
                  </a:lnTo>
                  <a:lnTo>
                    <a:pt x="53653" y="15353"/>
                  </a:lnTo>
                  <a:lnTo>
                    <a:pt x="67858" y="20887"/>
                  </a:lnTo>
                  <a:lnTo>
                    <a:pt x="77844" y="22520"/>
                  </a:lnTo>
                  <a:lnTo>
                    <a:pt x="87631" y="27651"/>
                  </a:lnTo>
                  <a:lnTo>
                    <a:pt x="90069" y="28172"/>
                  </a:lnTo>
                  <a:lnTo>
                    <a:pt x="100806" y="35411"/>
                  </a:lnTo>
                  <a:lnTo>
                    <a:pt x="100476" y="36591"/>
                  </a:lnTo>
                  <a:lnTo>
                    <a:pt x="94946" y="438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16" name="SMARTInkShape-3244"/>
            <p:cNvSpPr/>
            <p:nvPr>
              <p:custDataLst>
                <p:tags r:id="rId96"/>
              </p:custDataLst>
            </p:nvPr>
          </p:nvSpPr>
          <p:spPr>
            <a:xfrm>
              <a:off x="2709604" y="6595073"/>
              <a:ext cx="109554" cy="36218"/>
            </a:xfrm>
            <a:custGeom>
              <a:avLst/>
              <a:gdLst/>
              <a:ahLst/>
              <a:cxnLst/>
              <a:rect l="0" t="0" r="0" b="0"/>
              <a:pathLst>
                <a:path w="109554" h="36218">
                  <a:moveTo>
                    <a:pt x="0" y="29214"/>
                  </a:moveTo>
                  <a:lnTo>
                    <a:pt x="0" y="29214"/>
                  </a:lnTo>
                  <a:lnTo>
                    <a:pt x="3877" y="33091"/>
                  </a:lnTo>
                  <a:lnTo>
                    <a:pt x="7945" y="34995"/>
                  </a:lnTo>
                  <a:lnTo>
                    <a:pt x="17168" y="36217"/>
                  </a:lnTo>
                  <a:lnTo>
                    <a:pt x="18749" y="35506"/>
                  </a:lnTo>
                  <a:lnTo>
                    <a:pt x="19803" y="34220"/>
                  </a:lnTo>
                  <a:lnTo>
                    <a:pt x="20505" y="32552"/>
                  </a:lnTo>
                  <a:lnTo>
                    <a:pt x="21785" y="31440"/>
                  </a:lnTo>
                  <a:lnTo>
                    <a:pt x="29670" y="27489"/>
                  </a:lnTo>
                  <a:lnTo>
                    <a:pt x="42919" y="19136"/>
                  </a:lnTo>
                  <a:lnTo>
                    <a:pt x="73546" y="9004"/>
                  </a:lnTo>
                  <a:lnTo>
                    <a:pt x="87793" y="5643"/>
                  </a:lnTo>
                  <a:lnTo>
                    <a:pt x="101157" y="744"/>
                  </a:lnTo>
                  <a:lnTo>
                    <a:pt x="109553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23" name="SMARTInkShape-Group831"/>
          <p:cNvGrpSpPr/>
          <p:nvPr/>
        </p:nvGrpSpPr>
        <p:grpSpPr>
          <a:xfrm>
            <a:off x="3155445" y="6259112"/>
            <a:ext cx="974597" cy="501907"/>
            <a:chOff x="3155445" y="6259112"/>
            <a:chExt cx="974597" cy="501907"/>
          </a:xfrm>
        </p:grpSpPr>
        <p:sp>
          <p:nvSpPr>
            <p:cNvPr id="45418" name="SMARTInkShape-3245"/>
            <p:cNvSpPr/>
            <p:nvPr>
              <p:custDataLst>
                <p:tags r:id="rId86"/>
              </p:custDataLst>
            </p:nvPr>
          </p:nvSpPr>
          <p:spPr>
            <a:xfrm>
              <a:off x="3155445" y="6302941"/>
              <a:ext cx="291815" cy="437270"/>
            </a:xfrm>
            <a:custGeom>
              <a:avLst/>
              <a:gdLst/>
              <a:ahLst/>
              <a:cxnLst/>
              <a:rect l="0" t="0" r="0" b="0"/>
              <a:pathLst>
                <a:path w="291815" h="437270">
                  <a:moveTo>
                    <a:pt x="14281" y="7296"/>
                  </a:moveTo>
                  <a:lnTo>
                    <a:pt x="14281" y="7296"/>
                  </a:lnTo>
                  <a:lnTo>
                    <a:pt x="7992" y="7296"/>
                  </a:lnTo>
                  <a:lnTo>
                    <a:pt x="0" y="293"/>
                  </a:lnTo>
                  <a:lnTo>
                    <a:pt x="16850" y="0"/>
                  </a:lnTo>
                  <a:lnTo>
                    <a:pt x="21644" y="2159"/>
                  </a:lnTo>
                  <a:lnTo>
                    <a:pt x="53520" y="26195"/>
                  </a:lnTo>
                  <a:lnTo>
                    <a:pt x="77615" y="58985"/>
                  </a:lnTo>
                  <a:lnTo>
                    <a:pt x="96249" y="93576"/>
                  </a:lnTo>
                  <a:lnTo>
                    <a:pt x="105832" y="122035"/>
                  </a:lnTo>
                  <a:lnTo>
                    <a:pt x="113810" y="151836"/>
                  </a:lnTo>
                  <a:lnTo>
                    <a:pt x="121314" y="186815"/>
                  </a:lnTo>
                  <a:lnTo>
                    <a:pt x="126230" y="213677"/>
                  </a:lnTo>
                  <a:lnTo>
                    <a:pt x="128956" y="239680"/>
                  </a:lnTo>
                  <a:lnTo>
                    <a:pt x="130168" y="264763"/>
                  </a:lnTo>
                  <a:lnTo>
                    <a:pt x="130706" y="289436"/>
                  </a:lnTo>
                  <a:lnTo>
                    <a:pt x="130945" y="313926"/>
                  </a:lnTo>
                  <a:lnTo>
                    <a:pt x="128916" y="348362"/>
                  </a:lnTo>
                  <a:lnTo>
                    <a:pt x="125339" y="379123"/>
                  </a:lnTo>
                  <a:lnTo>
                    <a:pt x="122115" y="404467"/>
                  </a:lnTo>
                  <a:lnTo>
                    <a:pt x="113756" y="427571"/>
                  </a:lnTo>
                  <a:lnTo>
                    <a:pt x="109076" y="433478"/>
                  </a:lnTo>
                  <a:lnTo>
                    <a:pt x="104290" y="436103"/>
                  </a:lnTo>
                  <a:lnTo>
                    <a:pt x="99458" y="437269"/>
                  </a:lnTo>
                  <a:lnTo>
                    <a:pt x="97034" y="436769"/>
                  </a:lnTo>
                  <a:lnTo>
                    <a:pt x="89744" y="432187"/>
                  </a:lnTo>
                  <a:lnTo>
                    <a:pt x="84878" y="427955"/>
                  </a:lnTo>
                  <a:lnTo>
                    <a:pt x="82174" y="419041"/>
                  </a:lnTo>
                  <a:lnTo>
                    <a:pt x="76562" y="389606"/>
                  </a:lnTo>
                  <a:lnTo>
                    <a:pt x="73850" y="358162"/>
                  </a:lnTo>
                  <a:lnTo>
                    <a:pt x="76924" y="323148"/>
                  </a:lnTo>
                  <a:lnTo>
                    <a:pt x="79097" y="287076"/>
                  </a:lnTo>
                  <a:lnTo>
                    <a:pt x="81769" y="260671"/>
                  </a:lnTo>
                  <a:lnTo>
                    <a:pt x="86473" y="233517"/>
                  </a:lnTo>
                  <a:lnTo>
                    <a:pt x="93974" y="207924"/>
                  </a:lnTo>
                  <a:lnTo>
                    <a:pt x="100554" y="183024"/>
                  </a:lnTo>
                  <a:lnTo>
                    <a:pt x="106995" y="158432"/>
                  </a:lnTo>
                  <a:lnTo>
                    <a:pt x="119745" y="123398"/>
                  </a:lnTo>
                  <a:lnTo>
                    <a:pt x="138595" y="88928"/>
                  </a:lnTo>
                  <a:lnTo>
                    <a:pt x="161824" y="58675"/>
                  </a:lnTo>
                  <a:lnTo>
                    <a:pt x="184836" y="35899"/>
                  </a:lnTo>
                  <a:lnTo>
                    <a:pt x="204123" y="26410"/>
                  </a:lnTo>
                  <a:lnTo>
                    <a:pt x="240621" y="18090"/>
                  </a:lnTo>
                  <a:lnTo>
                    <a:pt x="275515" y="21461"/>
                  </a:lnTo>
                  <a:lnTo>
                    <a:pt x="291814" y="219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19" name="SMARTInkShape-3246"/>
            <p:cNvSpPr/>
            <p:nvPr>
              <p:custDataLst>
                <p:tags r:id="rId87"/>
              </p:custDataLst>
            </p:nvPr>
          </p:nvSpPr>
          <p:spPr>
            <a:xfrm>
              <a:off x="3768613" y="6361361"/>
              <a:ext cx="58430" cy="313757"/>
            </a:xfrm>
            <a:custGeom>
              <a:avLst/>
              <a:gdLst/>
              <a:ahLst/>
              <a:cxnLst/>
              <a:rect l="0" t="0" r="0" b="0"/>
              <a:pathLst>
                <a:path w="58430" h="313757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5" y="7944"/>
                  </a:lnTo>
                  <a:lnTo>
                    <a:pt x="3878" y="10165"/>
                  </a:lnTo>
                  <a:lnTo>
                    <a:pt x="5781" y="16961"/>
                  </a:lnTo>
                  <a:lnTo>
                    <a:pt x="9017" y="29911"/>
                  </a:lnTo>
                  <a:lnTo>
                    <a:pt x="12951" y="44027"/>
                  </a:lnTo>
                  <a:lnTo>
                    <a:pt x="19408" y="79043"/>
                  </a:lnTo>
                  <a:lnTo>
                    <a:pt x="23581" y="111461"/>
                  </a:lnTo>
                  <a:lnTo>
                    <a:pt x="27545" y="139332"/>
                  </a:lnTo>
                  <a:lnTo>
                    <a:pt x="30884" y="168148"/>
                  </a:lnTo>
                  <a:lnTo>
                    <a:pt x="34849" y="197245"/>
                  </a:lnTo>
                  <a:lnTo>
                    <a:pt x="36023" y="226424"/>
                  </a:lnTo>
                  <a:lnTo>
                    <a:pt x="40298" y="261487"/>
                  </a:lnTo>
                  <a:lnTo>
                    <a:pt x="45521" y="297090"/>
                  </a:lnTo>
                  <a:lnTo>
                    <a:pt x="50018" y="310701"/>
                  </a:lnTo>
                  <a:lnTo>
                    <a:pt x="51199" y="311818"/>
                  </a:lnTo>
                  <a:lnTo>
                    <a:pt x="57316" y="313756"/>
                  </a:lnTo>
                  <a:lnTo>
                    <a:pt x="57687" y="313043"/>
                  </a:lnTo>
                  <a:lnTo>
                    <a:pt x="58429" y="30674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20" name="SMARTInkShape-3247"/>
            <p:cNvSpPr/>
            <p:nvPr>
              <p:custDataLst>
                <p:tags r:id="rId88"/>
              </p:custDataLst>
            </p:nvPr>
          </p:nvSpPr>
          <p:spPr>
            <a:xfrm>
              <a:off x="3498722" y="6259112"/>
              <a:ext cx="80001" cy="407416"/>
            </a:xfrm>
            <a:custGeom>
              <a:avLst/>
              <a:gdLst/>
              <a:ahLst/>
              <a:cxnLst/>
              <a:rect l="0" t="0" r="0" b="0"/>
              <a:pathLst>
                <a:path w="80001" h="407416">
                  <a:moveTo>
                    <a:pt x="43482" y="0"/>
                  </a:moveTo>
                  <a:lnTo>
                    <a:pt x="43482" y="0"/>
                  </a:lnTo>
                  <a:lnTo>
                    <a:pt x="43482" y="10880"/>
                  </a:lnTo>
                  <a:lnTo>
                    <a:pt x="42671" y="12122"/>
                  </a:lnTo>
                  <a:lnTo>
                    <a:pt x="41319" y="12951"/>
                  </a:lnTo>
                  <a:lnTo>
                    <a:pt x="39605" y="13502"/>
                  </a:lnTo>
                  <a:lnTo>
                    <a:pt x="38463" y="15493"/>
                  </a:lnTo>
                  <a:lnTo>
                    <a:pt x="28368" y="46321"/>
                  </a:lnTo>
                  <a:lnTo>
                    <a:pt x="19037" y="77406"/>
                  </a:lnTo>
                  <a:lnTo>
                    <a:pt x="11804" y="105257"/>
                  </a:lnTo>
                  <a:lnTo>
                    <a:pt x="8399" y="137945"/>
                  </a:lnTo>
                  <a:lnTo>
                    <a:pt x="3512" y="173327"/>
                  </a:lnTo>
                  <a:lnTo>
                    <a:pt x="802" y="209509"/>
                  </a:lnTo>
                  <a:lnTo>
                    <a:pt x="0" y="242049"/>
                  </a:lnTo>
                  <a:lnTo>
                    <a:pt x="3639" y="272249"/>
                  </a:lnTo>
                  <a:lnTo>
                    <a:pt x="9856" y="301756"/>
                  </a:lnTo>
                  <a:lnTo>
                    <a:pt x="15020" y="334975"/>
                  </a:lnTo>
                  <a:lnTo>
                    <a:pt x="30608" y="368472"/>
                  </a:lnTo>
                  <a:lnTo>
                    <a:pt x="41721" y="388399"/>
                  </a:lnTo>
                  <a:lnTo>
                    <a:pt x="58703" y="400990"/>
                  </a:lnTo>
                  <a:lnTo>
                    <a:pt x="69932" y="407415"/>
                  </a:lnTo>
                  <a:lnTo>
                    <a:pt x="71665" y="407131"/>
                  </a:lnTo>
                  <a:lnTo>
                    <a:pt x="80000" y="40169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21" name="SMARTInkShape-3248"/>
            <p:cNvSpPr/>
            <p:nvPr>
              <p:custDataLst>
                <p:tags r:id="rId89"/>
              </p:custDataLst>
            </p:nvPr>
          </p:nvSpPr>
          <p:spPr>
            <a:xfrm>
              <a:off x="3666494" y="6324843"/>
              <a:ext cx="175155" cy="240984"/>
            </a:xfrm>
            <a:custGeom>
              <a:avLst/>
              <a:gdLst/>
              <a:ahLst/>
              <a:cxnLst/>
              <a:rect l="0" t="0" r="0" b="0"/>
              <a:pathLst>
                <a:path w="175155" h="240984">
                  <a:moveTo>
                    <a:pt x="102119" y="0"/>
                  </a:moveTo>
                  <a:lnTo>
                    <a:pt x="102119" y="0"/>
                  </a:lnTo>
                  <a:lnTo>
                    <a:pt x="102119" y="3877"/>
                  </a:lnTo>
                  <a:lnTo>
                    <a:pt x="101308" y="5019"/>
                  </a:lnTo>
                  <a:lnTo>
                    <a:pt x="99956" y="5781"/>
                  </a:lnTo>
                  <a:lnTo>
                    <a:pt x="98242" y="6288"/>
                  </a:lnTo>
                  <a:lnTo>
                    <a:pt x="97100" y="7439"/>
                  </a:lnTo>
                  <a:lnTo>
                    <a:pt x="84841" y="30006"/>
                  </a:lnTo>
                  <a:lnTo>
                    <a:pt x="77399" y="40927"/>
                  </a:lnTo>
                  <a:lnTo>
                    <a:pt x="63845" y="72224"/>
                  </a:lnTo>
                  <a:lnTo>
                    <a:pt x="45779" y="105966"/>
                  </a:lnTo>
                  <a:lnTo>
                    <a:pt x="31416" y="134278"/>
                  </a:lnTo>
                  <a:lnTo>
                    <a:pt x="20758" y="163225"/>
                  </a:lnTo>
                  <a:lnTo>
                    <a:pt x="9887" y="195444"/>
                  </a:lnTo>
                  <a:lnTo>
                    <a:pt x="2089" y="218279"/>
                  </a:lnTo>
                  <a:lnTo>
                    <a:pt x="0" y="236687"/>
                  </a:lnTo>
                  <a:lnTo>
                    <a:pt x="769" y="238130"/>
                  </a:lnTo>
                  <a:lnTo>
                    <a:pt x="2092" y="239092"/>
                  </a:lnTo>
                  <a:lnTo>
                    <a:pt x="5727" y="240161"/>
                  </a:lnTo>
                  <a:lnTo>
                    <a:pt x="28131" y="240983"/>
                  </a:lnTo>
                  <a:lnTo>
                    <a:pt x="60820" y="234388"/>
                  </a:lnTo>
                  <a:lnTo>
                    <a:pt x="75366" y="233101"/>
                  </a:lnTo>
                  <a:lnTo>
                    <a:pt x="105368" y="227104"/>
                  </a:lnTo>
                  <a:lnTo>
                    <a:pt x="139709" y="226450"/>
                  </a:lnTo>
                  <a:lnTo>
                    <a:pt x="173303" y="226410"/>
                  </a:lnTo>
                  <a:lnTo>
                    <a:pt x="173920" y="225598"/>
                  </a:lnTo>
                  <a:lnTo>
                    <a:pt x="174992" y="220121"/>
                  </a:lnTo>
                  <a:lnTo>
                    <a:pt x="175154" y="20449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22" name="SMARTInkShape-3249"/>
            <p:cNvSpPr/>
            <p:nvPr>
              <p:custDataLst>
                <p:tags r:id="rId90"/>
              </p:custDataLst>
            </p:nvPr>
          </p:nvSpPr>
          <p:spPr>
            <a:xfrm>
              <a:off x="3987719" y="6273719"/>
              <a:ext cx="142323" cy="487300"/>
            </a:xfrm>
            <a:custGeom>
              <a:avLst/>
              <a:gdLst/>
              <a:ahLst/>
              <a:cxnLst/>
              <a:rect l="0" t="0" r="0" b="0"/>
              <a:pathLst>
                <a:path w="142323" h="487300">
                  <a:moveTo>
                    <a:pt x="0" y="0"/>
                  </a:moveTo>
                  <a:lnTo>
                    <a:pt x="0" y="0"/>
                  </a:lnTo>
                  <a:lnTo>
                    <a:pt x="11662" y="5019"/>
                  </a:lnTo>
                  <a:lnTo>
                    <a:pt x="24103" y="7438"/>
                  </a:lnTo>
                  <a:lnTo>
                    <a:pt x="56316" y="24445"/>
                  </a:lnTo>
                  <a:lnTo>
                    <a:pt x="90096" y="53849"/>
                  </a:lnTo>
                  <a:lnTo>
                    <a:pt x="114424" y="81819"/>
                  </a:lnTo>
                  <a:lnTo>
                    <a:pt x="128067" y="110656"/>
                  </a:lnTo>
                  <a:lnTo>
                    <a:pt x="136413" y="146769"/>
                  </a:lnTo>
                  <a:lnTo>
                    <a:pt x="138069" y="177655"/>
                  </a:lnTo>
                  <a:lnTo>
                    <a:pt x="140724" y="212504"/>
                  </a:lnTo>
                  <a:lnTo>
                    <a:pt x="142322" y="246364"/>
                  </a:lnTo>
                  <a:lnTo>
                    <a:pt x="139821" y="279117"/>
                  </a:lnTo>
                  <a:lnTo>
                    <a:pt x="139235" y="303394"/>
                  </a:lnTo>
                  <a:lnTo>
                    <a:pt x="138975" y="330414"/>
                  </a:lnTo>
                  <a:lnTo>
                    <a:pt x="134951" y="365245"/>
                  </a:lnTo>
                  <a:lnTo>
                    <a:pt x="132497" y="396123"/>
                  </a:lnTo>
                  <a:lnTo>
                    <a:pt x="131769" y="425830"/>
                  </a:lnTo>
                  <a:lnTo>
                    <a:pt x="127316" y="458307"/>
                  </a:lnTo>
                  <a:lnTo>
                    <a:pt x="130757" y="482464"/>
                  </a:lnTo>
                  <a:lnTo>
                    <a:pt x="131804" y="484754"/>
                  </a:lnTo>
                  <a:lnTo>
                    <a:pt x="133313" y="486281"/>
                  </a:lnTo>
                  <a:lnTo>
                    <a:pt x="135131" y="487299"/>
                  </a:lnTo>
                  <a:lnTo>
                    <a:pt x="136343" y="487166"/>
                  </a:lnTo>
                  <a:lnTo>
                    <a:pt x="137151" y="486266"/>
                  </a:lnTo>
                  <a:lnTo>
                    <a:pt x="138447" y="482868"/>
                  </a:lnTo>
                  <a:lnTo>
                    <a:pt x="138767" y="4747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26" name="SMARTInkShape-Group832"/>
          <p:cNvGrpSpPr/>
          <p:nvPr/>
        </p:nvGrpSpPr>
        <p:grpSpPr>
          <a:xfrm>
            <a:off x="4316377" y="6444818"/>
            <a:ext cx="204500" cy="84525"/>
            <a:chOff x="4316377" y="6444818"/>
            <a:chExt cx="204500" cy="84525"/>
          </a:xfrm>
        </p:grpSpPr>
        <p:sp>
          <p:nvSpPr>
            <p:cNvPr id="45424" name="SMARTInkShape-3250"/>
            <p:cNvSpPr/>
            <p:nvPr>
              <p:custDataLst>
                <p:tags r:id="rId84"/>
              </p:custDataLst>
            </p:nvPr>
          </p:nvSpPr>
          <p:spPr>
            <a:xfrm>
              <a:off x="4396716" y="6492824"/>
              <a:ext cx="124161" cy="36519"/>
            </a:xfrm>
            <a:custGeom>
              <a:avLst/>
              <a:gdLst/>
              <a:ahLst/>
              <a:cxnLst/>
              <a:rect l="0" t="0" r="0" b="0"/>
              <a:pathLst>
                <a:path w="124161" h="36519">
                  <a:moveTo>
                    <a:pt x="0" y="36518"/>
                  </a:moveTo>
                  <a:lnTo>
                    <a:pt x="0" y="36518"/>
                  </a:lnTo>
                  <a:lnTo>
                    <a:pt x="3877" y="32640"/>
                  </a:lnTo>
                  <a:lnTo>
                    <a:pt x="10108" y="30737"/>
                  </a:lnTo>
                  <a:lnTo>
                    <a:pt x="17477" y="29079"/>
                  </a:lnTo>
                  <a:lnTo>
                    <a:pt x="44757" y="17627"/>
                  </a:lnTo>
                  <a:lnTo>
                    <a:pt x="76149" y="9853"/>
                  </a:lnTo>
                  <a:lnTo>
                    <a:pt x="107000" y="5289"/>
                  </a:lnTo>
                  <a:lnTo>
                    <a:pt x="12416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25" name="SMARTInkShape-3251"/>
            <p:cNvSpPr/>
            <p:nvPr>
              <p:custDataLst>
                <p:tags r:id="rId85"/>
              </p:custDataLst>
            </p:nvPr>
          </p:nvSpPr>
          <p:spPr>
            <a:xfrm>
              <a:off x="4316377" y="6444818"/>
              <a:ext cx="167982" cy="26008"/>
            </a:xfrm>
            <a:custGeom>
              <a:avLst/>
              <a:gdLst/>
              <a:ahLst/>
              <a:cxnLst/>
              <a:rect l="0" t="0" r="0" b="0"/>
              <a:pathLst>
                <a:path w="167982" h="26008">
                  <a:moveTo>
                    <a:pt x="0" y="18792"/>
                  </a:moveTo>
                  <a:lnTo>
                    <a:pt x="0" y="18792"/>
                  </a:lnTo>
                  <a:lnTo>
                    <a:pt x="3877" y="22669"/>
                  </a:lnTo>
                  <a:lnTo>
                    <a:pt x="7944" y="24572"/>
                  </a:lnTo>
                  <a:lnTo>
                    <a:pt x="30671" y="26007"/>
                  </a:lnTo>
                  <a:lnTo>
                    <a:pt x="65298" y="18652"/>
                  </a:lnTo>
                  <a:lnTo>
                    <a:pt x="101057" y="6198"/>
                  </a:lnTo>
                  <a:lnTo>
                    <a:pt x="136262" y="4303"/>
                  </a:lnTo>
                  <a:lnTo>
                    <a:pt x="143875" y="2073"/>
                  </a:lnTo>
                  <a:lnTo>
                    <a:pt x="147041" y="343"/>
                  </a:lnTo>
                  <a:lnTo>
                    <a:pt x="149964" y="0"/>
                  </a:lnTo>
                  <a:lnTo>
                    <a:pt x="167981" y="418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29" name="SMARTInkShape-Group833"/>
          <p:cNvGrpSpPr/>
          <p:nvPr/>
        </p:nvGrpSpPr>
        <p:grpSpPr>
          <a:xfrm>
            <a:off x="4791106" y="6500128"/>
            <a:ext cx="452818" cy="86204"/>
            <a:chOff x="4791106" y="6500128"/>
            <a:chExt cx="452818" cy="86204"/>
          </a:xfrm>
        </p:grpSpPr>
        <p:sp>
          <p:nvSpPr>
            <p:cNvPr id="45427" name="SMARTInkShape-3252"/>
            <p:cNvSpPr/>
            <p:nvPr>
              <p:custDataLst>
                <p:tags r:id="rId82"/>
              </p:custDataLst>
            </p:nvPr>
          </p:nvSpPr>
          <p:spPr>
            <a:xfrm>
              <a:off x="5032122" y="6500128"/>
              <a:ext cx="211802" cy="58012"/>
            </a:xfrm>
            <a:custGeom>
              <a:avLst/>
              <a:gdLst/>
              <a:ahLst/>
              <a:cxnLst/>
              <a:rect l="0" t="0" r="0" b="0"/>
              <a:pathLst>
                <a:path w="211802" h="58012">
                  <a:moveTo>
                    <a:pt x="0" y="36517"/>
                  </a:moveTo>
                  <a:lnTo>
                    <a:pt x="0" y="36517"/>
                  </a:lnTo>
                  <a:lnTo>
                    <a:pt x="0" y="40394"/>
                  </a:lnTo>
                  <a:lnTo>
                    <a:pt x="4328" y="44462"/>
                  </a:lnTo>
                  <a:lnTo>
                    <a:pt x="21649" y="56320"/>
                  </a:lnTo>
                  <a:lnTo>
                    <a:pt x="35473" y="58011"/>
                  </a:lnTo>
                  <a:lnTo>
                    <a:pt x="49102" y="54427"/>
                  </a:lnTo>
                  <a:lnTo>
                    <a:pt x="68247" y="45135"/>
                  </a:lnTo>
                  <a:lnTo>
                    <a:pt x="102254" y="20179"/>
                  </a:lnTo>
                  <a:lnTo>
                    <a:pt x="121725" y="5969"/>
                  </a:lnTo>
                  <a:lnTo>
                    <a:pt x="136332" y="1768"/>
                  </a:lnTo>
                  <a:lnTo>
                    <a:pt x="170415" y="103"/>
                  </a:lnTo>
                  <a:lnTo>
                    <a:pt x="185022" y="841"/>
                  </a:lnTo>
                  <a:lnTo>
                    <a:pt x="201613" y="6292"/>
                  </a:lnTo>
                  <a:lnTo>
                    <a:pt x="203386" y="5818"/>
                  </a:lnTo>
                  <a:lnTo>
                    <a:pt x="21180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28" name="SMARTInkShape-3253"/>
            <p:cNvSpPr/>
            <p:nvPr>
              <p:custDataLst>
                <p:tags r:id="rId83"/>
              </p:custDataLst>
            </p:nvPr>
          </p:nvSpPr>
          <p:spPr>
            <a:xfrm>
              <a:off x="4791106" y="6551253"/>
              <a:ext cx="102250" cy="35079"/>
            </a:xfrm>
            <a:custGeom>
              <a:avLst/>
              <a:gdLst/>
              <a:ahLst/>
              <a:cxnLst/>
              <a:rect l="0" t="0" r="0" b="0"/>
              <a:pathLst>
                <a:path w="102250" h="35079">
                  <a:moveTo>
                    <a:pt x="0" y="0"/>
                  </a:moveTo>
                  <a:lnTo>
                    <a:pt x="0" y="0"/>
                  </a:lnTo>
                  <a:lnTo>
                    <a:pt x="31659" y="31659"/>
                  </a:lnTo>
                  <a:lnTo>
                    <a:pt x="38686" y="34357"/>
                  </a:lnTo>
                  <a:lnTo>
                    <a:pt x="42832" y="35078"/>
                  </a:lnTo>
                  <a:lnTo>
                    <a:pt x="51767" y="33713"/>
                  </a:lnTo>
                  <a:lnTo>
                    <a:pt x="74742" y="23975"/>
                  </a:lnTo>
                  <a:lnTo>
                    <a:pt x="102249" y="73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33" name="SMARTInkShape-Group834"/>
          <p:cNvGrpSpPr/>
          <p:nvPr/>
        </p:nvGrpSpPr>
        <p:grpSpPr>
          <a:xfrm>
            <a:off x="5477636" y="6237257"/>
            <a:ext cx="627445" cy="459627"/>
            <a:chOff x="5477636" y="6237257"/>
            <a:chExt cx="627445" cy="459627"/>
          </a:xfrm>
        </p:grpSpPr>
        <p:sp>
          <p:nvSpPr>
            <p:cNvPr id="45430" name="SMARTInkShape-3254"/>
            <p:cNvSpPr/>
            <p:nvPr>
              <p:custDataLst>
                <p:tags r:id="rId79"/>
              </p:custDataLst>
            </p:nvPr>
          </p:nvSpPr>
          <p:spPr>
            <a:xfrm>
              <a:off x="5521457" y="6406200"/>
              <a:ext cx="226410" cy="28197"/>
            </a:xfrm>
            <a:custGeom>
              <a:avLst/>
              <a:gdLst/>
              <a:ahLst/>
              <a:cxnLst/>
              <a:rect l="0" t="0" r="0" b="0"/>
              <a:pathLst>
                <a:path w="226410" h="28197">
                  <a:moveTo>
                    <a:pt x="0" y="28196"/>
                  </a:moveTo>
                  <a:lnTo>
                    <a:pt x="0" y="28196"/>
                  </a:lnTo>
                  <a:lnTo>
                    <a:pt x="17380" y="28196"/>
                  </a:lnTo>
                  <a:lnTo>
                    <a:pt x="22061" y="26032"/>
                  </a:lnTo>
                  <a:lnTo>
                    <a:pt x="26846" y="23177"/>
                  </a:lnTo>
                  <a:lnTo>
                    <a:pt x="60301" y="14693"/>
                  </a:lnTo>
                  <a:lnTo>
                    <a:pt x="93028" y="7954"/>
                  </a:lnTo>
                  <a:lnTo>
                    <a:pt x="125680" y="6505"/>
                  </a:lnTo>
                  <a:lnTo>
                    <a:pt x="159295" y="6328"/>
                  </a:lnTo>
                  <a:lnTo>
                    <a:pt x="182178" y="4134"/>
                  </a:lnTo>
                  <a:lnTo>
                    <a:pt x="200089" y="0"/>
                  </a:lnTo>
                  <a:lnTo>
                    <a:pt x="226409" y="628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1" name="SMARTInkShape-3255"/>
            <p:cNvSpPr/>
            <p:nvPr>
              <p:custDataLst>
                <p:tags r:id="rId80"/>
              </p:custDataLst>
            </p:nvPr>
          </p:nvSpPr>
          <p:spPr>
            <a:xfrm>
              <a:off x="5477636" y="6297202"/>
              <a:ext cx="306312" cy="48538"/>
            </a:xfrm>
            <a:custGeom>
              <a:avLst/>
              <a:gdLst/>
              <a:ahLst/>
              <a:cxnLst/>
              <a:rect l="0" t="0" r="0" b="0"/>
              <a:pathLst>
                <a:path w="306312" h="48538">
                  <a:moveTo>
                    <a:pt x="0" y="42248"/>
                  </a:moveTo>
                  <a:lnTo>
                    <a:pt x="0" y="42248"/>
                  </a:lnTo>
                  <a:lnTo>
                    <a:pt x="10165" y="42248"/>
                  </a:lnTo>
                  <a:lnTo>
                    <a:pt x="34548" y="48537"/>
                  </a:lnTo>
                  <a:lnTo>
                    <a:pt x="67215" y="39297"/>
                  </a:lnTo>
                  <a:lnTo>
                    <a:pt x="103394" y="25162"/>
                  </a:lnTo>
                  <a:lnTo>
                    <a:pt x="139882" y="10596"/>
                  </a:lnTo>
                  <a:lnTo>
                    <a:pt x="173267" y="4208"/>
                  </a:lnTo>
                  <a:lnTo>
                    <a:pt x="191457" y="140"/>
                  </a:lnTo>
                  <a:lnTo>
                    <a:pt x="204383" y="0"/>
                  </a:lnTo>
                  <a:lnTo>
                    <a:pt x="234819" y="4816"/>
                  </a:lnTo>
                  <a:lnTo>
                    <a:pt x="267425" y="5677"/>
                  </a:lnTo>
                  <a:lnTo>
                    <a:pt x="303433" y="5730"/>
                  </a:lnTo>
                  <a:lnTo>
                    <a:pt x="306311" y="5731"/>
                  </a:lnTo>
                  <a:lnTo>
                    <a:pt x="299444" y="57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2" name="SMARTInkShape-3256"/>
            <p:cNvSpPr/>
            <p:nvPr>
              <p:custDataLst>
                <p:tags r:id="rId81"/>
              </p:custDataLst>
            </p:nvPr>
          </p:nvSpPr>
          <p:spPr>
            <a:xfrm>
              <a:off x="5829027" y="6237257"/>
              <a:ext cx="276054" cy="459627"/>
            </a:xfrm>
            <a:custGeom>
              <a:avLst/>
              <a:gdLst/>
              <a:ahLst/>
              <a:cxnLst/>
              <a:rect l="0" t="0" r="0" b="0"/>
              <a:pathLst>
                <a:path w="276054" h="459627">
                  <a:moveTo>
                    <a:pt x="254800" y="29158"/>
                  </a:moveTo>
                  <a:lnTo>
                    <a:pt x="254800" y="29158"/>
                  </a:lnTo>
                  <a:lnTo>
                    <a:pt x="250924" y="25281"/>
                  </a:lnTo>
                  <a:lnTo>
                    <a:pt x="249019" y="21213"/>
                  </a:lnTo>
                  <a:lnTo>
                    <a:pt x="248512" y="18993"/>
                  </a:lnTo>
                  <a:lnTo>
                    <a:pt x="247362" y="17512"/>
                  </a:lnTo>
                  <a:lnTo>
                    <a:pt x="243920" y="15867"/>
                  </a:lnTo>
                  <a:lnTo>
                    <a:pt x="239686" y="10807"/>
                  </a:lnTo>
                  <a:lnTo>
                    <a:pt x="237421" y="7187"/>
                  </a:lnTo>
                  <a:lnTo>
                    <a:pt x="234287" y="4772"/>
                  </a:lnTo>
                  <a:lnTo>
                    <a:pt x="226478" y="2090"/>
                  </a:lnTo>
                  <a:lnTo>
                    <a:pt x="193847" y="70"/>
                  </a:lnTo>
                  <a:lnTo>
                    <a:pt x="184159" y="0"/>
                  </a:lnTo>
                  <a:lnTo>
                    <a:pt x="174444" y="4297"/>
                  </a:lnTo>
                  <a:lnTo>
                    <a:pt x="139465" y="23759"/>
                  </a:lnTo>
                  <a:lnTo>
                    <a:pt x="103083" y="51236"/>
                  </a:lnTo>
                  <a:lnTo>
                    <a:pt x="72280" y="81267"/>
                  </a:lnTo>
                  <a:lnTo>
                    <a:pt x="50796" y="111855"/>
                  </a:lnTo>
                  <a:lnTo>
                    <a:pt x="38006" y="139410"/>
                  </a:lnTo>
                  <a:lnTo>
                    <a:pt x="26413" y="173924"/>
                  </a:lnTo>
                  <a:lnTo>
                    <a:pt x="14912" y="204507"/>
                  </a:lnTo>
                  <a:lnTo>
                    <a:pt x="8979" y="235389"/>
                  </a:lnTo>
                  <a:lnTo>
                    <a:pt x="3344" y="265096"/>
                  </a:lnTo>
                  <a:lnTo>
                    <a:pt x="0" y="299197"/>
                  </a:lnTo>
                  <a:lnTo>
                    <a:pt x="1504" y="332021"/>
                  </a:lnTo>
                  <a:lnTo>
                    <a:pt x="11657" y="365570"/>
                  </a:lnTo>
                  <a:lnTo>
                    <a:pt x="19556" y="386352"/>
                  </a:lnTo>
                  <a:lnTo>
                    <a:pt x="45726" y="418405"/>
                  </a:lnTo>
                  <a:lnTo>
                    <a:pt x="64967" y="435937"/>
                  </a:lnTo>
                  <a:lnTo>
                    <a:pt x="99909" y="452567"/>
                  </a:lnTo>
                  <a:lnTo>
                    <a:pt x="111302" y="456733"/>
                  </a:lnTo>
                  <a:lnTo>
                    <a:pt x="141709" y="459626"/>
                  </a:lnTo>
                  <a:lnTo>
                    <a:pt x="174958" y="452063"/>
                  </a:lnTo>
                  <a:lnTo>
                    <a:pt x="188478" y="446771"/>
                  </a:lnTo>
                  <a:lnTo>
                    <a:pt x="215450" y="425514"/>
                  </a:lnTo>
                  <a:lnTo>
                    <a:pt x="240141" y="393631"/>
                  </a:lnTo>
                  <a:lnTo>
                    <a:pt x="255782" y="364980"/>
                  </a:lnTo>
                  <a:lnTo>
                    <a:pt x="266686" y="330859"/>
                  </a:lnTo>
                  <a:lnTo>
                    <a:pt x="274490" y="297670"/>
                  </a:lnTo>
                  <a:lnTo>
                    <a:pt x="276053" y="269665"/>
                  </a:lnTo>
                  <a:lnTo>
                    <a:pt x="274352" y="242974"/>
                  </a:lnTo>
                  <a:lnTo>
                    <a:pt x="270384" y="208267"/>
                  </a:lnTo>
                  <a:lnTo>
                    <a:pt x="265820" y="183665"/>
                  </a:lnTo>
                  <a:lnTo>
                    <a:pt x="246704" y="151944"/>
                  </a:lnTo>
                  <a:lnTo>
                    <a:pt x="221830" y="117321"/>
                  </a:lnTo>
                  <a:lnTo>
                    <a:pt x="193593" y="94146"/>
                  </a:lnTo>
                  <a:lnTo>
                    <a:pt x="173638" y="89530"/>
                  </a:lnTo>
                  <a:lnTo>
                    <a:pt x="137836" y="87842"/>
                  </a:lnTo>
                  <a:lnTo>
                    <a:pt x="123767" y="88448"/>
                  </a:lnTo>
                  <a:lnTo>
                    <a:pt x="101427" y="9489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41" name="SMARTInkShape-Group835"/>
          <p:cNvGrpSpPr/>
          <p:nvPr/>
        </p:nvGrpSpPr>
        <p:grpSpPr>
          <a:xfrm>
            <a:off x="6332147" y="3520294"/>
            <a:ext cx="1037100" cy="3147815"/>
            <a:chOff x="6332147" y="3520294"/>
            <a:chExt cx="1037100" cy="3147815"/>
          </a:xfrm>
        </p:grpSpPr>
        <p:sp>
          <p:nvSpPr>
            <p:cNvPr id="45434" name="SMARTInkShape-3257"/>
            <p:cNvSpPr/>
            <p:nvPr>
              <p:custDataLst>
                <p:tags r:id="rId72"/>
              </p:custDataLst>
            </p:nvPr>
          </p:nvSpPr>
          <p:spPr>
            <a:xfrm>
              <a:off x="7245175" y="3695578"/>
              <a:ext cx="109465" cy="14608"/>
            </a:xfrm>
            <a:custGeom>
              <a:avLst/>
              <a:gdLst/>
              <a:ahLst/>
              <a:cxnLst/>
              <a:rect l="0" t="0" r="0" b="0"/>
              <a:pathLst>
                <a:path w="109465" h="14608">
                  <a:moveTo>
                    <a:pt x="7215" y="0"/>
                  </a:moveTo>
                  <a:lnTo>
                    <a:pt x="7215" y="0"/>
                  </a:lnTo>
                  <a:lnTo>
                    <a:pt x="7215" y="3877"/>
                  </a:lnTo>
                  <a:lnTo>
                    <a:pt x="6403" y="5019"/>
                  </a:lnTo>
                  <a:lnTo>
                    <a:pt x="5051" y="5781"/>
                  </a:lnTo>
                  <a:lnTo>
                    <a:pt x="3338" y="6288"/>
                  </a:lnTo>
                  <a:lnTo>
                    <a:pt x="2195" y="7439"/>
                  </a:lnTo>
                  <a:lnTo>
                    <a:pt x="0" y="14280"/>
                  </a:lnTo>
                  <a:lnTo>
                    <a:pt x="23370" y="14599"/>
                  </a:lnTo>
                  <a:lnTo>
                    <a:pt x="58723" y="7980"/>
                  </a:lnTo>
                  <a:lnTo>
                    <a:pt x="91892" y="7330"/>
                  </a:lnTo>
                  <a:lnTo>
                    <a:pt x="109464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5" name="SMARTInkShape-3258"/>
            <p:cNvSpPr/>
            <p:nvPr>
              <p:custDataLst>
                <p:tags r:id="rId73"/>
              </p:custDataLst>
            </p:nvPr>
          </p:nvSpPr>
          <p:spPr>
            <a:xfrm>
              <a:off x="7252390" y="3608239"/>
              <a:ext cx="116857" cy="14305"/>
            </a:xfrm>
            <a:custGeom>
              <a:avLst/>
              <a:gdLst/>
              <a:ahLst/>
              <a:cxnLst/>
              <a:rect l="0" t="0" r="0" b="0"/>
              <a:pathLst>
                <a:path w="116857" h="14305">
                  <a:moveTo>
                    <a:pt x="0" y="7000"/>
                  </a:moveTo>
                  <a:lnTo>
                    <a:pt x="0" y="7000"/>
                  </a:lnTo>
                  <a:lnTo>
                    <a:pt x="10880" y="7000"/>
                  </a:lnTo>
                  <a:lnTo>
                    <a:pt x="15114" y="9164"/>
                  </a:lnTo>
                  <a:lnTo>
                    <a:pt x="17379" y="10878"/>
                  </a:lnTo>
                  <a:lnTo>
                    <a:pt x="20513" y="11208"/>
                  </a:lnTo>
                  <a:lnTo>
                    <a:pt x="56128" y="7212"/>
                  </a:lnTo>
                  <a:lnTo>
                    <a:pt x="75496" y="6231"/>
                  </a:lnTo>
                  <a:lnTo>
                    <a:pt x="104257" y="0"/>
                  </a:lnTo>
                  <a:lnTo>
                    <a:pt x="109363" y="1996"/>
                  </a:lnTo>
                  <a:lnTo>
                    <a:pt x="111860" y="3664"/>
                  </a:lnTo>
                  <a:lnTo>
                    <a:pt x="113526" y="5588"/>
                  </a:lnTo>
                  <a:lnTo>
                    <a:pt x="116856" y="14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6" name="SMARTInkShape-3259"/>
            <p:cNvSpPr/>
            <p:nvPr>
              <p:custDataLst>
                <p:tags r:id="rId74"/>
              </p:custDataLst>
            </p:nvPr>
          </p:nvSpPr>
          <p:spPr>
            <a:xfrm>
              <a:off x="6332147" y="3542204"/>
              <a:ext cx="138767" cy="3125905"/>
            </a:xfrm>
            <a:custGeom>
              <a:avLst/>
              <a:gdLst/>
              <a:ahLst/>
              <a:cxnLst/>
              <a:rect l="0" t="0" r="0" b="0"/>
              <a:pathLst>
                <a:path w="138767" h="3125905">
                  <a:moveTo>
                    <a:pt x="7303" y="0"/>
                  </a:moveTo>
                  <a:lnTo>
                    <a:pt x="7303" y="0"/>
                  </a:lnTo>
                  <a:lnTo>
                    <a:pt x="7303" y="34548"/>
                  </a:lnTo>
                  <a:lnTo>
                    <a:pt x="1523" y="66435"/>
                  </a:lnTo>
                  <a:lnTo>
                    <a:pt x="301" y="98962"/>
                  </a:lnTo>
                  <a:lnTo>
                    <a:pt x="89" y="130940"/>
                  </a:lnTo>
                  <a:lnTo>
                    <a:pt x="26" y="166113"/>
                  </a:lnTo>
                  <a:lnTo>
                    <a:pt x="12" y="192308"/>
                  </a:lnTo>
                  <a:lnTo>
                    <a:pt x="5" y="220991"/>
                  </a:lnTo>
                  <a:lnTo>
                    <a:pt x="3" y="252674"/>
                  </a:lnTo>
                  <a:lnTo>
                    <a:pt x="1" y="287854"/>
                  </a:lnTo>
                  <a:lnTo>
                    <a:pt x="1" y="306325"/>
                  </a:lnTo>
                  <a:lnTo>
                    <a:pt x="0" y="325130"/>
                  </a:lnTo>
                  <a:lnTo>
                    <a:pt x="0" y="344160"/>
                  </a:lnTo>
                  <a:lnTo>
                    <a:pt x="0" y="363337"/>
                  </a:lnTo>
                  <a:lnTo>
                    <a:pt x="0" y="383427"/>
                  </a:lnTo>
                  <a:lnTo>
                    <a:pt x="0" y="404123"/>
                  </a:lnTo>
                  <a:lnTo>
                    <a:pt x="0" y="425224"/>
                  </a:lnTo>
                  <a:lnTo>
                    <a:pt x="0" y="447406"/>
                  </a:lnTo>
                  <a:lnTo>
                    <a:pt x="0" y="470309"/>
                  </a:lnTo>
                  <a:lnTo>
                    <a:pt x="0" y="493693"/>
                  </a:lnTo>
                  <a:lnTo>
                    <a:pt x="0" y="518209"/>
                  </a:lnTo>
                  <a:lnTo>
                    <a:pt x="0" y="543479"/>
                  </a:lnTo>
                  <a:lnTo>
                    <a:pt x="0" y="569252"/>
                  </a:lnTo>
                  <a:lnTo>
                    <a:pt x="811" y="596172"/>
                  </a:lnTo>
                  <a:lnTo>
                    <a:pt x="2164" y="623858"/>
                  </a:lnTo>
                  <a:lnTo>
                    <a:pt x="3877" y="652052"/>
                  </a:lnTo>
                  <a:lnTo>
                    <a:pt x="5019" y="680586"/>
                  </a:lnTo>
                  <a:lnTo>
                    <a:pt x="5781" y="709347"/>
                  </a:lnTo>
                  <a:lnTo>
                    <a:pt x="6288" y="738260"/>
                  </a:lnTo>
                  <a:lnTo>
                    <a:pt x="7438" y="768083"/>
                  </a:lnTo>
                  <a:lnTo>
                    <a:pt x="9016" y="798516"/>
                  </a:lnTo>
                  <a:lnTo>
                    <a:pt x="10880" y="829354"/>
                  </a:lnTo>
                  <a:lnTo>
                    <a:pt x="12122" y="860461"/>
                  </a:lnTo>
                  <a:lnTo>
                    <a:pt x="12951" y="891750"/>
                  </a:lnTo>
                  <a:lnTo>
                    <a:pt x="13503" y="923158"/>
                  </a:lnTo>
                  <a:lnTo>
                    <a:pt x="14683" y="955458"/>
                  </a:lnTo>
                  <a:lnTo>
                    <a:pt x="16280" y="988352"/>
                  </a:lnTo>
                  <a:lnTo>
                    <a:pt x="18157" y="1021643"/>
                  </a:lnTo>
                  <a:lnTo>
                    <a:pt x="19408" y="1055198"/>
                  </a:lnTo>
                  <a:lnTo>
                    <a:pt x="20242" y="1088928"/>
                  </a:lnTo>
                  <a:lnTo>
                    <a:pt x="20799" y="1122777"/>
                  </a:lnTo>
                  <a:lnTo>
                    <a:pt x="21980" y="1157515"/>
                  </a:lnTo>
                  <a:lnTo>
                    <a:pt x="23580" y="1192846"/>
                  </a:lnTo>
                  <a:lnTo>
                    <a:pt x="25458" y="1228573"/>
                  </a:lnTo>
                  <a:lnTo>
                    <a:pt x="26710" y="1264563"/>
                  </a:lnTo>
                  <a:lnTo>
                    <a:pt x="27545" y="1300729"/>
                  </a:lnTo>
                  <a:lnTo>
                    <a:pt x="28101" y="1337012"/>
                  </a:lnTo>
                  <a:lnTo>
                    <a:pt x="28473" y="1373373"/>
                  </a:lnTo>
                  <a:lnTo>
                    <a:pt x="28719" y="1409787"/>
                  </a:lnTo>
                  <a:lnTo>
                    <a:pt x="28884" y="1446235"/>
                  </a:lnTo>
                  <a:lnTo>
                    <a:pt x="29806" y="1483518"/>
                  </a:lnTo>
                  <a:lnTo>
                    <a:pt x="31231" y="1521357"/>
                  </a:lnTo>
                  <a:lnTo>
                    <a:pt x="32994" y="1559567"/>
                  </a:lnTo>
                  <a:lnTo>
                    <a:pt x="34979" y="1597213"/>
                  </a:lnTo>
                  <a:lnTo>
                    <a:pt x="37115" y="1634483"/>
                  </a:lnTo>
                  <a:lnTo>
                    <a:pt x="39351" y="1671502"/>
                  </a:lnTo>
                  <a:lnTo>
                    <a:pt x="41652" y="1709165"/>
                  </a:lnTo>
                  <a:lnTo>
                    <a:pt x="43998" y="1747258"/>
                  </a:lnTo>
                  <a:lnTo>
                    <a:pt x="46374" y="1785637"/>
                  </a:lnTo>
                  <a:lnTo>
                    <a:pt x="48769" y="1823396"/>
                  </a:lnTo>
                  <a:lnTo>
                    <a:pt x="51177" y="1860741"/>
                  </a:lnTo>
                  <a:lnTo>
                    <a:pt x="53594" y="1897810"/>
                  </a:lnTo>
                  <a:lnTo>
                    <a:pt x="56828" y="1935507"/>
                  </a:lnTo>
                  <a:lnTo>
                    <a:pt x="60608" y="1973623"/>
                  </a:lnTo>
                  <a:lnTo>
                    <a:pt x="64750" y="2012017"/>
                  </a:lnTo>
                  <a:lnTo>
                    <a:pt x="68324" y="2048974"/>
                  </a:lnTo>
                  <a:lnTo>
                    <a:pt x="71517" y="2084973"/>
                  </a:lnTo>
                  <a:lnTo>
                    <a:pt x="74457" y="2120333"/>
                  </a:lnTo>
                  <a:lnTo>
                    <a:pt x="77229" y="2155268"/>
                  </a:lnTo>
                  <a:lnTo>
                    <a:pt x="79889" y="2189919"/>
                  </a:lnTo>
                  <a:lnTo>
                    <a:pt x="82473" y="2224380"/>
                  </a:lnTo>
                  <a:lnTo>
                    <a:pt x="85008" y="2258716"/>
                  </a:lnTo>
                  <a:lnTo>
                    <a:pt x="87509" y="2292967"/>
                  </a:lnTo>
                  <a:lnTo>
                    <a:pt x="89988" y="2327163"/>
                  </a:lnTo>
                  <a:lnTo>
                    <a:pt x="92452" y="2359697"/>
                  </a:lnTo>
                  <a:lnTo>
                    <a:pt x="94906" y="2391126"/>
                  </a:lnTo>
                  <a:lnTo>
                    <a:pt x="97354" y="2421815"/>
                  </a:lnTo>
                  <a:lnTo>
                    <a:pt x="99797" y="2452013"/>
                  </a:lnTo>
                  <a:lnTo>
                    <a:pt x="102237" y="2481883"/>
                  </a:lnTo>
                  <a:lnTo>
                    <a:pt x="104676" y="2511535"/>
                  </a:lnTo>
                  <a:lnTo>
                    <a:pt x="107113" y="2540229"/>
                  </a:lnTo>
                  <a:lnTo>
                    <a:pt x="109549" y="2568285"/>
                  </a:lnTo>
                  <a:lnTo>
                    <a:pt x="111984" y="2595915"/>
                  </a:lnTo>
                  <a:lnTo>
                    <a:pt x="114420" y="2622451"/>
                  </a:lnTo>
                  <a:lnTo>
                    <a:pt x="116855" y="2648256"/>
                  </a:lnTo>
                  <a:lnTo>
                    <a:pt x="119290" y="2673574"/>
                  </a:lnTo>
                  <a:lnTo>
                    <a:pt x="121725" y="2697757"/>
                  </a:lnTo>
                  <a:lnTo>
                    <a:pt x="124160" y="2721182"/>
                  </a:lnTo>
                  <a:lnTo>
                    <a:pt x="126594" y="2744102"/>
                  </a:lnTo>
                  <a:lnTo>
                    <a:pt x="128217" y="2765875"/>
                  </a:lnTo>
                  <a:lnTo>
                    <a:pt x="129299" y="2786881"/>
                  </a:lnTo>
                  <a:lnTo>
                    <a:pt x="130020" y="2807377"/>
                  </a:lnTo>
                  <a:lnTo>
                    <a:pt x="131313" y="2827534"/>
                  </a:lnTo>
                  <a:lnTo>
                    <a:pt x="132986" y="2847464"/>
                  </a:lnTo>
                  <a:lnTo>
                    <a:pt x="134913" y="2867242"/>
                  </a:lnTo>
                  <a:lnTo>
                    <a:pt x="137053" y="2902202"/>
                  </a:lnTo>
                  <a:lnTo>
                    <a:pt x="138005" y="2933970"/>
                  </a:lnTo>
                  <a:lnTo>
                    <a:pt x="138429" y="2964319"/>
                  </a:lnTo>
                  <a:lnTo>
                    <a:pt x="138616" y="2991873"/>
                  </a:lnTo>
                  <a:lnTo>
                    <a:pt x="138722" y="3028034"/>
                  </a:lnTo>
                  <a:lnTo>
                    <a:pt x="138753" y="3059306"/>
                  </a:lnTo>
                  <a:lnTo>
                    <a:pt x="138764" y="3091199"/>
                  </a:lnTo>
                  <a:lnTo>
                    <a:pt x="138766" y="3115447"/>
                  </a:lnTo>
                  <a:lnTo>
                    <a:pt x="136602" y="3119363"/>
                  </a:lnTo>
                  <a:lnTo>
                    <a:pt x="131463" y="31259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7" name="SMARTInkShape-3260"/>
            <p:cNvSpPr/>
            <p:nvPr>
              <p:custDataLst>
                <p:tags r:id="rId75"/>
              </p:custDataLst>
            </p:nvPr>
          </p:nvSpPr>
          <p:spPr>
            <a:xfrm>
              <a:off x="6507444" y="3535707"/>
              <a:ext cx="219075" cy="616162"/>
            </a:xfrm>
            <a:custGeom>
              <a:avLst/>
              <a:gdLst/>
              <a:ahLst/>
              <a:cxnLst/>
              <a:rect l="0" t="0" r="0" b="0"/>
              <a:pathLst>
                <a:path w="219075" h="616162">
                  <a:moveTo>
                    <a:pt x="80326" y="598082"/>
                  </a:moveTo>
                  <a:lnTo>
                    <a:pt x="80326" y="598082"/>
                  </a:lnTo>
                  <a:lnTo>
                    <a:pt x="62946" y="615462"/>
                  </a:lnTo>
                  <a:lnTo>
                    <a:pt x="60624" y="616161"/>
                  </a:lnTo>
                  <a:lnTo>
                    <a:pt x="58265" y="615815"/>
                  </a:lnTo>
                  <a:lnTo>
                    <a:pt x="52668" y="614078"/>
                  </a:lnTo>
                  <a:lnTo>
                    <a:pt x="44771" y="613306"/>
                  </a:lnTo>
                  <a:lnTo>
                    <a:pt x="42015" y="611478"/>
                  </a:lnTo>
                  <a:lnTo>
                    <a:pt x="40179" y="608635"/>
                  </a:lnTo>
                  <a:lnTo>
                    <a:pt x="38954" y="605118"/>
                  </a:lnTo>
                  <a:lnTo>
                    <a:pt x="33265" y="599045"/>
                  </a:lnTo>
                  <a:lnTo>
                    <a:pt x="29476" y="596289"/>
                  </a:lnTo>
                  <a:lnTo>
                    <a:pt x="20266" y="580780"/>
                  </a:lnTo>
                  <a:lnTo>
                    <a:pt x="10695" y="548710"/>
                  </a:lnTo>
                  <a:lnTo>
                    <a:pt x="5799" y="513761"/>
                  </a:lnTo>
                  <a:lnTo>
                    <a:pt x="1709" y="482210"/>
                  </a:lnTo>
                  <a:lnTo>
                    <a:pt x="498" y="450140"/>
                  </a:lnTo>
                  <a:lnTo>
                    <a:pt x="139" y="414939"/>
                  </a:lnTo>
                  <a:lnTo>
                    <a:pt x="32" y="380976"/>
                  </a:lnTo>
                  <a:lnTo>
                    <a:pt x="0" y="348191"/>
                  </a:lnTo>
                  <a:lnTo>
                    <a:pt x="2156" y="314943"/>
                  </a:lnTo>
                  <a:lnTo>
                    <a:pt x="5769" y="282370"/>
                  </a:lnTo>
                  <a:lnTo>
                    <a:pt x="11168" y="247021"/>
                  </a:lnTo>
                  <a:lnTo>
                    <a:pt x="20882" y="213014"/>
                  </a:lnTo>
                  <a:lnTo>
                    <a:pt x="28900" y="182380"/>
                  </a:lnTo>
                  <a:lnTo>
                    <a:pt x="38580" y="150581"/>
                  </a:lnTo>
                  <a:lnTo>
                    <a:pt x="51726" y="119789"/>
                  </a:lnTo>
                  <a:lnTo>
                    <a:pt x="70710" y="83698"/>
                  </a:lnTo>
                  <a:lnTo>
                    <a:pt x="90087" y="51141"/>
                  </a:lnTo>
                  <a:lnTo>
                    <a:pt x="105490" y="30275"/>
                  </a:lnTo>
                  <a:lnTo>
                    <a:pt x="139701" y="5316"/>
                  </a:lnTo>
                  <a:lnTo>
                    <a:pt x="146748" y="1915"/>
                  </a:lnTo>
                  <a:lnTo>
                    <a:pt x="159156" y="0"/>
                  </a:lnTo>
                  <a:lnTo>
                    <a:pt x="173111" y="3310"/>
                  </a:lnTo>
                  <a:lnTo>
                    <a:pt x="183648" y="9430"/>
                  </a:lnTo>
                  <a:lnTo>
                    <a:pt x="199498" y="24599"/>
                  </a:lnTo>
                  <a:lnTo>
                    <a:pt x="213888" y="48024"/>
                  </a:lnTo>
                  <a:lnTo>
                    <a:pt x="218065" y="72407"/>
                  </a:lnTo>
                  <a:lnTo>
                    <a:pt x="218958" y="102588"/>
                  </a:lnTo>
                  <a:lnTo>
                    <a:pt x="219074" y="138111"/>
                  </a:lnTo>
                  <a:lnTo>
                    <a:pt x="216924" y="159916"/>
                  </a:lnTo>
                  <a:lnTo>
                    <a:pt x="205823" y="195583"/>
                  </a:lnTo>
                  <a:lnTo>
                    <a:pt x="185661" y="227753"/>
                  </a:lnTo>
                  <a:lnTo>
                    <a:pt x="177088" y="241748"/>
                  </a:lnTo>
                  <a:lnTo>
                    <a:pt x="160061" y="254159"/>
                  </a:lnTo>
                  <a:lnTo>
                    <a:pt x="148043" y="259762"/>
                  </a:lnTo>
                  <a:lnTo>
                    <a:pt x="142071" y="261884"/>
                  </a:lnTo>
                  <a:lnTo>
                    <a:pt x="134147" y="266829"/>
                  </a:lnTo>
                  <a:lnTo>
                    <a:pt x="129132" y="268271"/>
                  </a:lnTo>
                  <a:lnTo>
                    <a:pt x="122035" y="266747"/>
                  </a:lnTo>
                  <a:lnTo>
                    <a:pt x="112009" y="263034"/>
                  </a:lnTo>
                  <a:lnTo>
                    <a:pt x="104197" y="257282"/>
                  </a:lnTo>
                  <a:lnTo>
                    <a:pt x="99591" y="255912"/>
                  </a:lnTo>
                  <a:lnTo>
                    <a:pt x="98038" y="254736"/>
                  </a:lnTo>
                  <a:lnTo>
                    <a:pt x="96313" y="251264"/>
                  </a:lnTo>
                  <a:lnTo>
                    <a:pt x="94969" y="240608"/>
                  </a:lnTo>
                  <a:lnTo>
                    <a:pt x="102236" y="2329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8" name="SMARTInkShape-3261"/>
            <p:cNvSpPr/>
            <p:nvPr>
              <p:custDataLst>
                <p:tags r:id="rId76"/>
              </p:custDataLst>
            </p:nvPr>
          </p:nvSpPr>
          <p:spPr>
            <a:xfrm>
              <a:off x="6904934" y="3571848"/>
              <a:ext cx="40710" cy="246418"/>
            </a:xfrm>
            <a:custGeom>
              <a:avLst/>
              <a:gdLst/>
              <a:ahLst/>
              <a:cxnLst/>
              <a:rect l="0" t="0" r="0" b="0"/>
              <a:pathLst>
                <a:path w="40710" h="246418">
                  <a:moveTo>
                    <a:pt x="11493" y="79909"/>
                  </a:moveTo>
                  <a:lnTo>
                    <a:pt x="11493" y="79909"/>
                  </a:lnTo>
                  <a:lnTo>
                    <a:pt x="5205" y="73621"/>
                  </a:lnTo>
                  <a:lnTo>
                    <a:pt x="4492" y="69029"/>
                  </a:lnTo>
                  <a:lnTo>
                    <a:pt x="4280" y="62529"/>
                  </a:lnTo>
                  <a:lnTo>
                    <a:pt x="2066" y="57848"/>
                  </a:lnTo>
                  <a:lnTo>
                    <a:pt x="340" y="55464"/>
                  </a:lnTo>
                  <a:lnTo>
                    <a:pt x="0" y="53063"/>
                  </a:lnTo>
                  <a:lnTo>
                    <a:pt x="4861" y="24591"/>
                  </a:lnTo>
                  <a:lnTo>
                    <a:pt x="9943" y="14311"/>
                  </a:lnTo>
                  <a:lnTo>
                    <a:pt x="10460" y="11832"/>
                  </a:lnTo>
                  <a:lnTo>
                    <a:pt x="18470" y="0"/>
                  </a:lnTo>
                  <a:lnTo>
                    <a:pt x="25057" y="5896"/>
                  </a:lnTo>
                  <a:lnTo>
                    <a:pt x="29669" y="14339"/>
                  </a:lnTo>
                  <a:lnTo>
                    <a:pt x="32667" y="31732"/>
                  </a:lnTo>
                  <a:lnTo>
                    <a:pt x="38359" y="67120"/>
                  </a:lnTo>
                  <a:lnTo>
                    <a:pt x="40244" y="100496"/>
                  </a:lnTo>
                  <a:lnTo>
                    <a:pt x="40616" y="130772"/>
                  </a:lnTo>
                  <a:lnTo>
                    <a:pt x="40690" y="160196"/>
                  </a:lnTo>
                  <a:lnTo>
                    <a:pt x="40706" y="192881"/>
                  </a:lnTo>
                  <a:lnTo>
                    <a:pt x="40709" y="227234"/>
                  </a:lnTo>
                  <a:lnTo>
                    <a:pt x="40709" y="246417"/>
                  </a:lnTo>
                  <a:lnTo>
                    <a:pt x="40709" y="23328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39" name="SMARTInkShape-3262"/>
            <p:cNvSpPr/>
            <p:nvPr>
              <p:custDataLst>
                <p:tags r:id="rId77"/>
              </p:custDataLst>
            </p:nvPr>
          </p:nvSpPr>
          <p:spPr>
            <a:xfrm>
              <a:off x="7047892" y="3520294"/>
              <a:ext cx="80334" cy="314052"/>
            </a:xfrm>
            <a:custGeom>
              <a:avLst/>
              <a:gdLst/>
              <a:ahLst/>
              <a:cxnLst/>
              <a:rect l="0" t="0" r="0" b="0"/>
              <a:pathLst>
                <a:path w="80334" h="314052">
                  <a:moveTo>
                    <a:pt x="0" y="0"/>
                  </a:moveTo>
                  <a:lnTo>
                    <a:pt x="0" y="0"/>
                  </a:lnTo>
                  <a:lnTo>
                    <a:pt x="35555" y="35555"/>
                  </a:lnTo>
                  <a:lnTo>
                    <a:pt x="55794" y="68252"/>
                  </a:lnTo>
                  <a:lnTo>
                    <a:pt x="70583" y="103218"/>
                  </a:lnTo>
                  <a:lnTo>
                    <a:pt x="78171" y="131654"/>
                  </a:lnTo>
                  <a:lnTo>
                    <a:pt x="80053" y="167194"/>
                  </a:lnTo>
                  <a:lnTo>
                    <a:pt x="80300" y="198213"/>
                  </a:lnTo>
                  <a:lnTo>
                    <a:pt x="80333" y="228066"/>
                  </a:lnTo>
                  <a:lnTo>
                    <a:pt x="79524" y="240129"/>
                  </a:lnTo>
                  <a:lnTo>
                    <a:pt x="71322" y="274150"/>
                  </a:lnTo>
                  <a:lnTo>
                    <a:pt x="68216" y="281710"/>
                  </a:lnTo>
                  <a:lnTo>
                    <a:pt x="65656" y="294280"/>
                  </a:lnTo>
                  <a:lnTo>
                    <a:pt x="62181" y="300665"/>
                  </a:lnTo>
                  <a:lnTo>
                    <a:pt x="61741" y="303504"/>
                  </a:lnTo>
                  <a:lnTo>
                    <a:pt x="62260" y="306208"/>
                  </a:lnTo>
                  <a:lnTo>
                    <a:pt x="65731" y="3140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0" name="SMARTInkShape-3263"/>
            <p:cNvSpPr/>
            <p:nvPr>
              <p:custDataLst>
                <p:tags r:id="rId78"/>
              </p:custDataLst>
            </p:nvPr>
          </p:nvSpPr>
          <p:spPr>
            <a:xfrm>
              <a:off x="6800719" y="3527686"/>
              <a:ext cx="64585" cy="277446"/>
            </a:xfrm>
            <a:custGeom>
              <a:avLst/>
              <a:gdLst/>
              <a:ahLst/>
              <a:cxnLst/>
              <a:rect l="0" t="0" r="0" b="0"/>
              <a:pathLst>
                <a:path w="64585" h="277446">
                  <a:moveTo>
                    <a:pt x="64584" y="7215"/>
                  </a:moveTo>
                  <a:lnTo>
                    <a:pt x="64584" y="7215"/>
                  </a:lnTo>
                  <a:lnTo>
                    <a:pt x="60707" y="7215"/>
                  </a:lnTo>
                  <a:lnTo>
                    <a:pt x="59565" y="6403"/>
                  </a:lnTo>
                  <a:lnTo>
                    <a:pt x="58803" y="5051"/>
                  </a:lnTo>
                  <a:lnTo>
                    <a:pt x="58296" y="3338"/>
                  </a:lnTo>
                  <a:lnTo>
                    <a:pt x="57146" y="2195"/>
                  </a:lnTo>
                  <a:lnTo>
                    <a:pt x="51081" y="212"/>
                  </a:lnTo>
                  <a:lnTo>
                    <a:pt x="46427" y="0"/>
                  </a:lnTo>
                  <a:lnTo>
                    <a:pt x="44365" y="1594"/>
                  </a:lnTo>
                  <a:lnTo>
                    <a:pt x="39909" y="7692"/>
                  </a:lnTo>
                  <a:lnTo>
                    <a:pt x="28015" y="38127"/>
                  </a:lnTo>
                  <a:lnTo>
                    <a:pt x="16365" y="66790"/>
                  </a:lnTo>
                  <a:lnTo>
                    <a:pt x="8413" y="102868"/>
                  </a:lnTo>
                  <a:lnTo>
                    <a:pt x="4661" y="131584"/>
                  </a:lnTo>
                  <a:lnTo>
                    <a:pt x="0" y="166491"/>
                  </a:lnTo>
                  <a:lnTo>
                    <a:pt x="4911" y="201037"/>
                  </a:lnTo>
                  <a:lnTo>
                    <a:pt x="13414" y="235549"/>
                  </a:lnTo>
                  <a:lnTo>
                    <a:pt x="25843" y="264416"/>
                  </a:lnTo>
                  <a:lnTo>
                    <a:pt x="33955" y="275569"/>
                  </a:lnTo>
                  <a:lnTo>
                    <a:pt x="36905" y="276611"/>
                  </a:lnTo>
                  <a:lnTo>
                    <a:pt x="49978" y="27744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68" name="SMARTInkShape-Group836"/>
          <p:cNvGrpSpPr/>
          <p:nvPr/>
        </p:nvGrpSpPr>
        <p:grpSpPr>
          <a:xfrm>
            <a:off x="7398486" y="3461877"/>
            <a:ext cx="1606748" cy="1240077"/>
            <a:chOff x="7398486" y="3461877"/>
            <a:chExt cx="1606748" cy="1240077"/>
          </a:xfrm>
        </p:grpSpPr>
        <p:sp>
          <p:nvSpPr>
            <p:cNvPr id="45442" name="SMARTInkShape-3264"/>
            <p:cNvSpPr/>
            <p:nvPr>
              <p:custDataLst>
                <p:tags r:id="rId46"/>
              </p:custDataLst>
            </p:nvPr>
          </p:nvSpPr>
          <p:spPr>
            <a:xfrm>
              <a:off x="8041169" y="3615239"/>
              <a:ext cx="160679" cy="21912"/>
            </a:xfrm>
            <a:custGeom>
              <a:avLst/>
              <a:gdLst/>
              <a:ahLst/>
              <a:cxnLst/>
              <a:rect l="0" t="0" r="0" b="0"/>
              <a:pathLst>
                <a:path w="160679" h="21912">
                  <a:moveTo>
                    <a:pt x="0" y="21911"/>
                  </a:moveTo>
                  <a:lnTo>
                    <a:pt x="0" y="21911"/>
                  </a:lnTo>
                  <a:lnTo>
                    <a:pt x="35262" y="21911"/>
                  </a:lnTo>
                  <a:lnTo>
                    <a:pt x="69689" y="15623"/>
                  </a:lnTo>
                  <a:lnTo>
                    <a:pt x="104631" y="8040"/>
                  </a:lnTo>
                  <a:lnTo>
                    <a:pt x="133082" y="6557"/>
                  </a:lnTo>
                  <a:lnTo>
                    <a:pt x="148077" y="1024"/>
                  </a:lnTo>
                  <a:lnTo>
                    <a:pt x="16067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3" name="SMARTInkShape-3265"/>
            <p:cNvSpPr/>
            <p:nvPr>
              <p:custDataLst>
                <p:tags r:id="rId47"/>
              </p:custDataLst>
            </p:nvPr>
          </p:nvSpPr>
          <p:spPr>
            <a:xfrm>
              <a:off x="8267578" y="3688274"/>
              <a:ext cx="175286" cy="7305"/>
            </a:xfrm>
            <a:custGeom>
              <a:avLst/>
              <a:gdLst/>
              <a:ahLst/>
              <a:cxnLst/>
              <a:rect l="0" t="0" r="0" b="0"/>
              <a:pathLst>
                <a:path w="175286" h="7305">
                  <a:moveTo>
                    <a:pt x="0" y="0"/>
                  </a:moveTo>
                  <a:lnTo>
                    <a:pt x="0" y="0"/>
                  </a:lnTo>
                  <a:lnTo>
                    <a:pt x="7003" y="0"/>
                  </a:lnTo>
                  <a:lnTo>
                    <a:pt x="13075" y="5020"/>
                  </a:lnTo>
                  <a:lnTo>
                    <a:pt x="19743" y="6628"/>
                  </a:lnTo>
                  <a:lnTo>
                    <a:pt x="49128" y="7278"/>
                  </a:lnTo>
                  <a:lnTo>
                    <a:pt x="81821" y="1013"/>
                  </a:lnTo>
                  <a:lnTo>
                    <a:pt x="117051" y="134"/>
                  </a:lnTo>
                  <a:lnTo>
                    <a:pt x="152749" y="12"/>
                  </a:lnTo>
                  <a:lnTo>
                    <a:pt x="164972" y="3"/>
                  </a:lnTo>
                  <a:lnTo>
                    <a:pt x="168808" y="2166"/>
                  </a:lnTo>
                  <a:lnTo>
                    <a:pt x="175285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4" name="SMARTInkShape-3266"/>
            <p:cNvSpPr/>
            <p:nvPr>
              <p:custDataLst>
                <p:tags r:id="rId48"/>
              </p:custDataLst>
            </p:nvPr>
          </p:nvSpPr>
          <p:spPr>
            <a:xfrm>
              <a:off x="7938920" y="3695578"/>
              <a:ext cx="7304" cy="255624"/>
            </a:xfrm>
            <a:custGeom>
              <a:avLst/>
              <a:gdLst/>
              <a:ahLst/>
              <a:cxnLst/>
              <a:rect l="0" t="0" r="0" b="0"/>
              <a:pathLst>
                <a:path w="7304" h="255624">
                  <a:moveTo>
                    <a:pt x="7303" y="0"/>
                  </a:moveTo>
                  <a:lnTo>
                    <a:pt x="7303" y="0"/>
                  </a:lnTo>
                  <a:lnTo>
                    <a:pt x="7303" y="24383"/>
                  </a:lnTo>
                  <a:lnTo>
                    <a:pt x="677" y="58866"/>
                  </a:lnTo>
                  <a:lnTo>
                    <a:pt x="90" y="88822"/>
                  </a:lnTo>
                  <a:lnTo>
                    <a:pt x="12" y="122151"/>
                  </a:lnTo>
                  <a:lnTo>
                    <a:pt x="2" y="153260"/>
                  </a:lnTo>
                  <a:lnTo>
                    <a:pt x="0" y="189007"/>
                  </a:lnTo>
                  <a:lnTo>
                    <a:pt x="0" y="224177"/>
                  </a:lnTo>
                  <a:lnTo>
                    <a:pt x="2164" y="231639"/>
                  </a:lnTo>
                  <a:lnTo>
                    <a:pt x="5020" y="237660"/>
                  </a:lnTo>
                  <a:lnTo>
                    <a:pt x="7303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5" name="SMARTInkShape-3267"/>
            <p:cNvSpPr/>
            <p:nvPr>
              <p:custDataLst>
                <p:tags r:id="rId49"/>
              </p:custDataLst>
            </p:nvPr>
          </p:nvSpPr>
          <p:spPr>
            <a:xfrm>
              <a:off x="8465785" y="3717489"/>
              <a:ext cx="13596" cy="182589"/>
            </a:xfrm>
            <a:custGeom>
              <a:avLst/>
              <a:gdLst/>
              <a:ahLst/>
              <a:cxnLst/>
              <a:rect l="0" t="0" r="0" b="0"/>
              <a:pathLst>
                <a:path w="13596" h="182589">
                  <a:moveTo>
                    <a:pt x="6292" y="0"/>
                  </a:moveTo>
                  <a:lnTo>
                    <a:pt x="6292" y="0"/>
                  </a:lnTo>
                  <a:lnTo>
                    <a:pt x="6292" y="32677"/>
                  </a:lnTo>
                  <a:lnTo>
                    <a:pt x="5480" y="46560"/>
                  </a:lnTo>
                  <a:lnTo>
                    <a:pt x="3" y="74518"/>
                  </a:lnTo>
                  <a:lnTo>
                    <a:pt x="0" y="101730"/>
                  </a:lnTo>
                  <a:lnTo>
                    <a:pt x="5303" y="132517"/>
                  </a:lnTo>
                  <a:lnTo>
                    <a:pt x="12860" y="168569"/>
                  </a:lnTo>
                  <a:lnTo>
                    <a:pt x="13595" y="1825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6" name="SMARTInkShape-3268"/>
            <p:cNvSpPr/>
            <p:nvPr>
              <p:custDataLst>
                <p:tags r:id="rId50"/>
              </p:custDataLst>
            </p:nvPr>
          </p:nvSpPr>
          <p:spPr>
            <a:xfrm>
              <a:off x="8194953" y="4075762"/>
              <a:ext cx="160268" cy="174884"/>
            </a:xfrm>
            <a:custGeom>
              <a:avLst/>
              <a:gdLst/>
              <a:ahLst/>
              <a:cxnLst/>
              <a:rect l="0" t="0" r="0" b="0"/>
              <a:pathLst>
                <a:path w="160268" h="174884">
                  <a:moveTo>
                    <a:pt x="43411" y="72634"/>
                  </a:moveTo>
                  <a:lnTo>
                    <a:pt x="43411" y="72634"/>
                  </a:lnTo>
                  <a:lnTo>
                    <a:pt x="39534" y="68757"/>
                  </a:lnTo>
                  <a:lnTo>
                    <a:pt x="37630" y="64689"/>
                  </a:lnTo>
                  <a:lnTo>
                    <a:pt x="37123" y="62468"/>
                  </a:lnTo>
                  <a:lnTo>
                    <a:pt x="30460" y="50667"/>
                  </a:lnTo>
                  <a:lnTo>
                    <a:pt x="29909" y="48251"/>
                  </a:lnTo>
                  <a:lnTo>
                    <a:pt x="25255" y="40974"/>
                  </a:lnTo>
                  <a:lnTo>
                    <a:pt x="17223" y="31245"/>
                  </a:lnTo>
                  <a:lnTo>
                    <a:pt x="15542" y="26378"/>
                  </a:lnTo>
                  <a:lnTo>
                    <a:pt x="15906" y="23943"/>
                  </a:lnTo>
                  <a:lnTo>
                    <a:pt x="20604" y="15648"/>
                  </a:lnTo>
                  <a:lnTo>
                    <a:pt x="26343" y="8660"/>
                  </a:lnTo>
                  <a:lnTo>
                    <a:pt x="27710" y="4167"/>
                  </a:lnTo>
                  <a:lnTo>
                    <a:pt x="28886" y="2644"/>
                  </a:lnTo>
                  <a:lnTo>
                    <a:pt x="32357" y="953"/>
                  </a:lnTo>
                  <a:lnTo>
                    <a:pt x="38873" y="0"/>
                  </a:lnTo>
                  <a:lnTo>
                    <a:pt x="43559" y="1941"/>
                  </a:lnTo>
                  <a:lnTo>
                    <a:pt x="53178" y="9799"/>
                  </a:lnTo>
                  <a:lnTo>
                    <a:pt x="55867" y="14412"/>
                  </a:lnTo>
                  <a:lnTo>
                    <a:pt x="57873" y="19166"/>
                  </a:lnTo>
                  <a:lnTo>
                    <a:pt x="62755" y="26405"/>
                  </a:lnTo>
                  <a:lnTo>
                    <a:pt x="64561" y="34502"/>
                  </a:lnTo>
                  <a:lnTo>
                    <a:pt x="65221" y="52144"/>
                  </a:lnTo>
                  <a:lnTo>
                    <a:pt x="61414" y="64038"/>
                  </a:lnTo>
                  <a:lnTo>
                    <a:pt x="40938" y="99744"/>
                  </a:lnTo>
                  <a:lnTo>
                    <a:pt x="33662" y="110241"/>
                  </a:lnTo>
                  <a:lnTo>
                    <a:pt x="16654" y="122198"/>
                  </a:lnTo>
                  <a:lnTo>
                    <a:pt x="11048" y="123296"/>
                  </a:lnTo>
                  <a:lnTo>
                    <a:pt x="4247" y="123622"/>
                  </a:lnTo>
                  <a:lnTo>
                    <a:pt x="2695" y="122856"/>
                  </a:lnTo>
                  <a:lnTo>
                    <a:pt x="1660" y="121534"/>
                  </a:lnTo>
                  <a:lnTo>
                    <a:pt x="510" y="117901"/>
                  </a:lnTo>
                  <a:lnTo>
                    <a:pt x="0" y="113581"/>
                  </a:lnTo>
                  <a:lnTo>
                    <a:pt x="1936" y="108956"/>
                  </a:lnTo>
                  <a:lnTo>
                    <a:pt x="9791" y="99375"/>
                  </a:lnTo>
                  <a:lnTo>
                    <a:pt x="30264" y="84803"/>
                  </a:lnTo>
                  <a:lnTo>
                    <a:pt x="37838" y="82100"/>
                  </a:lnTo>
                  <a:lnTo>
                    <a:pt x="55926" y="80365"/>
                  </a:lnTo>
                  <a:lnTo>
                    <a:pt x="88706" y="90140"/>
                  </a:lnTo>
                  <a:lnTo>
                    <a:pt x="110906" y="105336"/>
                  </a:lnTo>
                  <a:lnTo>
                    <a:pt x="125986" y="120825"/>
                  </a:lnTo>
                  <a:lnTo>
                    <a:pt x="148694" y="157298"/>
                  </a:lnTo>
                  <a:lnTo>
                    <a:pt x="160267" y="17488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7" name="SMARTInkShape-3269"/>
            <p:cNvSpPr/>
            <p:nvPr>
              <p:custDataLst>
                <p:tags r:id="rId51"/>
              </p:custDataLst>
            </p:nvPr>
          </p:nvSpPr>
          <p:spPr>
            <a:xfrm>
              <a:off x="8589893" y="3476473"/>
              <a:ext cx="129351" cy="260971"/>
            </a:xfrm>
            <a:custGeom>
              <a:avLst/>
              <a:gdLst/>
              <a:ahLst/>
              <a:cxnLst/>
              <a:rect l="0" t="0" r="0" b="0"/>
              <a:pathLst>
                <a:path w="129351" h="260971">
                  <a:moveTo>
                    <a:pt x="50164" y="0"/>
                  </a:moveTo>
                  <a:lnTo>
                    <a:pt x="50164" y="0"/>
                  </a:lnTo>
                  <a:lnTo>
                    <a:pt x="39999" y="0"/>
                  </a:lnTo>
                  <a:lnTo>
                    <a:pt x="38518" y="811"/>
                  </a:lnTo>
                  <a:lnTo>
                    <a:pt x="37532" y="2164"/>
                  </a:lnTo>
                  <a:lnTo>
                    <a:pt x="35623" y="5830"/>
                  </a:lnTo>
                  <a:lnTo>
                    <a:pt x="25507" y="21045"/>
                  </a:lnTo>
                  <a:lnTo>
                    <a:pt x="16020" y="50923"/>
                  </a:lnTo>
                  <a:lnTo>
                    <a:pt x="8760" y="79377"/>
                  </a:lnTo>
                  <a:lnTo>
                    <a:pt x="2281" y="113145"/>
                  </a:lnTo>
                  <a:lnTo>
                    <a:pt x="0" y="148848"/>
                  </a:lnTo>
                  <a:lnTo>
                    <a:pt x="136" y="184312"/>
                  </a:lnTo>
                  <a:lnTo>
                    <a:pt x="4955" y="214116"/>
                  </a:lnTo>
                  <a:lnTo>
                    <a:pt x="16220" y="244907"/>
                  </a:lnTo>
                  <a:lnTo>
                    <a:pt x="23175" y="253024"/>
                  </a:lnTo>
                  <a:lnTo>
                    <a:pt x="31677" y="258525"/>
                  </a:lnTo>
                  <a:lnTo>
                    <a:pt x="40865" y="260970"/>
                  </a:lnTo>
                  <a:lnTo>
                    <a:pt x="50359" y="259893"/>
                  </a:lnTo>
                  <a:lnTo>
                    <a:pt x="69679" y="252589"/>
                  </a:lnTo>
                  <a:lnTo>
                    <a:pt x="84259" y="241830"/>
                  </a:lnTo>
                  <a:lnTo>
                    <a:pt x="109585" y="207806"/>
                  </a:lnTo>
                  <a:lnTo>
                    <a:pt x="119668" y="181798"/>
                  </a:lnTo>
                  <a:lnTo>
                    <a:pt x="124667" y="151054"/>
                  </a:lnTo>
                  <a:lnTo>
                    <a:pt x="129350" y="117841"/>
                  </a:lnTo>
                  <a:lnTo>
                    <a:pt x="125256" y="87837"/>
                  </a:lnTo>
                  <a:lnTo>
                    <a:pt x="121442" y="60630"/>
                  </a:lnTo>
                  <a:lnTo>
                    <a:pt x="108674" y="25392"/>
                  </a:lnTo>
                  <a:lnTo>
                    <a:pt x="105113" y="19941"/>
                  </a:lnTo>
                  <a:lnTo>
                    <a:pt x="100825" y="16978"/>
                  </a:lnTo>
                  <a:lnTo>
                    <a:pt x="98545" y="16187"/>
                  </a:lnTo>
                  <a:lnTo>
                    <a:pt x="96213" y="16472"/>
                  </a:lnTo>
                  <a:lnTo>
                    <a:pt x="88097" y="21034"/>
                  </a:lnTo>
                  <a:lnTo>
                    <a:pt x="72074" y="2191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8" name="SMARTInkShape-3270"/>
            <p:cNvSpPr/>
            <p:nvPr>
              <p:custDataLst>
                <p:tags r:id="rId52"/>
              </p:custDataLst>
            </p:nvPr>
          </p:nvSpPr>
          <p:spPr>
            <a:xfrm>
              <a:off x="7665219" y="4221431"/>
              <a:ext cx="47293" cy="241017"/>
            </a:xfrm>
            <a:custGeom>
              <a:avLst/>
              <a:gdLst/>
              <a:ahLst/>
              <a:cxnLst/>
              <a:rect l="0" t="0" r="0" b="0"/>
              <a:pathLst>
                <a:path w="47293" h="241017">
                  <a:moveTo>
                    <a:pt x="18078" y="0"/>
                  </a:moveTo>
                  <a:lnTo>
                    <a:pt x="18078" y="0"/>
                  </a:lnTo>
                  <a:lnTo>
                    <a:pt x="18078" y="3877"/>
                  </a:lnTo>
                  <a:lnTo>
                    <a:pt x="15914" y="7945"/>
                  </a:lnTo>
                  <a:lnTo>
                    <a:pt x="13059" y="12458"/>
                  </a:lnTo>
                  <a:lnTo>
                    <a:pt x="2964" y="45121"/>
                  </a:lnTo>
                  <a:lnTo>
                    <a:pt x="0" y="59006"/>
                  </a:lnTo>
                  <a:lnTo>
                    <a:pt x="2544" y="89921"/>
                  </a:lnTo>
                  <a:lnTo>
                    <a:pt x="3288" y="123167"/>
                  </a:lnTo>
                  <a:lnTo>
                    <a:pt x="9265" y="159009"/>
                  </a:lnTo>
                  <a:lnTo>
                    <a:pt x="20425" y="195182"/>
                  </a:lnTo>
                  <a:lnTo>
                    <a:pt x="39722" y="229337"/>
                  </a:lnTo>
                  <a:lnTo>
                    <a:pt x="47292" y="2410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49" name="SMARTInkShape-3271"/>
            <p:cNvSpPr/>
            <p:nvPr>
              <p:custDataLst>
                <p:tags r:id="rId53"/>
              </p:custDataLst>
            </p:nvPr>
          </p:nvSpPr>
          <p:spPr>
            <a:xfrm>
              <a:off x="7573744" y="4309073"/>
              <a:ext cx="197196" cy="36210"/>
            </a:xfrm>
            <a:custGeom>
              <a:avLst/>
              <a:gdLst/>
              <a:ahLst/>
              <a:cxnLst/>
              <a:rect l="0" t="0" r="0" b="0"/>
              <a:pathLst>
                <a:path w="197196" h="36210">
                  <a:moveTo>
                    <a:pt x="0" y="7304"/>
                  </a:moveTo>
                  <a:lnTo>
                    <a:pt x="0" y="7304"/>
                  </a:lnTo>
                  <a:lnTo>
                    <a:pt x="3878" y="7304"/>
                  </a:lnTo>
                  <a:lnTo>
                    <a:pt x="7945" y="9468"/>
                  </a:lnTo>
                  <a:lnTo>
                    <a:pt x="12458" y="12323"/>
                  </a:lnTo>
                  <a:lnTo>
                    <a:pt x="19562" y="14742"/>
                  </a:lnTo>
                  <a:lnTo>
                    <a:pt x="27617" y="19426"/>
                  </a:lnTo>
                  <a:lnTo>
                    <a:pt x="63425" y="28103"/>
                  </a:lnTo>
                  <a:lnTo>
                    <a:pt x="87660" y="31232"/>
                  </a:lnTo>
                  <a:lnTo>
                    <a:pt x="102254" y="34952"/>
                  </a:lnTo>
                  <a:lnTo>
                    <a:pt x="125603" y="36209"/>
                  </a:lnTo>
                  <a:lnTo>
                    <a:pt x="142621" y="32549"/>
                  </a:lnTo>
                  <a:lnTo>
                    <a:pt x="176848" y="16952"/>
                  </a:lnTo>
                  <a:lnTo>
                    <a:pt x="19719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0" name="SMARTInkShape-3272"/>
            <p:cNvSpPr/>
            <p:nvPr>
              <p:custDataLst>
                <p:tags r:id="rId54"/>
              </p:custDataLst>
            </p:nvPr>
          </p:nvSpPr>
          <p:spPr>
            <a:xfrm>
              <a:off x="7734457" y="3461877"/>
              <a:ext cx="138692" cy="320752"/>
            </a:xfrm>
            <a:custGeom>
              <a:avLst/>
              <a:gdLst/>
              <a:ahLst/>
              <a:cxnLst/>
              <a:rect l="0" t="0" r="0" b="0"/>
              <a:pathLst>
                <a:path w="138692" h="320752">
                  <a:moveTo>
                    <a:pt x="94910" y="29203"/>
                  </a:moveTo>
                  <a:lnTo>
                    <a:pt x="94910" y="29203"/>
                  </a:lnTo>
                  <a:lnTo>
                    <a:pt x="91033" y="29203"/>
                  </a:lnTo>
                  <a:lnTo>
                    <a:pt x="89891" y="28391"/>
                  </a:lnTo>
                  <a:lnTo>
                    <a:pt x="89129" y="27039"/>
                  </a:lnTo>
                  <a:lnTo>
                    <a:pt x="88622" y="25326"/>
                  </a:lnTo>
                  <a:lnTo>
                    <a:pt x="81960" y="14406"/>
                  </a:lnTo>
                  <a:lnTo>
                    <a:pt x="81407" y="12035"/>
                  </a:lnTo>
                  <a:lnTo>
                    <a:pt x="76753" y="4820"/>
                  </a:lnTo>
                  <a:lnTo>
                    <a:pt x="72504" y="2136"/>
                  </a:lnTo>
                  <a:lnTo>
                    <a:pt x="59807" y="115"/>
                  </a:lnTo>
                  <a:lnTo>
                    <a:pt x="48352" y="0"/>
                  </a:lnTo>
                  <a:lnTo>
                    <a:pt x="46829" y="808"/>
                  </a:lnTo>
                  <a:lnTo>
                    <a:pt x="45815" y="2158"/>
                  </a:lnTo>
                  <a:lnTo>
                    <a:pt x="30596" y="32818"/>
                  </a:lnTo>
                  <a:lnTo>
                    <a:pt x="20040" y="52184"/>
                  </a:lnTo>
                  <a:lnTo>
                    <a:pt x="13488" y="82703"/>
                  </a:lnTo>
                  <a:lnTo>
                    <a:pt x="6947" y="110245"/>
                  </a:lnTo>
                  <a:lnTo>
                    <a:pt x="2034" y="138964"/>
                  </a:lnTo>
                  <a:lnTo>
                    <a:pt x="578" y="170195"/>
                  </a:lnTo>
                  <a:lnTo>
                    <a:pt x="146" y="202982"/>
                  </a:lnTo>
                  <a:lnTo>
                    <a:pt x="0" y="239265"/>
                  </a:lnTo>
                  <a:lnTo>
                    <a:pt x="5802" y="269875"/>
                  </a:lnTo>
                  <a:lnTo>
                    <a:pt x="17133" y="302814"/>
                  </a:lnTo>
                  <a:lnTo>
                    <a:pt x="24096" y="311214"/>
                  </a:lnTo>
                  <a:lnTo>
                    <a:pt x="32601" y="316842"/>
                  </a:lnTo>
                  <a:lnTo>
                    <a:pt x="52210" y="320751"/>
                  </a:lnTo>
                  <a:lnTo>
                    <a:pt x="64315" y="317291"/>
                  </a:lnTo>
                  <a:lnTo>
                    <a:pt x="78181" y="307249"/>
                  </a:lnTo>
                  <a:lnTo>
                    <a:pt x="100821" y="275911"/>
                  </a:lnTo>
                  <a:lnTo>
                    <a:pt x="118650" y="242159"/>
                  </a:lnTo>
                  <a:lnTo>
                    <a:pt x="128093" y="213846"/>
                  </a:lnTo>
                  <a:lnTo>
                    <a:pt x="135218" y="184899"/>
                  </a:lnTo>
                  <a:lnTo>
                    <a:pt x="137690" y="156575"/>
                  </a:lnTo>
                  <a:lnTo>
                    <a:pt x="138525" y="122619"/>
                  </a:lnTo>
                  <a:lnTo>
                    <a:pt x="138691" y="88771"/>
                  </a:lnTo>
                  <a:lnTo>
                    <a:pt x="136563" y="53427"/>
                  </a:lnTo>
                  <a:lnTo>
                    <a:pt x="125797" y="19690"/>
                  </a:lnTo>
                  <a:lnTo>
                    <a:pt x="121351" y="13343"/>
                  </a:lnTo>
                  <a:lnTo>
                    <a:pt x="116670" y="9982"/>
                  </a:lnTo>
                  <a:lnTo>
                    <a:pt x="111885" y="7676"/>
                  </a:lnTo>
                  <a:lnTo>
                    <a:pt x="104629" y="2627"/>
                  </a:lnTo>
                  <a:lnTo>
                    <a:pt x="99770" y="1161"/>
                  </a:lnTo>
                  <a:lnTo>
                    <a:pt x="97339" y="1582"/>
                  </a:lnTo>
                  <a:lnTo>
                    <a:pt x="89048" y="6380"/>
                  </a:lnTo>
                  <a:lnTo>
                    <a:pt x="73000" y="2190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1" name="SMARTInkShape-3273"/>
            <p:cNvSpPr/>
            <p:nvPr>
              <p:custDataLst>
                <p:tags r:id="rId55"/>
              </p:custDataLst>
            </p:nvPr>
          </p:nvSpPr>
          <p:spPr>
            <a:xfrm>
              <a:off x="8596237" y="3629847"/>
              <a:ext cx="160678" cy="7304"/>
            </a:xfrm>
            <a:custGeom>
              <a:avLst/>
              <a:gdLst/>
              <a:ahLst/>
              <a:cxnLst/>
              <a:rect l="0" t="0" r="0" b="0"/>
              <a:pathLst>
                <a:path w="160678" h="7304">
                  <a:moveTo>
                    <a:pt x="0" y="7303"/>
                  </a:moveTo>
                  <a:lnTo>
                    <a:pt x="0" y="7303"/>
                  </a:lnTo>
                  <a:lnTo>
                    <a:pt x="28468" y="6492"/>
                  </a:lnTo>
                  <a:lnTo>
                    <a:pt x="62099" y="676"/>
                  </a:lnTo>
                  <a:lnTo>
                    <a:pt x="93987" y="133"/>
                  </a:lnTo>
                  <a:lnTo>
                    <a:pt x="128902" y="17"/>
                  </a:lnTo>
                  <a:lnTo>
                    <a:pt x="16067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2" name="SMARTInkShape-3274"/>
            <p:cNvSpPr/>
            <p:nvPr>
              <p:custDataLst>
                <p:tags r:id="rId56"/>
              </p:custDataLst>
            </p:nvPr>
          </p:nvSpPr>
          <p:spPr>
            <a:xfrm>
              <a:off x="7494546" y="3593329"/>
              <a:ext cx="188752" cy="65733"/>
            </a:xfrm>
            <a:custGeom>
              <a:avLst/>
              <a:gdLst/>
              <a:ahLst/>
              <a:cxnLst/>
              <a:rect l="0" t="0" r="0" b="0"/>
              <a:pathLst>
                <a:path w="188752" h="65733">
                  <a:moveTo>
                    <a:pt x="35377" y="0"/>
                  </a:moveTo>
                  <a:lnTo>
                    <a:pt x="35377" y="0"/>
                  </a:lnTo>
                  <a:lnTo>
                    <a:pt x="35377" y="3877"/>
                  </a:lnTo>
                  <a:lnTo>
                    <a:pt x="34566" y="5019"/>
                  </a:lnTo>
                  <a:lnTo>
                    <a:pt x="33213" y="5781"/>
                  </a:lnTo>
                  <a:lnTo>
                    <a:pt x="25212" y="7003"/>
                  </a:lnTo>
                  <a:lnTo>
                    <a:pt x="10994" y="7277"/>
                  </a:lnTo>
                  <a:lnTo>
                    <a:pt x="9384" y="8097"/>
                  </a:lnTo>
                  <a:lnTo>
                    <a:pt x="8311" y="9456"/>
                  </a:lnTo>
                  <a:lnTo>
                    <a:pt x="7595" y="11173"/>
                  </a:lnTo>
                  <a:lnTo>
                    <a:pt x="6306" y="12318"/>
                  </a:lnTo>
                  <a:lnTo>
                    <a:pt x="0" y="14305"/>
                  </a:lnTo>
                  <a:lnTo>
                    <a:pt x="5248" y="14581"/>
                  </a:lnTo>
                  <a:lnTo>
                    <a:pt x="18567" y="26252"/>
                  </a:lnTo>
                  <a:lnTo>
                    <a:pt x="28120" y="30792"/>
                  </a:lnTo>
                  <a:lnTo>
                    <a:pt x="32964" y="33973"/>
                  </a:lnTo>
                  <a:lnTo>
                    <a:pt x="40252" y="35764"/>
                  </a:lnTo>
                  <a:lnTo>
                    <a:pt x="65233" y="38637"/>
                  </a:lnTo>
                  <a:lnTo>
                    <a:pt x="80316" y="42797"/>
                  </a:lnTo>
                  <a:lnTo>
                    <a:pt x="113870" y="44615"/>
                  </a:lnTo>
                  <a:lnTo>
                    <a:pt x="134496" y="50446"/>
                  </a:lnTo>
                  <a:lnTo>
                    <a:pt x="147273" y="51035"/>
                  </a:lnTo>
                  <a:lnTo>
                    <a:pt x="152193" y="53249"/>
                  </a:lnTo>
                  <a:lnTo>
                    <a:pt x="158086" y="57405"/>
                  </a:lnTo>
                  <a:lnTo>
                    <a:pt x="165081" y="58226"/>
                  </a:lnTo>
                  <a:lnTo>
                    <a:pt x="169575" y="58338"/>
                  </a:lnTo>
                  <a:lnTo>
                    <a:pt x="171099" y="59180"/>
                  </a:lnTo>
                  <a:lnTo>
                    <a:pt x="172114" y="60552"/>
                  </a:lnTo>
                  <a:lnTo>
                    <a:pt x="172791" y="62279"/>
                  </a:lnTo>
                  <a:lnTo>
                    <a:pt x="174053" y="63430"/>
                  </a:lnTo>
                  <a:lnTo>
                    <a:pt x="180314" y="65428"/>
                  </a:lnTo>
                  <a:lnTo>
                    <a:pt x="188751" y="6573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3" name="SMARTInkShape-3275"/>
            <p:cNvSpPr/>
            <p:nvPr>
              <p:custDataLst>
                <p:tags r:id="rId57"/>
              </p:custDataLst>
            </p:nvPr>
          </p:nvSpPr>
          <p:spPr>
            <a:xfrm>
              <a:off x="7413156" y="3987784"/>
              <a:ext cx="1495559" cy="58364"/>
            </a:xfrm>
            <a:custGeom>
              <a:avLst/>
              <a:gdLst/>
              <a:ahLst/>
              <a:cxnLst/>
              <a:rect l="0" t="0" r="0" b="0"/>
              <a:pathLst>
                <a:path w="1495559" h="58364">
                  <a:moveTo>
                    <a:pt x="7214" y="58363"/>
                  </a:moveTo>
                  <a:lnTo>
                    <a:pt x="7214" y="58363"/>
                  </a:lnTo>
                  <a:lnTo>
                    <a:pt x="7214" y="54486"/>
                  </a:lnTo>
                  <a:lnTo>
                    <a:pt x="6403" y="53344"/>
                  </a:lnTo>
                  <a:lnTo>
                    <a:pt x="5050" y="52582"/>
                  </a:lnTo>
                  <a:lnTo>
                    <a:pt x="3337" y="52075"/>
                  </a:lnTo>
                  <a:lnTo>
                    <a:pt x="2194" y="50925"/>
                  </a:lnTo>
                  <a:lnTo>
                    <a:pt x="926" y="47483"/>
                  </a:lnTo>
                  <a:lnTo>
                    <a:pt x="0" y="33917"/>
                  </a:lnTo>
                  <a:lnTo>
                    <a:pt x="2115" y="29104"/>
                  </a:lnTo>
                  <a:lnTo>
                    <a:pt x="4948" y="24260"/>
                  </a:lnTo>
                  <a:lnTo>
                    <a:pt x="6207" y="19402"/>
                  </a:lnTo>
                  <a:lnTo>
                    <a:pt x="8166" y="17782"/>
                  </a:lnTo>
                  <a:lnTo>
                    <a:pt x="36769" y="8951"/>
                  </a:lnTo>
                  <a:lnTo>
                    <a:pt x="66649" y="2445"/>
                  </a:lnTo>
                  <a:lnTo>
                    <a:pt x="102293" y="265"/>
                  </a:lnTo>
                  <a:lnTo>
                    <a:pt x="136420" y="0"/>
                  </a:lnTo>
                  <a:lnTo>
                    <a:pt x="169610" y="2112"/>
                  </a:lnTo>
                  <a:lnTo>
                    <a:pt x="197615" y="5720"/>
                  </a:lnTo>
                  <a:lnTo>
                    <a:pt x="228635" y="6788"/>
                  </a:lnTo>
                  <a:lnTo>
                    <a:pt x="263523" y="7105"/>
                  </a:lnTo>
                  <a:lnTo>
                    <a:pt x="297394" y="7199"/>
                  </a:lnTo>
                  <a:lnTo>
                    <a:pt x="332316" y="7226"/>
                  </a:lnTo>
                  <a:lnTo>
                    <a:pt x="358637" y="8045"/>
                  </a:lnTo>
                  <a:lnTo>
                    <a:pt x="383860" y="11113"/>
                  </a:lnTo>
                  <a:lnTo>
                    <a:pt x="410760" y="13018"/>
                  </a:lnTo>
                  <a:lnTo>
                    <a:pt x="438945" y="13864"/>
                  </a:lnTo>
                  <a:lnTo>
                    <a:pt x="467701" y="14241"/>
                  </a:lnTo>
                  <a:lnTo>
                    <a:pt x="496712" y="14408"/>
                  </a:lnTo>
                  <a:lnTo>
                    <a:pt x="525836" y="14482"/>
                  </a:lnTo>
                  <a:lnTo>
                    <a:pt x="555010" y="14515"/>
                  </a:lnTo>
                  <a:lnTo>
                    <a:pt x="584206" y="14530"/>
                  </a:lnTo>
                  <a:lnTo>
                    <a:pt x="614224" y="14536"/>
                  </a:lnTo>
                  <a:lnTo>
                    <a:pt x="646500" y="14540"/>
                  </a:lnTo>
                  <a:lnTo>
                    <a:pt x="679780" y="14541"/>
                  </a:lnTo>
                  <a:lnTo>
                    <a:pt x="712695" y="14541"/>
                  </a:lnTo>
                  <a:lnTo>
                    <a:pt x="743554" y="14541"/>
                  </a:lnTo>
                  <a:lnTo>
                    <a:pt x="775663" y="14542"/>
                  </a:lnTo>
                  <a:lnTo>
                    <a:pt x="808868" y="14542"/>
                  </a:lnTo>
                  <a:lnTo>
                    <a:pt x="842562" y="14542"/>
                  </a:lnTo>
                  <a:lnTo>
                    <a:pt x="874307" y="14542"/>
                  </a:lnTo>
                  <a:lnTo>
                    <a:pt x="905458" y="14542"/>
                  </a:lnTo>
                  <a:lnTo>
                    <a:pt x="938238" y="14542"/>
                  </a:lnTo>
                  <a:lnTo>
                    <a:pt x="971742" y="14542"/>
                  </a:lnTo>
                  <a:lnTo>
                    <a:pt x="1004756" y="14542"/>
                  </a:lnTo>
                  <a:lnTo>
                    <a:pt x="1035659" y="14542"/>
                  </a:lnTo>
                  <a:lnTo>
                    <a:pt x="1067788" y="14542"/>
                  </a:lnTo>
                  <a:lnTo>
                    <a:pt x="1100191" y="15353"/>
                  </a:lnTo>
                  <a:lnTo>
                    <a:pt x="1130822" y="18419"/>
                  </a:lnTo>
                  <a:lnTo>
                    <a:pt x="1160666" y="20323"/>
                  </a:lnTo>
                  <a:lnTo>
                    <a:pt x="1190159" y="21168"/>
                  </a:lnTo>
                  <a:lnTo>
                    <a:pt x="1219498" y="21545"/>
                  </a:lnTo>
                  <a:lnTo>
                    <a:pt x="1246604" y="21712"/>
                  </a:lnTo>
                  <a:lnTo>
                    <a:pt x="1272176" y="22598"/>
                  </a:lnTo>
                  <a:lnTo>
                    <a:pt x="1297067" y="25696"/>
                  </a:lnTo>
                  <a:lnTo>
                    <a:pt x="1321653" y="27614"/>
                  </a:lnTo>
                  <a:lnTo>
                    <a:pt x="1356143" y="28694"/>
                  </a:lnTo>
                  <a:lnTo>
                    <a:pt x="1386920" y="29014"/>
                  </a:lnTo>
                  <a:lnTo>
                    <a:pt x="1422523" y="29122"/>
                  </a:lnTo>
                  <a:lnTo>
                    <a:pt x="1457613" y="29146"/>
                  </a:lnTo>
                  <a:lnTo>
                    <a:pt x="1493590" y="29149"/>
                  </a:lnTo>
                  <a:lnTo>
                    <a:pt x="1495558" y="29149"/>
                  </a:lnTo>
                  <a:lnTo>
                    <a:pt x="1483799" y="29149"/>
                  </a:lnTo>
                  <a:lnTo>
                    <a:pt x="1467917" y="3645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4" name="SMARTInkShape-3276"/>
            <p:cNvSpPr/>
            <p:nvPr>
              <p:custDataLst>
                <p:tags r:id="rId58"/>
              </p:custDataLst>
            </p:nvPr>
          </p:nvSpPr>
          <p:spPr>
            <a:xfrm>
              <a:off x="8713523" y="3666364"/>
              <a:ext cx="130899" cy="335963"/>
            </a:xfrm>
            <a:custGeom>
              <a:avLst/>
              <a:gdLst/>
              <a:ahLst/>
              <a:cxnLst/>
              <a:rect l="0" t="0" r="0" b="0"/>
              <a:pathLst>
                <a:path w="130899" h="335963">
                  <a:moveTo>
                    <a:pt x="101819" y="0"/>
                  </a:moveTo>
                  <a:lnTo>
                    <a:pt x="101819" y="0"/>
                  </a:lnTo>
                  <a:lnTo>
                    <a:pt x="101819" y="6289"/>
                  </a:lnTo>
                  <a:lnTo>
                    <a:pt x="94816" y="14280"/>
                  </a:lnTo>
                  <a:lnTo>
                    <a:pt x="74960" y="15413"/>
                  </a:lnTo>
                  <a:lnTo>
                    <a:pt x="66733" y="20895"/>
                  </a:lnTo>
                  <a:lnTo>
                    <a:pt x="65445" y="20422"/>
                  </a:lnTo>
                  <a:lnTo>
                    <a:pt x="58098" y="14689"/>
                  </a:lnTo>
                  <a:lnTo>
                    <a:pt x="58007" y="8326"/>
                  </a:lnTo>
                  <a:lnTo>
                    <a:pt x="58815" y="7985"/>
                  </a:lnTo>
                  <a:lnTo>
                    <a:pt x="86258" y="7311"/>
                  </a:lnTo>
                  <a:lnTo>
                    <a:pt x="93009" y="9471"/>
                  </a:lnTo>
                  <a:lnTo>
                    <a:pt x="107833" y="21347"/>
                  </a:lnTo>
                  <a:lnTo>
                    <a:pt x="125837" y="48855"/>
                  </a:lnTo>
                  <a:lnTo>
                    <a:pt x="129493" y="63346"/>
                  </a:lnTo>
                  <a:lnTo>
                    <a:pt x="130898" y="98804"/>
                  </a:lnTo>
                  <a:lnTo>
                    <a:pt x="120856" y="132817"/>
                  </a:lnTo>
                  <a:lnTo>
                    <a:pt x="105639" y="155114"/>
                  </a:lnTo>
                  <a:lnTo>
                    <a:pt x="77381" y="189169"/>
                  </a:lnTo>
                  <a:lnTo>
                    <a:pt x="48251" y="208877"/>
                  </a:lnTo>
                  <a:lnTo>
                    <a:pt x="38518" y="214019"/>
                  </a:lnTo>
                  <a:lnTo>
                    <a:pt x="34462" y="214903"/>
                  </a:lnTo>
                  <a:lnTo>
                    <a:pt x="30946" y="214681"/>
                  </a:lnTo>
                  <a:lnTo>
                    <a:pt x="16896" y="211370"/>
                  </a:lnTo>
                  <a:lnTo>
                    <a:pt x="4477" y="201687"/>
                  </a:lnTo>
                  <a:lnTo>
                    <a:pt x="1750" y="197027"/>
                  </a:lnTo>
                  <a:lnTo>
                    <a:pt x="216" y="187678"/>
                  </a:lnTo>
                  <a:lnTo>
                    <a:pt x="0" y="183547"/>
                  </a:lnTo>
                  <a:lnTo>
                    <a:pt x="1925" y="176793"/>
                  </a:lnTo>
                  <a:lnTo>
                    <a:pt x="3574" y="173855"/>
                  </a:lnTo>
                  <a:lnTo>
                    <a:pt x="5486" y="171897"/>
                  </a:lnTo>
                  <a:lnTo>
                    <a:pt x="19949" y="163305"/>
                  </a:lnTo>
                  <a:lnTo>
                    <a:pt x="27833" y="161846"/>
                  </a:lnTo>
                  <a:lnTo>
                    <a:pt x="41395" y="164901"/>
                  </a:lnTo>
                  <a:lnTo>
                    <a:pt x="51816" y="170946"/>
                  </a:lnTo>
                  <a:lnTo>
                    <a:pt x="81739" y="195738"/>
                  </a:lnTo>
                  <a:lnTo>
                    <a:pt x="96550" y="227179"/>
                  </a:lnTo>
                  <a:lnTo>
                    <a:pt x="106905" y="263028"/>
                  </a:lnTo>
                  <a:lnTo>
                    <a:pt x="106302" y="287031"/>
                  </a:lnTo>
                  <a:lnTo>
                    <a:pt x="94515" y="33596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5" name="SMARTInkShape-3277"/>
            <p:cNvSpPr/>
            <p:nvPr>
              <p:custDataLst>
                <p:tags r:id="rId59"/>
              </p:custDataLst>
            </p:nvPr>
          </p:nvSpPr>
          <p:spPr>
            <a:xfrm>
              <a:off x="7398486" y="4142108"/>
              <a:ext cx="21885" cy="400679"/>
            </a:xfrm>
            <a:custGeom>
              <a:avLst/>
              <a:gdLst/>
              <a:ahLst/>
              <a:cxnLst/>
              <a:rect l="0" t="0" r="0" b="0"/>
              <a:pathLst>
                <a:path w="21885" h="400679">
                  <a:moveTo>
                    <a:pt x="7277" y="6288"/>
                  </a:moveTo>
                  <a:lnTo>
                    <a:pt x="7277" y="6288"/>
                  </a:lnTo>
                  <a:lnTo>
                    <a:pt x="989" y="6288"/>
                  </a:lnTo>
                  <a:lnTo>
                    <a:pt x="651" y="5477"/>
                  </a:lnTo>
                  <a:lnTo>
                    <a:pt x="63" y="0"/>
                  </a:lnTo>
                  <a:lnTo>
                    <a:pt x="0" y="3163"/>
                  </a:lnTo>
                  <a:lnTo>
                    <a:pt x="803" y="4204"/>
                  </a:lnTo>
                  <a:lnTo>
                    <a:pt x="3859" y="5362"/>
                  </a:lnTo>
                  <a:lnTo>
                    <a:pt x="7922" y="10204"/>
                  </a:lnTo>
                  <a:lnTo>
                    <a:pt x="11621" y="17767"/>
                  </a:lnTo>
                  <a:lnTo>
                    <a:pt x="20188" y="52375"/>
                  </a:lnTo>
                  <a:lnTo>
                    <a:pt x="21549" y="87525"/>
                  </a:lnTo>
                  <a:lnTo>
                    <a:pt x="21785" y="117820"/>
                  </a:lnTo>
                  <a:lnTo>
                    <a:pt x="21855" y="151231"/>
                  </a:lnTo>
                  <a:lnTo>
                    <a:pt x="21876" y="186829"/>
                  </a:lnTo>
                  <a:lnTo>
                    <a:pt x="21882" y="223074"/>
                  </a:lnTo>
                  <a:lnTo>
                    <a:pt x="18007" y="255634"/>
                  </a:lnTo>
                  <a:lnTo>
                    <a:pt x="15596" y="285839"/>
                  </a:lnTo>
                  <a:lnTo>
                    <a:pt x="11004" y="315346"/>
                  </a:lnTo>
                  <a:lnTo>
                    <a:pt x="8014" y="347756"/>
                  </a:lnTo>
                  <a:lnTo>
                    <a:pt x="8307" y="365341"/>
                  </a:lnTo>
                  <a:lnTo>
                    <a:pt x="14289" y="391455"/>
                  </a:lnTo>
                  <a:lnTo>
                    <a:pt x="21884" y="4006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6" name="SMARTInkShape-3278"/>
            <p:cNvSpPr/>
            <p:nvPr>
              <p:custDataLst>
                <p:tags r:id="rId60"/>
              </p:custDataLst>
            </p:nvPr>
          </p:nvSpPr>
          <p:spPr>
            <a:xfrm>
              <a:off x="8137128" y="4396716"/>
              <a:ext cx="13595" cy="255624"/>
            </a:xfrm>
            <a:custGeom>
              <a:avLst/>
              <a:gdLst/>
              <a:ahLst/>
              <a:cxnLst/>
              <a:rect l="0" t="0" r="0" b="0"/>
              <a:pathLst>
                <a:path w="13595" h="255624">
                  <a:moveTo>
                    <a:pt x="13594" y="0"/>
                  </a:moveTo>
                  <a:lnTo>
                    <a:pt x="13594" y="0"/>
                  </a:lnTo>
                  <a:lnTo>
                    <a:pt x="9717" y="0"/>
                  </a:lnTo>
                  <a:lnTo>
                    <a:pt x="7813" y="8655"/>
                  </a:lnTo>
                  <a:lnTo>
                    <a:pt x="6490" y="44810"/>
                  </a:lnTo>
                  <a:lnTo>
                    <a:pt x="6330" y="81015"/>
                  </a:lnTo>
                  <a:lnTo>
                    <a:pt x="4138" y="109753"/>
                  </a:lnTo>
                  <a:lnTo>
                    <a:pt x="5" y="144667"/>
                  </a:lnTo>
                  <a:lnTo>
                    <a:pt x="0" y="180026"/>
                  </a:lnTo>
                  <a:lnTo>
                    <a:pt x="4808" y="211295"/>
                  </a:lnTo>
                  <a:lnTo>
                    <a:pt x="8015" y="231398"/>
                  </a:lnTo>
                  <a:lnTo>
                    <a:pt x="13104" y="248997"/>
                  </a:lnTo>
                  <a:lnTo>
                    <a:pt x="13594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7" name="SMARTInkShape-3279"/>
            <p:cNvSpPr/>
            <p:nvPr>
              <p:custDataLst>
                <p:tags r:id="rId61"/>
              </p:custDataLst>
            </p:nvPr>
          </p:nvSpPr>
          <p:spPr>
            <a:xfrm>
              <a:off x="7909706" y="4323758"/>
              <a:ext cx="153375" cy="21834"/>
            </a:xfrm>
            <a:custGeom>
              <a:avLst/>
              <a:gdLst/>
              <a:ahLst/>
              <a:cxnLst/>
              <a:rect l="0" t="0" r="0" b="0"/>
              <a:pathLst>
                <a:path w="153375" h="21834">
                  <a:moveTo>
                    <a:pt x="0" y="21833"/>
                  </a:moveTo>
                  <a:lnTo>
                    <a:pt x="0" y="21833"/>
                  </a:lnTo>
                  <a:lnTo>
                    <a:pt x="3878" y="17956"/>
                  </a:lnTo>
                  <a:lnTo>
                    <a:pt x="7944" y="16052"/>
                  </a:lnTo>
                  <a:lnTo>
                    <a:pt x="19560" y="13918"/>
                  </a:lnTo>
                  <a:lnTo>
                    <a:pt x="39414" y="4390"/>
                  </a:lnTo>
                  <a:lnTo>
                    <a:pt x="67637" y="511"/>
                  </a:lnTo>
                  <a:lnTo>
                    <a:pt x="102500" y="0"/>
                  </a:lnTo>
                  <a:lnTo>
                    <a:pt x="131034" y="741"/>
                  </a:lnTo>
                  <a:lnTo>
                    <a:pt x="153374" y="72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8" name="SMARTInkShape-3280"/>
            <p:cNvSpPr/>
            <p:nvPr>
              <p:custDataLst>
                <p:tags r:id="rId62"/>
              </p:custDataLst>
            </p:nvPr>
          </p:nvSpPr>
          <p:spPr>
            <a:xfrm>
              <a:off x="8611746" y="4214277"/>
              <a:ext cx="107598" cy="239220"/>
            </a:xfrm>
            <a:custGeom>
              <a:avLst/>
              <a:gdLst/>
              <a:ahLst/>
              <a:cxnLst/>
              <a:rect l="0" t="0" r="0" b="0"/>
              <a:pathLst>
                <a:path w="107598" h="239220">
                  <a:moveTo>
                    <a:pt x="64829" y="50975"/>
                  </a:moveTo>
                  <a:lnTo>
                    <a:pt x="64829" y="50975"/>
                  </a:lnTo>
                  <a:lnTo>
                    <a:pt x="64829" y="47098"/>
                  </a:lnTo>
                  <a:lnTo>
                    <a:pt x="64017" y="45956"/>
                  </a:lnTo>
                  <a:lnTo>
                    <a:pt x="62665" y="45194"/>
                  </a:lnTo>
                  <a:lnTo>
                    <a:pt x="60951" y="44687"/>
                  </a:lnTo>
                  <a:lnTo>
                    <a:pt x="56885" y="39795"/>
                  </a:lnTo>
                  <a:lnTo>
                    <a:pt x="53183" y="33022"/>
                  </a:lnTo>
                  <a:lnTo>
                    <a:pt x="50288" y="24647"/>
                  </a:lnTo>
                  <a:lnTo>
                    <a:pt x="40172" y="12083"/>
                  </a:lnTo>
                  <a:lnTo>
                    <a:pt x="35477" y="9345"/>
                  </a:lnTo>
                  <a:lnTo>
                    <a:pt x="25849" y="7587"/>
                  </a:lnTo>
                  <a:lnTo>
                    <a:pt x="20996" y="9511"/>
                  </a:lnTo>
                  <a:lnTo>
                    <a:pt x="18566" y="11160"/>
                  </a:lnTo>
                  <a:lnTo>
                    <a:pt x="16945" y="13882"/>
                  </a:lnTo>
                  <a:lnTo>
                    <a:pt x="8158" y="45822"/>
                  </a:lnTo>
                  <a:lnTo>
                    <a:pt x="2143" y="72621"/>
                  </a:lnTo>
                  <a:lnTo>
                    <a:pt x="0" y="105898"/>
                  </a:lnTo>
                  <a:lnTo>
                    <a:pt x="176" y="140645"/>
                  </a:lnTo>
                  <a:lnTo>
                    <a:pt x="5008" y="171858"/>
                  </a:lnTo>
                  <a:lnTo>
                    <a:pt x="13910" y="207158"/>
                  </a:lnTo>
                  <a:lnTo>
                    <a:pt x="19477" y="218581"/>
                  </a:lnTo>
                  <a:lnTo>
                    <a:pt x="37045" y="235307"/>
                  </a:lnTo>
                  <a:lnTo>
                    <a:pt x="44636" y="238396"/>
                  </a:lnTo>
                  <a:lnTo>
                    <a:pt x="48933" y="239219"/>
                  </a:lnTo>
                  <a:lnTo>
                    <a:pt x="55871" y="237971"/>
                  </a:lnTo>
                  <a:lnTo>
                    <a:pt x="70814" y="230556"/>
                  </a:lnTo>
                  <a:lnTo>
                    <a:pt x="77768" y="223841"/>
                  </a:lnTo>
                  <a:lnTo>
                    <a:pt x="86246" y="208772"/>
                  </a:lnTo>
                  <a:lnTo>
                    <a:pt x="98036" y="173944"/>
                  </a:lnTo>
                  <a:lnTo>
                    <a:pt x="100693" y="137902"/>
                  </a:lnTo>
                  <a:lnTo>
                    <a:pt x="103317" y="109191"/>
                  </a:lnTo>
                  <a:lnTo>
                    <a:pt x="107597" y="74286"/>
                  </a:lnTo>
                  <a:lnTo>
                    <a:pt x="103423" y="43948"/>
                  </a:lnTo>
                  <a:lnTo>
                    <a:pt x="101150" y="23466"/>
                  </a:lnTo>
                  <a:lnTo>
                    <a:pt x="95698" y="11536"/>
                  </a:lnTo>
                  <a:lnTo>
                    <a:pt x="88080" y="1550"/>
                  </a:lnTo>
                  <a:lnTo>
                    <a:pt x="74280" y="0"/>
                  </a:lnTo>
                  <a:lnTo>
                    <a:pt x="70922" y="2081"/>
                  </a:lnTo>
                  <a:lnTo>
                    <a:pt x="64829" y="715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59" name="SMARTInkShape-3281"/>
            <p:cNvSpPr/>
            <p:nvPr>
              <p:custDataLst>
                <p:tags r:id="rId63"/>
              </p:custDataLst>
            </p:nvPr>
          </p:nvSpPr>
          <p:spPr>
            <a:xfrm>
              <a:off x="8873809" y="4112894"/>
              <a:ext cx="131425" cy="276519"/>
            </a:xfrm>
            <a:custGeom>
              <a:avLst/>
              <a:gdLst/>
              <a:ahLst/>
              <a:cxnLst/>
              <a:rect l="0" t="0" r="0" b="0"/>
              <a:pathLst>
                <a:path w="131425" h="276519">
                  <a:moveTo>
                    <a:pt x="72996" y="6288"/>
                  </a:moveTo>
                  <a:lnTo>
                    <a:pt x="72996" y="6288"/>
                  </a:lnTo>
                  <a:lnTo>
                    <a:pt x="69118" y="6288"/>
                  </a:lnTo>
                  <a:lnTo>
                    <a:pt x="67977" y="5476"/>
                  </a:lnTo>
                  <a:lnTo>
                    <a:pt x="67215" y="4124"/>
                  </a:lnTo>
                  <a:lnTo>
                    <a:pt x="65993" y="0"/>
                  </a:lnTo>
                  <a:lnTo>
                    <a:pt x="64881" y="18729"/>
                  </a:lnTo>
                  <a:lnTo>
                    <a:pt x="53059" y="35518"/>
                  </a:lnTo>
                  <a:lnTo>
                    <a:pt x="51152" y="40378"/>
                  </a:lnTo>
                  <a:lnTo>
                    <a:pt x="46326" y="47677"/>
                  </a:lnTo>
                  <a:lnTo>
                    <a:pt x="44913" y="52545"/>
                  </a:lnTo>
                  <a:lnTo>
                    <a:pt x="43724" y="54167"/>
                  </a:lnTo>
                  <a:lnTo>
                    <a:pt x="42120" y="55249"/>
                  </a:lnTo>
                  <a:lnTo>
                    <a:pt x="40239" y="55970"/>
                  </a:lnTo>
                  <a:lnTo>
                    <a:pt x="38174" y="55640"/>
                  </a:lnTo>
                  <a:lnTo>
                    <a:pt x="29574" y="50372"/>
                  </a:lnTo>
                  <a:lnTo>
                    <a:pt x="29293" y="46310"/>
                  </a:lnTo>
                  <a:lnTo>
                    <a:pt x="31392" y="42199"/>
                  </a:lnTo>
                  <a:lnTo>
                    <a:pt x="40827" y="30553"/>
                  </a:lnTo>
                  <a:lnTo>
                    <a:pt x="42468" y="25729"/>
                  </a:lnTo>
                  <a:lnTo>
                    <a:pt x="44530" y="24117"/>
                  </a:lnTo>
                  <a:lnTo>
                    <a:pt x="57334" y="19367"/>
                  </a:lnTo>
                  <a:lnTo>
                    <a:pt x="60120" y="17442"/>
                  </a:lnTo>
                  <a:lnTo>
                    <a:pt x="63601" y="16970"/>
                  </a:lnTo>
                  <a:lnTo>
                    <a:pt x="71795" y="18610"/>
                  </a:lnTo>
                  <a:lnTo>
                    <a:pt x="81657" y="24095"/>
                  </a:lnTo>
                  <a:lnTo>
                    <a:pt x="97247" y="38004"/>
                  </a:lnTo>
                  <a:lnTo>
                    <a:pt x="104617" y="49137"/>
                  </a:lnTo>
                  <a:lnTo>
                    <a:pt x="108063" y="62715"/>
                  </a:lnTo>
                  <a:lnTo>
                    <a:pt x="109386" y="91534"/>
                  </a:lnTo>
                  <a:lnTo>
                    <a:pt x="101552" y="121626"/>
                  </a:lnTo>
                  <a:lnTo>
                    <a:pt x="84120" y="158139"/>
                  </a:lnTo>
                  <a:lnTo>
                    <a:pt x="60686" y="192102"/>
                  </a:lnTo>
                  <a:lnTo>
                    <a:pt x="27544" y="226109"/>
                  </a:lnTo>
                  <a:lnTo>
                    <a:pt x="20876" y="229769"/>
                  </a:lnTo>
                  <a:lnTo>
                    <a:pt x="12559" y="231830"/>
                  </a:lnTo>
                  <a:lnTo>
                    <a:pt x="9983" y="231307"/>
                  </a:lnTo>
                  <a:lnTo>
                    <a:pt x="4956" y="228563"/>
                  </a:lnTo>
                  <a:lnTo>
                    <a:pt x="3291" y="226695"/>
                  </a:lnTo>
                  <a:lnTo>
                    <a:pt x="1441" y="222455"/>
                  </a:lnTo>
                  <a:lnTo>
                    <a:pt x="0" y="197910"/>
                  </a:lnTo>
                  <a:lnTo>
                    <a:pt x="3849" y="192815"/>
                  </a:lnTo>
                  <a:lnTo>
                    <a:pt x="7911" y="190626"/>
                  </a:lnTo>
                  <a:lnTo>
                    <a:pt x="21007" y="189222"/>
                  </a:lnTo>
                  <a:lnTo>
                    <a:pt x="40035" y="189756"/>
                  </a:lnTo>
                  <a:lnTo>
                    <a:pt x="58631" y="195538"/>
                  </a:lnTo>
                  <a:lnTo>
                    <a:pt x="88757" y="216212"/>
                  </a:lnTo>
                  <a:lnTo>
                    <a:pt x="113605" y="249740"/>
                  </a:lnTo>
                  <a:lnTo>
                    <a:pt x="131424" y="2765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0" name="SMARTInkShape-3282"/>
            <p:cNvSpPr/>
            <p:nvPr>
              <p:custDataLst>
                <p:tags r:id="rId64"/>
              </p:custDataLst>
            </p:nvPr>
          </p:nvSpPr>
          <p:spPr>
            <a:xfrm>
              <a:off x="8362524" y="4345591"/>
              <a:ext cx="160678" cy="7304"/>
            </a:xfrm>
            <a:custGeom>
              <a:avLst/>
              <a:gdLst/>
              <a:ahLst/>
              <a:cxnLst/>
              <a:rect l="0" t="0" r="0" b="0"/>
              <a:pathLst>
                <a:path w="160678" h="7304">
                  <a:moveTo>
                    <a:pt x="0" y="7303"/>
                  </a:moveTo>
                  <a:lnTo>
                    <a:pt x="0" y="7303"/>
                  </a:lnTo>
                  <a:lnTo>
                    <a:pt x="32635" y="7303"/>
                  </a:lnTo>
                  <a:lnTo>
                    <a:pt x="66780" y="7303"/>
                  </a:lnTo>
                  <a:lnTo>
                    <a:pt x="102387" y="7303"/>
                  </a:lnTo>
                  <a:lnTo>
                    <a:pt x="138324" y="6492"/>
                  </a:lnTo>
                  <a:lnTo>
                    <a:pt x="16067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1" name="SMARTInkShape-3283"/>
            <p:cNvSpPr/>
            <p:nvPr>
              <p:custDataLst>
                <p:tags r:id="rId65"/>
              </p:custDataLst>
            </p:nvPr>
          </p:nvSpPr>
          <p:spPr>
            <a:xfrm>
              <a:off x="8428582" y="4257949"/>
              <a:ext cx="50799" cy="255624"/>
            </a:xfrm>
            <a:custGeom>
              <a:avLst/>
              <a:gdLst/>
              <a:ahLst/>
              <a:cxnLst/>
              <a:rect l="0" t="0" r="0" b="0"/>
              <a:pathLst>
                <a:path w="50799" h="255624">
                  <a:moveTo>
                    <a:pt x="14281" y="0"/>
                  </a:moveTo>
                  <a:lnTo>
                    <a:pt x="14281" y="0"/>
                  </a:lnTo>
                  <a:lnTo>
                    <a:pt x="10403" y="0"/>
                  </a:lnTo>
                  <a:lnTo>
                    <a:pt x="9261" y="811"/>
                  </a:lnTo>
                  <a:lnTo>
                    <a:pt x="8500" y="2164"/>
                  </a:lnTo>
                  <a:lnTo>
                    <a:pt x="7992" y="3877"/>
                  </a:lnTo>
                  <a:lnTo>
                    <a:pt x="2158" y="13269"/>
                  </a:lnTo>
                  <a:lnTo>
                    <a:pt x="0" y="38425"/>
                  </a:lnTo>
                  <a:lnTo>
                    <a:pt x="4758" y="72751"/>
                  </a:lnTo>
                  <a:lnTo>
                    <a:pt x="7131" y="106042"/>
                  </a:lnTo>
                  <a:lnTo>
                    <a:pt x="12613" y="141603"/>
                  </a:lnTo>
                  <a:lnTo>
                    <a:pt x="20188" y="177838"/>
                  </a:lnTo>
                  <a:lnTo>
                    <a:pt x="30728" y="210214"/>
                  </a:lnTo>
                  <a:lnTo>
                    <a:pt x="45750" y="245064"/>
                  </a:lnTo>
                  <a:lnTo>
                    <a:pt x="50798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2" name="SMARTInkShape-3284"/>
            <p:cNvSpPr/>
            <p:nvPr>
              <p:custDataLst>
                <p:tags r:id="rId66"/>
              </p:custDataLst>
            </p:nvPr>
          </p:nvSpPr>
          <p:spPr>
            <a:xfrm>
              <a:off x="8618147" y="4338288"/>
              <a:ext cx="124161" cy="21911"/>
            </a:xfrm>
            <a:custGeom>
              <a:avLst/>
              <a:gdLst/>
              <a:ahLst/>
              <a:cxnLst/>
              <a:rect l="0" t="0" r="0" b="0"/>
              <a:pathLst>
                <a:path w="124161" h="21911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6627" y="811"/>
                  </a:lnTo>
                  <a:lnTo>
                    <a:pt x="7002" y="3876"/>
                  </a:lnTo>
                  <a:lnTo>
                    <a:pt x="7914" y="5019"/>
                  </a:lnTo>
                  <a:lnTo>
                    <a:pt x="13565" y="7002"/>
                  </a:lnTo>
                  <a:lnTo>
                    <a:pt x="39461" y="8097"/>
                  </a:lnTo>
                  <a:lnTo>
                    <a:pt x="74041" y="14740"/>
                  </a:lnTo>
                  <a:lnTo>
                    <a:pt x="106876" y="21419"/>
                  </a:lnTo>
                  <a:lnTo>
                    <a:pt x="124160" y="2191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3" name="SMARTInkShape-3285"/>
            <p:cNvSpPr/>
            <p:nvPr>
              <p:custDataLst>
                <p:tags r:id="rId67"/>
              </p:custDataLst>
            </p:nvPr>
          </p:nvSpPr>
          <p:spPr>
            <a:xfrm>
              <a:off x="7763635" y="3637150"/>
              <a:ext cx="146072" cy="14608"/>
            </a:xfrm>
            <a:custGeom>
              <a:avLst/>
              <a:gdLst/>
              <a:ahLst/>
              <a:cxnLst/>
              <a:rect l="0" t="0" r="0" b="0"/>
              <a:pathLst>
                <a:path w="146072" h="14608">
                  <a:moveTo>
                    <a:pt x="0" y="14607"/>
                  </a:moveTo>
                  <a:lnTo>
                    <a:pt x="0" y="14607"/>
                  </a:lnTo>
                  <a:lnTo>
                    <a:pt x="0" y="10730"/>
                  </a:lnTo>
                  <a:lnTo>
                    <a:pt x="812" y="9588"/>
                  </a:lnTo>
                  <a:lnTo>
                    <a:pt x="2165" y="8826"/>
                  </a:lnTo>
                  <a:lnTo>
                    <a:pt x="7439" y="7504"/>
                  </a:lnTo>
                  <a:lnTo>
                    <a:pt x="32677" y="6497"/>
                  </a:lnTo>
                  <a:lnTo>
                    <a:pt x="60954" y="678"/>
                  </a:lnTo>
                  <a:lnTo>
                    <a:pt x="97115" y="40"/>
                  </a:lnTo>
                  <a:lnTo>
                    <a:pt x="130964" y="2"/>
                  </a:lnTo>
                  <a:lnTo>
                    <a:pt x="14607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4" name="SMARTInkShape-3286"/>
            <p:cNvSpPr/>
            <p:nvPr>
              <p:custDataLst>
                <p:tags r:id="rId68"/>
              </p:custDataLst>
            </p:nvPr>
          </p:nvSpPr>
          <p:spPr>
            <a:xfrm>
              <a:off x="8684343" y="4448240"/>
              <a:ext cx="145607" cy="253714"/>
            </a:xfrm>
            <a:custGeom>
              <a:avLst/>
              <a:gdLst/>
              <a:ahLst/>
              <a:cxnLst/>
              <a:rect l="0" t="0" r="0" b="0"/>
              <a:pathLst>
                <a:path w="145607" h="253714">
                  <a:moveTo>
                    <a:pt x="145606" y="14207"/>
                  </a:moveTo>
                  <a:lnTo>
                    <a:pt x="145606" y="14207"/>
                  </a:lnTo>
                  <a:lnTo>
                    <a:pt x="141728" y="14207"/>
                  </a:lnTo>
                  <a:lnTo>
                    <a:pt x="131563" y="18084"/>
                  </a:lnTo>
                  <a:lnTo>
                    <a:pt x="116786" y="26840"/>
                  </a:lnTo>
                  <a:lnTo>
                    <a:pt x="101820" y="28641"/>
                  </a:lnTo>
                  <a:lnTo>
                    <a:pt x="81317" y="28811"/>
                  </a:lnTo>
                  <a:lnTo>
                    <a:pt x="76425" y="24936"/>
                  </a:lnTo>
                  <a:lnTo>
                    <a:pt x="74284" y="20869"/>
                  </a:lnTo>
                  <a:lnTo>
                    <a:pt x="72909" y="15523"/>
                  </a:lnTo>
                  <a:lnTo>
                    <a:pt x="76548" y="10720"/>
                  </a:lnTo>
                  <a:lnTo>
                    <a:pt x="85871" y="950"/>
                  </a:lnTo>
                  <a:lnTo>
                    <a:pt x="94544" y="0"/>
                  </a:lnTo>
                  <a:lnTo>
                    <a:pt x="100731" y="1942"/>
                  </a:lnTo>
                  <a:lnTo>
                    <a:pt x="111314" y="9801"/>
                  </a:lnTo>
                  <a:lnTo>
                    <a:pt x="126111" y="30274"/>
                  </a:lnTo>
                  <a:lnTo>
                    <a:pt x="128827" y="40013"/>
                  </a:lnTo>
                  <a:lnTo>
                    <a:pt x="130808" y="74500"/>
                  </a:lnTo>
                  <a:lnTo>
                    <a:pt x="128778" y="95098"/>
                  </a:lnTo>
                  <a:lnTo>
                    <a:pt x="118534" y="126117"/>
                  </a:lnTo>
                  <a:lnTo>
                    <a:pt x="106615" y="160588"/>
                  </a:lnTo>
                  <a:lnTo>
                    <a:pt x="91077" y="188741"/>
                  </a:lnTo>
                  <a:lnTo>
                    <a:pt x="62748" y="225069"/>
                  </a:lnTo>
                  <a:lnTo>
                    <a:pt x="38477" y="242286"/>
                  </a:lnTo>
                  <a:lnTo>
                    <a:pt x="16305" y="252958"/>
                  </a:lnTo>
                  <a:lnTo>
                    <a:pt x="13150" y="253713"/>
                  </a:lnTo>
                  <a:lnTo>
                    <a:pt x="10235" y="253405"/>
                  </a:lnTo>
                  <a:lnTo>
                    <a:pt x="4832" y="250898"/>
                  </a:lnTo>
                  <a:lnTo>
                    <a:pt x="3066" y="249094"/>
                  </a:lnTo>
                  <a:lnTo>
                    <a:pt x="1105" y="244925"/>
                  </a:lnTo>
                  <a:lnTo>
                    <a:pt x="0" y="234139"/>
                  </a:lnTo>
                  <a:lnTo>
                    <a:pt x="1906" y="227458"/>
                  </a:lnTo>
                  <a:lnTo>
                    <a:pt x="4646" y="221784"/>
                  </a:lnTo>
                  <a:lnTo>
                    <a:pt x="10427" y="205175"/>
                  </a:lnTo>
                  <a:lnTo>
                    <a:pt x="13289" y="202382"/>
                  </a:lnTo>
                  <a:lnTo>
                    <a:pt x="38840" y="192266"/>
                  </a:lnTo>
                  <a:lnTo>
                    <a:pt x="72752" y="189735"/>
                  </a:lnTo>
                  <a:lnTo>
                    <a:pt x="108957" y="189506"/>
                  </a:lnTo>
                  <a:lnTo>
                    <a:pt x="120783" y="189494"/>
                  </a:lnTo>
                  <a:lnTo>
                    <a:pt x="138302" y="1821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5" name="SMARTInkShape-3287"/>
            <p:cNvSpPr/>
            <p:nvPr>
              <p:custDataLst>
                <p:tags r:id="rId69"/>
              </p:custDataLst>
            </p:nvPr>
          </p:nvSpPr>
          <p:spPr>
            <a:xfrm>
              <a:off x="7918571" y="4193824"/>
              <a:ext cx="128897" cy="266046"/>
            </a:xfrm>
            <a:custGeom>
              <a:avLst/>
              <a:gdLst/>
              <a:ahLst/>
              <a:cxnLst/>
              <a:rect l="0" t="0" r="0" b="0"/>
              <a:pathLst>
                <a:path w="128897" h="266046">
                  <a:moveTo>
                    <a:pt x="115294" y="13000"/>
                  </a:moveTo>
                  <a:lnTo>
                    <a:pt x="115294" y="13000"/>
                  </a:lnTo>
                  <a:lnTo>
                    <a:pt x="111417" y="13000"/>
                  </a:lnTo>
                  <a:lnTo>
                    <a:pt x="107350" y="10836"/>
                  </a:lnTo>
                  <a:lnTo>
                    <a:pt x="105129" y="9123"/>
                  </a:lnTo>
                  <a:lnTo>
                    <a:pt x="98333" y="7219"/>
                  </a:lnTo>
                  <a:lnTo>
                    <a:pt x="90715" y="5562"/>
                  </a:lnTo>
                  <a:lnTo>
                    <a:pt x="84624" y="2120"/>
                  </a:lnTo>
                  <a:lnTo>
                    <a:pt x="81052" y="1689"/>
                  </a:lnTo>
                  <a:lnTo>
                    <a:pt x="68270" y="4960"/>
                  </a:lnTo>
                  <a:lnTo>
                    <a:pt x="58959" y="8886"/>
                  </a:lnTo>
                  <a:lnTo>
                    <a:pt x="51575" y="15500"/>
                  </a:lnTo>
                  <a:lnTo>
                    <a:pt x="31825" y="44317"/>
                  </a:lnTo>
                  <a:lnTo>
                    <a:pt x="18520" y="71961"/>
                  </a:lnTo>
                  <a:lnTo>
                    <a:pt x="11962" y="96821"/>
                  </a:lnTo>
                  <a:lnTo>
                    <a:pt x="6343" y="121937"/>
                  </a:lnTo>
                  <a:lnTo>
                    <a:pt x="1952" y="147435"/>
                  </a:lnTo>
                  <a:lnTo>
                    <a:pt x="0" y="174998"/>
                  </a:lnTo>
                  <a:lnTo>
                    <a:pt x="1296" y="201314"/>
                  </a:lnTo>
                  <a:lnTo>
                    <a:pt x="6589" y="234614"/>
                  </a:lnTo>
                  <a:lnTo>
                    <a:pt x="13296" y="255571"/>
                  </a:lnTo>
                  <a:lnTo>
                    <a:pt x="15647" y="259922"/>
                  </a:lnTo>
                  <a:lnTo>
                    <a:pt x="18838" y="262822"/>
                  </a:lnTo>
                  <a:lnTo>
                    <a:pt x="26710" y="266045"/>
                  </a:lnTo>
                  <a:lnTo>
                    <a:pt x="35619" y="265314"/>
                  </a:lnTo>
                  <a:lnTo>
                    <a:pt x="58441" y="258231"/>
                  </a:lnTo>
                  <a:lnTo>
                    <a:pt x="70010" y="249397"/>
                  </a:lnTo>
                  <a:lnTo>
                    <a:pt x="99834" y="221098"/>
                  </a:lnTo>
                  <a:lnTo>
                    <a:pt x="114163" y="189236"/>
                  </a:lnTo>
                  <a:lnTo>
                    <a:pt x="124809" y="159258"/>
                  </a:lnTo>
                  <a:lnTo>
                    <a:pt x="128896" y="124874"/>
                  </a:lnTo>
                  <a:lnTo>
                    <a:pt x="127539" y="93797"/>
                  </a:lnTo>
                  <a:lnTo>
                    <a:pt x="119697" y="64215"/>
                  </a:lnTo>
                  <a:lnTo>
                    <a:pt x="107929" y="29783"/>
                  </a:lnTo>
                  <a:lnTo>
                    <a:pt x="102283" y="19648"/>
                  </a:lnTo>
                  <a:lnTo>
                    <a:pt x="84658" y="3817"/>
                  </a:lnTo>
                  <a:lnTo>
                    <a:pt x="77063" y="804"/>
                  </a:lnTo>
                  <a:lnTo>
                    <a:pt x="72766" y="0"/>
                  </a:lnTo>
                  <a:lnTo>
                    <a:pt x="63662" y="1271"/>
                  </a:lnTo>
                  <a:lnTo>
                    <a:pt x="52348" y="4823"/>
                  </a:lnTo>
                  <a:lnTo>
                    <a:pt x="42259" y="1300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6" name="SMARTInkShape-3288"/>
            <p:cNvSpPr/>
            <p:nvPr>
              <p:custDataLst>
                <p:tags r:id="rId70"/>
              </p:custDataLst>
            </p:nvPr>
          </p:nvSpPr>
          <p:spPr>
            <a:xfrm>
              <a:off x="8100613" y="3527597"/>
              <a:ext cx="28200" cy="241017"/>
            </a:xfrm>
            <a:custGeom>
              <a:avLst/>
              <a:gdLst/>
              <a:ahLst/>
              <a:cxnLst/>
              <a:rect l="0" t="0" r="0" b="0"/>
              <a:pathLst>
                <a:path w="28200" h="241017">
                  <a:moveTo>
                    <a:pt x="6288" y="0"/>
                  </a:moveTo>
                  <a:lnTo>
                    <a:pt x="6288" y="0"/>
                  </a:lnTo>
                  <a:lnTo>
                    <a:pt x="2410" y="3877"/>
                  </a:lnTo>
                  <a:lnTo>
                    <a:pt x="506" y="7945"/>
                  </a:lnTo>
                  <a:lnTo>
                    <a:pt x="0" y="10166"/>
                  </a:lnTo>
                  <a:lnTo>
                    <a:pt x="5877" y="44028"/>
                  </a:lnTo>
                  <a:lnTo>
                    <a:pt x="6233" y="79044"/>
                  </a:lnTo>
                  <a:lnTo>
                    <a:pt x="6277" y="111461"/>
                  </a:lnTo>
                  <a:lnTo>
                    <a:pt x="6284" y="139333"/>
                  </a:lnTo>
                  <a:lnTo>
                    <a:pt x="10164" y="173953"/>
                  </a:lnTo>
                  <a:lnTo>
                    <a:pt x="13726" y="204236"/>
                  </a:lnTo>
                  <a:lnTo>
                    <a:pt x="19791" y="229350"/>
                  </a:lnTo>
                  <a:lnTo>
                    <a:pt x="28199" y="2410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67" name="SMARTInkShape-3289"/>
            <p:cNvSpPr/>
            <p:nvPr>
              <p:custDataLst>
                <p:tags r:id="rId71"/>
              </p:custDataLst>
            </p:nvPr>
          </p:nvSpPr>
          <p:spPr>
            <a:xfrm>
              <a:off x="8275844" y="3483906"/>
              <a:ext cx="115609" cy="306111"/>
            </a:xfrm>
            <a:custGeom>
              <a:avLst/>
              <a:gdLst/>
              <a:ahLst/>
              <a:cxnLst/>
              <a:rect l="0" t="0" r="0" b="0"/>
              <a:pathLst>
                <a:path w="115609" h="306111">
                  <a:moveTo>
                    <a:pt x="93983" y="58298"/>
                  </a:moveTo>
                  <a:lnTo>
                    <a:pt x="93983" y="58298"/>
                  </a:lnTo>
                  <a:lnTo>
                    <a:pt x="93172" y="40010"/>
                  </a:lnTo>
                  <a:lnTo>
                    <a:pt x="88152" y="27092"/>
                  </a:lnTo>
                  <a:lnTo>
                    <a:pt x="74180" y="7342"/>
                  </a:lnTo>
                  <a:lnTo>
                    <a:pt x="73478" y="4852"/>
                  </a:lnTo>
                  <a:lnTo>
                    <a:pt x="72198" y="3191"/>
                  </a:lnTo>
                  <a:lnTo>
                    <a:pt x="68612" y="1346"/>
                  </a:lnTo>
                  <a:lnTo>
                    <a:pt x="58818" y="0"/>
                  </a:lnTo>
                  <a:lnTo>
                    <a:pt x="50112" y="3786"/>
                  </a:lnTo>
                  <a:lnTo>
                    <a:pt x="43919" y="9996"/>
                  </a:lnTo>
                  <a:lnTo>
                    <a:pt x="35869" y="24781"/>
                  </a:lnTo>
                  <a:lnTo>
                    <a:pt x="25879" y="55465"/>
                  </a:lnTo>
                  <a:lnTo>
                    <a:pt x="18532" y="87124"/>
                  </a:lnTo>
                  <a:lnTo>
                    <a:pt x="11215" y="118325"/>
                  </a:lnTo>
                  <a:lnTo>
                    <a:pt x="6343" y="142593"/>
                  </a:lnTo>
                  <a:lnTo>
                    <a:pt x="2285" y="167986"/>
                  </a:lnTo>
                  <a:lnTo>
                    <a:pt x="0" y="201343"/>
                  </a:lnTo>
                  <a:lnTo>
                    <a:pt x="134" y="234941"/>
                  </a:lnTo>
                  <a:lnTo>
                    <a:pt x="7039" y="268926"/>
                  </a:lnTo>
                  <a:lnTo>
                    <a:pt x="13852" y="287335"/>
                  </a:lnTo>
                  <a:lnTo>
                    <a:pt x="23423" y="300825"/>
                  </a:lnTo>
                  <a:lnTo>
                    <a:pt x="30433" y="304043"/>
                  </a:lnTo>
                  <a:lnTo>
                    <a:pt x="48159" y="306110"/>
                  </a:lnTo>
                  <a:lnTo>
                    <a:pt x="55493" y="304228"/>
                  </a:lnTo>
                  <a:lnTo>
                    <a:pt x="66348" y="296442"/>
                  </a:lnTo>
                  <a:lnTo>
                    <a:pt x="74398" y="287488"/>
                  </a:lnTo>
                  <a:lnTo>
                    <a:pt x="91326" y="252000"/>
                  </a:lnTo>
                  <a:lnTo>
                    <a:pt x="101242" y="219969"/>
                  </a:lnTo>
                  <a:lnTo>
                    <a:pt x="111016" y="186080"/>
                  </a:lnTo>
                  <a:lnTo>
                    <a:pt x="114449" y="157744"/>
                  </a:lnTo>
                  <a:lnTo>
                    <a:pt x="115608" y="124919"/>
                  </a:lnTo>
                  <a:lnTo>
                    <a:pt x="113673" y="94991"/>
                  </a:lnTo>
                  <a:lnTo>
                    <a:pt x="106872" y="61119"/>
                  </a:lnTo>
                  <a:lnTo>
                    <a:pt x="95326" y="45299"/>
                  </a:lnTo>
                  <a:lnTo>
                    <a:pt x="86626" y="44168"/>
                  </a:lnTo>
                  <a:lnTo>
                    <a:pt x="80434" y="46067"/>
                  </a:lnTo>
                  <a:lnTo>
                    <a:pt x="71550" y="51969"/>
                  </a:lnTo>
                  <a:lnTo>
                    <a:pt x="57466" y="656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75" name="SMARTInkShape-Group837"/>
          <p:cNvGrpSpPr/>
          <p:nvPr/>
        </p:nvGrpSpPr>
        <p:grpSpPr>
          <a:xfrm>
            <a:off x="6726637" y="4805712"/>
            <a:ext cx="978571" cy="737652"/>
            <a:chOff x="6726637" y="4805712"/>
            <a:chExt cx="978571" cy="737652"/>
          </a:xfrm>
        </p:grpSpPr>
        <p:sp>
          <p:nvSpPr>
            <p:cNvPr id="45469" name="SMARTInkShape-3290"/>
            <p:cNvSpPr/>
            <p:nvPr>
              <p:custDataLst>
                <p:tags r:id="rId40"/>
              </p:custDataLst>
            </p:nvPr>
          </p:nvSpPr>
          <p:spPr>
            <a:xfrm>
              <a:off x="7164875" y="4889659"/>
              <a:ext cx="197069" cy="317747"/>
            </a:xfrm>
            <a:custGeom>
              <a:avLst/>
              <a:gdLst/>
              <a:ahLst/>
              <a:cxnLst/>
              <a:rect l="0" t="0" r="0" b="0"/>
              <a:pathLst>
                <a:path w="197069" h="317747">
                  <a:moveTo>
                    <a:pt x="124032" y="18303"/>
                  </a:moveTo>
                  <a:lnTo>
                    <a:pt x="124032" y="18303"/>
                  </a:lnTo>
                  <a:lnTo>
                    <a:pt x="124032" y="22180"/>
                  </a:lnTo>
                  <a:lnTo>
                    <a:pt x="123221" y="23322"/>
                  </a:lnTo>
                  <a:lnTo>
                    <a:pt x="121868" y="24084"/>
                  </a:lnTo>
                  <a:lnTo>
                    <a:pt x="120155" y="24591"/>
                  </a:lnTo>
                  <a:lnTo>
                    <a:pt x="119013" y="25741"/>
                  </a:lnTo>
                  <a:lnTo>
                    <a:pt x="115016" y="33417"/>
                  </a:lnTo>
                  <a:lnTo>
                    <a:pt x="111910" y="38004"/>
                  </a:lnTo>
                  <a:lnTo>
                    <a:pt x="109349" y="45149"/>
                  </a:lnTo>
                  <a:lnTo>
                    <a:pt x="104624" y="53217"/>
                  </a:lnTo>
                  <a:lnTo>
                    <a:pt x="103233" y="61140"/>
                  </a:lnTo>
                  <a:lnTo>
                    <a:pt x="101240" y="64714"/>
                  </a:lnTo>
                  <a:lnTo>
                    <a:pt x="69647" y="100490"/>
                  </a:lnTo>
                  <a:lnTo>
                    <a:pt x="34069" y="125343"/>
                  </a:lnTo>
                  <a:lnTo>
                    <a:pt x="24972" y="131890"/>
                  </a:lnTo>
                  <a:lnTo>
                    <a:pt x="19684" y="133706"/>
                  </a:lnTo>
                  <a:lnTo>
                    <a:pt x="17138" y="133379"/>
                  </a:lnTo>
                  <a:lnTo>
                    <a:pt x="12144" y="130851"/>
                  </a:lnTo>
                  <a:lnTo>
                    <a:pt x="4771" y="124866"/>
                  </a:lnTo>
                  <a:lnTo>
                    <a:pt x="2050" y="118141"/>
                  </a:lnTo>
                  <a:lnTo>
                    <a:pt x="0" y="86327"/>
                  </a:lnTo>
                  <a:lnTo>
                    <a:pt x="7834" y="56324"/>
                  </a:lnTo>
                  <a:lnTo>
                    <a:pt x="13149" y="45751"/>
                  </a:lnTo>
                  <a:lnTo>
                    <a:pt x="42412" y="12445"/>
                  </a:lnTo>
                  <a:lnTo>
                    <a:pt x="51510" y="7584"/>
                  </a:lnTo>
                  <a:lnTo>
                    <a:pt x="60151" y="4612"/>
                  </a:lnTo>
                  <a:lnTo>
                    <a:pt x="66697" y="586"/>
                  </a:lnTo>
                  <a:lnTo>
                    <a:pt x="70390" y="0"/>
                  </a:lnTo>
                  <a:lnTo>
                    <a:pt x="102260" y="5572"/>
                  </a:lnTo>
                  <a:lnTo>
                    <a:pt x="111921" y="10210"/>
                  </a:lnTo>
                  <a:lnTo>
                    <a:pt x="125674" y="21946"/>
                  </a:lnTo>
                  <a:lnTo>
                    <a:pt x="140649" y="45241"/>
                  </a:lnTo>
                  <a:lnTo>
                    <a:pt x="144897" y="69609"/>
                  </a:lnTo>
                  <a:lnTo>
                    <a:pt x="145805" y="99787"/>
                  </a:lnTo>
                  <a:lnTo>
                    <a:pt x="145902" y="120891"/>
                  </a:lnTo>
                  <a:lnTo>
                    <a:pt x="132212" y="157114"/>
                  </a:lnTo>
                  <a:lnTo>
                    <a:pt x="114259" y="193593"/>
                  </a:lnTo>
                  <a:lnTo>
                    <a:pt x="100432" y="220638"/>
                  </a:lnTo>
                  <a:lnTo>
                    <a:pt x="77554" y="252691"/>
                  </a:lnTo>
                  <a:lnTo>
                    <a:pt x="53402" y="284745"/>
                  </a:lnTo>
                  <a:lnTo>
                    <a:pt x="34380" y="311316"/>
                  </a:lnTo>
                  <a:lnTo>
                    <a:pt x="29275" y="314888"/>
                  </a:lnTo>
                  <a:lnTo>
                    <a:pt x="26778" y="315841"/>
                  </a:lnTo>
                  <a:lnTo>
                    <a:pt x="25112" y="315664"/>
                  </a:lnTo>
                  <a:lnTo>
                    <a:pt x="24003" y="314736"/>
                  </a:lnTo>
                  <a:lnTo>
                    <a:pt x="21958" y="311539"/>
                  </a:lnTo>
                  <a:lnTo>
                    <a:pt x="18344" y="307414"/>
                  </a:lnTo>
                  <a:lnTo>
                    <a:pt x="17867" y="305177"/>
                  </a:lnTo>
                  <a:lnTo>
                    <a:pt x="18361" y="302875"/>
                  </a:lnTo>
                  <a:lnTo>
                    <a:pt x="20262" y="297342"/>
                  </a:lnTo>
                  <a:lnTo>
                    <a:pt x="21107" y="289472"/>
                  </a:lnTo>
                  <a:lnTo>
                    <a:pt x="25810" y="280564"/>
                  </a:lnTo>
                  <a:lnTo>
                    <a:pt x="49813" y="247107"/>
                  </a:lnTo>
                  <a:lnTo>
                    <a:pt x="59663" y="236405"/>
                  </a:lnTo>
                  <a:lnTo>
                    <a:pt x="67291" y="232904"/>
                  </a:lnTo>
                  <a:lnTo>
                    <a:pt x="90172" y="226265"/>
                  </a:lnTo>
                  <a:lnTo>
                    <a:pt x="99786" y="227857"/>
                  </a:lnTo>
                  <a:lnTo>
                    <a:pt x="122621" y="240073"/>
                  </a:lnTo>
                  <a:lnTo>
                    <a:pt x="129627" y="246977"/>
                  </a:lnTo>
                  <a:lnTo>
                    <a:pt x="138133" y="262154"/>
                  </a:lnTo>
                  <a:lnTo>
                    <a:pt x="148277" y="285215"/>
                  </a:lnTo>
                  <a:lnTo>
                    <a:pt x="155366" y="293280"/>
                  </a:lnTo>
                  <a:lnTo>
                    <a:pt x="163115" y="300381"/>
                  </a:lnTo>
                  <a:lnTo>
                    <a:pt x="172040" y="311880"/>
                  </a:lnTo>
                  <a:lnTo>
                    <a:pt x="177288" y="315139"/>
                  </a:lnTo>
                  <a:lnTo>
                    <a:pt x="188295" y="317517"/>
                  </a:lnTo>
                  <a:lnTo>
                    <a:pt x="197068" y="3177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0" name="SMARTInkShape-3291"/>
            <p:cNvSpPr/>
            <p:nvPr>
              <p:custDataLst>
                <p:tags r:id="rId41"/>
              </p:custDataLst>
            </p:nvPr>
          </p:nvSpPr>
          <p:spPr>
            <a:xfrm>
              <a:off x="7084712" y="4820346"/>
              <a:ext cx="101946" cy="364811"/>
            </a:xfrm>
            <a:custGeom>
              <a:avLst/>
              <a:gdLst/>
              <a:ahLst/>
              <a:cxnLst/>
              <a:rect l="0" t="0" r="0" b="0"/>
              <a:pathLst>
                <a:path w="101946" h="364811">
                  <a:moveTo>
                    <a:pt x="101945" y="7277"/>
                  </a:moveTo>
                  <a:lnTo>
                    <a:pt x="101945" y="7277"/>
                  </a:lnTo>
                  <a:lnTo>
                    <a:pt x="98069" y="3400"/>
                  </a:lnTo>
                  <a:lnTo>
                    <a:pt x="94002" y="1496"/>
                  </a:lnTo>
                  <a:lnTo>
                    <a:pt x="70286" y="0"/>
                  </a:lnTo>
                  <a:lnTo>
                    <a:pt x="65424" y="2149"/>
                  </a:lnTo>
                  <a:lnTo>
                    <a:pt x="51813" y="14018"/>
                  </a:lnTo>
                  <a:lnTo>
                    <a:pt x="42098" y="27308"/>
                  </a:lnTo>
                  <a:lnTo>
                    <a:pt x="30734" y="58000"/>
                  </a:lnTo>
                  <a:lnTo>
                    <a:pt x="19082" y="86595"/>
                  </a:lnTo>
                  <a:lnTo>
                    <a:pt x="10129" y="121216"/>
                  </a:lnTo>
                  <a:lnTo>
                    <a:pt x="4875" y="147993"/>
                  </a:lnTo>
                  <a:lnTo>
                    <a:pt x="1998" y="173960"/>
                  </a:lnTo>
                  <a:lnTo>
                    <a:pt x="719" y="199026"/>
                  </a:lnTo>
                  <a:lnTo>
                    <a:pt x="0" y="235138"/>
                  </a:lnTo>
                  <a:lnTo>
                    <a:pt x="598" y="265945"/>
                  </a:lnTo>
                  <a:lnTo>
                    <a:pt x="9874" y="302283"/>
                  </a:lnTo>
                  <a:lnTo>
                    <a:pt x="21665" y="326204"/>
                  </a:lnTo>
                  <a:lnTo>
                    <a:pt x="40275" y="348013"/>
                  </a:lnTo>
                  <a:lnTo>
                    <a:pt x="42076" y="352935"/>
                  </a:lnTo>
                  <a:lnTo>
                    <a:pt x="43368" y="354571"/>
                  </a:lnTo>
                  <a:lnTo>
                    <a:pt x="48253" y="357687"/>
                  </a:lnTo>
                  <a:lnTo>
                    <a:pt x="50721" y="364810"/>
                  </a:lnTo>
                  <a:lnTo>
                    <a:pt x="58125" y="3578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1" name="SMARTInkShape-3292"/>
            <p:cNvSpPr/>
            <p:nvPr>
              <p:custDataLst>
                <p:tags r:id="rId42"/>
              </p:custDataLst>
            </p:nvPr>
          </p:nvSpPr>
          <p:spPr>
            <a:xfrm>
              <a:off x="7611277" y="4966479"/>
              <a:ext cx="93931" cy="43732"/>
            </a:xfrm>
            <a:custGeom>
              <a:avLst/>
              <a:gdLst/>
              <a:ahLst/>
              <a:cxnLst/>
              <a:rect l="0" t="0" r="0" b="0"/>
              <a:pathLst>
                <a:path w="93931" h="43732">
                  <a:moveTo>
                    <a:pt x="6288" y="7214"/>
                  </a:moveTo>
                  <a:lnTo>
                    <a:pt x="6288" y="7214"/>
                  </a:lnTo>
                  <a:lnTo>
                    <a:pt x="0" y="7214"/>
                  </a:lnTo>
                  <a:lnTo>
                    <a:pt x="5362" y="926"/>
                  </a:lnTo>
                  <a:lnTo>
                    <a:pt x="9891" y="212"/>
                  </a:lnTo>
                  <a:lnTo>
                    <a:pt x="16372" y="0"/>
                  </a:lnTo>
                  <a:lnTo>
                    <a:pt x="21049" y="2114"/>
                  </a:lnTo>
                  <a:lnTo>
                    <a:pt x="23432" y="3814"/>
                  </a:lnTo>
                  <a:lnTo>
                    <a:pt x="58534" y="13414"/>
                  </a:lnTo>
                  <a:lnTo>
                    <a:pt x="64132" y="16191"/>
                  </a:lnTo>
                  <a:lnTo>
                    <a:pt x="86612" y="34308"/>
                  </a:lnTo>
                  <a:lnTo>
                    <a:pt x="92485" y="36009"/>
                  </a:lnTo>
                  <a:lnTo>
                    <a:pt x="92967" y="36961"/>
                  </a:lnTo>
                  <a:lnTo>
                    <a:pt x="93930" y="437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2" name="SMARTInkShape-3293"/>
            <p:cNvSpPr/>
            <p:nvPr>
              <p:custDataLst>
                <p:tags r:id="rId43"/>
              </p:custDataLst>
            </p:nvPr>
          </p:nvSpPr>
          <p:spPr>
            <a:xfrm>
              <a:off x="7420370" y="4805712"/>
              <a:ext cx="101147" cy="452819"/>
            </a:xfrm>
            <a:custGeom>
              <a:avLst/>
              <a:gdLst/>
              <a:ahLst/>
              <a:cxnLst/>
              <a:rect l="0" t="0" r="0" b="0"/>
              <a:pathLst>
                <a:path w="101147" h="452819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5" y="7945"/>
                  </a:lnTo>
                  <a:lnTo>
                    <a:pt x="32019" y="40074"/>
                  </a:lnTo>
                  <a:lnTo>
                    <a:pt x="51198" y="68598"/>
                  </a:lnTo>
                  <a:lnTo>
                    <a:pt x="70615" y="101373"/>
                  </a:lnTo>
                  <a:lnTo>
                    <a:pt x="84249" y="137121"/>
                  </a:lnTo>
                  <a:lnTo>
                    <a:pt x="94757" y="173276"/>
                  </a:lnTo>
                  <a:lnTo>
                    <a:pt x="100769" y="204102"/>
                  </a:lnTo>
                  <a:lnTo>
                    <a:pt x="101146" y="239465"/>
                  </a:lnTo>
                  <a:lnTo>
                    <a:pt x="96332" y="268057"/>
                  </a:lnTo>
                  <a:lnTo>
                    <a:pt x="89766" y="296276"/>
                  </a:lnTo>
                  <a:lnTo>
                    <a:pt x="80278" y="330197"/>
                  </a:lnTo>
                  <a:lnTo>
                    <a:pt x="70854" y="356164"/>
                  </a:lnTo>
                  <a:lnTo>
                    <a:pt x="53423" y="389146"/>
                  </a:lnTo>
                  <a:lnTo>
                    <a:pt x="42248" y="408796"/>
                  </a:lnTo>
                  <a:lnTo>
                    <a:pt x="31191" y="439603"/>
                  </a:lnTo>
                  <a:lnTo>
                    <a:pt x="22033" y="452652"/>
                  </a:lnTo>
                  <a:lnTo>
                    <a:pt x="29215" y="4528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3" name="SMARTInkShape-3294"/>
            <p:cNvSpPr/>
            <p:nvPr>
              <p:custDataLst>
                <p:tags r:id="rId44"/>
              </p:custDataLst>
            </p:nvPr>
          </p:nvSpPr>
          <p:spPr>
            <a:xfrm>
              <a:off x="7566830" y="5068639"/>
              <a:ext cx="94558" cy="7304"/>
            </a:xfrm>
            <a:custGeom>
              <a:avLst/>
              <a:gdLst/>
              <a:ahLst/>
              <a:cxnLst/>
              <a:rect l="0" t="0" r="0" b="0"/>
              <a:pathLst>
                <a:path w="94558" h="7304">
                  <a:moveTo>
                    <a:pt x="14217" y="0"/>
                  </a:moveTo>
                  <a:lnTo>
                    <a:pt x="14217" y="0"/>
                  </a:lnTo>
                  <a:lnTo>
                    <a:pt x="10341" y="0"/>
                  </a:lnTo>
                  <a:lnTo>
                    <a:pt x="6274" y="2164"/>
                  </a:lnTo>
                  <a:lnTo>
                    <a:pt x="0" y="7002"/>
                  </a:lnTo>
                  <a:lnTo>
                    <a:pt x="9811" y="7277"/>
                  </a:lnTo>
                  <a:lnTo>
                    <a:pt x="43640" y="450"/>
                  </a:lnTo>
                  <a:lnTo>
                    <a:pt x="69773" y="26"/>
                  </a:lnTo>
                  <a:lnTo>
                    <a:pt x="94557" y="7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4" name="SMARTInkShape-3295"/>
            <p:cNvSpPr/>
            <p:nvPr>
              <p:custDataLst>
                <p:tags r:id="rId45"/>
              </p:custDataLst>
            </p:nvPr>
          </p:nvSpPr>
          <p:spPr>
            <a:xfrm>
              <a:off x="6726637" y="4806566"/>
              <a:ext cx="269445" cy="736798"/>
            </a:xfrm>
            <a:custGeom>
              <a:avLst/>
              <a:gdLst/>
              <a:ahLst/>
              <a:cxnLst/>
              <a:rect l="0" t="0" r="0" b="0"/>
              <a:pathLst>
                <a:path w="269445" h="736798">
                  <a:moveTo>
                    <a:pt x="51024" y="663766"/>
                  </a:moveTo>
                  <a:lnTo>
                    <a:pt x="51024" y="663766"/>
                  </a:lnTo>
                  <a:lnTo>
                    <a:pt x="51024" y="698103"/>
                  </a:lnTo>
                  <a:lnTo>
                    <a:pt x="51024" y="734450"/>
                  </a:lnTo>
                  <a:lnTo>
                    <a:pt x="51024" y="736789"/>
                  </a:lnTo>
                  <a:lnTo>
                    <a:pt x="47147" y="736797"/>
                  </a:lnTo>
                  <a:lnTo>
                    <a:pt x="43079" y="732471"/>
                  </a:lnTo>
                  <a:lnTo>
                    <a:pt x="39379" y="725139"/>
                  </a:lnTo>
                  <a:lnTo>
                    <a:pt x="30847" y="696057"/>
                  </a:lnTo>
                  <a:lnTo>
                    <a:pt x="21671" y="662450"/>
                  </a:lnTo>
                  <a:lnTo>
                    <a:pt x="14465" y="631999"/>
                  </a:lnTo>
                  <a:lnTo>
                    <a:pt x="10431" y="608260"/>
                  </a:lnTo>
                  <a:lnTo>
                    <a:pt x="8637" y="581480"/>
                  </a:lnTo>
                  <a:lnTo>
                    <a:pt x="5677" y="553348"/>
                  </a:lnTo>
                  <a:lnTo>
                    <a:pt x="2467" y="524615"/>
                  </a:lnTo>
                  <a:lnTo>
                    <a:pt x="1041" y="495614"/>
                  </a:lnTo>
                  <a:lnTo>
                    <a:pt x="407" y="464332"/>
                  </a:lnTo>
                  <a:lnTo>
                    <a:pt x="125" y="432304"/>
                  </a:lnTo>
                  <a:lnTo>
                    <a:pt x="0" y="401840"/>
                  </a:lnTo>
                  <a:lnTo>
                    <a:pt x="2108" y="369906"/>
                  </a:lnTo>
                  <a:lnTo>
                    <a:pt x="5751" y="337590"/>
                  </a:lnTo>
                  <a:lnTo>
                    <a:pt x="10074" y="306997"/>
                  </a:lnTo>
                  <a:lnTo>
                    <a:pt x="12536" y="277170"/>
                  </a:lnTo>
                  <a:lnTo>
                    <a:pt x="15255" y="248495"/>
                  </a:lnTo>
                  <a:lnTo>
                    <a:pt x="21872" y="222226"/>
                  </a:lnTo>
                  <a:lnTo>
                    <a:pt x="28059" y="194861"/>
                  </a:lnTo>
                  <a:lnTo>
                    <a:pt x="34326" y="167281"/>
                  </a:lnTo>
                  <a:lnTo>
                    <a:pt x="42520" y="141498"/>
                  </a:lnTo>
                  <a:lnTo>
                    <a:pt x="52382" y="108048"/>
                  </a:lnTo>
                  <a:lnTo>
                    <a:pt x="64321" y="77579"/>
                  </a:lnTo>
                  <a:lnTo>
                    <a:pt x="83706" y="44845"/>
                  </a:lnTo>
                  <a:lnTo>
                    <a:pt x="118533" y="12509"/>
                  </a:lnTo>
                  <a:lnTo>
                    <a:pt x="133602" y="3466"/>
                  </a:lnTo>
                  <a:lnTo>
                    <a:pt x="153235" y="0"/>
                  </a:lnTo>
                  <a:lnTo>
                    <a:pt x="163806" y="337"/>
                  </a:lnTo>
                  <a:lnTo>
                    <a:pt x="193642" y="9362"/>
                  </a:lnTo>
                  <a:lnTo>
                    <a:pt x="223784" y="33699"/>
                  </a:lnTo>
                  <a:lnTo>
                    <a:pt x="246792" y="66362"/>
                  </a:lnTo>
                  <a:lnTo>
                    <a:pt x="264922" y="102541"/>
                  </a:lnTo>
                  <a:lnTo>
                    <a:pt x="269444" y="138064"/>
                  </a:lnTo>
                  <a:lnTo>
                    <a:pt x="269014" y="151776"/>
                  </a:lnTo>
                  <a:lnTo>
                    <a:pt x="259924" y="182759"/>
                  </a:lnTo>
                  <a:lnTo>
                    <a:pt x="245744" y="215480"/>
                  </a:lnTo>
                  <a:lnTo>
                    <a:pt x="221303" y="249880"/>
                  </a:lnTo>
                  <a:lnTo>
                    <a:pt x="208506" y="263690"/>
                  </a:lnTo>
                  <a:lnTo>
                    <a:pt x="199190" y="270365"/>
                  </a:lnTo>
                  <a:lnTo>
                    <a:pt x="189640" y="273874"/>
                  </a:lnTo>
                  <a:lnTo>
                    <a:pt x="155699" y="282804"/>
                  </a:lnTo>
                  <a:lnTo>
                    <a:pt x="148130" y="285623"/>
                  </a:lnTo>
                  <a:lnTo>
                    <a:pt x="144975" y="287511"/>
                  </a:lnTo>
                  <a:lnTo>
                    <a:pt x="142062" y="287958"/>
                  </a:lnTo>
                  <a:lnTo>
                    <a:pt x="139307" y="287445"/>
                  </a:lnTo>
                  <a:lnTo>
                    <a:pt x="131552" y="285008"/>
                  </a:lnTo>
                  <a:lnTo>
                    <a:pt x="119216" y="283307"/>
                  </a:lnTo>
                  <a:lnTo>
                    <a:pt x="110898" y="277713"/>
                  </a:lnTo>
                  <a:lnTo>
                    <a:pt x="110095" y="274975"/>
                  </a:lnTo>
                  <a:lnTo>
                    <a:pt x="109580" y="266605"/>
                  </a:lnTo>
                  <a:lnTo>
                    <a:pt x="110349" y="265094"/>
                  </a:lnTo>
                  <a:lnTo>
                    <a:pt x="111673" y="264087"/>
                  </a:lnTo>
                  <a:lnTo>
                    <a:pt x="115308" y="262156"/>
                  </a:lnTo>
                  <a:lnTo>
                    <a:pt x="122746" y="255903"/>
                  </a:lnTo>
                  <a:lnTo>
                    <a:pt x="131363" y="25476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81" name="SMARTInkShape-Group838"/>
          <p:cNvGrpSpPr/>
          <p:nvPr/>
        </p:nvGrpSpPr>
        <p:grpSpPr>
          <a:xfrm>
            <a:off x="7719844" y="4820657"/>
            <a:ext cx="1145138" cy="569337"/>
            <a:chOff x="7719844" y="4820657"/>
            <a:chExt cx="1145138" cy="569337"/>
          </a:xfrm>
        </p:grpSpPr>
        <p:sp>
          <p:nvSpPr>
            <p:cNvPr id="45476" name="SMARTInkShape-3296"/>
            <p:cNvSpPr/>
            <p:nvPr>
              <p:custDataLst>
                <p:tags r:id="rId35"/>
              </p:custDataLst>
            </p:nvPr>
          </p:nvSpPr>
          <p:spPr>
            <a:xfrm>
              <a:off x="7719844" y="5331569"/>
              <a:ext cx="1145138" cy="58425"/>
            </a:xfrm>
            <a:custGeom>
              <a:avLst/>
              <a:gdLst/>
              <a:ahLst/>
              <a:cxnLst/>
              <a:rect l="0" t="0" r="0" b="0"/>
              <a:pathLst>
                <a:path w="1145138" h="58425">
                  <a:moveTo>
                    <a:pt x="14578" y="58424"/>
                  </a:moveTo>
                  <a:lnTo>
                    <a:pt x="14578" y="58424"/>
                  </a:lnTo>
                  <a:lnTo>
                    <a:pt x="3698" y="58424"/>
                  </a:lnTo>
                  <a:lnTo>
                    <a:pt x="2455" y="57613"/>
                  </a:lnTo>
                  <a:lnTo>
                    <a:pt x="1627" y="56261"/>
                  </a:lnTo>
                  <a:lnTo>
                    <a:pt x="0" y="51210"/>
                  </a:lnTo>
                  <a:lnTo>
                    <a:pt x="3857" y="47270"/>
                  </a:lnTo>
                  <a:lnTo>
                    <a:pt x="7919" y="45352"/>
                  </a:lnTo>
                  <a:lnTo>
                    <a:pt x="42511" y="36841"/>
                  </a:lnTo>
                  <a:lnTo>
                    <a:pt x="73799" y="34393"/>
                  </a:lnTo>
                  <a:lnTo>
                    <a:pt x="109628" y="29893"/>
                  </a:lnTo>
                  <a:lnTo>
                    <a:pt x="140922" y="27181"/>
                  </a:lnTo>
                  <a:lnTo>
                    <a:pt x="168599" y="23470"/>
                  </a:lnTo>
                  <a:lnTo>
                    <a:pt x="197357" y="22370"/>
                  </a:lnTo>
                  <a:lnTo>
                    <a:pt x="228600" y="19880"/>
                  </a:lnTo>
                  <a:lnTo>
                    <a:pt x="263555" y="14002"/>
                  </a:lnTo>
                  <a:lnTo>
                    <a:pt x="299609" y="9286"/>
                  </a:lnTo>
                  <a:lnTo>
                    <a:pt x="324658" y="8183"/>
                  </a:lnTo>
                  <a:lnTo>
                    <a:pt x="352021" y="7692"/>
                  </a:lnTo>
                  <a:lnTo>
                    <a:pt x="380412" y="5311"/>
                  </a:lnTo>
                  <a:lnTo>
                    <a:pt x="409260" y="2358"/>
                  </a:lnTo>
                  <a:lnTo>
                    <a:pt x="438312" y="1046"/>
                  </a:lnTo>
                  <a:lnTo>
                    <a:pt x="467453" y="463"/>
                  </a:lnTo>
                  <a:lnTo>
                    <a:pt x="496635" y="204"/>
                  </a:lnTo>
                  <a:lnTo>
                    <a:pt x="525836" y="89"/>
                  </a:lnTo>
                  <a:lnTo>
                    <a:pt x="555043" y="37"/>
                  </a:lnTo>
                  <a:lnTo>
                    <a:pt x="585066" y="14"/>
                  </a:lnTo>
                  <a:lnTo>
                    <a:pt x="617344" y="4"/>
                  </a:lnTo>
                  <a:lnTo>
                    <a:pt x="648461" y="0"/>
                  </a:lnTo>
                  <a:lnTo>
                    <a:pt x="678521" y="809"/>
                  </a:lnTo>
                  <a:lnTo>
                    <a:pt x="708111" y="3874"/>
                  </a:lnTo>
                  <a:lnTo>
                    <a:pt x="737492" y="5777"/>
                  </a:lnTo>
                  <a:lnTo>
                    <a:pt x="767591" y="7435"/>
                  </a:lnTo>
                  <a:lnTo>
                    <a:pt x="799904" y="10876"/>
                  </a:lnTo>
                  <a:lnTo>
                    <a:pt x="828873" y="12947"/>
                  </a:lnTo>
                  <a:lnTo>
                    <a:pt x="856084" y="13868"/>
                  </a:lnTo>
                  <a:lnTo>
                    <a:pt x="884408" y="14276"/>
                  </a:lnTo>
                  <a:lnTo>
                    <a:pt x="911063" y="16622"/>
                  </a:lnTo>
                  <a:lnTo>
                    <a:pt x="936434" y="19558"/>
                  </a:lnTo>
                  <a:lnTo>
                    <a:pt x="972718" y="22022"/>
                  </a:lnTo>
                  <a:lnTo>
                    <a:pt x="1004388" y="27531"/>
                  </a:lnTo>
                  <a:lnTo>
                    <a:pt x="1034329" y="33492"/>
                  </a:lnTo>
                  <a:lnTo>
                    <a:pt x="1062947" y="36430"/>
                  </a:lnTo>
                  <a:lnTo>
                    <a:pt x="1098484" y="42684"/>
                  </a:lnTo>
                  <a:lnTo>
                    <a:pt x="1133973" y="50791"/>
                  </a:lnTo>
                  <a:lnTo>
                    <a:pt x="1139107" y="53138"/>
                  </a:lnTo>
                  <a:lnTo>
                    <a:pt x="1145137" y="57380"/>
                  </a:lnTo>
                  <a:lnTo>
                    <a:pt x="1144821" y="57728"/>
                  </a:lnTo>
                  <a:lnTo>
                    <a:pt x="1132015" y="5842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7" name="SMARTInkShape-3297"/>
            <p:cNvSpPr/>
            <p:nvPr>
              <p:custDataLst>
                <p:tags r:id="rId36"/>
              </p:custDataLst>
            </p:nvPr>
          </p:nvSpPr>
          <p:spPr>
            <a:xfrm>
              <a:off x="8464903" y="5068639"/>
              <a:ext cx="160548" cy="219106"/>
            </a:xfrm>
            <a:custGeom>
              <a:avLst/>
              <a:gdLst/>
              <a:ahLst/>
              <a:cxnLst/>
              <a:rect l="0" t="0" r="0" b="0"/>
              <a:pathLst>
                <a:path w="160548" h="219106">
                  <a:moveTo>
                    <a:pt x="145940" y="0"/>
                  </a:moveTo>
                  <a:lnTo>
                    <a:pt x="145940" y="0"/>
                  </a:lnTo>
                  <a:lnTo>
                    <a:pt x="142063" y="0"/>
                  </a:lnTo>
                  <a:lnTo>
                    <a:pt x="137996" y="2164"/>
                  </a:lnTo>
                  <a:lnTo>
                    <a:pt x="111392" y="17168"/>
                  </a:lnTo>
                  <a:lnTo>
                    <a:pt x="78904" y="28075"/>
                  </a:lnTo>
                  <a:lnTo>
                    <a:pt x="63266" y="29114"/>
                  </a:lnTo>
                  <a:lnTo>
                    <a:pt x="58343" y="27006"/>
                  </a:lnTo>
                  <a:lnTo>
                    <a:pt x="55893" y="25307"/>
                  </a:lnTo>
                  <a:lnTo>
                    <a:pt x="53172" y="21256"/>
                  </a:lnTo>
                  <a:lnTo>
                    <a:pt x="52445" y="19040"/>
                  </a:lnTo>
                  <a:lnTo>
                    <a:pt x="51151" y="17562"/>
                  </a:lnTo>
                  <a:lnTo>
                    <a:pt x="44834" y="14996"/>
                  </a:lnTo>
                  <a:lnTo>
                    <a:pt x="44199" y="12616"/>
                  </a:lnTo>
                  <a:lnTo>
                    <a:pt x="44030" y="10845"/>
                  </a:lnTo>
                  <a:lnTo>
                    <a:pt x="44728" y="9664"/>
                  </a:lnTo>
                  <a:lnTo>
                    <a:pt x="46006" y="8877"/>
                  </a:lnTo>
                  <a:lnTo>
                    <a:pt x="47669" y="8353"/>
                  </a:lnTo>
                  <a:lnTo>
                    <a:pt x="58501" y="1661"/>
                  </a:lnTo>
                  <a:lnTo>
                    <a:pt x="83613" y="64"/>
                  </a:lnTo>
                  <a:lnTo>
                    <a:pt x="96726" y="831"/>
                  </a:lnTo>
                  <a:lnTo>
                    <a:pt x="119051" y="12459"/>
                  </a:lnTo>
                  <a:lnTo>
                    <a:pt x="125334" y="17168"/>
                  </a:lnTo>
                  <a:lnTo>
                    <a:pt x="128667" y="24131"/>
                  </a:lnTo>
                  <a:lnTo>
                    <a:pt x="137466" y="56123"/>
                  </a:lnTo>
                  <a:lnTo>
                    <a:pt x="133788" y="67953"/>
                  </a:lnTo>
                  <a:lnTo>
                    <a:pt x="128367" y="81326"/>
                  </a:lnTo>
                  <a:lnTo>
                    <a:pt x="123692" y="101730"/>
                  </a:lnTo>
                  <a:lnTo>
                    <a:pt x="104247" y="133638"/>
                  </a:lnTo>
                  <a:lnTo>
                    <a:pt x="71806" y="168962"/>
                  </a:lnTo>
                  <a:lnTo>
                    <a:pt x="64031" y="172474"/>
                  </a:lnTo>
                  <a:lnTo>
                    <a:pt x="31426" y="175119"/>
                  </a:lnTo>
                  <a:lnTo>
                    <a:pt x="23904" y="173047"/>
                  </a:lnTo>
                  <a:lnTo>
                    <a:pt x="12462" y="165104"/>
                  </a:lnTo>
                  <a:lnTo>
                    <a:pt x="4863" y="158112"/>
                  </a:lnTo>
                  <a:lnTo>
                    <a:pt x="2089" y="153316"/>
                  </a:lnTo>
                  <a:lnTo>
                    <a:pt x="309" y="143624"/>
                  </a:lnTo>
                  <a:lnTo>
                    <a:pt x="0" y="136329"/>
                  </a:lnTo>
                  <a:lnTo>
                    <a:pt x="2093" y="131461"/>
                  </a:lnTo>
                  <a:lnTo>
                    <a:pt x="17041" y="114421"/>
                  </a:lnTo>
                  <a:lnTo>
                    <a:pt x="28131" y="107118"/>
                  </a:lnTo>
                  <a:lnTo>
                    <a:pt x="32506" y="106307"/>
                  </a:lnTo>
                  <a:lnTo>
                    <a:pt x="60819" y="109972"/>
                  </a:lnTo>
                  <a:lnTo>
                    <a:pt x="85089" y="119666"/>
                  </a:lnTo>
                  <a:lnTo>
                    <a:pt x="114293" y="144096"/>
                  </a:lnTo>
                  <a:lnTo>
                    <a:pt x="138637" y="175986"/>
                  </a:lnTo>
                  <a:lnTo>
                    <a:pt x="160547" y="21910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8" name="SMARTInkShape-3298"/>
            <p:cNvSpPr/>
            <p:nvPr>
              <p:custDataLst>
                <p:tags r:id="rId37"/>
              </p:custDataLst>
            </p:nvPr>
          </p:nvSpPr>
          <p:spPr>
            <a:xfrm>
              <a:off x="7982831" y="4966390"/>
              <a:ext cx="138677" cy="1"/>
            </a:xfrm>
            <a:custGeom>
              <a:avLst/>
              <a:gdLst/>
              <a:ahLst/>
              <a:cxnLst/>
              <a:rect l="0" t="0" r="0" b="0"/>
              <a:pathLst>
                <a:path w="138677" h="1">
                  <a:moveTo>
                    <a:pt x="7214" y="0"/>
                  </a:moveTo>
                  <a:lnTo>
                    <a:pt x="7214" y="0"/>
                  </a:lnTo>
                  <a:lnTo>
                    <a:pt x="0" y="0"/>
                  </a:lnTo>
                  <a:lnTo>
                    <a:pt x="34922" y="0"/>
                  </a:lnTo>
                  <a:lnTo>
                    <a:pt x="68302" y="0"/>
                  </a:lnTo>
                  <a:lnTo>
                    <a:pt x="104337" y="0"/>
                  </a:lnTo>
                  <a:lnTo>
                    <a:pt x="13867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79" name="SMARTInkShape-3299"/>
            <p:cNvSpPr/>
            <p:nvPr>
              <p:custDataLst>
                <p:tags r:id="rId38"/>
              </p:custDataLst>
            </p:nvPr>
          </p:nvSpPr>
          <p:spPr>
            <a:xfrm>
              <a:off x="8296793" y="4980997"/>
              <a:ext cx="160678" cy="7304"/>
            </a:xfrm>
            <a:custGeom>
              <a:avLst/>
              <a:gdLst/>
              <a:ahLst/>
              <a:cxnLst/>
              <a:rect l="0" t="0" r="0" b="0"/>
              <a:pathLst>
                <a:path w="160678" h="7304">
                  <a:moveTo>
                    <a:pt x="0" y="0"/>
                  </a:moveTo>
                  <a:lnTo>
                    <a:pt x="0" y="0"/>
                  </a:lnTo>
                  <a:lnTo>
                    <a:pt x="23456" y="0"/>
                  </a:lnTo>
                  <a:lnTo>
                    <a:pt x="59622" y="6626"/>
                  </a:lnTo>
                  <a:lnTo>
                    <a:pt x="95103" y="7214"/>
                  </a:lnTo>
                  <a:lnTo>
                    <a:pt x="130772" y="7292"/>
                  </a:lnTo>
                  <a:lnTo>
                    <a:pt x="160677" y="7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80" name="SMARTInkShape-3300"/>
            <p:cNvSpPr/>
            <p:nvPr>
              <p:custDataLst>
                <p:tags r:id="rId39"/>
              </p:custDataLst>
            </p:nvPr>
          </p:nvSpPr>
          <p:spPr>
            <a:xfrm>
              <a:off x="8225533" y="4820657"/>
              <a:ext cx="169915" cy="290898"/>
            </a:xfrm>
            <a:custGeom>
              <a:avLst/>
              <a:gdLst/>
              <a:ahLst/>
              <a:cxnLst/>
              <a:rect l="0" t="0" r="0" b="0"/>
              <a:pathLst>
                <a:path w="169915" h="290898">
                  <a:moveTo>
                    <a:pt x="151598" y="36180"/>
                  </a:moveTo>
                  <a:lnTo>
                    <a:pt x="151598" y="36180"/>
                  </a:lnTo>
                  <a:lnTo>
                    <a:pt x="147720" y="32303"/>
                  </a:lnTo>
                  <a:lnTo>
                    <a:pt x="143653" y="30399"/>
                  </a:lnTo>
                  <a:lnTo>
                    <a:pt x="126207" y="23246"/>
                  </a:lnTo>
                  <a:lnTo>
                    <a:pt x="98889" y="9085"/>
                  </a:lnTo>
                  <a:lnTo>
                    <a:pt x="90842" y="7096"/>
                  </a:lnTo>
                  <a:lnTo>
                    <a:pt x="80939" y="2226"/>
                  </a:lnTo>
                  <a:lnTo>
                    <a:pt x="58758" y="0"/>
                  </a:lnTo>
                  <a:lnTo>
                    <a:pt x="44382" y="3640"/>
                  </a:lnTo>
                  <a:lnTo>
                    <a:pt x="33721" y="9857"/>
                  </a:lnTo>
                  <a:lnTo>
                    <a:pt x="17824" y="40501"/>
                  </a:lnTo>
                  <a:lnTo>
                    <a:pt x="7986" y="72078"/>
                  </a:lnTo>
                  <a:lnTo>
                    <a:pt x="1478" y="100826"/>
                  </a:lnTo>
                  <a:lnTo>
                    <a:pt x="0" y="133870"/>
                  </a:lnTo>
                  <a:lnTo>
                    <a:pt x="4341" y="165391"/>
                  </a:lnTo>
                  <a:lnTo>
                    <a:pt x="10766" y="199255"/>
                  </a:lnTo>
                  <a:lnTo>
                    <a:pt x="17810" y="229397"/>
                  </a:lnTo>
                  <a:lnTo>
                    <a:pt x="25848" y="253295"/>
                  </a:lnTo>
                  <a:lnTo>
                    <a:pt x="47346" y="281482"/>
                  </a:lnTo>
                  <a:lnTo>
                    <a:pt x="56844" y="287216"/>
                  </a:lnTo>
                  <a:lnTo>
                    <a:pt x="76166" y="290897"/>
                  </a:lnTo>
                  <a:lnTo>
                    <a:pt x="85883" y="287072"/>
                  </a:lnTo>
                  <a:lnTo>
                    <a:pt x="117245" y="262173"/>
                  </a:lnTo>
                  <a:lnTo>
                    <a:pt x="129027" y="251855"/>
                  </a:lnTo>
                  <a:lnTo>
                    <a:pt x="143202" y="225394"/>
                  </a:lnTo>
                  <a:lnTo>
                    <a:pt x="157693" y="192846"/>
                  </a:lnTo>
                  <a:lnTo>
                    <a:pt x="163684" y="164742"/>
                  </a:lnTo>
                  <a:lnTo>
                    <a:pt x="169914" y="131995"/>
                  </a:lnTo>
                  <a:lnTo>
                    <a:pt x="166854" y="98600"/>
                  </a:lnTo>
                  <a:lnTo>
                    <a:pt x="158346" y="67122"/>
                  </a:lnTo>
                  <a:lnTo>
                    <a:pt x="149053" y="46259"/>
                  </a:lnTo>
                  <a:lnTo>
                    <a:pt x="142082" y="38496"/>
                  </a:lnTo>
                  <a:lnTo>
                    <a:pt x="111087" y="17606"/>
                  </a:lnTo>
                  <a:lnTo>
                    <a:pt x="105732" y="15752"/>
                  </a:lnTo>
                  <a:lnTo>
                    <a:pt x="94277" y="14709"/>
                  </a:lnTo>
                  <a:lnTo>
                    <a:pt x="87440" y="16628"/>
                  </a:lnTo>
                  <a:lnTo>
                    <a:pt x="78920" y="21733"/>
                  </a:lnTo>
                  <a:lnTo>
                    <a:pt x="71260" y="2887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84" name="SMARTInkShape-Group839"/>
          <p:cNvGrpSpPr/>
          <p:nvPr/>
        </p:nvGrpSpPr>
        <p:grpSpPr>
          <a:xfrm>
            <a:off x="7486104" y="5486083"/>
            <a:ext cx="365174" cy="573923"/>
            <a:chOff x="7486104" y="5486083"/>
            <a:chExt cx="365174" cy="573923"/>
          </a:xfrm>
        </p:grpSpPr>
        <p:sp>
          <p:nvSpPr>
            <p:cNvPr id="45482" name="SMARTInkShape-3301"/>
            <p:cNvSpPr/>
            <p:nvPr>
              <p:custDataLst>
                <p:tags r:id="rId33"/>
              </p:custDataLst>
            </p:nvPr>
          </p:nvSpPr>
          <p:spPr>
            <a:xfrm>
              <a:off x="7486104" y="5486083"/>
              <a:ext cx="51124" cy="573923"/>
            </a:xfrm>
            <a:custGeom>
              <a:avLst/>
              <a:gdLst/>
              <a:ahLst/>
              <a:cxnLst/>
              <a:rect l="0" t="0" r="0" b="0"/>
              <a:pathLst>
                <a:path w="51124" h="573923">
                  <a:moveTo>
                    <a:pt x="7301" y="42677"/>
                  </a:moveTo>
                  <a:lnTo>
                    <a:pt x="7301" y="42677"/>
                  </a:lnTo>
                  <a:lnTo>
                    <a:pt x="1520" y="28952"/>
                  </a:lnTo>
                  <a:lnTo>
                    <a:pt x="0" y="0"/>
                  </a:lnTo>
                  <a:lnTo>
                    <a:pt x="2163" y="1529"/>
                  </a:lnTo>
                  <a:lnTo>
                    <a:pt x="3876" y="3072"/>
                  </a:lnTo>
                  <a:lnTo>
                    <a:pt x="5780" y="6951"/>
                  </a:lnTo>
                  <a:lnTo>
                    <a:pt x="12262" y="38139"/>
                  </a:lnTo>
                  <a:lnTo>
                    <a:pt x="16306" y="72919"/>
                  </a:lnTo>
                  <a:lnTo>
                    <a:pt x="20249" y="103574"/>
                  </a:lnTo>
                  <a:lnTo>
                    <a:pt x="21171" y="127359"/>
                  </a:lnTo>
                  <a:lnTo>
                    <a:pt x="21580" y="154160"/>
                  </a:lnTo>
                  <a:lnTo>
                    <a:pt x="23928" y="182302"/>
                  </a:lnTo>
                  <a:lnTo>
                    <a:pt x="26052" y="211040"/>
                  </a:lnTo>
                  <a:lnTo>
                    <a:pt x="24291" y="240041"/>
                  </a:lnTo>
                  <a:lnTo>
                    <a:pt x="22967" y="269162"/>
                  </a:lnTo>
                  <a:lnTo>
                    <a:pt x="22379" y="298334"/>
                  </a:lnTo>
                  <a:lnTo>
                    <a:pt x="22118" y="327529"/>
                  </a:lnTo>
                  <a:lnTo>
                    <a:pt x="22002" y="354571"/>
                  </a:lnTo>
                  <a:lnTo>
                    <a:pt x="21950" y="380115"/>
                  </a:lnTo>
                  <a:lnTo>
                    <a:pt x="21928" y="404992"/>
                  </a:lnTo>
                  <a:lnTo>
                    <a:pt x="21917" y="429574"/>
                  </a:lnTo>
                  <a:lnTo>
                    <a:pt x="21911" y="464061"/>
                  </a:lnTo>
                  <a:lnTo>
                    <a:pt x="21909" y="492674"/>
                  </a:lnTo>
                  <a:lnTo>
                    <a:pt x="21909" y="524152"/>
                  </a:lnTo>
                  <a:lnTo>
                    <a:pt x="21909" y="558315"/>
                  </a:lnTo>
                  <a:lnTo>
                    <a:pt x="21909" y="569381"/>
                  </a:lnTo>
                  <a:lnTo>
                    <a:pt x="22720" y="571532"/>
                  </a:lnTo>
                  <a:lnTo>
                    <a:pt x="24073" y="572966"/>
                  </a:lnTo>
                  <a:lnTo>
                    <a:pt x="25786" y="573922"/>
                  </a:lnTo>
                  <a:lnTo>
                    <a:pt x="27740" y="573748"/>
                  </a:lnTo>
                  <a:lnTo>
                    <a:pt x="32074" y="571390"/>
                  </a:lnTo>
                  <a:lnTo>
                    <a:pt x="39077" y="557747"/>
                  </a:lnTo>
                  <a:lnTo>
                    <a:pt x="44353" y="524956"/>
                  </a:lnTo>
                  <a:lnTo>
                    <a:pt x="51123" y="50279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83" name="SMARTInkShape-3302"/>
            <p:cNvSpPr/>
            <p:nvPr>
              <p:custDataLst>
                <p:tags r:id="rId34"/>
              </p:custDataLst>
            </p:nvPr>
          </p:nvSpPr>
          <p:spPr>
            <a:xfrm>
              <a:off x="7792895" y="5609099"/>
              <a:ext cx="58383" cy="299445"/>
            </a:xfrm>
            <a:custGeom>
              <a:avLst/>
              <a:gdLst/>
              <a:ahLst/>
              <a:cxnLst/>
              <a:rect l="0" t="0" r="0" b="0"/>
              <a:pathLst>
                <a:path w="58383" h="299445">
                  <a:moveTo>
                    <a:pt x="29169" y="0"/>
                  </a:moveTo>
                  <a:lnTo>
                    <a:pt x="29169" y="0"/>
                  </a:lnTo>
                  <a:lnTo>
                    <a:pt x="15444" y="15889"/>
                  </a:lnTo>
                  <a:lnTo>
                    <a:pt x="10896" y="24914"/>
                  </a:lnTo>
                  <a:lnTo>
                    <a:pt x="1690" y="58461"/>
                  </a:lnTo>
                  <a:lnTo>
                    <a:pt x="184" y="88608"/>
                  </a:lnTo>
                  <a:lnTo>
                    <a:pt x="0" y="123539"/>
                  </a:lnTo>
                  <a:lnTo>
                    <a:pt x="2133" y="158329"/>
                  </a:lnTo>
                  <a:lnTo>
                    <a:pt x="7903" y="187032"/>
                  </a:lnTo>
                  <a:lnTo>
                    <a:pt x="13246" y="218541"/>
                  </a:lnTo>
                  <a:lnTo>
                    <a:pt x="20133" y="248208"/>
                  </a:lnTo>
                  <a:lnTo>
                    <a:pt x="31696" y="280945"/>
                  </a:lnTo>
                  <a:lnTo>
                    <a:pt x="38677" y="289329"/>
                  </a:lnTo>
                  <a:lnTo>
                    <a:pt x="48629" y="297446"/>
                  </a:lnTo>
                  <a:lnTo>
                    <a:pt x="52155" y="298556"/>
                  </a:lnTo>
                  <a:lnTo>
                    <a:pt x="58382" y="29944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96" name="SMARTInkShape-Group840"/>
          <p:cNvGrpSpPr/>
          <p:nvPr/>
        </p:nvGrpSpPr>
        <p:grpSpPr>
          <a:xfrm>
            <a:off x="7712511" y="5258530"/>
            <a:ext cx="1321937" cy="808786"/>
            <a:chOff x="7712511" y="5258530"/>
            <a:chExt cx="1321937" cy="808786"/>
          </a:xfrm>
        </p:grpSpPr>
        <p:sp>
          <p:nvSpPr>
            <p:cNvPr id="45485" name="SMARTInkShape-3303"/>
            <p:cNvSpPr/>
            <p:nvPr>
              <p:custDataLst>
                <p:tags r:id="rId22"/>
              </p:custDataLst>
            </p:nvPr>
          </p:nvSpPr>
          <p:spPr>
            <a:xfrm>
              <a:off x="8297128" y="5448848"/>
              <a:ext cx="131128" cy="196629"/>
            </a:xfrm>
            <a:custGeom>
              <a:avLst/>
              <a:gdLst/>
              <a:ahLst/>
              <a:cxnLst/>
              <a:rect l="0" t="0" r="0" b="0"/>
              <a:pathLst>
                <a:path w="131128" h="196629">
                  <a:moveTo>
                    <a:pt x="65396" y="28787"/>
                  </a:moveTo>
                  <a:lnTo>
                    <a:pt x="65396" y="28787"/>
                  </a:lnTo>
                  <a:lnTo>
                    <a:pt x="48228" y="28787"/>
                  </a:lnTo>
                  <a:lnTo>
                    <a:pt x="46647" y="29599"/>
                  </a:lnTo>
                  <a:lnTo>
                    <a:pt x="45594" y="30951"/>
                  </a:lnTo>
                  <a:lnTo>
                    <a:pt x="44891" y="32665"/>
                  </a:lnTo>
                  <a:lnTo>
                    <a:pt x="43611" y="33807"/>
                  </a:lnTo>
                  <a:lnTo>
                    <a:pt x="37320" y="35790"/>
                  </a:lnTo>
                  <a:lnTo>
                    <a:pt x="18096" y="36089"/>
                  </a:lnTo>
                  <a:lnTo>
                    <a:pt x="13808" y="38254"/>
                  </a:lnTo>
                  <a:lnTo>
                    <a:pt x="8319" y="42379"/>
                  </a:lnTo>
                  <a:lnTo>
                    <a:pt x="7057" y="41906"/>
                  </a:lnTo>
                  <a:lnTo>
                    <a:pt x="798" y="37017"/>
                  </a:lnTo>
                  <a:lnTo>
                    <a:pt x="169" y="34339"/>
                  </a:lnTo>
                  <a:lnTo>
                    <a:pt x="0" y="32488"/>
                  </a:lnTo>
                  <a:lnTo>
                    <a:pt x="1978" y="28268"/>
                  </a:lnTo>
                  <a:lnTo>
                    <a:pt x="11330" y="16547"/>
                  </a:lnTo>
                  <a:lnTo>
                    <a:pt x="12964" y="11716"/>
                  </a:lnTo>
                  <a:lnTo>
                    <a:pt x="18018" y="6864"/>
                  </a:lnTo>
                  <a:lnTo>
                    <a:pt x="24863" y="2813"/>
                  </a:lnTo>
                  <a:lnTo>
                    <a:pt x="33278" y="533"/>
                  </a:lnTo>
                  <a:lnTo>
                    <a:pt x="38408" y="0"/>
                  </a:lnTo>
                  <a:lnTo>
                    <a:pt x="43392" y="1927"/>
                  </a:lnTo>
                  <a:lnTo>
                    <a:pt x="53205" y="9776"/>
                  </a:lnTo>
                  <a:lnTo>
                    <a:pt x="67829" y="34125"/>
                  </a:lnTo>
                  <a:lnTo>
                    <a:pt x="71256" y="48403"/>
                  </a:lnTo>
                  <a:lnTo>
                    <a:pt x="72573" y="83778"/>
                  </a:lnTo>
                  <a:lnTo>
                    <a:pt x="70518" y="111158"/>
                  </a:lnTo>
                  <a:lnTo>
                    <a:pt x="57902" y="147345"/>
                  </a:lnTo>
                  <a:lnTo>
                    <a:pt x="45895" y="175743"/>
                  </a:lnTo>
                  <a:lnTo>
                    <a:pt x="33744" y="191374"/>
                  </a:lnTo>
                  <a:lnTo>
                    <a:pt x="28877" y="194371"/>
                  </a:lnTo>
                  <a:lnTo>
                    <a:pt x="15713" y="196628"/>
                  </a:lnTo>
                  <a:lnTo>
                    <a:pt x="10821" y="192849"/>
                  </a:lnTo>
                  <a:lnTo>
                    <a:pt x="10348" y="190910"/>
                  </a:lnTo>
                  <a:lnTo>
                    <a:pt x="10845" y="188805"/>
                  </a:lnTo>
                  <a:lnTo>
                    <a:pt x="12748" y="184303"/>
                  </a:lnTo>
                  <a:lnTo>
                    <a:pt x="14631" y="177205"/>
                  </a:lnTo>
                  <a:lnTo>
                    <a:pt x="31423" y="157813"/>
                  </a:lnTo>
                  <a:lnTo>
                    <a:pt x="38394" y="155109"/>
                  </a:lnTo>
                  <a:lnTo>
                    <a:pt x="64107" y="153074"/>
                  </a:lnTo>
                  <a:lnTo>
                    <a:pt x="93238" y="160908"/>
                  </a:lnTo>
                  <a:lnTo>
                    <a:pt x="131127" y="17485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86" name="SMARTInkShape-3304"/>
            <p:cNvSpPr/>
            <p:nvPr>
              <p:custDataLst>
                <p:tags r:id="rId23"/>
              </p:custDataLst>
            </p:nvPr>
          </p:nvSpPr>
          <p:spPr>
            <a:xfrm>
              <a:off x="8515897" y="5674830"/>
              <a:ext cx="153376" cy="21912"/>
            </a:xfrm>
            <a:custGeom>
              <a:avLst/>
              <a:gdLst/>
              <a:ahLst/>
              <a:cxnLst/>
              <a:rect l="0" t="0" r="0" b="0"/>
              <a:pathLst>
                <a:path w="153376" h="21912">
                  <a:moveTo>
                    <a:pt x="0" y="21911"/>
                  </a:moveTo>
                  <a:lnTo>
                    <a:pt x="0" y="21911"/>
                  </a:lnTo>
                  <a:lnTo>
                    <a:pt x="33448" y="21911"/>
                  </a:lnTo>
                  <a:lnTo>
                    <a:pt x="51568" y="21100"/>
                  </a:lnTo>
                  <a:lnTo>
                    <a:pt x="83410" y="14473"/>
                  </a:lnTo>
                  <a:lnTo>
                    <a:pt x="118599" y="7229"/>
                  </a:lnTo>
                  <a:lnTo>
                    <a:pt x="144174" y="330"/>
                  </a:lnTo>
                  <a:lnTo>
                    <a:pt x="15337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87" name="SMARTInkShape-3305"/>
            <p:cNvSpPr/>
            <p:nvPr>
              <p:custDataLst>
                <p:tags r:id="rId24"/>
              </p:custDataLst>
            </p:nvPr>
          </p:nvSpPr>
          <p:spPr>
            <a:xfrm>
              <a:off x="8588936" y="5557974"/>
              <a:ext cx="58426" cy="262928"/>
            </a:xfrm>
            <a:custGeom>
              <a:avLst/>
              <a:gdLst/>
              <a:ahLst/>
              <a:cxnLst/>
              <a:rect l="0" t="0" r="0" b="0"/>
              <a:pathLst>
                <a:path w="58426" h="262928">
                  <a:moveTo>
                    <a:pt x="7301" y="0"/>
                  </a:moveTo>
                  <a:lnTo>
                    <a:pt x="7301" y="0"/>
                  </a:lnTo>
                  <a:lnTo>
                    <a:pt x="297" y="0"/>
                  </a:lnTo>
                  <a:lnTo>
                    <a:pt x="0" y="35693"/>
                  </a:lnTo>
                  <a:lnTo>
                    <a:pt x="3874" y="63585"/>
                  </a:lnTo>
                  <a:lnTo>
                    <a:pt x="6285" y="90884"/>
                  </a:lnTo>
                  <a:lnTo>
                    <a:pt x="10876" y="123407"/>
                  </a:lnTo>
                  <a:lnTo>
                    <a:pt x="17377" y="154864"/>
                  </a:lnTo>
                  <a:lnTo>
                    <a:pt x="24442" y="184743"/>
                  </a:lnTo>
                  <a:lnTo>
                    <a:pt x="34911" y="218089"/>
                  </a:lnTo>
                  <a:lnTo>
                    <a:pt x="52195" y="250664"/>
                  </a:lnTo>
                  <a:lnTo>
                    <a:pt x="58425" y="26292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88" name="SMARTInkShape-3306"/>
            <p:cNvSpPr/>
            <p:nvPr>
              <p:custDataLst>
                <p:tags r:id="rId25"/>
              </p:custDataLst>
            </p:nvPr>
          </p:nvSpPr>
          <p:spPr>
            <a:xfrm>
              <a:off x="8756914" y="5725955"/>
              <a:ext cx="124160" cy="14608"/>
            </a:xfrm>
            <a:custGeom>
              <a:avLst/>
              <a:gdLst/>
              <a:ahLst/>
              <a:cxnLst/>
              <a:rect l="0" t="0" r="0" b="0"/>
              <a:pathLst>
                <a:path w="124160" h="14608">
                  <a:moveTo>
                    <a:pt x="0" y="14607"/>
                  </a:moveTo>
                  <a:lnTo>
                    <a:pt x="0" y="14607"/>
                  </a:lnTo>
                  <a:lnTo>
                    <a:pt x="6288" y="8319"/>
                  </a:lnTo>
                  <a:lnTo>
                    <a:pt x="10880" y="7604"/>
                  </a:lnTo>
                  <a:lnTo>
                    <a:pt x="39304" y="6510"/>
                  </a:lnTo>
                  <a:lnTo>
                    <a:pt x="68197" y="678"/>
                  </a:lnTo>
                  <a:lnTo>
                    <a:pt x="103703" y="40"/>
                  </a:lnTo>
                  <a:lnTo>
                    <a:pt x="12415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89" name="SMARTInkShape-3307"/>
            <p:cNvSpPr/>
            <p:nvPr>
              <p:custDataLst>
                <p:tags r:id="rId26"/>
              </p:custDataLst>
            </p:nvPr>
          </p:nvSpPr>
          <p:spPr>
            <a:xfrm>
              <a:off x="8888568" y="5791687"/>
              <a:ext cx="109363" cy="275629"/>
            </a:xfrm>
            <a:custGeom>
              <a:avLst/>
              <a:gdLst/>
              <a:ahLst/>
              <a:cxnLst/>
              <a:rect l="0" t="0" r="0" b="0"/>
              <a:pathLst>
                <a:path w="109363" h="275629">
                  <a:moveTo>
                    <a:pt x="80147" y="0"/>
                  </a:moveTo>
                  <a:lnTo>
                    <a:pt x="80147" y="0"/>
                  </a:lnTo>
                  <a:lnTo>
                    <a:pt x="80147" y="3877"/>
                  </a:lnTo>
                  <a:lnTo>
                    <a:pt x="77984" y="7944"/>
                  </a:lnTo>
                  <a:lnTo>
                    <a:pt x="75128" y="12457"/>
                  </a:lnTo>
                  <a:lnTo>
                    <a:pt x="72709" y="19560"/>
                  </a:lnTo>
                  <a:lnTo>
                    <a:pt x="68026" y="26804"/>
                  </a:lnTo>
                  <a:lnTo>
                    <a:pt x="65465" y="34090"/>
                  </a:lnTo>
                  <a:lnTo>
                    <a:pt x="60739" y="41388"/>
                  </a:lnTo>
                  <a:lnTo>
                    <a:pt x="58167" y="48691"/>
                  </a:lnTo>
                  <a:lnTo>
                    <a:pt x="48169" y="60862"/>
                  </a:lnTo>
                  <a:lnTo>
                    <a:pt x="43484" y="63567"/>
                  </a:lnTo>
                  <a:lnTo>
                    <a:pt x="36363" y="65720"/>
                  </a:lnTo>
                  <a:lnTo>
                    <a:pt x="36338" y="61851"/>
                  </a:lnTo>
                  <a:lnTo>
                    <a:pt x="38495" y="57785"/>
                  </a:lnTo>
                  <a:lnTo>
                    <a:pt x="41348" y="53273"/>
                  </a:lnTo>
                  <a:lnTo>
                    <a:pt x="42616" y="48563"/>
                  </a:lnTo>
                  <a:lnTo>
                    <a:pt x="43765" y="46982"/>
                  </a:lnTo>
                  <a:lnTo>
                    <a:pt x="45343" y="45928"/>
                  </a:lnTo>
                  <a:lnTo>
                    <a:pt x="51441" y="44445"/>
                  </a:lnTo>
                  <a:lnTo>
                    <a:pt x="60772" y="43944"/>
                  </a:lnTo>
                  <a:lnTo>
                    <a:pt x="71882" y="47734"/>
                  </a:lnTo>
                  <a:lnTo>
                    <a:pt x="81576" y="53997"/>
                  </a:lnTo>
                  <a:lnTo>
                    <a:pt x="94622" y="73734"/>
                  </a:lnTo>
                  <a:lnTo>
                    <a:pt x="98753" y="83083"/>
                  </a:lnTo>
                  <a:lnTo>
                    <a:pt x="101769" y="117034"/>
                  </a:lnTo>
                  <a:lnTo>
                    <a:pt x="99837" y="140485"/>
                  </a:lnTo>
                  <a:lnTo>
                    <a:pt x="93801" y="174699"/>
                  </a:lnTo>
                  <a:lnTo>
                    <a:pt x="78389" y="205543"/>
                  </a:lnTo>
                  <a:lnTo>
                    <a:pt x="63465" y="238989"/>
                  </a:lnTo>
                  <a:lnTo>
                    <a:pt x="41926" y="267888"/>
                  </a:lnTo>
                  <a:lnTo>
                    <a:pt x="33946" y="273246"/>
                  </a:lnTo>
                  <a:lnTo>
                    <a:pt x="27694" y="275628"/>
                  </a:lnTo>
                  <a:lnTo>
                    <a:pt x="24891" y="275452"/>
                  </a:lnTo>
                  <a:lnTo>
                    <a:pt x="19612" y="273092"/>
                  </a:lnTo>
                  <a:lnTo>
                    <a:pt x="4707" y="260316"/>
                  </a:lnTo>
                  <a:lnTo>
                    <a:pt x="1985" y="251216"/>
                  </a:lnTo>
                  <a:lnTo>
                    <a:pt x="0" y="217196"/>
                  </a:lnTo>
                  <a:lnTo>
                    <a:pt x="705" y="204461"/>
                  </a:lnTo>
                  <a:lnTo>
                    <a:pt x="9985" y="178034"/>
                  </a:lnTo>
                  <a:lnTo>
                    <a:pt x="21777" y="161360"/>
                  </a:lnTo>
                  <a:lnTo>
                    <a:pt x="24193" y="158697"/>
                  </a:lnTo>
                  <a:lnTo>
                    <a:pt x="31204" y="155740"/>
                  </a:lnTo>
                  <a:lnTo>
                    <a:pt x="56945" y="153512"/>
                  </a:lnTo>
                  <a:lnTo>
                    <a:pt x="60622" y="155089"/>
                  </a:lnTo>
                  <a:lnTo>
                    <a:pt x="96146" y="184971"/>
                  </a:lnTo>
                  <a:lnTo>
                    <a:pt x="100306" y="188433"/>
                  </a:lnTo>
                  <a:lnTo>
                    <a:pt x="103444" y="189243"/>
                  </a:lnTo>
                  <a:lnTo>
                    <a:pt x="109362" y="18989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0" name="SMARTInkShape-3308"/>
            <p:cNvSpPr/>
            <p:nvPr>
              <p:custDataLst>
                <p:tags r:id="rId27"/>
              </p:custDataLst>
            </p:nvPr>
          </p:nvSpPr>
          <p:spPr>
            <a:xfrm>
              <a:off x="8913688" y="5258530"/>
              <a:ext cx="120760" cy="452819"/>
            </a:xfrm>
            <a:custGeom>
              <a:avLst/>
              <a:gdLst/>
              <a:ahLst/>
              <a:cxnLst/>
              <a:rect l="0" t="0" r="0" b="0"/>
              <a:pathLst>
                <a:path w="120760" h="452819">
                  <a:moveTo>
                    <a:pt x="84242" y="0"/>
                  </a:moveTo>
                  <a:lnTo>
                    <a:pt x="84242" y="0"/>
                  </a:lnTo>
                  <a:lnTo>
                    <a:pt x="84242" y="3877"/>
                  </a:lnTo>
                  <a:lnTo>
                    <a:pt x="83430" y="5020"/>
                  </a:lnTo>
                  <a:lnTo>
                    <a:pt x="82078" y="5781"/>
                  </a:lnTo>
                  <a:lnTo>
                    <a:pt x="77952" y="7003"/>
                  </a:lnTo>
                  <a:lnTo>
                    <a:pt x="77389" y="9334"/>
                  </a:lnTo>
                  <a:lnTo>
                    <a:pt x="76965" y="18176"/>
                  </a:lnTo>
                  <a:lnTo>
                    <a:pt x="74785" y="22414"/>
                  </a:lnTo>
                  <a:lnTo>
                    <a:pt x="52555" y="46264"/>
                  </a:lnTo>
                  <a:lnTo>
                    <a:pt x="47708" y="48965"/>
                  </a:lnTo>
                  <a:lnTo>
                    <a:pt x="34559" y="50998"/>
                  </a:lnTo>
                  <a:lnTo>
                    <a:pt x="34078" y="50229"/>
                  </a:lnTo>
                  <a:lnTo>
                    <a:pt x="33243" y="44825"/>
                  </a:lnTo>
                  <a:lnTo>
                    <a:pt x="29277" y="40242"/>
                  </a:lnTo>
                  <a:lnTo>
                    <a:pt x="28934" y="38189"/>
                  </a:lnTo>
                  <a:lnTo>
                    <a:pt x="29517" y="36009"/>
                  </a:lnTo>
                  <a:lnTo>
                    <a:pt x="34215" y="29064"/>
                  </a:lnTo>
                  <a:lnTo>
                    <a:pt x="39195" y="23324"/>
                  </a:lnTo>
                  <a:lnTo>
                    <a:pt x="42040" y="22539"/>
                  </a:lnTo>
                  <a:lnTo>
                    <a:pt x="61434" y="21948"/>
                  </a:lnTo>
                  <a:lnTo>
                    <a:pt x="68154" y="24091"/>
                  </a:lnTo>
                  <a:lnTo>
                    <a:pt x="71082" y="25799"/>
                  </a:lnTo>
                  <a:lnTo>
                    <a:pt x="73035" y="27749"/>
                  </a:lnTo>
                  <a:lnTo>
                    <a:pt x="88271" y="51823"/>
                  </a:lnTo>
                  <a:lnTo>
                    <a:pt x="91258" y="86180"/>
                  </a:lnTo>
                  <a:lnTo>
                    <a:pt x="90696" y="118437"/>
                  </a:lnTo>
                  <a:lnTo>
                    <a:pt x="83592" y="154168"/>
                  </a:lnTo>
                  <a:lnTo>
                    <a:pt x="74375" y="188606"/>
                  </a:lnTo>
                  <a:lnTo>
                    <a:pt x="58909" y="223871"/>
                  </a:lnTo>
                  <a:lnTo>
                    <a:pt x="42389" y="255122"/>
                  </a:lnTo>
                  <a:lnTo>
                    <a:pt x="31536" y="275221"/>
                  </a:lnTo>
                  <a:lnTo>
                    <a:pt x="5445" y="305139"/>
                  </a:lnTo>
                  <a:lnTo>
                    <a:pt x="2424" y="306033"/>
                  </a:lnTo>
                  <a:lnTo>
                    <a:pt x="483" y="306271"/>
                  </a:lnTo>
                  <a:lnTo>
                    <a:pt x="0" y="305618"/>
                  </a:lnTo>
                  <a:lnTo>
                    <a:pt x="489" y="304372"/>
                  </a:lnTo>
                  <a:lnTo>
                    <a:pt x="3229" y="300418"/>
                  </a:lnTo>
                  <a:lnTo>
                    <a:pt x="3703" y="295855"/>
                  </a:lnTo>
                  <a:lnTo>
                    <a:pt x="8142" y="291628"/>
                  </a:lnTo>
                  <a:lnTo>
                    <a:pt x="14714" y="287855"/>
                  </a:lnTo>
                  <a:lnTo>
                    <a:pt x="23787" y="285732"/>
                  </a:lnTo>
                  <a:lnTo>
                    <a:pt x="45664" y="284955"/>
                  </a:lnTo>
                  <a:lnTo>
                    <a:pt x="60008" y="288749"/>
                  </a:lnTo>
                  <a:lnTo>
                    <a:pt x="74536" y="298890"/>
                  </a:lnTo>
                  <a:lnTo>
                    <a:pt x="93175" y="322688"/>
                  </a:lnTo>
                  <a:lnTo>
                    <a:pt x="105513" y="352996"/>
                  </a:lnTo>
                  <a:lnTo>
                    <a:pt x="113266" y="382666"/>
                  </a:lnTo>
                  <a:lnTo>
                    <a:pt x="119773" y="415929"/>
                  </a:lnTo>
                  <a:lnTo>
                    <a:pt x="120759" y="4528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1" name="SMARTInkShape-3309"/>
            <p:cNvSpPr/>
            <p:nvPr>
              <p:custDataLst>
                <p:tags r:id="rId28"/>
              </p:custDataLst>
            </p:nvPr>
          </p:nvSpPr>
          <p:spPr>
            <a:xfrm>
              <a:off x="7712511" y="5674830"/>
              <a:ext cx="219107" cy="21912"/>
            </a:xfrm>
            <a:custGeom>
              <a:avLst/>
              <a:gdLst/>
              <a:ahLst/>
              <a:cxnLst/>
              <a:rect l="0" t="0" r="0" b="0"/>
              <a:pathLst>
                <a:path w="219107" h="21912">
                  <a:moveTo>
                    <a:pt x="0" y="0"/>
                  </a:moveTo>
                  <a:lnTo>
                    <a:pt x="0" y="0"/>
                  </a:lnTo>
                  <a:lnTo>
                    <a:pt x="0" y="3878"/>
                  </a:lnTo>
                  <a:lnTo>
                    <a:pt x="812" y="5020"/>
                  </a:lnTo>
                  <a:lnTo>
                    <a:pt x="2165" y="5781"/>
                  </a:lnTo>
                  <a:lnTo>
                    <a:pt x="10165" y="7003"/>
                  </a:lnTo>
                  <a:lnTo>
                    <a:pt x="17168" y="7215"/>
                  </a:lnTo>
                  <a:lnTo>
                    <a:pt x="21967" y="9428"/>
                  </a:lnTo>
                  <a:lnTo>
                    <a:pt x="24383" y="11155"/>
                  </a:lnTo>
                  <a:lnTo>
                    <a:pt x="35537" y="13584"/>
                  </a:lnTo>
                  <a:lnTo>
                    <a:pt x="68251" y="14548"/>
                  </a:lnTo>
                  <a:lnTo>
                    <a:pt x="102407" y="14603"/>
                  </a:lnTo>
                  <a:lnTo>
                    <a:pt x="118616" y="13794"/>
                  </a:lnTo>
                  <a:lnTo>
                    <a:pt x="143547" y="8319"/>
                  </a:lnTo>
                  <a:lnTo>
                    <a:pt x="176902" y="13990"/>
                  </a:lnTo>
                  <a:lnTo>
                    <a:pt x="187305" y="15236"/>
                  </a:lnTo>
                  <a:lnTo>
                    <a:pt x="208606" y="21218"/>
                  </a:lnTo>
                  <a:lnTo>
                    <a:pt x="219106" y="219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2" name="SMARTInkShape-3310"/>
            <p:cNvSpPr/>
            <p:nvPr>
              <p:custDataLst>
                <p:tags r:id="rId29"/>
              </p:custDataLst>
            </p:nvPr>
          </p:nvSpPr>
          <p:spPr>
            <a:xfrm>
              <a:off x="8743085" y="5565396"/>
              <a:ext cx="101042" cy="304488"/>
            </a:xfrm>
            <a:custGeom>
              <a:avLst/>
              <a:gdLst/>
              <a:ahLst/>
              <a:cxnLst/>
              <a:rect l="0" t="0" r="0" b="0"/>
              <a:pathLst>
                <a:path w="101042" h="304488">
                  <a:moveTo>
                    <a:pt x="94168" y="21792"/>
                  </a:moveTo>
                  <a:lnTo>
                    <a:pt x="94168" y="21792"/>
                  </a:lnTo>
                  <a:lnTo>
                    <a:pt x="94168" y="17916"/>
                  </a:lnTo>
                  <a:lnTo>
                    <a:pt x="93355" y="16773"/>
                  </a:lnTo>
                  <a:lnTo>
                    <a:pt x="92003" y="16011"/>
                  </a:lnTo>
                  <a:lnTo>
                    <a:pt x="90290" y="15504"/>
                  </a:lnTo>
                  <a:lnTo>
                    <a:pt x="89148" y="14354"/>
                  </a:lnTo>
                  <a:lnTo>
                    <a:pt x="85151" y="6678"/>
                  </a:lnTo>
                  <a:lnTo>
                    <a:pt x="83287" y="4412"/>
                  </a:lnTo>
                  <a:lnTo>
                    <a:pt x="79053" y="1896"/>
                  </a:lnTo>
                  <a:lnTo>
                    <a:pt x="69722" y="279"/>
                  </a:lnTo>
                  <a:lnTo>
                    <a:pt x="62489" y="0"/>
                  </a:lnTo>
                  <a:lnTo>
                    <a:pt x="57636" y="2098"/>
                  </a:lnTo>
                  <a:lnTo>
                    <a:pt x="44031" y="13935"/>
                  </a:lnTo>
                  <a:lnTo>
                    <a:pt x="34319" y="31096"/>
                  </a:lnTo>
                  <a:lnTo>
                    <a:pt x="22955" y="65348"/>
                  </a:lnTo>
                  <a:lnTo>
                    <a:pt x="11303" y="98626"/>
                  </a:lnTo>
                  <a:lnTo>
                    <a:pt x="3162" y="134183"/>
                  </a:lnTo>
                  <a:lnTo>
                    <a:pt x="974" y="158304"/>
                  </a:lnTo>
                  <a:lnTo>
                    <a:pt x="0" y="184713"/>
                  </a:lnTo>
                  <a:lnTo>
                    <a:pt x="379" y="211058"/>
                  </a:lnTo>
                  <a:lnTo>
                    <a:pt x="5155" y="244139"/>
                  </a:lnTo>
                  <a:lnTo>
                    <a:pt x="12521" y="272876"/>
                  </a:lnTo>
                  <a:lnTo>
                    <a:pt x="29897" y="299400"/>
                  </a:lnTo>
                  <a:lnTo>
                    <a:pt x="37471" y="303416"/>
                  </a:lnTo>
                  <a:lnTo>
                    <a:pt x="41763" y="304487"/>
                  </a:lnTo>
                  <a:lnTo>
                    <a:pt x="45436" y="304390"/>
                  </a:lnTo>
                  <a:lnTo>
                    <a:pt x="51680" y="302117"/>
                  </a:lnTo>
                  <a:lnTo>
                    <a:pt x="63635" y="292399"/>
                  </a:lnTo>
                  <a:lnTo>
                    <a:pt x="81665" y="265062"/>
                  </a:lnTo>
                  <a:lnTo>
                    <a:pt x="94124" y="232929"/>
                  </a:lnTo>
                  <a:lnTo>
                    <a:pt x="99294" y="211487"/>
                  </a:lnTo>
                  <a:lnTo>
                    <a:pt x="101041" y="182431"/>
                  </a:lnTo>
                  <a:lnTo>
                    <a:pt x="100574" y="148229"/>
                  </a:lnTo>
                  <a:lnTo>
                    <a:pt x="95171" y="113612"/>
                  </a:lnTo>
                  <a:lnTo>
                    <a:pt x="86355" y="81972"/>
                  </a:lnTo>
                  <a:lnTo>
                    <a:pt x="72213" y="53324"/>
                  </a:lnTo>
                  <a:lnTo>
                    <a:pt x="65378" y="44266"/>
                  </a:lnTo>
                  <a:lnTo>
                    <a:pt x="57650" y="437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3" name="SMARTInkShape-3311"/>
            <p:cNvSpPr/>
            <p:nvPr>
              <p:custDataLst>
                <p:tags r:id="rId30"/>
              </p:custDataLst>
            </p:nvPr>
          </p:nvSpPr>
          <p:spPr>
            <a:xfrm>
              <a:off x="8041169" y="5704044"/>
              <a:ext cx="146072" cy="13591"/>
            </a:xfrm>
            <a:custGeom>
              <a:avLst/>
              <a:gdLst/>
              <a:ahLst/>
              <a:cxnLst/>
              <a:rect l="0" t="0" r="0" b="0"/>
              <a:pathLst>
                <a:path w="146072" h="13591">
                  <a:moveTo>
                    <a:pt x="0" y="0"/>
                  </a:moveTo>
                  <a:lnTo>
                    <a:pt x="0" y="0"/>
                  </a:lnTo>
                  <a:lnTo>
                    <a:pt x="0" y="7004"/>
                  </a:lnTo>
                  <a:lnTo>
                    <a:pt x="12457" y="8098"/>
                  </a:lnTo>
                  <a:lnTo>
                    <a:pt x="20372" y="12318"/>
                  </a:lnTo>
                  <a:lnTo>
                    <a:pt x="28260" y="13590"/>
                  </a:lnTo>
                  <a:lnTo>
                    <a:pt x="61761" y="7921"/>
                  </a:lnTo>
                  <a:lnTo>
                    <a:pt x="86136" y="5262"/>
                  </a:lnTo>
                  <a:lnTo>
                    <a:pt x="103968" y="1560"/>
                  </a:lnTo>
                  <a:lnTo>
                    <a:pt x="138430" y="61"/>
                  </a:lnTo>
                  <a:lnTo>
                    <a:pt x="14607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4" name="SMARTInkShape-3312"/>
            <p:cNvSpPr/>
            <p:nvPr>
              <p:custDataLst>
                <p:tags r:id="rId31"/>
              </p:custDataLst>
            </p:nvPr>
          </p:nvSpPr>
          <p:spPr>
            <a:xfrm>
              <a:off x="8021435" y="5566411"/>
              <a:ext cx="147815" cy="296695"/>
            </a:xfrm>
            <a:custGeom>
              <a:avLst/>
              <a:gdLst/>
              <a:ahLst/>
              <a:cxnLst/>
              <a:rect l="0" t="0" r="0" b="0"/>
              <a:pathLst>
                <a:path w="147815" h="296695">
                  <a:moveTo>
                    <a:pt x="129287" y="28081"/>
                  </a:moveTo>
                  <a:lnTo>
                    <a:pt x="129287" y="28081"/>
                  </a:lnTo>
                  <a:lnTo>
                    <a:pt x="125410" y="28081"/>
                  </a:lnTo>
                  <a:lnTo>
                    <a:pt x="121342" y="25917"/>
                  </a:lnTo>
                  <a:lnTo>
                    <a:pt x="116829" y="23062"/>
                  </a:lnTo>
                  <a:lnTo>
                    <a:pt x="109726" y="20643"/>
                  </a:lnTo>
                  <a:lnTo>
                    <a:pt x="94384" y="9191"/>
                  </a:lnTo>
                  <a:lnTo>
                    <a:pt x="79684" y="4603"/>
                  </a:lnTo>
                  <a:lnTo>
                    <a:pt x="73970" y="1416"/>
                  </a:lnTo>
                  <a:lnTo>
                    <a:pt x="68725" y="0"/>
                  </a:lnTo>
                  <a:lnTo>
                    <a:pt x="61525" y="1534"/>
                  </a:lnTo>
                  <a:lnTo>
                    <a:pt x="50511" y="6961"/>
                  </a:lnTo>
                  <a:lnTo>
                    <a:pt x="31963" y="20070"/>
                  </a:lnTo>
                  <a:lnTo>
                    <a:pt x="17628" y="50860"/>
                  </a:lnTo>
                  <a:lnTo>
                    <a:pt x="5171" y="86624"/>
                  </a:lnTo>
                  <a:lnTo>
                    <a:pt x="0" y="110618"/>
                  </a:lnTo>
                  <a:lnTo>
                    <a:pt x="633" y="138285"/>
                  </a:lnTo>
                  <a:lnTo>
                    <a:pt x="4239" y="172837"/>
                  </a:lnTo>
                  <a:lnTo>
                    <a:pt x="10783" y="208936"/>
                  </a:lnTo>
                  <a:lnTo>
                    <a:pt x="22054" y="245161"/>
                  </a:lnTo>
                  <a:lnTo>
                    <a:pt x="43573" y="276794"/>
                  </a:lnTo>
                  <a:lnTo>
                    <a:pt x="53757" y="287247"/>
                  </a:lnTo>
                  <a:lnTo>
                    <a:pt x="62176" y="292852"/>
                  </a:lnTo>
                  <a:lnTo>
                    <a:pt x="76041" y="296694"/>
                  </a:lnTo>
                  <a:lnTo>
                    <a:pt x="85604" y="295428"/>
                  </a:lnTo>
                  <a:lnTo>
                    <a:pt x="104970" y="288003"/>
                  </a:lnTo>
                  <a:lnTo>
                    <a:pt x="112528" y="281287"/>
                  </a:lnTo>
                  <a:lnTo>
                    <a:pt x="126569" y="258229"/>
                  </a:lnTo>
                  <a:lnTo>
                    <a:pt x="138987" y="224806"/>
                  </a:lnTo>
                  <a:lnTo>
                    <a:pt x="145412" y="188697"/>
                  </a:lnTo>
                  <a:lnTo>
                    <a:pt x="147814" y="174123"/>
                  </a:lnTo>
                  <a:lnTo>
                    <a:pt x="144570" y="141507"/>
                  </a:lnTo>
                  <a:lnTo>
                    <a:pt x="136038" y="110132"/>
                  </a:lnTo>
                  <a:lnTo>
                    <a:pt x="121935" y="81520"/>
                  </a:lnTo>
                  <a:lnTo>
                    <a:pt x="116281" y="75365"/>
                  </a:lnTo>
                  <a:lnTo>
                    <a:pt x="104785" y="68149"/>
                  </a:lnTo>
                  <a:lnTo>
                    <a:pt x="93220" y="65300"/>
                  </a:lnTo>
                  <a:lnTo>
                    <a:pt x="86997" y="64737"/>
                  </a:lnTo>
                  <a:lnTo>
                    <a:pt x="70859" y="719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5" name="SMARTInkShape-3313"/>
            <p:cNvSpPr/>
            <p:nvPr>
              <p:custDataLst>
                <p:tags r:id="rId32"/>
              </p:custDataLst>
            </p:nvPr>
          </p:nvSpPr>
          <p:spPr>
            <a:xfrm>
              <a:off x="8282186" y="5769777"/>
              <a:ext cx="14608" cy="255023"/>
            </a:xfrm>
            <a:custGeom>
              <a:avLst/>
              <a:gdLst/>
              <a:ahLst/>
              <a:cxnLst/>
              <a:rect l="0" t="0" r="0" b="0"/>
              <a:pathLst>
                <a:path w="14608" h="255023">
                  <a:moveTo>
                    <a:pt x="7303" y="0"/>
                  </a:moveTo>
                  <a:lnTo>
                    <a:pt x="7303" y="0"/>
                  </a:lnTo>
                  <a:lnTo>
                    <a:pt x="1522" y="13725"/>
                  </a:lnTo>
                  <a:lnTo>
                    <a:pt x="88" y="45639"/>
                  </a:lnTo>
                  <a:lnTo>
                    <a:pt x="17" y="74205"/>
                  </a:lnTo>
                  <a:lnTo>
                    <a:pt x="3" y="108100"/>
                  </a:lnTo>
                  <a:lnTo>
                    <a:pt x="0" y="142356"/>
                  </a:lnTo>
                  <a:lnTo>
                    <a:pt x="811" y="175361"/>
                  </a:lnTo>
                  <a:lnTo>
                    <a:pt x="5780" y="210134"/>
                  </a:lnTo>
                  <a:lnTo>
                    <a:pt x="7914" y="241457"/>
                  </a:lnTo>
                  <a:lnTo>
                    <a:pt x="14298" y="255022"/>
                  </a:lnTo>
                  <a:lnTo>
                    <a:pt x="14607" y="2483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15" name="SMARTInkShape-Group841"/>
          <p:cNvGrpSpPr/>
          <p:nvPr/>
        </p:nvGrpSpPr>
        <p:grpSpPr>
          <a:xfrm>
            <a:off x="6902330" y="6105738"/>
            <a:ext cx="2219742" cy="627980"/>
            <a:chOff x="6902330" y="6105738"/>
            <a:chExt cx="2219742" cy="627980"/>
          </a:xfrm>
        </p:grpSpPr>
        <p:sp>
          <p:nvSpPr>
            <p:cNvPr id="45497" name="SMARTInkShape-3314"/>
            <p:cNvSpPr/>
            <p:nvPr>
              <p:custDataLst>
                <p:tags r:id="rId4"/>
              </p:custDataLst>
            </p:nvPr>
          </p:nvSpPr>
          <p:spPr>
            <a:xfrm>
              <a:off x="7464192" y="6156863"/>
              <a:ext cx="102047" cy="391481"/>
            </a:xfrm>
            <a:custGeom>
              <a:avLst/>
              <a:gdLst/>
              <a:ahLst/>
              <a:cxnLst/>
              <a:rect l="0" t="0" r="0" b="0"/>
              <a:pathLst>
                <a:path w="102047" h="391481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3"/>
                  </a:lnTo>
                  <a:lnTo>
                    <a:pt x="6288" y="3876"/>
                  </a:lnTo>
                  <a:lnTo>
                    <a:pt x="7438" y="5018"/>
                  </a:lnTo>
                  <a:lnTo>
                    <a:pt x="15113" y="9016"/>
                  </a:lnTo>
                  <a:lnTo>
                    <a:pt x="17379" y="10879"/>
                  </a:lnTo>
                  <a:lnTo>
                    <a:pt x="24224" y="12950"/>
                  </a:lnTo>
                  <a:lnTo>
                    <a:pt x="37203" y="16280"/>
                  </a:lnTo>
                  <a:lnTo>
                    <a:pt x="56129" y="24675"/>
                  </a:lnTo>
                  <a:lnTo>
                    <a:pt x="63627" y="31524"/>
                  </a:lnTo>
                  <a:lnTo>
                    <a:pt x="70477" y="39167"/>
                  </a:lnTo>
                  <a:lnTo>
                    <a:pt x="82647" y="49655"/>
                  </a:lnTo>
                  <a:lnTo>
                    <a:pt x="97043" y="81107"/>
                  </a:lnTo>
                  <a:lnTo>
                    <a:pt x="101220" y="110516"/>
                  </a:lnTo>
                  <a:lnTo>
                    <a:pt x="102046" y="146741"/>
                  </a:lnTo>
                  <a:lnTo>
                    <a:pt x="100024" y="177646"/>
                  </a:lnTo>
                  <a:lnTo>
                    <a:pt x="96450" y="210338"/>
                  </a:lnTo>
                  <a:lnTo>
                    <a:pt x="93227" y="240581"/>
                  </a:lnTo>
                  <a:lnTo>
                    <a:pt x="87133" y="272265"/>
                  </a:lnTo>
                  <a:lnTo>
                    <a:pt x="82351" y="305186"/>
                  </a:lnTo>
                  <a:lnTo>
                    <a:pt x="78771" y="335499"/>
                  </a:lnTo>
                  <a:lnTo>
                    <a:pt x="74168" y="367067"/>
                  </a:lnTo>
                  <a:lnTo>
                    <a:pt x="73101" y="391480"/>
                  </a:lnTo>
                  <a:lnTo>
                    <a:pt x="73035" y="37247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8" name="SMARTInkShape-3315"/>
            <p:cNvSpPr/>
            <p:nvPr>
              <p:custDataLst>
                <p:tags r:id="rId5"/>
              </p:custDataLst>
            </p:nvPr>
          </p:nvSpPr>
          <p:spPr>
            <a:xfrm>
              <a:off x="6902330" y="6252287"/>
              <a:ext cx="158998" cy="481431"/>
            </a:xfrm>
            <a:custGeom>
              <a:avLst/>
              <a:gdLst/>
              <a:ahLst/>
              <a:cxnLst/>
              <a:rect l="0" t="0" r="0" b="0"/>
              <a:pathLst>
                <a:path w="158998" h="481431">
                  <a:moveTo>
                    <a:pt x="94437" y="459642"/>
                  </a:moveTo>
                  <a:lnTo>
                    <a:pt x="94437" y="459642"/>
                  </a:lnTo>
                  <a:lnTo>
                    <a:pt x="94437" y="463520"/>
                  </a:lnTo>
                  <a:lnTo>
                    <a:pt x="92273" y="467587"/>
                  </a:lnTo>
                  <a:lnTo>
                    <a:pt x="84271" y="476811"/>
                  </a:lnTo>
                  <a:lnTo>
                    <a:pt x="77476" y="479445"/>
                  </a:lnTo>
                  <a:lnTo>
                    <a:pt x="55774" y="481430"/>
                  </a:lnTo>
                  <a:lnTo>
                    <a:pt x="53243" y="479848"/>
                  </a:lnTo>
                  <a:lnTo>
                    <a:pt x="41186" y="467811"/>
                  </a:lnTo>
                  <a:lnTo>
                    <a:pt x="37025" y="465088"/>
                  </a:lnTo>
                  <a:lnTo>
                    <a:pt x="30239" y="455571"/>
                  </a:lnTo>
                  <a:lnTo>
                    <a:pt x="16734" y="422589"/>
                  </a:lnTo>
                  <a:lnTo>
                    <a:pt x="8999" y="393805"/>
                  </a:lnTo>
                  <a:lnTo>
                    <a:pt x="5283" y="367641"/>
                  </a:lnTo>
                  <a:lnTo>
                    <a:pt x="1208" y="334192"/>
                  </a:lnTo>
                  <a:lnTo>
                    <a:pt x="0" y="298582"/>
                  </a:lnTo>
                  <a:lnTo>
                    <a:pt x="1806" y="262335"/>
                  </a:lnTo>
                  <a:lnTo>
                    <a:pt x="4577" y="237241"/>
                  </a:lnTo>
                  <a:lnTo>
                    <a:pt x="5810" y="209858"/>
                  </a:lnTo>
                  <a:lnTo>
                    <a:pt x="8521" y="183622"/>
                  </a:lnTo>
                  <a:lnTo>
                    <a:pt x="12431" y="158436"/>
                  </a:lnTo>
                  <a:lnTo>
                    <a:pt x="16873" y="133717"/>
                  </a:lnTo>
                  <a:lnTo>
                    <a:pt x="23717" y="109207"/>
                  </a:lnTo>
                  <a:lnTo>
                    <a:pt x="34531" y="76924"/>
                  </a:lnTo>
                  <a:lnTo>
                    <a:pt x="49332" y="44205"/>
                  </a:lnTo>
                  <a:lnTo>
                    <a:pt x="67006" y="25565"/>
                  </a:lnTo>
                  <a:lnTo>
                    <a:pt x="99035" y="4967"/>
                  </a:lnTo>
                  <a:lnTo>
                    <a:pt x="117917" y="597"/>
                  </a:lnTo>
                  <a:lnTo>
                    <a:pt x="124619" y="0"/>
                  </a:lnTo>
                  <a:lnTo>
                    <a:pt x="136831" y="3540"/>
                  </a:lnTo>
                  <a:lnTo>
                    <a:pt x="146852" y="9728"/>
                  </a:lnTo>
                  <a:lnTo>
                    <a:pt x="150192" y="14337"/>
                  </a:lnTo>
                  <a:lnTo>
                    <a:pt x="152489" y="19090"/>
                  </a:lnTo>
                  <a:lnTo>
                    <a:pt x="156214" y="23907"/>
                  </a:lnTo>
                  <a:lnTo>
                    <a:pt x="158411" y="30918"/>
                  </a:lnTo>
                  <a:lnTo>
                    <a:pt x="158997" y="35059"/>
                  </a:lnTo>
                  <a:lnTo>
                    <a:pt x="157483" y="41825"/>
                  </a:lnTo>
                  <a:lnTo>
                    <a:pt x="154918" y="48348"/>
                  </a:lnTo>
                  <a:lnTo>
                    <a:pt x="149258" y="70460"/>
                  </a:lnTo>
                  <a:lnTo>
                    <a:pt x="139649" y="89665"/>
                  </a:lnTo>
                  <a:lnTo>
                    <a:pt x="111004" y="123685"/>
                  </a:lnTo>
                  <a:lnTo>
                    <a:pt x="104235" y="132609"/>
                  </a:lnTo>
                  <a:lnTo>
                    <a:pt x="83829" y="150176"/>
                  </a:lnTo>
                  <a:lnTo>
                    <a:pt x="80203" y="156868"/>
                  </a:lnTo>
                  <a:lnTo>
                    <a:pt x="76479" y="158718"/>
                  </a:lnTo>
                  <a:lnTo>
                    <a:pt x="75162" y="158400"/>
                  </a:lnTo>
                  <a:lnTo>
                    <a:pt x="74283" y="157377"/>
                  </a:lnTo>
                  <a:lnTo>
                    <a:pt x="73307" y="154075"/>
                  </a:lnTo>
                  <a:lnTo>
                    <a:pt x="72629" y="139115"/>
                  </a:lnTo>
                  <a:lnTo>
                    <a:pt x="79159" y="103149"/>
                  </a:lnTo>
                  <a:lnTo>
                    <a:pt x="79531" y="98325"/>
                  </a:lnTo>
                  <a:lnTo>
                    <a:pt x="94437" y="6525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99" name="SMARTInkShape-3316"/>
            <p:cNvSpPr/>
            <p:nvPr>
              <p:custDataLst>
                <p:tags r:id="rId6"/>
              </p:custDataLst>
            </p:nvPr>
          </p:nvSpPr>
          <p:spPr>
            <a:xfrm>
              <a:off x="7143175" y="6171469"/>
              <a:ext cx="87305" cy="269528"/>
            </a:xfrm>
            <a:custGeom>
              <a:avLst/>
              <a:gdLst/>
              <a:ahLst/>
              <a:cxnLst/>
              <a:rect l="0" t="0" r="0" b="0"/>
              <a:pathLst>
                <a:path w="87305" h="269528">
                  <a:moveTo>
                    <a:pt x="50787" y="0"/>
                  </a:moveTo>
                  <a:lnTo>
                    <a:pt x="50787" y="0"/>
                  </a:lnTo>
                  <a:lnTo>
                    <a:pt x="46909" y="0"/>
                  </a:lnTo>
                  <a:lnTo>
                    <a:pt x="42842" y="2164"/>
                  </a:lnTo>
                  <a:lnTo>
                    <a:pt x="32692" y="10880"/>
                  </a:lnTo>
                  <a:lnTo>
                    <a:pt x="30572" y="17279"/>
                  </a:lnTo>
                  <a:lnTo>
                    <a:pt x="27214" y="30006"/>
                  </a:lnTo>
                  <a:lnTo>
                    <a:pt x="16485" y="60306"/>
                  </a:lnTo>
                  <a:lnTo>
                    <a:pt x="9086" y="95798"/>
                  </a:lnTo>
                  <a:lnTo>
                    <a:pt x="5430" y="124413"/>
                  </a:lnTo>
                  <a:lnTo>
                    <a:pt x="1370" y="153449"/>
                  </a:lnTo>
                  <a:lnTo>
                    <a:pt x="0" y="188465"/>
                  </a:lnTo>
                  <a:lnTo>
                    <a:pt x="5559" y="218012"/>
                  </a:lnTo>
                  <a:lnTo>
                    <a:pt x="16838" y="245421"/>
                  </a:lnTo>
                  <a:lnTo>
                    <a:pt x="23797" y="253253"/>
                  </a:lnTo>
                  <a:lnTo>
                    <a:pt x="41191" y="266672"/>
                  </a:lnTo>
                  <a:lnTo>
                    <a:pt x="58599" y="269527"/>
                  </a:lnTo>
                  <a:lnTo>
                    <a:pt x="67243" y="269106"/>
                  </a:lnTo>
                  <a:lnTo>
                    <a:pt x="78160" y="263901"/>
                  </a:lnTo>
                  <a:lnTo>
                    <a:pt x="87304" y="24832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0" name="SMARTInkShape-3317"/>
            <p:cNvSpPr/>
            <p:nvPr>
              <p:custDataLst>
                <p:tags r:id="rId7"/>
              </p:custDataLst>
            </p:nvPr>
          </p:nvSpPr>
          <p:spPr>
            <a:xfrm>
              <a:off x="7281604" y="6197214"/>
              <a:ext cx="116818" cy="293804"/>
            </a:xfrm>
            <a:custGeom>
              <a:avLst/>
              <a:gdLst/>
              <a:ahLst/>
              <a:cxnLst/>
              <a:rect l="0" t="0" r="0" b="0"/>
              <a:pathLst>
                <a:path w="116818" h="293804">
                  <a:moveTo>
                    <a:pt x="0" y="25380"/>
                  </a:moveTo>
                  <a:lnTo>
                    <a:pt x="0" y="25380"/>
                  </a:lnTo>
                  <a:lnTo>
                    <a:pt x="6288" y="19091"/>
                  </a:lnTo>
                  <a:lnTo>
                    <a:pt x="12934" y="17466"/>
                  </a:lnTo>
                  <a:lnTo>
                    <a:pt x="20512" y="13117"/>
                  </a:lnTo>
                  <a:lnTo>
                    <a:pt x="31865" y="10656"/>
                  </a:lnTo>
                  <a:lnTo>
                    <a:pt x="40729" y="5148"/>
                  </a:lnTo>
                  <a:lnTo>
                    <a:pt x="45963" y="699"/>
                  </a:lnTo>
                  <a:lnTo>
                    <a:pt x="49307" y="0"/>
                  </a:lnTo>
                  <a:lnTo>
                    <a:pt x="63248" y="2853"/>
                  </a:lnTo>
                  <a:lnTo>
                    <a:pt x="68873" y="7164"/>
                  </a:lnTo>
                  <a:lnTo>
                    <a:pt x="71185" y="11333"/>
                  </a:lnTo>
                  <a:lnTo>
                    <a:pt x="72670" y="24498"/>
                  </a:lnTo>
                  <a:lnTo>
                    <a:pt x="72151" y="42728"/>
                  </a:lnTo>
                  <a:lnTo>
                    <a:pt x="60571" y="77493"/>
                  </a:lnTo>
                  <a:lnTo>
                    <a:pt x="52528" y="109275"/>
                  </a:lnTo>
                  <a:lnTo>
                    <a:pt x="45570" y="134012"/>
                  </a:lnTo>
                  <a:lnTo>
                    <a:pt x="38546" y="148396"/>
                  </a:lnTo>
                  <a:lnTo>
                    <a:pt x="36785" y="159939"/>
                  </a:lnTo>
                  <a:lnTo>
                    <a:pt x="36696" y="159718"/>
                  </a:lnTo>
                  <a:lnTo>
                    <a:pt x="36636" y="158760"/>
                  </a:lnTo>
                  <a:lnTo>
                    <a:pt x="37408" y="158121"/>
                  </a:lnTo>
                  <a:lnTo>
                    <a:pt x="42371" y="156411"/>
                  </a:lnTo>
                  <a:lnTo>
                    <a:pt x="48982" y="151936"/>
                  </a:lnTo>
                  <a:lnTo>
                    <a:pt x="53689" y="150605"/>
                  </a:lnTo>
                  <a:lnTo>
                    <a:pt x="58486" y="145685"/>
                  </a:lnTo>
                  <a:lnTo>
                    <a:pt x="63323" y="139712"/>
                  </a:lnTo>
                  <a:lnTo>
                    <a:pt x="78717" y="130333"/>
                  </a:lnTo>
                  <a:lnTo>
                    <a:pt x="86652" y="128831"/>
                  </a:lnTo>
                  <a:lnTo>
                    <a:pt x="93423" y="130327"/>
                  </a:lnTo>
                  <a:lnTo>
                    <a:pt x="104383" y="137900"/>
                  </a:lnTo>
                  <a:lnTo>
                    <a:pt x="111897" y="144828"/>
                  </a:lnTo>
                  <a:lnTo>
                    <a:pt x="114652" y="149610"/>
                  </a:lnTo>
                  <a:lnTo>
                    <a:pt x="116420" y="159292"/>
                  </a:lnTo>
                  <a:lnTo>
                    <a:pt x="116817" y="180174"/>
                  </a:lnTo>
                  <a:lnTo>
                    <a:pt x="106688" y="205872"/>
                  </a:lnTo>
                  <a:lnTo>
                    <a:pt x="90051" y="240448"/>
                  </a:lnTo>
                  <a:lnTo>
                    <a:pt x="81954" y="258437"/>
                  </a:lnTo>
                  <a:lnTo>
                    <a:pt x="53759" y="291543"/>
                  </a:lnTo>
                  <a:lnTo>
                    <a:pt x="48780" y="293803"/>
                  </a:lnTo>
                  <a:lnTo>
                    <a:pt x="47127" y="293594"/>
                  </a:lnTo>
                  <a:lnTo>
                    <a:pt x="46025" y="292643"/>
                  </a:lnTo>
                  <a:lnTo>
                    <a:pt x="43989" y="289422"/>
                  </a:lnTo>
                  <a:lnTo>
                    <a:pt x="40379" y="285286"/>
                  </a:lnTo>
                  <a:lnTo>
                    <a:pt x="36856" y="262514"/>
                  </a:lnTo>
                  <a:lnTo>
                    <a:pt x="36518" y="23718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1" name="SMARTInkShape-3318"/>
            <p:cNvSpPr/>
            <p:nvPr>
              <p:custDataLst>
                <p:tags r:id="rId8"/>
              </p:custDataLst>
            </p:nvPr>
          </p:nvSpPr>
          <p:spPr>
            <a:xfrm>
              <a:off x="7661387" y="6383360"/>
              <a:ext cx="138767" cy="21823"/>
            </a:xfrm>
            <a:custGeom>
              <a:avLst/>
              <a:gdLst/>
              <a:ahLst/>
              <a:cxnLst/>
              <a:rect l="0" t="0" r="0" b="0"/>
              <a:pathLst>
                <a:path w="138767" h="21823">
                  <a:moveTo>
                    <a:pt x="0" y="7215"/>
                  </a:moveTo>
                  <a:lnTo>
                    <a:pt x="0" y="7215"/>
                  </a:lnTo>
                  <a:lnTo>
                    <a:pt x="18175" y="7215"/>
                  </a:lnTo>
                  <a:lnTo>
                    <a:pt x="22415" y="5051"/>
                  </a:lnTo>
                  <a:lnTo>
                    <a:pt x="24680" y="3338"/>
                  </a:lnTo>
                  <a:lnTo>
                    <a:pt x="31526" y="1434"/>
                  </a:lnTo>
                  <a:lnTo>
                    <a:pt x="63431" y="0"/>
                  </a:lnTo>
                  <a:lnTo>
                    <a:pt x="82799" y="740"/>
                  </a:lnTo>
                  <a:lnTo>
                    <a:pt x="114693" y="8929"/>
                  </a:lnTo>
                  <a:lnTo>
                    <a:pt x="138766" y="2182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2" name="SMARTInkShape-3319"/>
            <p:cNvSpPr/>
            <p:nvPr>
              <p:custDataLst>
                <p:tags r:id="rId9"/>
              </p:custDataLst>
            </p:nvPr>
          </p:nvSpPr>
          <p:spPr>
            <a:xfrm>
              <a:off x="7847863" y="6164735"/>
              <a:ext cx="146039" cy="538486"/>
            </a:xfrm>
            <a:custGeom>
              <a:avLst/>
              <a:gdLst/>
              <a:ahLst/>
              <a:cxnLst/>
              <a:rect l="0" t="0" r="0" b="0"/>
              <a:pathLst>
                <a:path w="146039" h="538486">
                  <a:moveTo>
                    <a:pt x="91057" y="517980"/>
                  </a:moveTo>
                  <a:lnTo>
                    <a:pt x="91057" y="517980"/>
                  </a:lnTo>
                  <a:lnTo>
                    <a:pt x="87180" y="517980"/>
                  </a:lnTo>
                  <a:lnTo>
                    <a:pt x="86037" y="518792"/>
                  </a:lnTo>
                  <a:lnTo>
                    <a:pt x="85276" y="520145"/>
                  </a:lnTo>
                  <a:lnTo>
                    <a:pt x="84768" y="521858"/>
                  </a:lnTo>
                  <a:lnTo>
                    <a:pt x="75943" y="532778"/>
                  </a:lnTo>
                  <a:lnTo>
                    <a:pt x="71355" y="536730"/>
                  </a:lnTo>
                  <a:lnTo>
                    <a:pt x="66611" y="538485"/>
                  </a:lnTo>
                  <a:lnTo>
                    <a:pt x="64211" y="538143"/>
                  </a:lnTo>
                  <a:lnTo>
                    <a:pt x="59378" y="535597"/>
                  </a:lnTo>
                  <a:lnTo>
                    <a:pt x="52096" y="529602"/>
                  </a:lnTo>
                  <a:lnTo>
                    <a:pt x="44799" y="518809"/>
                  </a:lnTo>
                  <a:lnTo>
                    <a:pt x="30465" y="485749"/>
                  </a:lnTo>
                  <a:lnTo>
                    <a:pt x="19544" y="458658"/>
                  </a:lnTo>
                  <a:lnTo>
                    <a:pt x="11170" y="427909"/>
                  </a:lnTo>
                  <a:lnTo>
                    <a:pt x="5712" y="393101"/>
                  </a:lnTo>
                  <a:lnTo>
                    <a:pt x="1931" y="357090"/>
                  </a:lnTo>
                  <a:lnTo>
                    <a:pt x="0" y="320723"/>
                  </a:lnTo>
                  <a:lnTo>
                    <a:pt x="1897" y="295601"/>
                  </a:lnTo>
                  <a:lnTo>
                    <a:pt x="2740" y="268206"/>
                  </a:lnTo>
                  <a:lnTo>
                    <a:pt x="5279" y="239800"/>
                  </a:lnTo>
                  <a:lnTo>
                    <a:pt x="8301" y="211757"/>
                  </a:lnTo>
                  <a:lnTo>
                    <a:pt x="9644" y="185768"/>
                  </a:lnTo>
                  <a:lnTo>
                    <a:pt x="14569" y="160693"/>
                  </a:lnTo>
                  <a:lnTo>
                    <a:pt x="21356" y="136023"/>
                  </a:lnTo>
                  <a:lnTo>
                    <a:pt x="30551" y="100135"/>
                  </a:lnTo>
                  <a:lnTo>
                    <a:pt x="43193" y="69393"/>
                  </a:lnTo>
                  <a:lnTo>
                    <a:pt x="66821" y="33079"/>
                  </a:lnTo>
                  <a:lnTo>
                    <a:pt x="85292" y="9162"/>
                  </a:lnTo>
                  <a:lnTo>
                    <a:pt x="94175" y="3756"/>
                  </a:lnTo>
                  <a:lnTo>
                    <a:pt x="114049" y="0"/>
                  </a:lnTo>
                  <a:lnTo>
                    <a:pt x="126182" y="3477"/>
                  </a:lnTo>
                  <a:lnTo>
                    <a:pt x="136178" y="9646"/>
                  </a:lnTo>
                  <a:lnTo>
                    <a:pt x="139513" y="14250"/>
                  </a:lnTo>
                  <a:lnTo>
                    <a:pt x="146038" y="31258"/>
                  </a:lnTo>
                  <a:lnTo>
                    <a:pt x="138502" y="63067"/>
                  </a:lnTo>
                  <a:lnTo>
                    <a:pt x="125030" y="95849"/>
                  </a:lnTo>
                  <a:lnTo>
                    <a:pt x="114569" y="118050"/>
                  </a:lnTo>
                  <a:lnTo>
                    <a:pt x="88923" y="153770"/>
                  </a:lnTo>
                  <a:lnTo>
                    <a:pt x="79755" y="164687"/>
                  </a:lnTo>
                  <a:lnTo>
                    <a:pt x="76885" y="173235"/>
                  </a:lnTo>
                  <a:lnTo>
                    <a:pt x="76740" y="172917"/>
                  </a:lnTo>
                  <a:lnTo>
                    <a:pt x="76450" y="1455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3" name="SMARTInkShape-3320"/>
            <p:cNvSpPr/>
            <p:nvPr>
              <p:custDataLst>
                <p:tags r:id="rId10"/>
              </p:custDataLst>
            </p:nvPr>
          </p:nvSpPr>
          <p:spPr>
            <a:xfrm>
              <a:off x="8045227" y="6164166"/>
              <a:ext cx="90889" cy="277184"/>
            </a:xfrm>
            <a:custGeom>
              <a:avLst/>
              <a:gdLst/>
              <a:ahLst/>
              <a:cxnLst/>
              <a:rect l="0" t="0" r="0" b="0"/>
              <a:pathLst>
                <a:path w="90889" h="277184">
                  <a:moveTo>
                    <a:pt x="68977" y="0"/>
                  </a:moveTo>
                  <a:lnTo>
                    <a:pt x="68977" y="0"/>
                  </a:lnTo>
                  <a:lnTo>
                    <a:pt x="62689" y="6288"/>
                  </a:lnTo>
                  <a:lnTo>
                    <a:pt x="56044" y="7914"/>
                  </a:lnTo>
                  <a:lnTo>
                    <a:pt x="44532" y="17443"/>
                  </a:lnTo>
                  <a:lnTo>
                    <a:pt x="30017" y="41849"/>
                  </a:lnTo>
                  <a:lnTo>
                    <a:pt x="17851" y="75901"/>
                  </a:lnTo>
                  <a:lnTo>
                    <a:pt x="10550" y="103099"/>
                  </a:lnTo>
                  <a:lnTo>
                    <a:pt x="3246" y="131715"/>
                  </a:lnTo>
                  <a:lnTo>
                    <a:pt x="0" y="151051"/>
                  </a:lnTo>
                  <a:lnTo>
                    <a:pt x="1923" y="179375"/>
                  </a:lnTo>
                  <a:lnTo>
                    <a:pt x="2984" y="211167"/>
                  </a:lnTo>
                  <a:lnTo>
                    <a:pt x="5332" y="231361"/>
                  </a:lnTo>
                  <a:lnTo>
                    <a:pt x="15693" y="256936"/>
                  </a:lnTo>
                  <a:lnTo>
                    <a:pt x="20409" y="263780"/>
                  </a:lnTo>
                  <a:lnTo>
                    <a:pt x="25210" y="267364"/>
                  </a:lnTo>
                  <a:lnTo>
                    <a:pt x="48489" y="276351"/>
                  </a:lnTo>
                  <a:lnTo>
                    <a:pt x="56505" y="277183"/>
                  </a:lnTo>
                  <a:lnTo>
                    <a:pt x="61541" y="275214"/>
                  </a:lnTo>
                  <a:lnTo>
                    <a:pt x="78707" y="260357"/>
                  </a:lnTo>
                  <a:lnTo>
                    <a:pt x="89445" y="243462"/>
                  </a:lnTo>
                  <a:lnTo>
                    <a:pt x="90888" y="2337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4" name="SMARTInkShape-3321"/>
            <p:cNvSpPr/>
            <p:nvPr>
              <p:custDataLst>
                <p:tags r:id="rId11"/>
              </p:custDataLst>
            </p:nvPr>
          </p:nvSpPr>
          <p:spPr>
            <a:xfrm>
              <a:off x="7617565" y="6317557"/>
              <a:ext cx="116858" cy="14591"/>
            </a:xfrm>
            <a:custGeom>
              <a:avLst/>
              <a:gdLst/>
              <a:ahLst/>
              <a:cxnLst/>
              <a:rect l="0" t="0" r="0" b="0"/>
              <a:pathLst>
                <a:path w="116858" h="14591">
                  <a:moveTo>
                    <a:pt x="0" y="7286"/>
                  </a:moveTo>
                  <a:lnTo>
                    <a:pt x="0" y="7286"/>
                  </a:lnTo>
                  <a:lnTo>
                    <a:pt x="6289" y="7286"/>
                  </a:lnTo>
                  <a:lnTo>
                    <a:pt x="19791" y="998"/>
                  </a:lnTo>
                  <a:lnTo>
                    <a:pt x="55976" y="0"/>
                  </a:lnTo>
                  <a:lnTo>
                    <a:pt x="82174" y="796"/>
                  </a:lnTo>
                  <a:lnTo>
                    <a:pt x="96981" y="6272"/>
                  </a:lnTo>
                  <a:lnTo>
                    <a:pt x="116729" y="7284"/>
                  </a:lnTo>
                  <a:lnTo>
                    <a:pt x="116857" y="1459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5" name="SMARTInkShape-3322"/>
            <p:cNvSpPr/>
            <p:nvPr>
              <p:custDataLst>
                <p:tags r:id="rId12"/>
              </p:custDataLst>
            </p:nvPr>
          </p:nvSpPr>
          <p:spPr>
            <a:xfrm>
              <a:off x="8158390" y="6237502"/>
              <a:ext cx="116493" cy="232944"/>
            </a:xfrm>
            <a:custGeom>
              <a:avLst/>
              <a:gdLst/>
              <a:ahLst/>
              <a:cxnLst/>
              <a:rect l="0" t="0" r="0" b="0"/>
              <a:pathLst>
                <a:path w="116493" h="232944">
                  <a:moveTo>
                    <a:pt x="58064" y="7003"/>
                  </a:moveTo>
                  <a:lnTo>
                    <a:pt x="58064" y="7003"/>
                  </a:lnTo>
                  <a:lnTo>
                    <a:pt x="64352" y="7003"/>
                  </a:lnTo>
                  <a:lnTo>
                    <a:pt x="64691" y="6191"/>
                  </a:lnTo>
                  <a:lnTo>
                    <a:pt x="65341" y="0"/>
                  </a:lnTo>
                  <a:lnTo>
                    <a:pt x="65365" y="6014"/>
                  </a:lnTo>
                  <a:lnTo>
                    <a:pt x="61489" y="10587"/>
                  </a:lnTo>
                  <a:lnTo>
                    <a:pt x="59586" y="16981"/>
                  </a:lnTo>
                  <a:lnTo>
                    <a:pt x="56351" y="29705"/>
                  </a:lnTo>
                  <a:lnTo>
                    <a:pt x="43306" y="66142"/>
                  </a:lnTo>
                  <a:lnTo>
                    <a:pt x="33689" y="98662"/>
                  </a:lnTo>
                  <a:lnTo>
                    <a:pt x="26406" y="126762"/>
                  </a:lnTo>
                  <a:lnTo>
                    <a:pt x="12467" y="159508"/>
                  </a:lnTo>
                  <a:lnTo>
                    <a:pt x="3789" y="192902"/>
                  </a:lnTo>
                  <a:lnTo>
                    <a:pt x="0" y="219660"/>
                  </a:lnTo>
                  <a:lnTo>
                    <a:pt x="1962" y="225406"/>
                  </a:lnTo>
                  <a:lnTo>
                    <a:pt x="3620" y="228074"/>
                  </a:lnTo>
                  <a:lnTo>
                    <a:pt x="5538" y="229853"/>
                  </a:lnTo>
                  <a:lnTo>
                    <a:pt x="9833" y="231830"/>
                  </a:lnTo>
                  <a:lnTo>
                    <a:pt x="16813" y="232943"/>
                  </a:lnTo>
                  <a:lnTo>
                    <a:pt x="21606" y="231039"/>
                  </a:lnTo>
                  <a:lnTo>
                    <a:pt x="27419" y="227082"/>
                  </a:lnTo>
                  <a:lnTo>
                    <a:pt x="39417" y="225489"/>
                  </a:lnTo>
                  <a:lnTo>
                    <a:pt x="50443" y="220365"/>
                  </a:lnTo>
                  <a:lnTo>
                    <a:pt x="52983" y="219845"/>
                  </a:lnTo>
                  <a:lnTo>
                    <a:pt x="67502" y="213161"/>
                  </a:lnTo>
                  <a:lnTo>
                    <a:pt x="81388" y="211829"/>
                  </a:lnTo>
                  <a:lnTo>
                    <a:pt x="86825" y="213810"/>
                  </a:lnTo>
                  <a:lnTo>
                    <a:pt x="91945" y="216585"/>
                  </a:lnTo>
                  <a:lnTo>
                    <a:pt x="96926" y="217818"/>
                  </a:lnTo>
                  <a:lnTo>
                    <a:pt x="98579" y="218959"/>
                  </a:lnTo>
                  <a:lnTo>
                    <a:pt x="99681" y="220530"/>
                  </a:lnTo>
                  <a:lnTo>
                    <a:pt x="100415" y="222389"/>
                  </a:lnTo>
                  <a:lnTo>
                    <a:pt x="101717" y="223629"/>
                  </a:lnTo>
                  <a:lnTo>
                    <a:pt x="105327" y="225007"/>
                  </a:lnTo>
                  <a:lnTo>
                    <a:pt x="116492" y="2261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6" name="SMARTInkShape-3323"/>
            <p:cNvSpPr/>
            <p:nvPr>
              <p:custDataLst>
                <p:tags r:id="rId13"/>
              </p:custDataLst>
            </p:nvPr>
          </p:nvSpPr>
          <p:spPr>
            <a:xfrm>
              <a:off x="8238364" y="6251808"/>
              <a:ext cx="18815" cy="233713"/>
            </a:xfrm>
            <a:custGeom>
              <a:avLst/>
              <a:gdLst/>
              <a:ahLst/>
              <a:cxnLst/>
              <a:rect l="0" t="0" r="0" b="0"/>
              <a:pathLst>
                <a:path w="18815" h="233713">
                  <a:moveTo>
                    <a:pt x="0" y="0"/>
                  </a:moveTo>
                  <a:lnTo>
                    <a:pt x="0" y="0"/>
                  </a:lnTo>
                  <a:lnTo>
                    <a:pt x="0" y="33559"/>
                  </a:lnTo>
                  <a:lnTo>
                    <a:pt x="811" y="44941"/>
                  </a:lnTo>
                  <a:lnTo>
                    <a:pt x="10166" y="78182"/>
                  </a:lnTo>
                  <a:lnTo>
                    <a:pt x="13730" y="109939"/>
                  </a:lnTo>
                  <a:lnTo>
                    <a:pt x="14433" y="144464"/>
                  </a:lnTo>
                  <a:lnTo>
                    <a:pt x="14573" y="174967"/>
                  </a:lnTo>
                  <a:lnTo>
                    <a:pt x="14604" y="208912"/>
                  </a:lnTo>
                  <a:lnTo>
                    <a:pt x="16770" y="216739"/>
                  </a:lnTo>
                  <a:lnTo>
                    <a:pt x="18483" y="219963"/>
                  </a:lnTo>
                  <a:lnTo>
                    <a:pt x="18814" y="222923"/>
                  </a:lnTo>
                  <a:lnTo>
                    <a:pt x="14607" y="2337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7" name="SMARTInkShape-3324"/>
            <p:cNvSpPr/>
            <p:nvPr>
              <p:custDataLst>
                <p:tags r:id="rId14"/>
              </p:custDataLst>
            </p:nvPr>
          </p:nvSpPr>
          <p:spPr>
            <a:xfrm>
              <a:off x="8318703" y="6105738"/>
              <a:ext cx="109533" cy="363180"/>
            </a:xfrm>
            <a:custGeom>
              <a:avLst/>
              <a:gdLst/>
              <a:ahLst/>
              <a:cxnLst/>
              <a:rect l="0" t="0" r="0" b="0"/>
              <a:pathLst>
                <a:path w="109533" h="363180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7438" y="5019"/>
                  </a:lnTo>
                  <a:lnTo>
                    <a:pt x="10879" y="6288"/>
                  </a:lnTo>
                  <a:lnTo>
                    <a:pt x="12122" y="7438"/>
                  </a:lnTo>
                  <a:lnTo>
                    <a:pt x="18157" y="17380"/>
                  </a:lnTo>
                  <a:lnTo>
                    <a:pt x="35142" y="31422"/>
                  </a:lnTo>
                  <a:lnTo>
                    <a:pt x="59766" y="67303"/>
                  </a:lnTo>
                  <a:lnTo>
                    <a:pt x="81662" y="103402"/>
                  </a:lnTo>
                  <a:lnTo>
                    <a:pt x="100580" y="138919"/>
                  </a:lnTo>
                  <a:lnTo>
                    <a:pt x="106894" y="160722"/>
                  </a:lnTo>
                  <a:lnTo>
                    <a:pt x="109028" y="193777"/>
                  </a:lnTo>
                  <a:lnTo>
                    <a:pt x="109449" y="225734"/>
                  </a:lnTo>
                  <a:lnTo>
                    <a:pt x="109532" y="255489"/>
                  </a:lnTo>
                  <a:lnTo>
                    <a:pt x="107383" y="277494"/>
                  </a:lnTo>
                  <a:lnTo>
                    <a:pt x="103263" y="306740"/>
                  </a:lnTo>
                  <a:lnTo>
                    <a:pt x="96602" y="341100"/>
                  </a:lnTo>
                  <a:lnTo>
                    <a:pt x="94870" y="351230"/>
                  </a:lnTo>
                  <a:lnTo>
                    <a:pt x="88754" y="363179"/>
                  </a:lnTo>
                  <a:lnTo>
                    <a:pt x="88383" y="363033"/>
                  </a:lnTo>
                  <a:lnTo>
                    <a:pt x="87861" y="358950"/>
                  </a:lnTo>
                  <a:lnTo>
                    <a:pt x="87671" y="351832"/>
                  </a:lnTo>
                  <a:lnTo>
                    <a:pt x="80339" y="33596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8" name="SMARTInkShape-3325"/>
            <p:cNvSpPr/>
            <p:nvPr>
              <p:custDataLst>
                <p:tags r:id="rId15"/>
              </p:custDataLst>
            </p:nvPr>
          </p:nvSpPr>
          <p:spPr>
            <a:xfrm>
              <a:off x="8472077" y="6229898"/>
              <a:ext cx="94947" cy="21911"/>
            </a:xfrm>
            <a:custGeom>
              <a:avLst/>
              <a:gdLst/>
              <a:ahLst/>
              <a:cxnLst/>
              <a:rect l="0" t="0" r="0" b="0"/>
              <a:pathLst>
                <a:path w="94947" h="21911">
                  <a:moveTo>
                    <a:pt x="0" y="0"/>
                  </a:moveTo>
                  <a:lnTo>
                    <a:pt x="0" y="0"/>
                  </a:lnTo>
                  <a:lnTo>
                    <a:pt x="36118" y="0"/>
                  </a:lnTo>
                  <a:lnTo>
                    <a:pt x="53657" y="811"/>
                  </a:lnTo>
                  <a:lnTo>
                    <a:pt x="67433" y="5780"/>
                  </a:lnTo>
                  <a:lnTo>
                    <a:pt x="85872" y="7214"/>
                  </a:lnTo>
                  <a:lnTo>
                    <a:pt x="94599" y="14303"/>
                  </a:lnTo>
                  <a:lnTo>
                    <a:pt x="94946" y="2191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09" name="SMARTInkShape-3326"/>
            <p:cNvSpPr/>
            <p:nvPr>
              <p:custDataLst>
                <p:tags r:id="rId16"/>
              </p:custDataLst>
            </p:nvPr>
          </p:nvSpPr>
          <p:spPr>
            <a:xfrm>
              <a:off x="8501290" y="6291421"/>
              <a:ext cx="102251" cy="4209"/>
            </a:xfrm>
            <a:custGeom>
              <a:avLst/>
              <a:gdLst/>
              <a:ahLst/>
              <a:cxnLst/>
              <a:rect l="0" t="0" r="0" b="0"/>
              <a:pathLst>
                <a:path w="102251" h="4209">
                  <a:moveTo>
                    <a:pt x="0" y="4208"/>
                  </a:moveTo>
                  <a:lnTo>
                    <a:pt x="0" y="4208"/>
                  </a:lnTo>
                  <a:lnTo>
                    <a:pt x="0" y="0"/>
                  </a:lnTo>
                  <a:lnTo>
                    <a:pt x="0" y="3996"/>
                  </a:lnTo>
                  <a:lnTo>
                    <a:pt x="35538" y="4208"/>
                  </a:lnTo>
                  <a:lnTo>
                    <a:pt x="68404" y="4208"/>
                  </a:lnTo>
                  <a:lnTo>
                    <a:pt x="102250" y="42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10" name="SMARTInkShape-3327"/>
            <p:cNvSpPr/>
            <p:nvPr>
              <p:custDataLst>
                <p:tags r:id="rId17"/>
              </p:custDataLst>
            </p:nvPr>
          </p:nvSpPr>
          <p:spPr>
            <a:xfrm>
              <a:off x="8705789" y="6419789"/>
              <a:ext cx="29215" cy="14574"/>
            </a:xfrm>
            <a:custGeom>
              <a:avLst/>
              <a:gdLst/>
              <a:ahLst/>
              <a:cxnLst/>
              <a:rect l="0" t="0" r="0" b="0"/>
              <a:pathLst>
                <a:path w="29215" h="14574">
                  <a:moveTo>
                    <a:pt x="0" y="0"/>
                  </a:moveTo>
                  <a:lnTo>
                    <a:pt x="0" y="0"/>
                  </a:lnTo>
                  <a:lnTo>
                    <a:pt x="0" y="10166"/>
                  </a:lnTo>
                  <a:lnTo>
                    <a:pt x="811" y="11646"/>
                  </a:lnTo>
                  <a:lnTo>
                    <a:pt x="2165" y="12633"/>
                  </a:lnTo>
                  <a:lnTo>
                    <a:pt x="5831" y="13729"/>
                  </a:lnTo>
                  <a:lnTo>
                    <a:pt x="20505" y="14573"/>
                  </a:lnTo>
                  <a:lnTo>
                    <a:pt x="29214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11" name="SMARTInkShape-3328"/>
            <p:cNvSpPr/>
            <p:nvPr>
              <p:custDataLst>
                <p:tags r:id="rId18"/>
              </p:custDataLst>
            </p:nvPr>
          </p:nvSpPr>
          <p:spPr>
            <a:xfrm>
              <a:off x="8808038" y="6419789"/>
              <a:ext cx="36519" cy="14579"/>
            </a:xfrm>
            <a:custGeom>
              <a:avLst/>
              <a:gdLst/>
              <a:ahLst/>
              <a:cxnLst/>
              <a:rect l="0" t="0" r="0" b="0"/>
              <a:pathLst>
                <a:path w="36519" h="14579">
                  <a:moveTo>
                    <a:pt x="0" y="0"/>
                  </a:moveTo>
                  <a:lnTo>
                    <a:pt x="0" y="0"/>
                  </a:lnTo>
                  <a:lnTo>
                    <a:pt x="0" y="10880"/>
                  </a:lnTo>
                  <a:lnTo>
                    <a:pt x="812" y="12122"/>
                  </a:lnTo>
                  <a:lnTo>
                    <a:pt x="2165" y="12951"/>
                  </a:lnTo>
                  <a:lnTo>
                    <a:pt x="7945" y="14116"/>
                  </a:lnTo>
                  <a:lnTo>
                    <a:pt x="26794" y="14578"/>
                  </a:lnTo>
                  <a:lnTo>
                    <a:pt x="30302" y="12430"/>
                  </a:lnTo>
                  <a:lnTo>
                    <a:pt x="36518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12" name="SMARTInkShape-3329"/>
            <p:cNvSpPr/>
            <p:nvPr>
              <p:custDataLst>
                <p:tags r:id="rId19"/>
              </p:custDataLst>
            </p:nvPr>
          </p:nvSpPr>
          <p:spPr>
            <a:xfrm>
              <a:off x="8888377" y="6266415"/>
              <a:ext cx="73036" cy="21911"/>
            </a:xfrm>
            <a:custGeom>
              <a:avLst/>
              <a:gdLst/>
              <a:ahLst/>
              <a:cxnLst/>
              <a:rect l="0" t="0" r="0" b="0"/>
              <a:pathLst>
                <a:path w="73036" h="21911">
                  <a:moveTo>
                    <a:pt x="0" y="0"/>
                  </a:moveTo>
                  <a:lnTo>
                    <a:pt x="0" y="0"/>
                  </a:lnTo>
                  <a:lnTo>
                    <a:pt x="7754" y="0"/>
                  </a:lnTo>
                  <a:lnTo>
                    <a:pt x="13725" y="2164"/>
                  </a:lnTo>
                  <a:lnTo>
                    <a:pt x="19084" y="5020"/>
                  </a:lnTo>
                  <a:lnTo>
                    <a:pt x="26663" y="7438"/>
                  </a:lnTo>
                  <a:lnTo>
                    <a:pt x="34048" y="12123"/>
                  </a:lnTo>
                  <a:lnTo>
                    <a:pt x="42188" y="13871"/>
                  </a:lnTo>
                  <a:lnTo>
                    <a:pt x="72581" y="14605"/>
                  </a:lnTo>
                  <a:lnTo>
                    <a:pt x="73035" y="2191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13" name="SMARTInkShape-3330"/>
            <p:cNvSpPr/>
            <p:nvPr>
              <p:custDataLst>
                <p:tags r:id="rId20"/>
              </p:custDataLst>
            </p:nvPr>
          </p:nvSpPr>
          <p:spPr>
            <a:xfrm>
              <a:off x="8888377" y="6346754"/>
              <a:ext cx="102250" cy="1"/>
            </a:xfrm>
            <a:custGeom>
              <a:avLst/>
              <a:gdLst/>
              <a:ahLst/>
              <a:cxnLst/>
              <a:rect l="0" t="0" r="0" b="0"/>
              <a:pathLst>
                <a:path w="102250" h="1">
                  <a:moveTo>
                    <a:pt x="0" y="0"/>
                  </a:moveTo>
                  <a:lnTo>
                    <a:pt x="0" y="0"/>
                  </a:lnTo>
                  <a:lnTo>
                    <a:pt x="33558" y="0"/>
                  </a:lnTo>
                  <a:lnTo>
                    <a:pt x="66550" y="0"/>
                  </a:lnTo>
                  <a:lnTo>
                    <a:pt x="10224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14" name="SMARTInkShape-3331"/>
            <p:cNvSpPr/>
            <p:nvPr>
              <p:custDataLst>
                <p:tags r:id="rId21"/>
              </p:custDataLst>
            </p:nvPr>
          </p:nvSpPr>
          <p:spPr>
            <a:xfrm>
              <a:off x="9041937" y="6186174"/>
              <a:ext cx="80135" cy="181185"/>
            </a:xfrm>
            <a:custGeom>
              <a:avLst/>
              <a:gdLst/>
              <a:ahLst/>
              <a:cxnLst/>
              <a:rect l="0" t="0" r="0" b="0"/>
              <a:pathLst>
                <a:path w="80135" h="181185">
                  <a:moveTo>
                    <a:pt x="65546" y="21813"/>
                  </a:moveTo>
                  <a:lnTo>
                    <a:pt x="65546" y="21813"/>
                  </a:lnTo>
                  <a:lnTo>
                    <a:pt x="54665" y="10933"/>
                  </a:lnTo>
                  <a:lnTo>
                    <a:pt x="50431" y="8863"/>
                  </a:lnTo>
                  <a:lnTo>
                    <a:pt x="48166" y="8310"/>
                  </a:lnTo>
                  <a:lnTo>
                    <a:pt x="36287" y="1570"/>
                  </a:lnTo>
                  <a:lnTo>
                    <a:pt x="25575" y="0"/>
                  </a:lnTo>
                  <a:lnTo>
                    <a:pt x="24292" y="779"/>
                  </a:lnTo>
                  <a:lnTo>
                    <a:pt x="23436" y="2110"/>
                  </a:lnTo>
                  <a:lnTo>
                    <a:pt x="22866" y="3809"/>
                  </a:lnTo>
                  <a:lnTo>
                    <a:pt x="4585" y="38329"/>
                  </a:lnTo>
                  <a:lnTo>
                    <a:pt x="756" y="61804"/>
                  </a:lnTo>
                  <a:lnTo>
                    <a:pt x="0" y="93851"/>
                  </a:lnTo>
                  <a:lnTo>
                    <a:pt x="2033" y="116463"/>
                  </a:lnTo>
                  <a:lnTo>
                    <a:pt x="12279" y="152426"/>
                  </a:lnTo>
                  <a:lnTo>
                    <a:pt x="19377" y="167721"/>
                  </a:lnTo>
                  <a:lnTo>
                    <a:pt x="31474" y="178081"/>
                  </a:lnTo>
                  <a:lnTo>
                    <a:pt x="38500" y="180530"/>
                  </a:lnTo>
                  <a:lnTo>
                    <a:pt x="42646" y="181184"/>
                  </a:lnTo>
                  <a:lnTo>
                    <a:pt x="49417" y="179746"/>
                  </a:lnTo>
                  <a:lnTo>
                    <a:pt x="52358" y="178226"/>
                  </a:lnTo>
                  <a:lnTo>
                    <a:pt x="54319" y="176402"/>
                  </a:lnTo>
                  <a:lnTo>
                    <a:pt x="61603" y="165288"/>
                  </a:lnTo>
                  <a:lnTo>
                    <a:pt x="74805" y="154868"/>
                  </a:lnTo>
                  <a:lnTo>
                    <a:pt x="78568" y="143378"/>
                  </a:lnTo>
                  <a:lnTo>
                    <a:pt x="80134" y="108062"/>
                  </a:lnTo>
                  <a:lnTo>
                    <a:pt x="79337" y="91658"/>
                  </a:lnTo>
                  <a:lnTo>
                    <a:pt x="73863" y="64092"/>
                  </a:lnTo>
                  <a:lnTo>
                    <a:pt x="70818" y="36859"/>
                  </a:lnTo>
                  <a:lnTo>
                    <a:pt x="58242" y="72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31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Autocorrelation Function of MA(</a:t>
            </a:r>
            <a:r>
              <a:rPr lang="da-DK" altLang="en-US" i="1" smtClean="0"/>
              <a:t>q</a:t>
            </a:r>
            <a:r>
              <a:rPr lang="da-DK" altLang="en-US" smtClean="0"/>
              <a:t>)</a:t>
            </a:r>
            <a:endParaRPr lang="en-US" altLang="en-US" smtClean="0"/>
          </a:p>
        </p:txBody>
      </p:sp>
      <p:sp>
        <p:nvSpPr>
          <p:cNvPr id="4608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ACF of Ma(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) _________________.</a:t>
            </a:r>
            <a:endParaRPr lang="en-US" altLang="en-US" i="1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is very useful in the identification of an MA(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) process</a:t>
            </a:r>
          </a:p>
        </p:txBody>
      </p:sp>
      <p:pic>
        <p:nvPicPr>
          <p:cNvPr id="46087" name="Picture 7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r="1793"/>
          <a:stretch/>
        </p:blipFill>
        <p:spPr>
          <a:xfrm>
            <a:off x="381000" y="1600200"/>
            <a:ext cx="8365677" cy="1946275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Autocorrelation Function of MA(</a:t>
            </a:r>
            <a:r>
              <a:rPr lang="da-DK" altLang="en-US" i="1" smtClean="0"/>
              <a:t>q</a:t>
            </a:r>
            <a:r>
              <a:rPr lang="da-DK" altLang="en-US" smtClean="0"/>
              <a:t>)</a:t>
            </a:r>
            <a:endParaRPr lang="en-US" altLang="en-US" smtClean="0"/>
          </a:p>
        </p:txBody>
      </p:sp>
      <p:sp>
        <p:nvSpPr>
          <p:cNvPr id="4608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smtClean="0"/>
              <a:t>ACF of Ma(</a:t>
            </a:r>
            <a:r>
              <a:rPr lang="en-US" altLang="en-US" i="1" smtClean="0"/>
              <a:t>q</a:t>
            </a:r>
            <a:r>
              <a:rPr lang="en-US" altLang="en-US" smtClean="0"/>
              <a:t>) “cuts off” after lag </a:t>
            </a:r>
            <a:r>
              <a:rPr lang="en-US" altLang="en-US" i="1" smtClean="0"/>
              <a:t>q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is very useful in the identification of an MA(</a:t>
            </a:r>
            <a:r>
              <a:rPr lang="en-US" altLang="en-US" i="1" smtClean="0"/>
              <a:t>q</a:t>
            </a:r>
            <a:r>
              <a:rPr lang="en-US" altLang="en-US" smtClean="0"/>
              <a:t>) process</a:t>
            </a:r>
          </a:p>
        </p:txBody>
      </p:sp>
      <p:pic>
        <p:nvPicPr>
          <p:cNvPr id="46087" name="Picture 7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r="1793"/>
          <a:stretch/>
        </p:blipFill>
        <p:spPr>
          <a:xfrm>
            <a:off x="381000" y="1600200"/>
            <a:ext cx="8365677" cy="1946275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ACF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3363"/>
            <a:ext cx="76200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Will not be equal to zero after lag </a:t>
            </a:r>
            <a:r>
              <a:rPr lang="en-US" altLang="en-US" i="1" smtClean="0"/>
              <a:t>q</a:t>
            </a:r>
            <a:r>
              <a:rPr lang="en-US" altLang="en-US" smtClean="0"/>
              <a:t> for an MA(</a:t>
            </a:r>
            <a:r>
              <a:rPr lang="en-US" altLang="en-US" i="1" smtClean="0"/>
              <a:t>q</a:t>
            </a:r>
            <a:r>
              <a:rPr lang="en-US" altLang="en-US" smtClean="0"/>
              <a:t>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it will be small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For the same size of </a:t>
            </a:r>
            <a:r>
              <a:rPr lang="en-US" altLang="en-US" i="1" smtClean="0"/>
              <a:t>N</a:t>
            </a:r>
            <a:r>
              <a:rPr lang="en-US" altLang="en-US" smtClean="0"/>
              <a:t>, this can be tested using the limits: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2821723"/>
              </p:ext>
            </p:extLst>
          </p:nvPr>
        </p:nvGraphicFramePr>
        <p:xfrm>
          <a:off x="3492500" y="5565775"/>
          <a:ext cx="1350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571320" imgH="228600" progId="Equation.3">
                  <p:embed/>
                </p:oleObj>
              </mc:Choice>
              <mc:Fallback>
                <p:oleObj name="Equation" r:id="rId4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65775"/>
                        <a:ext cx="1350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01C45-2848-48AC-B1DA-E412DCCA2C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First-Order Moving Average Process MA(1)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7848600" cy="93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for which autocovariance and autocorrelation functions are given as</a:t>
            </a:r>
          </a:p>
        </p:txBody>
      </p:sp>
      <p:pic>
        <p:nvPicPr>
          <p:cNvPr id="4711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886200"/>
            <a:ext cx="2743200" cy="1860928"/>
          </a:xfrm>
          <a:noFill/>
        </p:spPr>
      </p:pic>
      <p:pic>
        <p:nvPicPr>
          <p:cNvPr id="4711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983656"/>
            <a:ext cx="4343400" cy="1029420"/>
          </a:xfrm>
          <a:noFill/>
        </p:spPr>
      </p:pic>
      <p:pic>
        <p:nvPicPr>
          <p:cNvPr id="47113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3886200"/>
            <a:ext cx="2805238" cy="18288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7159" name="SMARTInkShape-Group842"/>
          <p:cNvGrpSpPr/>
          <p:nvPr/>
        </p:nvGrpSpPr>
        <p:grpSpPr>
          <a:xfrm>
            <a:off x="7099019" y="3593329"/>
            <a:ext cx="832599" cy="613496"/>
            <a:chOff x="7099019" y="3593329"/>
            <a:chExt cx="832599" cy="613496"/>
          </a:xfrm>
        </p:grpSpPr>
        <p:sp>
          <p:nvSpPr>
            <p:cNvPr id="47156" name="SMARTInkShape-3332"/>
            <p:cNvSpPr/>
            <p:nvPr>
              <p:custDataLst>
                <p:tags r:id="rId31"/>
              </p:custDataLst>
            </p:nvPr>
          </p:nvSpPr>
          <p:spPr>
            <a:xfrm>
              <a:off x="7099019" y="3680971"/>
              <a:ext cx="438209" cy="299445"/>
            </a:xfrm>
            <a:custGeom>
              <a:avLst/>
              <a:gdLst/>
              <a:ahLst/>
              <a:cxnLst/>
              <a:rect l="0" t="0" r="0" b="0"/>
              <a:pathLst>
                <a:path w="438209" h="299445">
                  <a:moveTo>
                    <a:pt x="438208" y="0"/>
                  </a:moveTo>
                  <a:lnTo>
                    <a:pt x="438208" y="0"/>
                  </a:lnTo>
                  <a:lnTo>
                    <a:pt x="403659" y="0"/>
                  </a:lnTo>
                  <a:lnTo>
                    <a:pt x="389380" y="3877"/>
                  </a:lnTo>
                  <a:lnTo>
                    <a:pt x="357210" y="22742"/>
                  </a:lnTo>
                  <a:lnTo>
                    <a:pt x="324647" y="41551"/>
                  </a:lnTo>
                  <a:lnTo>
                    <a:pt x="296540" y="59920"/>
                  </a:lnTo>
                  <a:lnTo>
                    <a:pt x="267655" y="80781"/>
                  </a:lnTo>
                  <a:lnTo>
                    <a:pt x="234660" y="102380"/>
                  </a:lnTo>
                  <a:lnTo>
                    <a:pt x="203064" y="128076"/>
                  </a:lnTo>
                  <a:lnTo>
                    <a:pt x="169267" y="152370"/>
                  </a:lnTo>
                  <a:lnTo>
                    <a:pt x="137432" y="178864"/>
                  </a:lnTo>
                  <a:lnTo>
                    <a:pt x="107442" y="203395"/>
                  </a:lnTo>
                  <a:lnTo>
                    <a:pt x="74058" y="233494"/>
                  </a:lnTo>
                  <a:lnTo>
                    <a:pt x="40527" y="266324"/>
                  </a:lnTo>
                  <a:lnTo>
                    <a:pt x="5335" y="294410"/>
                  </a:lnTo>
                  <a:lnTo>
                    <a:pt x="465" y="299002"/>
                  </a:lnTo>
                  <a:lnTo>
                    <a:pt x="24" y="291980"/>
                  </a:lnTo>
                  <a:lnTo>
                    <a:pt x="0" y="282061"/>
                  </a:lnTo>
                  <a:lnTo>
                    <a:pt x="9013" y="248116"/>
                  </a:lnTo>
                  <a:lnTo>
                    <a:pt x="27838" y="213307"/>
                  </a:lnTo>
                  <a:lnTo>
                    <a:pt x="42014" y="181824"/>
                  </a:lnTo>
                  <a:lnTo>
                    <a:pt x="59820" y="149847"/>
                  </a:lnTo>
                  <a:lnTo>
                    <a:pt x="75375" y="116998"/>
                  </a:lnTo>
                  <a:lnTo>
                    <a:pt x="87539" y="80799"/>
                  </a:lnTo>
                  <a:lnTo>
                    <a:pt x="87609" y="84352"/>
                  </a:lnTo>
                  <a:lnTo>
                    <a:pt x="72841" y="117108"/>
                  </a:lnTo>
                  <a:lnTo>
                    <a:pt x="60023" y="147065"/>
                  </a:lnTo>
                  <a:lnTo>
                    <a:pt x="45336" y="177645"/>
                  </a:lnTo>
                  <a:lnTo>
                    <a:pt x="38257" y="210826"/>
                  </a:lnTo>
                  <a:lnTo>
                    <a:pt x="32651" y="235804"/>
                  </a:lnTo>
                  <a:lnTo>
                    <a:pt x="35821" y="254620"/>
                  </a:lnTo>
                  <a:lnTo>
                    <a:pt x="41899" y="266056"/>
                  </a:lnTo>
                  <a:lnTo>
                    <a:pt x="49652" y="274584"/>
                  </a:lnTo>
                  <a:lnTo>
                    <a:pt x="71045" y="287204"/>
                  </a:lnTo>
                  <a:lnTo>
                    <a:pt x="95993" y="291166"/>
                  </a:lnTo>
                  <a:lnTo>
                    <a:pt x="131599" y="292012"/>
                  </a:lnTo>
                  <a:lnTo>
                    <a:pt x="167996" y="297904"/>
                  </a:lnTo>
                  <a:lnTo>
                    <a:pt x="202063" y="299241"/>
                  </a:lnTo>
                  <a:lnTo>
                    <a:pt x="226406" y="2994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57" name="SMARTInkShape-3333"/>
            <p:cNvSpPr/>
            <p:nvPr>
              <p:custDataLst>
                <p:tags r:id="rId32"/>
              </p:custDataLst>
            </p:nvPr>
          </p:nvSpPr>
          <p:spPr>
            <a:xfrm>
              <a:off x="7588352" y="3702882"/>
              <a:ext cx="343266" cy="94946"/>
            </a:xfrm>
            <a:custGeom>
              <a:avLst/>
              <a:gdLst/>
              <a:ahLst/>
              <a:cxnLst/>
              <a:rect l="0" t="0" r="0" b="0"/>
              <a:pathLst>
                <a:path w="343266" h="94946">
                  <a:moveTo>
                    <a:pt x="0" y="94945"/>
                  </a:moveTo>
                  <a:lnTo>
                    <a:pt x="0" y="94945"/>
                  </a:lnTo>
                  <a:lnTo>
                    <a:pt x="0" y="91069"/>
                  </a:lnTo>
                  <a:lnTo>
                    <a:pt x="2164" y="87001"/>
                  </a:lnTo>
                  <a:lnTo>
                    <a:pt x="11645" y="75385"/>
                  </a:lnTo>
                  <a:lnTo>
                    <a:pt x="13729" y="68141"/>
                  </a:lnTo>
                  <a:lnTo>
                    <a:pt x="14606" y="51135"/>
                  </a:lnTo>
                  <a:lnTo>
                    <a:pt x="14606" y="55005"/>
                  </a:lnTo>
                  <a:lnTo>
                    <a:pt x="16771" y="59071"/>
                  </a:lnTo>
                  <a:lnTo>
                    <a:pt x="20895" y="64416"/>
                  </a:lnTo>
                  <a:lnTo>
                    <a:pt x="32560" y="70491"/>
                  </a:lnTo>
                  <a:lnTo>
                    <a:pt x="45684" y="72533"/>
                  </a:lnTo>
                  <a:lnTo>
                    <a:pt x="69222" y="72157"/>
                  </a:lnTo>
                  <a:lnTo>
                    <a:pt x="102708" y="62861"/>
                  </a:lnTo>
                  <a:lnTo>
                    <a:pt x="135211" y="51067"/>
                  </a:lnTo>
                  <a:lnTo>
                    <a:pt x="167278" y="41375"/>
                  </a:lnTo>
                  <a:lnTo>
                    <a:pt x="197055" y="31646"/>
                  </a:lnTo>
                  <a:lnTo>
                    <a:pt x="226380" y="24073"/>
                  </a:lnTo>
                  <a:lnTo>
                    <a:pt x="262111" y="17176"/>
                  </a:lnTo>
                  <a:lnTo>
                    <a:pt x="298497" y="14832"/>
                  </a:lnTo>
                  <a:lnTo>
                    <a:pt x="332698" y="14613"/>
                  </a:lnTo>
                  <a:lnTo>
                    <a:pt x="341713" y="14607"/>
                  </a:lnTo>
                  <a:lnTo>
                    <a:pt x="342231" y="13796"/>
                  </a:lnTo>
                  <a:lnTo>
                    <a:pt x="343174" y="7169"/>
                  </a:lnTo>
                  <a:lnTo>
                    <a:pt x="34326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58" name="SMARTInkShape-3334"/>
            <p:cNvSpPr/>
            <p:nvPr>
              <p:custDataLst>
                <p:tags r:id="rId33"/>
              </p:custDataLst>
            </p:nvPr>
          </p:nvSpPr>
          <p:spPr>
            <a:xfrm>
              <a:off x="7741725" y="3593329"/>
              <a:ext cx="43822" cy="613496"/>
            </a:xfrm>
            <a:custGeom>
              <a:avLst/>
              <a:gdLst/>
              <a:ahLst/>
              <a:cxnLst/>
              <a:rect l="0" t="0" r="0" b="0"/>
              <a:pathLst>
                <a:path w="43822" h="613496">
                  <a:moveTo>
                    <a:pt x="43821" y="0"/>
                  </a:moveTo>
                  <a:lnTo>
                    <a:pt x="43821" y="0"/>
                  </a:lnTo>
                  <a:lnTo>
                    <a:pt x="43821" y="3877"/>
                  </a:lnTo>
                  <a:lnTo>
                    <a:pt x="43010" y="5019"/>
                  </a:lnTo>
                  <a:lnTo>
                    <a:pt x="41657" y="5781"/>
                  </a:lnTo>
                  <a:lnTo>
                    <a:pt x="39943" y="6288"/>
                  </a:lnTo>
                  <a:lnTo>
                    <a:pt x="35876" y="11180"/>
                  </a:lnTo>
                  <a:lnTo>
                    <a:pt x="32176" y="18764"/>
                  </a:lnTo>
                  <a:lnTo>
                    <a:pt x="23644" y="52238"/>
                  </a:lnTo>
                  <a:lnTo>
                    <a:pt x="16632" y="82723"/>
                  </a:lnTo>
                  <a:lnTo>
                    <a:pt x="15208" y="110259"/>
                  </a:lnTo>
                  <a:lnTo>
                    <a:pt x="14784" y="141140"/>
                  </a:lnTo>
                  <a:lnTo>
                    <a:pt x="12496" y="175988"/>
                  </a:lnTo>
                  <a:lnTo>
                    <a:pt x="9611" y="200753"/>
                  </a:lnTo>
                  <a:lnTo>
                    <a:pt x="8329" y="227990"/>
                  </a:lnTo>
                  <a:lnTo>
                    <a:pt x="7759" y="258490"/>
                  </a:lnTo>
                  <a:lnTo>
                    <a:pt x="7506" y="290980"/>
                  </a:lnTo>
                  <a:lnTo>
                    <a:pt x="7393" y="324356"/>
                  </a:lnTo>
                  <a:lnTo>
                    <a:pt x="7343" y="360288"/>
                  </a:lnTo>
                  <a:lnTo>
                    <a:pt x="7330" y="378959"/>
                  </a:lnTo>
                  <a:lnTo>
                    <a:pt x="7321" y="398710"/>
                  </a:lnTo>
                  <a:lnTo>
                    <a:pt x="7315" y="419180"/>
                  </a:lnTo>
                  <a:lnTo>
                    <a:pt x="7311" y="440131"/>
                  </a:lnTo>
                  <a:lnTo>
                    <a:pt x="6497" y="462213"/>
                  </a:lnTo>
                  <a:lnTo>
                    <a:pt x="5143" y="485049"/>
                  </a:lnTo>
                  <a:lnTo>
                    <a:pt x="3429" y="508389"/>
                  </a:lnTo>
                  <a:lnTo>
                    <a:pt x="1016" y="541236"/>
                  </a:lnTo>
                  <a:lnTo>
                    <a:pt x="452" y="566232"/>
                  </a:lnTo>
                  <a:lnTo>
                    <a:pt x="0" y="6134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74" name="SMARTInkShape-Group843"/>
          <p:cNvGrpSpPr/>
          <p:nvPr/>
        </p:nvGrpSpPr>
        <p:grpSpPr>
          <a:xfrm>
            <a:off x="7311833" y="2674429"/>
            <a:ext cx="1642276" cy="574204"/>
            <a:chOff x="7311833" y="2674429"/>
            <a:chExt cx="1642276" cy="574204"/>
          </a:xfrm>
        </p:grpSpPr>
        <p:sp>
          <p:nvSpPr>
            <p:cNvPr id="47160" name="SMARTInkShape-3335"/>
            <p:cNvSpPr/>
            <p:nvPr>
              <p:custDataLst>
                <p:tags r:id="rId17"/>
              </p:custDataLst>
            </p:nvPr>
          </p:nvSpPr>
          <p:spPr>
            <a:xfrm>
              <a:off x="7311833" y="3118601"/>
              <a:ext cx="101235" cy="130032"/>
            </a:xfrm>
            <a:custGeom>
              <a:avLst/>
              <a:gdLst/>
              <a:ahLst/>
              <a:cxnLst/>
              <a:rect l="0" t="0" r="0" b="0"/>
              <a:pathLst>
                <a:path w="101235" h="130032">
                  <a:moveTo>
                    <a:pt x="6289" y="102249"/>
                  </a:moveTo>
                  <a:lnTo>
                    <a:pt x="6289" y="102249"/>
                  </a:lnTo>
                  <a:lnTo>
                    <a:pt x="6289" y="106126"/>
                  </a:lnTo>
                  <a:lnTo>
                    <a:pt x="4124" y="110193"/>
                  </a:lnTo>
                  <a:lnTo>
                    <a:pt x="1269" y="114706"/>
                  </a:lnTo>
                  <a:lnTo>
                    <a:pt x="0" y="119417"/>
                  </a:lnTo>
                  <a:lnTo>
                    <a:pt x="473" y="121809"/>
                  </a:lnTo>
                  <a:lnTo>
                    <a:pt x="3163" y="126632"/>
                  </a:lnTo>
                  <a:lnTo>
                    <a:pt x="5017" y="128242"/>
                  </a:lnTo>
                  <a:lnTo>
                    <a:pt x="9240" y="130031"/>
                  </a:lnTo>
                  <a:lnTo>
                    <a:pt x="11502" y="129697"/>
                  </a:lnTo>
                  <a:lnTo>
                    <a:pt x="31626" y="118110"/>
                  </a:lnTo>
                  <a:lnTo>
                    <a:pt x="45535" y="104424"/>
                  </a:lnTo>
                  <a:lnTo>
                    <a:pt x="66938" y="69377"/>
                  </a:lnTo>
                  <a:lnTo>
                    <a:pt x="85657" y="36787"/>
                  </a:lnTo>
                  <a:lnTo>
                    <a:pt x="10123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1" name="SMARTInkShape-3336"/>
            <p:cNvSpPr/>
            <p:nvPr>
              <p:custDataLst>
                <p:tags r:id="rId18"/>
              </p:custDataLst>
            </p:nvPr>
          </p:nvSpPr>
          <p:spPr>
            <a:xfrm>
              <a:off x="7340032" y="2833763"/>
              <a:ext cx="14608" cy="342672"/>
            </a:xfrm>
            <a:custGeom>
              <a:avLst/>
              <a:gdLst/>
              <a:ahLst/>
              <a:cxnLst/>
              <a:rect l="0" t="0" r="0" b="0"/>
              <a:pathLst>
                <a:path w="14608" h="342672">
                  <a:moveTo>
                    <a:pt x="0" y="0"/>
                  </a:moveTo>
                  <a:lnTo>
                    <a:pt x="0" y="0"/>
                  </a:lnTo>
                  <a:lnTo>
                    <a:pt x="7277" y="0"/>
                  </a:lnTo>
                  <a:lnTo>
                    <a:pt x="7302" y="33622"/>
                  </a:lnTo>
                  <a:lnTo>
                    <a:pt x="7303" y="65130"/>
                  </a:lnTo>
                  <a:lnTo>
                    <a:pt x="7303" y="93054"/>
                  </a:lnTo>
                  <a:lnTo>
                    <a:pt x="7303" y="121886"/>
                  </a:lnTo>
                  <a:lnTo>
                    <a:pt x="8115" y="150987"/>
                  </a:lnTo>
                  <a:lnTo>
                    <a:pt x="12322" y="180168"/>
                  </a:lnTo>
                  <a:lnTo>
                    <a:pt x="13930" y="209372"/>
                  </a:lnTo>
                  <a:lnTo>
                    <a:pt x="14406" y="238583"/>
                  </a:lnTo>
                  <a:lnTo>
                    <a:pt x="14548" y="266985"/>
                  </a:lnTo>
                  <a:lnTo>
                    <a:pt x="14595" y="298803"/>
                  </a:lnTo>
                  <a:lnTo>
                    <a:pt x="14606" y="333101"/>
                  </a:lnTo>
                  <a:lnTo>
                    <a:pt x="14607" y="342671"/>
                  </a:lnTo>
                  <a:lnTo>
                    <a:pt x="14607" y="335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2" name="SMARTInkShape-3337"/>
            <p:cNvSpPr/>
            <p:nvPr>
              <p:custDataLst>
                <p:tags r:id="rId19"/>
              </p:custDataLst>
            </p:nvPr>
          </p:nvSpPr>
          <p:spPr>
            <a:xfrm>
              <a:off x="7347636" y="2761742"/>
              <a:ext cx="80039" cy="20898"/>
            </a:xfrm>
            <a:custGeom>
              <a:avLst/>
              <a:gdLst/>
              <a:ahLst/>
              <a:cxnLst/>
              <a:rect l="0" t="0" r="0" b="0"/>
              <a:pathLst>
                <a:path w="80039" h="20898">
                  <a:moveTo>
                    <a:pt x="7003" y="20897"/>
                  </a:moveTo>
                  <a:lnTo>
                    <a:pt x="7003" y="20897"/>
                  </a:lnTo>
                  <a:lnTo>
                    <a:pt x="7003" y="17020"/>
                  </a:lnTo>
                  <a:lnTo>
                    <a:pt x="6191" y="15878"/>
                  </a:lnTo>
                  <a:lnTo>
                    <a:pt x="4838" y="15116"/>
                  </a:lnTo>
                  <a:lnTo>
                    <a:pt x="3126" y="14609"/>
                  </a:lnTo>
                  <a:lnTo>
                    <a:pt x="1984" y="13459"/>
                  </a:lnTo>
                  <a:lnTo>
                    <a:pt x="0" y="7394"/>
                  </a:lnTo>
                  <a:lnTo>
                    <a:pt x="712" y="7026"/>
                  </a:lnTo>
                  <a:lnTo>
                    <a:pt x="34250" y="10"/>
                  </a:lnTo>
                  <a:lnTo>
                    <a:pt x="53351" y="0"/>
                  </a:lnTo>
                  <a:lnTo>
                    <a:pt x="69862" y="5301"/>
                  </a:lnTo>
                  <a:lnTo>
                    <a:pt x="80038" y="135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3" name="SMARTInkShape-3338"/>
            <p:cNvSpPr/>
            <p:nvPr>
              <p:custDataLst>
                <p:tags r:id="rId20"/>
              </p:custDataLst>
            </p:nvPr>
          </p:nvSpPr>
          <p:spPr>
            <a:xfrm>
              <a:off x="7493405" y="2943316"/>
              <a:ext cx="182589" cy="80340"/>
            </a:xfrm>
            <a:custGeom>
              <a:avLst/>
              <a:gdLst/>
              <a:ahLst/>
              <a:cxnLst/>
              <a:rect l="0" t="0" r="0" b="0"/>
              <a:pathLst>
                <a:path w="182589" h="80340">
                  <a:moveTo>
                    <a:pt x="0" y="80339"/>
                  </a:moveTo>
                  <a:lnTo>
                    <a:pt x="0" y="80339"/>
                  </a:lnTo>
                  <a:lnTo>
                    <a:pt x="3878" y="80339"/>
                  </a:lnTo>
                  <a:lnTo>
                    <a:pt x="5019" y="79527"/>
                  </a:lnTo>
                  <a:lnTo>
                    <a:pt x="5782" y="78175"/>
                  </a:lnTo>
                  <a:lnTo>
                    <a:pt x="6289" y="76462"/>
                  </a:lnTo>
                  <a:lnTo>
                    <a:pt x="8250" y="75320"/>
                  </a:lnTo>
                  <a:lnTo>
                    <a:pt x="41614" y="69247"/>
                  </a:lnTo>
                  <a:lnTo>
                    <a:pt x="73707" y="58250"/>
                  </a:lnTo>
                  <a:lnTo>
                    <a:pt x="106260" y="44778"/>
                  </a:lnTo>
                  <a:lnTo>
                    <a:pt x="140702" y="23092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4" name="SMARTInkShape-3339"/>
            <p:cNvSpPr/>
            <p:nvPr>
              <p:custDataLst>
                <p:tags r:id="rId21"/>
              </p:custDataLst>
            </p:nvPr>
          </p:nvSpPr>
          <p:spPr>
            <a:xfrm>
              <a:off x="7764332" y="2731603"/>
              <a:ext cx="115080" cy="324032"/>
            </a:xfrm>
            <a:custGeom>
              <a:avLst/>
              <a:gdLst/>
              <a:ahLst/>
              <a:cxnLst/>
              <a:rect l="0" t="0" r="0" b="0"/>
              <a:pathLst>
                <a:path w="115080" h="324032">
                  <a:moveTo>
                    <a:pt x="94250" y="7215"/>
                  </a:moveTo>
                  <a:lnTo>
                    <a:pt x="94250" y="7215"/>
                  </a:lnTo>
                  <a:lnTo>
                    <a:pt x="90372" y="3338"/>
                  </a:lnTo>
                  <a:lnTo>
                    <a:pt x="86304" y="1434"/>
                  </a:lnTo>
                  <a:lnTo>
                    <a:pt x="76155" y="0"/>
                  </a:lnTo>
                  <a:lnTo>
                    <a:pt x="71870" y="2115"/>
                  </a:lnTo>
                  <a:lnTo>
                    <a:pt x="69592" y="3815"/>
                  </a:lnTo>
                  <a:lnTo>
                    <a:pt x="47013" y="34365"/>
                  </a:lnTo>
                  <a:lnTo>
                    <a:pt x="33096" y="63769"/>
                  </a:lnTo>
                  <a:lnTo>
                    <a:pt x="19505" y="98991"/>
                  </a:lnTo>
                  <a:lnTo>
                    <a:pt x="12880" y="125908"/>
                  </a:lnTo>
                  <a:lnTo>
                    <a:pt x="7232" y="154102"/>
                  </a:lnTo>
                  <a:lnTo>
                    <a:pt x="2827" y="182051"/>
                  </a:lnTo>
                  <a:lnTo>
                    <a:pt x="870" y="207997"/>
                  </a:lnTo>
                  <a:lnTo>
                    <a:pt x="0" y="233054"/>
                  </a:lnTo>
                  <a:lnTo>
                    <a:pt x="1675" y="267808"/>
                  </a:lnTo>
                  <a:lnTo>
                    <a:pt x="9510" y="300878"/>
                  </a:lnTo>
                  <a:lnTo>
                    <a:pt x="16283" y="310311"/>
                  </a:lnTo>
                  <a:lnTo>
                    <a:pt x="29978" y="322979"/>
                  </a:lnTo>
                  <a:lnTo>
                    <a:pt x="33549" y="324031"/>
                  </a:lnTo>
                  <a:lnTo>
                    <a:pt x="41844" y="323036"/>
                  </a:lnTo>
                  <a:lnTo>
                    <a:pt x="51761" y="317913"/>
                  </a:lnTo>
                  <a:lnTo>
                    <a:pt x="63717" y="307379"/>
                  </a:lnTo>
                  <a:lnTo>
                    <a:pt x="81312" y="274414"/>
                  </a:lnTo>
                  <a:lnTo>
                    <a:pt x="92581" y="247333"/>
                  </a:lnTo>
                  <a:lnTo>
                    <a:pt x="98893" y="216586"/>
                  </a:lnTo>
                  <a:lnTo>
                    <a:pt x="102930" y="183943"/>
                  </a:lnTo>
                  <a:lnTo>
                    <a:pt x="109265" y="153713"/>
                  </a:lnTo>
                  <a:lnTo>
                    <a:pt x="114798" y="118295"/>
                  </a:lnTo>
                  <a:lnTo>
                    <a:pt x="115079" y="94497"/>
                  </a:lnTo>
                  <a:lnTo>
                    <a:pt x="108698" y="75777"/>
                  </a:lnTo>
                  <a:lnTo>
                    <a:pt x="104031" y="68195"/>
                  </a:lnTo>
                  <a:lnTo>
                    <a:pt x="101553" y="58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5" name="SMARTInkShape-3340"/>
            <p:cNvSpPr/>
            <p:nvPr>
              <p:custDataLst>
                <p:tags r:id="rId22"/>
              </p:custDataLst>
            </p:nvPr>
          </p:nvSpPr>
          <p:spPr>
            <a:xfrm>
              <a:off x="7814760" y="2877584"/>
              <a:ext cx="102250" cy="36519"/>
            </a:xfrm>
            <a:custGeom>
              <a:avLst/>
              <a:gdLst/>
              <a:ahLst/>
              <a:cxnLst/>
              <a:rect l="0" t="0" r="0" b="0"/>
              <a:pathLst>
                <a:path w="102250" h="36519">
                  <a:moveTo>
                    <a:pt x="0" y="36518"/>
                  </a:moveTo>
                  <a:lnTo>
                    <a:pt x="0" y="36518"/>
                  </a:lnTo>
                  <a:lnTo>
                    <a:pt x="3877" y="36518"/>
                  </a:lnTo>
                  <a:lnTo>
                    <a:pt x="7945" y="34354"/>
                  </a:lnTo>
                  <a:lnTo>
                    <a:pt x="10165" y="32641"/>
                  </a:lnTo>
                  <a:lnTo>
                    <a:pt x="16960" y="30737"/>
                  </a:lnTo>
                  <a:lnTo>
                    <a:pt x="29912" y="27502"/>
                  </a:lnTo>
                  <a:lnTo>
                    <a:pt x="59482" y="16817"/>
                  </a:lnTo>
                  <a:lnTo>
                    <a:pt x="94156" y="3846"/>
                  </a:lnTo>
                  <a:lnTo>
                    <a:pt x="1022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6" name="SMARTInkShape-3341"/>
            <p:cNvSpPr/>
            <p:nvPr>
              <p:custDataLst>
                <p:tags r:id="rId23"/>
              </p:custDataLst>
            </p:nvPr>
          </p:nvSpPr>
          <p:spPr>
            <a:xfrm>
              <a:off x="7508013" y="2702828"/>
              <a:ext cx="101794" cy="442082"/>
            </a:xfrm>
            <a:custGeom>
              <a:avLst/>
              <a:gdLst/>
              <a:ahLst/>
              <a:cxnLst/>
              <a:rect l="0" t="0" r="0" b="0"/>
              <a:pathLst>
                <a:path w="101794" h="442082">
                  <a:moveTo>
                    <a:pt x="36517" y="28686"/>
                  </a:moveTo>
                  <a:lnTo>
                    <a:pt x="36517" y="28686"/>
                  </a:lnTo>
                  <a:lnTo>
                    <a:pt x="36517" y="32564"/>
                  </a:lnTo>
                  <a:lnTo>
                    <a:pt x="35706" y="33706"/>
                  </a:lnTo>
                  <a:lnTo>
                    <a:pt x="34353" y="34467"/>
                  </a:lnTo>
                  <a:lnTo>
                    <a:pt x="32640" y="34975"/>
                  </a:lnTo>
                  <a:lnTo>
                    <a:pt x="31497" y="36936"/>
                  </a:lnTo>
                  <a:lnTo>
                    <a:pt x="29515" y="56232"/>
                  </a:lnTo>
                  <a:lnTo>
                    <a:pt x="30085" y="75093"/>
                  </a:lnTo>
                  <a:lnTo>
                    <a:pt x="35062" y="88782"/>
                  </a:lnTo>
                  <a:lnTo>
                    <a:pt x="46384" y="103734"/>
                  </a:lnTo>
                  <a:lnTo>
                    <a:pt x="53346" y="106674"/>
                  </a:lnTo>
                  <a:lnTo>
                    <a:pt x="57474" y="107457"/>
                  </a:lnTo>
                  <a:lnTo>
                    <a:pt x="61038" y="107169"/>
                  </a:lnTo>
                  <a:lnTo>
                    <a:pt x="79049" y="98722"/>
                  </a:lnTo>
                  <a:lnTo>
                    <a:pt x="88973" y="91816"/>
                  </a:lnTo>
                  <a:lnTo>
                    <a:pt x="97053" y="80753"/>
                  </a:lnTo>
                  <a:lnTo>
                    <a:pt x="100709" y="67196"/>
                  </a:lnTo>
                  <a:lnTo>
                    <a:pt x="101793" y="52900"/>
                  </a:lnTo>
                  <a:lnTo>
                    <a:pt x="94784" y="23960"/>
                  </a:lnTo>
                  <a:lnTo>
                    <a:pt x="87130" y="8487"/>
                  </a:lnTo>
                  <a:lnTo>
                    <a:pt x="82545" y="3479"/>
                  </a:lnTo>
                  <a:lnTo>
                    <a:pt x="77802" y="1253"/>
                  </a:lnTo>
                  <a:lnTo>
                    <a:pt x="70570" y="0"/>
                  </a:lnTo>
                  <a:lnTo>
                    <a:pt x="65718" y="1870"/>
                  </a:lnTo>
                  <a:lnTo>
                    <a:pt x="52113" y="13561"/>
                  </a:lnTo>
                  <a:lnTo>
                    <a:pt x="42401" y="26820"/>
                  </a:lnTo>
                  <a:lnTo>
                    <a:pt x="35128" y="60780"/>
                  </a:lnTo>
                  <a:lnTo>
                    <a:pt x="30966" y="87968"/>
                  </a:lnTo>
                  <a:lnTo>
                    <a:pt x="27568" y="116581"/>
                  </a:lnTo>
                  <a:lnTo>
                    <a:pt x="23587" y="147781"/>
                  </a:lnTo>
                  <a:lnTo>
                    <a:pt x="22407" y="182723"/>
                  </a:lnTo>
                  <a:lnTo>
                    <a:pt x="22058" y="218774"/>
                  </a:lnTo>
                  <a:lnTo>
                    <a:pt x="21954" y="255153"/>
                  </a:lnTo>
                  <a:lnTo>
                    <a:pt x="21923" y="291630"/>
                  </a:lnTo>
                  <a:lnTo>
                    <a:pt x="21914" y="325971"/>
                  </a:lnTo>
                  <a:lnTo>
                    <a:pt x="21911" y="356705"/>
                  </a:lnTo>
                  <a:lnTo>
                    <a:pt x="21910" y="386369"/>
                  </a:lnTo>
                  <a:lnTo>
                    <a:pt x="21910" y="417719"/>
                  </a:lnTo>
                  <a:lnTo>
                    <a:pt x="15622" y="441845"/>
                  </a:lnTo>
                  <a:lnTo>
                    <a:pt x="14472" y="442081"/>
                  </a:lnTo>
                  <a:lnTo>
                    <a:pt x="8407" y="438423"/>
                  </a:lnTo>
                  <a:lnTo>
                    <a:pt x="0" y="4303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7" name="SMARTInkShape-3342"/>
            <p:cNvSpPr/>
            <p:nvPr>
              <p:custDataLst>
                <p:tags r:id="rId24"/>
              </p:custDataLst>
            </p:nvPr>
          </p:nvSpPr>
          <p:spPr>
            <a:xfrm>
              <a:off x="7985030" y="2899495"/>
              <a:ext cx="19623" cy="241017"/>
            </a:xfrm>
            <a:custGeom>
              <a:avLst/>
              <a:gdLst/>
              <a:ahLst/>
              <a:cxnLst/>
              <a:rect l="0" t="0" r="0" b="0"/>
              <a:pathLst>
                <a:path w="19623" h="241017">
                  <a:moveTo>
                    <a:pt x="12318" y="0"/>
                  </a:moveTo>
                  <a:lnTo>
                    <a:pt x="12318" y="0"/>
                  </a:lnTo>
                  <a:lnTo>
                    <a:pt x="8441" y="3877"/>
                  </a:lnTo>
                  <a:lnTo>
                    <a:pt x="6536" y="7945"/>
                  </a:lnTo>
                  <a:lnTo>
                    <a:pt x="5104" y="38425"/>
                  </a:lnTo>
                  <a:lnTo>
                    <a:pt x="4220" y="71939"/>
                  </a:lnTo>
                  <a:lnTo>
                    <a:pt x="0" y="100211"/>
                  </a:lnTo>
                  <a:lnTo>
                    <a:pt x="328" y="136681"/>
                  </a:lnTo>
                  <a:lnTo>
                    <a:pt x="4089" y="171446"/>
                  </a:lnTo>
                  <a:lnTo>
                    <a:pt x="10662" y="203740"/>
                  </a:lnTo>
                  <a:lnTo>
                    <a:pt x="19622" y="2410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8" name="SMARTInkShape-3343"/>
            <p:cNvSpPr/>
            <p:nvPr>
              <p:custDataLst>
                <p:tags r:id="rId25"/>
              </p:custDataLst>
            </p:nvPr>
          </p:nvSpPr>
          <p:spPr>
            <a:xfrm>
              <a:off x="8128812" y="2804549"/>
              <a:ext cx="102249" cy="36519"/>
            </a:xfrm>
            <a:custGeom>
              <a:avLst/>
              <a:gdLst/>
              <a:ahLst/>
              <a:cxnLst/>
              <a:rect l="0" t="0" r="0" b="0"/>
              <a:pathLst>
                <a:path w="102249" h="36519">
                  <a:moveTo>
                    <a:pt x="0" y="36518"/>
                  </a:moveTo>
                  <a:lnTo>
                    <a:pt x="0" y="36518"/>
                  </a:lnTo>
                  <a:lnTo>
                    <a:pt x="0" y="32641"/>
                  </a:lnTo>
                  <a:lnTo>
                    <a:pt x="811" y="31499"/>
                  </a:lnTo>
                  <a:lnTo>
                    <a:pt x="2164" y="30737"/>
                  </a:lnTo>
                  <a:lnTo>
                    <a:pt x="33147" y="20238"/>
                  </a:lnTo>
                  <a:lnTo>
                    <a:pt x="67599" y="12938"/>
                  </a:lnTo>
                  <a:lnTo>
                    <a:pt x="102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69" name="SMARTInkShape-3344"/>
            <p:cNvSpPr/>
            <p:nvPr>
              <p:custDataLst>
                <p:tags r:id="rId26"/>
              </p:custDataLst>
            </p:nvPr>
          </p:nvSpPr>
          <p:spPr>
            <a:xfrm>
              <a:off x="8158025" y="2884888"/>
              <a:ext cx="146071" cy="29189"/>
            </a:xfrm>
            <a:custGeom>
              <a:avLst/>
              <a:gdLst/>
              <a:ahLst/>
              <a:cxnLst/>
              <a:rect l="0" t="0" r="0" b="0"/>
              <a:pathLst>
                <a:path w="146071" h="29189">
                  <a:moveTo>
                    <a:pt x="0" y="21911"/>
                  </a:moveTo>
                  <a:lnTo>
                    <a:pt x="0" y="21911"/>
                  </a:lnTo>
                  <a:lnTo>
                    <a:pt x="3878" y="21911"/>
                  </a:lnTo>
                  <a:lnTo>
                    <a:pt x="5019" y="22722"/>
                  </a:lnTo>
                  <a:lnTo>
                    <a:pt x="5781" y="24075"/>
                  </a:lnTo>
                  <a:lnTo>
                    <a:pt x="6289" y="25788"/>
                  </a:lnTo>
                  <a:lnTo>
                    <a:pt x="8250" y="26930"/>
                  </a:lnTo>
                  <a:lnTo>
                    <a:pt x="23669" y="28914"/>
                  </a:lnTo>
                  <a:lnTo>
                    <a:pt x="59224" y="29188"/>
                  </a:lnTo>
                  <a:lnTo>
                    <a:pt x="88611" y="23378"/>
                  </a:lnTo>
                  <a:lnTo>
                    <a:pt x="123046" y="13861"/>
                  </a:lnTo>
                  <a:lnTo>
                    <a:pt x="1460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0" name="SMARTInkShape-3345"/>
            <p:cNvSpPr/>
            <p:nvPr>
              <p:custDataLst>
                <p:tags r:id="rId27"/>
              </p:custDataLst>
            </p:nvPr>
          </p:nvSpPr>
          <p:spPr>
            <a:xfrm>
              <a:off x="8413648" y="2826460"/>
              <a:ext cx="175286" cy="36429"/>
            </a:xfrm>
            <a:custGeom>
              <a:avLst/>
              <a:gdLst/>
              <a:ahLst/>
              <a:cxnLst/>
              <a:rect l="0" t="0" r="0" b="0"/>
              <a:pathLst>
                <a:path w="175286" h="36429">
                  <a:moveTo>
                    <a:pt x="0" y="29214"/>
                  </a:moveTo>
                  <a:lnTo>
                    <a:pt x="0" y="29214"/>
                  </a:lnTo>
                  <a:lnTo>
                    <a:pt x="6289" y="29214"/>
                  </a:lnTo>
                  <a:lnTo>
                    <a:pt x="6627" y="30026"/>
                  </a:lnTo>
                  <a:lnTo>
                    <a:pt x="7003" y="33091"/>
                  </a:lnTo>
                  <a:lnTo>
                    <a:pt x="7915" y="34233"/>
                  </a:lnTo>
                  <a:lnTo>
                    <a:pt x="11092" y="35503"/>
                  </a:lnTo>
                  <a:lnTo>
                    <a:pt x="34630" y="36428"/>
                  </a:lnTo>
                  <a:lnTo>
                    <a:pt x="71100" y="26344"/>
                  </a:lnTo>
                  <a:lnTo>
                    <a:pt x="98249" y="19347"/>
                  </a:lnTo>
                  <a:lnTo>
                    <a:pt x="133258" y="10524"/>
                  </a:lnTo>
                  <a:lnTo>
                    <a:pt x="17528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1" name="SMARTInkShape-3346"/>
            <p:cNvSpPr/>
            <p:nvPr>
              <p:custDataLst>
                <p:tags r:id="rId28"/>
              </p:custDataLst>
            </p:nvPr>
          </p:nvSpPr>
          <p:spPr>
            <a:xfrm>
              <a:off x="8590748" y="2674429"/>
              <a:ext cx="122346" cy="253678"/>
            </a:xfrm>
            <a:custGeom>
              <a:avLst/>
              <a:gdLst/>
              <a:ahLst/>
              <a:cxnLst/>
              <a:rect l="0" t="0" r="0" b="0"/>
              <a:pathLst>
                <a:path w="122346" h="253678">
                  <a:moveTo>
                    <a:pt x="122345" y="20568"/>
                  </a:moveTo>
                  <a:lnTo>
                    <a:pt x="122345" y="20568"/>
                  </a:lnTo>
                  <a:lnTo>
                    <a:pt x="122345" y="16690"/>
                  </a:lnTo>
                  <a:lnTo>
                    <a:pt x="121533" y="15548"/>
                  </a:lnTo>
                  <a:lnTo>
                    <a:pt x="120180" y="14787"/>
                  </a:lnTo>
                  <a:lnTo>
                    <a:pt x="118467" y="14279"/>
                  </a:lnTo>
                  <a:lnTo>
                    <a:pt x="112179" y="9688"/>
                  </a:lnTo>
                  <a:lnTo>
                    <a:pt x="109712" y="5453"/>
                  </a:lnTo>
                  <a:lnTo>
                    <a:pt x="109054" y="3188"/>
                  </a:lnTo>
                  <a:lnTo>
                    <a:pt x="106992" y="1678"/>
                  </a:lnTo>
                  <a:lnTo>
                    <a:pt x="100373" y="0"/>
                  </a:lnTo>
                  <a:lnTo>
                    <a:pt x="97147" y="364"/>
                  </a:lnTo>
                  <a:lnTo>
                    <a:pt x="79724" y="8941"/>
                  </a:lnTo>
                  <a:lnTo>
                    <a:pt x="61239" y="24883"/>
                  </a:lnTo>
                  <a:lnTo>
                    <a:pt x="39793" y="52798"/>
                  </a:lnTo>
                  <a:lnTo>
                    <a:pt x="28039" y="71410"/>
                  </a:lnTo>
                  <a:lnTo>
                    <a:pt x="16858" y="104700"/>
                  </a:lnTo>
                  <a:lnTo>
                    <a:pt x="8406" y="139450"/>
                  </a:lnTo>
                  <a:lnTo>
                    <a:pt x="1574" y="170664"/>
                  </a:lnTo>
                  <a:lnTo>
                    <a:pt x="0" y="199660"/>
                  </a:lnTo>
                  <a:lnTo>
                    <a:pt x="6328" y="229515"/>
                  </a:lnTo>
                  <a:lnTo>
                    <a:pt x="11542" y="240027"/>
                  </a:lnTo>
                  <a:lnTo>
                    <a:pt x="19269" y="247405"/>
                  </a:lnTo>
                  <a:lnTo>
                    <a:pt x="28114" y="251224"/>
                  </a:lnTo>
                  <a:lnTo>
                    <a:pt x="47016" y="253677"/>
                  </a:lnTo>
                  <a:lnTo>
                    <a:pt x="56675" y="249684"/>
                  </a:lnTo>
                  <a:lnTo>
                    <a:pt x="72224" y="237773"/>
                  </a:lnTo>
                  <a:lnTo>
                    <a:pt x="88129" y="215945"/>
                  </a:lnTo>
                  <a:lnTo>
                    <a:pt x="102530" y="181006"/>
                  </a:lnTo>
                  <a:lnTo>
                    <a:pt x="109216" y="146860"/>
                  </a:lnTo>
                  <a:lnTo>
                    <a:pt x="113315" y="128588"/>
                  </a:lnTo>
                  <a:lnTo>
                    <a:pt x="114890" y="94110"/>
                  </a:lnTo>
                  <a:lnTo>
                    <a:pt x="114163" y="84901"/>
                  </a:lnTo>
                  <a:lnTo>
                    <a:pt x="108408" y="72147"/>
                  </a:lnTo>
                  <a:lnTo>
                    <a:pt x="107826" y="65571"/>
                  </a:lnTo>
                  <a:lnTo>
                    <a:pt x="108608" y="65177"/>
                  </a:lnTo>
                  <a:lnTo>
                    <a:pt x="115041" y="643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2" name="SMARTInkShape-3347"/>
            <p:cNvSpPr/>
            <p:nvPr>
              <p:custDataLst>
                <p:tags r:id="rId29"/>
              </p:custDataLst>
            </p:nvPr>
          </p:nvSpPr>
          <p:spPr>
            <a:xfrm>
              <a:off x="8749911" y="2870281"/>
              <a:ext cx="36217" cy="43822"/>
            </a:xfrm>
            <a:custGeom>
              <a:avLst/>
              <a:gdLst/>
              <a:ahLst/>
              <a:cxnLst/>
              <a:rect l="0" t="0" r="0" b="0"/>
              <a:pathLst>
                <a:path w="36217" h="43822">
                  <a:moveTo>
                    <a:pt x="7003" y="43821"/>
                  </a:moveTo>
                  <a:lnTo>
                    <a:pt x="7003" y="43821"/>
                  </a:lnTo>
                  <a:lnTo>
                    <a:pt x="715" y="37533"/>
                  </a:lnTo>
                  <a:lnTo>
                    <a:pt x="0" y="32941"/>
                  </a:lnTo>
                  <a:lnTo>
                    <a:pt x="711" y="31699"/>
                  </a:lnTo>
                  <a:lnTo>
                    <a:pt x="1997" y="30871"/>
                  </a:lnTo>
                  <a:lnTo>
                    <a:pt x="3665" y="30318"/>
                  </a:lnTo>
                  <a:lnTo>
                    <a:pt x="20207" y="8949"/>
                  </a:lnTo>
                  <a:lnTo>
                    <a:pt x="362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3" name="SMARTInkShape-3348"/>
            <p:cNvSpPr/>
            <p:nvPr>
              <p:custDataLst>
                <p:tags r:id="rId30"/>
              </p:custDataLst>
            </p:nvPr>
          </p:nvSpPr>
          <p:spPr>
            <a:xfrm>
              <a:off x="8822770" y="2681531"/>
              <a:ext cx="131339" cy="301460"/>
            </a:xfrm>
            <a:custGeom>
              <a:avLst/>
              <a:gdLst/>
              <a:ahLst/>
              <a:cxnLst/>
              <a:rect l="0" t="0" r="0" b="0"/>
              <a:pathLst>
                <a:path w="131339" h="301460">
                  <a:moveTo>
                    <a:pt x="72910" y="35376"/>
                  </a:moveTo>
                  <a:lnTo>
                    <a:pt x="72910" y="35376"/>
                  </a:lnTo>
                  <a:lnTo>
                    <a:pt x="69033" y="31499"/>
                  </a:lnTo>
                  <a:lnTo>
                    <a:pt x="67129" y="27432"/>
                  </a:lnTo>
                  <a:lnTo>
                    <a:pt x="66622" y="25211"/>
                  </a:lnTo>
                  <a:lnTo>
                    <a:pt x="59960" y="13410"/>
                  </a:lnTo>
                  <a:lnTo>
                    <a:pt x="59407" y="10994"/>
                  </a:lnTo>
                  <a:lnTo>
                    <a:pt x="58228" y="9383"/>
                  </a:lnTo>
                  <a:lnTo>
                    <a:pt x="56631" y="8310"/>
                  </a:lnTo>
                  <a:lnTo>
                    <a:pt x="34875" y="0"/>
                  </a:lnTo>
                  <a:lnTo>
                    <a:pt x="32135" y="431"/>
                  </a:lnTo>
                  <a:lnTo>
                    <a:pt x="23309" y="5247"/>
                  </a:lnTo>
                  <a:lnTo>
                    <a:pt x="18360" y="9768"/>
                  </a:lnTo>
                  <a:lnTo>
                    <a:pt x="4657" y="33472"/>
                  </a:lnTo>
                  <a:lnTo>
                    <a:pt x="820" y="57542"/>
                  </a:lnTo>
                  <a:lnTo>
                    <a:pt x="0" y="87657"/>
                  </a:lnTo>
                  <a:lnTo>
                    <a:pt x="1581" y="92952"/>
                  </a:lnTo>
                  <a:lnTo>
                    <a:pt x="20589" y="118609"/>
                  </a:lnTo>
                  <a:lnTo>
                    <a:pt x="53008" y="147404"/>
                  </a:lnTo>
                  <a:lnTo>
                    <a:pt x="68727" y="161171"/>
                  </a:lnTo>
                  <a:lnTo>
                    <a:pt x="86819" y="171562"/>
                  </a:lnTo>
                  <a:lnTo>
                    <a:pt x="114883" y="203491"/>
                  </a:lnTo>
                  <a:lnTo>
                    <a:pt x="126105" y="222860"/>
                  </a:lnTo>
                  <a:lnTo>
                    <a:pt x="129787" y="241325"/>
                  </a:lnTo>
                  <a:lnTo>
                    <a:pt x="127002" y="258338"/>
                  </a:lnTo>
                  <a:lnTo>
                    <a:pt x="118790" y="277815"/>
                  </a:lnTo>
                  <a:lnTo>
                    <a:pt x="114129" y="284599"/>
                  </a:lnTo>
                  <a:lnTo>
                    <a:pt x="93387" y="300603"/>
                  </a:lnTo>
                  <a:lnTo>
                    <a:pt x="88996" y="301459"/>
                  </a:lnTo>
                  <a:lnTo>
                    <a:pt x="61338" y="297875"/>
                  </a:lnTo>
                  <a:lnTo>
                    <a:pt x="52619" y="294596"/>
                  </a:lnTo>
                  <a:lnTo>
                    <a:pt x="45497" y="288270"/>
                  </a:lnTo>
                  <a:lnTo>
                    <a:pt x="42463" y="284311"/>
                  </a:lnTo>
                  <a:lnTo>
                    <a:pt x="39091" y="273420"/>
                  </a:lnTo>
                  <a:lnTo>
                    <a:pt x="36748" y="238672"/>
                  </a:lnTo>
                  <a:lnTo>
                    <a:pt x="38627" y="202639"/>
                  </a:lnTo>
                  <a:lnTo>
                    <a:pt x="46523" y="171766"/>
                  </a:lnTo>
                  <a:lnTo>
                    <a:pt x="61305" y="139085"/>
                  </a:lnTo>
                  <a:lnTo>
                    <a:pt x="81103" y="106680"/>
                  </a:lnTo>
                  <a:lnTo>
                    <a:pt x="102602" y="73229"/>
                  </a:lnTo>
                  <a:lnTo>
                    <a:pt x="131338" y="426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84" name="SMARTInkShape-Group844"/>
          <p:cNvGrpSpPr/>
          <p:nvPr/>
        </p:nvGrpSpPr>
        <p:grpSpPr>
          <a:xfrm>
            <a:off x="8015119" y="3075080"/>
            <a:ext cx="778313" cy="854212"/>
            <a:chOff x="8015119" y="3075080"/>
            <a:chExt cx="778313" cy="854212"/>
          </a:xfrm>
        </p:grpSpPr>
        <p:sp>
          <p:nvSpPr>
            <p:cNvPr id="47175" name="SMARTInkShape-3349"/>
            <p:cNvSpPr/>
            <p:nvPr>
              <p:custDataLst>
                <p:tags r:id="rId8"/>
              </p:custDataLst>
            </p:nvPr>
          </p:nvSpPr>
          <p:spPr>
            <a:xfrm>
              <a:off x="8632754" y="3184332"/>
              <a:ext cx="14608" cy="192352"/>
            </a:xfrm>
            <a:custGeom>
              <a:avLst/>
              <a:gdLst/>
              <a:ahLst/>
              <a:cxnLst/>
              <a:rect l="0" t="0" r="0" b="0"/>
              <a:pathLst>
                <a:path w="14608" h="192352">
                  <a:moveTo>
                    <a:pt x="0" y="0"/>
                  </a:moveTo>
                  <a:lnTo>
                    <a:pt x="0" y="0"/>
                  </a:lnTo>
                  <a:lnTo>
                    <a:pt x="0" y="34548"/>
                  </a:lnTo>
                  <a:lnTo>
                    <a:pt x="5781" y="66434"/>
                  </a:lnTo>
                  <a:lnTo>
                    <a:pt x="7103" y="102342"/>
                  </a:lnTo>
                  <a:lnTo>
                    <a:pt x="11154" y="138779"/>
                  </a:lnTo>
                  <a:lnTo>
                    <a:pt x="14405" y="172415"/>
                  </a:lnTo>
                  <a:lnTo>
                    <a:pt x="14589" y="192351"/>
                  </a:lnTo>
                  <a:lnTo>
                    <a:pt x="14595" y="192343"/>
                  </a:lnTo>
                  <a:lnTo>
                    <a:pt x="14607" y="1825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6" name="SMARTInkShape-3350"/>
            <p:cNvSpPr/>
            <p:nvPr>
              <p:custDataLst>
                <p:tags r:id="rId9"/>
              </p:custDataLst>
            </p:nvPr>
          </p:nvSpPr>
          <p:spPr>
            <a:xfrm>
              <a:off x="8610843" y="3075080"/>
              <a:ext cx="29215" cy="21611"/>
            </a:xfrm>
            <a:custGeom>
              <a:avLst/>
              <a:gdLst/>
              <a:ahLst/>
              <a:cxnLst/>
              <a:rect l="0" t="0" r="0" b="0"/>
              <a:pathLst>
                <a:path w="29215" h="21611">
                  <a:moveTo>
                    <a:pt x="0" y="7003"/>
                  </a:moveTo>
                  <a:lnTo>
                    <a:pt x="0" y="7003"/>
                  </a:lnTo>
                  <a:lnTo>
                    <a:pt x="0" y="0"/>
                  </a:lnTo>
                  <a:lnTo>
                    <a:pt x="0" y="3666"/>
                  </a:lnTo>
                  <a:lnTo>
                    <a:pt x="4328" y="7684"/>
                  </a:lnTo>
                  <a:lnTo>
                    <a:pt x="20294" y="20207"/>
                  </a:lnTo>
                  <a:lnTo>
                    <a:pt x="23356" y="20986"/>
                  </a:lnTo>
                  <a:lnTo>
                    <a:pt x="29214" y="216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7" name="SMARTInkShape-3351"/>
            <p:cNvSpPr/>
            <p:nvPr>
              <p:custDataLst>
                <p:tags r:id="rId10"/>
              </p:custDataLst>
            </p:nvPr>
          </p:nvSpPr>
          <p:spPr>
            <a:xfrm>
              <a:off x="8669362" y="3571418"/>
              <a:ext cx="29124" cy="357874"/>
            </a:xfrm>
            <a:custGeom>
              <a:avLst/>
              <a:gdLst/>
              <a:ahLst/>
              <a:cxnLst/>
              <a:rect l="0" t="0" r="0" b="0"/>
              <a:pathLst>
                <a:path w="29124" h="357874">
                  <a:moveTo>
                    <a:pt x="14516" y="0"/>
                  </a:moveTo>
                  <a:lnTo>
                    <a:pt x="14516" y="0"/>
                  </a:lnTo>
                  <a:lnTo>
                    <a:pt x="10639" y="3877"/>
                  </a:lnTo>
                  <a:lnTo>
                    <a:pt x="8735" y="7945"/>
                  </a:lnTo>
                  <a:lnTo>
                    <a:pt x="3425" y="38426"/>
                  </a:lnTo>
                  <a:lnTo>
                    <a:pt x="604" y="71939"/>
                  </a:lnTo>
                  <a:lnTo>
                    <a:pt x="115" y="101835"/>
                  </a:lnTo>
                  <a:lnTo>
                    <a:pt x="0" y="127222"/>
                  </a:lnTo>
                  <a:lnTo>
                    <a:pt x="2114" y="156899"/>
                  </a:lnTo>
                  <a:lnTo>
                    <a:pt x="5758" y="189024"/>
                  </a:lnTo>
                  <a:lnTo>
                    <a:pt x="10083" y="222237"/>
                  </a:lnTo>
                  <a:lnTo>
                    <a:pt x="14709" y="255933"/>
                  </a:lnTo>
                  <a:lnTo>
                    <a:pt x="19714" y="291692"/>
                  </a:lnTo>
                  <a:lnTo>
                    <a:pt x="23360" y="317435"/>
                  </a:lnTo>
                  <a:lnTo>
                    <a:pt x="29123" y="3578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8" name="SMARTInkShape-3352"/>
            <p:cNvSpPr/>
            <p:nvPr>
              <p:custDataLst>
                <p:tags r:id="rId11"/>
              </p:custDataLst>
            </p:nvPr>
          </p:nvSpPr>
          <p:spPr>
            <a:xfrm>
              <a:off x="8635850" y="3651757"/>
              <a:ext cx="157582" cy="36210"/>
            </a:xfrm>
            <a:custGeom>
              <a:avLst/>
              <a:gdLst/>
              <a:ahLst/>
              <a:cxnLst/>
              <a:rect l="0" t="0" r="0" b="0"/>
              <a:pathLst>
                <a:path w="157582" h="36210">
                  <a:moveTo>
                    <a:pt x="4207" y="21911"/>
                  </a:moveTo>
                  <a:lnTo>
                    <a:pt x="4207" y="21911"/>
                  </a:lnTo>
                  <a:lnTo>
                    <a:pt x="4207" y="28199"/>
                  </a:lnTo>
                  <a:lnTo>
                    <a:pt x="3396" y="28537"/>
                  </a:lnTo>
                  <a:lnTo>
                    <a:pt x="330" y="28913"/>
                  </a:lnTo>
                  <a:lnTo>
                    <a:pt x="0" y="29825"/>
                  </a:lnTo>
                  <a:lnTo>
                    <a:pt x="3493" y="35476"/>
                  </a:lnTo>
                  <a:lnTo>
                    <a:pt x="6054" y="36055"/>
                  </a:lnTo>
                  <a:lnTo>
                    <a:pt x="7873" y="36209"/>
                  </a:lnTo>
                  <a:lnTo>
                    <a:pt x="40963" y="29653"/>
                  </a:lnTo>
                  <a:lnTo>
                    <a:pt x="50569" y="28598"/>
                  </a:lnTo>
                  <a:lnTo>
                    <a:pt x="74821" y="22952"/>
                  </a:lnTo>
                  <a:lnTo>
                    <a:pt x="104936" y="19883"/>
                  </a:lnTo>
                  <a:lnTo>
                    <a:pt x="140450" y="8627"/>
                  </a:lnTo>
                  <a:lnTo>
                    <a:pt x="147366" y="7696"/>
                  </a:lnTo>
                  <a:lnTo>
                    <a:pt x="1575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79" name="SMARTInkShape-3353"/>
            <p:cNvSpPr/>
            <p:nvPr>
              <p:custDataLst>
                <p:tags r:id="rId12"/>
              </p:custDataLst>
            </p:nvPr>
          </p:nvSpPr>
          <p:spPr>
            <a:xfrm>
              <a:off x="8232139" y="3206243"/>
              <a:ext cx="57351" cy="226410"/>
            </a:xfrm>
            <a:custGeom>
              <a:avLst/>
              <a:gdLst/>
              <a:ahLst/>
              <a:cxnLst/>
              <a:rect l="0" t="0" r="0" b="0"/>
              <a:pathLst>
                <a:path w="57351" h="226410">
                  <a:moveTo>
                    <a:pt x="28136" y="0"/>
                  </a:moveTo>
                  <a:lnTo>
                    <a:pt x="28136" y="0"/>
                  </a:lnTo>
                  <a:lnTo>
                    <a:pt x="28136" y="3877"/>
                  </a:lnTo>
                  <a:lnTo>
                    <a:pt x="24258" y="14042"/>
                  </a:lnTo>
                  <a:lnTo>
                    <a:pt x="16489" y="27810"/>
                  </a:lnTo>
                  <a:lnTo>
                    <a:pt x="7957" y="61230"/>
                  </a:lnTo>
                  <a:lnTo>
                    <a:pt x="948" y="88195"/>
                  </a:lnTo>
                  <a:lnTo>
                    <a:pt x="0" y="124232"/>
                  </a:lnTo>
                  <a:lnTo>
                    <a:pt x="9122" y="160687"/>
                  </a:lnTo>
                  <a:lnTo>
                    <a:pt x="23307" y="194334"/>
                  </a:lnTo>
                  <a:lnTo>
                    <a:pt x="29664" y="216885"/>
                  </a:lnTo>
                  <a:lnTo>
                    <a:pt x="31588" y="220059"/>
                  </a:lnTo>
                  <a:lnTo>
                    <a:pt x="35892" y="223587"/>
                  </a:lnTo>
                  <a:lnTo>
                    <a:pt x="42877" y="225572"/>
                  </a:lnTo>
                  <a:lnTo>
                    <a:pt x="57350" y="2264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80" name="SMARTInkShape-3354"/>
            <p:cNvSpPr/>
            <p:nvPr>
              <p:custDataLst>
                <p:tags r:id="rId13"/>
              </p:custDataLst>
            </p:nvPr>
          </p:nvSpPr>
          <p:spPr>
            <a:xfrm>
              <a:off x="8304123" y="3221005"/>
              <a:ext cx="73009" cy="210781"/>
            </a:xfrm>
            <a:custGeom>
              <a:avLst/>
              <a:gdLst/>
              <a:ahLst/>
              <a:cxnLst/>
              <a:rect l="0" t="0" r="0" b="0"/>
              <a:pathLst>
                <a:path w="73009" h="210781">
                  <a:moveTo>
                    <a:pt x="14580" y="80183"/>
                  </a:moveTo>
                  <a:lnTo>
                    <a:pt x="14580" y="80183"/>
                  </a:lnTo>
                  <a:lnTo>
                    <a:pt x="8291" y="80183"/>
                  </a:lnTo>
                  <a:lnTo>
                    <a:pt x="7953" y="79372"/>
                  </a:lnTo>
                  <a:lnTo>
                    <a:pt x="7577" y="76306"/>
                  </a:lnTo>
                  <a:lnTo>
                    <a:pt x="5246" y="72239"/>
                  </a:lnTo>
                  <a:lnTo>
                    <a:pt x="1015" y="66892"/>
                  </a:lnTo>
                  <a:lnTo>
                    <a:pt x="0" y="37563"/>
                  </a:lnTo>
                  <a:lnTo>
                    <a:pt x="2149" y="30674"/>
                  </a:lnTo>
                  <a:lnTo>
                    <a:pt x="11621" y="12080"/>
                  </a:lnTo>
                  <a:lnTo>
                    <a:pt x="13265" y="5824"/>
                  </a:lnTo>
                  <a:lnTo>
                    <a:pt x="14515" y="3831"/>
                  </a:lnTo>
                  <a:lnTo>
                    <a:pt x="16159" y="2502"/>
                  </a:lnTo>
                  <a:lnTo>
                    <a:pt x="20151" y="1026"/>
                  </a:lnTo>
                  <a:lnTo>
                    <a:pt x="27837" y="0"/>
                  </a:lnTo>
                  <a:lnTo>
                    <a:pt x="28286" y="760"/>
                  </a:lnTo>
                  <a:lnTo>
                    <a:pt x="36602" y="32677"/>
                  </a:lnTo>
                  <a:lnTo>
                    <a:pt x="42687" y="66053"/>
                  </a:lnTo>
                  <a:lnTo>
                    <a:pt x="49429" y="102156"/>
                  </a:lnTo>
                  <a:lnTo>
                    <a:pt x="51689" y="138620"/>
                  </a:lnTo>
                  <a:lnTo>
                    <a:pt x="57357" y="171253"/>
                  </a:lnTo>
                  <a:lnTo>
                    <a:pt x="65212" y="207262"/>
                  </a:lnTo>
                  <a:lnTo>
                    <a:pt x="65376" y="208724"/>
                  </a:lnTo>
                  <a:lnTo>
                    <a:pt x="66297" y="209698"/>
                  </a:lnTo>
                  <a:lnTo>
                    <a:pt x="69484" y="210780"/>
                  </a:lnTo>
                  <a:lnTo>
                    <a:pt x="70659" y="210258"/>
                  </a:lnTo>
                  <a:lnTo>
                    <a:pt x="71442" y="209098"/>
                  </a:lnTo>
                  <a:lnTo>
                    <a:pt x="72699" y="205282"/>
                  </a:lnTo>
                  <a:lnTo>
                    <a:pt x="73008" y="1970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81" name="SMARTInkShape-3355"/>
            <p:cNvSpPr/>
            <p:nvPr>
              <p:custDataLst>
                <p:tags r:id="rId14"/>
              </p:custDataLst>
            </p:nvPr>
          </p:nvSpPr>
          <p:spPr>
            <a:xfrm>
              <a:off x="8420952" y="3162422"/>
              <a:ext cx="65539" cy="246721"/>
            </a:xfrm>
            <a:custGeom>
              <a:avLst/>
              <a:gdLst/>
              <a:ahLst/>
              <a:cxnLst/>
              <a:rect l="0" t="0" r="0" b="0"/>
              <a:pathLst>
                <a:path w="65539" h="246721">
                  <a:moveTo>
                    <a:pt x="0" y="0"/>
                  </a:moveTo>
                  <a:lnTo>
                    <a:pt x="0" y="0"/>
                  </a:lnTo>
                  <a:lnTo>
                    <a:pt x="12457" y="11645"/>
                  </a:lnTo>
                  <a:lnTo>
                    <a:pt x="17169" y="13291"/>
                  </a:lnTo>
                  <a:lnTo>
                    <a:pt x="21967" y="18350"/>
                  </a:lnTo>
                  <a:lnTo>
                    <a:pt x="27616" y="25197"/>
                  </a:lnTo>
                  <a:lnTo>
                    <a:pt x="39110" y="34425"/>
                  </a:lnTo>
                  <a:lnTo>
                    <a:pt x="60774" y="70709"/>
                  </a:lnTo>
                  <a:lnTo>
                    <a:pt x="64263" y="85239"/>
                  </a:lnTo>
                  <a:lnTo>
                    <a:pt x="65538" y="117501"/>
                  </a:lnTo>
                  <a:lnTo>
                    <a:pt x="64894" y="153459"/>
                  </a:lnTo>
                  <a:lnTo>
                    <a:pt x="59440" y="186025"/>
                  </a:lnTo>
                  <a:lnTo>
                    <a:pt x="58561" y="217394"/>
                  </a:lnTo>
                  <a:lnTo>
                    <a:pt x="57676" y="227271"/>
                  </a:lnTo>
                  <a:lnTo>
                    <a:pt x="54577" y="234366"/>
                  </a:lnTo>
                  <a:lnTo>
                    <a:pt x="54238" y="237394"/>
                  </a:lnTo>
                  <a:lnTo>
                    <a:pt x="57716" y="246720"/>
                  </a:lnTo>
                  <a:lnTo>
                    <a:pt x="57953" y="246442"/>
                  </a:lnTo>
                  <a:lnTo>
                    <a:pt x="58428" y="2410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82" name="SMARTInkShape-3356"/>
            <p:cNvSpPr/>
            <p:nvPr>
              <p:custDataLst>
                <p:tags r:id="rId15"/>
              </p:custDataLst>
            </p:nvPr>
          </p:nvSpPr>
          <p:spPr>
            <a:xfrm>
              <a:off x="8015119" y="3254449"/>
              <a:ext cx="171957" cy="492255"/>
            </a:xfrm>
            <a:custGeom>
              <a:avLst/>
              <a:gdLst/>
              <a:ahLst/>
              <a:cxnLst/>
              <a:rect l="0" t="0" r="0" b="0"/>
              <a:pathLst>
                <a:path w="171957" h="492255">
                  <a:moveTo>
                    <a:pt x="120996" y="492254"/>
                  </a:moveTo>
                  <a:lnTo>
                    <a:pt x="120996" y="492254"/>
                  </a:lnTo>
                  <a:lnTo>
                    <a:pt x="117118" y="484499"/>
                  </a:lnTo>
                  <a:lnTo>
                    <a:pt x="110887" y="478529"/>
                  </a:lnTo>
                  <a:lnTo>
                    <a:pt x="106953" y="475800"/>
                  </a:lnTo>
                  <a:lnTo>
                    <a:pt x="100418" y="466277"/>
                  </a:lnTo>
                  <a:lnTo>
                    <a:pt x="86276" y="433290"/>
                  </a:lnTo>
                  <a:lnTo>
                    <a:pt x="68474" y="397237"/>
                  </a:lnTo>
                  <a:lnTo>
                    <a:pt x="49620" y="362945"/>
                  </a:lnTo>
                  <a:lnTo>
                    <a:pt x="38551" y="333986"/>
                  </a:lnTo>
                  <a:lnTo>
                    <a:pt x="23530" y="302839"/>
                  </a:lnTo>
                  <a:lnTo>
                    <a:pt x="15385" y="279781"/>
                  </a:lnTo>
                  <a:lnTo>
                    <a:pt x="10058" y="245485"/>
                  </a:lnTo>
                  <a:lnTo>
                    <a:pt x="5309" y="211150"/>
                  </a:lnTo>
                  <a:lnTo>
                    <a:pt x="3559" y="178128"/>
                  </a:lnTo>
                  <a:lnTo>
                    <a:pt x="0" y="151491"/>
                  </a:lnTo>
                  <a:lnTo>
                    <a:pt x="5246" y="120269"/>
                  </a:lnTo>
                  <a:lnTo>
                    <a:pt x="16458" y="84134"/>
                  </a:lnTo>
                  <a:lnTo>
                    <a:pt x="24471" y="67196"/>
                  </a:lnTo>
                  <a:lnTo>
                    <a:pt x="55457" y="32190"/>
                  </a:lnTo>
                  <a:lnTo>
                    <a:pt x="65899" y="23232"/>
                  </a:lnTo>
                  <a:lnTo>
                    <a:pt x="100851" y="5640"/>
                  </a:lnTo>
                  <a:lnTo>
                    <a:pt x="110960" y="612"/>
                  </a:lnTo>
                  <a:lnTo>
                    <a:pt x="120863" y="0"/>
                  </a:lnTo>
                  <a:lnTo>
                    <a:pt x="145324" y="4157"/>
                  </a:lnTo>
                  <a:lnTo>
                    <a:pt x="155071" y="10502"/>
                  </a:lnTo>
                  <a:lnTo>
                    <a:pt x="165806" y="23199"/>
                  </a:lnTo>
                  <a:lnTo>
                    <a:pt x="169315" y="32490"/>
                  </a:lnTo>
                  <a:lnTo>
                    <a:pt x="171956" y="66236"/>
                  </a:lnTo>
                  <a:lnTo>
                    <a:pt x="169935" y="98508"/>
                  </a:lnTo>
                  <a:lnTo>
                    <a:pt x="161951" y="123328"/>
                  </a:lnTo>
                  <a:lnTo>
                    <a:pt x="138689" y="157838"/>
                  </a:lnTo>
                  <a:lnTo>
                    <a:pt x="130116" y="167480"/>
                  </a:lnTo>
                  <a:lnTo>
                    <a:pt x="122074" y="172896"/>
                  </a:lnTo>
                  <a:lnTo>
                    <a:pt x="108421" y="176630"/>
                  </a:lnTo>
                  <a:lnTo>
                    <a:pt x="82160" y="178162"/>
                  </a:lnTo>
                  <a:lnTo>
                    <a:pt x="77227" y="176021"/>
                  </a:lnTo>
                  <a:lnTo>
                    <a:pt x="67447" y="168034"/>
                  </a:lnTo>
                  <a:lnTo>
                    <a:pt x="64736" y="163404"/>
                  </a:lnTo>
                  <a:lnTo>
                    <a:pt x="62996" y="153820"/>
                  </a:lnTo>
                  <a:lnTo>
                    <a:pt x="68484" y="138282"/>
                  </a:lnTo>
                  <a:lnTo>
                    <a:pt x="77116" y="120802"/>
                  </a:lnTo>
                  <a:lnTo>
                    <a:pt x="84478" y="1124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83" name="SMARTInkShape-3357"/>
            <p:cNvSpPr/>
            <p:nvPr>
              <p:custDataLst>
                <p:tags r:id="rId16"/>
              </p:custDataLst>
            </p:nvPr>
          </p:nvSpPr>
          <p:spPr>
            <a:xfrm>
              <a:off x="8735456" y="3140511"/>
              <a:ext cx="57638" cy="241017"/>
            </a:xfrm>
            <a:custGeom>
              <a:avLst/>
              <a:gdLst/>
              <a:ahLst/>
              <a:cxnLst/>
              <a:rect l="0" t="0" r="0" b="0"/>
              <a:pathLst>
                <a:path w="57638" h="241017">
                  <a:moveTo>
                    <a:pt x="43368" y="0"/>
                  </a:moveTo>
                  <a:lnTo>
                    <a:pt x="43368" y="0"/>
                  </a:lnTo>
                  <a:lnTo>
                    <a:pt x="43368" y="6288"/>
                  </a:lnTo>
                  <a:lnTo>
                    <a:pt x="42556" y="6627"/>
                  </a:lnTo>
                  <a:lnTo>
                    <a:pt x="39491" y="7003"/>
                  </a:lnTo>
                  <a:lnTo>
                    <a:pt x="35424" y="9334"/>
                  </a:lnTo>
                  <a:lnTo>
                    <a:pt x="33203" y="11092"/>
                  </a:lnTo>
                  <a:lnTo>
                    <a:pt x="26408" y="13045"/>
                  </a:lnTo>
                  <a:lnTo>
                    <a:pt x="18789" y="14724"/>
                  </a:lnTo>
                  <a:lnTo>
                    <a:pt x="9937" y="20232"/>
                  </a:lnTo>
                  <a:lnTo>
                    <a:pt x="4706" y="24681"/>
                  </a:lnTo>
                  <a:lnTo>
                    <a:pt x="1840" y="29364"/>
                  </a:lnTo>
                  <a:lnTo>
                    <a:pt x="0" y="38982"/>
                  </a:lnTo>
                  <a:lnTo>
                    <a:pt x="1912" y="43834"/>
                  </a:lnTo>
                  <a:lnTo>
                    <a:pt x="4655" y="48696"/>
                  </a:lnTo>
                  <a:lnTo>
                    <a:pt x="5876" y="53562"/>
                  </a:lnTo>
                  <a:lnTo>
                    <a:pt x="10745" y="58429"/>
                  </a:lnTo>
                  <a:lnTo>
                    <a:pt x="17508" y="64109"/>
                  </a:lnTo>
                  <a:lnTo>
                    <a:pt x="40894" y="98142"/>
                  </a:lnTo>
                  <a:lnTo>
                    <a:pt x="47414" y="112213"/>
                  </a:lnTo>
                  <a:lnTo>
                    <a:pt x="52192" y="129344"/>
                  </a:lnTo>
                  <a:lnTo>
                    <a:pt x="55405" y="136202"/>
                  </a:lnTo>
                  <a:lnTo>
                    <a:pt x="57637" y="158547"/>
                  </a:lnTo>
                  <a:lnTo>
                    <a:pt x="55660" y="165952"/>
                  </a:lnTo>
                  <a:lnTo>
                    <a:pt x="46310" y="185717"/>
                  </a:lnTo>
                  <a:lnTo>
                    <a:pt x="43428" y="199024"/>
                  </a:lnTo>
                  <a:lnTo>
                    <a:pt x="24642" y="234730"/>
                  </a:lnTo>
                  <a:lnTo>
                    <a:pt x="22873" y="238222"/>
                  </a:lnTo>
                  <a:lnTo>
                    <a:pt x="21589" y="239154"/>
                  </a:lnTo>
                  <a:lnTo>
                    <a:pt x="14154" y="2410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87" name="SMARTInkShape-Group845"/>
          <p:cNvGrpSpPr/>
          <p:nvPr/>
        </p:nvGrpSpPr>
        <p:grpSpPr>
          <a:xfrm>
            <a:off x="7859596" y="4155699"/>
            <a:ext cx="320341" cy="467426"/>
            <a:chOff x="7859596" y="4155699"/>
            <a:chExt cx="320341" cy="467426"/>
          </a:xfrm>
        </p:grpSpPr>
        <p:sp>
          <p:nvSpPr>
            <p:cNvPr id="47185" name="SMARTInkShape-3358"/>
            <p:cNvSpPr/>
            <p:nvPr>
              <p:custDataLst>
                <p:tags r:id="rId6"/>
              </p:custDataLst>
            </p:nvPr>
          </p:nvSpPr>
          <p:spPr>
            <a:xfrm>
              <a:off x="8143426" y="4330984"/>
              <a:ext cx="36511" cy="292141"/>
            </a:xfrm>
            <a:custGeom>
              <a:avLst/>
              <a:gdLst/>
              <a:ahLst/>
              <a:cxnLst/>
              <a:rect l="0" t="0" r="0" b="0"/>
              <a:pathLst>
                <a:path w="36511" h="292141">
                  <a:moveTo>
                    <a:pt x="7296" y="0"/>
                  </a:moveTo>
                  <a:lnTo>
                    <a:pt x="7296" y="0"/>
                  </a:lnTo>
                  <a:lnTo>
                    <a:pt x="3419" y="0"/>
                  </a:lnTo>
                  <a:lnTo>
                    <a:pt x="2277" y="811"/>
                  </a:lnTo>
                  <a:lnTo>
                    <a:pt x="1515" y="2164"/>
                  </a:lnTo>
                  <a:lnTo>
                    <a:pt x="293" y="10165"/>
                  </a:lnTo>
                  <a:lnTo>
                    <a:pt x="0" y="41825"/>
                  </a:lnTo>
                  <a:lnTo>
                    <a:pt x="7938" y="75898"/>
                  </a:lnTo>
                  <a:lnTo>
                    <a:pt x="12626" y="103097"/>
                  </a:lnTo>
                  <a:lnTo>
                    <a:pt x="16179" y="131714"/>
                  </a:lnTo>
                  <a:lnTo>
                    <a:pt x="20207" y="160752"/>
                  </a:lnTo>
                  <a:lnTo>
                    <a:pt x="23565" y="189914"/>
                  </a:lnTo>
                  <a:lnTo>
                    <a:pt x="31970" y="224970"/>
                  </a:lnTo>
                  <a:lnTo>
                    <a:pt x="35912" y="260573"/>
                  </a:lnTo>
                  <a:lnTo>
                    <a:pt x="36510" y="2921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86" name="SMARTInkShape-3359"/>
            <p:cNvSpPr/>
            <p:nvPr>
              <p:custDataLst>
                <p:tags r:id="rId7"/>
              </p:custDataLst>
            </p:nvPr>
          </p:nvSpPr>
          <p:spPr>
            <a:xfrm>
              <a:off x="7859596" y="4155699"/>
              <a:ext cx="247306" cy="385467"/>
            </a:xfrm>
            <a:custGeom>
              <a:avLst/>
              <a:gdLst/>
              <a:ahLst/>
              <a:cxnLst/>
              <a:rect l="0" t="0" r="0" b="0"/>
              <a:pathLst>
                <a:path w="247306" h="385467">
                  <a:moveTo>
                    <a:pt x="6289" y="21911"/>
                  </a:moveTo>
                  <a:lnTo>
                    <a:pt x="6289" y="21911"/>
                  </a:lnTo>
                  <a:lnTo>
                    <a:pt x="2411" y="21911"/>
                  </a:lnTo>
                  <a:lnTo>
                    <a:pt x="1270" y="22723"/>
                  </a:lnTo>
                  <a:lnTo>
                    <a:pt x="508" y="24075"/>
                  </a:lnTo>
                  <a:lnTo>
                    <a:pt x="0" y="25788"/>
                  </a:lnTo>
                  <a:lnTo>
                    <a:pt x="474" y="27742"/>
                  </a:lnTo>
                  <a:lnTo>
                    <a:pt x="4899" y="36708"/>
                  </a:lnTo>
                  <a:lnTo>
                    <a:pt x="5363" y="39079"/>
                  </a:lnTo>
                  <a:lnTo>
                    <a:pt x="25320" y="70082"/>
                  </a:lnTo>
                  <a:lnTo>
                    <a:pt x="37579" y="103590"/>
                  </a:lnTo>
                  <a:lnTo>
                    <a:pt x="48562" y="131861"/>
                  </a:lnTo>
                  <a:lnTo>
                    <a:pt x="56955" y="162959"/>
                  </a:lnTo>
                  <a:lnTo>
                    <a:pt x="64581" y="197871"/>
                  </a:lnTo>
                  <a:lnTo>
                    <a:pt x="71980" y="233913"/>
                  </a:lnTo>
                  <a:lnTo>
                    <a:pt x="79312" y="270290"/>
                  </a:lnTo>
                  <a:lnTo>
                    <a:pt x="86624" y="304602"/>
                  </a:lnTo>
                  <a:lnTo>
                    <a:pt x="91766" y="333163"/>
                  </a:lnTo>
                  <a:lnTo>
                    <a:pt x="94457" y="365468"/>
                  </a:lnTo>
                  <a:lnTo>
                    <a:pt x="100922" y="385466"/>
                  </a:lnTo>
                  <a:lnTo>
                    <a:pt x="101142" y="378852"/>
                  </a:lnTo>
                  <a:lnTo>
                    <a:pt x="99029" y="373148"/>
                  </a:lnTo>
                  <a:lnTo>
                    <a:pt x="97330" y="370491"/>
                  </a:lnTo>
                  <a:lnTo>
                    <a:pt x="94602" y="347922"/>
                  </a:lnTo>
                  <a:lnTo>
                    <a:pt x="94063" y="313048"/>
                  </a:lnTo>
                  <a:lnTo>
                    <a:pt x="96134" y="284540"/>
                  </a:lnTo>
                  <a:lnTo>
                    <a:pt x="101888" y="253371"/>
                  </a:lnTo>
                  <a:lnTo>
                    <a:pt x="108732" y="218439"/>
                  </a:lnTo>
                  <a:lnTo>
                    <a:pt x="115899" y="182390"/>
                  </a:lnTo>
                  <a:lnTo>
                    <a:pt x="122359" y="158967"/>
                  </a:lnTo>
                  <a:lnTo>
                    <a:pt x="138872" y="126719"/>
                  </a:lnTo>
                  <a:lnTo>
                    <a:pt x="154405" y="92639"/>
                  </a:lnTo>
                  <a:lnTo>
                    <a:pt x="170097" y="62433"/>
                  </a:lnTo>
                  <a:lnTo>
                    <a:pt x="196798" y="32170"/>
                  </a:lnTo>
                  <a:lnTo>
                    <a:pt x="229421" y="3059"/>
                  </a:lnTo>
                  <a:lnTo>
                    <a:pt x="235570" y="1360"/>
                  </a:lnTo>
                  <a:lnTo>
                    <a:pt x="24730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93" name="SMARTInkShape-Group846"/>
          <p:cNvGrpSpPr/>
          <p:nvPr/>
        </p:nvGrpSpPr>
        <p:grpSpPr>
          <a:xfrm>
            <a:off x="8391737" y="4060754"/>
            <a:ext cx="460123" cy="401694"/>
            <a:chOff x="8391737" y="4060754"/>
            <a:chExt cx="460123" cy="401694"/>
          </a:xfrm>
        </p:grpSpPr>
        <p:sp>
          <p:nvSpPr>
            <p:cNvPr id="47188" name="SMARTInkShape-3360"/>
            <p:cNvSpPr/>
            <p:nvPr>
              <p:custDataLst>
                <p:tags r:id="rId1"/>
              </p:custDataLst>
            </p:nvPr>
          </p:nvSpPr>
          <p:spPr>
            <a:xfrm>
              <a:off x="8391737" y="4060754"/>
              <a:ext cx="29216" cy="21911"/>
            </a:xfrm>
            <a:custGeom>
              <a:avLst/>
              <a:gdLst/>
              <a:ahLst/>
              <a:cxnLst/>
              <a:rect l="0" t="0" r="0" b="0"/>
              <a:pathLst>
                <a:path w="29216" h="21911">
                  <a:moveTo>
                    <a:pt x="0" y="0"/>
                  </a:moveTo>
                  <a:lnTo>
                    <a:pt x="0" y="0"/>
                  </a:lnTo>
                  <a:lnTo>
                    <a:pt x="3878" y="3877"/>
                  </a:lnTo>
                  <a:lnTo>
                    <a:pt x="7946" y="5781"/>
                  </a:lnTo>
                  <a:lnTo>
                    <a:pt x="10166" y="6288"/>
                  </a:lnTo>
                  <a:lnTo>
                    <a:pt x="20506" y="13503"/>
                  </a:lnTo>
                  <a:lnTo>
                    <a:pt x="29215" y="219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89" name="SMARTInkShape-3361"/>
            <p:cNvSpPr/>
            <p:nvPr>
              <p:custDataLst>
                <p:tags r:id="rId2"/>
              </p:custDataLst>
            </p:nvPr>
          </p:nvSpPr>
          <p:spPr>
            <a:xfrm>
              <a:off x="8713093" y="4287163"/>
              <a:ext cx="138767" cy="7305"/>
            </a:xfrm>
            <a:custGeom>
              <a:avLst/>
              <a:gdLst/>
              <a:ahLst/>
              <a:cxnLst/>
              <a:rect l="0" t="0" r="0" b="0"/>
              <a:pathLst>
                <a:path w="138767" h="7305">
                  <a:moveTo>
                    <a:pt x="0" y="0"/>
                  </a:moveTo>
                  <a:lnTo>
                    <a:pt x="0" y="0"/>
                  </a:lnTo>
                  <a:lnTo>
                    <a:pt x="34547" y="0"/>
                  </a:lnTo>
                  <a:lnTo>
                    <a:pt x="67214" y="0"/>
                  </a:lnTo>
                  <a:lnTo>
                    <a:pt x="94427" y="811"/>
                  </a:lnTo>
                  <a:lnTo>
                    <a:pt x="130274" y="7103"/>
                  </a:lnTo>
                  <a:lnTo>
                    <a:pt x="138766" y="730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90" name="SMARTInkShape-3362"/>
            <p:cNvSpPr/>
            <p:nvPr>
              <p:custDataLst>
                <p:tags r:id="rId3"/>
              </p:custDataLst>
            </p:nvPr>
          </p:nvSpPr>
          <p:spPr>
            <a:xfrm>
              <a:off x="8391737" y="4214128"/>
              <a:ext cx="29216" cy="197196"/>
            </a:xfrm>
            <a:custGeom>
              <a:avLst/>
              <a:gdLst/>
              <a:ahLst/>
              <a:cxnLst/>
              <a:rect l="0" t="0" r="0" b="0"/>
              <a:pathLst>
                <a:path w="29216" h="197196">
                  <a:moveTo>
                    <a:pt x="0" y="0"/>
                  </a:moveTo>
                  <a:lnTo>
                    <a:pt x="0" y="0"/>
                  </a:lnTo>
                  <a:lnTo>
                    <a:pt x="813" y="33446"/>
                  </a:lnTo>
                  <a:lnTo>
                    <a:pt x="6289" y="66289"/>
                  </a:lnTo>
                  <a:lnTo>
                    <a:pt x="7915" y="100886"/>
                  </a:lnTo>
                  <a:lnTo>
                    <a:pt x="13045" y="136814"/>
                  </a:lnTo>
                  <a:lnTo>
                    <a:pt x="16309" y="157935"/>
                  </a:lnTo>
                  <a:lnTo>
                    <a:pt x="20805" y="179612"/>
                  </a:lnTo>
                  <a:lnTo>
                    <a:pt x="21584" y="190723"/>
                  </a:lnTo>
                  <a:lnTo>
                    <a:pt x="22504" y="192880"/>
                  </a:lnTo>
                  <a:lnTo>
                    <a:pt x="23930" y="194318"/>
                  </a:lnTo>
                  <a:lnTo>
                    <a:pt x="29215" y="197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91" name="SMARTInkShape-3363"/>
            <p:cNvSpPr/>
            <p:nvPr>
              <p:custDataLst>
                <p:tags r:id="rId4"/>
              </p:custDataLst>
            </p:nvPr>
          </p:nvSpPr>
          <p:spPr>
            <a:xfrm>
              <a:off x="8472531" y="4133789"/>
              <a:ext cx="108935" cy="299445"/>
            </a:xfrm>
            <a:custGeom>
              <a:avLst/>
              <a:gdLst/>
              <a:ahLst/>
              <a:cxnLst/>
              <a:rect l="0" t="0" r="0" b="0"/>
              <a:pathLst>
                <a:path w="108935" h="299445">
                  <a:moveTo>
                    <a:pt x="57974" y="0"/>
                  </a:moveTo>
                  <a:lnTo>
                    <a:pt x="57974" y="0"/>
                  </a:lnTo>
                  <a:lnTo>
                    <a:pt x="43176" y="16961"/>
                  </a:lnTo>
                  <a:lnTo>
                    <a:pt x="22437" y="48828"/>
                  </a:lnTo>
                  <a:lnTo>
                    <a:pt x="9958" y="69005"/>
                  </a:lnTo>
                  <a:lnTo>
                    <a:pt x="1843" y="93428"/>
                  </a:lnTo>
                  <a:lnTo>
                    <a:pt x="0" y="114122"/>
                  </a:lnTo>
                  <a:lnTo>
                    <a:pt x="3557" y="128940"/>
                  </a:lnTo>
                  <a:lnTo>
                    <a:pt x="9750" y="139732"/>
                  </a:lnTo>
                  <a:lnTo>
                    <a:pt x="24944" y="150649"/>
                  </a:lnTo>
                  <a:lnTo>
                    <a:pt x="38810" y="157345"/>
                  </a:lnTo>
                  <a:lnTo>
                    <a:pt x="72599" y="168427"/>
                  </a:lnTo>
                  <a:lnTo>
                    <a:pt x="102787" y="185049"/>
                  </a:lnTo>
                  <a:lnTo>
                    <a:pt x="106293" y="192067"/>
                  </a:lnTo>
                  <a:lnTo>
                    <a:pt x="108934" y="221691"/>
                  </a:lnTo>
                  <a:lnTo>
                    <a:pt x="105172" y="237905"/>
                  </a:lnTo>
                  <a:lnTo>
                    <a:pt x="96459" y="262837"/>
                  </a:lnTo>
                  <a:lnTo>
                    <a:pt x="92911" y="277507"/>
                  </a:lnTo>
                  <a:lnTo>
                    <a:pt x="87188" y="2994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92" name="SMARTInkShape-3364"/>
            <p:cNvSpPr/>
            <p:nvPr>
              <p:custDataLst>
                <p:tags r:id="rId5"/>
              </p:custDataLst>
            </p:nvPr>
          </p:nvSpPr>
          <p:spPr>
            <a:xfrm>
              <a:off x="8764217" y="4192217"/>
              <a:ext cx="43822" cy="270231"/>
            </a:xfrm>
            <a:custGeom>
              <a:avLst/>
              <a:gdLst/>
              <a:ahLst/>
              <a:cxnLst/>
              <a:rect l="0" t="0" r="0" b="0"/>
              <a:pathLst>
                <a:path w="43822" h="270231">
                  <a:moveTo>
                    <a:pt x="0" y="0"/>
                  </a:moveTo>
                  <a:lnTo>
                    <a:pt x="0" y="0"/>
                  </a:lnTo>
                  <a:lnTo>
                    <a:pt x="812" y="19100"/>
                  </a:lnTo>
                  <a:lnTo>
                    <a:pt x="6289" y="55593"/>
                  </a:lnTo>
                  <a:lnTo>
                    <a:pt x="10880" y="91130"/>
                  </a:lnTo>
                  <a:lnTo>
                    <a:pt x="17278" y="118407"/>
                  </a:lnTo>
                  <a:lnTo>
                    <a:pt x="24721" y="148382"/>
                  </a:lnTo>
                  <a:lnTo>
                    <a:pt x="30733" y="183345"/>
                  </a:lnTo>
                  <a:lnTo>
                    <a:pt x="36187" y="217722"/>
                  </a:lnTo>
                  <a:lnTo>
                    <a:pt x="41198" y="252148"/>
                  </a:lnTo>
                  <a:lnTo>
                    <a:pt x="43821" y="2702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1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r="4896"/>
          <a:stretch/>
        </p:blipFill>
        <p:spPr bwMode="auto">
          <a:xfrm>
            <a:off x="228600" y="1143000"/>
            <a:ext cx="872740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78E21-8D54-4580-97BD-36446D5A91B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" y="269183"/>
            <a:ext cx="6372225" cy="3354008"/>
          </a:xfrm>
          <a:noFill/>
        </p:spPr>
      </p:pic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845879" y="31242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Note, the behavior</a:t>
            </a:r>
          </a:p>
          <a:p>
            <a:pPr eaLnBrk="1" hangingPunct="1"/>
            <a:r>
              <a:rPr lang="en-US" altLang="en-US" dirty="0"/>
              <a:t>of sample ACF</a:t>
            </a: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 flipH="1" flipV="1">
            <a:off x="7049292" y="1904999"/>
            <a:ext cx="57070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2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" b="3368"/>
          <a:stretch>
            <a:fillRect/>
          </a:stretch>
        </p:blipFill>
        <p:spPr>
          <a:xfrm>
            <a:off x="758175" y="3695700"/>
            <a:ext cx="6480825" cy="3009900"/>
          </a:xfrm>
          <a:noFill/>
        </p:spPr>
      </p:pic>
      <p:sp>
        <p:nvSpPr>
          <p:cNvPr id="3083" name="Line 11"/>
          <p:cNvSpPr>
            <a:spLocks noChangeShapeType="1"/>
          </p:cNvSpPr>
          <p:nvPr/>
        </p:nvSpPr>
        <p:spPr bwMode="auto">
          <a:xfrm flipH="1">
            <a:off x="7049291" y="3886200"/>
            <a:ext cx="570707" cy="1105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9"/>
          <p:cNvSpPr>
            <a:spLocks noChangeArrowheads="1"/>
          </p:cNvSpPr>
          <p:nvPr/>
        </p:nvSpPr>
        <p:spPr bwMode="auto">
          <a:xfrm>
            <a:off x="4648200" y="3124200"/>
            <a:ext cx="143351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21446-E3F4-4F05-AB9E-F87471B04D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724400" y="6324600"/>
            <a:ext cx="143351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349" name="SMARTInkShape-Group847"/>
          <p:cNvGrpSpPr/>
          <p:nvPr/>
        </p:nvGrpSpPr>
        <p:grpSpPr>
          <a:xfrm>
            <a:off x="5024818" y="1022492"/>
            <a:ext cx="1190474" cy="379784"/>
            <a:chOff x="5024818" y="1022492"/>
            <a:chExt cx="1190474" cy="379784"/>
          </a:xfrm>
        </p:grpSpPr>
        <p:sp>
          <p:nvSpPr>
            <p:cNvPr id="3339" name="SMARTInkShape-3365"/>
            <p:cNvSpPr/>
            <p:nvPr>
              <p:custDataLst>
                <p:tags r:id="rId108"/>
              </p:custDataLst>
            </p:nvPr>
          </p:nvSpPr>
          <p:spPr>
            <a:xfrm>
              <a:off x="5656016" y="1051735"/>
              <a:ext cx="267135" cy="196731"/>
            </a:xfrm>
            <a:custGeom>
              <a:avLst/>
              <a:gdLst/>
              <a:ahLst/>
              <a:cxnLst/>
              <a:rect l="0" t="0" r="0" b="0"/>
              <a:pathLst>
                <a:path w="267135" h="196731">
                  <a:moveTo>
                    <a:pt x="4207" y="14578"/>
                  </a:moveTo>
                  <a:lnTo>
                    <a:pt x="4207" y="14578"/>
                  </a:lnTo>
                  <a:lnTo>
                    <a:pt x="4207" y="8290"/>
                  </a:lnTo>
                  <a:lnTo>
                    <a:pt x="331" y="3698"/>
                  </a:lnTo>
                  <a:lnTo>
                    <a:pt x="0" y="2456"/>
                  </a:lnTo>
                  <a:lnTo>
                    <a:pt x="591" y="1628"/>
                  </a:lnTo>
                  <a:lnTo>
                    <a:pt x="3996" y="68"/>
                  </a:lnTo>
                  <a:lnTo>
                    <a:pt x="8022" y="0"/>
                  </a:lnTo>
                  <a:lnTo>
                    <a:pt x="12125" y="2148"/>
                  </a:lnTo>
                  <a:lnTo>
                    <a:pt x="16653" y="4996"/>
                  </a:lnTo>
                  <a:lnTo>
                    <a:pt x="23764" y="7411"/>
                  </a:lnTo>
                  <a:lnTo>
                    <a:pt x="31011" y="12094"/>
                  </a:lnTo>
                  <a:lnTo>
                    <a:pt x="38298" y="13842"/>
                  </a:lnTo>
                  <a:lnTo>
                    <a:pt x="43163" y="14251"/>
                  </a:lnTo>
                  <a:lnTo>
                    <a:pt x="44785" y="15171"/>
                  </a:lnTo>
                  <a:lnTo>
                    <a:pt x="45865" y="16597"/>
                  </a:lnTo>
                  <a:lnTo>
                    <a:pt x="47902" y="21572"/>
                  </a:lnTo>
                  <a:lnTo>
                    <a:pt x="47991" y="29544"/>
                  </a:lnTo>
                  <a:lnTo>
                    <a:pt x="50176" y="35566"/>
                  </a:lnTo>
                  <a:lnTo>
                    <a:pt x="53041" y="40948"/>
                  </a:lnTo>
                  <a:lnTo>
                    <a:pt x="54879" y="51015"/>
                  </a:lnTo>
                  <a:lnTo>
                    <a:pt x="55306" y="64255"/>
                  </a:lnTo>
                  <a:lnTo>
                    <a:pt x="60346" y="72059"/>
                  </a:lnTo>
                  <a:lnTo>
                    <a:pt x="62769" y="83095"/>
                  </a:lnTo>
                  <a:lnTo>
                    <a:pt x="68282" y="94505"/>
                  </a:lnTo>
                  <a:lnTo>
                    <a:pt x="73489" y="108451"/>
                  </a:lnTo>
                  <a:lnTo>
                    <a:pt x="88025" y="144657"/>
                  </a:lnTo>
                  <a:lnTo>
                    <a:pt x="110533" y="179381"/>
                  </a:lnTo>
                  <a:lnTo>
                    <a:pt x="112804" y="187208"/>
                  </a:lnTo>
                  <a:lnTo>
                    <a:pt x="113723" y="196730"/>
                  </a:lnTo>
                  <a:lnTo>
                    <a:pt x="113761" y="162881"/>
                  </a:lnTo>
                  <a:lnTo>
                    <a:pt x="113761" y="144702"/>
                  </a:lnTo>
                  <a:lnTo>
                    <a:pt x="115924" y="139225"/>
                  </a:lnTo>
                  <a:lnTo>
                    <a:pt x="118780" y="134085"/>
                  </a:lnTo>
                  <a:lnTo>
                    <a:pt x="120614" y="124173"/>
                  </a:lnTo>
                  <a:lnTo>
                    <a:pt x="120763" y="121725"/>
                  </a:lnTo>
                  <a:lnTo>
                    <a:pt x="123094" y="116840"/>
                  </a:lnTo>
                  <a:lnTo>
                    <a:pt x="131203" y="107092"/>
                  </a:lnTo>
                  <a:lnTo>
                    <a:pt x="135849" y="104385"/>
                  </a:lnTo>
                  <a:lnTo>
                    <a:pt x="147867" y="101694"/>
                  </a:lnTo>
                  <a:lnTo>
                    <a:pt x="155965" y="97285"/>
                  </a:lnTo>
                  <a:lnTo>
                    <a:pt x="184161" y="94167"/>
                  </a:lnTo>
                  <a:lnTo>
                    <a:pt x="194059" y="89148"/>
                  </a:lnTo>
                  <a:lnTo>
                    <a:pt x="200972" y="87703"/>
                  </a:lnTo>
                  <a:lnTo>
                    <a:pt x="201392" y="76736"/>
                  </a:lnTo>
                  <a:lnTo>
                    <a:pt x="200583" y="75493"/>
                  </a:lnTo>
                  <a:lnTo>
                    <a:pt x="199234" y="74664"/>
                  </a:lnTo>
                  <a:lnTo>
                    <a:pt x="197522" y="74111"/>
                  </a:lnTo>
                  <a:lnTo>
                    <a:pt x="196381" y="72931"/>
                  </a:lnTo>
                  <a:lnTo>
                    <a:pt x="195113" y="69456"/>
                  </a:lnTo>
                  <a:lnTo>
                    <a:pt x="193963" y="68205"/>
                  </a:lnTo>
                  <a:lnTo>
                    <a:pt x="190522" y="66815"/>
                  </a:lnTo>
                  <a:lnTo>
                    <a:pt x="184022" y="66032"/>
                  </a:lnTo>
                  <a:lnTo>
                    <a:pt x="173080" y="69678"/>
                  </a:lnTo>
                  <a:lnTo>
                    <a:pt x="160673" y="78179"/>
                  </a:lnTo>
                  <a:lnTo>
                    <a:pt x="155439" y="82879"/>
                  </a:lnTo>
                  <a:lnTo>
                    <a:pt x="152572" y="87673"/>
                  </a:lnTo>
                  <a:lnTo>
                    <a:pt x="150731" y="97363"/>
                  </a:lnTo>
                  <a:lnTo>
                    <a:pt x="150318" y="111959"/>
                  </a:lnTo>
                  <a:lnTo>
                    <a:pt x="152460" y="116828"/>
                  </a:lnTo>
                  <a:lnTo>
                    <a:pt x="155305" y="121696"/>
                  </a:lnTo>
                  <a:lnTo>
                    <a:pt x="157719" y="129000"/>
                  </a:lnTo>
                  <a:lnTo>
                    <a:pt x="161159" y="133869"/>
                  </a:lnTo>
                  <a:lnTo>
                    <a:pt x="183752" y="150099"/>
                  </a:lnTo>
                  <a:lnTo>
                    <a:pt x="188959" y="151902"/>
                  </a:lnTo>
                  <a:lnTo>
                    <a:pt x="223732" y="153260"/>
                  </a:lnTo>
                  <a:lnTo>
                    <a:pt x="239757" y="152508"/>
                  </a:lnTo>
                  <a:lnTo>
                    <a:pt x="256866" y="147053"/>
                  </a:lnTo>
                  <a:lnTo>
                    <a:pt x="267134" y="1314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0" name="SMARTInkShape-3366"/>
            <p:cNvSpPr/>
            <p:nvPr>
              <p:custDataLst>
                <p:tags r:id="rId109"/>
              </p:custDataLst>
            </p:nvPr>
          </p:nvSpPr>
          <p:spPr>
            <a:xfrm>
              <a:off x="5550671" y="1132373"/>
              <a:ext cx="124160" cy="72708"/>
            </a:xfrm>
            <a:custGeom>
              <a:avLst/>
              <a:gdLst/>
              <a:ahLst/>
              <a:cxnLst/>
              <a:rect l="0" t="0" r="0" b="0"/>
              <a:pathLst>
                <a:path w="124160" h="72708">
                  <a:moveTo>
                    <a:pt x="0" y="21582"/>
                  </a:moveTo>
                  <a:lnTo>
                    <a:pt x="0" y="21582"/>
                  </a:lnTo>
                  <a:lnTo>
                    <a:pt x="31678" y="21582"/>
                  </a:lnTo>
                  <a:lnTo>
                    <a:pt x="66850" y="14579"/>
                  </a:lnTo>
                  <a:lnTo>
                    <a:pt x="72450" y="12248"/>
                  </a:lnTo>
                  <a:lnTo>
                    <a:pt x="77644" y="9319"/>
                  </a:lnTo>
                  <a:lnTo>
                    <a:pt x="85130" y="6858"/>
                  </a:lnTo>
                  <a:lnTo>
                    <a:pt x="93493" y="778"/>
                  </a:lnTo>
                  <a:lnTo>
                    <a:pt x="98392" y="0"/>
                  </a:lnTo>
                  <a:lnTo>
                    <a:pt x="99678" y="702"/>
                  </a:lnTo>
                  <a:lnTo>
                    <a:pt x="100534" y="1981"/>
                  </a:lnTo>
                  <a:lnTo>
                    <a:pt x="101911" y="5989"/>
                  </a:lnTo>
                  <a:lnTo>
                    <a:pt x="109243" y="13952"/>
                  </a:lnTo>
                  <a:lnTo>
                    <a:pt x="109525" y="20538"/>
                  </a:lnTo>
                  <a:lnTo>
                    <a:pt x="114566" y="27207"/>
                  </a:lnTo>
                  <a:lnTo>
                    <a:pt x="116178" y="33979"/>
                  </a:lnTo>
                  <a:lnTo>
                    <a:pt x="116768" y="45957"/>
                  </a:lnTo>
                  <a:lnTo>
                    <a:pt x="117608" y="47570"/>
                  </a:lnTo>
                  <a:lnTo>
                    <a:pt x="118981" y="48645"/>
                  </a:lnTo>
                  <a:lnTo>
                    <a:pt x="120707" y="49362"/>
                  </a:lnTo>
                  <a:lnTo>
                    <a:pt x="121858" y="50652"/>
                  </a:lnTo>
                  <a:lnTo>
                    <a:pt x="123137" y="54249"/>
                  </a:lnTo>
                  <a:lnTo>
                    <a:pt x="124159" y="727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1" name="SMARTInkShape-3367"/>
            <p:cNvSpPr/>
            <p:nvPr>
              <p:custDataLst>
                <p:tags r:id="rId110"/>
              </p:custDataLst>
            </p:nvPr>
          </p:nvSpPr>
          <p:spPr>
            <a:xfrm>
              <a:off x="5550671" y="1022492"/>
              <a:ext cx="43822" cy="189892"/>
            </a:xfrm>
            <a:custGeom>
              <a:avLst/>
              <a:gdLst/>
              <a:ahLst/>
              <a:cxnLst/>
              <a:rect l="0" t="0" r="0" b="0"/>
              <a:pathLst>
                <a:path w="43822" h="189892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7214" y="7003"/>
                  </a:lnTo>
                  <a:lnTo>
                    <a:pt x="7303" y="37972"/>
                  </a:lnTo>
                  <a:lnTo>
                    <a:pt x="9467" y="43386"/>
                  </a:lnTo>
                  <a:lnTo>
                    <a:pt x="11179" y="45965"/>
                  </a:lnTo>
                  <a:lnTo>
                    <a:pt x="13592" y="57350"/>
                  </a:lnTo>
                  <a:lnTo>
                    <a:pt x="16637" y="80517"/>
                  </a:lnTo>
                  <a:lnTo>
                    <a:pt x="20348" y="94999"/>
                  </a:lnTo>
                  <a:lnTo>
                    <a:pt x="22028" y="103896"/>
                  </a:lnTo>
                  <a:lnTo>
                    <a:pt x="26724" y="114278"/>
                  </a:lnTo>
                  <a:lnTo>
                    <a:pt x="35405" y="147152"/>
                  </a:lnTo>
                  <a:lnTo>
                    <a:pt x="43326" y="174780"/>
                  </a:lnTo>
                  <a:lnTo>
                    <a:pt x="43821" y="1898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2" name="SMARTInkShape-3368"/>
            <p:cNvSpPr/>
            <p:nvPr>
              <p:custDataLst>
                <p:tags r:id="rId111"/>
              </p:custDataLst>
            </p:nvPr>
          </p:nvSpPr>
          <p:spPr>
            <a:xfrm>
              <a:off x="5448422" y="1153955"/>
              <a:ext cx="7304" cy="78895"/>
            </a:xfrm>
            <a:custGeom>
              <a:avLst/>
              <a:gdLst/>
              <a:ahLst/>
              <a:cxnLst/>
              <a:rect l="0" t="0" r="0" b="0"/>
              <a:pathLst>
                <a:path w="7304" h="78895">
                  <a:moveTo>
                    <a:pt x="0" y="0"/>
                  </a:moveTo>
                  <a:lnTo>
                    <a:pt x="0" y="0"/>
                  </a:lnTo>
                  <a:lnTo>
                    <a:pt x="0" y="35537"/>
                  </a:lnTo>
                  <a:lnTo>
                    <a:pt x="0" y="70583"/>
                  </a:lnTo>
                  <a:lnTo>
                    <a:pt x="0" y="75462"/>
                  </a:lnTo>
                  <a:lnTo>
                    <a:pt x="811" y="77088"/>
                  </a:lnTo>
                  <a:lnTo>
                    <a:pt x="2163" y="78171"/>
                  </a:lnTo>
                  <a:lnTo>
                    <a:pt x="3877" y="78894"/>
                  </a:lnTo>
                  <a:lnTo>
                    <a:pt x="5019" y="78564"/>
                  </a:lnTo>
                  <a:lnTo>
                    <a:pt x="5781" y="77533"/>
                  </a:lnTo>
                  <a:lnTo>
                    <a:pt x="6852" y="72204"/>
                  </a:lnTo>
                  <a:lnTo>
                    <a:pt x="7303" y="584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3" name="SMARTInkShape-3369"/>
            <p:cNvSpPr/>
            <p:nvPr>
              <p:custDataLst>
                <p:tags r:id="rId112"/>
              </p:custDataLst>
            </p:nvPr>
          </p:nvSpPr>
          <p:spPr>
            <a:xfrm>
              <a:off x="6178773" y="1190473"/>
              <a:ext cx="36519" cy="211803"/>
            </a:xfrm>
            <a:custGeom>
              <a:avLst/>
              <a:gdLst/>
              <a:ahLst/>
              <a:cxnLst/>
              <a:rect l="0" t="0" r="0" b="0"/>
              <a:pathLst>
                <a:path w="36519" h="211803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12951" y="14797"/>
                  </a:lnTo>
                  <a:lnTo>
                    <a:pt x="13503" y="17168"/>
                  </a:lnTo>
                  <a:lnTo>
                    <a:pt x="19408" y="27616"/>
                  </a:lnTo>
                  <a:lnTo>
                    <a:pt x="21980" y="39110"/>
                  </a:lnTo>
                  <a:lnTo>
                    <a:pt x="33491" y="66644"/>
                  </a:lnTo>
                  <a:lnTo>
                    <a:pt x="36252" y="103077"/>
                  </a:lnTo>
                  <a:lnTo>
                    <a:pt x="36483" y="138876"/>
                  </a:lnTo>
                  <a:lnTo>
                    <a:pt x="36514" y="174587"/>
                  </a:lnTo>
                  <a:lnTo>
                    <a:pt x="36518" y="2118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4" name="SMARTInkShape-3370"/>
            <p:cNvSpPr/>
            <p:nvPr>
              <p:custDataLst>
                <p:tags r:id="rId113"/>
              </p:custDataLst>
            </p:nvPr>
          </p:nvSpPr>
          <p:spPr>
            <a:xfrm>
              <a:off x="5024818" y="1175877"/>
              <a:ext cx="102242" cy="226298"/>
            </a:xfrm>
            <a:custGeom>
              <a:avLst/>
              <a:gdLst/>
              <a:ahLst/>
              <a:cxnLst/>
              <a:rect l="0" t="0" r="0" b="0"/>
              <a:pathLst>
                <a:path w="102242" h="226298">
                  <a:moveTo>
                    <a:pt x="0" y="14596"/>
                  </a:moveTo>
                  <a:lnTo>
                    <a:pt x="0" y="14596"/>
                  </a:lnTo>
                  <a:lnTo>
                    <a:pt x="0" y="21891"/>
                  </a:lnTo>
                  <a:lnTo>
                    <a:pt x="7214" y="21899"/>
                  </a:lnTo>
                  <a:lnTo>
                    <a:pt x="7295" y="28188"/>
                  </a:lnTo>
                  <a:lnTo>
                    <a:pt x="13592" y="35402"/>
                  </a:lnTo>
                  <a:lnTo>
                    <a:pt x="14306" y="40056"/>
                  </a:lnTo>
                  <a:lnTo>
                    <a:pt x="14517" y="46575"/>
                  </a:lnTo>
                  <a:lnTo>
                    <a:pt x="15359" y="48088"/>
                  </a:lnTo>
                  <a:lnTo>
                    <a:pt x="16731" y="49096"/>
                  </a:lnTo>
                  <a:lnTo>
                    <a:pt x="18457" y="49769"/>
                  </a:lnTo>
                  <a:lnTo>
                    <a:pt x="19608" y="51028"/>
                  </a:lnTo>
                  <a:lnTo>
                    <a:pt x="20887" y="54592"/>
                  </a:lnTo>
                  <a:lnTo>
                    <a:pt x="21903" y="89058"/>
                  </a:lnTo>
                  <a:lnTo>
                    <a:pt x="22722" y="112879"/>
                  </a:lnTo>
                  <a:lnTo>
                    <a:pt x="30926" y="143948"/>
                  </a:lnTo>
                  <a:lnTo>
                    <a:pt x="34033" y="150801"/>
                  </a:lnTo>
                  <a:lnTo>
                    <a:pt x="36421" y="183658"/>
                  </a:lnTo>
                  <a:lnTo>
                    <a:pt x="36516" y="218878"/>
                  </a:lnTo>
                  <a:lnTo>
                    <a:pt x="36516" y="226297"/>
                  </a:lnTo>
                  <a:lnTo>
                    <a:pt x="36516" y="222491"/>
                  </a:lnTo>
                  <a:lnTo>
                    <a:pt x="34353" y="218440"/>
                  </a:lnTo>
                  <a:lnTo>
                    <a:pt x="31498" y="213934"/>
                  </a:lnTo>
                  <a:lnTo>
                    <a:pt x="29665" y="204430"/>
                  </a:lnTo>
                  <a:lnTo>
                    <a:pt x="29254" y="170369"/>
                  </a:lnTo>
                  <a:lnTo>
                    <a:pt x="31390" y="151910"/>
                  </a:lnTo>
                  <a:lnTo>
                    <a:pt x="36067" y="117359"/>
                  </a:lnTo>
                  <a:lnTo>
                    <a:pt x="37129" y="107335"/>
                  </a:lnTo>
                  <a:lnTo>
                    <a:pt x="45522" y="73037"/>
                  </a:lnTo>
                  <a:lnTo>
                    <a:pt x="50018" y="57428"/>
                  </a:lnTo>
                  <a:lnTo>
                    <a:pt x="51717" y="41511"/>
                  </a:lnTo>
                  <a:lnTo>
                    <a:pt x="60128" y="22050"/>
                  </a:lnTo>
                  <a:lnTo>
                    <a:pt x="70013" y="9747"/>
                  </a:lnTo>
                  <a:lnTo>
                    <a:pt x="71692" y="4867"/>
                  </a:lnTo>
                  <a:lnTo>
                    <a:pt x="72951" y="3241"/>
                  </a:lnTo>
                  <a:lnTo>
                    <a:pt x="76514" y="1434"/>
                  </a:lnTo>
                  <a:lnTo>
                    <a:pt x="94526" y="0"/>
                  </a:lnTo>
                  <a:lnTo>
                    <a:pt x="98698" y="3869"/>
                  </a:lnTo>
                  <a:lnTo>
                    <a:pt x="100671" y="7935"/>
                  </a:lnTo>
                  <a:lnTo>
                    <a:pt x="102188" y="26793"/>
                  </a:lnTo>
                  <a:lnTo>
                    <a:pt x="102241" y="42821"/>
                  </a:lnTo>
                  <a:lnTo>
                    <a:pt x="100082" y="49592"/>
                  </a:lnTo>
                  <a:lnTo>
                    <a:pt x="97228" y="55306"/>
                  </a:lnTo>
                  <a:lnTo>
                    <a:pt x="94810" y="63086"/>
                  </a:lnTo>
                  <a:lnTo>
                    <a:pt x="90127" y="70530"/>
                  </a:lnTo>
                  <a:lnTo>
                    <a:pt x="87566" y="77875"/>
                  </a:lnTo>
                  <a:lnTo>
                    <a:pt x="70502" y="97368"/>
                  </a:lnTo>
                  <a:lnTo>
                    <a:pt x="65688" y="100074"/>
                  </a:lnTo>
                  <a:lnTo>
                    <a:pt x="53553" y="102764"/>
                  </a:lnTo>
                  <a:lnTo>
                    <a:pt x="45262" y="108489"/>
                  </a:lnTo>
                  <a:lnTo>
                    <a:pt x="43971" y="108028"/>
                  </a:lnTo>
                  <a:lnTo>
                    <a:pt x="40371" y="105352"/>
                  </a:lnTo>
                  <a:lnTo>
                    <a:pt x="39898" y="104314"/>
                  </a:lnTo>
                  <a:lnTo>
                    <a:pt x="40395" y="103622"/>
                  </a:lnTo>
                  <a:lnTo>
                    <a:pt x="41537" y="103161"/>
                  </a:lnTo>
                  <a:lnTo>
                    <a:pt x="42298" y="102042"/>
                  </a:lnTo>
                  <a:lnTo>
                    <a:pt x="44181" y="96590"/>
                  </a:lnTo>
                  <a:lnTo>
                    <a:pt x="58428" y="803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5" name="SMARTInkShape-3371"/>
            <p:cNvSpPr/>
            <p:nvPr>
              <p:custDataLst>
                <p:tags r:id="rId114"/>
              </p:custDataLst>
            </p:nvPr>
          </p:nvSpPr>
          <p:spPr>
            <a:xfrm>
              <a:off x="5193135" y="1161259"/>
              <a:ext cx="72700" cy="101911"/>
            </a:xfrm>
            <a:custGeom>
              <a:avLst/>
              <a:gdLst/>
              <a:ahLst/>
              <a:cxnLst/>
              <a:rect l="0" t="0" r="0" b="0"/>
              <a:pathLst>
                <a:path w="72700" h="101911">
                  <a:moveTo>
                    <a:pt x="28878" y="0"/>
                  </a:moveTo>
                  <a:lnTo>
                    <a:pt x="28878" y="0"/>
                  </a:lnTo>
                  <a:lnTo>
                    <a:pt x="32755" y="0"/>
                  </a:lnTo>
                  <a:lnTo>
                    <a:pt x="33897" y="811"/>
                  </a:lnTo>
                  <a:lnTo>
                    <a:pt x="34659" y="2164"/>
                  </a:lnTo>
                  <a:lnTo>
                    <a:pt x="35880" y="6288"/>
                  </a:lnTo>
                  <a:lnTo>
                    <a:pt x="38212" y="6852"/>
                  </a:lnTo>
                  <a:lnTo>
                    <a:pt x="42443" y="7214"/>
                  </a:lnTo>
                  <a:lnTo>
                    <a:pt x="36262" y="88"/>
                  </a:lnTo>
                  <a:lnTo>
                    <a:pt x="36205" y="3903"/>
                  </a:lnTo>
                  <a:lnTo>
                    <a:pt x="35386" y="5036"/>
                  </a:lnTo>
                  <a:lnTo>
                    <a:pt x="26018" y="10882"/>
                  </a:lnTo>
                  <a:lnTo>
                    <a:pt x="23549" y="15115"/>
                  </a:lnTo>
                  <a:lnTo>
                    <a:pt x="21640" y="19702"/>
                  </a:lnTo>
                  <a:lnTo>
                    <a:pt x="10005" y="34914"/>
                  </a:lnTo>
                  <a:lnTo>
                    <a:pt x="419" y="69724"/>
                  </a:lnTo>
                  <a:lnTo>
                    <a:pt x="0" y="75080"/>
                  </a:lnTo>
                  <a:lnTo>
                    <a:pt x="1977" y="80165"/>
                  </a:lnTo>
                  <a:lnTo>
                    <a:pt x="4749" y="85130"/>
                  </a:lnTo>
                  <a:lnTo>
                    <a:pt x="5981" y="90042"/>
                  </a:lnTo>
                  <a:lnTo>
                    <a:pt x="7121" y="91677"/>
                  </a:lnTo>
                  <a:lnTo>
                    <a:pt x="8693" y="92766"/>
                  </a:lnTo>
                  <a:lnTo>
                    <a:pt x="10553" y="93493"/>
                  </a:lnTo>
                  <a:lnTo>
                    <a:pt x="11792" y="94788"/>
                  </a:lnTo>
                  <a:lnTo>
                    <a:pt x="13169" y="98392"/>
                  </a:lnTo>
                  <a:lnTo>
                    <a:pt x="14348" y="99678"/>
                  </a:lnTo>
                  <a:lnTo>
                    <a:pt x="17821" y="101106"/>
                  </a:lnTo>
                  <a:lnTo>
                    <a:pt x="24340" y="101910"/>
                  </a:lnTo>
                  <a:lnTo>
                    <a:pt x="29025" y="99935"/>
                  </a:lnTo>
                  <a:lnTo>
                    <a:pt x="39640" y="91360"/>
                  </a:lnTo>
                  <a:lnTo>
                    <a:pt x="41776" y="87130"/>
                  </a:lnTo>
                  <a:lnTo>
                    <a:pt x="42345" y="84866"/>
                  </a:lnTo>
                  <a:lnTo>
                    <a:pt x="47023" y="77803"/>
                  </a:lnTo>
                  <a:lnTo>
                    <a:pt x="55064" y="68146"/>
                  </a:lnTo>
                  <a:lnTo>
                    <a:pt x="59658" y="58424"/>
                  </a:lnTo>
                  <a:lnTo>
                    <a:pt x="61571" y="55991"/>
                  </a:lnTo>
                  <a:lnTo>
                    <a:pt x="63695" y="48959"/>
                  </a:lnTo>
                  <a:lnTo>
                    <a:pt x="65296" y="30957"/>
                  </a:lnTo>
                  <a:lnTo>
                    <a:pt x="72691" y="21919"/>
                  </a:lnTo>
                  <a:lnTo>
                    <a:pt x="72699" y="146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6" name="SMARTInkShape-3372"/>
            <p:cNvSpPr/>
            <p:nvPr>
              <p:custDataLst>
                <p:tags r:id="rId115"/>
              </p:custDataLst>
            </p:nvPr>
          </p:nvSpPr>
          <p:spPr>
            <a:xfrm>
              <a:off x="5441118" y="1037099"/>
              <a:ext cx="7305" cy="7305"/>
            </a:xfrm>
            <a:custGeom>
              <a:avLst/>
              <a:gdLst/>
              <a:ahLst/>
              <a:cxnLst/>
              <a:rect l="0" t="0" r="0" b="0"/>
              <a:pathLst>
                <a:path w="7305" h="7305">
                  <a:moveTo>
                    <a:pt x="0" y="7304"/>
                  </a:moveTo>
                  <a:lnTo>
                    <a:pt x="0" y="7304"/>
                  </a:lnTo>
                  <a:lnTo>
                    <a:pt x="7215" y="7304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7" name="SMARTInkShape-3373"/>
            <p:cNvSpPr/>
            <p:nvPr>
              <p:custDataLst>
                <p:tags r:id="rId116"/>
              </p:custDataLst>
            </p:nvPr>
          </p:nvSpPr>
          <p:spPr>
            <a:xfrm>
              <a:off x="5324299" y="1117438"/>
              <a:ext cx="65695" cy="142013"/>
            </a:xfrm>
            <a:custGeom>
              <a:avLst/>
              <a:gdLst/>
              <a:ahLst/>
              <a:cxnLst/>
              <a:rect l="0" t="0" r="0" b="0"/>
              <a:pathLst>
                <a:path w="65695" h="142013">
                  <a:moveTo>
                    <a:pt x="29177" y="0"/>
                  </a:moveTo>
                  <a:lnTo>
                    <a:pt x="29177" y="0"/>
                  </a:lnTo>
                  <a:lnTo>
                    <a:pt x="29177" y="3877"/>
                  </a:lnTo>
                  <a:lnTo>
                    <a:pt x="29989" y="5019"/>
                  </a:lnTo>
                  <a:lnTo>
                    <a:pt x="31341" y="5780"/>
                  </a:lnTo>
                  <a:lnTo>
                    <a:pt x="35465" y="7002"/>
                  </a:lnTo>
                  <a:lnTo>
                    <a:pt x="36029" y="9334"/>
                  </a:lnTo>
                  <a:lnTo>
                    <a:pt x="36180" y="11091"/>
                  </a:lnTo>
                  <a:lnTo>
                    <a:pt x="35468" y="12263"/>
                  </a:lnTo>
                  <a:lnTo>
                    <a:pt x="34182" y="13044"/>
                  </a:lnTo>
                  <a:lnTo>
                    <a:pt x="28496" y="14144"/>
                  </a:lnTo>
                  <a:lnTo>
                    <a:pt x="23182" y="14515"/>
                  </a:lnTo>
                  <a:lnTo>
                    <a:pt x="4739" y="31772"/>
                  </a:lnTo>
                  <a:lnTo>
                    <a:pt x="2086" y="36573"/>
                  </a:lnTo>
                  <a:lnTo>
                    <a:pt x="242" y="43678"/>
                  </a:lnTo>
                  <a:lnTo>
                    <a:pt x="0" y="49983"/>
                  </a:lnTo>
                  <a:lnTo>
                    <a:pt x="3851" y="54663"/>
                  </a:lnTo>
                  <a:lnTo>
                    <a:pt x="7914" y="56755"/>
                  </a:lnTo>
                  <a:lnTo>
                    <a:pt x="18057" y="58330"/>
                  </a:lnTo>
                  <a:lnTo>
                    <a:pt x="31704" y="58419"/>
                  </a:lnTo>
                  <a:lnTo>
                    <a:pt x="36521" y="60588"/>
                  </a:lnTo>
                  <a:lnTo>
                    <a:pt x="47236" y="69307"/>
                  </a:lnTo>
                  <a:lnTo>
                    <a:pt x="49376" y="73542"/>
                  </a:lnTo>
                  <a:lnTo>
                    <a:pt x="50937" y="87686"/>
                  </a:lnTo>
                  <a:lnTo>
                    <a:pt x="51088" y="124159"/>
                  </a:lnTo>
                  <a:lnTo>
                    <a:pt x="51088" y="126594"/>
                  </a:lnTo>
                  <a:lnTo>
                    <a:pt x="53251" y="131463"/>
                  </a:lnTo>
                  <a:lnTo>
                    <a:pt x="56107" y="136332"/>
                  </a:lnTo>
                  <a:lnTo>
                    <a:pt x="57376" y="141201"/>
                  </a:lnTo>
                  <a:lnTo>
                    <a:pt x="58526" y="142012"/>
                  </a:lnTo>
                  <a:lnTo>
                    <a:pt x="60104" y="141742"/>
                  </a:lnTo>
                  <a:lnTo>
                    <a:pt x="65694" y="1387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8" name="SMARTInkShape-3374"/>
            <p:cNvSpPr/>
            <p:nvPr>
              <p:custDataLst>
                <p:tags r:id="rId117"/>
              </p:custDataLst>
            </p:nvPr>
          </p:nvSpPr>
          <p:spPr>
            <a:xfrm>
              <a:off x="6040007" y="1066313"/>
              <a:ext cx="131464" cy="145942"/>
            </a:xfrm>
            <a:custGeom>
              <a:avLst/>
              <a:gdLst/>
              <a:ahLst/>
              <a:cxnLst/>
              <a:rect l="0" t="0" r="0" b="0"/>
              <a:pathLst>
                <a:path w="131464" h="145942">
                  <a:moveTo>
                    <a:pt x="0" y="0"/>
                  </a:moveTo>
                  <a:lnTo>
                    <a:pt x="0" y="0"/>
                  </a:lnTo>
                  <a:lnTo>
                    <a:pt x="7002" y="7003"/>
                  </a:lnTo>
                  <a:lnTo>
                    <a:pt x="7214" y="11092"/>
                  </a:lnTo>
                  <a:lnTo>
                    <a:pt x="9427" y="15209"/>
                  </a:lnTo>
                  <a:lnTo>
                    <a:pt x="12304" y="19743"/>
                  </a:lnTo>
                  <a:lnTo>
                    <a:pt x="21985" y="53851"/>
                  </a:lnTo>
                  <a:lnTo>
                    <a:pt x="28472" y="77780"/>
                  </a:lnTo>
                  <a:lnTo>
                    <a:pt x="29170" y="109688"/>
                  </a:lnTo>
                  <a:lnTo>
                    <a:pt x="30005" y="118539"/>
                  </a:lnTo>
                  <a:lnTo>
                    <a:pt x="35499" y="133478"/>
                  </a:lnTo>
                  <a:lnTo>
                    <a:pt x="36509" y="145941"/>
                  </a:lnTo>
                  <a:lnTo>
                    <a:pt x="36517" y="113434"/>
                  </a:lnTo>
                  <a:lnTo>
                    <a:pt x="37328" y="100334"/>
                  </a:lnTo>
                  <a:lnTo>
                    <a:pt x="49150" y="72567"/>
                  </a:lnTo>
                  <a:lnTo>
                    <a:pt x="49808" y="67854"/>
                  </a:lnTo>
                  <a:lnTo>
                    <a:pt x="51869" y="63900"/>
                  </a:lnTo>
                  <a:lnTo>
                    <a:pt x="60903" y="53648"/>
                  </a:lnTo>
                  <a:lnTo>
                    <a:pt x="65923" y="41503"/>
                  </a:lnTo>
                  <a:lnTo>
                    <a:pt x="76968" y="32404"/>
                  </a:lnTo>
                  <a:lnTo>
                    <a:pt x="93078" y="24224"/>
                  </a:lnTo>
                  <a:lnTo>
                    <a:pt x="98984" y="22127"/>
                  </a:lnTo>
                  <a:lnTo>
                    <a:pt x="106871" y="17196"/>
                  </a:lnTo>
                  <a:lnTo>
                    <a:pt x="111877" y="15758"/>
                  </a:lnTo>
                  <a:lnTo>
                    <a:pt x="114348" y="16186"/>
                  </a:lnTo>
                  <a:lnTo>
                    <a:pt x="122707" y="20996"/>
                  </a:lnTo>
                  <a:lnTo>
                    <a:pt x="130320" y="28119"/>
                  </a:lnTo>
                  <a:lnTo>
                    <a:pt x="131463" y="365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50" name="SMARTInkShape-3375"/>
          <p:cNvSpPr/>
          <p:nvPr>
            <p:custDataLst>
              <p:tags r:id="rId1"/>
            </p:custDataLst>
          </p:nvPr>
        </p:nvSpPr>
        <p:spPr>
          <a:xfrm>
            <a:off x="4404019" y="1263516"/>
            <a:ext cx="423604" cy="318247"/>
          </a:xfrm>
          <a:custGeom>
            <a:avLst/>
            <a:gdLst/>
            <a:ahLst/>
            <a:cxnLst/>
            <a:rect l="0" t="0" r="0" b="0"/>
            <a:pathLst>
              <a:path w="423604" h="318247">
                <a:moveTo>
                  <a:pt x="0" y="306740"/>
                </a:moveTo>
                <a:lnTo>
                  <a:pt x="0" y="306740"/>
                </a:lnTo>
                <a:lnTo>
                  <a:pt x="0" y="313954"/>
                </a:lnTo>
                <a:lnTo>
                  <a:pt x="3877" y="314017"/>
                </a:lnTo>
                <a:lnTo>
                  <a:pt x="5020" y="314837"/>
                </a:lnTo>
                <a:lnTo>
                  <a:pt x="6289" y="317912"/>
                </a:lnTo>
                <a:lnTo>
                  <a:pt x="6627" y="318246"/>
                </a:lnTo>
                <a:lnTo>
                  <a:pt x="6852" y="317656"/>
                </a:lnTo>
                <a:lnTo>
                  <a:pt x="7303" y="307756"/>
                </a:lnTo>
                <a:lnTo>
                  <a:pt x="26712" y="286521"/>
                </a:lnTo>
                <a:lnTo>
                  <a:pt x="29284" y="279740"/>
                </a:lnTo>
                <a:lnTo>
                  <a:pt x="56277" y="248310"/>
                </a:lnTo>
                <a:lnTo>
                  <a:pt x="58284" y="243442"/>
                </a:lnTo>
                <a:lnTo>
                  <a:pt x="61880" y="238573"/>
                </a:lnTo>
                <a:lnTo>
                  <a:pt x="96988" y="209630"/>
                </a:lnTo>
                <a:lnTo>
                  <a:pt x="133039" y="180550"/>
                </a:lnTo>
                <a:lnTo>
                  <a:pt x="151251" y="166580"/>
                </a:lnTo>
                <a:lnTo>
                  <a:pt x="184229" y="147746"/>
                </a:lnTo>
                <a:lnTo>
                  <a:pt x="198721" y="132990"/>
                </a:lnTo>
                <a:lnTo>
                  <a:pt x="231187" y="112039"/>
                </a:lnTo>
                <a:lnTo>
                  <a:pt x="266099" y="90070"/>
                </a:lnTo>
                <a:lnTo>
                  <a:pt x="282819" y="82495"/>
                </a:lnTo>
                <a:lnTo>
                  <a:pt x="298054" y="76881"/>
                </a:lnTo>
                <a:lnTo>
                  <a:pt x="313548" y="67754"/>
                </a:lnTo>
                <a:lnTo>
                  <a:pt x="318697" y="65814"/>
                </a:lnTo>
                <a:lnTo>
                  <a:pt x="326157" y="60972"/>
                </a:lnTo>
                <a:lnTo>
                  <a:pt x="333507" y="58365"/>
                </a:lnTo>
                <a:lnTo>
                  <a:pt x="340825" y="53625"/>
                </a:lnTo>
                <a:lnTo>
                  <a:pt x="350569" y="51117"/>
                </a:lnTo>
                <a:lnTo>
                  <a:pt x="350569" y="43902"/>
                </a:lnTo>
                <a:lnTo>
                  <a:pt x="314140" y="43813"/>
                </a:lnTo>
                <a:lnTo>
                  <a:pt x="292168" y="43813"/>
                </a:lnTo>
                <a:lnTo>
                  <a:pt x="296026" y="43813"/>
                </a:lnTo>
                <a:lnTo>
                  <a:pt x="297165" y="43002"/>
                </a:lnTo>
                <a:lnTo>
                  <a:pt x="297925" y="41649"/>
                </a:lnTo>
                <a:lnTo>
                  <a:pt x="298432" y="39936"/>
                </a:lnTo>
                <a:lnTo>
                  <a:pt x="299581" y="38794"/>
                </a:lnTo>
                <a:lnTo>
                  <a:pt x="303021" y="37525"/>
                </a:lnTo>
                <a:lnTo>
                  <a:pt x="309520" y="36810"/>
                </a:lnTo>
                <a:lnTo>
                  <a:pt x="311031" y="35899"/>
                </a:lnTo>
                <a:lnTo>
                  <a:pt x="312038" y="34479"/>
                </a:lnTo>
                <a:lnTo>
                  <a:pt x="313968" y="30738"/>
                </a:lnTo>
                <a:lnTo>
                  <a:pt x="317531" y="26370"/>
                </a:lnTo>
                <a:lnTo>
                  <a:pt x="323983" y="23888"/>
                </a:lnTo>
                <a:lnTo>
                  <a:pt x="331449" y="21974"/>
                </a:lnTo>
                <a:lnTo>
                  <a:pt x="342855" y="14132"/>
                </a:lnTo>
                <a:lnTo>
                  <a:pt x="345426" y="11853"/>
                </a:lnTo>
                <a:lnTo>
                  <a:pt x="352611" y="9321"/>
                </a:lnTo>
                <a:lnTo>
                  <a:pt x="374182" y="5309"/>
                </a:lnTo>
                <a:lnTo>
                  <a:pt x="388415" y="1042"/>
                </a:lnTo>
                <a:lnTo>
                  <a:pt x="418727" y="0"/>
                </a:lnTo>
                <a:lnTo>
                  <a:pt x="420352" y="809"/>
                </a:lnTo>
                <a:lnTo>
                  <a:pt x="421436" y="2160"/>
                </a:lnTo>
                <a:lnTo>
                  <a:pt x="423176" y="6281"/>
                </a:lnTo>
                <a:lnTo>
                  <a:pt x="423603" y="38027"/>
                </a:lnTo>
                <a:lnTo>
                  <a:pt x="421439" y="43405"/>
                </a:lnTo>
                <a:lnTo>
                  <a:pt x="401637" y="78346"/>
                </a:lnTo>
                <a:lnTo>
                  <a:pt x="379781" y="111206"/>
                </a:lnTo>
                <a:lnTo>
                  <a:pt x="367340" y="130960"/>
                </a:lnTo>
                <a:lnTo>
                  <a:pt x="365326" y="136104"/>
                </a:lnTo>
                <a:lnTo>
                  <a:pt x="359014" y="144591"/>
                </a:lnTo>
                <a:lnTo>
                  <a:pt x="357973" y="152221"/>
                </a:lnTo>
                <a:lnTo>
                  <a:pt x="360081" y="150693"/>
                </a:lnTo>
                <a:lnTo>
                  <a:pt x="361779" y="149150"/>
                </a:lnTo>
                <a:lnTo>
                  <a:pt x="365831" y="147434"/>
                </a:lnTo>
                <a:lnTo>
                  <a:pt x="371166" y="146333"/>
                </a:lnTo>
                <a:lnTo>
                  <a:pt x="379783" y="131455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9" name="SMARTInkShape-Group849"/>
          <p:cNvGrpSpPr/>
          <p:nvPr/>
        </p:nvGrpSpPr>
        <p:grpSpPr>
          <a:xfrm>
            <a:off x="6735432" y="5937757"/>
            <a:ext cx="1349559" cy="735658"/>
            <a:chOff x="6735432" y="5937757"/>
            <a:chExt cx="1349559" cy="735658"/>
          </a:xfrm>
        </p:grpSpPr>
        <p:sp>
          <p:nvSpPr>
            <p:cNvPr id="3351" name="SMARTInkShape-3376"/>
            <p:cNvSpPr/>
            <p:nvPr>
              <p:custDataLst>
                <p:tags r:id="rId100"/>
              </p:custDataLst>
            </p:nvPr>
          </p:nvSpPr>
          <p:spPr>
            <a:xfrm>
              <a:off x="6735432" y="6171771"/>
              <a:ext cx="239298" cy="382636"/>
            </a:xfrm>
            <a:custGeom>
              <a:avLst/>
              <a:gdLst/>
              <a:ahLst/>
              <a:cxnLst/>
              <a:rect l="0" t="0" r="0" b="0"/>
              <a:pathLst>
                <a:path w="239298" h="382636">
                  <a:moveTo>
                    <a:pt x="151782" y="7002"/>
                  </a:moveTo>
                  <a:lnTo>
                    <a:pt x="151782" y="7002"/>
                  </a:lnTo>
                  <a:lnTo>
                    <a:pt x="126391" y="6190"/>
                  </a:lnTo>
                  <a:lnTo>
                    <a:pt x="101238" y="150"/>
                  </a:lnTo>
                  <a:lnTo>
                    <a:pt x="98610" y="0"/>
                  </a:lnTo>
                  <a:lnTo>
                    <a:pt x="87157" y="3665"/>
                  </a:lnTo>
                  <a:lnTo>
                    <a:pt x="65443" y="16875"/>
                  </a:lnTo>
                  <a:lnTo>
                    <a:pt x="58497" y="23833"/>
                  </a:lnTo>
                  <a:lnTo>
                    <a:pt x="36594" y="58963"/>
                  </a:lnTo>
                  <a:lnTo>
                    <a:pt x="21640" y="87506"/>
                  </a:lnTo>
                  <a:lnTo>
                    <a:pt x="9699" y="122418"/>
                  </a:lnTo>
                  <a:lnTo>
                    <a:pt x="6082" y="150933"/>
                  </a:lnTo>
                  <a:lnTo>
                    <a:pt x="1042" y="179939"/>
                  </a:lnTo>
                  <a:lnTo>
                    <a:pt x="0" y="208280"/>
                  </a:lnTo>
                  <a:lnTo>
                    <a:pt x="4343" y="240078"/>
                  </a:lnTo>
                  <a:lnTo>
                    <a:pt x="9318" y="273681"/>
                  </a:lnTo>
                  <a:lnTo>
                    <a:pt x="18115" y="305744"/>
                  </a:lnTo>
                  <a:lnTo>
                    <a:pt x="30088" y="338994"/>
                  </a:lnTo>
                  <a:lnTo>
                    <a:pt x="41247" y="354681"/>
                  </a:lnTo>
                  <a:lnTo>
                    <a:pt x="59557" y="368692"/>
                  </a:lnTo>
                  <a:lnTo>
                    <a:pt x="83653" y="381777"/>
                  </a:lnTo>
                  <a:lnTo>
                    <a:pt x="88510" y="382635"/>
                  </a:lnTo>
                  <a:lnTo>
                    <a:pt x="117701" y="379054"/>
                  </a:lnTo>
                  <a:lnTo>
                    <a:pt x="147725" y="366245"/>
                  </a:lnTo>
                  <a:lnTo>
                    <a:pt x="177547" y="344937"/>
                  </a:lnTo>
                  <a:lnTo>
                    <a:pt x="201398" y="312267"/>
                  </a:lnTo>
                  <a:lnTo>
                    <a:pt x="216995" y="277037"/>
                  </a:lnTo>
                  <a:lnTo>
                    <a:pt x="227149" y="244102"/>
                  </a:lnTo>
                  <a:lnTo>
                    <a:pt x="236158" y="211358"/>
                  </a:lnTo>
                  <a:lnTo>
                    <a:pt x="238779" y="176638"/>
                  </a:lnTo>
                  <a:lnTo>
                    <a:pt x="239297" y="146096"/>
                  </a:lnTo>
                  <a:lnTo>
                    <a:pt x="233568" y="116620"/>
                  </a:lnTo>
                  <a:lnTo>
                    <a:pt x="224622" y="87353"/>
                  </a:lnTo>
                  <a:lnTo>
                    <a:pt x="215040" y="62006"/>
                  </a:lnTo>
                  <a:lnTo>
                    <a:pt x="208029" y="53629"/>
                  </a:lnTo>
                  <a:lnTo>
                    <a:pt x="172113" y="22133"/>
                  </a:lnTo>
                  <a:lnTo>
                    <a:pt x="163252" y="17785"/>
                  </a:lnTo>
                  <a:lnTo>
                    <a:pt x="135611" y="14509"/>
                  </a:lnTo>
                  <a:lnTo>
                    <a:pt x="126742" y="15208"/>
                  </a:lnTo>
                  <a:lnTo>
                    <a:pt x="113435" y="20163"/>
                  </a:lnTo>
                  <a:lnTo>
                    <a:pt x="93354" y="362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2" name="SMARTInkShape-3377"/>
            <p:cNvSpPr/>
            <p:nvPr>
              <p:custDataLst>
                <p:tags r:id="rId101"/>
              </p:custDataLst>
            </p:nvPr>
          </p:nvSpPr>
          <p:spPr>
            <a:xfrm>
              <a:off x="7274300" y="6222691"/>
              <a:ext cx="109554" cy="21815"/>
            </a:xfrm>
            <a:custGeom>
              <a:avLst/>
              <a:gdLst/>
              <a:ahLst/>
              <a:cxnLst/>
              <a:rect l="0" t="0" r="0" b="0"/>
              <a:pathLst>
                <a:path w="109554" h="21815">
                  <a:moveTo>
                    <a:pt x="0" y="14510"/>
                  </a:moveTo>
                  <a:lnTo>
                    <a:pt x="0" y="14510"/>
                  </a:lnTo>
                  <a:lnTo>
                    <a:pt x="10165" y="14510"/>
                  </a:lnTo>
                  <a:lnTo>
                    <a:pt x="14798" y="12346"/>
                  </a:lnTo>
                  <a:lnTo>
                    <a:pt x="19560" y="9491"/>
                  </a:lnTo>
                  <a:lnTo>
                    <a:pt x="26805" y="7072"/>
                  </a:lnTo>
                  <a:lnTo>
                    <a:pt x="34902" y="2388"/>
                  </a:lnTo>
                  <a:lnTo>
                    <a:pt x="66850" y="0"/>
                  </a:lnTo>
                  <a:lnTo>
                    <a:pt x="91758" y="7347"/>
                  </a:lnTo>
                  <a:lnTo>
                    <a:pt x="102100" y="12855"/>
                  </a:lnTo>
                  <a:lnTo>
                    <a:pt x="104584" y="13406"/>
                  </a:lnTo>
                  <a:lnTo>
                    <a:pt x="106241" y="14586"/>
                  </a:lnTo>
                  <a:lnTo>
                    <a:pt x="107346" y="16183"/>
                  </a:lnTo>
                  <a:lnTo>
                    <a:pt x="109553" y="218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3" name="SMARTInkShape-3378"/>
            <p:cNvSpPr/>
            <p:nvPr>
              <p:custDataLst>
                <p:tags r:id="rId102"/>
              </p:custDataLst>
            </p:nvPr>
          </p:nvSpPr>
          <p:spPr>
            <a:xfrm>
              <a:off x="7106319" y="6405182"/>
              <a:ext cx="58429" cy="268233"/>
            </a:xfrm>
            <a:custGeom>
              <a:avLst/>
              <a:gdLst/>
              <a:ahLst/>
              <a:cxnLst/>
              <a:rect l="0" t="0" r="0" b="0"/>
              <a:pathLst>
                <a:path w="58429" h="268233">
                  <a:moveTo>
                    <a:pt x="0" y="0"/>
                  </a:moveTo>
                  <a:lnTo>
                    <a:pt x="0" y="0"/>
                  </a:lnTo>
                  <a:lnTo>
                    <a:pt x="0" y="32075"/>
                  </a:lnTo>
                  <a:lnTo>
                    <a:pt x="812" y="44281"/>
                  </a:lnTo>
                  <a:lnTo>
                    <a:pt x="6289" y="74218"/>
                  </a:lnTo>
                  <a:lnTo>
                    <a:pt x="9334" y="109708"/>
                  </a:lnTo>
                  <a:lnTo>
                    <a:pt x="17443" y="142675"/>
                  </a:lnTo>
                  <a:lnTo>
                    <a:pt x="21029" y="174613"/>
                  </a:lnTo>
                  <a:lnTo>
                    <a:pt x="23901" y="204366"/>
                  </a:lnTo>
                  <a:lnTo>
                    <a:pt x="34346" y="240187"/>
                  </a:lnTo>
                  <a:lnTo>
                    <a:pt x="43873" y="260118"/>
                  </a:lnTo>
                  <a:lnTo>
                    <a:pt x="49692" y="268232"/>
                  </a:lnTo>
                  <a:lnTo>
                    <a:pt x="50982" y="268087"/>
                  </a:lnTo>
                  <a:lnTo>
                    <a:pt x="57287" y="263767"/>
                  </a:lnTo>
                  <a:lnTo>
                    <a:pt x="58428" y="2483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4" name="SMARTInkShape-3379"/>
            <p:cNvSpPr/>
            <p:nvPr>
              <p:custDataLst>
                <p:tags r:id="rId103"/>
              </p:custDataLst>
            </p:nvPr>
          </p:nvSpPr>
          <p:spPr>
            <a:xfrm>
              <a:off x="7785546" y="6354058"/>
              <a:ext cx="29215" cy="26099"/>
            </a:xfrm>
            <a:custGeom>
              <a:avLst/>
              <a:gdLst/>
              <a:ahLst/>
              <a:cxnLst/>
              <a:rect l="0" t="0" r="0" b="0"/>
              <a:pathLst>
                <a:path w="29215" h="26099">
                  <a:moveTo>
                    <a:pt x="0" y="0"/>
                  </a:moveTo>
                  <a:lnTo>
                    <a:pt x="0" y="0"/>
                  </a:lnTo>
                  <a:lnTo>
                    <a:pt x="0" y="21575"/>
                  </a:lnTo>
                  <a:lnTo>
                    <a:pt x="3878" y="21810"/>
                  </a:lnTo>
                  <a:lnTo>
                    <a:pt x="7944" y="24030"/>
                  </a:lnTo>
                  <a:lnTo>
                    <a:pt x="10166" y="25758"/>
                  </a:lnTo>
                  <a:lnTo>
                    <a:pt x="12458" y="26098"/>
                  </a:lnTo>
                  <a:lnTo>
                    <a:pt x="14798" y="25514"/>
                  </a:lnTo>
                  <a:lnTo>
                    <a:pt x="20505" y="22622"/>
                  </a:lnTo>
                  <a:lnTo>
                    <a:pt x="29214" y="219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5" name="SMARTInkShape-3380"/>
            <p:cNvSpPr/>
            <p:nvPr>
              <p:custDataLst>
                <p:tags r:id="rId104"/>
              </p:custDataLst>
            </p:nvPr>
          </p:nvSpPr>
          <p:spPr>
            <a:xfrm>
              <a:off x="6814179" y="6375968"/>
              <a:ext cx="160678" cy="7305"/>
            </a:xfrm>
            <a:custGeom>
              <a:avLst/>
              <a:gdLst/>
              <a:ahLst/>
              <a:cxnLst/>
              <a:rect l="0" t="0" r="0" b="0"/>
              <a:pathLst>
                <a:path w="160678" h="7305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288" y="3877"/>
                  </a:lnTo>
                  <a:lnTo>
                    <a:pt x="7439" y="4208"/>
                  </a:lnTo>
                  <a:lnTo>
                    <a:pt x="17278" y="1071"/>
                  </a:lnTo>
                  <a:lnTo>
                    <a:pt x="53664" y="42"/>
                  </a:lnTo>
                  <a:lnTo>
                    <a:pt x="68197" y="823"/>
                  </a:lnTo>
                  <a:lnTo>
                    <a:pt x="102402" y="6628"/>
                  </a:lnTo>
                  <a:lnTo>
                    <a:pt x="137094" y="7244"/>
                  </a:lnTo>
                  <a:lnTo>
                    <a:pt x="160677" y="730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6" name="SMARTInkShape-3381"/>
            <p:cNvSpPr/>
            <p:nvPr>
              <p:custDataLst>
                <p:tags r:id="rId105"/>
              </p:custDataLst>
            </p:nvPr>
          </p:nvSpPr>
          <p:spPr>
            <a:xfrm>
              <a:off x="7515589" y="6076642"/>
              <a:ext cx="217797" cy="357319"/>
            </a:xfrm>
            <a:custGeom>
              <a:avLst/>
              <a:gdLst/>
              <a:ahLst/>
              <a:cxnLst/>
              <a:rect l="0" t="0" r="0" b="0"/>
              <a:pathLst>
                <a:path w="217797" h="357319">
                  <a:moveTo>
                    <a:pt x="160404" y="29096"/>
                  </a:moveTo>
                  <a:lnTo>
                    <a:pt x="160404" y="29096"/>
                  </a:lnTo>
                  <a:lnTo>
                    <a:pt x="160404" y="25219"/>
                  </a:lnTo>
                  <a:lnTo>
                    <a:pt x="158240" y="21152"/>
                  </a:lnTo>
                  <a:lnTo>
                    <a:pt x="148282" y="8918"/>
                  </a:lnTo>
                  <a:lnTo>
                    <a:pt x="146901" y="4439"/>
                  </a:lnTo>
                  <a:lnTo>
                    <a:pt x="145722" y="2920"/>
                  </a:lnTo>
                  <a:lnTo>
                    <a:pt x="142247" y="1232"/>
                  </a:lnTo>
                  <a:lnTo>
                    <a:pt x="128658" y="0"/>
                  </a:lnTo>
                  <a:lnTo>
                    <a:pt x="117547" y="3794"/>
                  </a:lnTo>
                  <a:lnTo>
                    <a:pt x="86038" y="24265"/>
                  </a:lnTo>
                  <a:lnTo>
                    <a:pt x="52173" y="57018"/>
                  </a:lnTo>
                  <a:lnTo>
                    <a:pt x="30784" y="90025"/>
                  </a:lnTo>
                  <a:lnTo>
                    <a:pt x="19929" y="105397"/>
                  </a:lnTo>
                  <a:lnTo>
                    <a:pt x="11194" y="139079"/>
                  </a:lnTo>
                  <a:lnTo>
                    <a:pt x="1798" y="175223"/>
                  </a:lnTo>
                  <a:lnTo>
                    <a:pt x="0" y="211691"/>
                  </a:lnTo>
                  <a:lnTo>
                    <a:pt x="1945" y="240899"/>
                  </a:lnTo>
                  <a:lnTo>
                    <a:pt x="12192" y="272396"/>
                  </a:lnTo>
                  <a:lnTo>
                    <a:pt x="26533" y="307491"/>
                  </a:lnTo>
                  <a:lnTo>
                    <a:pt x="42560" y="327021"/>
                  </a:lnTo>
                  <a:lnTo>
                    <a:pt x="78684" y="352783"/>
                  </a:lnTo>
                  <a:lnTo>
                    <a:pt x="92550" y="356281"/>
                  </a:lnTo>
                  <a:lnTo>
                    <a:pt x="106938" y="357318"/>
                  </a:lnTo>
                  <a:lnTo>
                    <a:pt x="121480" y="353748"/>
                  </a:lnTo>
                  <a:lnTo>
                    <a:pt x="154726" y="330748"/>
                  </a:lnTo>
                  <a:lnTo>
                    <a:pt x="177312" y="303149"/>
                  </a:lnTo>
                  <a:lnTo>
                    <a:pt x="194262" y="267522"/>
                  </a:lnTo>
                  <a:lnTo>
                    <a:pt x="206630" y="233253"/>
                  </a:lnTo>
                  <a:lnTo>
                    <a:pt x="211373" y="203501"/>
                  </a:lnTo>
                  <a:lnTo>
                    <a:pt x="217119" y="169372"/>
                  </a:lnTo>
                  <a:lnTo>
                    <a:pt x="217796" y="136563"/>
                  </a:lnTo>
                  <a:lnTo>
                    <a:pt x="211374" y="101287"/>
                  </a:lnTo>
                  <a:lnTo>
                    <a:pt x="199129" y="77989"/>
                  </a:lnTo>
                  <a:lnTo>
                    <a:pt x="194387" y="71655"/>
                  </a:lnTo>
                  <a:lnTo>
                    <a:pt x="170813" y="54321"/>
                  </a:lnTo>
                  <a:lnTo>
                    <a:pt x="160536" y="49497"/>
                  </a:lnTo>
                  <a:lnTo>
                    <a:pt x="158058" y="47566"/>
                  </a:lnTo>
                  <a:lnTo>
                    <a:pt x="150976" y="45420"/>
                  </a:lnTo>
                  <a:lnTo>
                    <a:pt x="116584" y="437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7" name="SMARTInkShape-3382"/>
            <p:cNvSpPr/>
            <p:nvPr>
              <p:custDataLst>
                <p:tags r:id="rId106"/>
              </p:custDataLst>
            </p:nvPr>
          </p:nvSpPr>
          <p:spPr>
            <a:xfrm>
              <a:off x="7267023" y="6339449"/>
              <a:ext cx="153348" cy="14610"/>
            </a:xfrm>
            <a:custGeom>
              <a:avLst/>
              <a:gdLst/>
              <a:ahLst/>
              <a:cxnLst/>
              <a:rect l="0" t="0" r="0" b="0"/>
              <a:pathLst>
                <a:path w="153348" h="14610">
                  <a:moveTo>
                    <a:pt x="7277" y="0"/>
                  </a:moveTo>
                  <a:lnTo>
                    <a:pt x="7277" y="0"/>
                  </a:lnTo>
                  <a:lnTo>
                    <a:pt x="7277" y="6290"/>
                  </a:lnTo>
                  <a:lnTo>
                    <a:pt x="0" y="14579"/>
                  </a:lnTo>
                  <a:lnTo>
                    <a:pt x="24357" y="14608"/>
                  </a:lnTo>
                  <a:lnTo>
                    <a:pt x="57110" y="7605"/>
                  </a:lnTo>
                  <a:lnTo>
                    <a:pt x="74858" y="8176"/>
                  </a:lnTo>
                  <a:lnTo>
                    <a:pt x="89183" y="13097"/>
                  </a:lnTo>
                  <a:lnTo>
                    <a:pt x="125697" y="14569"/>
                  </a:lnTo>
                  <a:lnTo>
                    <a:pt x="153347" y="146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SMARTInkShape-3383"/>
            <p:cNvSpPr/>
            <p:nvPr>
              <p:custDataLst>
                <p:tags r:id="rId107"/>
              </p:custDataLst>
            </p:nvPr>
          </p:nvSpPr>
          <p:spPr>
            <a:xfrm>
              <a:off x="7845120" y="5937757"/>
              <a:ext cx="239871" cy="679190"/>
            </a:xfrm>
            <a:custGeom>
              <a:avLst/>
              <a:gdLst/>
              <a:ahLst/>
              <a:cxnLst/>
              <a:rect l="0" t="0" r="0" b="0"/>
              <a:pathLst>
                <a:path w="239871" h="679190">
                  <a:moveTo>
                    <a:pt x="159532" y="124160"/>
                  </a:moveTo>
                  <a:lnTo>
                    <a:pt x="159532" y="124160"/>
                  </a:lnTo>
                  <a:lnTo>
                    <a:pt x="159532" y="117872"/>
                  </a:lnTo>
                  <a:lnTo>
                    <a:pt x="146898" y="102099"/>
                  </a:lnTo>
                  <a:lnTo>
                    <a:pt x="146240" y="99715"/>
                  </a:lnTo>
                  <a:lnTo>
                    <a:pt x="144991" y="98125"/>
                  </a:lnTo>
                  <a:lnTo>
                    <a:pt x="141437" y="96358"/>
                  </a:lnTo>
                  <a:lnTo>
                    <a:pt x="121502" y="95070"/>
                  </a:lnTo>
                  <a:lnTo>
                    <a:pt x="100584" y="102907"/>
                  </a:lnTo>
                  <a:lnTo>
                    <a:pt x="86343" y="111912"/>
                  </a:lnTo>
                  <a:lnTo>
                    <a:pt x="52404" y="143774"/>
                  </a:lnTo>
                  <a:lnTo>
                    <a:pt x="27075" y="172862"/>
                  </a:lnTo>
                  <a:lnTo>
                    <a:pt x="9488" y="201914"/>
                  </a:lnTo>
                  <a:lnTo>
                    <a:pt x="4652" y="217393"/>
                  </a:lnTo>
                  <a:lnTo>
                    <a:pt x="2720" y="220399"/>
                  </a:lnTo>
                  <a:lnTo>
                    <a:pt x="0" y="232383"/>
                  </a:lnTo>
                  <a:lnTo>
                    <a:pt x="1527" y="239343"/>
                  </a:lnTo>
                  <a:lnTo>
                    <a:pt x="4100" y="245953"/>
                  </a:lnTo>
                  <a:lnTo>
                    <a:pt x="12366" y="278623"/>
                  </a:lnTo>
                  <a:lnTo>
                    <a:pt x="24095" y="294459"/>
                  </a:lnTo>
                  <a:lnTo>
                    <a:pt x="33293" y="303557"/>
                  </a:lnTo>
                  <a:lnTo>
                    <a:pt x="45126" y="312205"/>
                  </a:lnTo>
                  <a:lnTo>
                    <a:pt x="58969" y="327091"/>
                  </a:lnTo>
                  <a:lnTo>
                    <a:pt x="95342" y="355774"/>
                  </a:lnTo>
                  <a:lnTo>
                    <a:pt x="127591" y="384682"/>
                  </a:lnTo>
                  <a:lnTo>
                    <a:pt x="157971" y="416945"/>
                  </a:lnTo>
                  <a:lnTo>
                    <a:pt x="182860" y="448695"/>
                  </a:lnTo>
                  <a:lnTo>
                    <a:pt x="197531" y="480978"/>
                  </a:lnTo>
                  <a:lnTo>
                    <a:pt x="211940" y="511039"/>
                  </a:lnTo>
                  <a:lnTo>
                    <a:pt x="222602" y="540419"/>
                  </a:lnTo>
                  <a:lnTo>
                    <a:pt x="230358" y="569666"/>
                  </a:lnTo>
                  <a:lnTo>
                    <a:pt x="232276" y="605379"/>
                  </a:lnTo>
                  <a:lnTo>
                    <a:pt x="231730" y="637555"/>
                  </a:lnTo>
                  <a:lnTo>
                    <a:pt x="225126" y="661198"/>
                  </a:lnTo>
                  <a:lnTo>
                    <a:pt x="215186" y="674228"/>
                  </a:lnTo>
                  <a:lnTo>
                    <a:pt x="210506" y="677005"/>
                  </a:lnTo>
                  <a:lnTo>
                    <a:pt x="197484" y="679096"/>
                  </a:lnTo>
                  <a:lnTo>
                    <a:pt x="188720" y="679189"/>
                  </a:lnTo>
                  <a:lnTo>
                    <a:pt x="185482" y="677578"/>
                  </a:lnTo>
                  <a:lnTo>
                    <a:pt x="165203" y="659329"/>
                  </a:lnTo>
                  <a:lnTo>
                    <a:pt x="156323" y="642145"/>
                  </a:lnTo>
                  <a:lnTo>
                    <a:pt x="143299" y="623122"/>
                  </a:lnTo>
                  <a:lnTo>
                    <a:pt x="130424" y="590929"/>
                  </a:lnTo>
                  <a:lnTo>
                    <a:pt x="125210" y="569480"/>
                  </a:lnTo>
                  <a:lnTo>
                    <a:pt x="119571" y="536544"/>
                  </a:lnTo>
                  <a:lnTo>
                    <a:pt x="116854" y="508374"/>
                  </a:lnTo>
                  <a:lnTo>
                    <a:pt x="112173" y="475590"/>
                  </a:lnTo>
                  <a:lnTo>
                    <a:pt x="109523" y="444057"/>
                  </a:lnTo>
                  <a:lnTo>
                    <a:pt x="108737" y="410278"/>
                  </a:lnTo>
                  <a:lnTo>
                    <a:pt x="108505" y="374572"/>
                  </a:lnTo>
                  <a:lnTo>
                    <a:pt x="112313" y="342172"/>
                  </a:lnTo>
                  <a:lnTo>
                    <a:pt x="118582" y="308137"/>
                  </a:lnTo>
                  <a:lnTo>
                    <a:pt x="121701" y="276232"/>
                  </a:lnTo>
                  <a:lnTo>
                    <a:pt x="126502" y="242343"/>
                  </a:lnTo>
                  <a:lnTo>
                    <a:pt x="136941" y="206604"/>
                  </a:lnTo>
                  <a:lnTo>
                    <a:pt x="146436" y="174195"/>
                  </a:lnTo>
                  <a:lnTo>
                    <a:pt x="154389" y="140157"/>
                  </a:lnTo>
                  <a:lnTo>
                    <a:pt x="165762" y="112129"/>
                  </a:lnTo>
                  <a:lnTo>
                    <a:pt x="179127" y="75828"/>
                  </a:lnTo>
                  <a:lnTo>
                    <a:pt x="197377" y="40763"/>
                  </a:lnTo>
                  <a:lnTo>
                    <a:pt x="208815" y="20645"/>
                  </a:lnTo>
                  <a:lnTo>
                    <a:pt x="230815" y="1584"/>
                  </a:lnTo>
                  <a:lnTo>
                    <a:pt x="233952" y="705"/>
                  </a:lnTo>
                  <a:lnTo>
                    <a:pt x="2398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0" name="SMARTInkShape-3384"/>
          <p:cNvSpPr/>
          <p:nvPr>
            <p:custDataLst>
              <p:tags r:id="rId2"/>
            </p:custDataLst>
          </p:nvPr>
        </p:nvSpPr>
        <p:spPr>
          <a:xfrm>
            <a:off x="5477641" y="6164175"/>
            <a:ext cx="1058967" cy="598880"/>
          </a:xfrm>
          <a:custGeom>
            <a:avLst/>
            <a:gdLst/>
            <a:ahLst/>
            <a:cxnLst/>
            <a:rect l="0" t="0" r="0" b="0"/>
            <a:pathLst>
              <a:path w="1058967" h="598880">
                <a:moveTo>
                  <a:pt x="920237" y="87633"/>
                </a:moveTo>
                <a:lnTo>
                  <a:pt x="920237" y="87633"/>
                </a:lnTo>
                <a:lnTo>
                  <a:pt x="909358" y="87633"/>
                </a:lnTo>
                <a:lnTo>
                  <a:pt x="905123" y="85469"/>
                </a:lnTo>
                <a:lnTo>
                  <a:pt x="900536" y="82614"/>
                </a:lnTo>
                <a:lnTo>
                  <a:pt x="893391" y="80195"/>
                </a:lnTo>
                <a:lnTo>
                  <a:pt x="886135" y="75511"/>
                </a:lnTo>
                <a:lnTo>
                  <a:pt x="878845" y="73762"/>
                </a:lnTo>
                <a:lnTo>
                  <a:pt x="873979" y="73354"/>
                </a:lnTo>
                <a:lnTo>
                  <a:pt x="869112" y="71008"/>
                </a:lnTo>
                <a:lnTo>
                  <a:pt x="866678" y="69246"/>
                </a:lnTo>
                <a:lnTo>
                  <a:pt x="855497" y="66767"/>
                </a:lnTo>
                <a:lnTo>
                  <a:pt x="842199" y="65118"/>
                </a:lnTo>
                <a:lnTo>
                  <a:pt x="823962" y="59461"/>
                </a:lnTo>
                <a:lnTo>
                  <a:pt x="802886" y="56393"/>
                </a:lnTo>
                <a:lnTo>
                  <a:pt x="788627" y="52679"/>
                </a:lnTo>
                <a:lnTo>
                  <a:pt x="774124" y="49415"/>
                </a:lnTo>
                <a:lnTo>
                  <a:pt x="759547" y="45472"/>
                </a:lnTo>
                <a:lnTo>
                  <a:pt x="728181" y="41794"/>
                </a:lnTo>
                <a:lnTo>
                  <a:pt x="698563" y="37205"/>
                </a:lnTo>
                <a:lnTo>
                  <a:pt x="662916" y="35758"/>
                </a:lnTo>
                <a:lnTo>
                  <a:pt x="627200" y="29887"/>
                </a:lnTo>
                <a:lnTo>
                  <a:pt x="595338" y="29295"/>
                </a:lnTo>
                <a:lnTo>
                  <a:pt x="561898" y="29218"/>
                </a:lnTo>
                <a:lnTo>
                  <a:pt x="526598" y="29207"/>
                </a:lnTo>
                <a:lnTo>
                  <a:pt x="495610" y="29205"/>
                </a:lnTo>
                <a:lnTo>
                  <a:pt x="459981" y="34985"/>
                </a:lnTo>
                <a:lnTo>
                  <a:pt x="424393" y="41328"/>
                </a:lnTo>
                <a:lnTo>
                  <a:pt x="393367" y="47362"/>
                </a:lnTo>
                <a:lnTo>
                  <a:pt x="357733" y="52785"/>
                </a:lnTo>
                <a:lnTo>
                  <a:pt x="326350" y="58489"/>
                </a:lnTo>
                <a:lnTo>
                  <a:pt x="295710" y="68487"/>
                </a:lnTo>
                <a:lnTo>
                  <a:pt x="264594" y="80373"/>
                </a:lnTo>
                <a:lnTo>
                  <a:pt x="231690" y="94941"/>
                </a:lnTo>
                <a:lnTo>
                  <a:pt x="197654" y="109544"/>
                </a:lnTo>
                <a:lnTo>
                  <a:pt x="168016" y="126314"/>
                </a:lnTo>
                <a:lnTo>
                  <a:pt x="133895" y="148195"/>
                </a:lnTo>
                <a:lnTo>
                  <a:pt x="126320" y="155395"/>
                </a:lnTo>
                <a:lnTo>
                  <a:pt x="119436" y="163193"/>
                </a:lnTo>
                <a:lnTo>
                  <a:pt x="86556" y="191210"/>
                </a:lnTo>
                <a:lnTo>
                  <a:pt x="71044" y="210124"/>
                </a:lnTo>
                <a:lnTo>
                  <a:pt x="63222" y="216732"/>
                </a:lnTo>
                <a:lnTo>
                  <a:pt x="39008" y="251487"/>
                </a:lnTo>
                <a:lnTo>
                  <a:pt x="17038" y="287958"/>
                </a:lnTo>
                <a:lnTo>
                  <a:pt x="9462" y="304712"/>
                </a:lnTo>
                <a:lnTo>
                  <a:pt x="2363" y="338593"/>
                </a:lnTo>
                <a:lnTo>
                  <a:pt x="87" y="371059"/>
                </a:lnTo>
                <a:lnTo>
                  <a:pt x="0" y="404179"/>
                </a:lnTo>
                <a:lnTo>
                  <a:pt x="808" y="417932"/>
                </a:lnTo>
                <a:lnTo>
                  <a:pt x="5776" y="432425"/>
                </a:lnTo>
                <a:lnTo>
                  <a:pt x="7433" y="440503"/>
                </a:lnTo>
                <a:lnTo>
                  <a:pt x="12946" y="452302"/>
                </a:lnTo>
                <a:lnTo>
                  <a:pt x="13497" y="454905"/>
                </a:lnTo>
                <a:lnTo>
                  <a:pt x="18152" y="462447"/>
                </a:lnTo>
                <a:lnTo>
                  <a:pt x="33332" y="479583"/>
                </a:lnTo>
                <a:lnTo>
                  <a:pt x="38048" y="489326"/>
                </a:lnTo>
                <a:lnTo>
                  <a:pt x="53643" y="506368"/>
                </a:lnTo>
                <a:lnTo>
                  <a:pt x="89669" y="533148"/>
                </a:lnTo>
                <a:lnTo>
                  <a:pt x="109085" y="547754"/>
                </a:lnTo>
                <a:lnTo>
                  <a:pt x="118878" y="555058"/>
                </a:lnTo>
                <a:lnTo>
                  <a:pt x="150863" y="573722"/>
                </a:lnTo>
                <a:lnTo>
                  <a:pt x="182721" y="584723"/>
                </a:lnTo>
                <a:lnTo>
                  <a:pt x="192382" y="588531"/>
                </a:lnTo>
                <a:lnTo>
                  <a:pt x="226407" y="597178"/>
                </a:lnTo>
                <a:lnTo>
                  <a:pt x="261399" y="598730"/>
                </a:lnTo>
                <a:lnTo>
                  <a:pt x="297782" y="598866"/>
                </a:lnTo>
                <a:lnTo>
                  <a:pt x="330671" y="598879"/>
                </a:lnTo>
                <a:lnTo>
                  <a:pt x="364624" y="598067"/>
                </a:lnTo>
                <a:lnTo>
                  <a:pt x="395435" y="592591"/>
                </a:lnTo>
                <a:lnTo>
                  <a:pt x="425260" y="589545"/>
                </a:lnTo>
                <a:lnTo>
                  <a:pt x="460335" y="584155"/>
                </a:lnTo>
                <a:lnTo>
                  <a:pt x="496663" y="578075"/>
                </a:lnTo>
                <a:lnTo>
                  <a:pt x="533155" y="571333"/>
                </a:lnTo>
                <a:lnTo>
                  <a:pt x="569670" y="569073"/>
                </a:lnTo>
                <a:lnTo>
                  <a:pt x="606186" y="563406"/>
                </a:lnTo>
                <a:lnTo>
                  <a:pt x="642704" y="556719"/>
                </a:lnTo>
                <a:lnTo>
                  <a:pt x="679222" y="549446"/>
                </a:lnTo>
                <a:lnTo>
                  <a:pt x="715739" y="537919"/>
                </a:lnTo>
                <a:lnTo>
                  <a:pt x="752257" y="531612"/>
                </a:lnTo>
                <a:lnTo>
                  <a:pt x="787963" y="520773"/>
                </a:lnTo>
                <a:lnTo>
                  <a:pt x="822881" y="504899"/>
                </a:lnTo>
                <a:lnTo>
                  <a:pt x="855711" y="489774"/>
                </a:lnTo>
                <a:lnTo>
                  <a:pt x="868838" y="483845"/>
                </a:lnTo>
                <a:lnTo>
                  <a:pt x="899413" y="462145"/>
                </a:lnTo>
                <a:lnTo>
                  <a:pt x="929207" y="443929"/>
                </a:lnTo>
                <a:lnTo>
                  <a:pt x="953207" y="425718"/>
                </a:lnTo>
                <a:lnTo>
                  <a:pt x="983437" y="390500"/>
                </a:lnTo>
                <a:lnTo>
                  <a:pt x="1002181" y="369419"/>
                </a:lnTo>
                <a:lnTo>
                  <a:pt x="1024785" y="333400"/>
                </a:lnTo>
                <a:lnTo>
                  <a:pt x="1041737" y="296927"/>
                </a:lnTo>
                <a:lnTo>
                  <a:pt x="1055739" y="262036"/>
                </a:lnTo>
                <a:lnTo>
                  <a:pt x="1058359" y="246934"/>
                </a:lnTo>
                <a:lnTo>
                  <a:pt x="1058966" y="214147"/>
                </a:lnTo>
                <a:lnTo>
                  <a:pt x="1056824" y="206618"/>
                </a:lnTo>
                <a:lnTo>
                  <a:pt x="1039443" y="170221"/>
                </a:lnTo>
                <a:lnTo>
                  <a:pt x="1024102" y="136841"/>
                </a:lnTo>
                <a:lnTo>
                  <a:pt x="995246" y="102270"/>
                </a:lnTo>
                <a:lnTo>
                  <a:pt x="966181" y="68159"/>
                </a:lnTo>
                <a:lnTo>
                  <a:pt x="946144" y="49493"/>
                </a:lnTo>
                <a:lnTo>
                  <a:pt x="911171" y="31113"/>
                </a:lnTo>
                <a:lnTo>
                  <a:pt x="886364" y="11242"/>
                </a:lnTo>
                <a:lnTo>
                  <a:pt x="854376" y="1745"/>
                </a:lnTo>
                <a:lnTo>
                  <a:pt x="818044" y="5"/>
                </a:lnTo>
                <a:lnTo>
                  <a:pt x="815590" y="0"/>
                </a:lnTo>
                <a:lnTo>
                  <a:pt x="813955" y="808"/>
                </a:lnTo>
                <a:lnTo>
                  <a:pt x="812865" y="2159"/>
                </a:lnTo>
                <a:lnTo>
                  <a:pt x="810685" y="7294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1" name="SMARTInkShape-Group851"/>
          <p:cNvGrpSpPr/>
          <p:nvPr/>
        </p:nvGrpSpPr>
        <p:grpSpPr>
          <a:xfrm>
            <a:off x="5492535" y="2804549"/>
            <a:ext cx="1942443" cy="912924"/>
            <a:chOff x="5492535" y="2804549"/>
            <a:chExt cx="1942443" cy="912924"/>
          </a:xfrm>
        </p:grpSpPr>
        <p:sp>
          <p:nvSpPr>
            <p:cNvPr id="3361" name="SMARTInkShape-3385"/>
            <p:cNvSpPr/>
            <p:nvPr>
              <p:custDataLst>
                <p:tags r:id="rId90"/>
              </p:custDataLst>
            </p:nvPr>
          </p:nvSpPr>
          <p:spPr>
            <a:xfrm>
              <a:off x="5492535" y="2994726"/>
              <a:ext cx="912402" cy="722747"/>
            </a:xfrm>
            <a:custGeom>
              <a:avLst/>
              <a:gdLst/>
              <a:ahLst/>
              <a:cxnLst/>
              <a:rect l="0" t="0" r="0" b="0"/>
              <a:pathLst>
                <a:path w="912402" h="722747">
                  <a:moveTo>
                    <a:pt x="832308" y="291856"/>
                  </a:moveTo>
                  <a:lnTo>
                    <a:pt x="832308" y="291856"/>
                  </a:lnTo>
                  <a:lnTo>
                    <a:pt x="832308" y="287978"/>
                  </a:lnTo>
                  <a:lnTo>
                    <a:pt x="830145" y="283911"/>
                  </a:lnTo>
                  <a:lnTo>
                    <a:pt x="826478" y="277775"/>
                  </a:lnTo>
                  <a:lnTo>
                    <a:pt x="811937" y="244344"/>
                  </a:lnTo>
                  <a:lnTo>
                    <a:pt x="790483" y="208727"/>
                  </a:lnTo>
                  <a:lnTo>
                    <a:pt x="776378" y="188394"/>
                  </a:lnTo>
                  <a:lnTo>
                    <a:pt x="744527" y="159965"/>
                  </a:lnTo>
                  <a:lnTo>
                    <a:pt x="709659" y="133305"/>
                  </a:lnTo>
                  <a:lnTo>
                    <a:pt x="676903" y="114594"/>
                  </a:lnTo>
                  <a:lnTo>
                    <a:pt x="640715" y="92964"/>
                  </a:lnTo>
                  <a:lnTo>
                    <a:pt x="605675" y="70904"/>
                  </a:lnTo>
                  <a:lnTo>
                    <a:pt x="573230" y="52229"/>
                  </a:lnTo>
                  <a:lnTo>
                    <a:pt x="541770" y="39422"/>
                  </a:lnTo>
                  <a:lnTo>
                    <a:pt x="511271" y="29078"/>
                  </a:lnTo>
                  <a:lnTo>
                    <a:pt x="477925" y="19220"/>
                  </a:lnTo>
                  <a:lnTo>
                    <a:pt x="449683" y="11896"/>
                  </a:lnTo>
                  <a:lnTo>
                    <a:pt x="420756" y="4587"/>
                  </a:lnTo>
                  <a:lnTo>
                    <a:pt x="391628" y="1158"/>
                  </a:lnTo>
                  <a:lnTo>
                    <a:pt x="357723" y="0"/>
                  </a:lnTo>
                  <a:lnTo>
                    <a:pt x="322774" y="1935"/>
                  </a:lnTo>
                  <a:lnTo>
                    <a:pt x="288309" y="6014"/>
                  </a:lnTo>
                  <a:lnTo>
                    <a:pt x="255263" y="12651"/>
                  </a:lnTo>
                  <a:lnTo>
                    <a:pt x="220483" y="23940"/>
                  </a:lnTo>
                  <a:lnTo>
                    <a:pt x="189929" y="37681"/>
                  </a:lnTo>
                  <a:lnTo>
                    <a:pt x="160450" y="54041"/>
                  </a:lnTo>
                  <a:lnTo>
                    <a:pt x="131184" y="75065"/>
                  </a:lnTo>
                  <a:lnTo>
                    <a:pt x="95296" y="110993"/>
                  </a:lnTo>
                  <a:lnTo>
                    <a:pt x="70393" y="146824"/>
                  </a:lnTo>
                  <a:lnTo>
                    <a:pt x="50849" y="180825"/>
                  </a:lnTo>
                  <a:lnTo>
                    <a:pt x="31360" y="215102"/>
                  </a:lnTo>
                  <a:lnTo>
                    <a:pt x="17712" y="247300"/>
                  </a:lnTo>
                  <a:lnTo>
                    <a:pt x="7201" y="279268"/>
                  </a:lnTo>
                  <a:lnTo>
                    <a:pt x="1189" y="312722"/>
                  </a:lnTo>
                  <a:lnTo>
                    <a:pt x="0" y="343585"/>
                  </a:lnTo>
                  <a:lnTo>
                    <a:pt x="1930" y="377934"/>
                  </a:lnTo>
                  <a:lnTo>
                    <a:pt x="6007" y="408403"/>
                  </a:lnTo>
                  <a:lnTo>
                    <a:pt x="12644" y="442884"/>
                  </a:lnTo>
                  <a:lnTo>
                    <a:pt x="21769" y="473980"/>
                  </a:lnTo>
                  <a:lnTo>
                    <a:pt x="35263" y="507443"/>
                  </a:lnTo>
                  <a:lnTo>
                    <a:pt x="58330" y="541234"/>
                  </a:lnTo>
                  <a:lnTo>
                    <a:pt x="83318" y="576832"/>
                  </a:lnTo>
                  <a:lnTo>
                    <a:pt x="116995" y="613229"/>
                  </a:lnTo>
                  <a:lnTo>
                    <a:pt x="149522" y="641785"/>
                  </a:lnTo>
                  <a:lnTo>
                    <a:pt x="181592" y="661774"/>
                  </a:lnTo>
                  <a:lnTo>
                    <a:pt x="216390" y="680540"/>
                  </a:lnTo>
                  <a:lnTo>
                    <a:pt x="249713" y="692902"/>
                  </a:lnTo>
                  <a:lnTo>
                    <a:pt x="277741" y="700661"/>
                  </a:lnTo>
                  <a:lnTo>
                    <a:pt x="306603" y="708099"/>
                  </a:lnTo>
                  <a:lnTo>
                    <a:pt x="335713" y="715442"/>
                  </a:lnTo>
                  <a:lnTo>
                    <a:pt x="364897" y="720594"/>
                  </a:lnTo>
                  <a:lnTo>
                    <a:pt x="396265" y="722120"/>
                  </a:lnTo>
                  <a:lnTo>
                    <a:pt x="429093" y="722572"/>
                  </a:lnTo>
                  <a:lnTo>
                    <a:pt x="461542" y="722706"/>
                  </a:lnTo>
                  <a:lnTo>
                    <a:pt x="496854" y="722746"/>
                  </a:lnTo>
                  <a:lnTo>
                    <a:pt x="530851" y="720594"/>
                  </a:lnTo>
                  <a:lnTo>
                    <a:pt x="563646" y="714817"/>
                  </a:lnTo>
                  <a:lnTo>
                    <a:pt x="596896" y="707965"/>
                  </a:lnTo>
                  <a:lnTo>
                    <a:pt x="627307" y="698632"/>
                  </a:lnTo>
                  <a:lnTo>
                    <a:pt x="656875" y="685587"/>
                  </a:lnTo>
                  <a:lnTo>
                    <a:pt x="686194" y="671443"/>
                  </a:lnTo>
                  <a:lnTo>
                    <a:pt x="715439" y="656973"/>
                  </a:lnTo>
                  <a:lnTo>
                    <a:pt x="742498" y="640243"/>
                  </a:lnTo>
                  <a:lnTo>
                    <a:pt x="777330" y="612779"/>
                  </a:lnTo>
                  <a:lnTo>
                    <a:pt x="808825" y="583911"/>
                  </a:lnTo>
                  <a:lnTo>
                    <a:pt x="840526" y="547467"/>
                  </a:lnTo>
                  <a:lnTo>
                    <a:pt x="863176" y="517451"/>
                  </a:lnTo>
                  <a:lnTo>
                    <a:pt x="881114" y="483269"/>
                  </a:lnTo>
                  <a:lnTo>
                    <a:pt x="896590" y="452833"/>
                  </a:lnTo>
                  <a:lnTo>
                    <a:pt x="904426" y="417547"/>
                  </a:lnTo>
                  <a:lnTo>
                    <a:pt x="909850" y="388968"/>
                  </a:lnTo>
                  <a:lnTo>
                    <a:pt x="911817" y="359942"/>
                  </a:lnTo>
                  <a:lnTo>
                    <a:pt x="912401" y="330784"/>
                  </a:lnTo>
                  <a:lnTo>
                    <a:pt x="911763" y="302398"/>
                  </a:lnTo>
                  <a:lnTo>
                    <a:pt x="904688" y="268421"/>
                  </a:lnTo>
                  <a:lnTo>
                    <a:pt x="895681" y="240279"/>
                  </a:lnTo>
                  <a:lnTo>
                    <a:pt x="878098" y="205567"/>
                  </a:lnTo>
                  <a:lnTo>
                    <a:pt x="858996" y="171059"/>
                  </a:lnTo>
                  <a:lnTo>
                    <a:pt x="834731" y="137802"/>
                  </a:lnTo>
                  <a:lnTo>
                    <a:pt x="802452" y="109819"/>
                  </a:lnTo>
                  <a:lnTo>
                    <a:pt x="766491" y="85807"/>
                  </a:lnTo>
                  <a:lnTo>
                    <a:pt x="735182" y="73406"/>
                  </a:lnTo>
                  <a:lnTo>
                    <a:pt x="701857" y="67019"/>
                  </a:lnTo>
                  <a:lnTo>
                    <a:pt x="690866" y="65912"/>
                  </a:lnTo>
                  <a:lnTo>
                    <a:pt x="664328" y="72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2" name="SMARTInkShape-3386"/>
            <p:cNvSpPr/>
            <p:nvPr>
              <p:custDataLst>
                <p:tags r:id="rId91"/>
              </p:custDataLst>
            </p:nvPr>
          </p:nvSpPr>
          <p:spPr>
            <a:xfrm>
              <a:off x="6361399" y="2819194"/>
              <a:ext cx="182540" cy="306573"/>
            </a:xfrm>
            <a:custGeom>
              <a:avLst/>
              <a:gdLst/>
              <a:ahLst/>
              <a:cxnLst/>
              <a:rect l="0" t="0" r="0" b="0"/>
              <a:pathLst>
                <a:path w="182540" h="306573">
                  <a:moveTo>
                    <a:pt x="146032" y="72997"/>
                  </a:moveTo>
                  <a:lnTo>
                    <a:pt x="146032" y="72997"/>
                  </a:lnTo>
                  <a:lnTo>
                    <a:pt x="146032" y="66709"/>
                  </a:lnTo>
                  <a:lnTo>
                    <a:pt x="140201" y="55045"/>
                  </a:lnTo>
                  <a:lnTo>
                    <a:pt x="127283" y="34029"/>
                  </a:lnTo>
                  <a:lnTo>
                    <a:pt x="124247" y="25024"/>
                  </a:lnTo>
                  <a:lnTo>
                    <a:pt x="106990" y="4860"/>
                  </a:lnTo>
                  <a:lnTo>
                    <a:pt x="102171" y="2139"/>
                  </a:lnTo>
                  <a:lnTo>
                    <a:pt x="92464" y="392"/>
                  </a:lnTo>
                  <a:lnTo>
                    <a:pt x="71577" y="0"/>
                  </a:lnTo>
                  <a:lnTo>
                    <a:pt x="63981" y="4307"/>
                  </a:lnTo>
                  <a:lnTo>
                    <a:pt x="46953" y="19860"/>
                  </a:lnTo>
                  <a:lnTo>
                    <a:pt x="20482" y="56067"/>
                  </a:lnTo>
                  <a:lnTo>
                    <a:pt x="7403" y="88261"/>
                  </a:lnTo>
                  <a:lnTo>
                    <a:pt x="2167" y="109709"/>
                  </a:lnTo>
                  <a:lnTo>
                    <a:pt x="251" y="146058"/>
                  </a:lnTo>
                  <a:lnTo>
                    <a:pt x="0" y="182554"/>
                  </a:lnTo>
                  <a:lnTo>
                    <a:pt x="5800" y="210954"/>
                  </a:lnTo>
                  <a:lnTo>
                    <a:pt x="19523" y="243128"/>
                  </a:lnTo>
                  <a:lnTo>
                    <a:pt x="31357" y="262833"/>
                  </a:lnTo>
                  <a:lnTo>
                    <a:pt x="52801" y="289934"/>
                  </a:lnTo>
                  <a:lnTo>
                    <a:pt x="70901" y="301413"/>
                  </a:lnTo>
                  <a:lnTo>
                    <a:pt x="85270" y="305140"/>
                  </a:lnTo>
                  <a:lnTo>
                    <a:pt x="108105" y="306572"/>
                  </a:lnTo>
                  <a:lnTo>
                    <a:pt x="126758" y="300852"/>
                  </a:lnTo>
                  <a:lnTo>
                    <a:pt x="136384" y="296532"/>
                  </a:lnTo>
                  <a:lnTo>
                    <a:pt x="143908" y="289744"/>
                  </a:lnTo>
                  <a:lnTo>
                    <a:pt x="162949" y="257882"/>
                  </a:lnTo>
                  <a:lnTo>
                    <a:pt x="175230" y="225712"/>
                  </a:lnTo>
                  <a:lnTo>
                    <a:pt x="180382" y="204266"/>
                  </a:lnTo>
                  <a:lnTo>
                    <a:pt x="182264" y="168729"/>
                  </a:lnTo>
                  <a:lnTo>
                    <a:pt x="182512" y="137711"/>
                  </a:lnTo>
                  <a:lnTo>
                    <a:pt x="182539" y="120394"/>
                  </a:lnTo>
                  <a:lnTo>
                    <a:pt x="178217" y="110022"/>
                  </a:lnTo>
                  <a:lnTo>
                    <a:pt x="153413" y="73652"/>
                  </a:lnTo>
                  <a:lnTo>
                    <a:pt x="121687" y="41352"/>
                  </a:lnTo>
                  <a:lnTo>
                    <a:pt x="116818" y="38646"/>
                  </a:lnTo>
                  <a:lnTo>
                    <a:pt x="109665" y="36765"/>
                  </a:lnTo>
                  <a:lnTo>
                    <a:pt x="106065" y="36607"/>
                  </a:lnTo>
                  <a:lnTo>
                    <a:pt x="101760" y="38701"/>
                  </a:lnTo>
                  <a:lnTo>
                    <a:pt x="96261" y="42780"/>
                  </a:lnTo>
                  <a:lnTo>
                    <a:pt x="87604" y="437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3" name="SMARTInkShape-3387"/>
            <p:cNvSpPr/>
            <p:nvPr>
              <p:custDataLst>
                <p:tags r:id="rId92"/>
              </p:custDataLst>
            </p:nvPr>
          </p:nvSpPr>
          <p:spPr>
            <a:xfrm>
              <a:off x="6390575" y="3031096"/>
              <a:ext cx="160679" cy="21774"/>
            </a:xfrm>
            <a:custGeom>
              <a:avLst/>
              <a:gdLst/>
              <a:ahLst/>
              <a:cxnLst/>
              <a:rect l="0" t="0" r="0" b="0"/>
              <a:pathLst>
                <a:path w="160679" h="21774">
                  <a:moveTo>
                    <a:pt x="0" y="21773"/>
                  </a:moveTo>
                  <a:lnTo>
                    <a:pt x="0" y="21773"/>
                  </a:lnTo>
                  <a:lnTo>
                    <a:pt x="0" y="15485"/>
                  </a:lnTo>
                  <a:lnTo>
                    <a:pt x="812" y="15146"/>
                  </a:lnTo>
                  <a:lnTo>
                    <a:pt x="6289" y="14558"/>
                  </a:lnTo>
                  <a:lnTo>
                    <a:pt x="18765" y="9468"/>
                  </a:lnTo>
                  <a:lnTo>
                    <a:pt x="51226" y="5137"/>
                  </a:lnTo>
                  <a:lnTo>
                    <a:pt x="65762" y="1425"/>
                  </a:lnTo>
                  <a:lnTo>
                    <a:pt x="97112" y="0"/>
                  </a:lnTo>
                  <a:lnTo>
                    <a:pt x="109704" y="735"/>
                  </a:lnTo>
                  <a:lnTo>
                    <a:pt x="144397" y="6495"/>
                  </a:lnTo>
                  <a:lnTo>
                    <a:pt x="160678" y="71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4" name="SMARTInkShape-3388"/>
            <p:cNvSpPr/>
            <p:nvPr>
              <p:custDataLst>
                <p:tags r:id="rId93"/>
              </p:custDataLst>
            </p:nvPr>
          </p:nvSpPr>
          <p:spPr>
            <a:xfrm>
              <a:off x="6616984" y="3074779"/>
              <a:ext cx="21912" cy="277535"/>
            </a:xfrm>
            <a:custGeom>
              <a:avLst/>
              <a:gdLst/>
              <a:ahLst/>
              <a:cxnLst/>
              <a:rect l="0" t="0" r="0" b="0"/>
              <a:pathLst>
                <a:path w="21912" h="277535">
                  <a:moveTo>
                    <a:pt x="0" y="0"/>
                  </a:moveTo>
                  <a:lnTo>
                    <a:pt x="0" y="0"/>
                  </a:lnTo>
                  <a:lnTo>
                    <a:pt x="0" y="32160"/>
                  </a:lnTo>
                  <a:lnTo>
                    <a:pt x="0" y="66739"/>
                  </a:lnTo>
                  <a:lnTo>
                    <a:pt x="0" y="102382"/>
                  </a:lnTo>
                  <a:lnTo>
                    <a:pt x="2164" y="138785"/>
                  </a:lnTo>
                  <a:lnTo>
                    <a:pt x="6627" y="175287"/>
                  </a:lnTo>
                  <a:lnTo>
                    <a:pt x="7214" y="207926"/>
                  </a:lnTo>
                  <a:lnTo>
                    <a:pt x="13073" y="239304"/>
                  </a:lnTo>
                  <a:lnTo>
                    <a:pt x="15217" y="260117"/>
                  </a:lnTo>
                  <a:lnTo>
                    <a:pt x="21911" y="2775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5" name="SMARTInkShape-3389"/>
            <p:cNvSpPr/>
            <p:nvPr>
              <p:custDataLst>
                <p:tags r:id="rId94"/>
              </p:custDataLst>
            </p:nvPr>
          </p:nvSpPr>
          <p:spPr>
            <a:xfrm>
              <a:off x="6748447" y="2914102"/>
              <a:ext cx="87643" cy="43822"/>
            </a:xfrm>
            <a:custGeom>
              <a:avLst/>
              <a:gdLst/>
              <a:ahLst/>
              <a:cxnLst/>
              <a:rect l="0" t="0" r="0" b="0"/>
              <a:pathLst>
                <a:path w="87643" h="43822">
                  <a:moveTo>
                    <a:pt x="0" y="0"/>
                  </a:moveTo>
                  <a:lnTo>
                    <a:pt x="0" y="0"/>
                  </a:lnTo>
                  <a:lnTo>
                    <a:pt x="10880" y="10880"/>
                  </a:lnTo>
                  <a:lnTo>
                    <a:pt x="15115" y="12951"/>
                  </a:lnTo>
                  <a:lnTo>
                    <a:pt x="17380" y="13503"/>
                  </a:lnTo>
                  <a:lnTo>
                    <a:pt x="29259" y="20243"/>
                  </a:lnTo>
                  <a:lnTo>
                    <a:pt x="49605" y="23928"/>
                  </a:lnTo>
                  <a:lnTo>
                    <a:pt x="55318" y="26865"/>
                  </a:lnTo>
                  <a:lnTo>
                    <a:pt x="65599" y="28750"/>
                  </a:lnTo>
                  <a:lnTo>
                    <a:pt x="68078" y="28905"/>
                  </a:lnTo>
                  <a:lnTo>
                    <a:pt x="72996" y="31241"/>
                  </a:lnTo>
                  <a:lnTo>
                    <a:pt x="87642" y="438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6" name="SMARTInkShape-3390"/>
            <p:cNvSpPr/>
            <p:nvPr>
              <p:custDataLst>
                <p:tags r:id="rId95"/>
              </p:custDataLst>
            </p:nvPr>
          </p:nvSpPr>
          <p:spPr>
            <a:xfrm>
              <a:off x="6748748" y="3016351"/>
              <a:ext cx="87342" cy="14608"/>
            </a:xfrm>
            <a:custGeom>
              <a:avLst/>
              <a:gdLst/>
              <a:ahLst/>
              <a:cxnLst/>
              <a:rect l="0" t="0" r="0" b="0"/>
              <a:pathLst>
                <a:path w="87342" h="14608">
                  <a:moveTo>
                    <a:pt x="7003" y="0"/>
                  </a:moveTo>
                  <a:lnTo>
                    <a:pt x="7003" y="0"/>
                  </a:lnTo>
                  <a:lnTo>
                    <a:pt x="0" y="0"/>
                  </a:lnTo>
                  <a:lnTo>
                    <a:pt x="17082" y="0"/>
                  </a:lnTo>
                  <a:lnTo>
                    <a:pt x="21761" y="2164"/>
                  </a:lnTo>
                  <a:lnTo>
                    <a:pt x="24145" y="3877"/>
                  </a:lnTo>
                  <a:lnTo>
                    <a:pt x="35255" y="6289"/>
                  </a:lnTo>
                  <a:lnTo>
                    <a:pt x="48530" y="7915"/>
                  </a:lnTo>
                  <a:lnTo>
                    <a:pt x="70964" y="14299"/>
                  </a:lnTo>
                  <a:lnTo>
                    <a:pt x="87341" y="146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7" name="SMARTInkShape-3391"/>
            <p:cNvSpPr/>
            <p:nvPr>
              <p:custDataLst>
                <p:tags r:id="rId96"/>
              </p:custDataLst>
            </p:nvPr>
          </p:nvSpPr>
          <p:spPr>
            <a:xfrm>
              <a:off x="7285730" y="2804549"/>
              <a:ext cx="149248" cy="277379"/>
            </a:xfrm>
            <a:custGeom>
              <a:avLst/>
              <a:gdLst/>
              <a:ahLst/>
              <a:cxnLst/>
              <a:rect l="0" t="0" r="0" b="0"/>
              <a:pathLst>
                <a:path w="149248" h="277379">
                  <a:moveTo>
                    <a:pt x="112730" y="51125"/>
                  </a:moveTo>
                  <a:lnTo>
                    <a:pt x="112730" y="51125"/>
                  </a:lnTo>
                  <a:lnTo>
                    <a:pt x="108853" y="51125"/>
                  </a:lnTo>
                  <a:lnTo>
                    <a:pt x="107710" y="50314"/>
                  </a:lnTo>
                  <a:lnTo>
                    <a:pt x="106949" y="48961"/>
                  </a:lnTo>
                  <a:lnTo>
                    <a:pt x="98048" y="24938"/>
                  </a:lnTo>
                  <a:lnTo>
                    <a:pt x="94573" y="19740"/>
                  </a:lnTo>
                  <a:lnTo>
                    <a:pt x="90324" y="16888"/>
                  </a:lnTo>
                  <a:lnTo>
                    <a:pt x="85730" y="14810"/>
                  </a:lnTo>
                  <a:lnTo>
                    <a:pt x="78582" y="9889"/>
                  </a:lnTo>
                  <a:lnTo>
                    <a:pt x="71324" y="8070"/>
                  </a:lnTo>
                  <a:lnTo>
                    <a:pt x="66466" y="7644"/>
                  </a:lnTo>
                  <a:lnTo>
                    <a:pt x="46696" y="13202"/>
                  </a:lnTo>
                  <a:lnTo>
                    <a:pt x="22905" y="27682"/>
                  </a:lnTo>
                  <a:lnTo>
                    <a:pt x="847" y="57140"/>
                  </a:lnTo>
                  <a:lnTo>
                    <a:pt x="0" y="60815"/>
                  </a:lnTo>
                  <a:lnTo>
                    <a:pt x="249" y="64077"/>
                  </a:lnTo>
                  <a:lnTo>
                    <a:pt x="2599" y="75143"/>
                  </a:lnTo>
                  <a:lnTo>
                    <a:pt x="4414" y="77687"/>
                  </a:lnTo>
                  <a:lnTo>
                    <a:pt x="35662" y="99809"/>
                  </a:lnTo>
                  <a:lnTo>
                    <a:pt x="68958" y="116856"/>
                  </a:lnTo>
                  <a:lnTo>
                    <a:pt x="83530" y="126324"/>
                  </a:lnTo>
                  <a:lnTo>
                    <a:pt x="115031" y="156570"/>
                  </a:lnTo>
                  <a:lnTo>
                    <a:pt x="131169" y="184278"/>
                  </a:lnTo>
                  <a:lnTo>
                    <a:pt x="133612" y="194630"/>
                  </a:lnTo>
                  <a:lnTo>
                    <a:pt x="134505" y="216975"/>
                  </a:lnTo>
                  <a:lnTo>
                    <a:pt x="132416" y="224380"/>
                  </a:lnTo>
                  <a:lnTo>
                    <a:pt x="121364" y="243334"/>
                  </a:lnTo>
                  <a:lnTo>
                    <a:pt x="106892" y="257283"/>
                  </a:lnTo>
                  <a:lnTo>
                    <a:pt x="103969" y="261599"/>
                  </a:lnTo>
                  <a:lnTo>
                    <a:pt x="94230" y="268558"/>
                  </a:lnTo>
                  <a:lnTo>
                    <a:pt x="75894" y="275761"/>
                  </a:lnTo>
                  <a:lnTo>
                    <a:pt x="49191" y="277378"/>
                  </a:lnTo>
                  <a:lnTo>
                    <a:pt x="41751" y="275301"/>
                  </a:lnTo>
                  <a:lnTo>
                    <a:pt x="38631" y="273611"/>
                  </a:lnTo>
                  <a:lnTo>
                    <a:pt x="30363" y="263478"/>
                  </a:lnTo>
                  <a:lnTo>
                    <a:pt x="27433" y="254786"/>
                  </a:lnTo>
                  <a:lnTo>
                    <a:pt x="25294" y="224172"/>
                  </a:lnTo>
                  <a:lnTo>
                    <a:pt x="27314" y="203836"/>
                  </a:lnTo>
                  <a:lnTo>
                    <a:pt x="39142" y="171277"/>
                  </a:lnTo>
                  <a:lnTo>
                    <a:pt x="52089" y="139418"/>
                  </a:lnTo>
                  <a:lnTo>
                    <a:pt x="69433" y="109682"/>
                  </a:lnTo>
                  <a:lnTo>
                    <a:pt x="88488" y="80364"/>
                  </a:lnTo>
                  <a:lnTo>
                    <a:pt x="114908" y="45989"/>
                  </a:lnTo>
                  <a:lnTo>
                    <a:pt x="130958" y="29856"/>
                  </a:lnTo>
                  <a:lnTo>
                    <a:pt x="1492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8" name="SMARTInkShape-3392"/>
            <p:cNvSpPr/>
            <p:nvPr>
              <p:custDataLst>
                <p:tags r:id="rId97"/>
              </p:custDataLst>
            </p:nvPr>
          </p:nvSpPr>
          <p:spPr>
            <a:xfrm>
              <a:off x="7237872" y="3001744"/>
              <a:ext cx="36429" cy="51126"/>
            </a:xfrm>
            <a:custGeom>
              <a:avLst/>
              <a:gdLst/>
              <a:ahLst/>
              <a:cxnLst/>
              <a:rect l="0" t="0" r="0" b="0"/>
              <a:pathLst>
                <a:path w="36429" h="51126">
                  <a:moveTo>
                    <a:pt x="7214" y="51125"/>
                  </a:moveTo>
                  <a:lnTo>
                    <a:pt x="7214" y="51125"/>
                  </a:lnTo>
                  <a:lnTo>
                    <a:pt x="7214" y="47248"/>
                  </a:lnTo>
                  <a:lnTo>
                    <a:pt x="6403" y="46106"/>
                  </a:lnTo>
                  <a:lnTo>
                    <a:pt x="5050" y="45344"/>
                  </a:lnTo>
                  <a:lnTo>
                    <a:pt x="3336" y="44837"/>
                  </a:lnTo>
                  <a:lnTo>
                    <a:pt x="2195" y="43687"/>
                  </a:lnTo>
                  <a:lnTo>
                    <a:pt x="0" y="36845"/>
                  </a:lnTo>
                  <a:lnTo>
                    <a:pt x="10084" y="26381"/>
                  </a:lnTo>
                  <a:lnTo>
                    <a:pt x="26705" y="16015"/>
                  </a:lnTo>
                  <a:lnTo>
                    <a:pt x="3642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9" name="SMARTInkShape-3393"/>
            <p:cNvSpPr/>
            <p:nvPr>
              <p:custDataLst>
                <p:tags r:id="rId98"/>
              </p:custDataLst>
            </p:nvPr>
          </p:nvSpPr>
          <p:spPr>
            <a:xfrm>
              <a:off x="7114765" y="2848711"/>
              <a:ext cx="93801" cy="210184"/>
            </a:xfrm>
            <a:custGeom>
              <a:avLst/>
              <a:gdLst/>
              <a:ahLst/>
              <a:cxnLst/>
              <a:rect l="0" t="0" r="0" b="0"/>
              <a:pathLst>
                <a:path w="93801" h="210184">
                  <a:moveTo>
                    <a:pt x="86500" y="58088"/>
                  </a:moveTo>
                  <a:lnTo>
                    <a:pt x="86500" y="58088"/>
                  </a:lnTo>
                  <a:lnTo>
                    <a:pt x="86500" y="40708"/>
                  </a:lnTo>
                  <a:lnTo>
                    <a:pt x="79062" y="17358"/>
                  </a:lnTo>
                  <a:lnTo>
                    <a:pt x="70220" y="5479"/>
                  </a:lnTo>
                  <a:lnTo>
                    <a:pt x="68343" y="3539"/>
                  </a:lnTo>
                  <a:lnTo>
                    <a:pt x="64094" y="1384"/>
                  </a:lnTo>
                  <a:lnTo>
                    <a:pt x="54754" y="0"/>
                  </a:lnTo>
                  <a:lnTo>
                    <a:pt x="53163" y="698"/>
                  </a:lnTo>
                  <a:lnTo>
                    <a:pt x="52103" y="1975"/>
                  </a:lnTo>
                  <a:lnTo>
                    <a:pt x="51396" y="3638"/>
                  </a:lnTo>
                  <a:lnTo>
                    <a:pt x="30982" y="20038"/>
                  </a:lnTo>
                  <a:lnTo>
                    <a:pt x="11049" y="55783"/>
                  </a:lnTo>
                  <a:lnTo>
                    <a:pt x="4641" y="87960"/>
                  </a:lnTo>
                  <a:lnTo>
                    <a:pt x="0" y="120523"/>
                  </a:lnTo>
                  <a:lnTo>
                    <a:pt x="4789" y="154122"/>
                  </a:lnTo>
                  <a:lnTo>
                    <a:pt x="7918" y="173102"/>
                  </a:lnTo>
                  <a:lnTo>
                    <a:pt x="16247" y="194056"/>
                  </a:lnTo>
                  <a:lnTo>
                    <a:pt x="20923" y="199668"/>
                  </a:lnTo>
                  <a:lnTo>
                    <a:pt x="33773" y="208586"/>
                  </a:lnTo>
                  <a:lnTo>
                    <a:pt x="41697" y="210183"/>
                  </a:lnTo>
                  <a:lnTo>
                    <a:pt x="48464" y="208730"/>
                  </a:lnTo>
                  <a:lnTo>
                    <a:pt x="54176" y="206190"/>
                  </a:lnTo>
                  <a:lnTo>
                    <a:pt x="59420" y="205061"/>
                  </a:lnTo>
                  <a:lnTo>
                    <a:pt x="64456" y="200231"/>
                  </a:lnTo>
                  <a:lnTo>
                    <a:pt x="84060" y="165053"/>
                  </a:lnTo>
                  <a:lnTo>
                    <a:pt x="90556" y="149742"/>
                  </a:lnTo>
                  <a:lnTo>
                    <a:pt x="93519" y="113942"/>
                  </a:lnTo>
                  <a:lnTo>
                    <a:pt x="93779" y="79111"/>
                  </a:lnTo>
                  <a:lnTo>
                    <a:pt x="93800" y="59604"/>
                  </a:lnTo>
                  <a:lnTo>
                    <a:pt x="92990" y="56664"/>
                  </a:lnTo>
                  <a:lnTo>
                    <a:pt x="91639" y="54704"/>
                  </a:lnTo>
                  <a:lnTo>
                    <a:pt x="89925" y="53397"/>
                  </a:lnTo>
                  <a:lnTo>
                    <a:pt x="88022" y="49781"/>
                  </a:lnTo>
                  <a:lnTo>
                    <a:pt x="86801" y="44725"/>
                  </a:lnTo>
                  <a:lnTo>
                    <a:pt x="85889" y="44310"/>
                  </a:lnTo>
                  <a:lnTo>
                    <a:pt x="79287" y="43490"/>
                  </a:lnTo>
                  <a:lnTo>
                    <a:pt x="79197" y="507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0" name="SMARTInkShape-3394"/>
            <p:cNvSpPr/>
            <p:nvPr>
              <p:custDataLst>
                <p:tags r:id="rId99"/>
              </p:custDataLst>
            </p:nvPr>
          </p:nvSpPr>
          <p:spPr>
            <a:xfrm>
              <a:off x="6916728" y="2994441"/>
              <a:ext cx="131165" cy="14608"/>
            </a:xfrm>
            <a:custGeom>
              <a:avLst/>
              <a:gdLst/>
              <a:ahLst/>
              <a:cxnLst/>
              <a:rect l="0" t="0" r="0" b="0"/>
              <a:pathLst>
                <a:path w="131165" h="14608">
                  <a:moveTo>
                    <a:pt x="7004" y="14607"/>
                  </a:moveTo>
                  <a:lnTo>
                    <a:pt x="7004" y="14607"/>
                  </a:lnTo>
                  <a:lnTo>
                    <a:pt x="715" y="14607"/>
                  </a:lnTo>
                  <a:lnTo>
                    <a:pt x="377" y="13796"/>
                  </a:lnTo>
                  <a:lnTo>
                    <a:pt x="0" y="10730"/>
                  </a:lnTo>
                  <a:lnTo>
                    <a:pt x="712" y="9588"/>
                  </a:lnTo>
                  <a:lnTo>
                    <a:pt x="1997" y="8826"/>
                  </a:lnTo>
                  <a:lnTo>
                    <a:pt x="7156" y="7504"/>
                  </a:lnTo>
                  <a:lnTo>
                    <a:pt x="42258" y="7305"/>
                  </a:lnTo>
                  <a:lnTo>
                    <a:pt x="76050" y="677"/>
                  </a:lnTo>
                  <a:lnTo>
                    <a:pt x="111781" y="39"/>
                  </a:lnTo>
                  <a:lnTo>
                    <a:pt x="1311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1" name="SMARTInkShape-Group852"/>
          <p:cNvGrpSpPr/>
          <p:nvPr/>
        </p:nvGrpSpPr>
        <p:grpSpPr>
          <a:xfrm>
            <a:off x="6412888" y="1007912"/>
            <a:ext cx="2373240" cy="489309"/>
            <a:chOff x="6412888" y="1007912"/>
            <a:chExt cx="2373240" cy="489309"/>
          </a:xfrm>
        </p:grpSpPr>
        <p:sp>
          <p:nvSpPr>
            <p:cNvPr id="3372" name="SMARTInkShape-3395"/>
            <p:cNvSpPr/>
            <p:nvPr>
              <p:custDataLst>
                <p:tags r:id="rId71"/>
              </p:custDataLst>
            </p:nvPr>
          </p:nvSpPr>
          <p:spPr>
            <a:xfrm>
              <a:off x="6412888" y="1007912"/>
              <a:ext cx="247917" cy="372353"/>
            </a:xfrm>
            <a:custGeom>
              <a:avLst/>
              <a:gdLst/>
              <a:ahLst/>
              <a:cxnLst/>
              <a:rect l="0" t="0" r="0" b="0"/>
              <a:pathLst>
                <a:path w="247917" h="372353">
                  <a:moveTo>
                    <a:pt x="87240" y="36491"/>
                  </a:moveTo>
                  <a:lnTo>
                    <a:pt x="87240" y="36491"/>
                  </a:lnTo>
                  <a:lnTo>
                    <a:pt x="83363" y="32613"/>
                  </a:lnTo>
                  <a:lnTo>
                    <a:pt x="81459" y="28546"/>
                  </a:lnTo>
                  <a:lnTo>
                    <a:pt x="79938" y="3525"/>
                  </a:lnTo>
                  <a:lnTo>
                    <a:pt x="79126" y="2341"/>
                  </a:lnTo>
                  <a:lnTo>
                    <a:pt x="77773" y="1552"/>
                  </a:lnTo>
                  <a:lnTo>
                    <a:pt x="72722" y="0"/>
                  </a:lnTo>
                  <a:lnTo>
                    <a:pt x="72641" y="6264"/>
                  </a:lnTo>
                  <a:lnTo>
                    <a:pt x="65631" y="14253"/>
                  </a:lnTo>
                  <a:lnTo>
                    <a:pt x="65355" y="24717"/>
                  </a:lnTo>
                  <a:lnTo>
                    <a:pt x="66158" y="26207"/>
                  </a:lnTo>
                  <a:lnTo>
                    <a:pt x="67505" y="27200"/>
                  </a:lnTo>
                  <a:lnTo>
                    <a:pt x="69214" y="27862"/>
                  </a:lnTo>
                  <a:lnTo>
                    <a:pt x="70353" y="29116"/>
                  </a:lnTo>
                  <a:lnTo>
                    <a:pt x="72332" y="35359"/>
                  </a:lnTo>
                  <a:lnTo>
                    <a:pt x="72630" y="53862"/>
                  </a:lnTo>
                  <a:lnTo>
                    <a:pt x="74796" y="58548"/>
                  </a:lnTo>
                  <a:lnTo>
                    <a:pt x="77652" y="63335"/>
                  </a:lnTo>
                  <a:lnTo>
                    <a:pt x="79485" y="73021"/>
                  </a:lnTo>
                  <a:lnTo>
                    <a:pt x="79928" y="97353"/>
                  </a:lnTo>
                  <a:lnTo>
                    <a:pt x="82096" y="102222"/>
                  </a:lnTo>
                  <a:lnTo>
                    <a:pt x="84954" y="107091"/>
                  </a:lnTo>
                  <a:lnTo>
                    <a:pt x="86788" y="116829"/>
                  </a:lnTo>
                  <a:lnTo>
                    <a:pt x="87228" y="151373"/>
                  </a:lnTo>
                  <a:lnTo>
                    <a:pt x="88046" y="158150"/>
                  </a:lnTo>
                  <a:lnTo>
                    <a:pt x="93527" y="180438"/>
                  </a:lnTo>
                  <a:lnTo>
                    <a:pt x="94484" y="214228"/>
                  </a:lnTo>
                  <a:lnTo>
                    <a:pt x="94540" y="248294"/>
                  </a:lnTo>
                  <a:lnTo>
                    <a:pt x="95354" y="258031"/>
                  </a:lnTo>
                  <a:lnTo>
                    <a:pt x="101169" y="287245"/>
                  </a:lnTo>
                  <a:lnTo>
                    <a:pt x="101820" y="319908"/>
                  </a:lnTo>
                  <a:lnTo>
                    <a:pt x="101845" y="344319"/>
                  </a:lnTo>
                  <a:lnTo>
                    <a:pt x="104010" y="349940"/>
                  </a:lnTo>
                  <a:lnTo>
                    <a:pt x="106866" y="355143"/>
                  </a:lnTo>
                  <a:lnTo>
                    <a:pt x="108950" y="364975"/>
                  </a:lnTo>
                  <a:lnTo>
                    <a:pt x="109148" y="372352"/>
                  </a:lnTo>
                  <a:lnTo>
                    <a:pt x="109150" y="337691"/>
                  </a:lnTo>
                  <a:lnTo>
                    <a:pt x="109150" y="301730"/>
                  </a:lnTo>
                  <a:lnTo>
                    <a:pt x="109150" y="267761"/>
                  </a:lnTo>
                  <a:lnTo>
                    <a:pt x="108339" y="253159"/>
                  </a:lnTo>
                  <a:lnTo>
                    <a:pt x="101712" y="229778"/>
                  </a:lnTo>
                  <a:lnTo>
                    <a:pt x="97028" y="220986"/>
                  </a:lnTo>
                  <a:lnTo>
                    <a:pt x="94468" y="209274"/>
                  </a:lnTo>
                  <a:lnTo>
                    <a:pt x="90993" y="203090"/>
                  </a:lnTo>
                  <a:lnTo>
                    <a:pt x="86744" y="199800"/>
                  </a:lnTo>
                  <a:lnTo>
                    <a:pt x="82150" y="197526"/>
                  </a:lnTo>
                  <a:lnTo>
                    <a:pt x="74046" y="191034"/>
                  </a:lnTo>
                  <a:lnTo>
                    <a:pt x="69174" y="190211"/>
                  </a:lnTo>
                  <a:lnTo>
                    <a:pt x="55502" y="189895"/>
                  </a:lnTo>
                  <a:lnTo>
                    <a:pt x="50682" y="192042"/>
                  </a:lnTo>
                  <a:lnTo>
                    <a:pt x="48261" y="193751"/>
                  </a:lnTo>
                  <a:lnTo>
                    <a:pt x="33525" y="198116"/>
                  </a:lnTo>
                  <a:lnTo>
                    <a:pt x="19374" y="213533"/>
                  </a:lnTo>
                  <a:lnTo>
                    <a:pt x="16502" y="218778"/>
                  </a:lnTo>
                  <a:lnTo>
                    <a:pt x="14414" y="223814"/>
                  </a:lnTo>
                  <a:lnTo>
                    <a:pt x="2648" y="243562"/>
                  </a:lnTo>
                  <a:lnTo>
                    <a:pt x="200" y="255142"/>
                  </a:lnTo>
                  <a:lnTo>
                    <a:pt x="0" y="257728"/>
                  </a:lnTo>
                  <a:lnTo>
                    <a:pt x="1940" y="262765"/>
                  </a:lnTo>
                  <a:lnTo>
                    <a:pt x="10488" y="273645"/>
                  </a:lnTo>
                  <a:lnTo>
                    <a:pt x="16881" y="275790"/>
                  </a:lnTo>
                  <a:lnTo>
                    <a:pt x="30332" y="277167"/>
                  </a:lnTo>
                  <a:lnTo>
                    <a:pt x="62227" y="271188"/>
                  </a:lnTo>
                  <a:lnTo>
                    <a:pt x="95096" y="262388"/>
                  </a:lnTo>
                  <a:lnTo>
                    <a:pt x="126925" y="255679"/>
                  </a:lnTo>
                  <a:lnTo>
                    <a:pt x="162996" y="245548"/>
                  </a:lnTo>
                  <a:lnTo>
                    <a:pt x="194986" y="235809"/>
                  </a:lnTo>
                  <a:lnTo>
                    <a:pt x="210864" y="232150"/>
                  </a:lnTo>
                  <a:lnTo>
                    <a:pt x="226893" y="227521"/>
                  </a:lnTo>
                  <a:lnTo>
                    <a:pt x="247916" y="226382"/>
                  </a:lnTo>
                  <a:lnTo>
                    <a:pt x="244040" y="226382"/>
                  </a:lnTo>
                  <a:lnTo>
                    <a:pt x="242898" y="227193"/>
                  </a:lnTo>
                  <a:lnTo>
                    <a:pt x="242136" y="228546"/>
                  </a:lnTo>
                  <a:lnTo>
                    <a:pt x="240703" y="233385"/>
                  </a:lnTo>
                  <a:lnTo>
                    <a:pt x="233309" y="2409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3" name="SMARTInkShape-3396"/>
            <p:cNvSpPr/>
            <p:nvPr>
              <p:custDataLst>
                <p:tags r:id="rId72"/>
              </p:custDataLst>
            </p:nvPr>
          </p:nvSpPr>
          <p:spPr>
            <a:xfrm>
              <a:off x="7895099" y="1153955"/>
              <a:ext cx="20896" cy="109554"/>
            </a:xfrm>
            <a:custGeom>
              <a:avLst/>
              <a:gdLst/>
              <a:ahLst/>
              <a:cxnLst/>
              <a:rect l="0" t="0" r="0" b="0"/>
              <a:pathLst>
                <a:path w="20896" h="109554">
                  <a:moveTo>
                    <a:pt x="14607" y="0"/>
                  </a:moveTo>
                  <a:lnTo>
                    <a:pt x="14607" y="0"/>
                  </a:lnTo>
                  <a:lnTo>
                    <a:pt x="14607" y="3877"/>
                  </a:lnTo>
                  <a:lnTo>
                    <a:pt x="16771" y="7945"/>
                  </a:lnTo>
                  <a:lnTo>
                    <a:pt x="19626" y="12458"/>
                  </a:lnTo>
                  <a:lnTo>
                    <a:pt x="20895" y="17168"/>
                  </a:lnTo>
                  <a:lnTo>
                    <a:pt x="15018" y="53484"/>
                  </a:lnTo>
                  <a:lnTo>
                    <a:pt x="13978" y="65969"/>
                  </a:lnTo>
                  <a:lnTo>
                    <a:pt x="6697" y="99473"/>
                  </a:lnTo>
                  <a:lnTo>
                    <a:pt x="0" y="109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4" name="SMARTInkShape-3397"/>
            <p:cNvSpPr/>
            <p:nvPr>
              <p:custDataLst>
                <p:tags r:id="rId73"/>
              </p:custDataLst>
            </p:nvPr>
          </p:nvSpPr>
          <p:spPr>
            <a:xfrm>
              <a:off x="7581047" y="1059010"/>
              <a:ext cx="248321" cy="342998"/>
            </a:xfrm>
            <a:custGeom>
              <a:avLst/>
              <a:gdLst/>
              <a:ahLst/>
              <a:cxnLst/>
              <a:rect l="0" t="0" r="0" b="0"/>
              <a:pathLst>
                <a:path w="248321" h="342998">
                  <a:moveTo>
                    <a:pt x="0" y="0"/>
                  </a:moveTo>
                  <a:lnTo>
                    <a:pt x="0" y="0"/>
                  </a:lnTo>
                  <a:lnTo>
                    <a:pt x="7215" y="0"/>
                  </a:lnTo>
                  <a:lnTo>
                    <a:pt x="11155" y="3877"/>
                  </a:lnTo>
                  <a:lnTo>
                    <a:pt x="13074" y="7944"/>
                  </a:lnTo>
                  <a:lnTo>
                    <a:pt x="23584" y="44027"/>
                  </a:lnTo>
                  <a:lnTo>
                    <a:pt x="36665" y="70889"/>
                  </a:lnTo>
                  <a:lnTo>
                    <a:pt x="39051" y="74039"/>
                  </a:lnTo>
                  <a:lnTo>
                    <a:pt x="46029" y="77538"/>
                  </a:lnTo>
                  <a:lnTo>
                    <a:pt x="59857" y="79785"/>
                  </a:lnTo>
                  <a:lnTo>
                    <a:pt x="71746" y="76297"/>
                  </a:lnTo>
                  <a:lnTo>
                    <a:pt x="84473" y="67848"/>
                  </a:lnTo>
                  <a:lnTo>
                    <a:pt x="93407" y="59828"/>
                  </a:lnTo>
                  <a:lnTo>
                    <a:pt x="94263" y="56886"/>
                  </a:lnTo>
                  <a:lnTo>
                    <a:pt x="94946" y="51133"/>
                  </a:lnTo>
                  <a:lnTo>
                    <a:pt x="83301" y="63582"/>
                  </a:lnTo>
                  <a:lnTo>
                    <a:pt x="78760" y="73091"/>
                  </a:lnTo>
                  <a:lnTo>
                    <a:pt x="76851" y="75507"/>
                  </a:lnTo>
                  <a:lnTo>
                    <a:pt x="76391" y="77929"/>
                  </a:lnTo>
                  <a:lnTo>
                    <a:pt x="76896" y="80355"/>
                  </a:lnTo>
                  <a:lnTo>
                    <a:pt x="78809" y="85215"/>
                  </a:lnTo>
                  <a:lnTo>
                    <a:pt x="80698" y="92513"/>
                  </a:lnTo>
                  <a:lnTo>
                    <a:pt x="92947" y="109552"/>
                  </a:lnTo>
                  <a:lnTo>
                    <a:pt x="94869" y="114421"/>
                  </a:lnTo>
                  <a:lnTo>
                    <a:pt x="99702" y="122536"/>
                  </a:lnTo>
                  <a:lnTo>
                    <a:pt x="102151" y="158369"/>
                  </a:lnTo>
                  <a:lnTo>
                    <a:pt x="96456" y="190549"/>
                  </a:lnTo>
                  <a:lnTo>
                    <a:pt x="93995" y="204790"/>
                  </a:lnTo>
                  <a:lnTo>
                    <a:pt x="81354" y="235934"/>
                  </a:lnTo>
                  <a:lnTo>
                    <a:pt x="71173" y="263584"/>
                  </a:lnTo>
                  <a:lnTo>
                    <a:pt x="57070" y="298131"/>
                  </a:lnTo>
                  <a:lnTo>
                    <a:pt x="47770" y="332984"/>
                  </a:lnTo>
                  <a:lnTo>
                    <a:pt x="43924" y="342997"/>
                  </a:lnTo>
                  <a:lnTo>
                    <a:pt x="44639" y="324149"/>
                  </a:lnTo>
                  <a:lnTo>
                    <a:pt x="53988" y="287669"/>
                  </a:lnTo>
                  <a:lnTo>
                    <a:pt x="64868" y="259888"/>
                  </a:lnTo>
                  <a:lnTo>
                    <a:pt x="78370" y="227222"/>
                  </a:lnTo>
                  <a:lnTo>
                    <a:pt x="92650" y="195722"/>
                  </a:lnTo>
                  <a:lnTo>
                    <a:pt x="111037" y="165831"/>
                  </a:lnTo>
                  <a:lnTo>
                    <a:pt x="128026" y="136416"/>
                  </a:lnTo>
                  <a:lnTo>
                    <a:pt x="153242" y="103542"/>
                  </a:lnTo>
                  <a:lnTo>
                    <a:pt x="163614" y="90189"/>
                  </a:lnTo>
                  <a:lnTo>
                    <a:pt x="168852" y="81093"/>
                  </a:lnTo>
                  <a:lnTo>
                    <a:pt x="173237" y="76616"/>
                  </a:lnTo>
                  <a:lnTo>
                    <a:pt x="177892" y="74626"/>
                  </a:lnTo>
                  <a:lnTo>
                    <a:pt x="179458" y="74907"/>
                  </a:lnTo>
                  <a:lnTo>
                    <a:pt x="180501" y="75906"/>
                  </a:lnTo>
                  <a:lnTo>
                    <a:pt x="182473" y="79180"/>
                  </a:lnTo>
                  <a:lnTo>
                    <a:pt x="194154" y="92623"/>
                  </a:lnTo>
                  <a:lnTo>
                    <a:pt x="203365" y="118279"/>
                  </a:lnTo>
                  <a:lnTo>
                    <a:pt x="206513" y="139274"/>
                  </a:lnTo>
                  <a:lnTo>
                    <a:pt x="208277" y="143974"/>
                  </a:lnTo>
                  <a:lnTo>
                    <a:pt x="208071" y="153524"/>
                  </a:lnTo>
                  <a:lnTo>
                    <a:pt x="204592" y="182401"/>
                  </a:lnTo>
                  <a:lnTo>
                    <a:pt x="204518" y="188412"/>
                  </a:lnTo>
                  <a:lnTo>
                    <a:pt x="203700" y="188905"/>
                  </a:lnTo>
                  <a:lnTo>
                    <a:pt x="200628" y="189453"/>
                  </a:lnTo>
                  <a:lnTo>
                    <a:pt x="199484" y="188787"/>
                  </a:lnTo>
                  <a:lnTo>
                    <a:pt x="198722" y="187532"/>
                  </a:lnTo>
                  <a:lnTo>
                    <a:pt x="197647" y="181888"/>
                  </a:lnTo>
                  <a:lnTo>
                    <a:pt x="197222" y="155340"/>
                  </a:lnTo>
                  <a:lnTo>
                    <a:pt x="204635" y="121697"/>
                  </a:lnTo>
                  <a:lnTo>
                    <a:pt x="210130" y="107921"/>
                  </a:lnTo>
                  <a:lnTo>
                    <a:pt x="232279" y="81818"/>
                  </a:lnTo>
                  <a:lnTo>
                    <a:pt x="233569" y="82136"/>
                  </a:lnTo>
                  <a:lnTo>
                    <a:pt x="237166" y="84654"/>
                  </a:lnTo>
                  <a:lnTo>
                    <a:pt x="239305" y="88478"/>
                  </a:lnTo>
                  <a:lnTo>
                    <a:pt x="239876" y="90634"/>
                  </a:lnTo>
                  <a:lnTo>
                    <a:pt x="245811" y="100736"/>
                  </a:lnTo>
                  <a:lnTo>
                    <a:pt x="248222" y="136463"/>
                  </a:lnTo>
                  <a:lnTo>
                    <a:pt x="248315" y="170423"/>
                  </a:lnTo>
                  <a:lnTo>
                    <a:pt x="248320" y="205490"/>
                  </a:lnTo>
                  <a:lnTo>
                    <a:pt x="248320" y="2118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5" name="SMARTInkShape-3398"/>
            <p:cNvSpPr/>
            <p:nvPr>
              <p:custDataLst>
                <p:tags r:id="rId74"/>
              </p:custDataLst>
            </p:nvPr>
          </p:nvSpPr>
          <p:spPr>
            <a:xfrm>
              <a:off x="7968134" y="1023625"/>
              <a:ext cx="101882" cy="268659"/>
            </a:xfrm>
            <a:custGeom>
              <a:avLst/>
              <a:gdLst/>
              <a:ahLst/>
              <a:cxnLst/>
              <a:rect l="0" t="0" r="0" b="0"/>
              <a:pathLst>
                <a:path w="101882" h="268659">
                  <a:moveTo>
                    <a:pt x="0" y="35385"/>
                  </a:moveTo>
                  <a:lnTo>
                    <a:pt x="0" y="35385"/>
                  </a:lnTo>
                  <a:lnTo>
                    <a:pt x="35096" y="35385"/>
                  </a:lnTo>
                  <a:lnTo>
                    <a:pt x="70575" y="35385"/>
                  </a:lnTo>
                  <a:lnTo>
                    <a:pt x="77622" y="34573"/>
                  </a:lnTo>
                  <a:lnTo>
                    <a:pt x="92344" y="29096"/>
                  </a:lnTo>
                  <a:lnTo>
                    <a:pt x="101005" y="21882"/>
                  </a:lnTo>
                  <a:lnTo>
                    <a:pt x="101697" y="19104"/>
                  </a:lnTo>
                  <a:lnTo>
                    <a:pt x="101881" y="17228"/>
                  </a:lnTo>
                  <a:lnTo>
                    <a:pt x="99922" y="12978"/>
                  </a:lnTo>
                  <a:lnTo>
                    <a:pt x="91359" y="2692"/>
                  </a:lnTo>
                  <a:lnTo>
                    <a:pt x="87130" y="567"/>
                  </a:lnTo>
                  <a:lnTo>
                    <a:pt x="84866" y="0"/>
                  </a:lnTo>
                  <a:lnTo>
                    <a:pt x="82545" y="434"/>
                  </a:lnTo>
                  <a:lnTo>
                    <a:pt x="74591" y="4110"/>
                  </a:lnTo>
                  <a:lnTo>
                    <a:pt x="63127" y="6372"/>
                  </a:lnTo>
                  <a:lnTo>
                    <a:pt x="54231" y="11820"/>
                  </a:lnTo>
                  <a:lnTo>
                    <a:pt x="34109" y="30546"/>
                  </a:lnTo>
                  <a:lnTo>
                    <a:pt x="31389" y="37562"/>
                  </a:lnTo>
                  <a:lnTo>
                    <a:pt x="29341" y="73472"/>
                  </a:lnTo>
                  <a:lnTo>
                    <a:pt x="28428" y="102238"/>
                  </a:lnTo>
                  <a:lnTo>
                    <a:pt x="23439" y="136172"/>
                  </a:lnTo>
                  <a:lnTo>
                    <a:pt x="22212" y="166559"/>
                  </a:lnTo>
                  <a:lnTo>
                    <a:pt x="21950" y="201163"/>
                  </a:lnTo>
                  <a:lnTo>
                    <a:pt x="21912" y="237320"/>
                  </a:lnTo>
                  <a:lnTo>
                    <a:pt x="24076" y="244965"/>
                  </a:lnTo>
                  <a:lnTo>
                    <a:pt x="26930" y="251068"/>
                  </a:lnTo>
                  <a:lnTo>
                    <a:pt x="29188" y="268658"/>
                  </a:lnTo>
                  <a:lnTo>
                    <a:pt x="29214" y="261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6" name="SMARTInkShape-3399"/>
            <p:cNvSpPr/>
            <p:nvPr>
              <p:custDataLst>
                <p:tags r:id="rId75"/>
              </p:custDataLst>
            </p:nvPr>
          </p:nvSpPr>
          <p:spPr>
            <a:xfrm>
              <a:off x="7887795" y="1059010"/>
              <a:ext cx="14609" cy="7304"/>
            </a:xfrm>
            <a:custGeom>
              <a:avLst/>
              <a:gdLst/>
              <a:ahLst/>
              <a:cxnLst/>
              <a:rect l="0" t="0" r="0" b="0"/>
              <a:pathLst>
                <a:path w="14609" h="7304">
                  <a:moveTo>
                    <a:pt x="0" y="7303"/>
                  </a:moveTo>
                  <a:lnTo>
                    <a:pt x="0" y="7303"/>
                  </a:lnTo>
                  <a:lnTo>
                    <a:pt x="0" y="3426"/>
                  </a:lnTo>
                  <a:lnTo>
                    <a:pt x="812" y="2284"/>
                  </a:lnTo>
                  <a:lnTo>
                    <a:pt x="2164" y="1522"/>
                  </a:lnTo>
                  <a:lnTo>
                    <a:pt x="7215" y="26"/>
                  </a:lnTo>
                  <a:lnTo>
                    <a:pt x="146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7" name="SMARTInkShape-3400"/>
            <p:cNvSpPr/>
            <p:nvPr>
              <p:custDataLst>
                <p:tags r:id="rId76"/>
              </p:custDataLst>
            </p:nvPr>
          </p:nvSpPr>
          <p:spPr>
            <a:xfrm>
              <a:off x="8077687" y="1096632"/>
              <a:ext cx="58429" cy="64628"/>
            </a:xfrm>
            <a:custGeom>
              <a:avLst/>
              <a:gdLst/>
              <a:ahLst/>
              <a:cxnLst/>
              <a:rect l="0" t="0" r="0" b="0"/>
              <a:pathLst>
                <a:path w="58429" h="64628">
                  <a:moveTo>
                    <a:pt x="0" y="13502"/>
                  </a:moveTo>
                  <a:lnTo>
                    <a:pt x="0" y="13502"/>
                  </a:lnTo>
                  <a:lnTo>
                    <a:pt x="0" y="9625"/>
                  </a:lnTo>
                  <a:lnTo>
                    <a:pt x="811" y="8483"/>
                  </a:lnTo>
                  <a:lnTo>
                    <a:pt x="2164" y="7722"/>
                  </a:lnTo>
                  <a:lnTo>
                    <a:pt x="3877" y="7214"/>
                  </a:lnTo>
                  <a:lnTo>
                    <a:pt x="5019" y="6064"/>
                  </a:lnTo>
                  <a:lnTo>
                    <a:pt x="6288" y="2622"/>
                  </a:lnTo>
                  <a:lnTo>
                    <a:pt x="7438" y="1380"/>
                  </a:lnTo>
                  <a:lnTo>
                    <a:pt x="10880" y="0"/>
                  </a:lnTo>
                  <a:lnTo>
                    <a:pt x="12122" y="443"/>
                  </a:lnTo>
                  <a:lnTo>
                    <a:pt x="12951" y="1550"/>
                  </a:lnTo>
                  <a:lnTo>
                    <a:pt x="13503" y="3100"/>
                  </a:lnTo>
                  <a:lnTo>
                    <a:pt x="26022" y="13735"/>
                  </a:lnTo>
                  <a:lnTo>
                    <a:pt x="28607" y="18475"/>
                  </a:lnTo>
                  <a:lnTo>
                    <a:pt x="32461" y="23286"/>
                  </a:lnTo>
                  <a:lnTo>
                    <a:pt x="34714" y="30294"/>
                  </a:lnTo>
                  <a:lnTo>
                    <a:pt x="36528" y="38007"/>
                  </a:lnTo>
                  <a:lnTo>
                    <a:pt x="44303" y="49570"/>
                  </a:lnTo>
                  <a:lnTo>
                    <a:pt x="58428" y="646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8" name="SMARTInkShape-3401"/>
            <p:cNvSpPr/>
            <p:nvPr>
              <p:custDataLst>
                <p:tags r:id="rId77"/>
              </p:custDataLst>
            </p:nvPr>
          </p:nvSpPr>
          <p:spPr>
            <a:xfrm>
              <a:off x="8289855" y="1169578"/>
              <a:ext cx="116055" cy="130449"/>
            </a:xfrm>
            <a:custGeom>
              <a:avLst/>
              <a:gdLst/>
              <a:ahLst/>
              <a:cxnLst/>
              <a:rect l="0" t="0" r="0" b="0"/>
              <a:pathLst>
                <a:path w="116055" h="130449">
                  <a:moveTo>
                    <a:pt x="87276" y="6288"/>
                  </a:moveTo>
                  <a:lnTo>
                    <a:pt x="87276" y="6288"/>
                  </a:lnTo>
                  <a:lnTo>
                    <a:pt x="80273" y="6288"/>
                  </a:lnTo>
                  <a:lnTo>
                    <a:pt x="74200" y="1268"/>
                  </a:lnTo>
                  <a:lnTo>
                    <a:pt x="69833" y="0"/>
                  </a:lnTo>
                  <a:lnTo>
                    <a:pt x="58935" y="3162"/>
                  </a:lnTo>
                  <a:lnTo>
                    <a:pt x="27514" y="23375"/>
                  </a:lnTo>
                  <a:lnTo>
                    <a:pt x="12685" y="38096"/>
                  </a:lnTo>
                  <a:lnTo>
                    <a:pt x="2423" y="59797"/>
                  </a:lnTo>
                  <a:lnTo>
                    <a:pt x="0" y="74127"/>
                  </a:lnTo>
                  <a:lnTo>
                    <a:pt x="1961" y="79177"/>
                  </a:lnTo>
                  <a:lnTo>
                    <a:pt x="9831" y="89032"/>
                  </a:lnTo>
                  <a:lnTo>
                    <a:pt x="12113" y="89853"/>
                  </a:lnTo>
                  <a:lnTo>
                    <a:pt x="14445" y="89589"/>
                  </a:lnTo>
                  <a:lnTo>
                    <a:pt x="20012" y="87943"/>
                  </a:lnTo>
                  <a:lnTo>
                    <a:pt x="31459" y="86205"/>
                  </a:lnTo>
                  <a:lnTo>
                    <a:pt x="67215" y="67076"/>
                  </a:lnTo>
                  <a:lnTo>
                    <a:pt x="101379" y="38116"/>
                  </a:lnTo>
                  <a:lnTo>
                    <a:pt x="106528" y="35852"/>
                  </a:lnTo>
                  <a:lnTo>
                    <a:pt x="115018" y="29366"/>
                  </a:lnTo>
                  <a:lnTo>
                    <a:pt x="115509" y="29789"/>
                  </a:lnTo>
                  <a:lnTo>
                    <a:pt x="116054" y="32422"/>
                  </a:lnTo>
                  <a:lnTo>
                    <a:pt x="115388" y="33448"/>
                  </a:lnTo>
                  <a:lnTo>
                    <a:pt x="114132" y="34133"/>
                  </a:lnTo>
                  <a:lnTo>
                    <a:pt x="112484" y="34589"/>
                  </a:lnTo>
                  <a:lnTo>
                    <a:pt x="111384" y="35705"/>
                  </a:lnTo>
                  <a:lnTo>
                    <a:pt x="104360" y="53737"/>
                  </a:lnTo>
                  <a:lnTo>
                    <a:pt x="101806" y="66692"/>
                  </a:lnTo>
                  <a:lnTo>
                    <a:pt x="97081" y="76843"/>
                  </a:lnTo>
                  <a:lnTo>
                    <a:pt x="90591" y="103066"/>
                  </a:lnTo>
                  <a:lnTo>
                    <a:pt x="94934" y="124651"/>
                  </a:lnTo>
                  <a:lnTo>
                    <a:pt x="96439" y="126583"/>
                  </a:lnTo>
                  <a:lnTo>
                    <a:pt x="101882" y="1304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9" name="SMARTInkShape-3402"/>
            <p:cNvSpPr/>
            <p:nvPr>
              <p:custDataLst>
                <p:tags r:id="rId78"/>
              </p:custDataLst>
            </p:nvPr>
          </p:nvSpPr>
          <p:spPr>
            <a:xfrm>
              <a:off x="8150884" y="1125862"/>
              <a:ext cx="94449" cy="137647"/>
            </a:xfrm>
            <a:custGeom>
              <a:avLst/>
              <a:gdLst/>
              <a:ahLst/>
              <a:cxnLst/>
              <a:rect l="0" t="0" r="0" b="0"/>
              <a:pathLst>
                <a:path w="94449" h="137647">
                  <a:moveTo>
                    <a:pt x="72873" y="35397"/>
                  </a:moveTo>
                  <a:lnTo>
                    <a:pt x="72873" y="35397"/>
                  </a:lnTo>
                  <a:lnTo>
                    <a:pt x="76750" y="31520"/>
                  </a:lnTo>
                  <a:lnTo>
                    <a:pt x="80817" y="29616"/>
                  </a:lnTo>
                  <a:lnTo>
                    <a:pt x="83038" y="29108"/>
                  </a:lnTo>
                  <a:lnTo>
                    <a:pt x="84519" y="27147"/>
                  </a:lnTo>
                  <a:lnTo>
                    <a:pt x="87415" y="18255"/>
                  </a:lnTo>
                  <a:lnTo>
                    <a:pt x="89060" y="16666"/>
                  </a:lnTo>
                  <a:lnTo>
                    <a:pt x="90968" y="15606"/>
                  </a:lnTo>
                  <a:lnTo>
                    <a:pt x="92239" y="14088"/>
                  </a:lnTo>
                  <a:lnTo>
                    <a:pt x="94448" y="7384"/>
                  </a:lnTo>
                  <a:lnTo>
                    <a:pt x="90807" y="2661"/>
                  </a:lnTo>
                  <a:lnTo>
                    <a:pt x="86795" y="560"/>
                  </a:lnTo>
                  <a:lnTo>
                    <a:pt x="84589" y="0"/>
                  </a:lnTo>
                  <a:lnTo>
                    <a:pt x="82306" y="438"/>
                  </a:lnTo>
                  <a:lnTo>
                    <a:pt x="72812" y="4807"/>
                  </a:lnTo>
                  <a:lnTo>
                    <a:pt x="50654" y="11832"/>
                  </a:lnTo>
                  <a:lnTo>
                    <a:pt x="35092" y="23108"/>
                  </a:lnTo>
                  <a:lnTo>
                    <a:pt x="9195" y="50207"/>
                  </a:lnTo>
                  <a:lnTo>
                    <a:pt x="3997" y="59832"/>
                  </a:lnTo>
                  <a:lnTo>
                    <a:pt x="385" y="84099"/>
                  </a:lnTo>
                  <a:lnTo>
                    <a:pt x="0" y="98697"/>
                  </a:lnTo>
                  <a:lnTo>
                    <a:pt x="1569" y="102754"/>
                  </a:lnTo>
                  <a:lnTo>
                    <a:pt x="27890" y="129224"/>
                  </a:lnTo>
                  <a:lnTo>
                    <a:pt x="39084" y="133903"/>
                  </a:lnTo>
                  <a:lnTo>
                    <a:pt x="80176" y="1376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SMARTInkShape-3403"/>
            <p:cNvSpPr/>
            <p:nvPr>
              <p:custDataLst>
                <p:tags r:id="rId79"/>
              </p:custDataLst>
            </p:nvPr>
          </p:nvSpPr>
          <p:spPr>
            <a:xfrm>
              <a:off x="7953527" y="1183198"/>
              <a:ext cx="116853" cy="87615"/>
            </a:xfrm>
            <a:custGeom>
              <a:avLst/>
              <a:gdLst/>
              <a:ahLst/>
              <a:cxnLst/>
              <a:rect l="0" t="0" r="0" b="0"/>
              <a:pathLst>
                <a:path w="116853" h="87615">
                  <a:moveTo>
                    <a:pt x="0" y="36489"/>
                  </a:moveTo>
                  <a:lnTo>
                    <a:pt x="0" y="36489"/>
                  </a:lnTo>
                  <a:lnTo>
                    <a:pt x="0" y="32612"/>
                  </a:lnTo>
                  <a:lnTo>
                    <a:pt x="812" y="31470"/>
                  </a:lnTo>
                  <a:lnTo>
                    <a:pt x="2164" y="30708"/>
                  </a:lnTo>
                  <a:lnTo>
                    <a:pt x="3877" y="30201"/>
                  </a:lnTo>
                  <a:lnTo>
                    <a:pt x="14797" y="21374"/>
                  </a:lnTo>
                  <a:lnTo>
                    <a:pt x="17169" y="19109"/>
                  </a:lnTo>
                  <a:lnTo>
                    <a:pt x="24132" y="16592"/>
                  </a:lnTo>
                  <a:lnTo>
                    <a:pt x="60009" y="14631"/>
                  </a:lnTo>
                  <a:lnTo>
                    <a:pt x="82438" y="14581"/>
                  </a:lnTo>
                  <a:lnTo>
                    <a:pt x="87493" y="12416"/>
                  </a:lnTo>
                  <a:lnTo>
                    <a:pt x="92445" y="9560"/>
                  </a:lnTo>
                  <a:lnTo>
                    <a:pt x="97351" y="8290"/>
                  </a:lnTo>
                  <a:lnTo>
                    <a:pt x="98984" y="7140"/>
                  </a:lnTo>
                  <a:lnTo>
                    <a:pt x="100072" y="5562"/>
                  </a:lnTo>
                  <a:lnTo>
                    <a:pt x="100798" y="3699"/>
                  </a:lnTo>
                  <a:lnTo>
                    <a:pt x="102094" y="2456"/>
                  </a:lnTo>
                  <a:lnTo>
                    <a:pt x="108410" y="299"/>
                  </a:lnTo>
                  <a:lnTo>
                    <a:pt x="115741" y="0"/>
                  </a:lnTo>
                  <a:lnTo>
                    <a:pt x="116113" y="802"/>
                  </a:lnTo>
                  <a:lnTo>
                    <a:pt x="116852" y="37147"/>
                  </a:lnTo>
                  <a:lnTo>
                    <a:pt x="116044" y="60109"/>
                  </a:lnTo>
                  <a:lnTo>
                    <a:pt x="110568" y="75025"/>
                  </a:lnTo>
                  <a:lnTo>
                    <a:pt x="109642" y="86134"/>
                  </a:lnTo>
                  <a:lnTo>
                    <a:pt x="108801" y="86627"/>
                  </a:lnTo>
                  <a:lnTo>
                    <a:pt x="102250" y="876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SMARTInkShape-3404"/>
            <p:cNvSpPr/>
            <p:nvPr>
              <p:custDataLst>
                <p:tags r:id="rId80"/>
              </p:custDataLst>
            </p:nvPr>
          </p:nvSpPr>
          <p:spPr>
            <a:xfrm>
              <a:off x="7142926" y="1154256"/>
              <a:ext cx="21822" cy="153074"/>
            </a:xfrm>
            <a:custGeom>
              <a:avLst/>
              <a:gdLst/>
              <a:ahLst/>
              <a:cxnLst/>
              <a:rect l="0" t="0" r="0" b="0"/>
              <a:pathLst>
                <a:path w="21822" h="153074">
                  <a:moveTo>
                    <a:pt x="7214" y="7003"/>
                  </a:moveTo>
                  <a:lnTo>
                    <a:pt x="7214" y="7003"/>
                  </a:lnTo>
                  <a:lnTo>
                    <a:pt x="3337" y="7003"/>
                  </a:lnTo>
                  <a:lnTo>
                    <a:pt x="2194" y="6191"/>
                  </a:lnTo>
                  <a:lnTo>
                    <a:pt x="1433" y="4839"/>
                  </a:lnTo>
                  <a:lnTo>
                    <a:pt x="0" y="0"/>
                  </a:lnTo>
                  <a:lnTo>
                    <a:pt x="3815" y="3666"/>
                  </a:lnTo>
                  <a:lnTo>
                    <a:pt x="5704" y="7684"/>
                  </a:lnTo>
                  <a:lnTo>
                    <a:pt x="12956" y="39040"/>
                  </a:lnTo>
                  <a:lnTo>
                    <a:pt x="15124" y="72295"/>
                  </a:lnTo>
                  <a:lnTo>
                    <a:pt x="20779" y="103013"/>
                  </a:lnTo>
                  <a:lnTo>
                    <a:pt x="21761" y="135659"/>
                  </a:lnTo>
                  <a:lnTo>
                    <a:pt x="21821" y="1530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2" name="SMARTInkShape-3405"/>
            <p:cNvSpPr/>
            <p:nvPr>
              <p:custDataLst>
                <p:tags r:id="rId81"/>
              </p:custDataLst>
            </p:nvPr>
          </p:nvSpPr>
          <p:spPr>
            <a:xfrm>
              <a:off x="7420597" y="1110435"/>
              <a:ext cx="80113" cy="196895"/>
            </a:xfrm>
            <a:custGeom>
              <a:avLst/>
              <a:gdLst/>
              <a:ahLst/>
              <a:cxnLst/>
              <a:rect l="0" t="0" r="0" b="0"/>
              <a:pathLst>
                <a:path w="80113" h="196895">
                  <a:moveTo>
                    <a:pt x="80112" y="7003"/>
                  </a:moveTo>
                  <a:lnTo>
                    <a:pt x="80112" y="7003"/>
                  </a:lnTo>
                  <a:lnTo>
                    <a:pt x="76235" y="7003"/>
                  </a:lnTo>
                  <a:lnTo>
                    <a:pt x="75093" y="6191"/>
                  </a:lnTo>
                  <a:lnTo>
                    <a:pt x="74331" y="4839"/>
                  </a:lnTo>
                  <a:lnTo>
                    <a:pt x="73823" y="3126"/>
                  </a:lnTo>
                  <a:lnTo>
                    <a:pt x="72674" y="1983"/>
                  </a:lnTo>
                  <a:lnTo>
                    <a:pt x="69233" y="714"/>
                  </a:lnTo>
                  <a:lnTo>
                    <a:pt x="62732" y="0"/>
                  </a:lnTo>
                  <a:lnTo>
                    <a:pt x="58051" y="1997"/>
                  </a:lnTo>
                  <a:lnTo>
                    <a:pt x="23654" y="23833"/>
                  </a:lnTo>
                  <a:lnTo>
                    <a:pt x="5563" y="46248"/>
                  </a:lnTo>
                  <a:lnTo>
                    <a:pt x="1489" y="60649"/>
                  </a:lnTo>
                  <a:lnTo>
                    <a:pt x="0" y="81041"/>
                  </a:lnTo>
                  <a:lnTo>
                    <a:pt x="1547" y="83953"/>
                  </a:lnTo>
                  <a:lnTo>
                    <a:pt x="7595" y="89352"/>
                  </a:lnTo>
                  <a:lnTo>
                    <a:pt x="13529" y="92292"/>
                  </a:lnTo>
                  <a:lnTo>
                    <a:pt x="23596" y="93948"/>
                  </a:lnTo>
                  <a:lnTo>
                    <a:pt x="53272" y="95429"/>
                  </a:lnTo>
                  <a:lnTo>
                    <a:pt x="59527" y="98510"/>
                  </a:lnTo>
                  <a:lnTo>
                    <a:pt x="61520" y="100468"/>
                  </a:lnTo>
                  <a:lnTo>
                    <a:pt x="63734" y="104807"/>
                  </a:lnTo>
                  <a:lnTo>
                    <a:pt x="65349" y="119027"/>
                  </a:lnTo>
                  <a:lnTo>
                    <a:pt x="65459" y="130182"/>
                  </a:lnTo>
                  <a:lnTo>
                    <a:pt x="63321" y="136948"/>
                  </a:lnTo>
                  <a:lnTo>
                    <a:pt x="55336" y="155658"/>
                  </a:lnTo>
                  <a:lnTo>
                    <a:pt x="43818" y="189880"/>
                  </a:lnTo>
                  <a:lnTo>
                    <a:pt x="43595" y="1968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3" name="SMARTInkShape-3406"/>
            <p:cNvSpPr/>
            <p:nvPr>
              <p:custDataLst>
                <p:tags r:id="rId82"/>
              </p:custDataLst>
            </p:nvPr>
          </p:nvSpPr>
          <p:spPr>
            <a:xfrm>
              <a:off x="7573744" y="1183169"/>
              <a:ext cx="1" cy="87181"/>
            </a:xfrm>
            <a:custGeom>
              <a:avLst/>
              <a:gdLst/>
              <a:ahLst/>
              <a:cxnLst/>
              <a:rect l="0" t="0" r="0" b="0"/>
              <a:pathLst>
                <a:path w="1" h="87181">
                  <a:moveTo>
                    <a:pt x="0" y="0"/>
                  </a:moveTo>
                  <a:lnTo>
                    <a:pt x="0" y="0"/>
                  </a:lnTo>
                  <a:lnTo>
                    <a:pt x="0" y="35040"/>
                  </a:lnTo>
                  <a:lnTo>
                    <a:pt x="0" y="71023"/>
                  </a:lnTo>
                  <a:lnTo>
                    <a:pt x="0" y="87180"/>
                  </a:lnTo>
                  <a:lnTo>
                    <a:pt x="0" y="80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4" name="SMARTInkShape-3407"/>
            <p:cNvSpPr/>
            <p:nvPr>
              <p:custDataLst>
                <p:tags r:id="rId83"/>
              </p:custDataLst>
            </p:nvPr>
          </p:nvSpPr>
          <p:spPr>
            <a:xfrm>
              <a:off x="6799577" y="1096709"/>
              <a:ext cx="101131" cy="400512"/>
            </a:xfrm>
            <a:custGeom>
              <a:avLst/>
              <a:gdLst/>
              <a:ahLst/>
              <a:cxnLst/>
              <a:rect l="0" t="0" r="0" b="0"/>
              <a:pathLst>
                <a:path w="101131" h="400512">
                  <a:moveTo>
                    <a:pt x="29209" y="400511"/>
                  </a:moveTo>
                  <a:lnTo>
                    <a:pt x="29209" y="400511"/>
                  </a:lnTo>
                  <a:lnTo>
                    <a:pt x="29209" y="396634"/>
                  </a:lnTo>
                  <a:lnTo>
                    <a:pt x="27045" y="392567"/>
                  </a:lnTo>
                  <a:lnTo>
                    <a:pt x="24189" y="388054"/>
                  </a:lnTo>
                  <a:lnTo>
                    <a:pt x="22582" y="380139"/>
                  </a:lnTo>
                  <a:lnTo>
                    <a:pt x="21294" y="368687"/>
                  </a:lnTo>
                  <a:lnTo>
                    <a:pt x="16945" y="358983"/>
                  </a:lnTo>
                  <a:lnTo>
                    <a:pt x="6794" y="325161"/>
                  </a:lnTo>
                  <a:lnTo>
                    <a:pt x="2009" y="304880"/>
                  </a:lnTo>
                  <a:lnTo>
                    <a:pt x="261" y="268958"/>
                  </a:lnTo>
                  <a:lnTo>
                    <a:pt x="47" y="237652"/>
                  </a:lnTo>
                  <a:lnTo>
                    <a:pt x="11" y="209974"/>
                  </a:lnTo>
                  <a:lnTo>
                    <a:pt x="0" y="181214"/>
                  </a:lnTo>
                  <a:lnTo>
                    <a:pt x="3873" y="146293"/>
                  </a:lnTo>
                  <a:lnTo>
                    <a:pt x="12452" y="115140"/>
                  </a:lnTo>
                  <a:lnTo>
                    <a:pt x="21962" y="82898"/>
                  </a:lnTo>
                  <a:lnTo>
                    <a:pt x="34086" y="50285"/>
                  </a:lnTo>
                  <a:lnTo>
                    <a:pt x="51120" y="15752"/>
                  </a:lnTo>
                  <a:lnTo>
                    <a:pt x="55989" y="10402"/>
                  </a:lnTo>
                  <a:lnTo>
                    <a:pt x="73030" y="591"/>
                  </a:lnTo>
                  <a:lnTo>
                    <a:pt x="75465" y="0"/>
                  </a:lnTo>
                  <a:lnTo>
                    <a:pt x="77088" y="418"/>
                  </a:lnTo>
                  <a:lnTo>
                    <a:pt x="78169" y="1507"/>
                  </a:lnTo>
                  <a:lnTo>
                    <a:pt x="78890" y="3046"/>
                  </a:lnTo>
                  <a:lnTo>
                    <a:pt x="80183" y="4071"/>
                  </a:lnTo>
                  <a:lnTo>
                    <a:pt x="83783" y="5210"/>
                  </a:lnTo>
                  <a:lnTo>
                    <a:pt x="85067" y="6326"/>
                  </a:lnTo>
                  <a:lnTo>
                    <a:pt x="92431" y="19337"/>
                  </a:lnTo>
                  <a:lnTo>
                    <a:pt x="95008" y="30686"/>
                  </a:lnTo>
                  <a:lnTo>
                    <a:pt x="99740" y="40360"/>
                  </a:lnTo>
                  <a:lnTo>
                    <a:pt x="101130" y="48659"/>
                  </a:lnTo>
                  <a:lnTo>
                    <a:pt x="95553" y="81659"/>
                  </a:lnTo>
                  <a:lnTo>
                    <a:pt x="94311" y="95407"/>
                  </a:lnTo>
                  <a:lnTo>
                    <a:pt x="89164" y="104980"/>
                  </a:lnTo>
                  <a:lnTo>
                    <a:pt x="70812" y="128703"/>
                  </a:lnTo>
                  <a:lnTo>
                    <a:pt x="41430" y="148884"/>
                  </a:lnTo>
                  <a:lnTo>
                    <a:pt x="31567" y="151212"/>
                  </a:lnTo>
                  <a:lnTo>
                    <a:pt x="19539" y="152713"/>
                  </a:lnTo>
                  <a:lnTo>
                    <a:pt x="451" y="159403"/>
                  </a:lnTo>
                  <a:lnTo>
                    <a:pt x="130" y="155591"/>
                  </a:lnTo>
                  <a:lnTo>
                    <a:pt x="896" y="154458"/>
                  </a:lnTo>
                  <a:lnTo>
                    <a:pt x="2219" y="153703"/>
                  </a:lnTo>
                  <a:lnTo>
                    <a:pt x="36512" y="1375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5" name="SMARTInkShape-3408"/>
            <p:cNvSpPr/>
            <p:nvPr>
              <p:custDataLst>
                <p:tags r:id="rId84"/>
              </p:custDataLst>
            </p:nvPr>
          </p:nvSpPr>
          <p:spPr>
            <a:xfrm>
              <a:off x="6974856" y="1267630"/>
              <a:ext cx="51126" cy="193074"/>
            </a:xfrm>
            <a:custGeom>
              <a:avLst/>
              <a:gdLst/>
              <a:ahLst/>
              <a:cxnLst/>
              <a:rect l="0" t="0" r="0" b="0"/>
              <a:pathLst>
                <a:path w="51126" h="193074">
                  <a:moveTo>
                    <a:pt x="0" y="90824"/>
                  </a:moveTo>
                  <a:lnTo>
                    <a:pt x="0" y="90824"/>
                  </a:lnTo>
                  <a:lnTo>
                    <a:pt x="0" y="59878"/>
                  </a:lnTo>
                  <a:lnTo>
                    <a:pt x="3878" y="48203"/>
                  </a:lnTo>
                  <a:lnTo>
                    <a:pt x="25993" y="13659"/>
                  </a:lnTo>
                  <a:lnTo>
                    <a:pt x="30742" y="3328"/>
                  </a:lnTo>
                  <a:lnTo>
                    <a:pt x="32667" y="844"/>
                  </a:lnTo>
                  <a:lnTo>
                    <a:pt x="33951" y="0"/>
                  </a:lnTo>
                  <a:lnTo>
                    <a:pt x="34807" y="249"/>
                  </a:lnTo>
                  <a:lnTo>
                    <a:pt x="36180" y="2602"/>
                  </a:lnTo>
                  <a:lnTo>
                    <a:pt x="36512" y="35189"/>
                  </a:lnTo>
                  <a:lnTo>
                    <a:pt x="35705" y="69906"/>
                  </a:lnTo>
                  <a:lnTo>
                    <a:pt x="30230" y="105561"/>
                  </a:lnTo>
                  <a:lnTo>
                    <a:pt x="30226" y="128840"/>
                  </a:lnTo>
                  <a:lnTo>
                    <a:pt x="36077" y="163804"/>
                  </a:lnTo>
                  <a:lnTo>
                    <a:pt x="36431" y="179447"/>
                  </a:lnTo>
                  <a:lnTo>
                    <a:pt x="38643" y="185123"/>
                  </a:lnTo>
                  <a:lnTo>
                    <a:pt x="43731" y="192935"/>
                  </a:lnTo>
                  <a:lnTo>
                    <a:pt x="51125" y="1930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6" name="SMARTInkShape-3409"/>
            <p:cNvSpPr/>
            <p:nvPr>
              <p:custDataLst>
                <p:tags r:id="rId85"/>
              </p:custDataLst>
            </p:nvPr>
          </p:nvSpPr>
          <p:spPr>
            <a:xfrm>
              <a:off x="7201265" y="1054802"/>
              <a:ext cx="7305" cy="26119"/>
            </a:xfrm>
            <a:custGeom>
              <a:avLst/>
              <a:gdLst/>
              <a:ahLst/>
              <a:cxnLst/>
              <a:rect l="0" t="0" r="0" b="0"/>
              <a:pathLst>
                <a:path w="7305" h="26119">
                  <a:moveTo>
                    <a:pt x="0" y="4208"/>
                  </a:moveTo>
                  <a:lnTo>
                    <a:pt x="0" y="4208"/>
                  </a:lnTo>
                  <a:lnTo>
                    <a:pt x="0" y="0"/>
                  </a:lnTo>
                  <a:lnTo>
                    <a:pt x="0" y="7873"/>
                  </a:lnTo>
                  <a:lnTo>
                    <a:pt x="2164" y="12058"/>
                  </a:lnTo>
                  <a:lnTo>
                    <a:pt x="6289" y="17480"/>
                  </a:lnTo>
                  <a:lnTo>
                    <a:pt x="7304" y="261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7" name="SMARTInkShape-3410"/>
            <p:cNvSpPr/>
            <p:nvPr>
              <p:custDataLst>
                <p:tags r:id="rId86"/>
              </p:custDataLst>
            </p:nvPr>
          </p:nvSpPr>
          <p:spPr>
            <a:xfrm>
              <a:off x="7230935" y="1088313"/>
              <a:ext cx="72580" cy="204410"/>
            </a:xfrm>
            <a:custGeom>
              <a:avLst/>
              <a:gdLst/>
              <a:ahLst/>
              <a:cxnLst/>
              <a:rect l="0" t="0" r="0" b="0"/>
              <a:pathLst>
                <a:path w="72580" h="204410">
                  <a:moveTo>
                    <a:pt x="72579" y="7214"/>
                  </a:moveTo>
                  <a:lnTo>
                    <a:pt x="72579" y="7214"/>
                  </a:lnTo>
                  <a:lnTo>
                    <a:pt x="72579" y="926"/>
                  </a:lnTo>
                  <a:lnTo>
                    <a:pt x="71767" y="587"/>
                  </a:lnTo>
                  <a:lnTo>
                    <a:pt x="62414" y="0"/>
                  </a:lnTo>
                  <a:lnTo>
                    <a:pt x="57782" y="2114"/>
                  </a:lnTo>
                  <a:lnTo>
                    <a:pt x="40755" y="13185"/>
                  </a:lnTo>
                  <a:lnTo>
                    <a:pt x="12820" y="48739"/>
                  </a:lnTo>
                  <a:lnTo>
                    <a:pt x="3008" y="68104"/>
                  </a:lnTo>
                  <a:lnTo>
                    <a:pt x="0" y="88548"/>
                  </a:lnTo>
                  <a:lnTo>
                    <a:pt x="1910" y="94217"/>
                  </a:lnTo>
                  <a:lnTo>
                    <a:pt x="13626" y="108345"/>
                  </a:lnTo>
                  <a:lnTo>
                    <a:pt x="26889" y="118149"/>
                  </a:lnTo>
                  <a:lnTo>
                    <a:pt x="52190" y="129555"/>
                  </a:lnTo>
                  <a:lnTo>
                    <a:pt x="62483" y="143600"/>
                  </a:lnTo>
                  <a:lnTo>
                    <a:pt x="64448" y="150866"/>
                  </a:lnTo>
                  <a:lnTo>
                    <a:pt x="64908" y="155726"/>
                  </a:lnTo>
                  <a:lnTo>
                    <a:pt x="62948" y="160591"/>
                  </a:lnTo>
                  <a:lnTo>
                    <a:pt x="60184" y="165458"/>
                  </a:lnTo>
                  <a:lnTo>
                    <a:pt x="57816" y="172761"/>
                  </a:lnTo>
                  <a:lnTo>
                    <a:pt x="53148" y="180064"/>
                  </a:lnTo>
                  <a:lnTo>
                    <a:pt x="51403" y="187368"/>
                  </a:lnTo>
                  <a:lnTo>
                    <a:pt x="50996" y="192236"/>
                  </a:lnTo>
                  <a:lnTo>
                    <a:pt x="52978" y="197105"/>
                  </a:lnTo>
                  <a:lnTo>
                    <a:pt x="57972" y="2044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8" name="SMARTInkShape-3411"/>
            <p:cNvSpPr/>
            <p:nvPr>
              <p:custDataLst>
                <p:tags r:id="rId87"/>
              </p:custDataLst>
            </p:nvPr>
          </p:nvSpPr>
          <p:spPr>
            <a:xfrm>
              <a:off x="8618147" y="1256220"/>
              <a:ext cx="167981" cy="21896"/>
            </a:xfrm>
            <a:custGeom>
              <a:avLst/>
              <a:gdLst/>
              <a:ahLst/>
              <a:cxnLst/>
              <a:rect l="0" t="0" r="0" b="0"/>
              <a:pathLst>
                <a:path w="167981" h="21896">
                  <a:moveTo>
                    <a:pt x="0" y="14592"/>
                  </a:moveTo>
                  <a:lnTo>
                    <a:pt x="0" y="14592"/>
                  </a:lnTo>
                  <a:lnTo>
                    <a:pt x="3877" y="14592"/>
                  </a:lnTo>
                  <a:lnTo>
                    <a:pt x="5019" y="13780"/>
                  </a:lnTo>
                  <a:lnTo>
                    <a:pt x="5781" y="12428"/>
                  </a:lnTo>
                  <a:lnTo>
                    <a:pt x="6288" y="10714"/>
                  </a:lnTo>
                  <a:lnTo>
                    <a:pt x="10880" y="4426"/>
                  </a:lnTo>
                  <a:lnTo>
                    <a:pt x="17278" y="1958"/>
                  </a:lnTo>
                  <a:lnTo>
                    <a:pt x="48846" y="100"/>
                  </a:lnTo>
                  <a:lnTo>
                    <a:pt x="81000" y="0"/>
                  </a:lnTo>
                  <a:lnTo>
                    <a:pt x="102445" y="2153"/>
                  </a:lnTo>
                  <a:lnTo>
                    <a:pt x="136357" y="11631"/>
                  </a:lnTo>
                  <a:lnTo>
                    <a:pt x="167980" y="21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9" name="SMARTInkShape-3412"/>
            <p:cNvSpPr/>
            <p:nvPr>
              <p:custDataLst>
                <p:tags r:id="rId88"/>
              </p:custDataLst>
            </p:nvPr>
          </p:nvSpPr>
          <p:spPr>
            <a:xfrm>
              <a:off x="8698485" y="1162274"/>
              <a:ext cx="1" cy="203484"/>
            </a:xfrm>
            <a:custGeom>
              <a:avLst/>
              <a:gdLst/>
              <a:ahLst/>
              <a:cxnLst/>
              <a:rect l="0" t="0" r="0" b="0"/>
              <a:pathLst>
                <a:path w="1" h="203484">
                  <a:moveTo>
                    <a:pt x="0" y="6288"/>
                  </a:moveTo>
                  <a:lnTo>
                    <a:pt x="0" y="6288"/>
                  </a:lnTo>
                  <a:lnTo>
                    <a:pt x="0" y="0"/>
                  </a:lnTo>
                  <a:lnTo>
                    <a:pt x="0" y="31130"/>
                  </a:lnTo>
                  <a:lnTo>
                    <a:pt x="0" y="61486"/>
                  </a:lnTo>
                  <a:lnTo>
                    <a:pt x="0" y="93292"/>
                  </a:lnTo>
                  <a:lnTo>
                    <a:pt x="0" y="123018"/>
                  </a:lnTo>
                  <a:lnTo>
                    <a:pt x="0" y="156104"/>
                  </a:lnTo>
                  <a:lnTo>
                    <a:pt x="0" y="191913"/>
                  </a:lnTo>
                  <a:lnTo>
                    <a:pt x="0" y="2034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0" name="SMARTInkShape-3413"/>
            <p:cNvSpPr/>
            <p:nvPr>
              <p:custDataLst>
                <p:tags r:id="rId89"/>
              </p:custDataLst>
            </p:nvPr>
          </p:nvSpPr>
          <p:spPr>
            <a:xfrm>
              <a:off x="8460584" y="1190938"/>
              <a:ext cx="106440" cy="123696"/>
            </a:xfrm>
            <a:custGeom>
              <a:avLst/>
              <a:gdLst/>
              <a:ahLst/>
              <a:cxnLst/>
              <a:rect l="0" t="0" r="0" b="0"/>
              <a:pathLst>
                <a:path w="106440" h="123696">
                  <a:moveTo>
                    <a:pt x="18796" y="6838"/>
                  </a:moveTo>
                  <a:lnTo>
                    <a:pt x="18796" y="6838"/>
                  </a:lnTo>
                  <a:lnTo>
                    <a:pt x="18796" y="41850"/>
                  </a:lnTo>
                  <a:lnTo>
                    <a:pt x="17985" y="48367"/>
                  </a:lnTo>
                  <a:lnTo>
                    <a:pt x="5293" y="84622"/>
                  </a:lnTo>
                  <a:lnTo>
                    <a:pt x="4286" y="93241"/>
                  </a:lnTo>
                  <a:lnTo>
                    <a:pt x="3442" y="93654"/>
                  </a:lnTo>
                  <a:lnTo>
                    <a:pt x="0" y="94236"/>
                  </a:lnTo>
                  <a:lnTo>
                    <a:pt x="3477" y="94448"/>
                  </a:lnTo>
                  <a:lnTo>
                    <a:pt x="3873" y="92302"/>
                  </a:lnTo>
                  <a:lnTo>
                    <a:pt x="3978" y="90594"/>
                  </a:lnTo>
                  <a:lnTo>
                    <a:pt x="18977" y="57716"/>
                  </a:lnTo>
                  <a:lnTo>
                    <a:pt x="28318" y="43283"/>
                  </a:lnTo>
                  <a:lnTo>
                    <a:pt x="60119" y="10232"/>
                  </a:lnTo>
                  <a:lnTo>
                    <a:pt x="72246" y="3065"/>
                  </a:lnTo>
                  <a:lnTo>
                    <a:pt x="84025" y="232"/>
                  </a:lnTo>
                  <a:lnTo>
                    <a:pt x="86628" y="0"/>
                  </a:lnTo>
                  <a:lnTo>
                    <a:pt x="88362" y="656"/>
                  </a:lnTo>
                  <a:lnTo>
                    <a:pt x="89518" y="1905"/>
                  </a:lnTo>
                  <a:lnTo>
                    <a:pt x="91375" y="5864"/>
                  </a:lnTo>
                  <a:lnTo>
                    <a:pt x="92553" y="17496"/>
                  </a:lnTo>
                  <a:lnTo>
                    <a:pt x="96824" y="26677"/>
                  </a:lnTo>
                  <a:lnTo>
                    <a:pt x="98932" y="58359"/>
                  </a:lnTo>
                  <a:lnTo>
                    <a:pt x="99123" y="92197"/>
                  </a:lnTo>
                  <a:lnTo>
                    <a:pt x="99135" y="121912"/>
                  </a:lnTo>
                  <a:lnTo>
                    <a:pt x="99946" y="122506"/>
                  </a:lnTo>
                  <a:lnTo>
                    <a:pt x="106439" y="1236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8" name="SMARTInkShape-Group853"/>
          <p:cNvGrpSpPr/>
          <p:nvPr/>
        </p:nvGrpSpPr>
        <p:grpSpPr>
          <a:xfrm>
            <a:off x="4608544" y="2030377"/>
            <a:ext cx="708415" cy="394243"/>
            <a:chOff x="4608544" y="2030377"/>
            <a:chExt cx="708415" cy="394243"/>
          </a:xfrm>
        </p:grpSpPr>
        <p:sp>
          <p:nvSpPr>
            <p:cNvPr id="3392" name="SMARTInkShape-3414"/>
            <p:cNvSpPr/>
            <p:nvPr>
              <p:custDataLst>
                <p:tags r:id="rId65"/>
              </p:custDataLst>
            </p:nvPr>
          </p:nvSpPr>
          <p:spPr>
            <a:xfrm>
              <a:off x="4725675" y="2169144"/>
              <a:ext cx="211502" cy="36518"/>
            </a:xfrm>
            <a:custGeom>
              <a:avLst/>
              <a:gdLst/>
              <a:ahLst/>
              <a:cxnLst/>
              <a:rect l="0" t="0" r="0" b="0"/>
              <a:pathLst>
                <a:path w="211502" h="36518">
                  <a:moveTo>
                    <a:pt x="7002" y="36517"/>
                  </a:moveTo>
                  <a:lnTo>
                    <a:pt x="7002" y="36517"/>
                  </a:lnTo>
                  <a:lnTo>
                    <a:pt x="0" y="36517"/>
                  </a:lnTo>
                  <a:lnTo>
                    <a:pt x="34249" y="36517"/>
                  </a:lnTo>
                  <a:lnTo>
                    <a:pt x="68704" y="36517"/>
                  </a:lnTo>
                  <a:lnTo>
                    <a:pt x="102379" y="36517"/>
                  </a:lnTo>
                  <a:lnTo>
                    <a:pt x="136267" y="30686"/>
                  </a:lnTo>
                  <a:lnTo>
                    <a:pt x="169409" y="19557"/>
                  </a:lnTo>
                  <a:lnTo>
                    <a:pt x="205860" y="2762"/>
                  </a:lnTo>
                  <a:lnTo>
                    <a:pt x="2115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3" name="SMARTInkShape-3415"/>
            <p:cNvSpPr/>
            <p:nvPr>
              <p:custDataLst>
                <p:tags r:id="rId66"/>
              </p:custDataLst>
            </p:nvPr>
          </p:nvSpPr>
          <p:spPr>
            <a:xfrm>
              <a:off x="5134370" y="2184974"/>
              <a:ext cx="182589" cy="42599"/>
            </a:xfrm>
            <a:custGeom>
              <a:avLst/>
              <a:gdLst/>
              <a:ahLst/>
              <a:cxnLst/>
              <a:rect l="0" t="0" r="0" b="0"/>
              <a:pathLst>
                <a:path w="182589" h="42599">
                  <a:moveTo>
                    <a:pt x="0" y="42598"/>
                  </a:moveTo>
                  <a:lnTo>
                    <a:pt x="0" y="42598"/>
                  </a:lnTo>
                  <a:lnTo>
                    <a:pt x="3878" y="38721"/>
                  </a:lnTo>
                  <a:lnTo>
                    <a:pt x="5781" y="34653"/>
                  </a:lnTo>
                  <a:lnTo>
                    <a:pt x="6289" y="32432"/>
                  </a:lnTo>
                  <a:lnTo>
                    <a:pt x="8250" y="30952"/>
                  </a:lnTo>
                  <a:lnTo>
                    <a:pt x="39022" y="18055"/>
                  </a:lnTo>
                  <a:lnTo>
                    <a:pt x="53049" y="11403"/>
                  </a:lnTo>
                  <a:lnTo>
                    <a:pt x="86340" y="4968"/>
                  </a:lnTo>
                  <a:lnTo>
                    <a:pt x="120477" y="0"/>
                  </a:lnTo>
                  <a:lnTo>
                    <a:pt x="155232" y="4038"/>
                  </a:lnTo>
                  <a:lnTo>
                    <a:pt x="169791" y="7841"/>
                  </a:lnTo>
                  <a:lnTo>
                    <a:pt x="182588" y="133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SMARTInkShape-3416"/>
            <p:cNvSpPr/>
            <p:nvPr>
              <p:custDataLst>
                <p:tags r:id="rId67"/>
              </p:custDataLst>
            </p:nvPr>
          </p:nvSpPr>
          <p:spPr>
            <a:xfrm>
              <a:off x="5105157" y="2031491"/>
              <a:ext cx="160678" cy="50012"/>
            </a:xfrm>
            <a:custGeom>
              <a:avLst/>
              <a:gdLst/>
              <a:ahLst/>
              <a:cxnLst/>
              <a:rect l="0" t="0" r="0" b="0"/>
              <a:pathLst>
                <a:path w="160678" h="50012">
                  <a:moveTo>
                    <a:pt x="0" y="50011"/>
                  </a:moveTo>
                  <a:lnTo>
                    <a:pt x="0" y="50011"/>
                  </a:lnTo>
                  <a:lnTo>
                    <a:pt x="32136" y="21751"/>
                  </a:lnTo>
                  <a:lnTo>
                    <a:pt x="66116" y="6636"/>
                  </a:lnTo>
                  <a:lnTo>
                    <a:pt x="87755" y="1182"/>
                  </a:lnTo>
                  <a:lnTo>
                    <a:pt x="123363" y="0"/>
                  </a:lnTo>
                  <a:lnTo>
                    <a:pt x="148926" y="7920"/>
                  </a:lnTo>
                  <a:lnTo>
                    <a:pt x="160677" y="134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5" name="SMARTInkShape-3417"/>
            <p:cNvSpPr/>
            <p:nvPr>
              <p:custDataLst>
                <p:tags r:id="rId68"/>
              </p:custDataLst>
            </p:nvPr>
          </p:nvSpPr>
          <p:spPr>
            <a:xfrm>
              <a:off x="4951973" y="2052314"/>
              <a:ext cx="72846" cy="335429"/>
            </a:xfrm>
            <a:custGeom>
              <a:avLst/>
              <a:gdLst/>
              <a:ahLst/>
              <a:cxnLst/>
              <a:rect l="0" t="0" r="0" b="0"/>
              <a:pathLst>
                <a:path w="72846" h="335429">
                  <a:moveTo>
                    <a:pt x="72845" y="7277"/>
                  </a:moveTo>
                  <a:lnTo>
                    <a:pt x="72845" y="7277"/>
                  </a:lnTo>
                  <a:lnTo>
                    <a:pt x="66557" y="989"/>
                  </a:lnTo>
                  <a:lnTo>
                    <a:pt x="61965" y="274"/>
                  </a:lnTo>
                  <a:lnTo>
                    <a:pt x="48400" y="0"/>
                  </a:lnTo>
                  <a:lnTo>
                    <a:pt x="45999" y="1614"/>
                  </a:lnTo>
                  <a:lnTo>
                    <a:pt x="36314" y="15866"/>
                  </a:lnTo>
                  <a:lnTo>
                    <a:pt x="24153" y="45737"/>
                  </a:lnTo>
                  <a:lnTo>
                    <a:pt x="14416" y="81177"/>
                  </a:lnTo>
                  <a:lnTo>
                    <a:pt x="7113" y="111947"/>
                  </a:lnTo>
                  <a:lnTo>
                    <a:pt x="1973" y="144597"/>
                  </a:lnTo>
                  <a:lnTo>
                    <a:pt x="451" y="176993"/>
                  </a:lnTo>
                  <a:lnTo>
                    <a:pt x="0" y="212289"/>
                  </a:lnTo>
                  <a:lnTo>
                    <a:pt x="2030" y="246281"/>
                  </a:lnTo>
                  <a:lnTo>
                    <a:pt x="7772" y="274747"/>
                  </a:lnTo>
                  <a:lnTo>
                    <a:pt x="16981" y="306176"/>
                  </a:lnTo>
                  <a:lnTo>
                    <a:pt x="23942" y="316758"/>
                  </a:lnTo>
                  <a:lnTo>
                    <a:pt x="41635" y="330163"/>
                  </a:lnTo>
                  <a:lnTo>
                    <a:pt x="56406" y="335428"/>
                  </a:lnTo>
                  <a:lnTo>
                    <a:pt x="59588" y="333546"/>
                  </a:lnTo>
                  <a:lnTo>
                    <a:pt x="65541" y="3286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" name="SMARTInkShape-3418"/>
            <p:cNvSpPr/>
            <p:nvPr>
              <p:custDataLst>
                <p:tags r:id="rId69"/>
              </p:custDataLst>
            </p:nvPr>
          </p:nvSpPr>
          <p:spPr>
            <a:xfrm>
              <a:off x="5071735" y="2030377"/>
              <a:ext cx="11512" cy="394243"/>
            </a:xfrm>
            <a:custGeom>
              <a:avLst/>
              <a:gdLst/>
              <a:ahLst/>
              <a:cxnLst/>
              <a:rect l="0" t="0" r="0" b="0"/>
              <a:pathLst>
                <a:path w="11512" h="394243">
                  <a:moveTo>
                    <a:pt x="11511" y="0"/>
                  </a:moveTo>
                  <a:lnTo>
                    <a:pt x="11511" y="0"/>
                  </a:lnTo>
                  <a:lnTo>
                    <a:pt x="4509" y="0"/>
                  </a:lnTo>
                  <a:lnTo>
                    <a:pt x="4216" y="31211"/>
                  </a:lnTo>
                  <a:lnTo>
                    <a:pt x="3398" y="59634"/>
                  </a:lnTo>
                  <a:lnTo>
                    <a:pt x="0" y="87098"/>
                  </a:lnTo>
                  <a:lnTo>
                    <a:pt x="2600" y="120572"/>
                  </a:lnTo>
                  <a:lnTo>
                    <a:pt x="3731" y="156999"/>
                  </a:lnTo>
                  <a:lnTo>
                    <a:pt x="3996" y="184199"/>
                  </a:lnTo>
                  <a:lnTo>
                    <a:pt x="4113" y="210354"/>
                  </a:lnTo>
                  <a:lnTo>
                    <a:pt x="4166" y="235503"/>
                  </a:lnTo>
                  <a:lnTo>
                    <a:pt x="5007" y="271662"/>
                  </a:lnTo>
                  <a:lnTo>
                    <a:pt x="9223" y="303295"/>
                  </a:lnTo>
                  <a:lnTo>
                    <a:pt x="11059" y="338736"/>
                  </a:lnTo>
                  <a:lnTo>
                    <a:pt x="11451" y="371221"/>
                  </a:lnTo>
                  <a:lnTo>
                    <a:pt x="11511" y="394242"/>
                  </a:lnTo>
                  <a:lnTo>
                    <a:pt x="11511" y="3870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SMARTInkShape-3419"/>
            <p:cNvSpPr/>
            <p:nvPr>
              <p:custDataLst>
                <p:tags r:id="rId70"/>
              </p:custDataLst>
            </p:nvPr>
          </p:nvSpPr>
          <p:spPr>
            <a:xfrm>
              <a:off x="4608544" y="2031631"/>
              <a:ext cx="232641" cy="342012"/>
            </a:xfrm>
            <a:custGeom>
              <a:avLst/>
              <a:gdLst/>
              <a:ahLst/>
              <a:cxnLst/>
              <a:rect l="0" t="0" r="0" b="0"/>
              <a:pathLst>
                <a:path w="232641" h="342012">
                  <a:moveTo>
                    <a:pt x="7277" y="342011"/>
                  </a:moveTo>
                  <a:lnTo>
                    <a:pt x="7277" y="342011"/>
                  </a:lnTo>
                  <a:lnTo>
                    <a:pt x="3400" y="342011"/>
                  </a:lnTo>
                  <a:lnTo>
                    <a:pt x="2258" y="341200"/>
                  </a:lnTo>
                  <a:lnTo>
                    <a:pt x="1496" y="339847"/>
                  </a:lnTo>
                  <a:lnTo>
                    <a:pt x="274" y="331846"/>
                  </a:lnTo>
                  <a:lnTo>
                    <a:pt x="0" y="313751"/>
                  </a:lnTo>
                  <a:lnTo>
                    <a:pt x="10142" y="278133"/>
                  </a:lnTo>
                  <a:lnTo>
                    <a:pt x="21020" y="251041"/>
                  </a:lnTo>
                  <a:lnTo>
                    <a:pt x="34522" y="218579"/>
                  </a:lnTo>
                  <a:lnTo>
                    <a:pt x="48802" y="183262"/>
                  </a:lnTo>
                  <a:lnTo>
                    <a:pt x="63312" y="150978"/>
                  </a:lnTo>
                  <a:lnTo>
                    <a:pt x="74013" y="116977"/>
                  </a:lnTo>
                  <a:lnTo>
                    <a:pt x="89918" y="80799"/>
                  </a:lnTo>
                  <a:lnTo>
                    <a:pt x="101716" y="50209"/>
                  </a:lnTo>
                  <a:lnTo>
                    <a:pt x="109376" y="32388"/>
                  </a:lnTo>
                  <a:lnTo>
                    <a:pt x="113517" y="24248"/>
                  </a:lnTo>
                  <a:lnTo>
                    <a:pt x="116394" y="8766"/>
                  </a:lnTo>
                  <a:lnTo>
                    <a:pt x="123080" y="0"/>
                  </a:lnTo>
                  <a:lnTo>
                    <a:pt x="124242" y="393"/>
                  </a:lnTo>
                  <a:lnTo>
                    <a:pt x="127698" y="2994"/>
                  </a:lnTo>
                  <a:lnTo>
                    <a:pt x="129775" y="6856"/>
                  </a:lnTo>
                  <a:lnTo>
                    <a:pt x="130329" y="9022"/>
                  </a:lnTo>
                  <a:lnTo>
                    <a:pt x="143018" y="31388"/>
                  </a:lnTo>
                  <a:lnTo>
                    <a:pt x="151609" y="65527"/>
                  </a:lnTo>
                  <a:lnTo>
                    <a:pt x="160789" y="96063"/>
                  </a:lnTo>
                  <a:lnTo>
                    <a:pt x="167995" y="123608"/>
                  </a:lnTo>
                  <a:lnTo>
                    <a:pt x="175270" y="152328"/>
                  </a:lnTo>
                  <a:lnTo>
                    <a:pt x="184998" y="187236"/>
                  </a:lnTo>
                  <a:lnTo>
                    <a:pt x="195546" y="217575"/>
                  </a:lnTo>
                  <a:lnTo>
                    <a:pt x="213195" y="250455"/>
                  </a:lnTo>
                  <a:lnTo>
                    <a:pt x="226036" y="282091"/>
                  </a:lnTo>
                  <a:lnTo>
                    <a:pt x="226963" y="282589"/>
                  </a:lnTo>
                  <a:lnTo>
                    <a:pt x="232640" y="283452"/>
                  </a:lnTo>
                  <a:lnTo>
                    <a:pt x="228460" y="277726"/>
                  </a:lnTo>
                  <a:lnTo>
                    <a:pt x="219566" y="253280"/>
                  </a:lnTo>
                  <a:lnTo>
                    <a:pt x="219079" y="2470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8" name="SMARTInkShape-Group854"/>
          <p:cNvGrpSpPr/>
          <p:nvPr/>
        </p:nvGrpSpPr>
        <p:grpSpPr>
          <a:xfrm>
            <a:off x="5412284" y="1964645"/>
            <a:ext cx="2490120" cy="669543"/>
            <a:chOff x="5412284" y="1964645"/>
            <a:chExt cx="2490120" cy="669543"/>
          </a:xfrm>
        </p:grpSpPr>
        <p:sp>
          <p:nvSpPr>
            <p:cNvPr id="3399" name="SMARTInkShape-3420"/>
            <p:cNvSpPr/>
            <p:nvPr>
              <p:custDataLst>
                <p:tags r:id="rId46"/>
              </p:custDataLst>
            </p:nvPr>
          </p:nvSpPr>
          <p:spPr>
            <a:xfrm>
              <a:off x="6229898" y="1973456"/>
              <a:ext cx="248282" cy="407491"/>
            </a:xfrm>
            <a:custGeom>
              <a:avLst/>
              <a:gdLst/>
              <a:ahLst/>
              <a:cxnLst/>
              <a:rect l="0" t="0" r="0" b="0"/>
              <a:pathLst>
                <a:path w="248282" h="407491">
                  <a:moveTo>
                    <a:pt x="0" y="254116"/>
                  </a:moveTo>
                  <a:lnTo>
                    <a:pt x="0" y="254116"/>
                  </a:lnTo>
                  <a:lnTo>
                    <a:pt x="32017" y="253304"/>
                  </a:lnTo>
                  <a:lnTo>
                    <a:pt x="67917" y="245100"/>
                  </a:lnTo>
                  <a:lnTo>
                    <a:pt x="101726" y="234414"/>
                  </a:lnTo>
                  <a:lnTo>
                    <a:pt x="118414" y="226458"/>
                  </a:lnTo>
                  <a:lnTo>
                    <a:pt x="153322" y="201274"/>
                  </a:lnTo>
                  <a:lnTo>
                    <a:pt x="184886" y="170599"/>
                  </a:lnTo>
                  <a:lnTo>
                    <a:pt x="207669" y="137044"/>
                  </a:lnTo>
                  <a:lnTo>
                    <a:pt x="224390" y="113623"/>
                  </a:lnTo>
                  <a:lnTo>
                    <a:pt x="238315" y="79416"/>
                  </a:lnTo>
                  <a:lnTo>
                    <a:pt x="246103" y="57517"/>
                  </a:lnTo>
                  <a:lnTo>
                    <a:pt x="248124" y="24143"/>
                  </a:lnTo>
                  <a:lnTo>
                    <a:pt x="248281" y="11404"/>
                  </a:lnTo>
                  <a:lnTo>
                    <a:pt x="246138" y="6125"/>
                  </a:lnTo>
                  <a:lnTo>
                    <a:pt x="242028" y="0"/>
                  </a:lnTo>
                  <a:lnTo>
                    <a:pt x="237137" y="1327"/>
                  </a:lnTo>
                  <a:lnTo>
                    <a:pt x="233561" y="2817"/>
                  </a:lnTo>
                  <a:lnTo>
                    <a:pt x="227423" y="8800"/>
                  </a:lnTo>
                  <a:lnTo>
                    <a:pt x="203946" y="43219"/>
                  </a:lnTo>
                  <a:lnTo>
                    <a:pt x="195326" y="58946"/>
                  </a:lnTo>
                  <a:lnTo>
                    <a:pt x="185100" y="89801"/>
                  </a:lnTo>
                  <a:lnTo>
                    <a:pt x="173775" y="121485"/>
                  </a:lnTo>
                  <a:lnTo>
                    <a:pt x="170556" y="147290"/>
                  </a:lnTo>
                  <a:lnTo>
                    <a:pt x="169125" y="174989"/>
                  </a:lnTo>
                  <a:lnTo>
                    <a:pt x="168489" y="202718"/>
                  </a:lnTo>
                  <a:lnTo>
                    <a:pt x="168207" y="228568"/>
                  </a:lnTo>
                  <a:lnTo>
                    <a:pt x="168080" y="253581"/>
                  </a:lnTo>
                  <a:lnTo>
                    <a:pt x="168837" y="278223"/>
                  </a:lnTo>
                  <a:lnTo>
                    <a:pt x="173824" y="313285"/>
                  </a:lnTo>
                  <a:lnTo>
                    <a:pt x="182780" y="347765"/>
                  </a:lnTo>
                  <a:lnTo>
                    <a:pt x="193974" y="382974"/>
                  </a:lnTo>
                  <a:lnTo>
                    <a:pt x="196240" y="391570"/>
                  </a:lnTo>
                  <a:lnTo>
                    <a:pt x="197195" y="40749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SMARTInkShape-3421"/>
            <p:cNvSpPr/>
            <p:nvPr>
              <p:custDataLst>
                <p:tags r:id="rId47"/>
              </p:custDataLst>
            </p:nvPr>
          </p:nvSpPr>
          <p:spPr>
            <a:xfrm>
              <a:off x="6777661" y="2161840"/>
              <a:ext cx="116857" cy="43822"/>
            </a:xfrm>
            <a:custGeom>
              <a:avLst/>
              <a:gdLst/>
              <a:ahLst/>
              <a:cxnLst/>
              <a:rect l="0" t="0" r="0" b="0"/>
              <a:pathLst>
                <a:path w="116857" h="43822">
                  <a:moveTo>
                    <a:pt x="0" y="43821"/>
                  </a:moveTo>
                  <a:lnTo>
                    <a:pt x="0" y="43821"/>
                  </a:lnTo>
                  <a:lnTo>
                    <a:pt x="0" y="18450"/>
                  </a:lnTo>
                  <a:lnTo>
                    <a:pt x="812" y="17169"/>
                  </a:lnTo>
                  <a:lnTo>
                    <a:pt x="2165" y="16315"/>
                  </a:lnTo>
                  <a:lnTo>
                    <a:pt x="6643" y="15366"/>
                  </a:lnTo>
                  <a:lnTo>
                    <a:pt x="39140" y="14637"/>
                  </a:lnTo>
                  <a:lnTo>
                    <a:pt x="73381" y="12447"/>
                  </a:lnTo>
                  <a:lnTo>
                    <a:pt x="109162" y="2485"/>
                  </a:lnTo>
                  <a:lnTo>
                    <a:pt x="11685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1" name="SMARTInkShape-3422"/>
            <p:cNvSpPr/>
            <p:nvPr>
              <p:custDataLst>
                <p:tags r:id="rId48"/>
              </p:custDataLst>
            </p:nvPr>
          </p:nvSpPr>
          <p:spPr>
            <a:xfrm>
              <a:off x="7858582" y="2125323"/>
              <a:ext cx="43822" cy="335962"/>
            </a:xfrm>
            <a:custGeom>
              <a:avLst/>
              <a:gdLst/>
              <a:ahLst/>
              <a:cxnLst/>
              <a:rect l="0" t="0" r="0" b="0"/>
              <a:pathLst>
                <a:path w="43822" h="335962">
                  <a:moveTo>
                    <a:pt x="43821" y="0"/>
                  </a:moveTo>
                  <a:lnTo>
                    <a:pt x="43821" y="0"/>
                  </a:lnTo>
                  <a:lnTo>
                    <a:pt x="43821" y="6288"/>
                  </a:lnTo>
                  <a:lnTo>
                    <a:pt x="38801" y="19576"/>
                  </a:lnTo>
                  <a:lnTo>
                    <a:pt x="36817" y="51779"/>
                  </a:lnTo>
                  <a:lnTo>
                    <a:pt x="32729" y="80983"/>
                  </a:lnTo>
                  <a:lnTo>
                    <a:pt x="26378" y="115334"/>
                  </a:lnTo>
                  <a:lnTo>
                    <a:pt x="21732" y="141336"/>
                  </a:lnTo>
                  <a:lnTo>
                    <a:pt x="17773" y="169934"/>
                  </a:lnTo>
                  <a:lnTo>
                    <a:pt x="16014" y="201579"/>
                  </a:lnTo>
                  <a:lnTo>
                    <a:pt x="13069" y="234579"/>
                  </a:lnTo>
                  <a:lnTo>
                    <a:pt x="9011" y="269946"/>
                  </a:lnTo>
                  <a:lnTo>
                    <a:pt x="5645" y="295572"/>
                  </a:lnTo>
                  <a:lnTo>
                    <a:pt x="0" y="33596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SMARTInkShape-3423"/>
            <p:cNvSpPr/>
            <p:nvPr>
              <p:custDataLst>
                <p:tags r:id="rId49"/>
              </p:custDataLst>
            </p:nvPr>
          </p:nvSpPr>
          <p:spPr>
            <a:xfrm>
              <a:off x="6810197" y="1983416"/>
              <a:ext cx="62277" cy="361013"/>
            </a:xfrm>
            <a:custGeom>
              <a:avLst/>
              <a:gdLst/>
              <a:ahLst/>
              <a:cxnLst/>
              <a:rect l="0" t="0" r="0" b="0"/>
              <a:pathLst>
                <a:path w="62277" h="361013">
                  <a:moveTo>
                    <a:pt x="55106" y="98086"/>
                  </a:moveTo>
                  <a:lnTo>
                    <a:pt x="55106" y="98086"/>
                  </a:lnTo>
                  <a:lnTo>
                    <a:pt x="58984" y="94208"/>
                  </a:lnTo>
                  <a:lnTo>
                    <a:pt x="60887" y="87977"/>
                  </a:lnTo>
                  <a:lnTo>
                    <a:pt x="62276" y="53377"/>
                  </a:lnTo>
                  <a:lnTo>
                    <a:pt x="61539" y="40075"/>
                  </a:lnTo>
                  <a:lnTo>
                    <a:pt x="54967" y="14090"/>
                  </a:lnTo>
                  <a:lnTo>
                    <a:pt x="47295" y="3379"/>
                  </a:lnTo>
                  <a:lnTo>
                    <a:pt x="45030" y="865"/>
                  </a:lnTo>
                  <a:lnTo>
                    <a:pt x="43520" y="0"/>
                  </a:lnTo>
                  <a:lnTo>
                    <a:pt x="42512" y="235"/>
                  </a:lnTo>
                  <a:lnTo>
                    <a:pt x="41841" y="1204"/>
                  </a:lnTo>
                  <a:lnTo>
                    <a:pt x="38932" y="2279"/>
                  </a:lnTo>
                  <a:lnTo>
                    <a:pt x="37020" y="2566"/>
                  </a:lnTo>
                  <a:lnTo>
                    <a:pt x="32731" y="7213"/>
                  </a:lnTo>
                  <a:lnTo>
                    <a:pt x="23366" y="27298"/>
                  </a:lnTo>
                  <a:lnTo>
                    <a:pt x="14514" y="56331"/>
                  </a:lnTo>
                  <a:lnTo>
                    <a:pt x="11430" y="87968"/>
                  </a:lnTo>
                  <a:lnTo>
                    <a:pt x="6550" y="123851"/>
                  </a:lnTo>
                  <a:lnTo>
                    <a:pt x="5123" y="150923"/>
                  </a:lnTo>
                  <a:lnTo>
                    <a:pt x="2325" y="179186"/>
                  </a:lnTo>
                  <a:lnTo>
                    <a:pt x="0" y="207165"/>
                  </a:lnTo>
                  <a:lnTo>
                    <a:pt x="1671" y="233126"/>
                  </a:lnTo>
                  <a:lnTo>
                    <a:pt x="3297" y="266675"/>
                  </a:lnTo>
                  <a:lnTo>
                    <a:pt x="7656" y="297174"/>
                  </a:lnTo>
                  <a:lnTo>
                    <a:pt x="11380" y="329106"/>
                  </a:lnTo>
                  <a:lnTo>
                    <a:pt x="18260" y="351971"/>
                  </a:lnTo>
                  <a:lnTo>
                    <a:pt x="18589" y="3610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3" name="SMARTInkShape-3424"/>
            <p:cNvSpPr/>
            <p:nvPr>
              <p:custDataLst>
                <p:tags r:id="rId50"/>
              </p:custDataLst>
            </p:nvPr>
          </p:nvSpPr>
          <p:spPr>
            <a:xfrm>
              <a:off x="7073104" y="2074325"/>
              <a:ext cx="84341" cy="145476"/>
            </a:xfrm>
            <a:custGeom>
              <a:avLst/>
              <a:gdLst/>
              <a:ahLst/>
              <a:cxnLst/>
              <a:rect l="0" t="0" r="0" b="0"/>
              <a:pathLst>
                <a:path w="84341" h="145476">
                  <a:moveTo>
                    <a:pt x="18609" y="58301"/>
                  </a:moveTo>
                  <a:lnTo>
                    <a:pt x="18609" y="58301"/>
                  </a:lnTo>
                  <a:lnTo>
                    <a:pt x="14731" y="58301"/>
                  </a:lnTo>
                  <a:lnTo>
                    <a:pt x="13589" y="59113"/>
                  </a:lnTo>
                  <a:lnTo>
                    <a:pt x="12828" y="60465"/>
                  </a:lnTo>
                  <a:lnTo>
                    <a:pt x="10694" y="70759"/>
                  </a:lnTo>
                  <a:lnTo>
                    <a:pt x="6345" y="77862"/>
                  </a:lnTo>
                  <a:lnTo>
                    <a:pt x="5043" y="82684"/>
                  </a:lnTo>
                  <a:lnTo>
                    <a:pt x="3884" y="84294"/>
                  </a:lnTo>
                  <a:lnTo>
                    <a:pt x="2301" y="85368"/>
                  </a:lnTo>
                  <a:lnTo>
                    <a:pt x="433" y="86083"/>
                  </a:lnTo>
                  <a:lnTo>
                    <a:pt x="0" y="86561"/>
                  </a:lnTo>
                  <a:lnTo>
                    <a:pt x="522" y="86879"/>
                  </a:lnTo>
                  <a:lnTo>
                    <a:pt x="7675" y="87478"/>
                  </a:lnTo>
                  <a:lnTo>
                    <a:pt x="11856" y="85335"/>
                  </a:lnTo>
                  <a:lnTo>
                    <a:pt x="39011" y="63384"/>
                  </a:lnTo>
                  <a:lnTo>
                    <a:pt x="71841" y="27042"/>
                  </a:lnTo>
                  <a:lnTo>
                    <a:pt x="74727" y="21957"/>
                  </a:lnTo>
                  <a:lnTo>
                    <a:pt x="76581" y="12080"/>
                  </a:lnTo>
                  <a:lnTo>
                    <a:pt x="76901" y="4752"/>
                  </a:lnTo>
                  <a:lnTo>
                    <a:pt x="76135" y="3126"/>
                  </a:lnTo>
                  <a:lnTo>
                    <a:pt x="74812" y="2041"/>
                  </a:lnTo>
                  <a:lnTo>
                    <a:pt x="71179" y="837"/>
                  </a:lnTo>
                  <a:lnTo>
                    <a:pt x="59864" y="0"/>
                  </a:lnTo>
                  <a:lnTo>
                    <a:pt x="58286" y="769"/>
                  </a:lnTo>
                  <a:lnTo>
                    <a:pt x="57231" y="2093"/>
                  </a:lnTo>
                  <a:lnTo>
                    <a:pt x="55250" y="5729"/>
                  </a:lnTo>
                  <a:lnTo>
                    <a:pt x="42751" y="21059"/>
                  </a:lnTo>
                  <a:lnTo>
                    <a:pt x="29140" y="53859"/>
                  </a:lnTo>
                  <a:lnTo>
                    <a:pt x="26337" y="87892"/>
                  </a:lnTo>
                  <a:lnTo>
                    <a:pt x="29915" y="105660"/>
                  </a:lnTo>
                  <a:lnTo>
                    <a:pt x="38394" y="125393"/>
                  </a:lnTo>
                  <a:lnTo>
                    <a:pt x="43091" y="132211"/>
                  </a:lnTo>
                  <a:lnTo>
                    <a:pt x="54175" y="140612"/>
                  </a:lnTo>
                  <a:lnTo>
                    <a:pt x="74281" y="145475"/>
                  </a:lnTo>
                  <a:lnTo>
                    <a:pt x="77976" y="143571"/>
                  </a:lnTo>
                  <a:lnTo>
                    <a:pt x="84340" y="13864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SMARTInkShape-3425"/>
            <p:cNvSpPr/>
            <p:nvPr>
              <p:custDataLst>
                <p:tags r:id="rId51"/>
              </p:custDataLst>
            </p:nvPr>
          </p:nvSpPr>
          <p:spPr>
            <a:xfrm>
              <a:off x="6049080" y="2034792"/>
              <a:ext cx="227717" cy="375369"/>
            </a:xfrm>
            <a:custGeom>
              <a:avLst/>
              <a:gdLst/>
              <a:ahLst/>
              <a:cxnLst/>
              <a:rect l="0" t="0" r="0" b="0"/>
              <a:pathLst>
                <a:path w="227717" h="375369">
                  <a:moveTo>
                    <a:pt x="78568" y="170869"/>
                  </a:moveTo>
                  <a:lnTo>
                    <a:pt x="78568" y="170869"/>
                  </a:lnTo>
                  <a:lnTo>
                    <a:pt x="78568" y="164581"/>
                  </a:lnTo>
                  <a:lnTo>
                    <a:pt x="77757" y="164243"/>
                  </a:lnTo>
                  <a:lnTo>
                    <a:pt x="74692" y="163866"/>
                  </a:lnTo>
                  <a:lnTo>
                    <a:pt x="73549" y="162955"/>
                  </a:lnTo>
                  <a:lnTo>
                    <a:pt x="72280" y="159778"/>
                  </a:lnTo>
                  <a:lnTo>
                    <a:pt x="71130" y="158606"/>
                  </a:lnTo>
                  <a:lnTo>
                    <a:pt x="67688" y="157304"/>
                  </a:lnTo>
                  <a:lnTo>
                    <a:pt x="61188" y="156571"/>
                  </a:lnTo>
                  <a:lnTo>
                    <a:pt x="56507" y="158563"/>
                  </a:lnTo>
                  <a:lnTo>
                    <a:pt x="54123" y="160231"/>
                  </a:lnTo>
                  <a:lnTo>
                    <a:pt x="35731" y="193769"/>
                  </a:lnTo>
                  <a:lnTo>
                    <a:pt x="26022" y="222738"/>
                  </a:lnTo>
                  <a:lnTo>
                    <a:pt x="14128" y="253142"/>
                  </a:lnTo>
                  <a:lnTo>
                    <a:pt x="4203" y="286585"/>
                  </a:lnTo>
                  <a:lnTo>
                    <a:pt x="0" y="314438"/>
                  </a:lnTo>
                  <a:lnTo>
                    <a:pt x="1181" y="326107"/>
                  </a:lnTo>
                  <a:lnTo>
                    <a:pt x="2631" y="330355"/>
                  </a:lnTo>
                  <a:lnTo>
                    <a:pt x="8572" y="337238"/>
                  </a:lnTo>
                  <a:lnTo>
                    <a:pt x="12428" y="340210"/>
                  </a:lnTo>
                  <a:lnTo>
                    <a:pt x="16622" y="341380"/>
                  </a:lnTo>
                  <a:lnTo>
                    <a:pt x="25610" y="340515"/>
                  </a:lnTo>
                  <a:lnTo>
                    <a:pt x="39794" y="331589"/>
                  </a:lnTo>
                  <a:lnTo>
                    <a:pt x="62558" y="300680"/>
                  </a:lnTo>
                  <a:lnTo>
                    <a:pt x="78063" y="267761"/>
                  </a:lnTo>
                  <a:lnTo>
                    <a:pt x="89863" y="236707"/>
                  </a:lnTo>
                  <a:lnTo>
                    <a:pt x="91703" y="225558"/>
                  </a:lnTo>
                  <a:lnTo>
                    <a:pt x="90357" y="215192"/>
                  </a:lnTo>
                  <a:lnTo>
                    <a:pt x="78610" y="181589"/>
                  </a:lnTo>
                  <a:lnTo>
                    <a:pt x="75070" y="176174"/>
                  </a:lnTo>
                  <a:lnTo>
                    <a:pt x="72990" y="175218"/>
                  </a:lnTo>
                  <a:lnTo>
                    <a:pt x="70792" y="175391"/>
                  </a:lnTo>
                  <a:lnTo>
                    <a:pt x="68515" y="176318"/>
                  </a:lnTo>
                  <a:lnTo>
                    <a:pt x="66997" y="177748"/>
                  </a:lnTo>
                  <a:lnTo>
                    <a:pt x="59209" y="191333"/>
                  </a:lnTo>
                  <a:lnTo>
                    <a:pt x="57792" y="199170"/>
                  </a:lnTo>
                  <a:lnTo>
                    <a:pt x="59325" y="205899"/>
                  </a:lnTo>
                  <a:lnTo>
                    <a:pt x="66923" y="220708"/>
                  </a:lnTo>
                  <a:lnTo>
                    <a:pt x="69994" y="223571"/>
                  </a:lnTo>
                  <a:lnTo>
                    <a:pt x="77733" y="226753"/>
                  </a:lnTo>
                  <a:lnTo>
                    <a:pt x="91214" y="228543"/>
                  </a:lnTo>
                  <a:lnTo>
                    <a:pt x="109366" y="225197"/>
                  </a:lnTo>
                  <a:lnTo>
                    <a:pt x="130162" y="215188"/>
                  </a:lnTo>
                  <a:lnTo>
                    <a:pt x="166272" y="184580"/>
                  </a:lnTo>
                  <a:lnTo>
                    <a:pt x="195437" y="152208"/>
                  </a:lnTo>
                  <a:lnTo>
                    <a:pt x="212980" y="120387"/>
                  </a:lnTo>
                  <a:lnTo>
                    <a:pt x="224259" y="88493"/>
                  </a:lnTo>
                  <a:lnTo>
                    <a:pt x="227716" y="71772"/>
                  </a:lnTo>
                  <a:lnTo>
                    <a:pt x="225204" y="38699"/>
                  </a:lnTo>
                  <a:lnTo>
                    <a:pt x="217234" y="6528"/>
                  </a:lnTo>
                  <a:lnTo>
                    <a:pt x="213774" y="990"/>
                  </a:lnTo>
                  <a:lnTo>
                    <a:pt x="211715" y="0"/>
                  </a:lnTo>
                  <a:lnTo>
                    <a:pt x="209531" y="151"/>
                  </a:lnTo>
                  <a:lnTo>
                    <a:pt x="207263" y="1064"/>
                  </a:lnTo>
                  <a:lnTo>
                    <a:pt x="205751" y="2483"/>
                  </a:lnTo>
                  <a:lnTo>
                    <a:pt x="199249" y="16771"/>
                  </a:lnTo>
                  <a:lnTo>
                    <a:pt x="193765" y="47576"/>
                  </a:lnTo>
                  <a:lnTo>
                    <a:pt x="189236" y="79972"/>
                  </a:lnTo>
                  <a:lnTo>
                    <a:pt x="192329" y="111928"/>
                  </a:lnTo>
                  <a:lnTo>
                    <a:pt x="194508" y="147093"/>
                  </a:lnTo>
                  <a:lnTo>
                    <a:pt x="191276" y="183210"/>
                  </a:lnTo>
                  <a:lnTo>
                    <a:pt x="189056" y="219609"/>
                  </a:lnTo>
                  <a:lnTo>
                    <a:pt x="188398" y="252215"/>
                  </a:lnTo>
                  <a:lnTo>
                    <a:pt x="188203" y="286311"/>
                  </a:lnTo>
                  <a:lnTo>
                    <a:pt x="193156" y="322521"/>
                  </a:lnTo>
                  <a:lnTo>
                    <a:pt x="199003" y="356657"/>
                  </a:lnTo>
                  <a:lnTo>
                    <a:pt x="202728" y="3753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5" name="SMARTInkShape-3426"/>
            <p:cNvSpPr/>
            <p:nvPr>
              <p:custDataLst>
                <p:tags r:id="rId52"/>
              </p:custDataLst>
            </p:nvPr>
          </p:nvSpPr>
          <p:spPr>
            <a:xfrm>
              <a:off x="6960249" y="1993859"/>
              <a:ext cx="7305" cy="349046"/>
            </a:xfrm>
            <a:custGeom>
              <a:avLst/>
              <a:gdLst/>
              <a:ahLst/>
              <a:cxnLst/>
              <a:rect l="0" t="0" r="0" b="0"/>
              <a:pathLst>
                <a:path w="7305" h="349046">
                  <a:moveTo>
                    <a:pt x="7304" y="0"/>
                  </a:moveTo>
                  <a:lnTo>
                    <a:pt x="7304" y="0"/>
                  </a:lnTo>
                  <a:lnTo>
                    <a:pt x="7304" y="31423"/>
                  </a:lnTo>
                  <a:lnTo>
                    <a:pt x="7304" y="60488"/>
                  </a:lnTo>
                  <a:lnTo>
                    <a:pt x="7304" y="92130"/>
                  </a:lnTo>
                  <a:lnTo>
                    <a:pt x="7304" y="127203"/>
                  </a:lnTo>
                  <a:lnTo>
                    <a:pt x="7304" y="151210"/>
                  </a:lnTo>
                  <a:lnTo>
                    <a:pt x="5139" y="177569"/>
                  </a:lnTo>
                  <a:lnTo>
                    <a:pt x="2284" y="203891"/>
                  </a:lnTo>
                  <a:lnTo>
                    <a:pt x="677" y="237771"/>
                  </a:lnTo>
                  <a:lnTo>
                    <a:pt x="1012" y="271523"/>
                  </a:lnTo>
                  <a:lnTo>
                    <a:pt x="5820" y="305561"/>
                  </a:lnTo>
                  <a:lnTo>
                    <a:pt x="7217" y="337472"/>
                  </a:lnTo>
                  <a:lnTo>
                    <a:pt x="5101" y="342855"/>
                  </a:lnTo>
                  <a:lnTo>
                    <a:pt x="1007" y="349045"/>
                  </a:lnTo>
                  <a:lnTo>
                    <a:pt x="672" y="348742"/>
                  </a:lnTo>
                  <a:lnTo>
                    <a:pt x="0" y="3432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SMARTInkShape-3427"/>
            <p:cNvSpPr/>
            <p:nvPr>
              <p:custDataLst>
                <p:tags r:id="rId53"/>
              </p:custDataLst>
            </p:nvPr>
          </p:nvSpPr>
          <p:spPr>
            <a:xfrm>
              <a:off x="5412284" y="2103679"/>
              <a:ext cx="123781" cy="306482"/>
            </a:xfrm>
            <a:custGeom>
              <a:avLst/>
              <a:gdLst/>
              <a:ahLst/>
              <a:cxnLst/>
              <a:rect l="0" t="0" r="0" b="0"/>
              <a:pathLst>
                <a:path w="123781" h="306482">
                  <a:moveTo>
                    <a:pt x="123780" y="21644"/>
                  </a:moveTo>
                  <a:lnTo>
                    <a:pt x="123780" y="21644"/>
                  </a:lnTo>
                  <a:lnTo>
                    <a:pt x="117949" y="6586"/>
                  </a:lnTo>
                  <a:lnTo>
                    <a:pt x="109563" y="0"/>
                  </a:lnTo>
                  <a:lnTo>
                    <a:pt x="85375" y="25721"/>
                  </a:lnTo>
                  <a:lnTo>
                    <a:pt x="62669" y="59510"/>
                  </a:lnTo>
                  <a:lnTo>
                    <a:pt x="43392" y="95426"/>
                  </a:lnTo>
                  <a:lnTo>
                    <a:pt x="28820" y="124114"/>
                  </a:lnTo>
                  <a:lnTo>
                    <a:pt x="14223" y="153172"/>
                  </a:lnTo>
                  <a:lnTo>
                    <a:pt x="6110" y="172612"/>
                  </a:lnTo>
                  <a:lnTo>
                    <a:pt x="1543" y="200994"/>
                  </a:lnTo>
                  <a:lnTo>
                    <a:pt x="0" y="232806"/>
                  </a:lnTo>
                  <a:lnTo>
                    <a:pt x="601" y="246957"/>
                  </a:lnTo>
                  <a:lnTo>
                    <a:pt x="9808" y="274367"/>
                  </a:lnTo>
                  <a:lnTo>
                    <a:pt x="20672" y="289301"/>
                  </a:lnTo>
                  <a:lnTo>
                    <a:pt x="34170" y="300128"/>
                  </a:lnTo>
                  <a:lnTo>
                    <a:pt x="43649" y="303657"/>
                  </a:lnTo>
                  <a:lnTo>
                    <a:pt x="79558" y="306432"/>
                  </a:lnTo>
                  <a:lnTo>
                    <a:pt x="87262" y="30648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7" name="SMARTInkShape-3428"/>
            <p:cNvSpPr/>
            <p:nvPr>
              <p:custDataLst>
                <p:tags r:id="rId54"/>
              </p:custDataLst>
            </p:nvPr>
          </p:nvSpPr>
          <p:spPr>
            <a:xfrm>
              <a:off x="7405763" y="1964645"/>
              <a:ext cx="43823" cy="357874"/>
            </a:xfrm>
            <a:custGeom>
              <a:avLst/>
              <a:gdLst/>
              <a:ahLst/>
              <a:cxnLst/>
              <a:rect l="0" t="0" r="0" b="0"/>
              <a:pathLst>
                <a:path w="43823" h="357874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6289" y="27334"/>
                  </a:lnTo>
                  <a:lnTo>
                    <a:pt x="7104" y="57216"/>
                  </a:lnTo>
                  <a:lnTo>
                    <a:pt x="9429" y="91731"/>
                  </a:lnTo>
                  <a:lnTo>
                    <a:pt x="13073" y="123207"/>
                  </a:lnTo>
                  <a:lnTo>
                    <a:pt x="14153" y="155256"/>
                  </a:lnTo>
                  <a:lnTo>
                    <a:pt x="14473" y="188285"/>
                  </a:lnTo>
                  <a:lnTo>
                    <a:pt x="14581" y="224649"/>
                  </a:lnTo>
                  <a:lnTo>
                    <a:pt x="14602" y="260295"/>
                  </a:lnTo>
                  <a:lnTo>
                    <a:pt x="16770" y="291621"/>
                  </a:lnTo>
                  <a:lnTo>
                    <a:pt x="29405" y="327972"/>
                  </a:lnTo>
                  <a:lnTo>
                    <a:pt x="43822" y="35787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8" name="SMARTInkShape-3429"/>
            <p:cNvSpPr/>
            <p:nvPr>
              <p:custDataLst>
                <p:tags r:id="rId55"/>
              </p:custDataLst>
            </p:nvPr>
          </p:nvSpPr>
          <p:spPr>
            <a:xfrm>
              <a:off x="5813723" y="2191151"/>
              <a:ext cx="80050" cy="233617"/>
            </a:xfrm>
            <a:custGeom>
              <a:avLst/>
              <a:gdLst/>
              <a:ahLst/>
              <a:cxnLst/>
              <a:rect l="0" t="0" r="0" b="0"/>
              <a:pathLst>
                <a:path w="80050" h="233617">
                  <a:moveTo>
                    <a:pt x="50999" y="14510"/>
                  </a:moveTo>
                  <a:lnTo>
                    <a:pt x="50999" y="14510"/>
                  </a:lnTo>
                  <a:lnTo>
                    <a:pt x="50999" y="8222"/>
                  </a:lnTo>
                  <a:lnTo>
                    <a:pt x="44711" y="1008"/>
                  </a:lnTo>
                  <a:lnTo>
                    <a:pt x="40119" y="230"/>
                  </a:lnTo>
                  <a:lnTo>
                    <a:pt x="33619" y="0"/>
                  </a:lnTo>
                  <a:lnTo>
                    <a:pt x="28938" y="2110"/>
                  </a:lnTo>
                  <a:lnTo>
                    <a:pt x="19320" y="10077"/>
                  </a:lnTo>
                  <a:lnTo>
                    <a:pt x="9606" y="26108"/>
                  </a:lnTo>
                  <a:lnTo>
                    <a:pt x="2037" y="49712"/>
                  </a:lnTo>
                  <a:lnTo>
                    <a:pt x="0" y="85034"/>
                  </a:lnTo>
                  <a:lnTo>
                    <a:pt x="4259" y="94815"/>
                  </a:lnTo>
                  <a:lnTo>
                    <a:pt x="11561" y="103760"/>
                  </a:lnTo>
                  <a:lnTo>
                    <a:pt x="34214" y="118764"/>
                  </a:lnTo>
                  <a:lnTo>
                    <a:pt x="67244" y="129584"/>
                  </a:lnTo>
                  <a:lnTo>
                    <a:pt x="73908" y="134091"/>
                  </a:lnTo>
                  <a:lnTo>
                    <a:pt x="77411" y="138799"/>
                  </a:lnTo>
                  <a:lnTo>
                    <a:pt x="78968" y="144408"/>
                  </a:lnTo>
                  <a:lnTo>
                    <a:pt x="80049" y="165885"/>
                  </a:lnTo>
                  <a:lnTo>
                    <a:pt x="73577" y="199558"/>
                  </a:lnTo>
                  <a:lnTo>
                    <a:pt x="72910" y="2336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9" name="SMARTInkShape-3430"/>
            <p:cNvSpPr/>
            <p:nvPr>
              <p:custDataLst>
                <p:tags r:id="rId56"/>
              </p:custDataLst>
            </p:nvPr>
          </p:nvSpPr>
          <p:spPr>
            <a:xfrm>
              <a:off x="7193962" y="2118019"/>
              <a:ext cx="80339" cy="181987"/>
            </a:xfrm>
            <a:custGeom>
              <a:avLst/>
              <a:gdLst/>
              <a:ahLst/>
              <a:cxnLst/>
              <a:rect l="0" t="0" r="0" b="0"/>
              <a:pathLst>
                <a:path w="80339" h="181987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5781" y="23059"/>
                  </a:lnTo>
                  <a:lnTo>
                    <a:pt x="5815" y="32971"/>
                  </a:lnTo>
                  <a:lnTo>
                    <a:pt x="2895" y="52238"/>
                  </a:lnTo>
                  <a:lnTo>
                    <a:pt x="4028" y="82723"/>
                  </a:lnTo>
                  <a:lnTo>
                    <a:pt x="1193" y="110259"/>
                  </a:lnTo>
                  <a:lnTo>
                    <a:pt x="235" y="144767"/>
                  </a:lnTo>
                  <a:lnTo>
                    <a:pt x="4" y="181234"/>
                  </a:lnTo>
                  <a:lnTo>
                    <a:pt x="2" y="181986"/>
                  </a:lnTo>
                  <a:lnTo>
                    <a:pt x="0" y="150806"/>
                  </a:lnTo>
                  <a:lnTo>
                    <a:pt x="2164" y="130703"/>
                  </a:lnTo>
                  <a:lnTo>
                    <a:pt x="7438" y="95657"/>
                  </a:lnTo>
                  <a:lnTo>
                    <a:pt x="17379" y="68580"/>
                  </a:lnTo>
                  <a:lnTo>
                    <a:pt x="29258" y="51820"/>
                  </a:lnTo>
                  <a:lnTo>
                    <a:pt x="34914" y="46565"/>
                  </a:lnTo>
                  <a:lnTo>
                    <a:pt x="68833" y="27697"/>
                  </a:lnTo>
                  <a:lnTo>
                    <a:pt x="80338" y="219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0" name="SMARTInkShape-3431"/>
            <p:cNvSpPr/>
            <p:nvPr>
              <p:custDataLst>
                <p:tags r:id="rId57"/>
              </p:custDataLst>
            </p:nvPr>
          </p:nvSpPr>
          <p:spPr>
            <a:xfrm>
              <a:off x="7493630" y="2140383"/>
              <a:ext cx="116633" cy="189439"/>
            </a:xfrm>
            <a:custGeom>
              <a:avLst/>
              <a:gdLst/>
              <a:ahLst/>
              <a:cxnLst/>
              <a:rect l="0" t="0" r="0" b="0"/>
              <a:pathLst>
                <a:path w="116633" h="189439">
                  <a:moveTo>
                    <a:pt x="87417" y="50671"/>
                  </a:moveTo>
                  <a:lnTo>
                    <a:pt x="87417" y="50671"/>
                  </a:lnTo>
                  <a:lnTo>
                    <a:pt x="86607" y="18847"/>
                  </a:lnTo>
                  <a:lnTo>
                    <a:pt x="79979" y="2991"/>
                  </a:lnTo>
                  <a:lnTo>
                    <a:pt x="78402" y="1843"/>
                  </a:lnTo>
                  <a:lnTo>
                    <a:pt x="74484" y="567"/>
                  </a:lnTo>
                  <a:lnTo>
                    <a:pt x="70038" y="0"/>
                  </a:lnTo>
                  <a:lnTo>
                    <a:pt x="65357" y="1912"/>
                  </a:lnTo>
                  <a:lnTo>
                    <a:pt x="48296" y="12842"/>
                  </a:lnTo>
                  <a:lnTo>
                    <a:pt x="30280" y="37976"/>
                  </a:lnTo>
                  <a:lnTo>
                    <a:pt x="16741" y="70675"/>
                  </a:lnTo>
                  <a:lnTo>
                    <a:pt x="3609" y="101419"/>
                  </a:lnTo>
                  <a:lnTo>
                    <a:pt x="281" y="136641"/>
                  </a:lnTo>
                  <a:lnTo>
                    <a:pt x="0" y="145144"/>
                  </a:lnTo>
                  <a:lnTo>
                    <a:pt x="1548" y="147736"/>
                  </a:lnTo>
                  <a:lnTo>
                    <a:pt x="4203" y="149464"/>
                  </a:lnTo>
                  <a:lnTo>
                    <a:pt x="7597" y="150616"/>
                  </a:lnTo>
                  <a:lnTo>
                    <a:pt x="15695" y="149732"/>
                  </a:lnTo>
                  <a:lnTo>
                    <a:pt x="20126" y="148360"/>
                  </a:lnTo>
                  <a:lnTo>
                    <a:pt x="27215" y="142508"/>
                  </a:lnTo>
                  <a:lnTo>
                    <a:pt x="55835" y="106544"/>
                  </a:lnTo>
                  <a:lnTo>
                    <a:pt x="64184" y="96873"/>
                  </a:lnTo>
                  <a:lnTo>
                    <a:pt x="68977" y="85001"/>
                  </a:lnTo>
                  <a:lnTo>
                    <a:pt x="75930" y="61420"/>
                  </a:lnTo>
                  <a:lnTo>
                    <a:pt x="86035" y="41449"/>
                  </a:lnTo>
                  <a:lnTo>
                    <a:pt x="87296" y="30249"/>
                  </a:lnTo>
                  <a:lnTo>
                    <a:pt x="91259" y="36956"/>
                  </a:lnTo>
                  <a:lnTo>
                    <a:pt x="94037" y="53763"/>
                  </a:lnTo>
                  <a:lnTo>
                    <a:pt x="94662" y="89020"/>
                  </a:lnTo>
                  <a:lnTo>
                    <a:pt x="96873" y="124549"/>
                  </a:lnTo>
                  <a:lnTo>
                    <a:pt x="106366" y="159223"/>
                  </a:lnTo>
                  <a:lnTo>
                    <a:pt x="116632" y="18943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1" name="SMARTInkShape-3432"/>
            <p:cNvSpPr/>
            <p:nvPr>
              <p:custDataLst>
                <p:tags r:id="rId58"/>
              </p:custDataLst>
            </p:nvPr>
          </p:nvSpPr>
          <p:spPr>
            <a:xfrm>
              <a:off x="6653746" y="2154634"/>
              <a:ext cx="94702" cy="197099"/>
            </a:xfrm>
            <a:custGeom>
              <a:avLst/>
              <a:gdLst/>
              <a:ahLst/>
              <a:cxnLst/>
              <a:rect l="0" t="0" r="0" b="0"/>
              <a:pathLst>
                <a:path w="94702" h="197099">
                  <a:moveTo>
                    <a:pt x="87398" y="14510"/>
                  </a:moveTo>
                  <a:lnTo>
                    <a:pt x="87398" y="14510"/>
                  </a:lnTo>
                  <a:lnTo>
                    <a:pt x="87398" y="8221"/>
                  </a:lnTo>
                  <a:lnTo>
                    <a:pt x="83520" y="3630"/>
                  </a:lnTo>
                  <a:lnTo>
                    <a:pt x="79453" y="1559"/>
                  </a:lnTo>
                  <a:lnTo>
                    <a:pt x="69048" y="48"/>
                  </a:lnTo>
                  <a:lnTo>
                    <a:pt x="65427" y="0"/>
                  </a:lnTo>
                  <a:lnTo>
                    <a:pt x="62201" y="1590"/>
                  </a:lnTo>
                  <a:lnTo>
                    <a:pt x="44777" y="20242"/>
                  </a:lnTo>
                  <a:lnTo>
                    <a:pt x="31310" y="49875"/>
                  </a:lnTo>
                  <a:lnTo>
                    <a:pt x="13863" y="82178"/>
                  </a:lnTo>
                  <a:lnTo>
                    <a:pt x="6026" y="100578"/>
                  </a:lnTo>
                  <a:lnTo>
                    <a:pt x="994" y="134512"/>
                  </a:lnTo>
                  <a:lnTo>
                    <a:pt x="0" y="153447"/>
                  </a:lnTo>
                  <a:lnTo>
                    <a:pt x="730" y="155825"/>
                  </a:lnTo>
                  <a:lnTo>
                    <a:pt x="2028" y="157410"/>
                  </a:lnTo>
                  <a:lnTo>
                    <a:pt x="3705" y="158466"/>
                  </a:lnTo>
                  <a:lnTo>
                    <a:pt x="9896" y="157477"/>
                  </a:lnTo>
                  <a:lnTo>
                    <a:pt x="13820" y="156077"/>
                  </a:lnTo>
                  <a:lnTo>
                    <a:pt x="20343" y="150193"/>
                  </a:lnTo>
                  <a:lnTo>
                    <a:pt x="50394" y="115156"/>
                  </a:lnTo>
                  <a:lnTo>
                    <a:pt x="55534" y="107931"/>
                  </a:lnTo>
                  <a:lnTo>
                    <a:pt x="60522" y="104721"/>
                  </a:lnTo>
                  <a:lnTo>
                    <a:pt x="67893" y="102913"/>
                  </a:lnTo>
                  <a:lnTo>
                    <a:pt x="69526" y="103471"/>
                  </a:lnTo>
                  <a:lnTo>
                    <a:pt x="70614" y="104654"/>
                  </a:lnTo>
                  <a:lnTo>
                    <a:pt x="71823" y="108133"/>
                  </a:lnTo>
                  <a:lnTo>
                    <a:pt x="72753" y="142994"/>
                  </a:lnTo>
                  <a:lnTo>
                    <a:pt x="79076" y="178993"/>
                  </a:lnTo>
                  <a:lnTo>
                    <a:pt x="81805" y="187158"/>
                  </a:lnTo>
                  <a:lnTo>
                    <a:pt x="86293" y="195134"/>
                  </a:lnTo>
                  <a:lnTo>
                    <a:pt x="87473" y="195789"/>
                  </a:lnTo>
                  <a:lnTo>
                    <a:pt x="94701" y="1970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2" name="SMARTInkShape-3433"/>
            <p:cNvSpPr/>
            <p:nvPr>
              <p:custDataLst>
                <p:tags r:id="rId59"/>
              </p:custDataLst>
            </p:nvPr>
          </p:nvSpPr>
          <p:spPr>
            <a:xfrm>
              <a:off x="5572590" y="2191054"/>
              <a:ext cx="94938" cy="202377"/>
            </a:xfrm>
            <a:custGeom>
              <a:avLst/>
              <a:gdLst/>
              <a:ahLst/>
              <a:cxnLst/>
              <a:rect l="0" t="0" r="0" b="0"/>
              <a:pathLst>
                <a:path w="94938" h="202377">
                  <a:moveTo>
                    <a:pt x="21902" y="0"/>
                  </a:moveTo>
                  <a:lnTo>
                    <a:pt x="21902" y="0"/>
                  </a:lnTo>
                  <a:lnTo>
                    <a:pt x="21902" y="6289"/>
                  </a:lnTo>
                  <a:lnTo>
                    <a:pt x="21091" y="6627"/>
                  </a:lnTo>
                  <a:lnTo>
                    <a:pt x="18025" y="7003"/>
                  </a:lnTo>
                  <a:lnTo>
                    <a:pt x="13957" y="9334"/>
                  </a:lnTo>
                  <a:lnTo>
                    <a:pt x="11737" y="11092"/>
                  </a:lnTo>
                  <a:lnTo>
                    <a:pt x="9269" y="15209"/>
                  </a:lnTo>
                  <a:lnTo>
                    <a:pt x="1688" y="45156"/>
                  </a:lnTo>
                  <a:lnTo>
                    <a:pt x="326" y="77176"/>
                  </a:lnTo>
                  <a:lnTo>
                    <a:pt x="92" y="105190"/>
                  </a:lnTo>
                  <a:lnTo>
                    <a:pt x="21" y="134048"/>
                  </a:lnTo>
                  <a:lnTo>
                    <a:pt x="0" y="163156"/>
                  </a:lnTo>
                  <a:lnTo>
                    <a:pt x="4323" y="178280"/>
                  </a:lnTo>
                  <a:lnTo>
                    <a:pt x="16446" y="197336"/>
                  </a:lnTo>
                  <a:lnTo>
                    <a:pt x="21641" y="201315"/>
                  </a:lnTo>
                  <a:lnTo>
                    <a:pt x="24163" y="202376"/>
                  </a:lnTo>
                  <a:lnTo>
                    <a:pt x="31292" y="201391"/>
                  </a:lnTo>
                  <a:lnTo>
                    <a:pt x="35465" y="199993"/>
                  </a:lnTo>
                  <a:lnTo>
                    <a:pt x="42267" y="194110"/>
                  </a:lnTo>
                  <a:lnTo>
                    <a:pt x="50658" y="179510"/>
                  </a:lnTo>
                  <a:lnTo>
                    <a:pt x="68248" y="145665"/>
                  </a:lnTo>
                  <a:lnTo>
                    <a:pt x="82456" y="109500"/>
                  </a:lnTo>
                  <a:lnTo>
                    <a:pt x="89116" y="73028"/>
                  </a:lnTo>
                  <a:lnTo>
                    <a:pt x="94426" y="37158"/>
                  </a:lnTo>
                  <a:lnTo>
                    <a:pt x="94937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3" name="SMARTInkShape-3434"/>
            <p:cNvSpPr/>
            <p:nvPr>
              <p:custDataLst>
                <p:tags r:id="rId60"/>
              </p:custDataLst>
            </p:nvPr>
          </p:nvSpPr>
          <p:spPr>
            <a:xfrm>
              <a:off x="5704045" y="2227899"/>
              <a:ext cx="94945" cy="14281"/>
            </a:xfrm>
            <a:custGeom>
              <a:avLst/>
              <a:gdLst/>
              <a:ahLst/>
              <a:cxnLst/>
              <a:rect l="0" t="0" r="0" b="0"/>
              <a:pathLst>
                <a:path w="94945" h="14281">
                  <a:moveTo>
                    <a:pt x="0" y="14280"/>
                  </a:moveTo>
                  <a:lnTo>
                    <a:pt x="0" y="14280"/>
                  </a:lnTo>
                  <a:lnTo>
                    <a:pt x="0" y="7992"/>
                  </a:lnTo>
                  <a:lnTo>
                    <a:pt x="6288" y="777"/>
                  </a:lnTo>
                  <a:lnTo>
                    <a:pt x="10879" y="0"/>
                  </a:lnTo>
                  <a:lnTo>
                    <a:pt x="46219" y="8702"/>
                  </a:lnTo>
                  <a:lnTo>
                    <a:pt x="77166" y="13953"/>
                  </a:lnTo>
                  <a:lnTo>
                    <a:pt x="94944" y="1428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4" name="SMARTInkShape-3435"/>
            <p:cNvSpPr/>
            <p:nvPr>
              <p:custDataLst>
                <p:tags r:id="rId61"/>
              </p:custDataLst>
            </p:nvPr>
          </p:nvSpPr>
          <p:spPr>
            <a:xfrm>
              <a:off x="6902121" y="2074198"/>
              <a:ext cx="218807" cy="175285"/>
            </a:xfrm>
            <a:custGeom>
              <a:avLst/>
              <a:gdLst/>
              <a:ahLst/>
              <a:cxnLst/>
              <a:rect l="0" t="0" r="0" b="0"/>
              <a:pathLst>
                <a:path w="218807" h="175285">
                  <a:moveTo>
                    <a:pt x="7004" y="175284"/>
                  </a:moveTo>
                  <a:lnTo>
                    <a:pt x="7004" y="175284"/>
                  </a:lnTo>
                  <a:lnTo>
                    <a:pt x="7004" y="171407"/>
                  </a:lnTo>
                  <a:lnTo>
                    <a:pt x="4840" y="167340"/>
                  </a:lnTo>
                  <a:lnTo>
                    <a:pt x="0" y="161067"/>
                  </a:lnTo>
                  <a:lnTo>
                    <a:pt x="3666" y="160793"/>
                  </a:lnTo>
                  <a:lnTo>
                    <a:pt x="31723" y="167311"/>
                  </a:lnTo>
                  <a:lnTo>
                    <a:pt x="66427" y="167111"/>
                  </a:lnTo>
                  <a:lnTo>
                    <a:pt x="102080" y="157808"/>
                  </a:lnTo>
                  <a:lnTo>
                    <a:pt x="135397" y="142588"/>
                  </a:lnTo>
                  <a:lnTo>
                    <a:pt x="153878" y="127907"/>
                  </a:lnTo>
                  <a:lnTo>
                    <a:pt x="183767" y="93161"/>
                  </a:lnTo>
                  <a:lnTo>
                    <a:pt x="204000" y="58466"/>
                  </a:lnTo>
                  <a:lnTo>
                    <a:pt x="208167" y="48707"/>
                  </a:lnTo>
                  <a:lnTo>
                    <a:pt x="217660" y="13616"/>
                  </a:lnTo>
                  <a:lnTo>
                    <a:pt x="21880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5" name="SMARTInkShape-3436"/>
            <p:cNvSpPr/>
            <p:nvPr>
              <p:custDataLst>
                <p:tags r:id="rId62"/>
              </p:custDataLst>
            </p:nvPr>
          </p:nvSpPr>
          <p:spPr>
            <a:xfrm>
              <a:off x="7538208" y="2134194"/>
              <a:ext cx="195876" cy="499994"/>
            </a:xfrm>
            <a:custGeom>
              <a:avLst/>
              <a:gdLst/>
              <a:ahLst/>
              <a:cxnLst/>
              <a:rect l="0" t="0" r="0" b="0"/>
              <a:pathLst>
                <a:path w="195876" h="499994">
                  <a:moveTo>
                    <a:pt x="188909" y="71467"/>
                  </a:moveTo>
                  <a:lnTo>
                    <a:pt x="188909" y="71467"/>
                  </a:lnTo>
                  <a:lnTo>
                    <a:pt x="189722" y="46552"/>
                  </a:lnTo>
                  <a:lnTo>
                    <a:pt x="195198" y="22702"/>
                  </a:lnTo>
                  <a:lnTo>
                    <a:pt x="193598" y="15170"/>
                  </a:lnTo>
                  <a:lnTo>
                    <a:pt x="188135" y="6367"/>
                  </a:lnTo>
                  <a:lnTo>
                    <a:pt x="182896" y="0"/>
                  </a:lnTo>
                  <a:lnTo>
                    <a:pt x="181655" y="289"/>
                  </a:lnTo>
                  <a:lnTo>
                    <a:pt x="154307" y="19518"/>
                  </a:lnTo>
                  <a:lnTo>
                    <a:pt x="131856" y="51141"/>
                  </a:lnTo>
                  <a:lnTo>
                    <a:pt x="116377" y="84119"/>
                  </a:lnTo>
                  <a:lnTo>
                    <a:pt x="110113" y="101287"/>
                  </a:lnTo>
                  <a:lnTo>
                    <a:pt x="111420" y="109336"/>
                  </a:lnTo>
                  <a:lnTo>
                    <a:pt x="112905" y="113755"/>
                  </a:lnTo>
                  <a:lnTo>
                    <a:pt x="114707" y="116700"/>
                  </a:lnTo>
                  <a:lnTo>
                    <a:pt x="116719" y="118664"/>
                  </a:lnTo>
                  <a:lnTo>
                    <a:pt x="125780" y="125693"/>
                  </a:lnTo>
                  <a:lnTo>
                    <a:pt x="128159" y="126282"/>
                  </a:lnTo>
                  <a:lnTo>
                    <a:pt x="130556" y="125864"/>
                  </a:lnTo>
                  <a:lnTo>
                    <a:pt x="135384" y="124046"/>
                  </a:lnTo>
                  <a:lnTo>
                    <a:pt x="158175" y="120513"/>
                  </a:lnTo>
                  <a:lnTo>
                    <a:pt x="161117" y="118771"/>
                  </a:lnTo>
                  <a:lnTo>
                    <a:pt x="163889" y="118422"/>
                  </a:lnTo>
                  <a:lnTo>
                    <a:pt x="179113" y="122930"/>
                  </a:lnTo>
                  <a:lnTo>
                    <a:pt x="184015" y="126259"/>
                  </a:lnTo>
                  <a:lnTo>
                    <a:pt x="186735" y="132607"/>
                  </a:lnTo>
                  <a:lnTo>
                    <a:pt x="194500" y="167292"/>
                  </a:lnTo>
                  <a:lnTo>
                    <a:pt x="195875" y="199678"/>
                  </a:lnTo>
                  <a:lnTo>
                    <a:pt x="192236" y="231632"/>
                  </a:lnTo>
                  <a:lnTo>
                    <a:pt x="186019" y="266797"/>
                  </a:lnTo>
                  <a:lnTo>
                    <a:pt x="181404" y="292990"/>
                  </a:lnTo>
                  <a:lnTo>
                    <a:pt x="175836" y="320050"/>
                  </a:lnTo>
                  <a:lnTo>
                    <a:pt x="167951" y="345601"/>
                  </a:lnTo>
                  <a:lnTo>
                    <a:pt x="156873" y="372646"/>
                  </a:lnTo>
                  <a:lnTo>
                    <a:pt x="143835" y="400085"/>
                  </a:lnTo>
                  <a:lnTo>
                    <a:pt x="129925" y="425805"/>
                  </a:lnTo>
                  <a:lnTo>
                    <a:pt x="112283" y="455342"/>
                  </a:lnTo>
                  <a:lnTo>
                    <a:pt x="92901" y="479512"/>
                  </a:lnTo>
                  <a:lnTo>
                    <a:pt x="71738" y="494338"/>
                  </a:lnTo>
                  <a:lnTo>
                    <a:pt x="53927" y="499993"/>
                  </a:lnTo>
                  <a:lnTo>
                    <a:pt x="43439" y="499152"/>
                  </a:lnTo>
                  <a:lnTo>
                    <a:pt x="23482" y="492000"/>
                  </a:lnTo>
                  <a:lnTo>
                    <a:pt x="8792" y="481267"/>
                  </a:lnTo>
                  <a:lnTo>
                    <a:pt x="3363" y="472436"/>
                  </a:lnTo>
                  <a:lnTo>
                    <a:pt x="306" y="456175"/>
                  </a:lnTo>
                  <a:lnTo>
                    <a:pt x="0" y="421723"/>
                  </a:lnTo>
                  <a:lnTo>
                    <a:pt x="5711" y="400844"/>
                  </a:lnTo>
                  <a:lnTo>
                    <a:pt x="26359" y="369884"/>
                  </a:lnTo>
                  <a:lnTo>
                    <a:pt x="56235" y="342306"/>
                  </a:lnTo>
                  <a:lnTo>
                    <a:pt x="88585" y="318224"/>
                  </a:lnTo>
                  <a:lnTo>
                    <a:pt x="116446" y="301741"/>
                  </a:lnTo>
                  <a:lnTo>
                    <a:pt x="149066" y="287225"/>
                  </a:lnTo>
                  <a:lnTo>
                    <a:pt x="166999" y="27596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6" name="SMARTInkShape-3437"/>
            <p:cNvSpPr/>
            <p:nvPr>
              <p:custDataLst>
                <p:tags r:id="rId63"/>
              </p:custDataLst>
            </p:nvPr>
          </p:nvSpPr>
          <p:spPr>
            <a:xfrm>
              <a:off x="6368666" y="2169144"/>
              <a:ext cx="175284" cy="73036"/>
            </a:xfrm>
            <a:custGeom>
              <a:avLst/>
              <a:gdLst/>
              <a:ahLst/>
              <a:cxnLst/>
              <a:rect l="0" t="0" r="0" b="0"/>
              <a:pathLst>
                <a:path w="175284" h="73036">
                  <a:moveTo>
                    <a:pt x="0" y="73035"/>
                  </a:moveTo>
                  <a:lnTo>
                    <a:pt x="0" y="73035"/>
                  </a:lnTo>
                  <a:lnTo>
                    <a:pt x="3876" y="73035"/>
                  </a:lnTo>
                  <a:lnTo>
                    <a:pt x="5018" y="72223"/>
                  </a:lnTo>
                  <a:lnTo>
                    <a:pt x="5779" y="70871"/>
                  </a:lnTo>
                  <a:lnTo>
                    <a:pt x="6288" y="69158"/>
                  </a:lnTo>
                  <a:lnTo>
                    <a:pt x="15113" y="58238"/>
                  </a:lnTo>
                  <a:lnTo>
                    <a:pt x="37202" y="38023"/>
                  </a:lnTo>
                  <a:lnTo>
                    <a:pt x="67593" y="19524"/>
                  </a:lnTo>
                  <a:lnTo>
                    <a:pt x="100933" y="7794"/>
                  </a:lnTo>
                  <a:lnTo>
                    <a:pt x="125932" y="2309"/>
                  </a:lnTo>
                  <a:lnTo>
                    <a:pt x="157455" y="202"/>
                  </a:lnTo>
                  <a:lnTo>
                    <a:pt x="175283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7" name="SMARTInkShape-3438"/>
            <p:cNvSpPr/>
            <p:nvPr>
              <p:custDataLst>
                <p:tags r:id="rId64"/>
              </p:custDataLst>
            </p:nvPr>
          </p:nvSpPr>
          <p:spPr>
            <a:xfrm>
              <a:off x="5725955" y="2044984"/>
              <a:ext cx="7297" cy="372480"/>
            </a:xfrm>
            <a:custGeom>
              <a:avLst/>
              <a:gdLst/>
              <a:ahLst/>
              <a:cxnLst/>
              <a:rect l="0" t="0" r="0" b="0"/>
              <a:pathLst>
                <a:path w="7297" h="372480">
                  <a:moveTo>
                    <a:pt x="0" y="0"/>
                  </a:moveTo>
                  <a:lnTo>
                    <a:pt x="0" y="0"/>
                  </a:lnTo>
                  <a:lnTo>
                    <a:pt x="0" y="32075"/>
                  </a:lnTo>
                  <a:lnTo>
                    <a:pt x="0" y="66920"/>
                  </a:lnTo>
                  <a:lnTo>
                    <a:pt x="0" y="94396"/>
                  </a:lnTo>
                  <a:lnTo>
                    <a:pt x="0" y="128685"/>
                  </a:lnTo>
                  <a:lnTo>
                    <a:pt x="0" y="155385"/>
                  </a:lnTo>
                  <a:lnTo>
                    <a:pt x="0" y="181318"/>
                  </a:lnTo>
                  <a:lnTo>
                    <a:pt x="0" y="206369"/>
                  </a:lnTo>
                  <a:lnTo>
                    <a:pt x="0" y="242472"/>
                  </a:lnTo>
                  <a:lnTo>
                    <a:pt x="812" y="274088"/>
                  </a:lnTo>
                  <a:lnTo>
                    <a:pt x="5020" y="303202"/>
                  </a:lnTo>
                  <a:lnTo>
                    <a:pt x="7003" y="338921"/>
                  </a:lnTo>
                  <a:lnTo>
                    <a:pt x="7296" y="370559"/>
                  </a:lnTo>
                  <a:lnTo>
                    <a:pt x="6487" y="371199"/>
                  </a:lnTo>
                  <a:lnTo>
                    <a:pt x="0" y="37247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1" name="SMARTInkShape-Group855"/>
          <p:cNvGrpSpPr/>
          <p:nvPr/>
        </p:nvGrpSpPr>
        <p:grpSpPr>
          <a:xfrm>
            <a:off x="7480514" y="4018543"/>
            <a:ext cx="312337" cy="564393"/>
            <a:chOff x="7480514" y="4018543"/>
            <a:chExt cx="312337" cy="564393"/>
          </a:xfrm>
        </p:grpSpPr>
        <p:sp>
          <p:nvSpPr>
            <p:cNvPr id="3419" name="SMARTInkShape-3439"/>
            <p:cNvSpPr/>
            <p:nvPr>
              <p:custDataLst>
                <p:tags r:id="rId44"/>
              </p:custDataLst>
            </p:nvPr>
          </p:nvSpPr>
          <p:spPr>
            <a:xfrm>
              <a:off x="7785635" y="4287163"/>
              <a:ext cx="7216" cy="241017"/>
            </a:xfrm>
            <a:custGeom>
              <a:avLst/>
              <a:gdLst/>
              <a:ahLst/>
              <a:cxnLst/>
              <a:rect l="0" t="0" r="0" b="0"/>
              <a:pathLst>
                <a:path w="7216" h="241017">
                  <a:moveTo>
                    <a:pt x="7215" y="0"/>
                  </a:moveTo>
                  <a:lnTo>
                    <a:pt x="7215" y="0"/>
                  </a:lnTo>
                  <a:lnTo>
                    <a:pt x="7215" y="32829"/>
                  </a:lnTo>
                  <a:lnTo>
                    <a:pt x="7215" y="66207"/>
                  </a:lnTo>
                  <a:lnTo>
                    <a:pt x="7215" y="100059"/>
                  </a:lnTo>
                  <a:lnTo>
                    <a:pt x="5051" y="133194"/>
                  </a:lnTo>
                  <a:lnTo>
                    <a:pt x="926" y="166880"/>
                  </a:lnTo>
                  <a:lnTo>
                    <a:pt x="0" y="201539"/>
                  </a:lnTo>
                  <a:lnTo>
                    <a:pt x="740" y="220625"/>
                  </a:lnTo>
                  <a:lnTo>
                    <a:pt x="6539" y="233268"/>
                  </a:lnTo>
                  <a:lnTo>
                    <a:pt x="7215" y="2410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0" name="SMARTInkShape-3440"/>
            <p:cNvSpPr/>
            <p:nvPr>
              <p:custDataLst>
                <p:tags r:id="rId45"/>
              </p:custDataLst>
            </p:nvPr>
          </p:nvSpPr>
          <p:spPr>
            <a:xfrm>
              <a:off x="7480514" y="4018543"/>
              <a:ext cx="231868" cy="564393"/>
            </a:xfrm>
            <a:custGeom>
              <a:avLst/>
              <a:gdLst/>
              <a:ahLst/>
              <a:cxnLst/>
              <a:rect l="0" t="0" r="0" b="0"/>
              <a:pathLst>
                <a:path w="231868" h="564393">
                  <a:moveTo>
                    <a:pt x="93230" y="429297"/>
                  </a:moveTo>
                  <a:lnTo>
                    <a:pt x="93230" y="429297"/>
                  </a:lnTo>
                  <a:lnTo>
                    <a:pt x="92419" y="454212"/>
                  </a:lnTo>
                  <a:lnTo>
                    <a:pt x="86942" y="481939"/>
                  </a:lnTo>
                  <a:lnTo>
                    <a:pt x="86061" y="514975"/>
                  </a:lnTo>
                  <a:lnTo>
                    <a:pt x="85175" y="525804"/>
                  </a:lnTo>
                  <a:lnTo>
                    <a:pt x="78494" y="554192"/>
                  </a:lnTo>
                  <a:lnTo>
                    <a:pt x="76914" y="556381"/>
                  </a:lnTo>
                  <a:lnTo>
                    <a:pt x="75050" y="557841"/>
                  </a:lnTo>
                  <a:lnTo>
                    <a:pt x="72978" y="561627"/>
                  </a:lnTo>
                  <a:lnTo>
                    <a:pt x="72425" y="563773"/>
                  </a:lnTo>
                  <a:lnTo>
                    <a:pt x="71245" y="564392"/>
                  </a:lnTo>
                  <a:lnTo>
                    <a:pt x="69647" y="563992"/>
                  </a:lnTo>
                  <a:lnTo>
                    <a:pt x="65708" y="562197"/>
                  </a:lnTo>
                  <a:lnTo>
                    <a:pt x="58927" y="560374"/>
                  </a:lnTo>
                  <a:lnTo>
                    <a:pt x="54181" y="557072"/>
                  </a:lnTo>
                  <a:lnTo>
                    <a:pt x="51530" y="550736"/>
                  </a:lnTo>
                  <a:lnTo>
                    <a:pt x="45951" y="533443"/>
                  </a:lnTo>
                  <a:lnTo>
                    <a:pt x="28887" y="499456"/>
                  </a:lnTo>
                  <a:lnTo>
                    <a:pt x="20606" y="472266"/>
                  </a:lnTo>
                  <a:lnTo>
                    <a:pt x="13013" y="441487"/>
                  </a:lnTo>
                  <a:lnTo>
                    <a:pt x="7789" y="406671"/>
                  </a:lnTo>
                  <a:lnTo>
                    <a:pt x="4076" y="370657"/>
                  </a:lnTo>
                  <a:lnTo>
                    <a:pt x="0" y="334288"/>
                  </a:lnTo>
                  <a:lnTo>
                    <a:pt x="956" y="297815"/>
                  </a:lnTo>
                  <a:lnTo>
                    <a:pt x="4216" y="261311"/>
                  </a:lnTo>
                  <a:lnTo>
                    <a:pt x="7345" y="224797"/>
                  </a:lnTo>
                  <a:lnTo>
                    <a:pt x="15577" y="190445"/>
                  </a:lnTo>
                  <a:lnTo>
                    <a:pt x="26130" y="159708"/>
                  </a:lnTo>
                  <a:lnTo>
                    <a:pt x="36560" y="130043"/>
                  </a:lnTo>
                  <a:lnTo>
                    <a:pt x="49930" y="100695"/>
                  </a:lnTo>
                  <a:lnTo>
                    <a:pt x="68989" y="65575"/>
                  </a:lnTo>
                  <a:lnTo>
                    <a:pt x="89193" y="36006"/>
                  </a:lnTo>
                  <a:lnTo>
                    <a:pt x="118997" y="12470"/>
                  </a:lnTo>
                  <a:lnTo>
                    <a:pt x="144306" y="2013"/>
                  </a:lnTo>
                  <a:lnTo>
                    <a:pt x="155423" y="0"/>
                  </a:lnTo>
                  <a:lnTo>
                    <a:pt x="165775" y="1269"/>
                  </a:lnTo>
                  <a:lnTo>
                    <a:pt x="185644" y="8696"/>
                  </a:lnTo>
                  <a:lnTo>
                    <a:pt x="200320" y="19477"/>
                  </a:lnTo>
                  <a:lnTo>
                    <a:pt x="219394" y="53510"/>
                  </a:lnTo>
                  <a:lnTo>
                    <a:pt x="228666" y="80329"/>
                  </a:lnTo>
                  <a:lnTo>
                    <a:pt x="231339" y="113879"/>
                  </a:lnTo>
                  <a:lnTo>
                    <a:pt x="231867" y="144190"/>
                  </a:lnTo>
                  <a:lnTo>
                    <a:pt x="226140" y="172809"/>
                  </a:lnTo>
                  <a:lnTo>
                    <a:pt x="212434" y="209241"/>
                  </a:lnTo>
                  <a:lnTo>
                    <a:pt x="197095" y="234176"/>
                  </a:lnTo>
                  <a:lnTo>
                    <a:pt x="185589" y="242635"/>
                  </a:lnTo>
                  <a:lnTo>
                    <a:pt x="179453" y="244898"/>
                  </a:lnTo>
                  <a:lnTo>
                    <a:pt x="149551" y="246663"/>
                  </a:lnTo>
                  <a:lnTo>
                    <a:pt x="144500" y="244524"/>
                  </a:lnTo>
                  <a:lnTo>
                    <a:pt x="139550" y="241681"/>
                  </a:lnTo>
                  <a:lnTo>
                    <a:pt x="134646" y="240417"/>
                  </a:lnTo>
                  <a:lnTo>
                    <a:pt x="133014" y="239268"/>
                  </a:lnTo>
                  <a:lnTo>
                    <a:pt x="131925" y="237691"/>
                  </a:lnTo>
                  <a:lnTo>
                    <a:pt x="130178" y="233206"/>
                  </a:lnTo>
                  <a:lnTo>
                    <a:pt x="129759" y="221251"/>
                  </a:lnTo>
                  <a:lnTo>
                    <a:pt x="131917" y="217000"/>
                  </a:lnTo>
                  <a:lnTo>
                    <a:pt x="133628" y="214731"/>
                  </a:lnTo>
                  <a:lnTo>
                    <a:pt x="137694" y="212209"/>
                  </a:lnTo>
                  <a:lnTo>
                    <a:pt x="146710" y="210789"/>
                  </a:lnTo>
                  <a:lnTo>
                    <a:pt x="154329" y="209646"/>
                  </a:lnTo>
                  <a:lnTo>
                    <a:pt x="164533" y="203938"/>
                  </a:lnTo>
                  <a:lnTo>
                    <a:pt x="180873" y="2028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5" name="SMARTInkShape-Group856"/>
          <p:cNvGrpSpPr/>
          <p:nvPr/>
        </p:nvGrpSpPr>
        <p:grpSpPr>
          <a:xfrm>
            <a:off x="7960830" y="3848952"/>
            <a:ext cx="230043" cy="416036"/>
            <a:chOff x="7960830" y="3848952"/>
            <a:chExt cx="230043" cy="416036"/>
          </a:xfrm>
        </p:grpSpPr>
        <p:sp>
          <p:nvSpPr>
            <p:cNvPr id="3422" name="SMARTInkShape-3441"/>
            <p:cNvSpPr/>
            <p:nvPr>
              <p:custDataLst>
                <p:tags r:id="rId41"/>
              </p:custDataLst>
            </p:nvPr>
          </p:nvSpPr>
          <p:spPr>
            <a:xfrm>
              <a:off x="8049924" y="3965808"/>
              <a:ext cx="140949" cy="255468"/>
            </a:xfrm>
            <a:custGeom>
              <a:avLst/>
              <a:gdLst/>
              <a:ahLst/>
              <a:cxnLst/>
              <a:rect l="0" t="0" r="0" b="0"/>
              <a:pathLst>
                <a:path w="140949" h="255468">
                  <a:moveTo>
                    <a:pt x="93494" y="0"/>
                  </a:moveTo>
                  <a:lnTo>
                    <a:pt x="93494" y="0"/>
                  </a:lnTo>
                  <a:lnTo>
                    <a:pt x="93494" y="3877"/>
                  </a:lnTo>
                  <a:lnTo>
                    <a:pt x="92683" y="5019"/>
                  </a:lnTo>
                  <a:lnTo>
                    <a:pt x="91330" y="5781"/>
                  </a:lnTo>
                  <a:lnTo>
                    <a:pt x="83386" y="6853"/>
                  </a:lnTo>
                  <a:lnTo>
                    <a:pt x="76018" y="7915"/>
                  </a:lnTo>
                  <a:lnTo>
                    <a:pt x="66495" y="12264"/>
                  </a:lnTo>
                  <a:lnTo>
                    <a:pt x="58232" y="13566"/>
                  </a:lnTo>
                  <a:lnTo>
                    <a:pt x="54568" y="15536"/>
                  </a:lnTo>
                  <a:lnTo>
                    <a:pt x="26440" y="42628"/>
                  </a:lnTo>
                  <a:lnTo>
                    <a:pt x="8352" y="75543"/>
                  </a:lnTo>
                  <a:lnTo>
                    <a:pt x="726" y="92796"/>
                  </a:lnTo>
                  <a:lnTo>
                    <a:pt x="0" y="95947"/>
                  </a:lnTo>
                  <a:lnTo>
                    <a:pt x="327" y="98859"/>
                  </a:lnTo>
                  <a:lnTo>
                    <a:pt x="2856" y="104259"/>
                  </a:lnTo>
                  <a:lnTo>
                    <a:pt x="8841" y="111862"/>
                  </a:lnTo>
                  <a:lnTo>
                    <a:pt x="15567" y="114637"/>
                  </a:lnTo>
                  <a:lnTo>
                    <a:pt x="50594" y="117582"/>
                  </a:lnTo>
                  <a:lnTo>
                    <a:pt x="86209" y="124287"/>
                  </a:lnTo>
                  <a:lnTo>
                    <a:pt x="112652" y="134236"/>
                  </a:lnTo>
                  <a:lnTo>
                    <a:pt x="127483" y="145179"/>
                  </a:lnTo>
                  <a:lnTo>
                    <a:pt x="132946" y="154060"/>
                  </a:lnTo>
                  <a:lnTo>
                    <a:pt x="140948" y="177810"/>
                  </a:lnTo>
                  <a:lnTo>
                    <a:pt x="135435" y="211808"/>
                  </a:lnTo>
                  <a:lnTo>
                    <a:pt x="129454" y="224247"/>
                  </a:lnTo>
                  <a:lnTo>
                    <a:pt x="116955" y="243316"/>
                  </a:lnTo>
                  <a:lnTo>
                    <a:pt x="105495" y="251616"/>
                  </a:lnTo>
                  <a:lnTo>
                    <a:pt x="96599" y="254436"/>
                  </a:lnTo>
                  <a:lnTo>
                    <a:pt x="76090" y="255467"/>
                  </a:lnTo>
                  <a:lnTo>
                    <a:pt x="67365" y="253390"/>
                  </a:lnTo>
                  <a:lnTo>
                    <a:pt x="43318" y="241079"/>
                  </a:lnTo>
                  <a:lnTo>
                    <a:pt x="35066" y="23371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3" name="SMARTInkShape-3442"/>
            <p:cNvSpPr/>
            <p:nvPr>
              <p:custDataLst>
                <p:tags r:id="rId42"/>
              </p:custDataLst>
            </p:nvPr>
          </p:nvSpPr>
          <p:spPr>
            <a:xfrm>
              <a:off x="7960830" y="3848952"/>
              <a:ext cx="29216" cy="1"/>
            </a:xfrm>
            <a:custGeom>
              <a:avLst/>
              <a:gdLst/>
              <a:ahLst/>
              <a:cxnLst/>
              <a:rect l="0" t="0" r="0" b="0"/>
              <a:pathLst>
                <a:path w="29216" h="1">
                  <a:moveTo>
                    <a:pt x="0" y="0"/>
                  </a:moveTo>
                  <a:lnTo>
                    <a:pt x="0" y="0"/>
                  </a:lnTo>
                  <a:lnTo>
                    <a:pt x="2921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4" name="SMARTInkShape-3443"/>
            <p:cNvSpPr/>
            <p:nvPr>
              <p:custDataLst>
                <p:tags r:id="rId43"/>
              </p:custDataLst>
            </p:nvPr>
          </p:nvSpPr>
          <p:spPr>
            <a:xfrm>
              <a:off x="7968134" y="4016933"/>
              <a:ext cx="21912" cy="248055"/>
            </a:xfrm>
            <a:custGeom>
              <a:avLst/>
              <a:gdLst/>
              <a:ahLst/>
              <a:cxnLst/>
              <a:rect l="0" t="0" r="0" b="0"/>
              <a:pathLst>
                <a:path w="21912" h="248055">
                  <a:moveTo>
                    <a:pt x="0" y="0"/>
                  </a:moveTo>
                  <a:lnTo>
                    <a:pt x="0" y="0"/>
                  </a:lnTo>
                  <a:lnTo>
                    <a:pt x="0" y="31222"/>
                  </a:lnTo>
                  <a:lnTo>
                    <a:pt x="2164" y="58824"/>
                  </a:lnTo>
                  <a:lnTo>
                    <a:pt x="5781" y="84784"/>
                  </a:lnTo>
                  <a:lnTo>
                    <a:pt x="6852" y="116009"/>
                  </a:lnTo>
                  <a:lnTo>
                    <a:pt x="7170" y="145819"/>
                  </a:lnTo>
                  <a:lnTo>
                    <a:pt x="7278" y="181095"/>
                  </a:lnTo>
                  <a:lnTo>
                    <a:pt x="9464" y="216745"/>
                  </a:lnTo>
                  <a:lnTo>
                    <a:pt x="14742" y="241516"/>
                  </a:lnTo>
                  <a:lnTo>
                    <a:pt x="16320" y="243784"/>
                  </a:lnTo>
                  <a:lnTo>
                    <a:pt x="21584" y="248054"/>
                  </a:lnTo>
                  <a:lnTo>
                    <a:pt x="21911" y="2410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26" name="SMARTInkShape-3444"/>
          <p:cNvSpPr/>
          <p:nvPr>
            <p:custDataLst>
              <p:tags r:id="rId3"/>
            </p:custDataLst>
          </p:nvPr>
        </p:nvSpPr>
        <p:spPr>
          <a:xfrm>
            <a:off x="8486684" y="4060755"/>
            <a:ext cx="211802" cy="14607"/>
          </a:xfrm>
          <a:custGeom>
            <a:avLst/>
            <a:gdLst/>
            <a:ahLst/>
            <a:cxnLst/>
            <a:rect l="0" t="0" r="0" b="0"/>
            <a:pathLst>
              <a:path w="211802" h="14607">
                <a:moveTo>
                  <a:pt x="0" y="14606"/>
                </a:moveTo>
                <a:lnTo>
                  <a:pt x="0" y="14606"/>
                </a:lnTo>
                <a:lnTo>
                  <a:pt x="0" y="7603"/>
                </a:lnTo>
                <a:lnTo>
                  <a:pt x="3877" y="3514"/>
                </a:lnTo>
                <a:lnTo>
                  <a:pt x="7944" y="1561"/>
                </a:lnTo>
                <a:lnTo>
                  <a:pt x="39262" y="60"/>
                </a:lnTo>
                <a:lnTo>
                  <a:pt x="73212" y="5"/>
                </a:lnTo>
                <a:lnTo>
                  <a:pt x="107272" y="0"/>
                </a:lnTo>
                <a:lnTo>
                  <a:pt x="138316" y="810"/>
                </a:lnTo>
                <a:lnTo>
                  <a:pt x="170055" y="7944"/>
                </a:lnTo>
                <a:lnTo>
                  <a:pt x="206175" y="14346"/>
                </a:lnTo>
                <a:lnTo>
                  <a:pt x="211801" y="14606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29" name="SMARTInkShape-Group858"/>
          <p:cNvGrpSpPr/>
          <p:nvPr/>
        </p:nvGrpSpPr>
        <p:grpSpPr>
          <a:xfrm>
            <a:off x="7354939" y="4856837"/>
            <a:ext cx="240717" cy="452819"/>
            <a:chOff x="7354939" y="4856837"/>
            <a:chExt cx="240717" cy="452819"/>
          </a:xfrm>
        </p:grpSpPr>
        <p:sp>
          <p:nvSpPr>
            <p:cNvPr id="3427" name="SMARTInkShape-3445"/>
            <p:cNvSpPr/>
            <p:nvPr>
              <p:custDataLst>
                <p:tags r:id="rId39"/>
              </p:custDataLst>
            </p:nvPr>
          </p:nvSpPr>
          <p:spPr>
            <a:xfrm>
              <a:off x="7577260" y="5046728"/>
              <a:ext cx="18396" cy="262928"/>
            </a:xfrm>
            <a:custGeom>
              <a:avLst/>
              <a:gdLst/>
              <a:ahLst/>
              <a:cxnLst/>
              <a:rect l="0" t="0" r="0" b="0"/>
              <a:pathLst>
                <a:path w="18396" h="262928">
                  <a:moveTo>
                    <a:pt x="11092" y="0"/>
                  </a:moveTo>
                  <a:lnTo>
                    <a:pt x="11092" y="0"/>
                  </a:lnTo>
                  <a:lnTo>
                    <a:pt x="7214" y="0"/>
                  </a:lnTo>
                  <a:lnTo>
                    <a:pt x="6072" y="812"/>
                  </a:lnTo>
                  <a:lnTo>
                    <a:pt x="5311" y="2165"/>
                  </a:lnTo>
                  <a:lnTo>
                    <a:pt x="4238" y="10109"/>
                  </a:lnTo>
                  <a:lnTo>
                    <a:pt x="3177" y="18288"/>
                  </a:lnTo>
                  <a:lnTo>
                    <a:pt x="0" y="27334"/>
                  </a:lnTo>
                  <a:lnTo>
                    <a:pt x="211" y="38928"/>
                  </a:lnTo>
                  <a:lnTo>
                    <a:pt x="3081" y="70084"/>
                  </a:lnTo>
                  <a:lnTo>
                    <a:pt x="3648" y="102478"/>
                  </a:lnTo>
                  <a:lnTo>
                    <a:pt x="3746" y="129818"/>
                  </a:lnTo>
                  <a:lnTo>
                    <a:pt x="5944" y="165973"/>
                  </a:lnTo>
                  <a:lnTo>
                    <a:pt x="10075" y="196798"/>
                  </a:lnTo>
                  <a:lnTo>
                    <a:pt x="11702" y="226331"/>
                  </a:lnTo>
                  <a:lnTo>
                    <a:pt x="18395" y="26292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8" name="SMARTInkShape-3446"/>
            <p:cNvSpPr/>
            <p:nvPr>
              <p:custDataLst>
                <p:tags r:id="rId40"/>
              </p:custDataLst>
            </p:nvPr>
          </p:nvSpPr>
          <p:spPr>
            <a:xfrm>
              <a:off x="7354939" y="4856837"/>
              <a:ext cx="174985" cy="339506"/>
            </a:xfrm>
            <a:custGeom>
              <a:avLst/>
              <a:gdLst/>
              <a:ahLst/>
              <a:cxnLst/>
              <a:rect l="0" t="0" r="0" b="0"/>
              <a:pathLst>
                <a:path w="174985" h="339506">
                  <a:moveTo>
                    <a:pt x="7004" y="0"/>
                  </a:moveTo>
                  <a:lnTo>
                    <a:pt x="7004" y="0"/>
                  </a:lnTo>
                  <a:lnTo>
                    <a:pt x="3126" y="3877"/>
                  </a:lnTo>
                  <a:lnTo>
                    <a:pt x="1223" y="7944"/>
                  </a:lnTo>
                  <a:lnTo>
                    <a:pt x="0" y="17168"/>
                  </a:lnTo>
                  <a:lnTo>
                    <a:pt x="7156" y="52378"/>
                  </a:lnTo>
                  <a:lnTo>
                    <a:pt x="14818" y="82751"/>
                  </a:lnTo>
                  <a:lnTo>
                    <a:pt x="21762" y="110268"/>
                  </a:lnTo>
                  <a:lnTo>
                    <a:pt x="28959" y="141143"/>
                  </a:lnTo>
                  <a:lnTo>
                    <a:pt x="36231" y="175988"/>
                  </a:lnTo>
                  <a:lnTo>
                    <a:pt x="43525" y="212011"/>
                  </a:lnTo>
                  <a:lnTo>
                    <a:pt x="50825" y="246217"/>
                  </a:lnTo>
                  <a:lnTo>
                    <a:pt x="55964" y="274747"/>
                  </a:lnTo>
                  <a:lnTo>
                    <a:pt x="61578" y="306197"/>
                  </a:lnTo>
                  <a:lnTo>
                    <a:pt x="65331" y="338843"/>
                  </a:lnTo>
                  <a:lnTo>
                    <a:pt x="64553" y="339505"/>
                  </a:lnTo>
                  <a:lnTo>
                    <a:pt x="63223" y="339135"/>
                  </a:lnTo>
                  <a:lnTo>
                    <a:pt x="61525" y="338077"/>
                  </a:lnTo>
                  <a:lnTo>
                    <a:pt x="60393" y="336561"/>
                  </a:lnTo>
                  <a:lnTo>
                    <a:pt x="59135" y="332711"/>
                  </a:lnTo>
                  <a:lnTo>
                    <a:pt x="56095" y="319083"/>
                  </a:lnTo>
                  <a:lnTo>
                    <a:pt x="53168" y="309795"/>
                  </a:lnTo>
                  <a:lnTo>
                    <a:pt x="51287" y="281832"/>
                  </a:lnTo>
                  <a:lnTo>
                    <a:pt x="50962" y="254732"/>
                  </a:lnTo>
                  <a:lnTo>
                    <a:pt x="50865" y="223982"/>
                  </a:lnTo>
                  <a:lnTo>
                    <a:pt x="53001" y="191335"/>
                  </a:lnTo>
                  <a:lnTo>
                    <a:pt x="58773" y="161105"/>
                  </a:lnTo>
                  <a:lnTo>
                    <a:pt x="65623" y="131590"/>
                  </a:lnTo>
                  <a:lnTo>
                    <a:pt x="75207" y="96413"/>
                  </a:lnTo>
                  <a:lnTo>
                    <a:pt x="93128" y="60785"/>
                  </a:lnTo>
                  <a:lnTo>
                    <a:pt x="107961" y="39418"/>
                  </a:lnTo>
                  <a:lnTo>
                    <a:pt x="121764" y="28360"/>
                  </a:lnTo>
                  <a:lnTo>
                    <a:pt x="131314" y="24777"/>
                  </a:lnTo>
                  <a:lnTo>
                    <a:pt x="136132" y="23822"/>
                  </a:lnTo>
                  <a:lnTo>
                    <a:pt x="163790" y="28366"/>
                  </a:lnTo>
                  <a:lnTo>
                    <a:pt x="174984" y="3651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3" name="SMARTInkShape-Group859"/>
          <p:cNvGrpSpPr/>
          <p:nvPr/>
        </p:nvGrpSpPr>
        <p:grpSpPr>
          <a:xfrm>
            <a:off x="7823842" y="4623630"/>
            <a:ext cx="1048486" cy="510179"/>
            <a:chOff x="7823842" y="4623630"/>
            <a:chExt cx="1048486" cy="510179"/>
          </a:xfrm>
        </p:grpSpPr>
        <p:sp>
          <p:nvSpPr>
            <p:cNvPr id="3430" name="SMARTInkShape-3447"/>
            <p:cNvSpPr/>
            <p:nvPr>
              <p:custDataLst>
                <p:tags r:id="rId36"/>
              </p:custDataLst>
            </p:nvPr>
          </p:nvSpPr>
          <p:spPr>
            <a:xfrm>
              <a:off x="8188219" y="4632473"/>
              <a:ext cx="444536" cy="419528"/>
            </a:xfrm>
            <a:custGeom>
              <a:avLst/>
              <a:gdLst/>
              <a:ahLst/>
              <a:cxnLst/>
              <a:rect l="0" t="0" r="0" b="0"/>
              <a:pathLst>
                <a:path w="444536" h="419528">
                  <a:moveTo>
                    <a:pt x="79359" y="260881"/>
                  </a:moveTo>
                  <a:lnTo>
                    <a:pt x="79359" y="260881"/>
                  </a:lnTo>
                  <a:lnTo>
                    <a:pt x="79359" y="254593"/>
                  </a:lnTo>
                  <a:lnTo>
                    <a:pt x="75482" y="250002"/>
                  </a:lnTo>
                  <a:lnTo>
                    <a:pt x="71415" y="247931"/>
                  </a:lnTo>
                  <a:lnTo>
                    <a:pt x="54977" y="246372"/>
                  </a:lnTo>
                  <a:lnTo>
                    <a:pt x="50129" y="248481"/>
                  </a:lnTo>
                  <a:lnTo>
                    <a:pt x="47699" y="250180"/>
                  </a:lnTo>
                  <a:lnTo>
                    <a:pt x="37160" y="266192"/>
                  </a:lnTo>
                  <a:lnTo>
                    <a:pt x="22453" y="296764"/>
                  </a:lnTo>
                  <a:lnTo>
                    <a:pt x="11494" y="330365"/>
                  </a:lnTo>
                  <a:lnTo>
                    <a:pt x="3979" y="358652"/>
                  </a:lnTo>
                  <a:lnTo>
                    <a:pt x="0" y="390649"/>
                  </a:lnTo>
                  <a:lnTo>
                    <a:pt x="122" y="407351"/>
                  </a:lnTo>
                  <a:lnTo>
                    <a:pt x="3027" y="414703"/>
                  </a:lnTo>
                  <a:lnTo>
                    <a:pt x="4937" y="416989"/>
                  </a:lnTo>
                  <a:lnTo>
                    <a:pt x="9224" y="419527"/>
                  </a:lnTo>
                  <a:lnTo>
                    <a:pt x="11503" y="419393"/>
                  </a:lnTo>
                  <a:lnTo>
                    <a:pt x="16200" y="417080"/>
                  </a:lnTo>
                  <a:lnTo>
                    <a:pt x="27283" y="407338"/>
                  </a:lnTo>
                  <a:lnTo>
                    <a:pt x="39738" y="383675"/>
                  </a:lnTo>
                  <a:lnTo>
                    <a:pt x="52491" y="348344"/>
                  </a:lnTo>
                  <a:lnTo>
                    <a:pt x="62301" y="314255"/>
                  </a:lnTo>
                  <a:lnTo>
                    <a:pt x="69888" y="283235"/>
                  </a:lnTo>
                  <a:lnTo>
                    <a:pt x="71865" y="249119"/>
                  </a:lnTo>
                  <a:lnTo>
                    <a:pt x="72055" y="224806"/>
                  </a:lnTo>
                  <a:lnTo>
                    <a:pt x="84989" y="223560"/>
                  </a:lnTo>
                  <a:lnTo>
                    <a:pt x="92569" y="219347"/>
                  </a:lnTo>
                  <a:lnTo>
                    <a:pt x="110022" y="217362"/>
                  </a:lnTo>
                  <a:lnTo>
                    <a:pt x="115438" y="219358"/>
                  </a:lnTo>
                  <a:lnTo>
                    <a:pt x="136770" y="234236"/>
                  </a:lnTo>
                  <a:lnTo>
                    <a:pt x="143557" y="243358"/>
                  </a:lnTo>
                  <a:lnTo>
                    <a:pt x="154526" y="269052"/>
                  </a:lnTo>
                  <a:lnTo>
                    <a:pt x="161181" y="304817"/>
                  </a:lnTo>
                  <a:lnTo>
                    <a:pt x="167046" y="340423"/>
                  </a:lnTo>
                  <a:lnTo>
                    <a:pt x="173974" y="368438"/>
                  </a:lnTo>
                  <a:lnTo>
                    <a:pt x="174896" y="369103"/>
                  </a:lnTo>
                  <a:lnTo>
                    <a:pt x="180564" y="370259"/>
                  </a:lnTo>
                  <a:lnTo>
                    <a:pt x="180912" y="369506"/>
                  </a:lnTo>
                  <a:lnTo>
                    <a:pt x="183760" y="338357"/>
                  </a:lnTo>
                  <a:lnTo>
                    <a:pt x="194064" y="304326"/>
                  </a:lnTo>
                  <a:lnTo>
                    <a:pt x="205991" y="272013"/>
                  </a:lnTo>
                  <a:lnTo>
                    <a:pt x="220564" y="245405"/>
                  </a:lnTo>
                  <a:lnTo>
                    <a:pt x="225431" y="241831"/>
                  </a:lnTo>
                  <a:lnTo>
                    <a:pt x="231111" y="240242"/>
                  </a:lnTo>
                  <a:lnTo>
                    <a:pt x="239045" y="239536"/>
                  </a:lnTo>
                  <a:lnTo>
                    <a:pt x="242621" y="240971"/>
                  </a:lnTo>
                  <a:lnTo>
                    <a:pt x="248760" y="246893"/>
                  </a:lnTo>
                  <a:lnTo>
                    <a:pt x="271775" y="278912"/>
                  </a:lnTo>
                  <a:lnTo>
                    <a:pt x="289860" y="312457"/>
                  </a:lnTo>
                  <a:lnTo>
                    <a:pt x="308427" y="334667"/>
                  </a:lnTo>
                  <a:lnTo>
                    <a:pt x="332577" y="350416"/>
                  </a:lnTo>
                  <a:lnTo>
                    <a:pt x="347164" y="354224"/>
                  </a:lnTo>
                  <a:lnTo>
                    <a:pt x="354732" y="352951"/>
                  </a:lnTo>
                  <a:lnTo>
                    <a:pt x="370081" y="345521"/>
                  </a:lnTo>
                  <a:lnTo>
                    <a:pt x="377091" y="338803"/>
                  </a:lnTo>
                  <a:lnTo>
                    <a:pt x="385600" y="323733"/>
                  </a:lnTo>
                  <a:lnTo>
                    <a:pt x="395744" y="292953"/>
                  </a:lnTo>
                  <a:lnTo>
                    <a:pt x="399241" y="265155"/>
                  </a:lnTo>
                  <a:lnTo>
                    <a:pt x="400277" y="236360"/>
                  </a:lnTo>
                  <a:lnTo>
                    <a:pt x="404462" y="203393"/>
                  </a:lnTo>
                  <a:lnTo>
                    <a:pt x="406964" y="167927"/>
                  </a:lnTo>
                  <a:lnTo>
                    <a:pt x="407705" y="131721"/>
                  </a:lnTo>
                  <a:lnTo>
                    <a:pt x="407925" y="95296"/>
                  </a:lnTo>
                  <a:lnTo>
                    <a:pt x="404112" y="62683"/>
                  </a:lnTo>
                  <a:lnTo>
                    <a:pt x="401385" y="29225"/>
                  </a:lnTo>
                  <a:lnTo>
                    <a:pt x="400102" y="12269"/>
                  </a:lnTo>
                  <a:lnTo>
                    <a:pt x="396925" y="4858"/>
                  </a:lnTo>
                  <a:lnTo>
                    <a:pt x="394942" y="2557"/>
                  </a:lnTo>
                  <a:lnTo>
                    <a:pt x="390575" y="0"/>
                  </a:lnTo>
                  <a:lnTo>
                    <a:pt x="388274" y="130"/>
                  </a:lnTo>
                  <a:lnTo>
                    <a:pt x="383553" y="2438"/>
                  </a:lnTo>
                  <a:lnTo>
                    <a:pt x="376333" y="16054"/>
                  </a:lnTo>
                  <a:lnTo>
                    <a:pt x="364192" y="51703"/>
                  </a:lnTo>
                  <a:lnTo>
                    <a:pt x="356891" y="81235"/>
                  </a:lnTo>
                  <a:lnTo>
                    <a:pt x="351753" y="115683"/>
                  </a:lnTo>
                  <a:lnTo>
                    <a:pt x="350551" y="140355"/>
                  </a:lnTo>
                  <a:lnTo>
                    <a:pt x="350016" y="167551"/>
                  </a:lnTo>
                  <a:lnTo>
                    <a:pt x="349779" y="193704"/>
                  </a:lnTo>
                  <a:lnTo>
                    <a:pt x="350485" y="218852"/>
                  </a:lnTo>
                  <a:lnTo>
                    <a:pt x="355445" y="255011"/>
                  </a:lnTo>
                  <a:lnTo>
                    <a:pt x="362865" y="286643"/>
                  </a:lnTo>
                  <a:lnTo>
                    <a:pt x="379502" y="322084"/>
                  </a:lnTo>
                  <a:lnTo>
                    <a:pt x="398417" y="345194"/>
                  </a:lnTo>
                  <a:lnTo>
                    <a:pt x="426040" y="361182"/>
                  </a:lnTo>
                  <a:lnTo>
                    <a:pt x="444535" y="3631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1" name="SMARTInkShape-3448"/>
            <p:cNvSpPr/>
            <p:nvPr>
              <p:custDataLst>
                <p:tags r:id="rId37"/>
              </p:custDataLst>
            </p:nvPr>
          </p:nvSpPr>
          <p:spPr>
            <a:xfrm>
              <a:off x="7823842" y="4656490"/>
              <a:ext cx="363399" cy="477319"/>
            </a:xfrm>
            <a:custGeom>
              <a:avLst/>
              <a:gdLst/>
              <a:ahLst/>
              <a:cxnLst/>
              <a:rect l="0" t="0" r="0" b="0"/>
              <a:pathLst>
                <a:path w="363399" h="477319">
                  <a:moveTo>
                    <a:pt x="115078" y="207650"/>
                  </a:moveTo>
                  <a:lnTo>
                    <a:pt x="115078" y="207650"/>
                  </a:lnTo>
                  <a:lnTo>
                    <a:pt x="104198" y="196770"/>
                  </a:lnTo>
                  <a:lnTo>
                    <a:pt x="99964" y="194700"/>
                  </a:lnTo>
                  <a:lnTo>
                    <a:pt x="75956" y="188900"/>
                  </a:lnTo>
                  <a:lnTo>
                    <a:pt x="61817" y="192338"/>
                  </a:lnTo>
                  <a:lnTo>
                    <a:pt x="50426" y="200589"/>
                  </a:lnTo>
                  <a:lnTo>
                    <a:pt x="29421" y="222610"/>
                  </a:lnTo>
                  <a:lnTo>
                    <a:pt x="7223" y="257283"/>
                  </a:lnTo>
                  <a:lnTo>
                    <a:pt x="2222" y="267850"/>
                  </a:lnTo>
                  <a:lnTo>
                    <a:pt x="0" y="277956"/>
                  </a:lnTo>
                  <a:lnTo>
                    <a:pt x="1176" y="285694"/>
                  </a:lnTo>
                  <a:lnTo>
                    <a:pt x="6401" y="294612"/>
                  </a:lnTo>
                  <a:lnTo>
                    <a:pt x="15436" y="304897"/>
                  </a:lnTo>
                  <a:lnTo>
                    <a:pt x="22374" y="307676"/>
                  </a:lnTo>
                  <a:lnTo>
                    <a:pt x="40052" y="313338"/>
                  </a:lnTo>
                  <a:lnTo>
                    <a:pt x="64011" y="322475"/>
                  </a:lnTo>
                  <a:lnTo>
                    <a:pt x="78578" y="326069"/>
                  </a:lnTo>
                  <a:lnTo>
                    <a:pt x="91008" y="332273"/>
                  </a:lnTo>
                  <a:lnTo>
                    <a:pt x="102480" y="341641"/>
                  </a:lnTo>
                  <a:lnTo>
                    <a:pt x="105421" y="348622"/>
                  </a:lnTo>
                  <a:lnTo>
                    <a:pt x="107310" y="362451"/>
                  </a:lnTo>
                  <a:lnTo>
                    <a:pt x="97569" y="392020"/>
                  </a:lnTo>
                  <a:lnTo>
                    <a:pt x="77101" y="427928"/>
                  </a:lnTo>
                  <a:lnTo>
                    <a:pt x="51439" y="460515"/>
                  </a:lnTo>
                  <a:lnTo>
                    <a:pt x="38068" y="473608"/>
                  </a:lnTo>
                  <a:lnTo>
                    <a:pt x="32702" y="475982"/>
                  </a:lnTo>
                  <a:lnTo>
                    <a:pt x="25119" y="477318"/>
                  </a:lnTo>
                  <a:lnTo>
                    <a:pt x="23457" y="476694"/>
                  </a:lnTo>
                  <a:lnTo>
                    <a:pt x="22349" y="475467"/>
                  </a:lnTo>
                  <a:lnTo>
                    <a:pt x="21610" y="473837"/>
                  </a:lnTo>
                  <a:lnTo>
                    <a:pt x="22953" y="467698"/>
                  </a:lnTo>
                  <a:lnTo>
                    <a:pt x="41216" y="432447"/>
                  </a:lnTo>
                  <a:lnTo>
                    <a:pt x="64421" y="398696"/>
                  </a:lnTo>
                  <a:lnTo>
                    <a:pt x="81224" y="368760"/>
                  </a:lnTo>
                  <a:lnTo>
                    <a:pt x="94351" y="343363"/>
                  </a:lnTo>
                  <a:lnTo>
                    <a:pt x="110464" y="318010"/>
                  </a:lnTo>
                  <a:lnTo>
                    <a:pt x="127634" y="293216"/>
                  </a:lnTo>
                  <a:lnTo>
                    <a:pt x="143381" y="268672"/>
                  </a:lnTo>
                  <a:lnTo>
                    <a:pt x="160658" y="242075"/>
                  </a:lnTo>
                  <a:lnTo>
                    <a:pt x="177534" y="214835"/>
                  </a:lnTo>
                  <a:lnTo>
                    <a:pt x="190444" y="189203"/>
                  </a:lnTo>
                  <a:lnTo>
                    <a:pt x="201592" y="164287"/>
                  </a:lnTo>
                  <a:lnTo>
                    <a:pt x="216993" y="129611"/>
                  </a:lnTo>
                  <a:lnTo>
                    <a:pt x="229671" y="98779"/>
                  </a:lnTo>
                  <a:lnTo>
                    <a:pt x="237348" y="63158"/>
                  </a:lnTo>
                  <a:lnTo>
                    <a:pt x="239072" y="28063"/>
                  </a:lnTo>
                  <a:lnTo>
                    <a:pt x="236999" y="20175"/>
                  </a:lnTo>
                  <a:lnTo>
                    <a:pt x="226598" y="3364"/>
                  </a:lnTo>
                  <a:lnTo>
                    <a:pt x="225943" y="859"/>
                  </a:lnTo>
                  <a:lnTo>
                    <a:pt x="224694" y="0"/>
                  </a:lnTo>
                  <a:lnTo>
                    <a:pt x="223050" y="239"/>
                  </a:lnTo>
                  <a:lnTo>
                    <a:pt x="218458" y="2577"/>
                  </a:lnTo>
                  <a:lnTo>
                    <a:pt x="213785" y="10736"/>
                  </a:lnTo>
                  <a:lnTo>
                    <a:pt x="209954" y="40506"/>
                  </a:lnTo>
                  <a:lnTo>
                    <a:pt x="205225" y="73009"/>
                  </a:lnTo>
                  <a:lnTo>
                    <a:pt x="203462" y="109148"/>
                  </a:lnTo>
                  <a:lnTo>
                    <a:pt x="203050" y="136281"/>
                  </a:lnTo>
                  <a:lnTo>
                    <a:pt x="202867" y="164570"/>
                  </a:lnTo>
                  <a:lnTo>
                    <a:pt x="202786" y="193372"/>
                  </a:lnTo>
                  <a:lnTo>
                    <a:pt x="202749" y="222404"/>
                  </a:lnTo>
                  <a:lnTo>
                    <a:pt x="202732" y="249373"/>
                  </a:lnTo>
                  <a:lnTo>
                    <a:pt x="202725" y="274884"/>
                  </a:lnTo>
                  <a:lnTo>
                    <a:pt x="203534" y="310436"/>
                  </a:lnTo>
                  <a:lnTo>
                    <a:pt x="208502" y="345080"/>
                  </a:lnTo>
                  <a:lnTo>
                    <a:pt x="209889" y="380012"/>
                  </a:lnTo>
                  <a:lnTo>
                    <a:pt x="210006" y="393099"/>
                  </a:lnTo>
                  <a:lnTo>
                    <a:pt x="210023" y="382643"/>
                  </a:lnTo>
                  <a:lnTo>
                    <a:pt x="203735" y="352038"/>
                  </a:lnTo>
                  <a:lnTo>
                    <a:pt x="202854" y="320598"/>
                  </a:lnTo>
                  <a:lnTo>
                    <a:pt x="204925" y="296298"/>
                  </a:lnTo>
                  <a:lnTo>
                    <a:pt x="215183" y="264738"/>
                  </a:lnTo>
                  <a:lnTo>
                    <a:pt x="222282" y="250984"/>
                  </a:lnTo>
                  <a:lnTo>
                    <a:pt x="227103" y="247198"/>
                  </a:lnTo>
                  <a:lnTo>
                    <a:pt x="241830" y="244767"/>
                  </a:lnTo>
                  <a:lnTo>
                    <a:pt x="247965" y="244434"/>
                  </a:lnTo>
                  <a:lnTo>
                    <a:pt x="255559" y="248614"/>
                  </a:lnTo>
                  <a:lnTo>
                    <a:pt x="263533" y="255881"/>
                  </a:lnTo>
                  <a:lnTo>
                    <a:pt x="285425" y="284917"/>
                  </a:lnTo>
                  <a:lnTo>
                    <a:pt x="299335" y="316356"/>
                  </a:lnTo>
                  <a:lnTo>
                    <a:pt x="322231" y="352798"/>
                  </a:lnTo>
                  <a:lnTo>
                    <a:pt x="336683" y="368956"/>
                  </a:lnTo>
                  <a:lnTo>
                    <a:pt x="363398" y="39023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2" name="SMARTInkShape-3449"/>
            <p:cNvSpPr/>
            <p:nvPr>
              <p:custDataLst>
                <p:tags r:id="rId38"/>
              </p:custDataLst>
            </p:nvPr>
          </p:nvSpPr>
          <p:spPr>
            <a:xfrm>
              <a:off x="8684282" y="4623630"/>
              <a:ext cx="188046" cy="364010"/>
            </a:xfrm>
            <a:custGeom>
              <a:avLst/>
              <a:gdLst/>
              <a:ahLst/>
              <a:cxnLst/>
              <a:rect l="0" t="0" r="0" b="0"/>
              <a:pathLst>
                <a:path w="188046" h="364010">
                  <a:moveTo>
                    <a:pt x="72632" y="233207"/>
                  </a:moveTo>
                  <a:lnTo>
                    <a:pt x="72632" y="233207"/>
                  </a:lnTo>
                  <a:lnTo>
                    <a:pt x="62466" y="233207"/>
                  </a:lnTo>
                  <a:lnTo>
                    <a:pt x="60986" y="232395"/>
                  </a:lnTo>
                  <a:lnTo>
                    <a:pt x="59999" y="231043"/>
                  </a:lnTo>
                  <a:lnTo>
                    <a:pt x="59341" y="229330"/>
                  </a:lnTo>
                  <a:lnTo>
                    <a:pt x="58090" y="228188"/>
                  </a:lnTo>
                  <a:lnTo>
                    <a:pt x="54537" y="226919"/>
                  </a:lnTo>
                  <a:lnTo>
                    <a:pt x="52453" y="227392"/>
                  </a:lnTo>
                  <a:lnTo>
                    <a:pt x="43279" y="231818"/>
                  </a:lnTo>
                  <a:lnTo>
                    <a:pt x="33908" y="234959"/>
                  </a:lnTo>
                  <a:lnTo>
                    <a:pt x="29774" y="236810"/>
                  </a:lnTo>
                  <a:lnTo>
                    <a:pt x="23018" y="243194"/>
                  </a:lnTo>
                  <a:lnTo>
                    <a:pt x="18120" y="251441"/>
                  </a:lnTo>
                  <a:lnTo>
                    <a:pt x="8716" y="286209"/>
                  </a:lnTo>
                  <a:lnTo>
                    <a:pt x="1639" y="317373"/>
                  </a:lnTo>
                  <a:lnTo>
                    <a:pt x="0" y="343516"/>
                  </a:lnTo>
                  <a:lnTo>
                    <a:pt x="1940" y="353374"/>
                  </a:lnTo>
                  <a:lnTo>
                    <a:pt x="5920" y="362439"/>
                  </a:lnTo>
                  <a:lnTo>
                    <a:pt x="7059" y="363183"/>
                  </a:lnTo>
                  <a:lnTo>
                    <a:pt x="10487" y="364009"/>
                  </a:lnTo>
                  <a:lnTo>
                    <a:pt x="12538" y="362606"/>
                  </a:lnTo>
                  <a:lnTo>
                    <a:pt x="35152" y="326439"/>
                  </a:lnTo>
                  <a:lnTo>
                    <a:pt x="48427" y="291958"/>
                  </a:lnTo>
                  <a:lnTo>
                    <a:pt x="61222" y="259451"/>
                  </a:lnTo>
                  <a:lnTo>
                    <a:pt x="74480" y="228089"/>
                  </a:lnTo>
                  <a:lnTo>
                    <a:pt x="83910" y="193460"/>
                  </a:lnTo>
                  <a:lnTo>
                    <a:pt x="91842" y="158313"/>
                  </a:lnTo>
                  <a:lnTo>
                    <a:pt x="99332" y="126981"/>
                  </a:lnTo>
                  <a:lnTo>
                    <a:pt x="106691" y="97139"/>
                  </a:lnTo>
                  <a:lnTo>
                    <a:pt x="114011" y="68550"/>
                  </a:lnTo>
                  <a:lnTo>
                    <a:pt x="121591" y="36668"/>
                  </a:lnTo>
                  <a:lnTo>
                    <a:pt x="123740" y="253"/>
                  </a:lnTo>
                  <a:lnTo>
                    <a:pt x="123745" y="0"/>
                  </a:lnTo>
                  <a:lnTo>
                    <a:pt x="123753" y="3522"/>
                  </a:lnTo>
                  <a:lnTo>
                    <a:pt x="116318" y="38164"/>
                  </a:lnTo>
                  <a:lnTo>
                    <a:pt x="111634" y="65773"/>
                  </a:lnTo>
                  <a:lnTo>
                    <a:pt x="110253" y="90626"/>
                  </a:lnTo>
                  <a:lnTo>
                    <a:pt x="109640" y="115737"/>
                  </a:lnTo>
                  <a:lnTo>
                    <a:pt x="109367" y="142046"/>
                  </a:lnTo>
                  <a:lnTo>
                    <a:pt x="109246" y="172674"/>
                  </a:lnTo>
                  <a:lnTo>
                    <a:pt x="109192" y="200893"/>
                  </a:lnTo>
                  <a:lnTo>
                    <a:pt x="109980" y="226960"/>
                  </a:lnTo>
                  <a:lnTo>
                    <a:pt x="114986" y="262824"/>
                  </a:lnTo>
                  <a:lnTo>
                    <a:pt x="121784" y="297575"/>
                  </a:lnTo>
                  <a:lnTo>
                    <a:pt x="123690" y="311317"/>
                  </a:lnTo>
                  <a:lnTo>
                    <a:pt x="127244" y="320129"/>
                  </a:lnTo>
                  <a:lnTo>
                    <a:pt x="130139" y="322804"/>
                  </a:lnTo>
                  <a:lnTo>
                    <a:pt x="152560" y="333620"/>
                  </a:lnTo>
                  <a:lnTo>
                    <a:pt x="155131" y="334232"/>
                  </a:lnTo>
                  <a:lnTo>
                    <a:pt x="157657" y="333829"/>
                  </a:lnTo>
                  <a:lnTo>
                    <a:pt x="167542" y="329514"/>
                  </a:lnTo>
                  <a:lnTo>
                    <a:pt x="169988" y="329060"/>
                  </a:lnTo>
                  <a:lnTo>
                    <a:pt x="188045" y="321174"/>
                  </a:lnTo>
                  <a:lnTo>
                    <a:pt x="187714" y="320254"/>
                  </a:lnTo>
                  <a:lnTo>
                    <a:pt x="182185" y="31354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34" name="SMARTInkShape-3450"/>
          <p:cNvSpPr/>
          <p:nvPr>
            <p:custDataLst>
              <p:tags r:id="rId4"/>
            </p:custDataLst>
          </p:nvPr>
        </p:nvSpPr>
        <p:spPr>
          <a:xfrm>
            <a:off x="7201265" y="5316958"/>
            <a:ext cx="445515" cy="415852"/>
          </a:xfrm>
          <a:custGeom>
            <a:avLst/>
            <a:gdLst/>
            <a:ahLst/>
            <a:cxnLst/>
            <a:rect l="0" t="0" r="0" b="0"/>
            <a:pathLst>
              <a:path w="445515" h="415852">
                <a:moveTo>
                  <a:pt x="0" y="0"/>
                </a:moveTo>
                <a:lnTo>
                  <a:pt x="0" y="0"/>
                </a:lnTo>
                <a:lnTo>
                  <a:pt x="0" y="34549"/>
                </a:lnTo>
                <a:lnTo>
                  <a:pt x="812" y="53651"/>
                </a:lnTo>
                <a:lnTo>
                  <a:pt x="9017" y="89812"/>
                </a:lnTo>
                <a:lnTo>
                  <a:pt x="19897" y="125873"/>
                </a:lnTo>
                <a:lnTo>
                  <a:pt x="21513" y="157590"/>
                </a:lnTo>
                <a:lnTo>
                  <a:pt x="21832" y="190093"/>
                </a:lnTo>
                <a:lnTo>
                  <a:pt x="21887" y="217452"/>
                </a:lnTo>
                <a:lnTo>
                  <a:pt x="19742" y="253614"/>
                </a:lnTo>
                <a:lnTo>
                  <a:pt x="15622" y="284440"/>
                </a:lnTo>
                <a:lnTo>
                  <a:pt x="14646" y="320508"/>
                </a:lnTo>
                <a:lnTo>
                  <a:pt x="14625" y="324224"/>
                </a:lnTo>
                <a:lnTo>
                  <a:pt x="14615" y="323171"/>
                </a:lnTo>
                <a:lnTo>
                  <a:pt x="15424" y="322566"/>
                </a:lnTo>
                <a:lnTo>
                  <a:pt x="18487" y="321893"/>
                </a:lnTo>
                <a:lnTo>
                  <a:pt x="19628" y="320902"/>
                </a:lnTo>
                <a:lnTo>
                  <a:pt x="36668" y="284597"/>
                </a:lnTo>
                <a:lnTo>
                  <a:pt x="49522" y="254630"/>
                </a:lnTo>
                <a:lnTo>
                  <a:pt x="67153" y="222852"/>
                </a:lnTo>
                <a:lnTo>
                  <a:pt x="79047" y="207322"/>
                </a:lnTo>
                <a:lnTo>
                  <a:pt x="92849" y="196318"/>
                </a:lnTo>
                <a:lnTo>
                  <a:pt x="124166" y="186579"/>
                </a:lnTo>
                <a:lnTo>
                  <a:pt x="128221" y="186060"/>
                </a:lnTo>
                <a:lnTo>
                  <a:pt x="147276" y="189227"/>
                </a:lnTo>
                <a:lnTo>
                  <a:pt x="150120" y="191072"/>
                </a:lnTo>
                <a:lnTo>
                  <a:pt x="155445" y="197449"/>
                </a:lnTo>
                <a:lnTo>
                  <a:pt x="158352" y="203529"/>
                </a:lnTo>
                <a:lnTo>
                  <a:pt x="159988" y="215843"/>
                </a:lnTo>
                <a:lnTo>
                  <a:pt x="159776" y="244644"/>
                </a:lnTo>
                <a:lnTo>
                  <a:pt x="152715" y="276567"/>
                </a:lnTo>
                <a:lnTo>
                  <a:pt x="147383" y="310434"/>
                </a:lnTo>
                <a:lnTo>
                  <a:pt x="135479" y="342551"/>
                </a:lnTo>
                <a:lnTo>
                  <a:pt x="124472" y="372338"/>
                </a:lnTo>
                <a:lnTo>
                  <a:pt x="116949" y="390020"/>
                </a:lnTo>
                <a:lnTo>
                  <a:pt x="96390" y="414782"/>
                </a:lnTo>
                <a:lnTo>
                  <a:pt x="93423" y="415626"/>
                </a:lnTo>
                <a:lnTo>
                  <a:pt x="91496" y="415851"/>
                </a:lnTo>
                <a:lnTo>
                  <a:pt x="87191" y="413936"/>
                </a:lnTo>
                <a:lnTo>
                  <a:pt x="84907" y="412290"/>
                </a:lnTo>
                <a:lnTo>
                  <a:pt x="82369" y="408296"/>
                </a:lnTo>
                <a:lnTo>
                  <a:pt x="80740" y="402998"/>
                </a:lnTo>
                <a:lnTo>
                  <a:pt x="80374" y="385354"/>
                </a:lnTo>
                <a:lnTo>
                  <a:pt x="82519" y="380095"/>
                </a:lnTo>
                <a:lnTo>
                  <a:pt x="111724" y="348440"/>
                </a:lnTo>
                <a:lnTo>
                  <a:pt x="123090" y="340921"/>
                </a:lnTo>
                <a:lnTo>
                  <a:pt x="146490" y="336942"/>
                </a:lnTo>
                <a:lnTo>
                  <a:pt x="178354" y="336048"/>
                </a:lnTo>
                <a:lnTo>
                  <a:pt x="214355" y="335970"/>
                </a:lnTo>
                <a:lnTo>
                  <a:pt x="249205" y="335963"/>
                </a:lnTo>
                <a:lnTo>
                  <a:pt x="260123" y="335150"/>
                </a:lnTo>
                <a:lnTo>
                  <a:pt x="282675" y="325796"/>
                </a:lnTo>
                <a:lnTo>
                  <a:pt x="290098" y="319001"/>
                </a:lnTo>
                <a:lnTo>
                  <a:pt x="306568" y="295551"/>
                </a:lnTo>
                <a:lnTo>
                  <a:pt x="311834" y="278544"/>
                </a:lnTo>
                <a:lnTo>
                  <a:pt x="315558" y="263226"/>
                </a:lnTo>
                <a:lnTo>
                  <a:pt x="317491" y="258258"/>
                </a:lnTo>
                <a:lnTo>
                  <a:pt x="317473" y="246245"/>
                </a:lnTo>
                <a:lnTo>
                  <a:pt x="314352" y="210097"/>
                </a:lnTo>
                <a:lnTo>
                  <a:pt x="313279" y="180891"/>
                </a:lnTo>
                <a:lnTo>
                  <a:pt x="305037" y="148277"/>
                </a:lnTo>
                <a:lnTo>
                  <a:pt x="300548" y="140645"/>
                </a:lnTo>
                <a:lnTo>
                  <a:pt x="299369" y="140019"/>
                </a:lnTo>
                <a:lnTo>
                  <a:pt x="293253" y="138931"/>
                </a:lnTo>
                <a:lnTo>
                  <a:pt x="282073" y="159112"/>
                </a:lnTo>
                <a:lnTo>
                  <a:pt x="275968" y="192811"/>
                </a:lnTo>
                <a:lnTo>
                  <a:pt x="271930" y="219971"/>
                </a:lnTo>
                <a:lnTo>
                  <a:pt x="270734" y="250740"/>
                </a:lnTo>
                <a:lnTo>
                  <a:pt x="272543" y="285555"/>
                </a:lnTo>
                <a:lnTo>
                  <a:pt x="276055" y="321568"/>
                </a:lnTo>
                <a:lnTo>
                  <a:pt x="278499" y="344172"/>
                </a:lnTo>
                <a:lnTo>
                  <a:pt x="288965" y="378519"/>
                </a:lnTo>
                <a:lnTo>
                  <a:pt x="292353" y="393018"/>
                </a:lnTo>
                <a:lnTo>
                  <a:pt x="299268" y="404871"/>
                </a:lnTo>
                <a:lnTo>
                  <a:pt x="305587" y="411219"/>
                </a:lnTo>
                <a:lnTo>
                  <a:pt x="308408" y="412914"/>
                </a:lnTo>
                <a:lnTo>
                  <a:pt x="320134" y="415298"/>
                </a:lnTo>
                <a:lnTo>
                  <a:pt x="333887" y="412126"/>
                </a:lnTo>
                <a:lnTo>
                  <a:pt x="361005" y="395911"/>
                </a:lnTo>
                <a:lnTo>
                  <a:pt x="394431" y="364980"/>
                </a:lnTo>
                <a:lnTo>
                  <a:pt x="428475" y="331082"/>
                </a:lnTo>
                <a:lnTo>
                  <a:pt x="445514" y="314051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SMARTInkShape-3451"/>
          <p:cNvSpPr/>
          <p:nvPr>
            <p:custDataLst>
              <p:tags r:id="rId5"/>
            </p:custDataLst>
          </p:nvPr>
        </p:nvSpPr>
        <p:spPr>
          <a:xfrm>
            <a:off x="7880492" y="5477635"/>
            <a:ext cx="262927" cy="73036"/>
          </a:xfrm>
          <a:custGeom>
            <a:avLst/>
            <a:gdLst/>
            <a:ahLst/>
            <a:cxnLst/>
            <a:rect l="0" t="0" r="0" b="0"/>
            <a:pathLst>
              <a:path w="262927" h="73036">
                <a:moveTo>
                  <a:pt x="0" y="0"/>
                </a:moveTo>
                <a:lnTo>
                  <a:pt x="0" y="0"/>
                </a:lnTo>
                <a:lnTo>
                  <a:pt x="0" y="3878"/>
                </a:lnTo>
                <a:lnTo>
                  <a:pt x="811" y="5020"/>
                </a:lnTo>
                <a:lnTo>
                  <a:pt x="2164" y="5781"/>
                </a:lnTo>
                <a:lnTo>
                  <a:pt x="3877" y="6289"/>
                </a:lnTo>
                <a:lnTo>
                  <a:pt x="13269" y="12123"/>
                </a:lnTo>
                <a:lnTo>
                  <a:pt x="49443" y="21981"/>
                </a:lnTo>
                <a:lnTo>
                  <a:pt x="82305" y="28472"/>
                </a:lnTo>
                <a:lnTo>
                  <a:pt x="110933" y="32995"/>
                </a:lnTo>
                <a:lnTo>
                  <a:pt x="147206" y="42497"/>
                </a:lnTo>
                <a:lnTo>
                  <a:pt x="156854" y="45397"/>
                </a:lnTo>
                <a:lnTo>
                  <a:pt x="165470" y="48580"/>
                </a:lnTo>
                <a:lnTo>
                  <a:pt x="201974" y="56757"/>
                </a:lnTo>
                <a:lnTo>
                  <a:pt x="213218" y="60098"/>
                </a:lnTo>
                <a:lnTo>
                  <a:pt x="227681" y="64619"/>
                </a:lnTo>
                <a:lnTo>
                  <a:pt x="253849" y="65703"/>
                </a:lnTo>
                <a:lnTo>
                  <a:pt x="262926" y="73035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6" name="SMARTInkShape-Group862"/>
          <p:cNvGrpSpPr/>
          <p:nvPr/>
        </p:nvGrpSpPr>
        <p:grpSpPr>
          <a:xfrm>
            <a:off x="4462547" y="5192799"/>
            <a:ext cx="3257269" cy="868103"/>
            <a:chOff x="4462547" y="5192799"/>
            <a:chExt cx="3257269" cy="868103"/>
          </a:xfrm>
        </p:grpSpPr>
        <p:sp>
          <p:nvSpPr>
            <p:cNvPr id="3436" name="SMARTInkShape-3452"/>
            <p:cNvSpPr/>
            <p:nvPr>
              <p:custDataLst>
                <p:tags r:id="rId6"/>
              </p:custDataLst>
            </p:nvPr>
          </p:nvSpPr>
          <p:spPr>
            <a:xfrm>
              <a:off x="5610331" y="5646013"/>
              <a:ext cx="143278" cy="414889"/>
            </a:xfrm>
            <a:custGeom>
              <a:avLst/>
              <a:gdLst/>
              <a:ahLst/>
              <a:cxnLst/>
              <a:rect l="0" t="0" r="0" b="0"/>
              <a:pathLst>
                <a:path w="143278" h="414889">
                  <a:moveTo>
                    <a:pt x="79107" y="408600"/>
                  </a:moveTo>
                  <a:lnTo>
                    <a:pt x="79107" y="408600"/>
                  </a:lnTo>
                  <a:lnTo>
                    <a:pt x="79107" y="412477"/>
                  </a:lnTo>
                  <a:lnTo>
                    <a:pt x="78295" y="413619"/>
                  </a:lnTo>
                  <a:lnTo>
                    <a:pt x="76944" y="414381"/>
                  </a:lnTo>
                  <a:lnTo>
                    <a:pt x="75230" y="414888"/>
                  </a:lnTo>
                  <a:lnTo>
                    <a:pt x="73276" y="414416"/>
                  </a:lnTo>
                  <a:lnTo>
                    <a:pt x="65816" y="409526"/>
                  </a:lnTo>
                  <a:lnTo>
                    <a:pt x="43973" y="376878"/>
                  </a:lnTo>
                  <a:lnTo>
                    <a:pt x="33125" y="345800"/>
                  </a:lnTo>
                  <a:lnTo>
                    <a:pt x="25628" y="317949"/>
                  </a:lnTo>
                  <a:lnTo>
                    <a:pt x="14392" y="285262"/>
                  </a:lnTo>
                  <a:lnTo>
                    <a:pt x="8536" y="249879"/>
                  </a:lnTo>
                  <a:lnTo>
                    <a:pt x="2925" y="213698"/>
                  </a:lnTo>
                  <a:lnTo>
                    <a:pt x="0" y="177280"/>
                  </a:lnTo>
                  <a:lnTo>
                    <a:pt x="3010" y="144670"/>
                  </a:lnTo>
                  <a:lnTo>
                    <a:pt x="9042" y="114449"/>
                  </a:lnTo>
                  <a:lnTo>
                    <a:pt x="15968" y="84936"/>
                  </a:lnTo>
                  <a:lnTo>
                    <a:pt x="31410" y="51715"/>
                  </a:lnTo>
                  <a:lnTo>
                    <a:pt x="51015" y="18217"/>
                  </a:lnTo>
                  <a:lnTo>
                    <a:pt x="60941" y="9770"/>
                  </a:lnTo>
                  <a:lnTo>
                    <a:pt x="72656" y="4122"/>
                  </a:lnTo>
                  <a:lnTo>
                    <a:pt x="98294" y="0"/>
                  </a:lnTo>
                  <a:lnTo>
                    <a:pt x="111391" y="532"/>
                  </a:lnTo>
                  <a:lnTo>
                    <a:pt x="120776" y="3533"/>
                  </a:lnTo>
                  <a:lnTo>
                    <a:pt x="128192" y="9736"/>
                  </a:lnTo>
                  <a:lnTo>
                    <a:pt x="141324" y="26605"/>
                  </a:lnTo>
                  <a:lnTo>
                    <a:pt x="143277" y="34867"/>
                  </a:lnTo>
                  <a:lnTo>
                    <a:pt x="141980" y="43949"/>
                  </a:lnTo>
                  <a:lnTo>
                    <a:pt x="138852" y="60351"/>
                  </a:lnTo>
                  <a:lnTo>
                    <a:pt x="135761" y="78465"/>
                  </a:lnTo>
                  <a:lnTo>
                    <a:pt x="122772" y="114807"/>
                  </a:lnTo>
                  <a:lnTo>
                    <a:pt x="117178" y="124652"/>
                  </a:lnTo>
                  <a:lnTo>
                    <a:pt x="95454" y="150364"/>
                  </a:lnTo>
                  <a:lnTo>
                    <a:pt x="94063" y="151235"/>
                  </a:lnTo>
                  <a:lnTo>
                    <a:pt x="86756" y="152909"/>
                  </a:lnTo>
                  <a:lnTo>
                    <a:pt x="86513" y="149081"/>
                  </a:lnTo>
                  <a:lnTo>
                    <a:pt x="88620" y="145023"/>
                  </a:lnTo>
                  <a:lnTo>
                    <a:pt x="91450" y="140516"/>
                  </a:lnTo>
                  <a:lnTo>
                    <a:pt x="101017" y="11646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7" name="SMARTInkShape-3453"/>
            <p:cNvSpPr/>
            <p:nvPr>
              <p:custDataLst>
                <p:tags r:id="rId7"/>
              </p:custDataLst>
            </p:nvPr>
          </p:nvSpPr>
          <p:spPr>
            <a:xfrm>
              <a:off x="5309744" y="5579885"/>
              <a:ext cx="211714" cy="408825"/>
            </a:xfrm>
            <a:custGeom>
              <a:avLst/>
              <a:gdLst/>
              <a:ahLst/>
              <a:cxnLst/>
              <a:rect l="0" t="0" r="0" b="0"/>
              <a:pathLst>
                <a:path w="211714" h="408825">
                  <a:moveTo>
                    <a:pt x="7214" y="0"/>
                  </a:moveTo>
                  <a:lnTo>
                    <a:pt x="7214" y="0"/>
                  </a:lnTo>
                  <a:lnTo>
                    <a:pt x="212" y="0"/>
                  </a:lnTo>
                  <a:lnTo>
                    <a:pt x="0" y="3877"/>
                  </a:lnTo>
                  <a:lnTo>
                    <a:pt x="2114" y="7944"/>
                  </a:lnTo>
                  <a:lnTo>
                    <a:pt x="5759" y="14081"/>
                  </a:lnTo>
                  <a:lnTo>
                    <a:pt x="17081" y="48591"/>
                  </a:lnTo>
                  <a:lnTo>
                    <a:pt x="24294" y="80039"/>
                  </a:lnTo>
                  <a:lnTo>
                    <a:pt x="29143" y="105362"/>
                  </a:lnTo>
                  <a:lnTo>
                    <a:pt x="34813" y="133658"/>
                  </a:lnTo>
                  <a:lnTo>
                    <a:pt x="42742" y="165169"/>
                  </a:lnTo>
                  <a:lnTo>
                    <a:pt x="49514" y="198110"/>
                  </a:lnTo>
                  <a:lnTo>
                    <a:pt x="55229" y="231684"/>
                  </a:lnTo>
                  <a:lnTo>
                    <a:pt x="60473" y="265541"/>
                  </a:lnTo>
                  <a:lnTo>
                    <a:pt x="65509" y="297360"/>
                  </a:lnTo>
                  <a:lnTo>
                    <a:pt x="70452" y="326109"/>
                  </a:lnTo>
                  <a:lnTo>
                    <a:pt x="76986" y="358920"/>
                  </a:lnTo>
                  <a:lnTo>
                    <a:pt x="79963" y="395250"/>
                  </a:lnTo>
                  <a:lnTo>
                    <a:pt x="80246" y="408824"/>
                  </a:lnTo>
                  <a:lnTo>
                    <a:pt x="80249" y="405068"/>
                  </a:lnTo>
                  <a:lnTo>
                    <a:pt x="78084" y="401029"/>
                  </a:lnTo>
                  <a:lnTo>
                    <a:pt x="76372" y="398816"/>
                  </a:lnTo>
                  <a:lnTo>
                    <a:pt x="74468" y="392029"/>
                  </a:lnTo>
                  <a:lnTo>
                    <a:pt x="65135" y="357024"/>
                  </a:lnTo>
                  <a:lnTo>
                    <a:pt x="54215" y="321242"/>
                  </a:lnTo>
                  <a:lnTo>
                    <a:pt x="47577" y="284822"/>
                  </a:lnTo>
                  <a:lnTo>
                    <a:pt x="43680" y="267281"/>
                  </a:lnTo>
                  <a:lnTo>
                    <a:pt x="38102" y="256002"/>
                  </a:lnTo>
                  <a:lnTo>
                    <a:pt x="37544" y="253441"/>
                  </a:lnTo>
                  <a:lnTo>
                    <a:pt x="36361" y="252546"/>
                  </a:lnTo>
                  <a:lnTo>
                    <a:pt x="34761" y="252760"/>
                  </a:lnTo>
                  <a:lnTo>
                    <a:pt x="32882" y="253714"/>
                  </a:lnTo>
                  <a:lnTo>
                    <a:pt x="31629" y="255974"/>
                  </a:lnTo>
                  <a:lnTo>
                    <a:pt x="29455" y="271909"/>
                  </a:lnTo>
                  <a:lnTo>
                    <a:pt x="29154" y="297369"/>
                  </a:lnTo>
                  <a:lnTo>
                    <a:pt x="31302" y="304744"/>
                  </a:lnTo>
                  <a:lnTo>
                    <a:pt x="34150" y="310726"/>
                  </a:lnTo>
                  <a:lnTo>
                    <a:pt x="35417" y="316090"/>
                  </a:lnTo>
                  <a:lnTo>
                    <a:pt x="36565" y="317845"/>
                  </a:lnTo>
                  <a:lnTo>
                    <a:pt x="38142" y="319015"/>
                  </a:lnTo>
                  <a:lnTo>
                    <a:pt x="40005" y="319794"/>
                  </a:lnTo>
                  <a:lnTo>
                    <a:pt x="46404" y="318498"/>
                  </a:lnTo>
                  <a:lnTo>
                    <a:pt x="77971" y="304146"/>
                  </a:lnTo>
                  <a:lnTo>
                    <a:pt x="112719" y="275617"/>
                  </a:lnTo>
                  <a:lnTo>
                    <a:pt x="148552" y="258316"/>
                  </a:lnTo>
                  <a:lnTo>
                    <a:pt x="182837" y="245919"/>
                  </a:lnTo>
                  <a:lnTo>
                    <a:pt x="192877" y="242469"/>
                  </a:lnTo>
                  <a:lnTo>
                    <a:pt x="199555" y="243826"/>
                  </a:lnTo>
                  <a:lnTo>
                    <a:pt x="211713" y="24831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8" name="SMARTInkShape-3454"/>
            <p:cNvSpPr/>
            <p:nvPr>
              <p:custDataLst>
                <p:tags r:id="rId8"/>
              </p:custDataLst>
            </p:nvPr>
          </p:nvSpPr>
          <p:spPr>
            <a:xfrm>
              <a:off x="5813597" y="5770917"/>
              <a:ext cx="65733" cy="152234"/>
            </a:xfrm>
            <a:custGeom>
              <a:avLst/>
              <a:gdLst/>
              <a:ahLst/>
              <a:cxnLst/>
              <a:rect l="0" t="0" r="0" b="0"/>
              <a:pathLst>
                <a:path w="65733" h="152234">
                  <a:moveTo>
                    <a:pt x="0" y="35377"/>
                  </a:moveTo>
                  <a:lnTo>
                    <a:pt x="0" y="35377"/>
                  </a:lnTo>
                  <a:lnTo>
                    <a:pt x="0" y="10994"/>
                  </a:lnTo>
                  <a:lnTo>
                    <a:pt x="812" y="9384"/>
                  </a:lnTo>
                  <a:lnTo>
                    <a:pt x="2164" y="8310"/>
                  </a:lnTo>
                  <a:lnTo>
                    <a:pt x="5831" y="6306"/>
                  </a:lnTo>
                  <a:lnTo>
                    <a:pt x="13292" y="0"/>
                  </a:lnTo>
                  <a:lnTo>
                    <a:pt x="14541" y="431"/>
                  </a:lnTo>
                  <a:lnTo>
                    <a:pt x="18095" y="3074"/>
                  </a:lnTo>
                  <a:lnTo>
                    <a:pt x="20214" y="6954"/>
                  </a:lnTo>
                  <a:lnTo>
                    <a:pt x="28471" y="38938"/>
                  </a:lnTo>
                  <a:lnTo>
                    <a:pt x="32994" y="72364"/>
                  </a:lnTo>
                  <a:lnTo>
                    <a:pt x="36054" y="106310"/>
                  </a:lnTo>
                  <a:lnTo>
                    <a:pt x="37123" y="117215"/>
                  </a:lnTo>
                  <a:lnTo>
                    <a:pt x="46656" y="142372"/>
                  </a:lnTo>
                  <a:lnTo>
                    <a:pt x="51303" y="147850"/>
                  </a:lnTo>
                  <a:lnTo>
                    <a:pt x="57021" y="151367"/>
                  </a:lnTo>
                  <a:lnTo>
                    <a:pt x="65732" y="15223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9" name="SMARTInkShape-3455"/>
            <p:cNvSpPr/>
            <p:nvPr>
              <p:custDataLst>
                <p:tags r:id="rId9"/>
              </p:custDataLst>
            </p:nvPr>
          </p:nvSpPr>
          <p:spPr>
            <a:xfrm>
              <a:off x="7661387" y="5813597"/>
              <a:ext cx="58429" cy="33423"/>
            </a:xfrm>
            <a:custGeom>
              <a:avLst/>
              <a:gdLst/>
              <a:ahLst/>
              <a:cxnLst/>
              <a:rect l="0" t="0" r="0" b="0"/>
              <a:pathLst>
                <a:path w="58429" h="33423">
                  <a:moveTo>
                    <a:pt x="0" y="29215"/>
                  </a:moveTo>
                  <a:lnTo>
                    <a:pt x="0" y="29215"/>
                  </a:lnTo>
                  <a:lnTo>
                    <a:pt x="0" y="33422"/>
                  </a:lnTo>
                  <a:lnTo>
                    <a:pt x="0" y="29929"/>
                  </a:lnTo>
                  <a:lnTo>
                    <a:pt x="3877" y="29426"/>
                  </a:lnTo>
                  <a:lnTo>
                    <a:pt x="10165" y="29277"/>
                  </a:lnTo>
                  <a:lnTo>
                    <a:pt x="14797" y="27078"/>
                  </a:lnTo>
                  <a:lnTo>
                    <a:pt x="19560" y="24208"/>
                  </a:lnTo>
                  <a:lnTo>
                    <a:pt x="39109" y="16281"/>
                  </a:lnTo>
                  <a:lnTo>
                    <a:pt x="5842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0" name="SMARTInkShape-3456"/>
            <p:cNvSpPr/>
            <p:nvPr>
              <p:custDataLst>
                <p:tags r:id="rId10"/>
              </p:custDataLst>
            </p:nvPr>
          </p:nvSpPr>
          <p:spPr>
            <a:xfrm>
              <a:off x="5039425" y="5360779"/>
              <a:ext cx="175285" cy="196728"/>
            </a:xfrm>
            <a:custGeom>
              <a:avLst/>
              <a:gdLst/>
              <a:ahLst/>
              <a:cxnLst/>
              <a:rect l="0" t="0" r="0" b="0"/>
              <a:pathLst>
                <a:path w="175285" h="196728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2"/>
                  </a:lnTo>
                  <a:lnTo>
                    <a:pt x="5780" y="2164"/>
                  </a:lnTo>
                  <a:lnTo>
                    <a:pt x="6289" y="3876"/>
                  </a:lnTo>
                  <a:lnTo>
                    <a:pt x="7438" y="5020"/>
                  </a:lnTo>
                  <a:lnTo>
                    <a:pt x="15115" y="9017"/>
                  </a:lnTo>
                  <a:lnTo>
                    <a:pt x="24446" y="17380"/>
                  </a:lnTo>
                  <a:lnTo>
                    <a:pt x="27094" y="22061"/>
                  </a:lnTo>
                  <a:lnTo>
                    <a:pt x="39255" y="53004"/>
                  </a:lnTo>
                  <a:lnTo>
                    <a:pt x="45384" y="87890"/>
                  </a:lnTo>
                  <a:lnTo>
                    <a:pt x="51180" y="124192"/>
                  </a:lnTo>
                  <a:lnTo>
                    <a:pt x="57314" y="156804"/>
                  </a:lnTo>
                  <a:lnTo>
                    <a:pt x="58399" y="191861"/>
                  </a:lnTo>
                  <a:lnTo>
                    <a:pt x="58425" y="196727"/>
                  </a:lnTo>
                  <a:lnTo>
                    <a:pt x="59239" y="176003"/>
                  </a:lnTo>
                  <a:lnTo>
                    <a:pt x="64716" y="145204"/>
                  </a:lnTo>
                  <a:lnTo>
                    <a:pt x="73543" y="115220"/>
                  </a:lnTo>
                  <a:lnTo>
                    <a:pt x="86086" y="80125"/>
                  </a:lnTo>
                  <a:lnTo>
                    <a:pt x="103677" y="47671"/>
                  </a:lnTo>
                  <a:lnTo>
                    <a:pt x="125491" y="17166"/>
                  </a:lnTo>
                  <a:lnTo>
                    <a:pt x="129104" y="13878"/>
                  </a:lnTo>
                  <a:lnTo>
                    <a:pt x="151271" y="4292"/>
                  </a:lnTo>
                  <a:lnTo>
                    <a:pt x="155217" y="3673"/>
                  </a:lnTo>
                  <a:lnTo>
                    <a:pt x="166140" y="6665"/>
                  </a:lnTo>
                  <a:lnTo>
                    <a:pt x="175284" y="146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1" name="SMARTInkShape-3457"/>
            <p:cNvSpPr/>
            <p:nvPr>
              <p:custDataLst>
                <p:tags r:id="rId11"/>
              </p:custDataLst>
            </p:nvPr>
          </p:nvSpPr>
          <p:spPr>
            <a:xfrm>
              <a:off x="5689438" y="5346173"/>
              <a:ext cx="452818" cy="357616"/>
            </a:xfrm>
            <a:custGeom>
              <a:avLst/>
              <a:gdLst/>
              <a:ahLst/>
              <a:cxnLst/>
              <a:rect l="0" t="0" r="0" b="0"/>
              <a:pathLst>
                <a:path w="452818" h="357616">
                  <a:moveTo>
                    <a:pt x="0" y="0"/>
                  </a:moveTo>
                  <a:lnTo>
                    <a:pt x="0" y="0"/>
                  </a:lnTo>
                  <a:lnTo>
                    <a:pt x="6288" y="6288"/>
                  </a:lnTo>
                  <a:lnTo>
                    <a:pt x="12122" y="17952"/>
                  </a:lnTo>
                  <a:lnTo>
                    <a:pt x="20798" y="49057"/>
                  </a:lnTo>
                  <a:lnTo>
                    <a:pt x="21813" y="84224"/>
                  </a:lnTo>
                  <a:lnTo>
                    <a:pt x="22716" y="111795"/>
                  </a:lnTo>
                  <a:lnTo>
                    <a:pt x="28198" y="122371"/>
                  </a:lnTo>
                  <a:lnTo>
                    <a:pt x="29348" y="122966"/>
                  </a:lnTo>
                  <a:lnTo>
                    <a:pt x="35413" y="124002"/>
                  </a:lnTo>
                  <a:lnTo>
                    <a:pt x="40067" y="120236"/>
                  </a:lnTo>
                  <a:lnTo>
                    <a:pt x="42153" y="114030"/>
                  </a:lnTo>
                  <a:lnTo>
                    <a:pt x="45490" y="101412"/>
                  </a:lnTo>
                  <a:lnTo>
                    <a:pt x="58575" y="70797"/>
                  </a:lnTo>
                  <a:lnTo>
                    <a:pt x="70620" y="37034"/>
                  </a:lnTo>
                  <a:lnTo>
                    <a:pt x="80342" y="17354"/>
                  </a:lnTo>
                  <a:lnTo>
                    <a:pt x="90077" y="5411"/>
                  </a:lnTo>
                  <a:lnTo>
                    <a:pt x="94945" y="2404"/>
                  </a:lnTo>
                  <a:lnTo>
                    <a:pt x="97380" y="1603"/>
                  </a:lnTo>
                  <a:lnTo>
                    <a:pt x="104413" y="2876"/>
                  </a:lnTo>
                  <a:lnTo>
                    <a:pt x="115332" y="8155"/>
                  </a:lnTo>
                  <a:lnTo>
                    <a:pt x="118275" y="10306"/>
                  </a:lnTo>
                  <a:lnTo>
                    <a:pt x="120236" y="13362"/>
                  </a:lnTo>
                  <a:lnTo>
                    <a:pt x="124620" y="25419"/>
                  </a:lnTo>
                  <a:lnTo>
                    <a:pt x="140460" y="52708"/>
                  </a:lnTo>
                  <a:lnTo>
                    <a:pt x="153276" y="87850"/>
                  </a:lnTo>
                  <a:lnTo>
                    <a:pt x="159011" y="101530"/>
                  </a:lnTo>
                  <a:lnTo>
                    <a:pt x="180575" y="128613"/>
                  </a:lnTo>
                  <a:lnTo>
                    <a:pt x="194885" y="139635"/>
                  </a:lnTo>
                  <a:lnTo>
                    <a:pt x="209403" y="144163"/>
                  </a:lnTo>
                  <a:lnTo>
                    <a:pt x="219121" y="143058"/>
                  </a:lnTo>
                  <a:lnTo>
                    <a:pt x="228039" y="139863"/>
                  </a:lnTo>
                  <a:lnTo>
                    <a:pt x="242540" y="129034"/>
                  </a:lnTo>
                  <a:lnTo>
                    <a:pt x="253910" y="116136"/>
                  </a:lnTo>
                  <a:lnTo>
                    <a:pt x="270080" y="85414"/>
                  </a:lnTo>
                  <a:lnTo>
                    <a:pt x="275325" y="67235"/>
                  </a:lnTo>
                  <a:lnTo>
                    <a:pt x="277404" y="31736"/>
                  </a:lnTo>
                  <a:lnTo>
                    <a:pt x="277495" y="20944"/>
                  </a:lnTo>
                  <a:lnTo>
                    <a:pt x="276696" y="18831"/>
                  </a:lnTo>
                  <a:lnTo>
                    <a:pt x="275353" y="17424"/>
                  </a:lnTo>
                  <a:lnTo>
                    <a:pt x="271695" y="15859"/>
                  </a:lnTo>
                  <a:lnTo>
                    <a:pt x="264241" y="14771"/>
                  </a:lnTo>
                  <a:lnTo>
                    <a:pt x="255155" y="22573"/>
                  </a:lnTo>
                  <a:lnTo>
                    <a:pt x="252876" y="24786"/>
                  </a:lnTo>
                  <a:lnTo>
                    <a:pt x="250344" y="31574"/>
                  </a:lnTo>
                  <a:lnTo>
                    <a:pt x="246755" y="44520"/>
                  </a:lnTo>
                  <a:lnTo>
                    <a:pt x="243567" y="54681"/>
                  </a:lnTo>
                  <a:lnTo>
                    <a:pt x="241352" y="84234"/>
                  </a:lnTo>
                  <a:lnTo>
                    <a:pt x="244992" y="99526"/>
                  </a:lnTo>
                  <a:lnTo>
                    <a:pt x="251210" y="114336"/>
                  </a:lnTo>
                  <a:lnTo>
                    <a:pt x="257990" y="121957"/>
                  </a:lnTo>
                  <a:lnTo>
                    <a:pt x="275567" y="133462"/>
                  </a:lnTo>
                  <a:lnTo>
                    <a:pt x="289844" y="137195"/>
                  </a:lnTo>
                  <a:lnTo>
                    <a:pt x="297342" y="135903"/>
                  </a:lnTo>
                  <a:lnTo>
                    <a:pt x="304190" y="131814"/>
                  </a:lnTo>
                  <a:lnTo>
                    <a:pt x="330484" y="106721"/>
                  </a:lnTo>
                  <a:lnTo>
                    <a:pt x="340740" y="93205"/>
                  </a:lnTo>
                  <a:lnTo>
                    <a:pt x="356171" y="78792"/>
                  </a:lnTo>
                  <a:lnTo>
                    <a:pt x="377574" y="51274"/>
                  </a:lnTo>
                  <a:lnTo>
                    <a:pt x="379492" y="43990"/>
                  </a:lnTo>
                  <a:lnTo>
                    <a:pt x="379771" y="36856"/>
                  </a:lnTo>
                  <a:lnTo>
                    <a:pt x="375902" y="36617"/>
                  </a:lnTo>
                  <a:lnTo>
                    <a:pt x="371835" y="38725"/>
                  </a:lnTo>
                  <a:lnTo>
                    <a:pt x="367324" y="41556"/>
                  </a:lnTo>
                  <a:lnTo>
                    <a:pt x="360222" y="43962"/>
                  </a:lnTo>
                  <a:lnTo>
                    <a:pt x="355399" y="47399"/>
                  </a:lnTo>
                  <a:lnTo>
                    <a:pt x="340827" y="71128"/>
                  </a:lnTo>
                  <a:lnTo>
                    <a:pt x="337403" y="85364"/>
                  </a:lnTo>
                  <a:lnTo>
                    <a:pt x="336088" y="110558"/>
                  </a:lnTo>
                  <a:lnTo>
                    <a:pt x="338181" y="116220"/>
                  </a:lnTo>
                  <a:lnTo>
                    <a:pt x="342260" y="122591"/>
                  </a:lnTo>
                  <a:lnTo>
                    <a:pt x="344983" y="123462"/>
                  </a:lnTo>
                  <a:lnTo>
                    <a:pt x="346845" y="123694"/>
                  </a:lnTo>
                  <a:lnTo>
                    <a:pt x="351077" y="121789"/>
                  </a:lnTo>
                  <a:lnTo>
                    <a:pt x="373928" y="106979"/>
                  </a:lnTo>
                  <a:lnTo>
                    <a:pt x="377180" y="102187"/>
                  </a:lnTo>
                  <a:lnTo>
                    <a:pt x="383146" y="88621"/>
                  </a:lnTo>
                  <a:lnTo>
                    <a:pt x="385271" y="85860"/>
                  </a:lnTo>
                  <a:lnTo>
                    <a:pt x="391327" y="81162"/>
                  </a:lnTo>
                  <a:lnTo>
                    <a:pt x="393028" y="77188"/>
                  </a:lnTo>
                  <a:lnTo>
                    <a:pt x="394294" y="75804"/>
                  </a:lnTo>
                  <a:lnTo>
                    <a:pt x="400558" y="73399"/>
                  </a:lnTo>
                  <a:lnTo>
                    <a:pt x="405234" y="77020"/>
                  </a:lnTo>
                  <a:lnTo>
                    <a:pt x="407324" y="83192"/>
                  </a:lnTo>
                  <a:lnTo>
                    <a:pt x="408898" y="118466"/>
                  </a:lnTo>
                  <a:lnTo>
                    <a:pt x="413185" y="147199"/>
                  </a:lnTo>
                  <a:lnTo>
                    <a:pt x="410064" y="183291"/>
                  </a:lnTo>
                  <a:lnTo>
                    <a:pt x="409313" y="212010"/>
                  </a:lnTo>
                  <a:lnTo>
                    <a:pt x="406926" y="241077"/>
                  </a:lnTo>
                  <a:lnTo>
                    <a:pt x="398850" y="276102"/>
                  </a:lnTo>
                  <a:lnTo>
                    <a:pt x="387032" y="311698"/>
                  </a:lnTo>
                  <a:lnTo>
                    <a:pt x="370041" y="347996"/>
                  </a:lnTo>
                  <a:lnTo>
                    <a:pt x="365174" y="353483"/>
                  </a:lnTo>
                  <a:lnTo>
                    <a:pt x="360306" y="355921"/>
                  </a:lnTo>
                  <a:lnTo>
                    <a:pt x="348134" y="357615"/>
                  </a:lnTo>
                  <a:lnTo>
                    <a:pt x="346511" y="356889"/>
                  </a:lnTo>
                  <a:lnTo>
                    <a:pt x="345429" y="355594"/>
                  </a:lnTo>
                  <a:lnTo>
                    <a:pt x="337674" y="335121"/>
                  </a:lnTo>
                  <a:lnTo>
                    <a:pt x="336186" y="300655"/>
                  </a:lnTo>
                  <a:lnTo>
                    <a:pt x="338170" y="270469"/>
                  </a:lnTo>
                  <a:lnTo>
                    <a:pt x="349236" y="234555"/>
                  </a:lnTo>
                  <a:lnTo>
                    <a:pt x="377825" y="199550"/>
                  </a:lnTo>
                  <a:lnTo>
                    <a:pt x="388670" y="190588"/>
                  </a:lnTo>
                  <a:lnTo>
                    <a:pt x="393011" y="187921"/>
                  </a:lnTo>
                  <a:lnTo>
                    <a:pt x="427550" y="179178"/>
                  </a:lnTo>
                  <a:lnTo>
                    <a:pt x="452817" y="16798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2" name="SMARTInkShape-3458"/>
            <p:cNvSpPr/>
            <p:nvPr>
              <p:custDataLst>
                <p:tags r:id="rId12"/>
              </p:custDataLst>
            </p:nvPr>
          </p:nvSpPr>
          <p:spPr>
            <a:xfrm>
              <a:off x="6209102" y="5382690"/>
              <a:ext cx="64618" cy="72574"/>
            </a:xfrm>
            <a:custGeom>
              <a:avLst/>
              <a:gdLst/>
              <a:ahLst/>
              <a:cxnLst/>
              <a:rect l="0" t="0" r="0" b="0"/>
              <a:pathLst>
                <a:path w="64618" h="72574">
                  <a:moveTo>
                    <a:pt x="50010" y="0"/>
                  </a:moveTo>
                  <a:lnTo>
                    <a:pt x="50010" y="0"/>
                  </a:lnTo>
                  <a:lnTo>
                    <a:pt x="25335" y="0"/>
                  </a:lnTo>
                  <a:lnTo>
                    <a:pt x="20649" y="2164"/>
                  </a:lnTo>
                  <a:lnTo>
                    <a:pt x="18263" y="3877"/>
                  </a:lnTo>
                  <a:lnTo>
                    <a:pt x="16673" y="6642"/>
                  </a:lnTo>
                  <a:lnTo>
                    <a:pt x="11957" y="20577"/>
                  </a:lnTo>
                  <a:lnTo>
                    <a:pt x="10034" y="23456"/>
                  </a:lnTo>
                  <a:lnTo>
                    <a:pt x="0" y="59524"/>
                  </a:lnTo>
                  <a:lnTo>
                    <a:pt x="441" y="62404"/>
                  </a:lnTo>
                  <a:lnTo>
                    <a:pt x="5917" y="72573"/>
                  </a:lnTo>
                  <a:lnTo>
                    <a:pt x="11966" y="67925"/>
                  </a:lnTo>
                  <a:lnTo>
                    <a:pt x="18630" y="65570"/>
                  </a:lnTo>
                  <a:lnTo>
                    <a:pt x="25745" y="60905"/>
                  </a:lnTo>
                  <a:lnTo>
                    <a:pt x="32992" y="58351"/>
                  </a:lnTo>
                  <a:lnTo>
                    <a:pt x="41267" y="52236"/>
                  </a:lnTo>
                  <a:lnTo>
                    <a:pt x="42557" y="52677"/>
                  </a:lnTo>
                  <a:lnTo>
                    <a:pt x="48252" y="56363"/>
                  </a:lnTo>
                  <a:lnTo>
                    <a:pt x="56912" y="58348"/>
                  </a:lnTo>
                  <a:lnTo>
                    <a:pt x="64617" y="584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3" name="SMARTInkShape-3459"/>
            <p:cNvSpPr/>
            <p:nvPr>
              <p:custDataLst>
                <p:tags r:id="rId13"/>
              </p:custDataLst>
            </p:nvPr>
          </p:nvSpPr>
          <p:spPr>
            <a:xfrm>
              <a:off x="5382690" y="5441118"/>
              <a:ext cx="29215" cy="138768"/>
            </a:xfrm>
            <a:custGeom>
              <a:avLst/>
              <a:gdLst/>
              <a:ahLst/>
              <a:cxnLst/>
              <a:rect l="0" t="0" r="0" b="0"/>
              <a:pathLst>
                <a:path w="29215" h="138768">
                  <a:moveTo>
                    <a:pt x="0" y="0"/>
                  </a:moveTo>
                  <a:lnTo>
                    <a:pt x="0" y="0"/>
                  </a:lnTo>
                  <a:lnTo>
                    <a:pt x="13503" y="0"/>
                  </a:lnTo>
                  <a:lnTo>
                    <a:pt x="13871" y="811"/>
                  </a:lnTo>
                  <a:lnTo>
                    <a:pt x="14280" y="3877"/>
                  </a:lnTo>
                  <a:lnTo>
                    <a:pt x="16626" y="7946"/>
                  </a:lnTo>
                  <a:lnTo>
                    <a:pt x="19562" y="12457"/>
                  </a:lnTo>
                  <a:lnTo>
                    <a:pt x="21214" y="20372"/>
                  </a:lnTo>
                  <a:lnTo>
                    <a:pt x="21870" y="53483"/>
                  </a:lnTo>
                  <a:lnTo>
                    <a:pt x="24063" y="73735"/>
                  </a:lnTo>
                  <a:lnTo>
                    <a:pt x="28762" y="108973"/>
                  </a:lnTo>
                  <a:lnTo>
                    <a:pt x="29214" y="13876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4" name="SMARTInkShape-3460"/>
            <p:cNvSpPr/>
            <p:nvPr>
              <p:custDataLst>
                <p:tags r:id="rId14"/>
              </p:custDataLst>
            </p:nvPr>
          </p:nvSpPr>
          <p:spPr>
            <a:xfrm>
              <a:off x="7164747" y="5660223"/>
              <a:ext cx="29216" cy="29216"/>
            </a:xfrm>
            <a:custGeom>
              <a:avLst/>
              <a:gdLst/>
              <a:ahLst/>
              <a:cxnLst/>
              <a:rect l="0" t="0" r="0" b="0"/>
              <a:pathLst>
                <a:path w="29216" h="29216">
                  <a:moveTo>
                    <a:pt x="0" y="0"/>
                  </a:moveTo>
                  <a:lnTo>
                    <a:pt x="0" y="0"/>
                  </a:lnTo>
                  <a:lnTo>
                    <a:pt x="0" y="3879"/>
                  </a:lnTo>
                  <a:lnTo>
                    <a:pt x="813" y="5020"/>
                  </a:lnTo>
                  <a:lnTo>
                    <a:pt x="2165" y="5781"/>
                  </a:lnTo>
                  <a:lnTo>
                    <a:pt x="3877" y="6288"/>
                  </a:lnTo>
                  <a:lnTo>
                    <a:pt x="14798" y="15115"/>
                  </a:lnTo>
                  <a:lnTo>
                    <a:pt x="29215" y="2921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5" name="SMARTInkShape-3461"/>
            <p:cNvSpPr/>
            <p:nvPr>
              <p:custDataLst>
                <p:tags r:id="rId15"/>
              </p:custDataLst>
            </p:nvPr>
          </p:nvSpPr>
          <p:spPr>
            <a:xfrm>
              <a:off x="7347344" y="5813597"/>
              <a:ext cx="73027" cy="131464"/>
            </a:xfrm>
            <a:custGeom>
              <a:avLst/>
              <a:gdLst/>
              <a:ahLst/>
              <a:cxnLst/>
              <a:rect l="0" t="0" r="0" b="0"/>
              <a:pathLst>
                <a:path w="73027" h="131464">
                  <a:moveTo>
                    <a:pt x="7295" y="0"/>
                  </a:moveTo>
                  <a:lnTo>
                    <a:pt x="7295" y="0"/>
                  </a:lnTo>
                  <a:lnTo>
                    <a:pt x="14596" y="0"/>
                  </a:lnTo>
                  <a:lnTo>
                    <a:pt x="10720" y="3877"/>
                  </a:lnTo>
                  <a:lnTo>
                    <a:pt x="8818" y="10109"/>
                  </a:lnTo>
                  <a:lnTo>
                    <a:pt x="5582" y="22741"/>
                  </a:lnTo>
                  <a:lnTo>
                    <a:pt x="1648" y="36764"/>
                  </a:lnTo>
                  <a:lnTo>
                    <a:pt x="88" y="73026"/>
                  </a:lnTo>
                  <a:lnTo>
                    <a:pt x="0" y="92274"/>
                  </a:lnTo>
                  <a:lnTo>
                    <a:pt x="809" y="93165"/>
                  </a:lnTo>
                  <a:lnTo>
                    <a:pt x="6280" y="94711"/>
                  </a:lnTo>
                  <a:lnTo>
                    <a:pt x="24437" y="77771"/>
                  </a:lnTo>
                  <a:lnTo>
                    <a:pt x="27086" y="70812"/>
                  </a:lnTo>
                  <a:lnTo>
                    <a:pt x="29075" y="63121"/>
                  </a:lnTo>
                  <a:lnTo>
                    <a:pt x="34800" y="51571"/>
                  </a:lnTo>
                  <a:lnTo>
                    <a:pt x="35370" y="48988"/>
                  </a:lnTo>
                  <a:lnTo>
                    <a:pt x="36561" y="47265"/>
                  </a:lnTo>
                  <a:lnTo>
                    <a:pt x="38166" y="46117"/>
                  </a:lnTo>
                  <a:lnTo>
                    <a:pt x="42697" y="44275"/>
                  </a:lnTo>
                  <a:lnTo>
                    <a:pt x="43068" y="44935"/>
                  </a:lnTo>
                  <a:lnTo>
                    <a:pt x="43482" y="47833"/>
                  </a:lnTo>
                  <a:lnTo>
                    <a:pt x="45830" y="51826"/>
                  </a:lnTo>
                  <a:lnTo>
                    <a:pt x="47592" y="54027"/>
                  </a:lnTo>
                  <a:lnTo>
                    <a:pt x="49549" y="60799"/>
                  </a:lnTo>
                  <a:lnTo>
                    <a:pt x="53142" y="93632"/>
                  </a:lnTo>
                  <a:lnTo>
                    <a:pt x="64399" y="121198"/>
                  </a:lnTo>
                  <a:lnTo>
                    <a:pt x="73026" y="13146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6" name="SMARTInkShape-3462"/>
            <p:cNvSpPr/>
            <p:nvPr>
              <p:custDataLst>
                <p:tags r:id="rId16"/>
              </p:custDataLst>
            </p:nvPr>
          </p:nvSpPr>
          <p:spPr>
            <a:xfrm>
              <a:off x="6113070" y="5645617"/>
              <a:ext cx="65690" cy="174848"/>
            </a:xfrm>
            <a:custGeom>
              <a:avLst/>
              <a:gdLst/>
              <a:ahLst/>
              <a:cxnLst/>
              <a:rect l="0" t="0" r="0" b="0"/>
              <a:pathLst>
                <a:path w="65690" h="174848">
                  <a:moveTo>
                    <a:pt x="29185" y="0"/>
                  </a:moveTo>
                  <a:lnTo>
                    <a:pt x="29185" y="0"/>
                  </a:lnTo>
                  <a:lnTo>
                    <a:pt x="25308" y="0"/>
                  </a:lnTo>
                  <a:lnTo>
                    <a:pt x="24166" y="811"/>
                  </a:lnTo>
                  <a:lnTo>
                    <a:pt x="23405" y="2163"/>
                  </a:lnTo>
                  <a:lnTo>
                    <a:pt x="22897" y="3877"/>
                  </a:lnTo>
                  <a:lnTo>
                    <a:pt x="21747" y="5019"/>
                  </a:lnTo>
                  <a:lnTo>
                    <a:pt x="18306" y="6288"/>
                  </a:lnTo>
                  <a:lnTo>
                    <a:pt x="17064" y="7438"/>
                  </a:lnTo>
                  <a:lnTo>
                    <a:pt x="15683" y="10880"/>
                  </a:lnTo>
                  <a:lnTo>
                    <a:pt x="14503" y="12122"/>
                  </a:lnTo>
                  <a:lnTo>
                    <a:pt x="11028" y="13502"/>
                  </a:lnTo>
                  <a:lnTo>
                    <a:pt x="9776" y="15492"/>
                  </a:lnTo>
                  <a:lnTo>
                    <a:pt x="5605" y="28187"/>
                  </a:lnTo>
                  <a:lnTo>
                    <a:pt x="3728" y="30963"/>
                  </a:lnTo>
                  <a:lnTo>
                    <a:pt x="1084" y="42626"/>
                  </a:lnTo>
                  <a:lnTo>
                    <a:pt x="0" y="68071"/>
                  </a:lnTo>
                  <a:lnTo>
                    <a:pt x="2149" y="72993"/>
                  </a:lnTo>
                  <a:lnTo>
                    <a:pt x="3857" y="75442"/>
                  </a:lnTo>
                  <a:lnTo>
                    <a:pt x="7920" y="78162"/>
                  </a:lnTo>
                  <a:lnTo>
                    <a:pt x="12431" y="80182"/>
                  </a:lnTo>
                  <a:lnTo>
                    <a:pt x="17140" y="83786"/>
                  </a:lnTo>
                  <a:lnTo>
                    <a:pt x="24103" y="85928"/>
                  </a:lnTo>
                  <a:lnTo>
                    <a:pt x="53483" y="88386"/>
                  </a:lnTo>
                  <a:lnTo>
                    <a:pt x="63934" y="93921"/>
                  </a:lnTo>
                  <a:lnTo>
                    <a:pt x="65178" y="102396"/>
                  </a:lnTo>
                  <a:lnTo>
                    <a:pt x="65689" y="132823"/>
                  </a:lnTo>
                  <a:lnTo>
                    <a:pt x="61822" y="144759"/>
                  </a:lnTo>
                  <a:lnTo>
                    <a:pt x="53069" y="160184"/>
                  </a:lnTo>
                  <a:lnTo>
                    <a:pt x="51162" y="165327"/>
                  </a:lnTo>
                  <a:lnTo>
                    <a:pt x="47609" y="170318"/>
                  </a:lnTo>
                  <a:lnTo>
                    <a:pt x="43325" y="173076"/>
                  </a:lnTo>
                  <a:lnTo>
                    <a:pt x="37839" y="174847"/>
                  </a:lnTo>
                  <a:lnTo>
                    <a:pt x="37389" y="174180"/>
                  </a:lnTo>
                  <a:lnTo>
                    <a:pt x="36568" y="167008"/>
                  </a:lnTo>
                  <a:lnTo>
                    <a:pt x="36493" y="141424"/>
                  </a:lnTo>
                  <a:lnTo>
                    <a:pt x="43793" y="12416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7" name="SMARTInkShape-3463"/>
            <p:cNvSpPr/>
            <p:nvPr>
              <p:custDataLst>
                <p:tags r:id="rId17"/>
              </p:custDataLst>
            </p:nvPr>
          </p:nvSpPr>
          <p:spPr>
            <a:xfrm>
              <a:off x="6909125" y="5492243"/>
              <a:ext cx="167944" cy="372480"/>
            </a:xfrm>
            <a:custGeom>
              <a:avLst/>
              <a:gdLst/>
              <a:ahLst/>
              <a:cxnLst/>
              <a:rect l="0" t="0" r="0" b="0"/>
              <a:pathLst>
                <a:path w="167944" h="372480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7944" y="5780"/>
                  </a:lnTo>
                  <a:lnTo>
                    <a:pt x="10165" y="6288"/>
                  </a:lnTo>
                  <a:lnTo>
                    <a:pt x="17168" y="10880"/>
                  </a:lnTo>
                  <a:lnTo>
                    <a:pt x="52838" y="36530"/>
                  </a:lnTo>
                  <a:lnTo>
                    <a:pt x="60812" y="42204"/>
                  </a:lnTo>
                  <a:lnTo>
                    <a:pt x="74708" y="56906"/>
                  </a:lnTo>
                  <a:lnTo>
                    <a:pt x="82705" y="63432"/>
                  </a:lnTo>
                  <a:lnTo>
                    <a:pt x="96615" y="78682"/>
                  </a:lnTo>
                  <a:lnTo>
                    <a:pt x="130865" y="100042"/>
                  </a:lnTo>
                  <a:lnTo>
                    <a:pt x="143557" y="101959"/>
                  </a:lnTo>
                  <a:lnTo>
                    <a:pt x="148469" y="102119"/>
                  </a:lnTo>
                  <a:lnTo>
                    <a:pt x="153357" y="100027"/>
                  </a:lnTo>
                  <a:lnTo>
                    <a:pt x="158236" y="97203"/>
                  </a:lnTo>
                  <a:lnTo>
                    <a:pt x="163108" y="95949"/>
                  </a:lnTo>
                  <a:lnTo>
                    <a:pt x="164732" y="94803"/>
                  </a:lnTo>
                  <a:lnTo>
                    <a:pt x="165815" y="93228"/>
                  </a:lnTo>
                  <a:lnTo>
                    <a:pt x="167339" y="87133"/>
                  </a:lnTo>
                  <a:lnTo>
                    <a:pt x="167943" y="70570"/>
                  </a:lnTo>
                  <a:lnTo>
                    <a:pt x="165800" y="65719"/>
                  </a:lnTo>
                  <a:lnTo>
                    <a:pt x="162953" y="60856"/>
                  </a:lnTo>
                  <a:lnTo>
                    <a:pt x="161126" y="51123"/>
                  </a:lnTo>
                  <a:lnTo>
                    <a:pt x="160977" y="48689"/>
                  </a:lnTo>
                  <a:lnTo>
                    <a:pt x="158646" y="43820"/>
                  </a:lnTo>
                  <a:lnTo>
                    <a:pt x="154414" y="37960"/>
                  </a:lnTo>
                  <a:lnTo>
                    <a:pt x="151672" y="37158"/>
                  </a:lnTo>
                  <a:lnTo>
                    <a:pt x="147177" y="36644"/>
                  </a:lnTo>
                  <a:lnTo>
                    <a:pt x="146808" y="37413"/>
                  </a:lnTo>
                  <a:lnTo>
                    <a:pt x="141069" y="69349"/>
                  </a:lnTo>
                  <a:lnTo>
                    <a:pt x="139221" y="97824"/>
                  </a:lnTo>
                  <a:lnTo>
                    <a:pt x="138901" y="125013"/>
                  </a:lnTo>
                  <a:lnTo>
                    <a:pt x="138806" y="153626"/>
                  </a:lnTo>
                  <a:lnTo>
                    <a:pt x="140942" y="182663"/>
                  </a:lnTo>
                  <a:lnTo>
                    <a:pt x="144551" y="211824"/>
                  </a:lnTo>
                  <a:lnTo>
                    <a:pt x="149647" y="246880"/>
                  </a:lnTo>
                  <a:lnTo>
                    <a:pt x="153449" y="282268"/>
                  </a:lnTo>
                  <a:lnTo>
                    <a:pt x="159564" y="317139"/>
                  </a:lnTo>
                  <a:lnTo>
                    <a:pt x="160579" y="350390"/>
                  </a:lnTo>
                  <a:lnTo>
                    <a:pt x="160677" y="37247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8" name="SMARTInkShape-3464"/>
            <p:cNvSpPr/>
            <p:nvPr>
              <p:custDataLst>
                <p:tags r:id="rId18"/>
              </p:custDataLst>
            </p:nvPr>
          </p:nvSpPr>
          <p:spPr>
            <a:xfrm>
              <a:off x="7033284" y="5733562"/>
              <a:ext cx="94947" cy="14304"/>
            </a:xfrm>
            <a:custGeom>
              <a:avLst/>
              <a:gdLst/>
              <a:ahLst/>
              <a:cxnLst/>
              <a:rect l="0" t="0" r="0" b="0"/>
              <a:pathLst>
                <a:path w="94947" h="14304">
                  <a:moveTo>
                    <a:pt x="0" y="14303"/>
                  </a:moveTo>
                  <a:lnTo>
                    <a:pt x="0" y="14303"/>
                  </a:lnTo>
                  <a:lnTo>
                    <a:pt x="0" y="10426"/>
                  </a:lnTo>
                  <a:lnTo>
                    <a:pt x="811" y="9284"/>
                  </a:lnTo>
                  <a:lnTo>
                    <a:pt x="2164" y="8523"/>
                  </a:lnTo>
                  <a:lnTo>
                    <a:pt x="10166" y="7301"/>
                  </a:lnTo>
                  <a:lnTo>
                    <a:pt x="17169" y="7089"/>
                  </a:lnTo>
                  <a:lnTo>
                    <a:pt x="21968" y="4876"/>
                  </a:lnTo>
                  <a:lnTo>
                    <a:pt x="24383" y="3149"/>
                  </a:lnTo>
                  <a:lnTo>
                    <a:pt x="35537" y="720"/>
                  </a:lnTo>
                  <a:lnTo>
                    <a:pt x="49121" y="0"/>
                  </a:lnTo>
                  <a:lnTo>
                    <a:pt x="56456" y="1996"/>
                  </a:lnTo>
                  <a:lnTo>
                    <a:pt x="63232" y="4775"/>
                  </a:lnTo>
                  <a:lnTo>
                    <a:pt x="85864" y="6913"/>
                  </a:lnTo>
                  <a:lnTo>
                    <a:pt x="94946" y="14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9" name="SMARTInkShape-3465"/>
            <p:cNvSpPr/>
            <p:nvPr>
              <p:custDataLst>
                <p:tags r:id="rId19"/>
              </p:custDataLst>
            </p:nvPr>
          </p:nvSpPr>
          <p:spPr>
            <a:xfrm>
              <a:off x="6638922" y="5631009"/>
              <a:ext cx="248293" cy="277270"/>
            </a:xfrm>
            <a:custGeom>
              <a:avLst/>
              <a:gdLst/>
              <a:ahLst/>
              <a:cxnLst/>
              <a:rect l="0" t="0" r="0" b="0"/>
              <a:pathLst>
                <a:path w="248293" h="277270">
                  <a:moveTo>
                    <a:pt x="14580" y="0"/>
                  </a:moveTo>
                  <a:lnTo>
                    <a:pt x="14580" y="0"/>
                  </a:lnTo>
                  <a:lnTo>
                    <a:pt x="14580" y="6290"/>
                  </a:lnTo>
                  <a:lnTo>
                    <a:pt x="13768" y="6627"/>
                  </a:lnTo>
                  <a:lnTo>
                    <a:pt x="10702" y="7003"/>
                  </a:lnTo>
                  <a:lnTo>
                    <a:pt x="9560" y="7915"/>
                  </a:lnTo>
                  <a:lnTo>
                    <a:pt x="8291" y="11092"/>
                  </a:lnTo>
                  <a:lnTo>
                    <a:pt x="6665" y="19745"/>
                  </a:lnTo>
                  <a:lnTo>
                    <a:pt x="2316" y="26859"/>
                  </a:lnTo>
                  <a:lnTo>
                    <a:pt x="436" y="36533"/>
                  </a:lnTo>
                  <a:lnTo>
                    <a:pt x="0" y="57438"/>
                  </a:lnTo>
                  <a:lnTo>
                    <a:pt x="801" y="60203"/>
                  </a:lnTo>
                  <a:lnTo>
                    <a:pt x="2149" y="62046"/>
                  </a:lnTo>
                  <a:lnTo>
                    <a:pt x="3858" y="63275"/>
                  </a:lnTo>
                  <a:lnTo>
                    <a:pt x="4997" y="64905"/>
                  </a:lnTo>
                  <a:lnTo>
                    <a:pt x="6263" y="68881"/>
                  </a:lnTo>
                  <a:lnTo>
                    <a:pt x="7413" y="70265"/>
                  </a:lnTo>
                  <a:lnTo>
                    <a:pt x="10854" y="71805"/>
                  </a:lnTo>
                  <a:lnTo>
                    <a:pt x="12095" y="73027"/>
                  </a:lnTo>
                  <a:lnTo>
                    <a:pt x="13475" y="76548"/>
                  </a:lnTo>
                  <a:lnTo>
                    <a:pt x="14655" y="77812"/>
                  </a:lnTo>
                  <a:lnTo>
                    <a:pt x="18129" y="79216"/>
                  </a:lnTo>
                  <a:lnTo>
                    <a:pt x="26972" y="80928"/>
                  </a:lnTo>
                  <a:lnTo>
                    <a:pt x="38953" y="90475"/>
                  </a:lnTo>
                  <a:lnTo>
                    <a:pt x="46237" y="101376"/>
                  </a:lnTo>
                  <a:lnTo>
                    <a:pt x="49657" y="118762"/>
                  </a:lnTo>
                  <a:lnTo>
                    <a:pt x="50908" y="153625"/>
                  </a:lnTo>
                  <a:lnTo>
                    <a:pt x="47183" y="186515"/>
                  </a:lnTo>
                  <a:lnTo>
                    <a:pt x="43651" y="218439"/>
                  </a:lnTo>
                  <a:lnTo>
                    <a:pt x="33716" y="251658"/>
                  </a:lnTo>
                  <a:lnTo>
                    <a:pt x="24250" y="270739"/>
                  </a:lnTo>
                  <a:lnTo>
                    <a:pt x="15004" y="277269"/>
                  </a:lnTo>
                  <a:lnTo>
                    <a:pt x="10829" y="269701"/>
                  </a:lnTo>
                  <a:lnTo>
                    <a:pt x="8329" y="257180"/>
                  </a:lnTo>
                  <a:lnTo>
                    <a:pt x="7415" y="223489"/>
                  </a:lnTo>
                  <a:lnTo>
                    <a:pt x="7317" y="194166"/>
                  </a:lnTo>
                  <a:lnTo>
                    <a:pt x="9452" y="161944"/>
                  </a:lnTo>
                  <a:lnTo>
                    <a:pt x="15225" y="131838"/>
                  </a:lnTo>
                  <a:lnTo>
                    <a:pt x="24238" y="104525"/>
                  </a:lnTo>
                  <a:lnTo>
                    <a:pt x="41824" y="73485"/>
                  </a:lnTo>
                  <a:lnTo>
                    <a:pt x="64326" y="39419"/>
                  </a:lnTo>
                  <a:lnTo>
                    <a:pt x="78190" y="28361"/>
                  </a:lnTo>
                  <a:lnTo>
                    <a:pt x="88699" y="23822"/>
                  </a:lnTo>
                  <a:lnTo>
                    <a:pt x="96482" y="24924"/>
                  </a:lnTo>
                  <a:lnTo>
                    <a:pt x="104540" y="28119"/>
                  </a:lnTo>
                  <a:lnTo>
                    <a:pt x="118928" y="39129"/>
                  </a:lnTo>
                  <a:lnTo>
                    <a:pt x="136285" y="75088"/>
                  </a:lnTo>
                  <a:lnTo>
                    <a:pt x="142791" y="89964"/>
                  </a:lnTo>
                  <a:lnTo>
                    <a:pt x="148016" y="121989"/>
                  </a:lnTo>
                  <a:lnTo>
                    <a:pt x="150978" y="128064"/>
                  </a:lnTo>
                  <a:lnTo>
                    <a:pt x="153254" y="138302"/>
                  </a:lnTo>
                  <a:lnTo>
                    <a:pt x="154153" y="120452"/>
                  </a:lnTo>
                  <a:lnTo>
                    <a:pt x="160784" y="86569"/>
                  </a:lnTo>
                  <a:lnTo>
                    <a:pt x="170726" y="54861"/>
                  </a:lnTo>
                  <a:lnTo>
                    <a:pt x="187449" y="21175"/>
                  </a:lnTo>
                  <a:lnTo>
                    <a:pt x="195727" y="15473"/>
                  </a:lnTo>
                  <a:lnTo>
                    <a:pt x="200618" y="14864"/>
                  </a:lnTo>
                  <a:lnTo>
                    <a:pt x="202714" y="16401"/>
                  </a:lnTo>
                  <a:lnTo>
                    <a:pt x="214298" y="31084"/>
                  </a:lnTo>
                  <a:lnTo>
                    <a:pt x="216953" y="40595"/>
                  </a:lnTo>
                  <a:lnTo>
                    <a:pt x="224629" y="73572"/>
                  </a:lnTo>
                  <a:lnTo>
                    <a:pt x="232331" y="109624"/>
                  </a:lnTo>
                  <a:lnTo>
                    <a:pt x="235671" y="138135"/>
                  </a:lnTo>
                  <a:lnTo>
                    <a:pt x="239413" y="153188"/>
                  </a:lnTo>
                  <a:lnTo>
                    <a:pt x="239939" y="158118"/>
                  </a:lnTo>
                  <a:lnTo>
                    <a:pt x="241100" y="161406"/>
                  </a:lnTo>
                  <a:lnTo>
                    <a:pt x="242686" y="163599"/>
                  </a:lnTo>
                  <a:lnTo>
                    <a:pt x="248292" y="16798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0" name="SMARTInkShape-3466"/>
            <p:cNvSpPr/>
            <p:nvPr>
              <p:custDataLst>
                <p:tags r:id="rId20"/>
              </p:custDataLst>
            </p:nvPr>
          </p:nvSpPr>
          <p:spPr>
            <a:xfrm>
              <a:off x="5397297" y="5302352"/>
              <a:ext cx="29215" cy="14607"/>
            </a:xfrm>
            <a:custGeom>
              <a:avLst/>
              <a:gdLst/>
              <a:ahLst/>
              <a:cxnLst/>
              <a:rect l="0" t="0" r="0" b="0"/>
              <a:pathLst>
                <a:path w="29215" h="14607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3"/>
                  </a:lnTo>
                  <a:lnTo>
                    <a:pt x="20506" y="13290"/>
                  </a:lnTo>
                  <a:lnTo>
                    <a:pt x="23450" y="14021"/>
                  </a:lnTo>
                  <a:lnTo>
                    <a:pt x="29214" y="146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1" name="SMARTInkShape-3467"/>
            <p:cNvSpPr/>
            <p:nvPr>
              <p:custDataLst>
                <p:tags r:id="rId21"/>
              </p:custDataLst>
            </p:nvPr>
          </p:nvSpPr>
          <p:spPr>
            <a:xfrm>
              <a:off x="4823415" y="5375387"/>
              <a:ext cx="106027" cy="120774"/>
            </a:xfrm>
            <a:custGeom>
              <a:avLst/>
              <a:gdLst/>
              <a:ahLst/>
              <a:cxnLst/>
              <a:rect l="0" t="0" r="0" b="0"/>
              <a:pathLst>
                <a:path w="106027" h="120774">
                  <a:moveTo>
                    <a:pt x="4208" y="0"/>
                  </a:moveTo>
                  <a:lnTo>
                    <a:pt x="4208" y="0"/>
                  </a:lnTo>
                  <a:lnTo>
                    <a:pt x="0" y="0"/>
                  </a:lnTo>
                  <a:lnTo>
                    <a:pt x="34873" y="0"/>
                  </a:lnTo>
                  <a:lnTo>
                    <a:pt x="56251" y="811"/>
                  </a:lnTo>
                  <a:lnTo>
                    <a:pt x="71113" y="5830"/>
                  </a:lnTo>
                  <a:lnTo>
                    <a:pt x="86495" y="17168"/>
                  </a:lnTo>
                  <a:lnTo>
                    <a:pt x="103183" y="40717"/>
                  </a:lnTo>
                  <a:lnTo>
                    <a:pt x="105487" y="48490"/>
                  </a:lnTo>
                  <a:lnTo>
                    <a:pt x="106026" y="53471"/>
                  </a:lnTo>
                  <a:lnTo>
                    <a:pt x="102453" y="64713"/>
                  </a:lnTo>
                  <a:lnTo>
                    <a:pt x="94786" y="78033"/>
                  </a:lnTo>
                  <a:lnTo>
                    <a:pt x="91909" y="90024"/>
                  </a:lnTo>
                  <a:lnTo>
                    <a:pt x="84077" y="101759"/>
                  </a:lnTo>
                  <a:lnTo>
                    <a:pt x="74715" y="111890"/>
                  </a:lnTo>
                  <a:lnTo>
                    <a:pt x="69899" y="114649"/>
                  </a:lnTo>
                  <a:lnTo>
                    <a:pt x="67478" y="115384"/>
                  </a:lnTo>
                  <a:lnTo>
                    <a:pt x="65864" y="116686"/>
                  </a:lnTo>
                  <a:lnTo>
                    <a:pt x="63593" y="120773"/>
                  </a:lnTo>
                  <a:lnTo>
                    <a:pt x="63274" y="120279"/>
                  </a:lnTo>
                  <a:lnTo>
                    <a:pt x="62674" y="117056"/>
                  </a:lnTo>
                  <a:lnTo>
                    <a:pt x="77243" y="10224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2" name="SMARTInkShape-3468"/>
            <p:cNvSpPr/>
            <p:nvPr>
              <p:custDataLst>
                <p:tags r:id="rId22"/>
              </p:custDataLst>
            </p:nvPr>
          </p:nvSpPr>
          <p:spPr>
            <a:xfrm>
              <a:off x="7164747" y="5740562"/>
              <a:ext cx="21911" cy="146072"/>
            </a:xfrm>
            <a:custGeom>
              <a:avLst/>
              <a:gdLst/>
              <a:ahLst/>
              <a:cxnLst/>
              <a:rect l="0" t="0" r="0" b="0"/>
              <a:pathLst>
                <a:path w="21911" h="146072">
                  <a:moveTo>
                    <a:pt x="0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6853" y="58620"/>
                  </a:lnTo>
                  <a:lnTo>
                    <a:pt x="9334" y="75256"/>
                  </a:lnTo>
                  <a:lnTo>
                    <a:pt x="16308" y="109107"/>
                  </a:lnTo>
                  <a:lnTo>
                    <a:pt x="20251" y="124028"/>
                  </a:lnTo>
                  <a:lnTo>
                    <a:pt x="21910" y="1460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3" name="SMARTInkShape-3469"/>
            <p:cNvSpPr/>
            <p:nvPr>
              <p:custDataLst>
                <p:tags r:id="rId23"/>
              </p:custDataLst>
            </p:nvPr>
          </p:nvSpPr>
          <p:spPr>
            <a:xfrm>
              <a:off x="7493433" y="5820901"/>
              <a:ext cx="102223" cy="131464"/>
            </a:xfrm>
            <a:custGeom>
              <a:avLst/>
              <a:gdLst/>
              <a:ahLst/>
              <a:cxnLst/>
              <a:rect l="0" t="0" r="0" b="0"/>
              <a:pathLst>
                <a:path w="102223" h="131464">
                  <a:moveTo>
                    <a:pt x="7276" y="0"/>
                  </a:moveTo>
                  <a:lnTo>
                    <a:pt x="7276" y="0"/>
                  </a:lnTo>
                  <a:lnTo>
                    <a:pt x="3399" y="0"/>
                  </a:lnTo>
                  <a:lnTo>
                    <a:pt x="2257" y="811"/>
                  </a:lnTo>
                  <a:lnTo>
                    <a:pt x="1495" y="2164"/>
                  </a:lnTo>
                  <a:lnTo>
                    <a:pt x="274" y="10165"/>
                  </a:lnTo>
                  <a:lnTo>
                    <a:pt x="0" y="28259"/>
                  </a:lnTo>
                  <a:lnTo>
                    <a:pt x="7413" y="60138"/>
                  </a:lnTo>
                  <a:lnTo>
                    <a:pt x="12096" y="70476"/>
                  </a:lnTo>
                  <a:lnTo>
                    <a:pt x="14483" y="93165"/>
                  </a:lnTo>
                  <a:lnTo>
                    <a:pt x="15327" y="93759"/>
                  </a:lnTo>
                  <a:lnTo>
                    <a:pt x="20859" y="94789"/>
                  </a:lnTo>
                  <a:lnTo>
                    <a:pt x="22493" y="84065"/>
                  </a:lnTo>
                  <a:lnTo>
                    <a:pt x="34504" y="60026"/>
                  </a:lnTo>
                  <a:lnTo>
                    <a:pt x="39975" y="45129"/>
                  </a:lnTo>
                  <a:lnTo>
                    <a:pt x="51236" y="29707"/>
                  </a:lnTo>
                  <a:lnTo>
                    <a:pt x="56985" y="23450"/>
                  </a:lnTo>
                  <a:lnTo>
                    <a:pt x="59935" y="22595"/>
                  </a:lnTo>
                  <a:lnTo>
                    <a:pt x="61859" y="22367"/>
                  </a:lnTo>
                  <a:lnTo>
                    <a:pt x="66159" y="24277"/>
                  </a:lnTo>
                  <a:lnTo>
                    <a:pt x="68442" y="25923"/>
                  </a:lnTo>
                  <a:lnTo>
                    <a:pt x="70978" y="32079"/>
                  </a:lnTo>
                  <a:lnTo>
                    <a:pt x="74571" y="44670"/>
                  </a:lnTo>
                  <a:lnTo>
                    <a:pt x="85587" y="78890"/>
                  </a:lnTo>
                  <a:lnTo>
                    <a:pt x="89179" y="94516"/>
                  </a:lnTo>
                  <a:lnTo>
                    <a:pt x="101621" y="125030"/>
                  </a:lnTo>
                  <a:lnTo>
                    <a:pt x="102222" y="13146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4" name="SMARTInkShape-3470"/>
            <p:cNvSpPr/>
            <p:nvPr>
              <p:custDataLst>
                <p:tags r:id="rId24"/>
              </p:custDataLst>
            </p:nvPr>
          </p:nvSpPr>
          <p:spPr>
            <a:xfrm>
              <a:off x="6536645" y="5594492"/>
              <a:ext cx="36519" cy="14608"/>
            </a:xfrm>
            <a:custGeom>
              <a:avLst/>
              <a:gdLst/>
              <a:ahLst/>
              <a:cxnLst/>
              <a:rect l="0" t="0" r="0" b="0"/>
              <a:pathLst>
                <a:path w="36519" h="14608">
                  <a:moveTo>
                    <a:pt x="0" y="0"/>
                  </a:moveTo>
                  <a:lnTo>
                    <a:pt x="0" y="0"/>
                  </a:lnTo>
                  <a:lnTo>
                    <a:pt x="0" y="7003"/>
                  </a:lnTo>
                  <a:lnTo>
                    <a:pt x="26794" y="7301"/>
                  </a:lnTo>
                  <a:lnTo>
                    <a:pt x="30302" y="9467"/>
                  </a:lnTo>
                  <a:lnTo>
                    <a:pt x="36518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5" name="SMARTInkShape-3471"/>
            <p:cNvSpPr/>
            <p:nvPr>
              <p:custDataLst>
                <p:tags r:id="rId25"/>
              </p:custDataLst>
            </p:nvPr>
          </p:nvSpPr>
          <p:spPr>
            <a:xfrm>
              <a:off x="7669705" y="5769777"/>
              <a:ext cx="27156" cy="225506"/>
            </a:xfrm>
            <a:custGeom>
              <a:avLst/>
              <a:gdLst/>
              <a:ahLst/>
              <a:cxnLst/>
              <a:rect l="0" t="0" r="0" b="0"/>
              <a:pathLst>
                <a:path w="27156" h="225506">
                  <a:moveTo>
                    <a:pt x="6288" y="0"/>
                  </a:moveTo>
                  <a:lnTo>
                    <a:pt x="6288" y="0"/>
                  </a:lnTo>
                  <a:lnTo>
                    <a:pt x="2411" y="3876"/>
                  </a:lnTo>
                  <a:lnTo>
                    <a:pt x="507" y="10107"/>
                  </a:lnTo>
                  <a:lnTo>
                    <a:pt x="0" y="14041"/>
                  </a:lnTo>
                  <a:lnTo>
                    <a:pt x="5363" y="45427"/>
                  </a:lnTo>
                  <a:lnTo>
                    <a:pt x="6106" y="79183"/>
                  </a:lnTo>
                  <a:lnTo>
                    <a:pt x="7046" y="107496"/>
                  </a:lnTo>
                  <a:lnTo>
                    <a:pt x="11292" y="136444"/>
                  </a:lnTo>
                  <a:lnTo>
                    <a:pt x="13722" y="164767"/>
                  </a:lnTo>
                  <a:lnTo>
                    <a:pt x="19790" y="200197"/>
                  </a:lnTo>
                  <a:lnTo>
                    <a:pt x="21489" y="219547"/>
                  </a:lnTo>
                  <a:lnTo>
                    <a:pt x="22914" y="221835"/>
                  </a:lnTo>
                  <a:lnTo>
                    <a:pt x="27155" y="225505"/>
                  </a:lnTo>
                  <a:lnTo>
                    <a:pt x="24013" y="222263"/>
                  </a:lnTo>
                  <a:lnTo>
                    <a:pt x="22281" y="218344"/>
                  </a:lnTo>
                  <a:lnTo>
                    <a:pt x="20266" y="211040"/>
                  </a:lnTo>
                  <a:lnTo>
                    <a:pt x="13592" y="19719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6" name="SMARTInkShape-3472"/>
            <p:cNvSpPr/>
            <p:nvPr>
              <p:custDataLst>
                <p:tags r:id="rId26"/>
              </p:custDataLst>
            </p:nvPr>
          </p:nvSpPr>
          <p:spPr>
            <a:xfrm>
              <a:off x="6916427" y="5594492"/>
              <a:ext cx="29217" cy="116389"/>
            </a:xfrm>
            <a:custGeom>
              <a:avLst/>
              <a:gdLst/>
              <a:ahLst/>
              <a:cxnLst/>
              <a:rect l="0" t="0" r="0" b="0"/>
              <a:pathLst>
                <a:path w="29217" h="116389">
                  <a:moveTo>
                    <a:pt x="0" y="0"/>
                  </a:moveTo>
                  <a:lnTo>
                    <a:pt x="0" y="0"/>
                  </a:lnTo>
                  <a:lnTo>
                    <a:pt x="0" y="10165"/>
                  </a:lnTo>
                  <a:lnTo>
                    <a:pt x="2165" y="14797"/>
                  </a:lnTo>
                  <a:lnTo>
                    <a:pt x="10166" y="28259"/>
                  </a:lnTo>
                  <a:lnTo>
                    <a:pt x="18095" y="60001"/>
                  </a:lnTo>
                  <a:lnTo>
                    <a:pt x="22500" y="96376"/>
                  </a:lnTo>
                  <a:lnTo>
                    <a:pt x="29123" y="116388"/>
                  </a:lnTo>
                  <a:lnTo>
                    <a:pt x="29216" y="10955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7" name="SMARTInkShape-3473"/>
            <p:cNvSpPr/>
            <p:nvPr>
              <p:custDataLst>
                <p:tags r:id="rId27"/>
              </p:custDataLst>
            </p:nvPr>
          </p:nvSpPr>
          <p:spPr>
            <a:xfrm>
              <a:off x="4462547" y="5404627"/>
              <a:ext cx="394291" cy="73006"/>
            </a:xfrm>
            <a:custGeom>
              <a:avLst/>
              <a:gdLst/>
              <a:ahLst/>
              <a:cxnLst/>
              <a:rect l="0" t="0" r="0" b="0"/>
              <a:pathLst>
                <a:path w="394291" h="73006">
                  <a:moveTo>
                    <a:pt x="36418" y="7277"/>
                  </a:moveTo>
                  <a:lnTo>
                    <a:pt x="36418" y="7277"/>
                  </a:lnTo>
                  <a:lnTo>
                    <a:pt x="8635" y="7277"/>
                  </a:lnTo>
                  <a:lnTo>
                    <a:pt x="0" y="62"/>
                  </a:lnTo>
                  <a:lnTo>
                    <a:pt x="3807" y="0"/>
                  </a:lnTo>
                  <a:lnTo>
                    <a:pt x="4939" y="802"/>
                  </a:lnTo>
                  <a:lnTo>
                    <a:pt x="5694" y="2149"/>
                  </a:lnTo>
                  <a:lnTo>
                    <a:pt x="6197" y="3858"/>
                  </a:lnTo>
                  <a:lnTo>
                    <a:pt x="7345" y="4998"/>
                  </a:lnTo>
                  <a:lnTo>
                    <a:pt x="15016" y="8991"/>
                  </a:lnTo>
                  <a:lnTo>
                    <a:pt x="49506" y="38669"/>
                  </a:lnTo>
                  <a:lnTo>
                    <a:pt x="56030" y="46385"/>
                  </a:lnTo>
                  <a:lnTo>
                    <a:pt x="86223" y="68051"/>
                  </a:lnTo>
                  <a:lnTo>
                    <a:pt x="100045" y="71540"/>
                  </a:lnTo>
                  <a:lnTo>
                    <a:pt x="132048" y="72815"/>
                  </a:lnTo>
                  <a:lnTo>
                    <a:pt x="167160" y="72983"/>
                  </a:lnTo>
                  <a:lnTo>
                    <a:pt x="201999" y="73005"/>
                  </a:lnTo>
                  <a:lnTo>
                    <a:pt x="233139" y="67989"/>
                  </a:lnTo>
                  <a:lnTo>
                    <a:pt x="262733" y="66156"/>
                  </a:lnTo>
                  <a:lnTo>
                    <a:pt x="294313" y="65765"/>
                  </a:lnTo>
                  <a:lnTo>
                    <a:pt x="313813" y="64910"/>
                  </a:lnTo>
                  <a:lnTo>
                    <a:pt x="349582" y="54062"/>
                  </a:lnTo>
                  <a:lnTo>
                    <a:pt x="370630" y="47611"/>
                  </a:lnTo>
                  <a:lnTo>
                    <a:pt x="385176" y="37842"/>
                  </a:lnTo>
                  <a:lnTo>
                    <a:pt x="394290" y="2918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8" name="SMARTInkShape-3474"/>
            <p:cNvSpPr/>
            <p:nvPr>
              <p:custDataLst>
                <p:tags r:id="rId28"/>
              </p:custDataLst>
            </p:nvPr>
          </p:nvSpPr>
          <p:spPr>
            <a:xfrm>
              <a:off x="5981578" y="5587188"/>
              <a:ext cx="43822" cy="29216"/>
            </a:xfrm>
            <a:custGeom>
              <a:avLst/>
              <a:gdLst/>
              <a:ahLst/>
              <a:cxnLst/>
              <a:rect l="0" t="0" r="0" b="0"/>
              <a:pathLst>
                <a:path w="43822" h="29216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6627" y="812"/>
                  </a:lnTo>
                  <a:lnTo>
                    <a:pt x="7215" y="6288"/>
                  </a:lnTo>
                  <a:lnTo>
                    <a:pt x="9428" y="6853"/>
                  </a:lnTo>
                  <a:lnTo>
                    <a:pt x="11155" y="7003"/>
                  </a:lnTo>
                  <a:lnTo>
                    <a:pt x="15237" y="9334"/>
                  </a:lnTo>
                  <a:lnTo>
                    <a:pt x="43821" y="2921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9" name="SMARTInkShape-3475"/>
            <p:cNvSpPr/>
            <p:nvPr>
              <p:custDataLst>
                <p:tags r:id="rId29"/>
              </p:custDataLst>
            </p:nvPr>
          </p:nvSpPr>
          <p:spPr>
            <a:xfrm>
              <a:off x="5214799" y="5572608"/>
              <a:ext cx="51036" cy="209955"/>
            </a:xfrm>
            <a:custGeom>
              <a:avLst/>
              <a:gdLst/>
              <a:ahLst/>
              <a:cxnLst/>
              <a:rect l="0" t="0" r="0" b="0"/>
              <a:pathLst>
                <a:path w="51036" h="209955">
                  <a:moveTo>
                    <a:pt x="7214" y="7277"/>
                  </a:moveTo>
                  <a:lnTo>
                    <a:pt x="7214" y="7277"/>
                  </a:lnTo>
                  <a:lnTo>
                    <a:pt x="7214" y="3400"/>
                  </a:lnTo>
                  <a:lnTo>
                    <a:pt x="6402" y="2258"/>
                  </a:lnTo>
                  <a:lnTo>
                    <a:pt x="5050" y="1496"/>
                  </a:lnTo>
                  <a:lnTo>
                    <a:pt x="0" y="0"/>
                  </a:lnTo>
                  <a:lnTo>
                    <a:pt x="3814" y="3859"/>
                  </a:lnTo>
                  <a:lnTo>
                    <a:pt x="5703" y="7922"/>
                  </a:lnTo>
                  <a:lnTo>
                    <a:pt x="6206" y="10141"/>
                  </a:lnTo>
                  <a:lnTo>
                    <a:pt x="12034" y="20346"/>
                  </a:lnTo>
                  <a:lnTo>
                    <a:pt x="14372" y="55621"/>
                  </a:lnTo>
                  <a:lnTo>
                    <a:pt x="14488" y="90943"/>
                  </a:lnTo>
                  <a:lnTo>
                    <a:pt x="14509" y="119529"/>
                  </a:lnTo>
                  <a:lnTo>
                    <a:pt x="18392" y="148558"/>
                  </a:lnTo>
                  <a:lnTo>
                    <a:pt x="21955" y="185011"/>
                  </a:lnTo>
                  <a:lnTo>
                    <a:pt x="28020" y="205626"/>
                  </a:lnTo>
                  <a:lnTo>
                    <a:pt x="29200" y="207676"/>
                  </a:lnTo>
                  <a:lnTo>
                    <a:pt x="30798" y="209043"/>
                  </a:lnTo>
                  <a:lnTo>
                    <a:pt x="32674" y="209954"/>
                  </a:lnTo>
                  <a:lnTo>
                    <a:pt x="34737" y="208938"/>
                  </a:lnTo>
                  <a:lnTo>
                    <a:pt x="42386" y="199039"/>
                  </a:lnTo>
                  <a:lnTo>
                    <a:pt x="51035" y="18256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0" name="SMARTInkShape-3476"/>
            <p:cNvSpPr/>
            <p:nvPr>
              <p:custDataLst>
                <p:tags r:id="rId30"/>
              </p:custDataLst>
            </p:nvPr>
          </p:nvSpPr>
          <p:spPr>
            <a:xfrm>
              <a:off x="7245213" y="5772931"/>
              <a:ext cx="72910" cy="121006"/>
            </a:xfrm>
            <a:custGeom>
              <a:avLst/>
              <a:gdLst/>
              <a:ahLst/>
              <a:cxnLst/>
              <a:rect l="0" t="0" r="0" b="0"/>
              <a:pathLst>
                <a:path w="72910" h="121006">
                  <a:moveTo>
                    <a:pt x="72909" y="11452"/>
                  </a:moveTo>
                  <a:lnTo>
                    <a:pt x="72909" y="11452"/>
                  </a:lnTo>
                  <a:lnTo>
                    <a:pt x="69031" y="11452"/>
                  </a:lnTo>
                  <a:lnTo>
                    <a:pt x="67889" y="10641"/>
                  </a:lnTo>
                  <a:lnTo>
                    <a:pt x="67127" y="9288"/>
                  </a:lnTo>
                  <a:lnTo>
                    <a:pt x="66620" y="7575"/>
                  </a:lnTo>
                  <a:lnTo>
                    <a:pt x="65469" y="6433"/>
                  </a:lnTo>
                  <a:lnTo>
                    <a:pt x="58226" y="3538"/>
                  </a:lnTo>
                  <a:lnTo>
                    <a:pt x="54751" y="362"/>
                  </a:lnTo>
                  <a:lnTo>
                    <a:pt x="52689" y="0"/>
                  </a:lnTo>
                  <a:lnTo>
                    <a:pt x="50503" y="571"/>
                  </a:lnTo>
                  <a:lnTo>
                    <a:pt x="45909" y="2559"/>
                  </a:lnTo>
                  <a:lnTo>
                    <a:pt x="38759" y="4489"/>
                  </a:lnTo>
                  <a:lnTo>
                    <a:pt x="31503" y="9028"/>
                  </a:lnTo>
                  <a:lnTo>
                    <a:pt x="26644" y="10375"/>
                  </a:lnTo>
                  <a:lnTo>
                    <a:pt x="21779" y="15301"/>
                  </a:lnTo>
                  <a:lnTo>
                    <a:pt x="3119" y="38908"/>
                  </a:lnTo>
                  <a:lnTo>
                    <a:pt x="514" y="55888"/>
                  </a:lnTo>
                  <a:lnTo>
                    <a:pt x="0" y="70994"/>
                  </a:lnTo>
                  <a:lnTo>
                    <a:pt x="7834" y="92258"/>
                  </a:lnTo>
                  <a:lnTo>
                    <a:pt x="10050" y="96971"/>
                  </a:lnTo>
                  <a:lnTo>
                    <a:pt x="16840" y="104372"/>
                  </a:lnTo>
                  <a:lnTo>
                    <a:pt x="33305" y="117492"/>
                  </a:lnTo>
                  <a:lnTo>
                    <a:pt x="42166" y="120543"/>
                  </a:lnTo>
                  <a:lnTo>
                    <a:pt x="50998" y="12100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1" name="SMARTInkShape-3477"/>
            <p:cNvSpPr/>
            <p:nvPr>
              <p:custDataLst>
                <p:tags r:id="rId31"/>
              </p:custDataLst>
            </p:nvPr>
          </p:nvSpPr>
          <p:spPr>
            <a:xfrm>
              <a:off x="5502860" y="5353476"/>
              <a:ext cx="98936" cy="178449"/>
            </a:xfrm>
            <a:custGeom>
              <a:avLst/>
              <a:gdLst/>
              <a:ahLst/>
              <a:cxnLst/>
              <a:rect l="0" t="0" r="0" b="0"/>
              <a:pathLst>
                <a:path w="98936" h="178449">
                  <a:moveTo>
                    <a:pt x="18597" y="0"/>
                  </a:moveTo>
                  <a:lnTo>
                    <a:pt x="18597" y="0"/>
                  </a:lnTo>
                  <a:lnTo>
                    <a:pt x="18597" y="10165"/>
                  </a:lnTo>
                  <a:lnTo>
                    <a:pt x="16433" y="14797"/>
                  </a:lnTo>
                  <a:lnTo>
                    <a:pt x="13578" y="19560"/>
                  </a:lnTo>
                  <a:lnTo>
                    <a:pt x="11158" y="26804"/>
                  </a:lnTo>
                  <a:lnTo>
                    <a:pt x="6475" y="34090"/>
                  </a:lnTo>
                  <a:lnTo>
                    <a:pt x="3914" y="41389"/>
                  </a:lnTo>
                  <a:lnTo>
                    <a:pt x="440" y="46256"/>
                  </a:lnTo>
                  <a:lnTo>
                    <a:pt x="0" y="49502"/>
                  </a:lnTo>
                  <a:lnTo>
                    <a:pt x="3304" y="63274"/>
                  </a:lnTo>
                  <a:lnTo>
                    <a:pt x="7663" y="68881"/>
                  </a:lnTo>
                  <a:lnTo>
                    <a:pt x="11844" y="71189"/>
                  </a:lnTo>
                  <a:lnTo>
                    <a:pt x="16407" y="73026"/>
                  </a:lnTo>
                  <a:lnTo>
                    <a:pt x="23538" y="77811"/>
                  </a:lnTo>
                  <a:lnTo>
                    <a:pt x="30791" y="80401"/>
                  </a:lnTo>
                  <a:lnTo>
                    <a:pt x="50398" y="93542"/>
                  </a:lnTo>
                  <a:lnTo>
                    <a:pt x="58496" y="104899"/>
                  </a:lnTo>
                  <a:lnTo>
                    <a:pt x="60675" y="111001"/>
                  </a:lnTo>
                  <a:lnTo>
                    <a:pt x="62265" y="136673"/>
                  </a:lnTo>
                  <a:lnTo>
                    <a:pt x="55411" y="169997"/>
                  </a:lnTo>
                  <a:lnTo>
                    <a:pt x="57411" y="175098"/>
                  </a:lnTo>
                  <a:lnTo>
                    <a:pt x="59080" y="177595"/>
                  </a:lnTo>
                  <a:lnTo>
                    <a:pt x="60192" y="178448"/>
                  </a:lnTo>
                  <a:lnTo>
                    <a:pt x="60934" y="178204"/>
                  </a:lnTo>
                  <a:lnTo>
                    <a:pt x="62570" y="175771"/>
                  </a:lnTo>
                  <a:lnTo>
                    <a:pt x="86169" y="139904"/>
                  </a:lnTo>
                  <a:lnTo>
                    <a:pt x="92717" y="126638"/>
                  </a:lnTo>
                  <a:lnTo>
                    <a:pt x="98935" y="10955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2" name="SMARTInkShape-3478"/>
            <p:cNvSpPr/>
            <p:nvPr>
              <p:custDataLst>
                <p:tags r:id="rId32"/>
              </p:custDataLst>
            </p:nvPr>
          </p:nvSpPr>
          <p:spPr>
            <a:xfrm>
              <a:off x="6368790" y="5660223"/>
              <a:ext cx="182464" cy="159102"/>
            </a:xfrm>
            <a:custGeom>
              <a:avLst/>
              <a:gdLst/>
              <a:ahLst/>
              <a:cxnLst/>
              <a:rect l="0" t="0" r="0" b="0"/>
              <a:pathLst>
                <a:path w="182464" h="159102">
                  <a:moveTo>
                    <a:pt x="36392" y="0"/>
                  </a:moveTo>
                  <a:lnTo>
                    <a:pt x="36392" y="0"/>
                  </a:lnTo>
                  <a:lnTo>
                    <a:pt x="29388" y="0"/>
                  </a:lnTo>
                  <a:lnTo>
                    <a:pt x="23317" y="6644"/>
                  </a:lnTo>
                  <a:lnTo>
                    <a:pt x="3097" y="39739"/>
                  </a:lnTo>
                  <a:lnTo>
                    <a:pt x="0" y="63893"/>
                  </a:lnTo>
                  <a:lnTo>
                    <a:pt x="770" y="64506"/>
                  </a:lnTo>
                  <a:lnTo>
                    <a:pt x="6174" y="65571"/>
                  </a:lnTo>
                  <a:lnTo>
                    <a:pt x="12810" y="60681"/>
                  </a:lnTo>
                  <a:lnTo>
                    <a:pt x="19577" y="58285"/>
                  </a:lnTo>
                  <a:lnTo>
                    <a:pt x="26721" y="53607"/>
                  </a:lnTo>
                  <a:lnTo>
                    <a:pt x="31553" y="52228"/>
                  </a:lnTo>
                  <a:lnTo>
                    <a:pt x="33977" y="52672"/>
                  </a:lnTo>
                  <a:lnTo>
                    <a:pt x="43699" y="57051"/>
                  </a:lnTo>
                  <a:lnTo>
                    <a:pt x="46133" y="57511"/>
                  </a:lnTo>
                  <a:lnTo>
                    <a:pt x="53433" y="62034"/>
                  </a:lnTo>
                  <a:lnTo>
                    <a:pt x="60737" y="72391"/>
                  </a:lnTo>
                  <a:lnTo>
                    <a:pt x="64163" y="85739"/>
                  </a:lnTo>
                  <a:lnTo>
                    <a:pt x="67580" y="115404"/>
                  </a:lnTo>
                  <a:lnTo>
                    <a:pt x="71857" y="136046"/>
                  </a:lnTo>
                  <a:lnTo>
                    <a:pt x="73513" y="149921"/>
                  </a:lnTo>
                  <a:lnTo>
                    <a:pt x="79171" y="159101"/>
                  </a:lnTo>
                  <a:lnTo>
                    <a:pt x="81914" y="155649"/>
                  </a:lnTo>
                  <a:lnTo>
                    <a:pt x="97354" y="128711"/>
                  </a:lnTo>
                  <a:lnTo>
                    <a:pt x="103660" y="94584"/>
                  </a:lnTo>
                  <a:lnTo>
                    <a:pt x="114499" y="58381"/>
                  </a:lnTo>
                  <a:lnTo>
                    <a:pt x="126496" y="25782"/>
                  </a:lnTo>
                  <a:lnTo>
                    <a:pt x="138645" y="8134"/>
                  </a:lnTo>
                  <a:lnTo>
                    <a:pt x="143512" y="3616"/>
                  </a:lnTo>
                  <a:lnTo>
                    <a:pt x="148380" y="1607"/>
                  </a:lnTo>
                  <a:lnTo>
                    <a:pt x="150814" y="1883"/>
                  </a:lnTo>
                  <a:lnTo>
                    <a:pt x="155683" y="4353"/>
                  </a:lnTo>
                  <a:lnTo>
                    <a:pt x="157306" y="6149"/>
                  </a:lnTo>
                  <a:lnTo>
                    <a:pt x="172114" y="39271"/>
                  </a:lnTo>
                  <a:lnTo>
                    <a:pt x="174891" y="73214"/>
                  </a:lnTo>
                  <a:lnTo>
                    <a:pt x="175891" y="89409"/>
                  </a:lnTo>
                  <a:lnTo>
                    <a:pt x="182260" y="123031"/>
                  </a:lnTo>
                  <a:lnTo>
                    <a:pt x="182463" y="13146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3" name="SMARTInkShape-3479"/>
            <p:cNvSpPr/>
            <p:nvPr>
              <p:custDataLst>
                <p:tags r:id="rId33"/>
              </p:custDataLst>
            </p:nvPr>
          </p:nvSpPr>
          <p:spPr>
            <a:xfrm>
              <a:off x="5996185" y="5696741"/>
              <a:ext cx="7302" cy="148217"/>
            </a:xfrm>
            <a:custGeom>
              <a:avLst/>
              <a:gdLst/>
              <a:ahLst/>
              <a:cxnLst/>
              <a:rect l="0" t="0" r="0" b="0"/>
              <a:pathLst>
                <a:path w="7302" h="148217">
                  <a:moveTo>
                    <a:pt x="0" y="0"/>
                  </a:moveTo>
                  <a:lnTo>
                    <a:pt x="0" y="0"/>
                  </a:lnTo>
                  <a:lnTo>
                    <a:pt x="0" y="34548"/>
                  </a:lnTo>
                  <a:lnTo>
                    <a:pt x="2164" y="66434"/>
                  </a:lnTo>
                  <a:lnTo>
                    <a:pt x="6627" y="102341"/>
                  </a:lnTo>
                  <a:lnTo>
                    <a:pt x="7215" y="134902"/>
                  </a:lnTo>
                  <a:lnTo>
                    <a:pt x="7292" y="148216"/>
                  </a:lnTo>
                  <a:lnTo>
                    <a:pt x="7301" y="146494"/>
                  </a:lnTo>
                  <a:lnTo>
                    <a:pt x="0" y="13876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4" name="SMARTInkShape-3480"/>
            <p:cNvSpPr/>
            <p:nvPr>
              <p:custDataLst>
                <p:tags r:id="rId34"/>
              </p:custDataLst>
            </p:nvPr>
          </p:nvSpPr>
          <p:spPr>
            <a:xfrm>
              <a:off x="6422885" y="5236646"/>
              <a:ext cx="230618" cy="204343"/>
            </a:xfrm>
            <a:custGeom>
              <a:avLst/>
              <a:gdLst/>
              <a:ahLst/>
              <a:cxnLst/>
              <a:rect l="0" t="0" r="0" b="0"/>
              <a:pathLst>
                <a:path w="230618" h="204343">
                  <a:moveTo>
                    <a:pt x="4208" y="7277"/>
                  </a:moveTo>
                  <a:lnTo>
                    <a:pt x="4208" y="7277"/>
                  </a:lnTo>
                  <a:lnTo>
                    <a:pt x="4208" y="989"/>
                  </a:lnTo>
                  <a:lnTo>
                    <a:pt x="3396" y="651"/>
                  </a:lnTo>
                  <a:lnTo>
                    <a:pt x="0" y="175"/>
                  </a:lnTo>
                  <a:lnTo>
                    <a:pt x="3493" y="0"/>
                  </a:lnTo>
                  <a:lnTo>
                    <a:pt x="9898" y="4998"/>
                  </a:lnTo>
                  <a:lnTo>
                    <a:pt x="16623" y="7414"/>
                  </a:lnTo>
                  <a:lnTo>
                    <a:pt x="21357" y="10854"/>
                  </a:lnTo>
                  <a:lnTo>
                    <a:pt x="40731" y="44029"/>
                  </a:lnTo>
                  <a:lnTo>
                    <a:pt x="44785" y="54448"/>
                  </a:lnTo>
                  <a:lnTo>
                    <a:pt x="53575" y="90194"/>
                  </a:lnTo>
                  <a:lnTo>
                    <a:pt x="61282" y="120596"/>
                  </a:lnTo>
                  <a:lnTo>
                    <a:pt x="62517" y="157105"/>
                  </a:lnTo>
                  <a:lnTo>
                    <a:pt x="62632" y="191843"/>
                  </a:lnTo>
                  <a:lnTo>
                    <a:pt x="62635" y="202989"/>
                  </a:lnTo>
                  <a:lnTo>
                    <a:pt x="61824" y="203484"/>
                  </a:lnTo>
                  <a:lnTo>
                    <a:pt x="58428" y="204179"/>
                  </a:lnTo>
                  <a:lnTo>
                    <a:pt x="60225" y="204342"/>
                  </a:lnTo>
                  <a:lnTo>
                    <a:pt x="61028" y="203574"/>
                  </a:lnTo>
                  <a:lnTo>
                    <a:pt x="61921" y="200556"/>
                  </a:lnTo>
                  <a:lnTo>
                    <a:pt x="63306" y="191196"/>
                  </a:lnTo>
                  <a:lnTo>
                    <a:pt x="75080" y="166021"/>
                  </a:lnTo>
                  <a:lnTo>
                    <a:pt x="94295" y="143724"/>
                  </a:lnTo>
                  <a:lnTo>
                    <a:pt x="101322" y="140955"/>
                  </a:lnTo>
                  <a:lnTo>
                    <a:pt x="109043" y="138913"/>
                  </a:lnTo>
                  <a:lnTo>
                    <a:pt x="118765" y="134013"/>
                  </a:lnTo>
                  <a:lnTo>
                    <a:pt x="148264" y="129423"/>
                  </a:lnTo>
                  <a:lnTo>
                    <a:pt x="154252" y="126486"/>
                  </a:lnTo>
                  <a:lnTo>
                    <a:pt x="162185" y="124019"/>
                  </a:lnTo>
                  <a:lnTo>
                    <a:pt x="169675" y="119321"/>
                  </a:lnTo>
                  <a:lnTo>
                    <a:pt x="174588" y="117937"/>
                  </a:lnTo>
                  <a:lnTo>
                    <a:pt x="176222" y="116756"/>
                  </a:lnTo>
                  <a:lnTo>
                    <a:pt x="177313" y="115158"/>
                  </a:lnTo>
                  <a:lnTo>
                    <a:pt x="178039" y="113280"/>
                  </a:lnTo>
                  <a:lnTo>
                    <a:pt x="179334" y="112029"/>
                  </a:lnTo>
                  <a:lnTo>
                    <a:pt x="182938" y="110638"/>
                  </a:lnTo>
                  <a:lnTo>
                    <a:pt x="184225" y="109456"/>
                  </a:lnTo>
                  <a:lnTo>
                    <a:pt x="186457" y="103336"/>
                  </a:lnTo>
                  <a:lnTo>
                    <a:pt x="185758" y="102965"/>
                  </a:lnTo>
                  <a:lnTo>
                    <a:pt x="175907" y="102252"/>
                  </a:lnTo>
                  <a:lnTo>
                    <a:pt x="174667" y="103054"/>
                  </a:lnTo>
                  <a:lnTo>
                    <a:pt x="173841" y="104400"/>
                  </a:lnTo>
                  <a:lnTo>
                    <a:pt x="172923" y="108871"/>
                  </a:lnTo>
                  <a:lnTo>
                    <a:pt x="172207" y="141961"/>
                  </a:lnTo>
                  <a:lnTo>
                    <a:pt x="173005" y="155203"/>
                  </a:lnTo>
                  <a:lnTo>
                    <a:pt x="178021" y="164627"/>
                  </a:lnTo>
                  <a:lnTo>
                    <a:pt x="189356" y="177575"/>
                  </a:lnTo>
                  <a:lnTo>
                    <a:pt x="194155" y="180345"/>
                  </a:lnTo>
                  <a:lnTo>
                    <a:pt x="203848" y="182124"/>
                  </a:lnTo>
                  <a:lnTo>
                    <a:pt x="218445" y="182522"/>
                  </a:lnTo>
                  <a:lnTo>
                    <a:pt x="223314" y="180380"/>
                  </a:lnTo>
                  <a:lnTo>
                    <a:pt x="230190" y="175558"/>
                  </a:lnTo>
                  <a:lnTo>
                    <a:pt x="230617" y="16795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5" name="SMARTInkShape-3481"/>
            <p:cNvSpPr/>
            <p:nvPr>
              <p:custDataLst>
                <p:tags r:id="rId35"/>
              </p:custDataLst>
            </p:nvPr>
          </p:nvSpPr>
          <p:spPr>
            <a:xfrm>
              <a:off x="6317876" y="5192799"/>
              <a:ext cx="101914" cy="262927"/>
            </a:xfrm>
            <a:custGeom>
              <a:avLst/>
              <a:gdLst/>
              <a:ahLst/>
              <a:cxnLst/>
              <a:rect l="0" t="0" r="0" b="0"/>
              <a:pathLst>
                <a:path w="101914" h="262927">
                  <a:moveTo>
                    <a:pt x="36182" y="0"/>
                  </a:moveTo>
                  <a:lnTo>
                    <a:pt x="36182" y="0"/>
                  </a:lnTo>
                  <a:lnTo>
                    <a:pt x="36182" y="34548"/>
                  </a:lnTo>
                  <a:lnTo>
                    <a:pt x="36182" y="64500"/>
                  </a:lnTo>
                  <a:lnTo>
                    <a:pt x="36182" y="96866"/>
                  </a:lnTo>
                  <a:lnTo>
                    <a:pt x="36182" y="124728"/>
                  </a:lnTo>
                  <a:lnTo>
                    <a:pt x="36182" y="159346"/>
                  </a:lnTo>
                  <a:lnTo>
                    <a:pt x="41962" y="194855"/>
                  </a:lnTo>
                  <a:lnTo>
                    <a:pt x="43184" y="212332"/>
                  </a:lnTo>
                  <a:lnTo>
                    <a:pt x="36475" y="236811"/>
                  </a:lnTo>
                  <a:lnTo>
                    <a:pt x="35565" y="238213"/>
                  </a:lnTo>
                  <a:lnTo>
                    <a:pt x="34147" y="239147"/>
                  </a:lnTo>
                  <a:lnTo>
                    <a:pt x="32391" y="239770"/>
                  </a:lnTo>
                  <a:lnTo>
                    <a:pt x="30409" y="239373"/>
                  </a:lnTo>
                  <a:lnTo>
                    <a:pt x="26041" y="236769"/>
                  </a:lnTo>
                  <a:lnTo>
                    <a:pt x="24552" y="234939"/>
                  </a:lnTo>
                  <a:lnTo>
                    <a:pt x="19999" y="226169"/>
                  </a:lnTo>
                  <a:lnTo>
                    <a:pt x="10006" y="214205"/>
                  </a:lnTo>
                  <a:lnTo>
                    <a:pt x="5403" y="204492"/>
                  </a:lnTo>
                  <a:lnTo>
                    <a:pt x="2215" y="199626"/>
                  </a:lnTo>
                  <a:lnTo>
                    <a:pt x="0" y="191334"/>
                  </a:lnTo>
                  <a:lnTo>
                    <a:pt x="5981" y="183729"/>
                  </a:lnTo>
                  <a:lnTo>
                    <a:pt x="8694" y="183095"/>
                  </a:lnTo>
                  <a:lnTo>
                    <a:pt x="10553" y="182926"/>
                  </a:lnTo>
                  <a:lnTo>
                    <a:pt x="14782" y="180574"/>
                  </a:lnTo>
                  <a:lnTo>
                    <a:pt x="19367" y="177635"/>
                  </a:lnTo>
                  <a:lnTo>
                    <a:pt x="26511" y="175169"/>
                  </a:lnTo>
                  <a:lnTo>
                    <a:pt x="33767" y="170471"/>
                  </a:lnTo>
                  <a:lnTo>
                    <a:pt x="41056" y="168719"/>
                  </a:lnTo>
                  <a:lnTo>
                    <a:pt x="53224" y="168078"/>
                  </a:lnTo>
                  <a:lnTo>
                    <a:pt x="64403" y="171886"/>
                  </a:lnTo>
                  <a:lnTo>
                    <a:pt x="74118" y="178155"/>
                  </a:lnTo>
                  <a:lnTo>
                    <a:pt x="77387" y="182781"/>
                  </a:lnTo>
                  <a:lnTo>
                    <a:pt x="85553" y="205156"/>
                  </a:lnTo>
                  <a:lnTo>
                    <a:pt x="87339" y="213717"/>
                  </a:lnTo>
                  <a:lnTo>
                    <a:pt x="92094" y="223911"/>
                  </a:lnTo>
                  <a:lnTo>
                    <a:pt x="101417" y="260162"/>
                  </a:lnTo>
                  <a:lnTo>
                    <a:pt x="101913" y="2629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1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time series (w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: t = 1, 2, …, T} is discrete white noise if the variables 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are independent and identically distributed with a mean zero. This implies that the variables all have the same variance </a:t>
            </a:r>
            <a:r>
              <a:rPr lang="el-GR" sz="2800" dirty="0" smtClean="0"/>
              <a:t>σ</a:t>
            </a:r>
            <a:r>
              <a:rPr lang="en-US" sz="2800" dirty="0" smtClean="0"/>
              <a:t>2 and </a:t>
            </a:r>
            <a:r>
              <a:rPr lang="en-US" sz="2800" dirty="0" err="1" smtClean="0"/>
              <a:t>Cov</a:t>
            </a:r>
            <a:r>
              <a:rPr lang="en-US" sz="2800" dirty="0" smtClean="0"/>
              <a:t>(w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w</a:t>
            </a:r>
            <a:r>
              <a:rPr lang="en-US" sz="2800" baseline="-25000" dirty="0" smtClean="0"/>
              <a:t>j</a:t>
            </a:r>
            <a:r>
              <a:rPr lang="en-US" sz="2800" dirty="0" smtClean="0"/>
              <a:t>) = 0 for all </a:t>
            </a:r>
            <a:r>
              <a:rPr lang="en-US" sz="2800" dirty="0" err="1" smtClean="0"/>
              <a:t>i</a:t>
            </a:r>
            <a:r>
              <a:rPr lang="en-US" sz="2800" dirty="0" smtClean="0"/>
              <a:t> ≠ j. If, in addition, the variables also follows a normal distribution, the series is called Gaussian white noise.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DFB-C4F9-48FB-B80E-AFF7D55DCE6E}" type="slidenum">
              <a:rPr lang="en-US" smtClean="0"/>
              <a:t>3</a:t>
            </a:fld>
            <a:endParaRPr lang="en-US"/>
          </a:p>
        </p:txBody>
      </p:sp>
      <p:grpSp>
        <p:nvGrpSpPr>
          <p:cNvPr id="8" name="SMARTInkShape-Group51"/>
          <p:cNvGrpSpPr/>
          <p:nvPr/>
        </p:nvGrpSpPr>
        <p:grpSpPr>
          <a:xfrm>
            <a:off x="2753990" y="1416920"/>
            <a:ext cx="393826" cy="560852"/>
            <a:chOff x="2753990" y="1416920"/>
            <a:chExt cx="393826" cy="560852"/>
          </a:xfrm>
        </p:grpSpPr>
        <p:sp>
          <p:nvSpPr>
            <p:cNvPr id="5" name="SMARTInkShape-191"/>
            <p:cNvSpPr/>
            <p:nvPr>
              <p:custDataLst>
                <p:tags r:id="rId65"/>
              </p:custDataLst>
            </p:nvPr>
          </p:nvSpPr>
          <p:spPr>
            <a:xfrm>
              <a:off x="3017367" y="1789361"/>
              <a:ext cx="130449" cy="36518"/>
            </a:xfrm>
            <a:custGeom>
              <a:avLst/>
              <a:gdLst/>
              <a:ahLst/>
              <a:cxnLst/>
              <a:rect l="0" t="0" r="0" b="0"/>
              <a:pathLst>
                <a:path w="130449" h="36518">
                  <a:moveTo>
                    <a:pt x="6288" y="36517"/>
                  </a:moveTo>
                  <a:lnTo>
                    <a:pt x="6288" y="36517"/>
                  </a:lnTo>
                  <a:lnTo>
                    <a:pt x="0" y="36517"/>
                  </a:lnTo>
                  <a:lnTo>
                    <a:pt x="3163" y="36517"/>
                  </a:lnTo>
                  <a:lnTo>
                    <a:pt x="7063" y="34353"/>
                  </a:lnTo>
                  <a:lnTo>
                    <a:pt x="11501" y="31498"/>
                  </a:lnTo>
                  <a:lnTo>
                    <a:pt x="19374" y="29891"/>
                  </a:lnTo>
                  <a:lnTo>
                    <a:pt x="44689" y="25426"/>
                  </a:lnTo>
                  <a:lnTo>
                    <a:pt x="73203" y="16774"/>
                  </a:lnTo>
                  <a:lnTo>
                    <a:pt x="107442" y="7430"/>
                  </a:lnTo>
                  <a:lnTo>
                    <a:pt x="130448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192"/>
            <p:cNvSpPr/>
            <p:nvPr>
              <p:custDataLst>
                <p:tags r:id="rId66"/>
              </p:custDataLst>
            </p:nvPr>
          </p:nvSpPr>
          <p:spPr>
            <a:xfrm>
              <a:off x="3060173" y="1628684"/>
              <a:ext cx="51125" cy="349088"/>
            </a:xfrm>
            <a:custGeom>
              <a:avLst/>
              <a:gdLst/>
              <a:ahLst/>
              <a:cxnLst/>
              <a:rect l="0" t="0" r="0" b="0"/>
              <a:pathLst>
                <a:path w="51125" h="349088">
                  <a:moveTo>
                    <a:pt x="14606" y="0"/>
                  </a:moveTo>
                  <a:lnTo>
                    <a:pt x="14606" y="0"/>
                  </a:lnTo>
                  <a:lnTo>
                    <a:pt x="14606" y="32635"/>
                  </a:lnTo>
                  <a:lnTo>
                    <a:pt x="14606" y="67591"/>
                  </a:lnTo>
                  <a:lnTo>
                    <a:pt x="14606" y="103097"/>
                  </a:lnTo>
                  <a:lnTo>
                    <a:pt x="12443" y="131714"/>
                  </a:lnTo>
                  <a:lnTo>
                    <a:pt x="8826" y="160751"/>
                  </a:lnTo>
                  <a:lnTo>
                    <a:pt x="7754" y="189913"/>
                  </a:lnTo>
                  <a:lnTo>
                    <a:pt x="3515" y="224970"/>
                  </a:lnTo>
                  <a:lnTo>
                    <a:pt x="694" y="255339"/>
                  </a:lnTo>
                  <a:lnTo>
                    <a:pt x="91" y="288226"/>
                  </a:lnTo>
                  <a:lnTo>
                    <a:pt x="5" y="322891"/>
                  </a:lnTo>
                  <a:lnTo>
                    <a:pt x="0" y="345569"/>
                  </a:lnTo>
                  <a:lnTo>
                    <a:pt x="811" y="347236"/>
                  </a:lnTo>
                  <a:lnTo>
                    <a:pt x="2164" y="348346"/>
                  </a:lnTo>
                  <a:lnTo>
                    <a:pt x="3877" y="349087"/>
                  </a:lnTo>
                  <a:lnTo>
                    <a:pt x="5830" y="348769"/>
                  </a:lnTo>
                  <a:lnTo>
                    <a:pt x="10165" y="346252"/>
                  </a:lnTo>
                  <a:lnTo>
                    <a:pt x="31824" y="317713"/>
                  </a:lnTo>
                  <a:lnTo>
                    <a:pt x="48496" y="282862"/>
                  </a:lnTo>
                  <a:lnTo>
                    <a:pt x="51124" y="2775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193"/>
            <p:cNvSpPr/>
            <p:nvPr>
              <p:custDataLst>
                <p:tags r:id="rId67"/>
              </p:custDataLst>
            </p:nvPr>
          </p:nvSpPr>
          <p:spPr>
            <a:xfrm>
              <a:off x="2753990" y="1416920"/>
              <a:ext cx="225407" cy="394214"/>
            </a:xfrm>
            <a:custGeom>
              <a:avLst/>
              <a:gdLst/>
              <a:ahLst/>
              <a:cxnLst/>
              <a:rect l="0" t="0" r="0" b="0"/>
              <a:pathLst>
                <a:path w="225407" h="394214">
                  <a:moveTo>
                    <a:pt x="152809" y="80300"/>
                  </a:moveTo>
                  <a:lnTo>
                    <a:pt x="152809" y="80300"/>
                  </a:lnTo>
                  <a:lnTo>
                    <a:pt x="145531" y="80300"/>
                  </a:lnTo>
                  <a:lnTo>
                    <a:pt x="151796" y="80300"/>
                  </a:lnTo>
                  <a:lnTo>
                    <a:pt x="185439" y="53496"/>
                  </a:lnTo>
                  <a:lnTo>
                    <a:pt x="198544" y="45398"/>
                  </a:lnTo>
                  <a:lnTo>
                    <a:pt x="222521" y="17204"/>
                  </a:lnTo>
                  <a:lnTo>
                    <a:pt x="224859" y="9759"/>
                  </a:lnTo>
                  <a:lnTo>
                    <a:pt x="225406" y="4857"/>
                  </a:lnTo>
                  <a:lnTo>
                    <a:pt x="224741" y="3225"/>
                  </a:lnTo>
                  <a:lnTo>
                    <a:pt x="223486" y="2138"/>
                  </a:lnTo>
                  <a:lnTo>
                    <a:pt x="219927" y="929"/>
                  </a:lnTo>
                  <a:lnTo>
                    <a:pt x="197581" y="0"/>
                  </a:lnTo>
                  <a:lnTo>
                    <a:pt x="184018" y="3850"/>
                  </a:lnTo>
                  <a:lnTo>
                    <a:pt x="149537" y="27773"/>
                  </a:lnTo>
                  <a:lnTo>
                    <a:pt x="115860" y="55290"/>
                  </a:lnTo>
                  <a:lnTo>
                    <a:pt x="79717" y="88158"/>
                  </a:lnTo>
                  <a:lnTo>
                    <a:pt x="44060" y="124194"/>
                  </a:lnTo>
                  <a:lnTo>
                    <a:pt x="16903" y="160649"/>
                  </a:lnTo>
                  <a:lnTo>
                    <a:pt x="3727" y="184024"/>
                  </a:lnTo>
                  <a:lnTo>
                    <a:pt x="0" y="205326"/>
                  </a:lnTo>
                  <a:lnTo>
                    <a:pt x="1850" y="211066"/>
                  </a:lnTo>
                  <a:lnTo>
                    <a:pt x="3480" y="213733"/>
                  </a:lnTo>
                  <a:lnTo>
                    <a:pt x="22906" y="228764"/>
                  </a:lnTo>
                  <a:lnTo>
                    <a:pt x="30425" y="231492"/>
                  </a:lnTo>
                  <a:lnTo>
                    <a:pt x="58959" y="233546"/>
                  </a:lnTo>
                  <a:lnTo>
                    <a:pt x="83887" y="226229"/>
                  </a:lnTo>
                  <a:lnTo>
                    <a:pt x="94231" y="220722"/>
                  </a:lnTo>
                  <a:lnTo>
                    <a:pt x="96716" y="220170"/>
                  </a:lnTo>
                  <a:lnTo>
                    <a:pt x="98372" y="218991"/>
                  </a:lnTo>
                  <a:lnTo>
                    <a:pt x="99476" y="217394"/>
                  </a:lnTo>
                  <a:lnTo>
                    <a:pt x="101673" y="211793"/>
                  </a:lnTo>
                  <a:lnTo>
                    <a:pt x="101683" y="218054"/>
                  </a:lnTo>
                  <a:lnTo>
                    <a:pt x="95853" y="229717"/>
                  </a:lnTo>
                  <a:lnTo>
                    <a:pt x="82124" y="252355"/>
                  </a:lnTo>
                  <a:lnTo>
                    <a:pt x="68405" y="287441"/>
                  </a:lnTo>
                  <a:lnTo>
                    <a:pt x="65451" y="323832"/>
                  </a:lnTo>
                  <a:lnTo>
                    <a:pt x="66003" y="359528"/>
                  </a:lnTo>
                  <a:lnTo>
                    <a:pt x="69055" y="369677"/>
                  </a:lnTo>
                  <a:lnTo>
                    <a:pt x="75280" y="377434"/>
                  </a:lnTo>
                  <a:lnTo>
                    <a:pt x="91354" y="390801"/>
                  </a:lnTo>
                  <a:lnTo>
                    <a:pt x="96552" y="392774"/>
                  </a:lnTo>
                  <a:lnTo>
                    <a:pt x="121565" y="394213"/>
                  </a:lnTo>
                  <a:lnTo>
                    <a:pt x="125487" y="392636"/>
                  </a:lnTo>
                  <a:lnTo>
                    <a:pt x="161773" y="363049"/>
                  </a:lnTo>
                  <a:lnTo>
                    <a:pt x="173048" y="349912"/>
                  </a:lnTo>
                  <a:lnTo>
                    <a:pt x="203503" y="314450"/>
                  </a:lnTo>
                  <a:lnTo>
                    <a:pt x="218541" y="31401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MARTInkShape-194"/>
          <p:cNvSpPr/>
          <p:nvPr>
            <p:custDataLst>
              <p:tags r:id="rId1"/>
            </p:custDataLst>
          </p:nvPr>
        </p:nvSpPr>
        <p:spPr>
          <a:xfrm>
            <a:off x="5514153" y="2746129"/>
            <a:ext cx="1811246" cy="102243"/>
          </a:xfrm>
          <a:custGeom>
            <a:avLst/>
            <a:gdLst/>
            <a:ahLst/>
            <a:cxnLst/>
            <a:rect l="0" t="0" r="0" b="0"/>
            <a:pathLst>
              <a:path w="1811246" h="102243">
                <a:moveTo>
                  <a:pt x="0" y="7296"/>
                </a:moveTo>
                <a:lnTo>
                  <a:pt x="0" y="7296"/>
                </a:lnTo>
                <a:lnTo>
                  <a:pt x="3878" y="7296"/>
                </a:lnTo>
                <a:lnTo>
                  <a:pt x="5019" y="6484"/>
                </a:lnTo>
                <a:lnTo>
                  <a:pt x="5781" y="5132"/>
                </a:lnTo>
                <a:lnTo>
                  <a:pt x="7003" y="1007"/>
                </a:lnTo>
                <a:lnTo>
                  <a:pt x="9334" y="443"/>
                </a:lnTo>
                <a:lnTo>
                  <a:pt x="31684" y="0"/>
                </a:lnTo>
                <a:lnTo>
                  <a:pt x="36533" y="2160"/>
                </a:lnTo>
                <a:lnTo>
                  <a:pt x="41394" y="5013"/>
                </a:lnTo>
                <a:lnTo>
                  <a:pt x="51127" y="6845"/>
                </a:lnTo>
                <a:lnTo>
                  <a:pt x="87191" y="7292"/>
                </a:lnTo>
                <a:lnTo>
                  <a:pt x="120370" y="7296"/>
                </a:lnTo>
                <a:lnTo>
                  <a:pt x="156625" y="7296"/>
                </a:lnTo>
                <a:lnTo>
                  <a:pt x="191700" y="7296"/>
                </a:lnTo>
                <a:lnTo>
                  <a:pt x="204491" y="8107"/>
                </a:lnTo>
                <a:lnTo>
                  <a:pt x="234834" y="13584"/>
                </a:lnTo>
                <a:lnTo>
                  <a:pt x="270378" y="14466"/>
                </a:lnTo>
                <a:lnTo>
                  <a:pt x="306767" y="15393"/>
                </a:lnTo>
                <a:lnTo>
                  <a:pt x="343268" y="20885"/>
                </a:lnTo>
                <a:lnTo>
                  <a:pt x="379783" y="23933"/>
                </a:lnTo>
                <a:lnTo>
                  <a:pt x="412875" y="28165"/>
                </a:lnTo>
                <a:lnTo>
                  <a:pt x="444838" y="29001"/>
                </a:lnTo>
                <a:lnTo>
                  <a:pt x="474595" y="29166"/>
                </a:lnTo>
                <a:lnTo>
                  <a:pt x="507793" y="33075"/>
                </a:lnTo>
                <a:lnTo>
                  <a:pt x="536011" y="35492"/>
                </a:lnTo>
                <a:lnTo>
                  <a:pt x="569607" y="36309"/>
                </a:lnTo>
                <a:lnTo>
                  <a:pt x="597155" y="37262"/>
                </a:lnTo>
                <a:lnTo>
                  <a:pt x="625876" y="41512"/>
                </a:lnTo>
                <a:lnTo>
                  <a:pt x="654132" y="43131"/>
                </a:lnTo>
                <a:lnTo>
                  <a:pt x="688065" y="43679"/>
                </a:lnTo>
                <a:lnTo>
                  <a:pt x="716200" y="43774"/>
                </a:lnTo>
                <a:lnTo>
                  <a:pt x="745094" y="45966"/>
                </a:lnTo>
                <a:lnTo>
                  <a:pt x="774213" y="49590"/>
                </a:lnTo>
                <a:lnTo>
                  <a:pt x="803399" y="50665"/>
                </a:lnTo>
                <a:lnTo>
                  <a:pt x="832605" y="50983"/>
                </a:lnTo>
                <a:lnTo>
                  <a:pt x="861816" y="51077"/>
                </a:lnTo>
                <a:lnTo>
                  <a:pt x="893193" y="51105"/>
                </a:lnTo>
                <a:lnTo>
                  <a:pt x="926024" y="53277"/>
                </a:lnTo>
                <a:lnTo>
                  <a:pt x="956309" y="56896"/>
                </a:lnTo>
                <a:lnTo>
                  <a:pt x="985841" y="57969"/>
                </a:lnTo>
                <a:lnTo>
                  <a:pt x="1017313" y="58287"/>
                </a:lnTo>
                <a:lnTo>
                  <a:pt x="1050172" y="58381"/>
                </a:lnTo>
                <a:lnTo>
                  <a:pt x="1080465" y="58409"/>
                </a:lnTo>
                <a:lnTo>
                  <a:pt x="1112164" y="58417"/>
                </a:lnTo>
                <a:lnTo>
                  <a:pt x="1145089" y="58420"/>
                </a:lnTo>
                <a:lnTo>
                  <a:pt x="1177567" y="58420"/>
                </a:lnTo>
                <a:lnTo>
                  <a:pt x="1212888" y="58420"/>
                </a:lnTo>
                <a:lnTo>
                  <a:pt x="1246887" y="58420"/>
                </a:lnTo>
                <a:lnTo>
                  <a:pt x="1277518" y="58420"/>
                </a:lnTo>
                <a:lnTo>
                  <a:pt x="1309317" y="58420"/>
                </a:lnTo>
                <a:lnTo>
                  <a:pt x="1342272" y="58420"/>
                </a:lnTo>
                <a:lnTo>
                  <a:pt x="1372594" y="58420"/>
                </a:lnTo>
                <a:lnTo>
                  <a:pt x="1402136" y="58420"/>
                </a:lnTo>
                <a:lnTo>
                  <a:pt x="1433612" y="58420"/>
                </a:lnTo>
                <a:lnTo>
                  <a:pt x="1466471" y="58420"/>
                </a:lnTo>
                <a:lnTo>
                  <a:pt x="1496766" y="60585"/>
                </a:lnTo>
                <a:lnTo>
                  <a:pt x="1526299" y="64201"/>
                </a:lnTo>
                <a:lnTo>
                  <a:pt x="1555609" y="65273"/>
                </a:lnTo>
                <a:lnTo>
                  <a:pt x="1590716" y="65635"/>
                </a:lnTo>
                <a:lnTo>
                  <a:pt x="1626113" y="66518"/>
                </a:lnTo>
                <a:lnTo>
                  <a:pt x="1657390" y="71501"/>
                </a:lnTo>
                <a:lnTo>
                  <a:pt x="1687011" y="72726"/>
                </a:lnTo>
                <a:lnTo>
                  <a:pt x="1721453" y="78768"/>
                </a:lnTo>
                <a:lnTo>
                  <a:pt x="1757586" y="80240"/>
                </a:lnTo>
                <a:lnTo>
                  <a:pt x="1765230" y="82455"/>
                </a:lnTo>
                <a:lnTo>
                  <a:pt x="1772144" y="85332"/>
                </a:lnTo>
                <a:lnTo>
                  <a:pt x="1803621" y="87632"/>
                </a:lnTo>
                <a:lnTo>
                  <a:pt x="1811180" y="94849"/>
                </a:lnTo>
                <a:lnTo>
                  <a:pt x="1811245" y="98789"/>
                </a:lnTo>
                <a:lnTo>
                  <a:pt x="1810442" y="99940"/>
                </a:lnTo>
                <a:lnTo>
                  <a:pt x="1809096" y="100707"/>
                </a:lnTo>
                <a:lnTo>
                  <a:pt x="1803969" y="102242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195"/>
          <p:cNvSpPr/>
          <p:nvPr>
            <p:custDataLst>
              <p:tags r:id="rId2"/>
            </p:custDataLst>
          </p:nvPr>
        </p:nvSpPr>
        <p:spPr>
          <a:xfrm>
            <a:off x="1015189" y="3169726"/>
            <a:ext cx="5711349" cy="109552"/>
          </a:xfrm>
          <a:custGeom>
            <a:avLst/>
            <a:gdLst/>
            <a:ahLst/>
            <a:cxnLst/>
            <a:rect l="0" t="0" r="0" b="0"/>
            <a:pathLst>
              <a:path w="5711349" h="109552">
                <a:moveTo>
                  <a:pt x="0" y="80338"/>
                </a:moveTo>
                <a:lnTo>
                  <a:pt x="0" y="80338"/>
                </a:lnTo>
                <a:lnTo>
                  <a:pt x="0" y="87552"/>
                </a:lnTo>
                <a:lnTo>
                  <a:pt x="6288" y="81345"/>
                </a:lnTo>
                <a:lnTo>
                  <a:pt x="12933" y="79725"/>
                </a:lnTo>
                <a:lnTo>
                  <a:pt x="19701" y="75377"/>
                </a:lnTo>
                <a:lnTo>
                  <a:pt x="26846" y="72917"/>
                </a:lnTo>
                <a:lnTo>
                  <a:pt x="34102" y="68221"/>
                </a:lnTo>
                <a:lnTo>
                  <a:pt x="41392" y="66469"/>
                </a:lnTo>
                <a:lnTo>
                  <a:pt x="77227" y="65736"/>
                </a:lnTo>
                <a:lnTo>
                  <a:pt x="111443" y="64920"/>
                </a:lnTo>
                <a:lnTo>
                  <a:pt x="125735" y="59950"/>
                </a:lnTo>
                <a:lnTo>
                  <a:pt x="158335" y="58516"/>
                </a:lnTo>
                <a:lnTo>
                  <a:pt x="192331" y="58432"/>
                </a:lnTo>
                <a:lnTo>
                  <a:pt x="206934" y="59240"/>
                </a:lnTo>
                <a:lnTo>
                  <a:pt x="236958" y="65054"/>
                </a:lnTo>
                <a:lnTo>
                  <a:pt x="271987" y="65671"/>
                </a:lnTo>
                <a:lnTo>
                  <a:pt x="287071" y="66525"/>
                </a:lnTo>
                <a:lnTo>
                  <a:pt x="321487" y="72356"/>
                </a:lnTo>
                <a:lnTo>
                  <a:pt x="357820" y="72975"/>
                </a:lnTo>
                <a:lnTo>
                  <a:pt x="394321" y="73841"/>
                </a:lnTo>
                <a:lnTo>
                  <a:pt x="424717" y="79322"/>
                </a:lnTo>
                <a:lnTo>
                  <a:pt x="458103" y="85985"/>
                </a:lnTo>
                <a:lnTo>
                  <a:pt x="490031" y="88235"/>
                </a:lnTo>
                <a:lnTo>
                  <a:pt x="525944" y="93901"/>
                </a:lnTo>
                <a:lnTo>
                  <a:pt x="562382" y="94807"/>
                </a:lnTo>
                <a:lnTo>
                  <a:pt x="598889" y="94927"/>
                </a:lnTo>
                <a:lnTo>
                  <a:pt x="628102" y="97106"/>
                </a:lnTo>
                <a:lnTo>
                  <a:pt x="664619" y="101571"/>
                </a:lnTo>
                <a:lnTo>
                  <a:pt x="701137" y="102159"/>
                </a:lnTo>
                <a:lnTo>
                  <a:pt x="735370" y="102231"/>
                </a:lnTo>
                <a:lnTo>
                  <a:pt x="766418" y="102245"/>
                </a:lnTo>
                <a:lnTo>
                  <a:pt x="799871" y="102248"/>
                </a:lnTo>
                <a:lnTo>
                  <a:pt x="831906" y="103060"/>
                </a:lnTo>
                <a:lnTo>
                  <a:pt x="863841" y="108029"/>
                </a:lnTo>
                <a:lnTo>
                  <a:pt x="897289" y="109251"/>
                </a:lnTo>
                <a:lnTo>
                  <a:pt x="932359" y="109492"/>
                </a:lnTo>
                <a:lnTo>
                  <a:pt x="965736" y="109540"/>
                </a:lnTo>
                <a:lnTo>
                  <a:pt x="999469" y="109550"/>
                </a:lnTo>
                <a:lnTo>
                  <a:pt x="1030387" y="109551"/>
                </a:lnTo>
                <a:lnTo>
                  <a:pt x="1057471" y="108740"/>
                </a:lnTo>
                <a:lnTo>
                  <a:pt x="1086054" y="104533"/>
                </a:lnTo>
                <a:lnTo>
                  <a:pt x="1114270" y="102925"/>
                </a:lnTo>
                <a:lnTo>
                  <a:pt x="1148190" y="102382"/>
                </a:lnTo>
                <a:lnTo>
                  <a:pt x="1176321" y="100124"/>
                </a:lnTo>
                <a:lnTo>
                  <a:pt x="1205215" y="96479"/>
                </a:lnTo>
                <a:lnTo>
                  <a:pt x="1234334" y="95400"/>
                </a:lnTo>
                <a:lnTo>
                  <a:pt x="1263519" y="92916"/>
                </a:lnTo>
                <a:lnTo>
                  <a:pt x="1298585" y="88683"/>
                </a:lnTo>
                <a:lnTo>
                  <a:pt x="1334785" y="87847"/>
                </a:lnTo>
                <a:lnTo>
                  <a:pt x="1363523" y="86891"/>
                </a:lnTo>
                <a:lnTo>
                  <a:pt x="1392596" y="82640"/>
                </a:lnTo>
                <a:lnTo>
                  <a:pt x="1421768" y="81020"/>
                </a:lnTo>
                <a:lnTo>
                  <a:pt x="1450969" y="79728"/>
                </a:lnTo>
                <a:lnTo>
                  <a:pt x="1480180" y="75378"/>
                </a:lnTo>
                <a:lnTo>
                  <a:pt x="1509393" y="73729"/>
                </a:lnTo>
                <a:lnTo>
                  <a:pt x="1538607" y="73240"/>
                </a:lnTo>
                <a:lnTo>
                  <a:pt x="1567821" y="72284"/>
                </a:lnTo>
                <a:lnTo>
                  <a:pt x="1597035" y="68033"/>
                </a:lnTo>
                <a:lnTo>
                  <a:pt x="1626249" y="66413"/>
                </a:lnTo>
                <a:lnTo>
                  <a:pt x="1655463" y="65933"/>
                </a:lnTo>
                <a:lnTo>
                  <a:pt x="1685488" y="64979"/>
                </a:lnTo>
                <a:lnTo>
                  <a:pt x="1718910" y="60729"/>
                </a:lnTo>
                <a:lnTo>
                  <a:pt x="1749732" y="59109"/>
                </a:lnTo>
                <a:lnTo>
                  <a:pt x="1779422" y="58629"/>
                </a:lnTo>
                <a:lnTo>
                  <a:pt x="1808777" y="58487"/>
                </a:lnTo>
                <a:lnTo>
                  <a:pt x="1838033" y="58445"/>
                </a:lnTo>
                <a:lnTo>
                  <a:pt x="1867259" y="58432"/>
                </a:lnTo>
                <a:lnTo>
                  <a:pt x="1896477" y="58429"/>
                </a:lnTo>
                <a:lnTo>
                  <a:pt x="1925693" y="58428"/>
                </a:lnTo>
                <a:lnTo>
                  <a:pt x="1954095" y="58427"/>
                </a:lnTo>
                <a:lnTo>
                  <a:pt x="1990242" y="58427"/>
                </a:lnTo>
                <a:lnTo>
                  <a:pt x="2019837" y="58427"/>
                </a:lnTo>
                <a:lnTo>
                  <a:pt x="2055525" y="58427"/>
                </a:lnTo>
                <a:lnTo>
                  <a:pt x="2084174" y="58427"/>
                </a:lnTo>
                <a:lnTo>
                  <a:pt x="2113220" y="54550"/>
                </a:lnTo>
                <a:lnTo>
                  <a:pt x="2142385" y="52139"/>
                </a:lnTo>
                <a:lnTo>
                  <a:pt x="2171584" y="51424"/>
                </a:lnTo>
                <a:lnTo>
                  <a:pt x="2205512" y="51183"/>
                </a:lnTo>
                <a:lnTo>
                  <a:pt x="2233118" y="51141"/>
                </a:lnTo>
                <a:lnTo>
                  <a:pt x="2269362" y="51127"/>
                </a:lnTo>
                <a:lnTo>
                  <a:pt x="2304082" y="51124"/>
                </a:lnTo>
                <a:lnTo>
                  <a:pt x="2332564" y="51124"/>
                </a:lnTo>
                <a:lnTo>
                  <a:pt x="2365438" y="51124"/>
                </a:lnTo>
                <a:lnTo>
                  <a:pt x="2397538" y="53288"/>
                </a:lnTo>
                <a:lnTo>
                  <a:pt x="2431020" y="57412"/>
                </a:lnTo>
                <a:lnTo>
                  <a:pt x="2461888" y="58227"/>
                </a:lnTo>
                <a:lnTo>
                  <a:pt x="2496237" y="58388"/>
                </a:lnTo>
                <a:lnTo>
                  <a:pt x="2526707" y="58419"/>
                </a:lnTo>
                <a:lnTo>
                  <a:pt x="2556169" y="63445"/>
                </a:lnTo>
                <a:lnTo>
                  <a:pt x="2585432" y="65279"/>
                </a:lnTo>
                <a:lnTo>
                  <a:pt x="2621148" y="65671"/>
                </a:lnTo>
                <a:lnTo>
                  <a:pt x="2652190" y="65723"/>
                </a:lnTo>
                <a:lnTo>
                  <a:pt x="2687826" y="65730"/>
                </a:lnTo>
                <a:lnTo>
                  <a:pt x="2709643" y="67894"/>
                </a:lnTo>
                <a:lnTo>
                  <a:pt x="2746126" y="72358"/>
                </a:lnTo>
                <a:lnTo>
                  <a:pt x="2767222" y="72022"/>
                </a:lnTo>
                <a:lnTo>
                  <a:pt x="2798261" y="66719"/>
                </a:lnTo>
                <a:lnTo>
                  <a:pt x="2831733" y="65861"/>
                </a:lnTo>
                <a:lnTo>
                  <a:pt x="2864963" y="65742"/>
                </a:lnTo>
                <a:lnTo>
                  <a:pt x="2899028" y="65732"/>
                </a:lnTo>
                <a:lnTo>
                  <a:pt x="2933551" y="65731"/>
                </a:lnTo>
                <a:lnTo>
                  <a:pt x="2967659" y="65731"/>
                </a:lnTo>
                <a:lnTo>
                  <a:pt x="3002736" y="65731"/>
                </a:lnTo>
                <a:lnTo>
                  <a:pt x="3036231" y="65731"/>
                </a:lnTo>
                <a:lnTo>
                  <a:pt x="3055997" y="66542"/>
                </a:lnTo>
                <a:lnTo>
                  <a:pt x="3081482" y="72583"/>
                </a:lnTo>
                <a:lnTo>
                  <a:pt x="3115482" y="73029"/>
                </a:lnTo>
                <a:lnTo>
                  <a:pt x="3135732" y="73845"/>
                </a:lnTo>
                <a:lnTo>
                  <a:pt x="3149940" y="79323"/>
                </a:lnTo>
                <a:lnTo>
                  <a:pt x="3159926" y="80949"/>
                </a:lnTo>
                <a:lnTo>
                  <a:pt x="3168274" y="86600"/>
                </a:lnTo>
                <a:lnTo>
                  <a:pt x="3175269" y="87436"/>
                </a:lnTo>
                <a:lnTo>
                  <a:pt x="3186855" y="87614"/>
                </a:lnTo>
                <a:lnTo>
                  <a:pt x="3191675" y="89793"/>
                </a:lnTo>
                <a:lnTo>
                  <a:pt x="3196522" y="92655"/>
                </a:lnTo>
                <a:lnTo>
                  <a:pt x="3206246" y="94493"/>
                </a:lnTo>
                <a:lnTo>
                  <a:pt x="3242626" y="94941"/>
                </a:lnTo>
                <a:lnTo>
                  <a:pt x="3277983" y="94945"/>
                </a:lnTo>
                <a:lnTo>
                  <a:pt x="3295992" y="94945"/>
                </a:lnTo>
                <a:lnTo>
                  <a:pt x="3329101" y="87942"/>
                </a:lnTo>
                <a:lnTo>
                  <a:pt x="3364815" y="87649"/>
                </a:lnTo>
                <a:lnTo>
                  <a:pt x="3384026" y="86831"/>
                </a:lnTo>
                <a:lnTo>
                  <a:pt x="3412267" y="80789"/>
                </a:lnTo>
                <a:lnTo>
                  <a:pt x="3435287" y="79586"/>
                </a:lnTo>
                <a:lnTo>
                  <a:pt x="3464317" y="73716"/>
                </a:lnTo>
                <a:lnTo>
                  <a:pt x="3496964" y="73061"/>
                </a:lnTo>
                <a:lnTo>
                  <a:pt x="3530091" y="73036"/>
                </a:lnTo>
                <a:lnTo>
                  <a:pt x="3562697" y="73034"/>
                </a:lnTo>
                <a:lnTo>
                  <a:pt x="3586376" y="72223"/>
                </a:lnTo>
                <a:lnTo>
                  <a:pt x="3622421" y="66182"/>
                </a:lnTo>
                <a:lnTo>
                  <a:pt x="3632227" y="65120"/>
                </a:lnTo>
                <a:lnTo>
                  <a:pt x="3662301" y="59122"/>
                </a:lnTo>
                <a:lnTo>
                  <a:pt x="3686750" y="56401"/>
                </a:lnTo>
                <a:lnTo>
                  <a:pt x="3704594" y="52687"/>
                </a:lnTo>
                <a:lnTo>
                  <a:pt x="3741072" y="49097"/>
                </a:lnTo>
                <a:lnTo>
                  <a:pt x="3777586" y="44283"/>
                </a:lnTo>
                <a:lnTo>
                  <a:pt x="3812654" y="43070"/>
                </a:lnTo>
                <a:lnTo>
                  <a:pt x="3848981" y="37540"/>
                </a:lnTo>
                <a:lnTo>
                  <a:pt x="3885473" y="34487"/>
                </a:lnTo>
                <a:lnTo>
                  <a:pt x="3921987" y="24888"/>
                </a:lnTo>
                <a:lnTo>
                  <a:pt x="3954627" y="22302"/>
                </a:lnTo>
                <a:lnTo>
                  <a:pt x="3986111" y="16968"/>
                </a:lnTo>
                <a:lnTo>
                  <a:pt x="4016615" y="15073"/>
                </a:lnTo>
                <a:lnTo>
                  <a:pt x="4046084" y="14698"/>
                </a:lnTo>
                <a:lnTo>
                  <a:pt x="4075348" y="9605"/>
                </a:lnTo>
                <a:lnTo>
                  <a:pt x="4107999" y="7606"/>
                </a:lnTo>
                <a:lnTo>
                  <a:pt x="4141544" y="5179"/>
                </a:lnTo>
                <a:lnTo>
                  <a:pt x="4177669" y="681"/>
                </a:lnTo>
                <a:lnTo>
                  <a:pt x="4214135" y="89"/>
                </a:lnTo>
                <a:lnTo>
                  <a:pt x="4244154" y="17"/>
                </a:lnTo>
                <a:lnTo>
                  <a:pt x="4278337" y="3"/>
                </a:lnTo>
                <a:lnTo>
                  <a:pt x="4308772" y="0"/>
                </a:lnTo>
                <a:lnTo>
                  <a:pt x="4338228" y="811"/>
                </a:lnTo>
                <a:lnTo>
                  <a:pt x="4369653" y="5780"/>
                </a:lnTo>
                <a:lnTo>
                  <a:pt x="4403001" y="7002"/>
                </a:lnTo>
                <a:lnTo>
                  <a:pt x="4433844" y="7243"/>
                </a:lnTo>
                <a:lnTo>
                  <a:pt x="4468188" y="7291"/>
                </a:lnTo>
                <a:lnTo>
                  <a:pt x="4498656" y="7300"/>
                </a:lnTo>
                <a:lnTo>
                  <a:pt x="4533137" y="7302"/>
                </a:lnTo>
                <a:lnTo>
                  <a:pt x="4564232" y="7303"/>
                </a:lnTo>
                <a:lnTo>
                  <a:pt x="4597696" y="7303"/>
                </a:lnTo>
                <a:lnTo>
                  <a:pt x="4630544" y="7303"/>
                </a:lnTo>
                <a:lnTo>
                  <a:pt x="4665284" y="7303"/>
                </a:lnTo>
                <a:lnTo>
                  <a:pt x="4699709" y="7303"/>
                </a:lnTo>
                <a:lnTo>
                  <a:pt x="4732747" y="7303"/>
                </a:lnTo>
                <a:lnTo>
                  <a:pt x="4767525" y="9467"/>
                </a:lnTo>
                <a:lnTo>
                  <a:pt x="4801956" y="13591"/>
                </a:lnTo>
                <a:lnTo>
                  <a:pt x="4834996" y="14406"/>
                </a:lnTo>
                <a:lnTo>
                  <a:pt x="4869774" y="14566"/>
                </a:lnTo>
                <a:lnTo>
                  <a:pt x="4904205" y="14598"/>
                </a:lnTo>
                <a:lnTo>
                  <a:pt x="4937245" y="15416"/>
                </a:lnTo>
                <a:lnTo>
                  <a:pt x="4964696" y="19625"/>
                </a:lnTo>
                <a:lnTo>
                  <a:pt x="5000889" y="21458"/>
                </a:lnTo>
                <a:lnTo>
                  <a:pt x="5035600" y="21820"/>
                </a:lnTo>
                <a:lnTo>
                  <a:pt x="5068694" y="26911"/>
                </a:lnTo>
                <a:lnTo>
                  <a:pt x="5096156" y="29343"/>
                </a:lnTo>
                <a:lnTo>
                  <a:pt x="5132351" y="34859"/>
                </a:lnTo>
                <a:lnTo>
                  <a:pt x="5167063" y="40066"/>
                </a:lnTo>
                <a:lnTo>
                  <a:pt x="5200158" y="43890"/>
                </a:lnTo>
                <a:lnTo>
                  <a:pt x="5227619" y="48620"/>
                </a:lnTo>
                <a:lnTo>
                  <a:pt x="5256313" y="51193"/>
                </a:lnTo>
                <a:lnTo>
                  <a:pt x="5284563" y="55923"/>
                </a:lnTo>
                <a:lnTo>
                  <a:pt x="5318493" y="60097"/>
                </a:lnTo>
                <a:lnTo>
                  <a:pt x="5346627" y="64061"/>
                </a:lnTo>
                <a:lnTo>
                  <a:pt x="5381337" y="69278"/>
                </a:lnTo>
                <a:lnTo>
                  <a:pt x="5417467" y="72292"/>
                </a:lnTo>
                <a:lnTo>
                  <a:pt x="5453698" y="72888"/>
                </a:lnTo>
                <a:lnTo>
                  <a:pt x="5484538" y="76882"/>
                </a:lnTo>
                <a:lnTo>
                  <a:pt x="5518281" y="79655"/>
                </a:lnTo>
                <a:lnTo>
                  <a:pt x="5551375" y="80248"/>
                </a:lnTo>
                <a:lnTo>
                  <a:pt x="5585117" y="80326"/>
                </a:lnTo>
                <a:lnTo>
                  <a:pt x="5618384" y="80337"/>
                </a:lnTo>
                <a:lnTo>
                  <a:pt x="5642331" y="81149"/>
                </a:lnTo>
                <a:lnTo>
                  <a:pt x="5666978" y="87190"/>
                </a:lnTo>
                <a:lnTo>
                  <a:pt x="5703283" y="87641"/>
                </a:lnTo>
                <a:lnTo>
                  <a:pt x="5711348" y="87641"/>
                </a:lnTo>
                <a:lnTo>
                  <a:pt x="5704133" y="94855"/>
                </a:lnTo>
                <a:lnTo>
                  <a:pt x="5696741" y="94945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SMARTInkShape-Group54"/>
          <p:cNvGrpSpPr/>
          <p:nvPr/>
        </p:nvGrpSpPr>
        <p:grpSpPr>
          <a:xfrm>
            <a:off x="5725955" y="1479845"/>
            <a:ext cx="1518968" cy="458539"/>
            <a:chOff x="5725955" y="1479845"/>
            <a:chExt cx="1518968" cy="458539"/>
          </a:xfrm>
        </p:grpSpPr>
        <p:sp>
          <p:nvSpPr>
            <p:cNvPr id="11" name="SMARTInkShape-196"/>
            <p:cNvSpPr/>
            <p:nvPr>
              <p:custDataLst>
                <p:tags r:id="rId54"/>
              </p:custDataLst>
            </p:nvPr>
          </p:nvSpPr>
          <p:spPr>
            <a:xfrm>
              <a:off x="7070787" y="1479845"/>
              <a:ext cx="174136" cy="248922"/>
            </a:xfrm>
            <a:custGeom>
              <a:avLst/>
              <a:gdLst/>
              <a:ahLst/>
              <a:cxnLst/>
              <a:rect l="0" t="0" r="0" b="0"/>
              <a:pathLst>
                <a:path w="174136" h="248922">
                  <a:moveTo>
                    <a:pt x="123175" y="61197"/>
                  </a:moveTo>
                  <a:lnTo>
                    <a:pt x="123175" y="61197"/>
                  </a:lnTo>
                  <a:lnTo>
                    <a:pt x="123175" y="51031"/>
                  </a:lnTo>
                  <a:lnTo>
                    <a:pt x="115736" y="27765"/>
                  </a:lnTo>
                  <a:lnTo>
                    <a:pt x="112295" y="22534"/>
                  </a:lnTo>
                  <a:lnTo>
                    <a:pt x="101918" y="15027"/>
                  </a:lnTo>
                  <a:lnTo>
                    <a:pt x="92441" y="11540"/>
                  </a:lnTo>
                  <a:lnTo>
                    <a:pt x="66834" y="10201"/>
                  </a:lnTo>
                  <a:lnTo>
                    <a:pt x="59453" y="12293"/>
                  </a:lnTo>
                  <a:lnTo>
                    <a:pt x="48571" y="20198"/>
                  </a:lnTo>
                  <a:lnTo>
                    <a:pt x="26400" y="42904"/>
                  </a:lnTo>
                  <a:lnTo>
                    <a:pt x="14222" y="71379"/>
                  </a:lnTo>
                  <a:lnTo>
                    <a:pt x="4003" y="104143"/>
                  </a:lnTo>
                  <a:lnTo>
                    <a:pt x="0" y="139890"/>
                  </a:lnTo>
                  <a:lnTo>
                    <a:pt x="119" y="168549"/>
                  </a:lnTo>
                  <a:lnTo>
                    <a:pt x="5743" y="196787"/>
                  </a:lnTo>
                  <a:lnTo>
                    <a:pt x="17328" y="220121"/>
                  </a:lnTo>
                  <a:lnTo>
                    <a:pt x="31041" y="236863"/>
                  </a:lnTo>
                  <a:lnTo>
                    <a:pt x="40569" y="244225"/>
                  </a:lnTo>
                  <a:lnTo>
                    <a:pt x="52378" y="248038"/>
                  </a:lnTo>
                  <a:lnTo>
                    <a:pt x="64929" y="248921"/>
                  </a:lnTo>
                  <a:lnTo>
                    <a:pt x="95107" y="240744"/>
                  </a:lnTo>
                  <a:lnTo>
                    <a:pt x="112333" y="229990"/>
                  </a:lnTo>
                  <a:lnTo>
                    <a:pt x="137637" y="199108"/>
                  </a:lnTo>
                  <a:lnTo>
                    <a:pt x="161296" y="163333"/>
                  </a:lnTo>
                  <a:lnTo>
                    <a:pt x="170086" y="140690"/>
                  </a:lnTo>
                  <a:lnTo>
                    <a:pt x="173467" y="106534"/>
                  </a:lnTo>
                  <a:lnTo>
                    <a:pt x="174135" y="76103"/>
                  </a:lnTo>
                  <a:lnTo>
                    <a:pt x="168435" y="47460"/>
                  </a:lnTo>
                  <a:lnTo>
                    <a:pt x="161020" y="30527"/>
                  </a:lnTo>
                  <a:lnTo>
                    <a:pt x="153250" y="20245"/>
                  </a:lnTo>
                  <a:lnTo>
                    <a:pt x="135872" y="9209"/>
                  </a:lnTo>
                  <a:lnTo>
                    <a:pt x="115305" y="800"/>
                  </a:lnTo>
                  <a:lnTo>
                    <a:pt x="98848" y="0"/>
                  </a:lnTo>
                  <a:lnTo>
                    <a:pt x="71334" y="4112"/>
                  </a:lnTo>
                  <a:lnTo>
                    <a:pt x="48465" y="8895"/>
                  </a:lnTo>
                  <a:lnTo>
                    <a:pt x="20926" y="2467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197"/>
            <p:cNvSpPr/>
            <p:nvPr>
              <p:custDataLst>
                <p:tags r:id="rId55"/>
              </p:custDataLst>
            </p:nvPr>
          </p:nvSpPr>
          <p:spPr>
            <a:xfrm>
              <a:off x="6770357" y="1650594"/>
              <a:ext cx="211804" cy="43796"/>
            </a:xfrm>
            <a:custGeom>
              <a:avLst/>
              <a:gdLst/>
              <a:ahLst/>
              <a:cxnLst/>
              <a:rect l="0" t="0" r="0" b="0"/>
              <a:pathLst>
                <a:path w="211804" h="43796">
                  <a:moveTo>
                    <a:pt x="0" y="36518"/>
                  </a:moveTo>
                  <a:lnTo>
                    <a:pt x="0" y="36518"/>
                  </a:lnTo>
                  <a:lnTo>
                    <a:pt x="0" y="42806"/>
                  </a:lnTo>
                  <a:lnTo>
                    <a:pt x="813" y="43144"/>
                  </a:lnTo>
                  <a:lnTo>
                    <a:pt x="21046" y="43795"/>
                  </a:lnTo>
                  <a:lnTo>
                    <a:pt x="50113" y="37985"/>
                  </a:lnTo>
                  <a:lnTo>
                    <a:pt x="82303" y="29023"/>
                  </a:lnTo>
                  <a:lnTo>
                    <a:pt x="110135" y="24018"/>
                  </a:lnTo>
                  <a:lnTo>
                    <a:pt x="138939" y="20371"/>
                  </a:lnTo>
                  <a:lnTo>
                    <a:pt x="173876" y="11868"/>
                  </a:lnTo>
                  <a:lnTo>
                    <a:pt x="21180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98"/>
            <p:cNvSpPr/>
            <p:nvPr>
              <p:custDataLst>
                <p:tags r:id="rId56"/>
              </p:custDataLst>
            </p:nvPr>
          </p:nvSpPr>
          <p:spPr>
            <a:xfrm>
              <a:off x="6770357" y="1607845"/>
              <a:ext cx="124161" cy="20840"/>
            </a:xfrm>
            <a:custGeom>
              <a:avLst/>
              <a:gdLst/>
              <a:ahLst/>
              <a:cxnLst/>
              <a:rect l="0" t="0" r="0" b="0"/>
              <a:pathLst>
                <a:path w="124161" h="20840">
                  <a:moveTo>
                    <a:pt x="0" y="13535"/>
                  </a:moveTo>
                  <a:lnTo>
                    <a:pt x="0" y="13535"/>
                  </a:lnTo>
                  <a:lnTo>
                    <a:pt x="10166" y="13535"/>
                  </a:lnTo>
                  <a:lnTo>
                    <a:pt x="46192" y="902"/>
                  </a:lnTo>
                  <a:lnTo>
                    <a:pt x="79840" y="0"/>
                  </a:lnTo>
                  <a:lnTo>
                    <a:pt x="114522" y="7960"/>
                  </a:lnTo>
                  <a:lnTo>
                    <a:pt x="122256" y="12434"/>
                  </a:lnTo>
                  <a:lnTo>
                    <a:pt x="122890" y="13612"/>
                  </a:lnTo>
                  <a:lnTo>
                    <a:pt x="124160" y="2083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99"/>
            <p:cNvSpPr/>
            <p:nvPr>
              <p:custDataLst>
                <p:tags r:id="rId57"/>
              </p:custDataLst>
            </p:nvPr>
          </p:nvSpPr>
          <p:spPr>
            <a:xfrm>
              <a:off x="6616984" y="1562978"/>
              <a:ext cx="86986" cy="204473"/>
            </a:xfrm>
            <a:custGeom>
              <a:avLst/>
              <a:gdLst/>
              <a:ahLst/>
              <a:cxnLst/>
              <a:rect l="0" t="0" r="0" b="0"/>
              <a:pathLst>
                <a:path w="86986" h="204473">
                  <a:moveTo>
                    <a:pt x="0" y="7278"/>
                  </a:moveTo>
                  <a:lnTo>
                    <a:pt x="0" y="7278"/>
                  </a:lnTo>
                  <a:lnTo>
                    <a:pt x="0" y="989"/>
                  </a:lnTo>
                  <a:lnTo>
                    <a:pt x="811" y="651"/>
                  </a:lnTo>
                  <a:lnTo>
                    <a:pt x="21045" y="0"/>
                  </a:lnTo>
                  <a:lnTo>
                    <a:pt x="27747" y="2150"/>
                  </a:lnTo>
                  <a:lnTo>
                    <a:pt x="56336" y="21020"/>
                  </a:lnTo>
                  <a:lnTo>
                    <a:pt x="72439" y="44002"/>
                  </a:lnTo>
                  <a:lnTo>
                    <a:pt x="82655" y="67189"/>
                  </a:lnTo>
                  <a:lnTo>
                    <a:pt x="86985" y="96638"/>
                  </a:lnTo>
                  <a:lnTo>
                    <a:pt x="86744" y="125833"/>
                  </a:lnTo>
                  <a:lnTo>
                    <a:pt x="75177" y="160737"/>
                  </a:lnTo>
                  <a:lnTo>
                    <a:pt x="65674" y="179934"/>
                  </a:lnTo>
                  <a:lnTo>
                    <a:pt x="51124" y="20447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200"/>
            <p:cNvSpPr/>
            <p:nvPr>
              <p:custDataLst>
                <p:tags r:id="rId58"/>
              </p:custDataLst>
            </p:nvPr>
          </p:nvSpPr>
          <p:spPr>
            <a:xfrm>
              <a:off x="6449003" y="1767450"/>
              <a:ext cx="94947" cy="73037"/>
            </a:xfrm>
            <a:custGeom>
              <a:avLst/>
              <a:gdLst/>
              <a:ahLst/>
              <a:cxnLst/>
              <a:rect l="0" t="0" r="0" b="0"/>
              <a:pathLst>
                <a:path w="94947" h="73037">
                  <a:moveTo>
                    <a:pt x="0" y="73036"/>
                  </a:moveTo>
                  <a:lnTo>
                    <a:pt x="0" y="73036"/>
                  </a:lnTo>
                  <a:lnTo>
                    <a:pt x="0" y="66747"/>
                  </a:lnTo>
                  <a:lnTo>
                    <a:pt x="5019" y="60102"/>
                  </a:lnTo>
                  <a:lnTo>
                    <a:pt x="7439" y="53334"/>
                  </a:lnTo>
                  <a:lnTo>
                    <a:pt x="10880" y="48590"/>
                  </a:lnTo>
                  <a:lnTo>
                    <a:pt x="46220" y="23430"/>
                  </a:lnTo>
                  <a:lnTo>
                    <a:pt x="79847" y="7513"/>
                  </a:lnTo>
                  <a:lnTo>
                    <a:pt x="9494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201"/>
            <p:cNvSpPr/>
            <p:nvPr>
              <p:custDataLst>
                <p:tags r:id="rId59"/>
              </p:custDataLst>
            </p:nvPr>
          </p:nvSpPr>
          <p:spPr>
            <a:xfrm>
              <a:off x="6456307" y="1628684"/>
              <a:ext cx="58429" cy="309700"/>
            </a:xfrm>
            <a:custGeom>
              <a:avLst/>
              <a:gdLst/>
              <a:ahLst/>
              <a:cxnLst/>
              <a:rect l="0" t="0" r="0" b="0"/>
              <a:pathLst>
                <a:path w="58429" h="309700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3" y="7944"/>
                  </a:lnTo>
                  <a:lnTo>
                    <a:pt x="5019" y="12457"/>
                  </a:lnTo>
                  <a:lnTo>
                    <a:pt x="6626" y="20372"/>
                  </a:lnTo>
                  <a:lnTo>
                    <a:pt x="7244" y="53190"/>
                  </a:lnTo>
                  <a:lnTo>
                    <a:pt x="5128" y="88531"/>
                  </a:lnTo>
                  <a:lnTo>
                    <a:pt x="3090" y="107513"/>
                  </a:lnTo>
                  <a:lnTo>
                    <a:pt x="5695" y="137260"/>
                  </a:lnTo>
                  <a:lnTo>
                    <a:pt x="6826" y="169788"/>
                  </a:lnTo>
                  <a:lnTo>
                    <a:pt x="9374" y="205577"/>
                  </a:lnTo>
                  <a:lnTo>
                    <a:pt x="17450" y="239786"/>
                  </a:lnTo>
                  <a:lnTo>
                    <a:pt x="31684" y="274563"/>
                  </a:lnTo>
                  <a:lnTo>
                    <a:pt x="46258" y="300389"/>
                  </a:lnTo>
                  <a:lnTo>
                    <a:pt x="53559" y="308740"/>
                  </a:lnTo>
                  <a:lnTo>
                    <a:pt x="55182" y="309699"/>
                  </a:lnTo>
                  <a:lnTo>
                    <a:pt x="56264" y="309526"/>
                  </a:lnTo>
                  <a:lnTo>
                    <a:pt x="58001" y="307296"/>
                  </a:lnTo>
                  <a:lnTo>
                    <a:pt x="58428" y="29944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202"/>
            <p:cNvSpPr/>
            <p:nvPr>
              <p:custDataLst>
                <p:tags r:id="rId60"/>
              </p:custDataLst>
            </p:nvPr>
          </p:nvSpPr>
          <p:spPr>
            <a:xfrm>
              <a:off x="6164166" y="1556154"/>
              <a:ext cx="248320" cy="237027"/>
            </a:xfrm>
            <a:custGeom>
              <a:avLst/>
              <a:gdLst/>
              <a:ahLst/>
              <a:cxnLst/>
              <a:rect l="0" t="0" r="0" b="0"/>
              <a:pathLst>
                <a:path w="248320" h="237027">
                  <a:moveTo>
                    <a:pt x="0" y="43316"/>
                  </a:moveTo>
                  <a:lnTo>
                    <a:pt x="0" y="43316"/>
                  </a:lnTo>
                  <a:lnTo>
                    <a:pt x="0" y="22536"/>
                  </a:lnTo>
                  <a:lnTo>
                    <a:pt x="0" y="25617"/>
                  </a:lnTo>
                  <a:lnTo>
                    <a:pt x="2164" y="29499"/>
                  </a:lnTo>
                  <a:lnTo>
                    <a:pt x="10165" y="38603"/>
                  </a:lnTo>
                  <a:lnTo>
                    <a:pt x="12633" y="45549"/>
                  </a:lnTo>
                  <a:lnTo>
                    <a:pt x="22378" y="80670"/>
                  </a:lnTo>
                  <a:lnTo>
                    <a:pt x="31741" y="109213"/>
                  </a:lnTo>
                  <a:lnTo>
                    <a:pt x="41405" y="143313"/>
                  </a:lnTo>
                  <a:lnTo>
                    <a:pt x="49684" y="177909"/>
                  </a:lnTo>
                  <a:lnTo>
                    <a:pt x="52649" y="186449"/>
                  </a:lnTo>
                  <a:lnTo>
                    <a:pt x="55860" y="193761"/>
                  </a:lnTo>
                  <a:lnTo>
                    <a:pt x="58090" y="208667"/>
                  </a:lnTo>
                  <a:lnTo>
                    <a:pt x="59014" y="209543"/>
                  </a:lnTo>
                  <a:lnTo>
                    <a:pt x="62205" y="210517"/>
                  </a:lnTo>
                  <a:lnTo>
                    <a:pt x="62569" y="210777"/>
                  </a:lnTo>
                  <a:lnTo>
                    <a:pt x="60810" y="211066"/>
                  </a:lnTo>
                  <a:lnTo>
                    <a:pt x="60016" y="210331"/>
                  </a:lnTo>
                  <a:lnTo>
                    <a:pt x="59134" y="207351"/>
                  </a:lnTo>
                  <a:lnTo>
                    <a:pt x="56357" y="188546"/>
                  </a:lnTo>
                  <a:lnTo>
                    <a:pt x="53451" y="178463"/>
                  </a:lnTo>
                  <a:lnTo>
                    <a:pt x="51431" y="145088"/>
                  </a:lnTo>
                  <a:lnTo>
                    <a:pt x="59110" y="114765"/>
                  </a:lnTo>
                  <a:lnTo>
                    <a:pt x="73095" y="80335"/>
                  </a:lnTo>
                  <a:lnTo>
                    <a:pt x="82785" y="64333"/>
                  </a:lnTo>
                  <a:lnTo>
                    <a:pt x="87647" y="60772"/>
                  </a:lnTo>
                  <a:lnTo>
                    <a:pt x="90080" y="59822"/>
                  </a:lnTo>
                  <a:lnTo>
                    <a:pt x="97111" y="60931"/>
                  </a:lnTo>
                  <a:lnTo>
                    <a:pt x="118764" y="70491"/>
                  </a:lnTo>
                  <a:lnTo>
                    <a:pt x="151252" y="99752"/>
                  </a:lnTo>
                  <a:lnTo>
                    <a:pt x="169545" y="131657"/>
                  </a:lnTo>
                  <a:lnTo>
                    <a:pt x="190909" y="166756"/>
                  </a:lnTo>
                  <a:lnTo>
                    <a:pt x="200244" y="197717"/>
                  </a:lnTo>
                  <a:lnTo>
                    <a:pt x="211688" y="228774"/>
                  </a:lnTo>
                  <a:lnTo>
                    <a:pt x="213349" y="230252"/>
                  </a:lnTo>
                  <a:lnTo>
                    <a:pt x="215268" y="231237"/>
                  </a:lnTo>
                  <a:lnTo>
                    <a:pt x="216547" y="232705"/>
                  </a:lnTo>
                  <a:lnTo>
                    <a:pt x="218348" y="237026"/>
                  </a:lnTo>
                  <a:lnTo>
                    <a:pt x="218599" y="236564"/>
                  </a:lnTo>
                  <a:lnTo>
                    <a:pt x="219099" y="202024"/>
                  </a:lnTo>
                  <a:lnTo>
                    <a:pt x="221268" y="172226"/>
                  </a:lnTo>
                  <a:lnTo>
                    <a:pt x="224886" y="144808"/>
                  </a:lnTo>
                  <a:lnTo>
                    <a:pt x="225958" y="116127"/>
                  </a:lnTo>
                  <a:lnTo>
                    <a:pt x="226275" y="87070"/>
                  </a:lnTo>
                  <a:lnTo>
                    <a:pt x="230260" y="52049"/>
                  </a:lnTo>
                  <a:lnTo>
                    <a:pt x="233257" y="18618"/>
                  </a:lnTo>
                  <a:lnTo>
                    <a:pt x="233705" y="0"/>
                  </a:lnTo>
                  <a:lnTo>
                    <a:pt x="233712" y="9704"/>
                  </a:lnTo>
                  <a:lnTo>
                    <a:pt x="235876" y="14311"/>
                  </a:lnTo>
                  <a:lnTo>
                    <a:pt x="248319" y="3601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203"/>
            <p:cNvSpPr/>
            <p:nvPr>
              <p:custDataLst>
                <p:tags r:id="rId61"/>
              </p:custDataLst>
            </p:nvPr>
          </p:nvSpPr>
          <p:spPr>
            <a:xfrm>
              <a:off x="6010918" y="1570256"/>
              <a:ext cx="80214" cy="262927"/>
            </a:xfrm>
            <a:custGeom>
              <a:avLst/>
              <a:gdLst/>
              <a:ahLst/>
              <a:cxnLst/>
              <a:rect l="0" t="0" r="0" b="0"/>
              <a:pathLst>
                <a:path w="80214" h="262927">
                  <a:moveTo>
                    <a:pt x="43695" y="0"/>
                  </a:moveTo>
                  <a:lnTo>
                    <a:pt x="43695" y="0"/>
                  </a:lnTo>
                  <a:lnTo>
                    <a:pt x="43695" y="3877"/>
                  </a:lnTo>
                  <a:lnTo>
                    <a:pt x="42884" y="5019"/>
                  </a:lnTo>
                  <a:lnTo>
                    <a:pt x="41532" y="5780"/>
                  </a:lnTo>
                  <a:lnTo>
                    <a:pt x="39818" y="6288"/>
                  </a:lnTo>
                  <a:lnTo>
                    <a:pt x="38676" y="7438"/>
                  </a:lnTo>
                  <a:lnTo>
                    <a:pt x="34679" y="15114"/>
                  </a:lnTo>
                  <a:lnTo>
                    <a:pt x="12017" y="49126"/>
                  </a:lnTo>
                  <a:lnTo>
                    <a:pt x="3114" y="74894"/>
                  </a:lnTo>
                  <a:lnTo>
                    <a:pt x="514" y="108237"/>
                  </a:lnTo>
                  <a:lnTo>
                    <a:pt x="0" y="138506"/>
                  </a:lnTo>
                  <a:lnTo>
                    <a:pt x="3789" y="160600"/>
                  </a:lnTo>
                  <a:lnTo>
                    <a:pt x="18170" y="189876"/>
                  </a:lnTo>
                  <a:lnTo>
                    <a:pt x="41426" y="222529"/>
                  </a:lnTo>
                  <a:lnTo>
                    <a:pt x="75077" y="257763"/>
                  </a:lnTo>
                  <a:lnTo>
                    <a:pt x="80213" y="26292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204"/>
            <p:cNvSpPr/>
            <p:nvPr>
              <p:custDataLst>
                <p:tags r:id="rId62"/>
              </p:custDataLst>
            </p:nvPr>
          </p:nvSpPr>
          <p:spPr>
            <a:xfrm>
              <a:off x="5785399" y="1643291"/>
              <a:ext cx="210787" cy="102250"/>
            </a:xfrm>
            <a:custGeom>
              <a:avLst/>
              <a:gdLst/>
              <a:ahLst/>
              <a:cxnLst/>
              <a:rect l="0" t="0" r="0" b="0"/>
              <a:pathLst>
                <a:path w="210787" h="102250">
                  <a:moveTo>
                    <a:pt x="6288" y="102249"/>
                  </a:moveTo>
                  <a:lnTo>
                    <a:pt x="6288" y="102249"/>
                  </a:lnTo>
                  <a:lnTo>
                    <a:pt x="0" y="102249"/>
                  </a:lnTo>
                  <a:lnTo>
                    <a:pt x="3162" y="102249"/>
                  </a:lnTo>
                  <a:lnTo>
                    <a:pt x="7063" y="100085"/>
                  </a:lnTo>
                  <a:lnTo>
                    <a:pt x="39875" y="75250"/>
                  </a:lnTo>
                  <a:lnTo>
                    <a:pt x="73364" y="57904"/>
                  </a:lnTo>
                  <a:lnTo>
                    <a:pt x="101632" y="43666"/>
                  </a:lnTo>
                  <a:lnTo>
                    <a:pt x="130565" y="29168"/>
                  </a:lnTo>
                  <a:lnTo>
                    <a:pt x="159696" y="16757"/>
                  </a:lnTo>
                  <a:lnTo>
                    <a:pt x="192806" y="5969"/>
                  </a:lnTo>
                  <a:lnTo>
                    <a:pt x="21078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205"/>
            <p:cNvSpPr/>
            <p:nvPr>
              <p:custDataLst>
                <p:tags r:id="rId63"/>
              </p:custDataLst>
            </p:nvPr>
          </p:nvSpPr>
          <p:spPr>
            <a:xfrm>
              <a:off x="5784383" y="1556087"/>
              <a:ext cx="167982" cy="109115"/>
            </a:xfrm>
            <a:custGeom>
              <a:avLst/>
              <a:gdLst/>
              <a:ahLst/>
              <a:cxnLst/>
              <a:rect l="0" t="0" r="0" b="0"/>
              <a:pathLst>
                <a:path w="167982" h="109115">
                  <a:moveTo>
                    <a:pt x="0" y="109114"/>
                  </a:moveTo>
                  <a:lnTo>
                    <a:pt x="0" y="109114"/>
                  </a:lnTo>
                  <a:lnTo>
                    <a:pt x="812" y="97453"/>
                  </a:lnTo>
                  <a:lnTo>
                    <a:pt x="10166" y="74778"/>
                  </a:lnTo>
                  <a:lnTo>
                    <a:pt x="21046" y="60349"/>
                  </a:lnTo>
                  <a:lnTo>
                    <a:pt x="51973" y="36069"/>
                  </a:lnTo>
                  <a:lnTo>
                    <a:pt x="75451" y="23633"/>
                  </a:lnTo>
                  <a:lnTo>
                    <a:pt x="108588" y="12161"/>
                  </a:lnTo>
                  <a:lnTo>
                    <a:pt x="143124" y="1042"/>
                  </a:lnTo>
                  <a:lnTo>
                    <a:pt x="158091" y="0"/>
                  </a:lnTo>
                  <a:lnTo>
                    <a:pt x="161388" y="665"/>
                  </a:lnTo>
                  <a:lnTo>
                    <a:pt x="163586" y="1920"/>
                  </a:lnTo>
                  <a:lnTo>
                    <a:pt x="167724" y="6576"/>
                  </a:lnTo>
                  <a:lnTo>
                    <a:pt x="167981" y="141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06"/>
            <p:cNvSpPr/>
            <p:nvPr>
              <p:custDataLst>
                <p:tags r:id="rId64"/>
              </p:custDataLst>
            </p:nvPr>
          </p:nvSpPr>
          <p:spPr>
            <a:xfrm>
              <a:off x="5725955" y="1599470"/>
              <a:ext cx="255624" cy="334508"/>
            </a:xfrm>
            <a:custGeom>
              <a:avLst/>
              <a:gdLst/>
              <a:ahLst/>
              <a:cxnLst/>
              <a:rect l="0" t="0" r="0" b="0"/>
              <a:pathLst>
                <a:path w="255624" h="334508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812" y="6626"/>
                  </a:lnTo>
                  <a:lnTo>
                    <a:pt x="3877" y="7002"/>
                  </a:lnTo>
                  <a:lnTo>
                    <a:pt x="5020" y="7914"/>
                  </a:lnTo>
                  <a:lnTo>
                    <a:pt x="7003" y="13565"/>
                  </a:lnTo>
                  <a:lnTo>
                    <a:pt x="8114" y="47237"/>
                  </a:lnTo>
                  <a:lnTo>
                    <a:pt x="13592" y="74606"/>
                  </a:lnTo>
                  <a:lnTo>
                    <a:pt x="14474" y="109759"/>
                  </a:lnTo>
                  <a:lnTo>
                    <a:pt x="14581" y="142685"/>
                  </a:lnTo>
                  <a:lnTo>
                    <a:pt x="18477" y="170854"/>
                  </a:lnTo>
                  <a:lnTo>
                    <a:pt x="20893" y="199759"/>
                  </a:lnTo>
                  <a:lnTo>
                    <a:pt x="32560" y="232776"/>
                  </a:lnTo>
                  <a:lnTo>
                    <a:pt x="45685" y="260577"/>
                  </a:lnTo>
                  <a:lnTo>
                    <a:pt x="78013" y="296872"/>
                  </a:lnTo>
                  <a:lnTo>
                    <a:pt x="111994" y="318627"/>
                  </a:lnTo>
                  <a:lnTo>
                    <a:pt x="140211" y="331054"/>
                  </a:lnTo>
                  <a:lnTo>
                    <a:pt x="161105" y="334507"/>
                  </a:lnTo>
                  <a:lnTo>
                    <a:pt x="178837" y="331653"/>
                  </a:lnTo>
                  <a:lnTo>
                    <a:pt x="210106" y="321108"/>
                  </a:lnTo>
                  <a:lnTo>
                    <a:pt x="227066" y="311567"/>
                  </a:lnTo>
                  <a:lnTo>
                    <a:pt x="247389" y="285526"/>
                  </a:lnTo>
                  <a:lnTo>
                    <a:pt x="255623" y="2702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SMARTInkShape-Group55"/>
          <p:cNvGrpSpPr/>
          <p:nvPr/>
        </p:nvGrpSpPr>
        <p:grpSpPr>
          <a:xfrm>
            <a:off x="6529681" y="3622543"/>
            <a:ext cx="2424428" cy="1648508"/>
            <a:chOff x="6529681" y="3622543"/>
            <a:chExt cx="2424428" cy="1648508"/>
          </a:xfrm>
        </p:grpSpPr>
        <p:sp>
          <p:nvSpPr>
            <p:cNvPr id="23" name="SMARTInkShape-207"/>
            <p:cNvSpPr/>
            <p:nvPr>
              <p:custDataLst>
                <p:tags r:id="rId43"/>
              </p:custDataLst>
            </p:nvPr>
          </p:nvSpPr>
          <p:spPr>
            <a:xfrm>
              <a:off x="8844556" y="4484661"/>
              <a:ext cx="109553" cy="167679"/>
            </a:xfrm>
            <a:custGeom>
              <a:avLst/>
              <a:gdLst/>
              <a:ahLst/>
              <a:cxnLst/>
              <a:rect l="0" t="0" r="0" b="0"/>
              <a:pathLst>
                <a:path w="109553" h="167679">
                  <a:moveTo>
                    <a:pt x="0" y="14304"/>
                  </a:moveTo>
                  <a:lnTo>
                    <a:pt x="0" y="14304"/>
                  </a:lnTo>
                  <a:lnTo>
                    <a:pt x="0" y="3150"/>
                  </a:lnTo>
                  <a:lnTo>
                    <a:pt x="811" y="1998"/>
                  </a:lnTo>
                  <a:lnTo>
                    <a:pt x="2164" y="1231"/>
                  </a:lnTo>
                  <a:lnTo>
                    <a:pt x="10166" y="0"/>
                  </a:lnTo>
                  <a:lnTo>
                    <a:pt x="14797" y="1995"/>
                  </a:lnTo>
                  <a:lnTo>
                    <a:pt x="17168" y="3663"/>
                  </a:lnTo>
                  <a:lnTo>
                    <a:pt x="35012" y="8724"/>
                  </a:lnTo>
                  <a:lnTo>
                    <a:pt x="45958" y="17079"/>
                  </a:lnTo>
                  <a:lnTo>
                    <a:pt x="53471" y="28020"/>
                  </a:lnTo>
                  <a:lnTo>
                    <a:pt x="56960" y="41541"/>
                  </a:lnTo>
                  <a:lnTo>
                    <a:pt x="57326" y="61461"/>
                  </a:lnTo>
                  <a:lnTo>
                    <a:pt x="48224" y="95082"/>
                  </a:lnTo>
                  <a:lnTo>
                    <a:pt x="34042" y="128336"/>
                  </a:lnTo>
                  <a:lnTo>
                    <a:pt x="24069" y="150855"/>
                  </a:lnTo>
                  <a:lnTo>
                    <a:pt x="22058" y="156955"/>
                  </a:lnTo>
                  <a:lnTo>
                    <a:pt x="15748" y="166105"/>
                  </a:lnTo>
                  <a:lnTo>
                    <a:pt x="16179" y="166629"/>
                  </a:lnTo>
                  <a:lnTo>
                    <a:pt x="20663" y="167367"/>
                  </a:lnTo>
                  <a:lnTo>
                    <a:pt x="31805" y="167637"/>
                  </a:lnTo>
                  <a:lnTo>
                    <a:pt x="62722" y="161386"/>
                  </a:lnTo>
                  <a:lnTo>
                    <a:pt x="90995" y="160463"/>
                  </a:lnTo>
                  <a:lnTo>
                    <a:pt x="109552" y="16767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208"/>
            <p:cNvSpPr/>
            <p:nvPr>
              <p:custDataLst>
                <p:tags r:id="rId44"/>
              </p:custDataLst>
            </p:nvPr>
          </p:nvSpPr>
          <p:spPr>
            <a:xfrm>
              <a:off x="8610978" y="4630428"/>
              <a:ext cx="218972" cy="430744"/>
            </a:xfrm>
            <a:custGeom>
              <a:avLst/>
              <a:gdLst/>
              <a:ahLst/>
              <a:cxnLst/>
              <a:rect l="0" t="0" r="0" b="0"/>
              <a:pathLst>
                <a:path w="218972" h="430744">
                  <a:moveTo>
                    <a:pt x="29079" y="416300"/>
                  </a:moveTo>
                  <a:lnTo>
                    <a:pt x="29079" y="416300"/>
                  </a:lnTo>
                  <a:lnTo>
                    <a:pt x="23248" y="409658"/>
                  </a:lnTo>
                  <a:lnTo>
                    <a:pt x="17433" y="398824"/>
                  </a:lnTo>
                  <a:lnTo>
                    <a:pt x="15350" y="389302"/>
                  </a:lnTo>
                  <a:lnTo>
                    <a:pt x="14862" y="381037"/>
                  </a:lnTo>
                  <a:lnTo>
                    <a:pt x="18465" y="367261"/>
                  </a:lnTo>
                  <a:lnTo>
                    <a:pt x="35528" y="334488"/>
                  </a:lnTo>
                  <a:lnTo>
                    <a:pt x="68124" y="304646"/>
                  </a:lnTo>
                  <a:lnTo>
                    <a:pt x="92388" y="290070"/>
                  </a:lnTo>
                  <a:lnTo>
                    <a:pt x="106987" y="286387"/>
                  </a:lnTo>
                  <a:lnTo>
                    <a:pt x="121592" y="285296"/>
                  </a:lnTo>
                  <a:lnTo>
                    <a:pt x="136198" y="288850"/>
                  </a:lnTo>
                  <a:lnTo>
                    <a:pt x="146928" y="295043"/>
                  </a:lnTo>
                  <a:lnTo>
                    <a:pt x="162851" y="315511"/>
                  </a:lnTo>
                  <a:lnTo>
                    <a:pt x="165626" y="323086"/>
                  </a:lnTo>
                  <a:lnTo>
                    <a:pt x="167716" y="345374"/>
                  </a:lnTo>
                  <a:lnTo>
                    <a:pt x="157670" y="370443"/>
                  </a:lnTo>
                  <a:lnTo>
                    <a:pt x="128583" y="404151"/>
                  </a:lnTo>
                  <a:lnTo>
                    <a:pt x="104509" y="424599"/>
                  </a:lnTo>
                  <a:lnTo>
                    <a:pt x="89930" y="429038"/>
                  </a:lnTo>
                  <a:lnTo>
                    <a:pt x="60727" y="430743"/>
                  </a:lnTo>
                  <a:lnTo>
                    <a:pt x="50989" y="426506"/>
                  </a:lnTo>
                  <a:lnTo>
                    <a:pt x="42063" y="419213"/>
                  </a:lnTo>
                  <a:lnTo>
                    <a:pt x="16185" y="384808"/>
                  </a:lnTo>
                  <a:lnTo>
                    <a:pt x="5072" y="357422"/>
                  </a:lnTo>
                  <a:lnTo>
                    <a:pt x="1408" y="328074"/>
                  </a:lnTo>
                  <a:lnTo>
                    <a:pt x="323" y="297558"/>
                  </a:lnTo>
                  <a:lnTo>
                    <a:pt x="0" y="267958"/>
                  </a:lnTo>
                  <a:lnTo>
                    <a:pt x="3783" y="238629"/>
                  </a:lnTo>
                  <a:lnTo>
                    <a:pt x="10043" y="209382"/>
                  </a:lnTo>
                  <a:lnTo>
                    <a:pt x="17037" y="184035"/>
                  </a:lnTo>
                  <a:lnTo>
                    <a:pt x="26162" y="170787"/>
                  </a:lnTo>
                  <a:lnTo>
                    <a:pt x="48832" y="145629"/>
                  </a:lnTo>
                  <a:lnTo>
                    <a:pt x="66310" y="140800"/>
                  </a:lnTo>
                  <a:lnTo>
                    <a:pt x="88272" y="139035"/>
                  </a:lnTo>
                  <a:lnTo>
                    <a:pt x="109389" y="144651"/>
                  </a:lnTo>
                  <a:lnTo>
                    <a:pt x="123058" y="153574"/>
                  </a:lnTo>
                  <a:lnTo>
                    <a:pt x="143421" y="166550"/>
                  </a:lnTo>
                  <a:lnTo>
                    <a:pt x="151270" y="167698"/>
                  </a:lnTo>
                  <a:lnTo>
                    <a:pt x="160133" y="167970"/>
                  </a:lnTo>
                  <a:lnTo>
                    <a:pt x="162652" y="157871"/>
                  </a:lnTo>
                  <a:lnTo>
                    <a:pt x="177707" y="122553"/>
                  </a:lnTo>
                  <a:lnTo>
                    <a:pt x="192366" y="93817"/>
                  </a:lnTo>
                  <a:lnTo>
                    <a:pt x="203918" y="57725"/>
                  </a:lnTo>
                  <a:lnTo>
                    <a:pt x="213151" y="23061"/>
                  </a:lnTo>
                  <a:lnTo>
                    <a:pt x="21897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209"/>
            <p:cNvSpPr/>
            <p:nvPr>
              <p:custDataLst>
                <p:tags r:id="rId45"/>
              </p:custDataLst>
            </p:nvPr>
          </p:nvSpPr>
          <p:spPr>
            <a:xfrm>
              <a:off x="8362524" y="4995604"/>
              <a:ext cx="109554" cy="7304"/>
            </a:xfrm>
            <a:custGeom>
              <a:avLst/>
              <a:gdLst/>
              <a:ahLst/>
              <a:cxnLst/>
              <a:rect l="0" t="0" r="0" b="0"/>
              <a:pathLst>
                <a:path w="109554" h="7304">
                  <a:moveTo>
                    <a:pt x="0" y="7303"/>
                  </a:moveTo>
                  <a:lnTo>
                    <a:pt x="0" y="7303"/>
                  </a:lnTo>
                  <a:lnTo>
                    <a:pt x="18288" y="6492"/>
                  </a:lnTo>
                  <a:lnTo>
                    <a:pt x="41551" y="1015"/>
                  </a:lnTo>
                  <a:lnTo>
                    <a:pt x="70081" y="134"/>
                  </a:lnTo>
                  <a:lnTo>
                    <a:pt x="10955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10"/>
            <p:cNvSpPr/>
            <p:nvPr>
              <p:custDataLst>
                <p:tags r:id="rId46"/>
              </p:custDataLst>
            </p:nvPr>
          </p:nvSpPr>
          <p:spPr>
            <a:xfrm>
              <a:off x="8340613" y="4907962"/>
              <a:ext cx="94947" cy="29214"/>
            </a:xfrm>
            <a:custGeom>
              <a:avLst/>
              <a:gdLst/>
              <a:ahLst/>
              <a:cxnLst/>
              <a:rect l="0" t="0" r="0" b="0"/>
              <a:pathLst>
                <a:path w="94947" h="29214">
                  <a:moveTo>
                    <a:pt x="0" y="0"/>
                  </a:moveTo>
                  <a:lnTo>
                    <a:pt x="0" y="0"/>
                  </a:lnTo>
                  <a:lnTo>
                    <a:pt x="17380" y="0"/>
                  </a:lnTo>
                  <a:lnTo>
                    <a:pt x="47711" y="6852"/>
                  </a:lnTo>
                  <a:lnTo>
                    <a:pt x="58534" y="7914"/>
                  </a:lnTo>
                  <a:lnTo>
                    <a:pt x="84999" y="20586"/>
                  </a:lnTo>
                  <a:lnTo>
                    <a:pt x="94946" y="2921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11"/>
            <p:cNvSpPr/>
            <p:nvPr>
              <p:custDataLst>
                <p:tags r:id="rId47"/>
              </p:custDataLst>
            </p:nvPr>
          </p:nvSpPr>
          <p:spPr>
            <a:xfrm>
              <a:off x="8143418" y="4783802"/>
              <a:ext cx="122891" cy="306748"/>
            </a:xfrm>
            <a:custGeom>
              <a:avLst/>
              <a:gdLst/>
              <a:ahLst/>
              <a:cxnLst/>
              <a:rect l="0" t="0" r="0" b="0"/>
              <a:pathLst>
                <a:path w="122891" h="306748">
                  <a:moveTo>
                    <a:pt x="0" y="0"/>
                  </a:moveTo>
                  <a:lnTo>
                    <a:pt x="0" y="0"/>
                  </a:lnTo>
                  <a:lnTo>
                    <a:pt x="3878" y="0"/>
                  </a:lnTo>
                  <a:lnTo>
                    <a:pt x="36765" y="14797"/>
                  </a:lnTo>
                  <a:lnTo>
                    <a:pt x="71535" y="37175"/>
                  </a:lnTo>
                  <a:lnTo>
                    <a:pt x="92216" y="60000"/>
                  </a:lnTo>
                  <a:lnTo>
                    <a:pt x="107030" y="80804"/>
                  </a:lnTo>
                  <a:lnTo>
                    <a:pt x="112489" y="97316"/>
                  </a:lnTo>
                  <a:lnTo>
                    <a:pt x="117727" y="124862"/>
                  </a:lnTo>
                  <a:lnTo>
                    <a:pt x="122890" y="159373"/>
                  </a:lnTo>
                  <a:lnTo>
                    <a:pt x="118890" y="190445"/>
                  </a:lnTo>
                  <a:lnTo>
                    <a:pt x="115094" y="224835"/>
                  </a:lnTo>
                  <a:lnTo>
                    <a:pt x="110648" y="255312"/>
                  </a:lnTo>
                  <a:lnTo>
                    <a:pt x="102743" y="291297"/>
                  </a:lnTo>
                  <a:lnTo>
                    <a:pt x="102347" y="297834"/>
                  </a:lnTo>
                  <a:lnTo>
                    <a:pt x="109553" y="30674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12"/>
            <p:cNvSpPr/>
            <p:nvPr>
              <p:custDataLst>
                <p:tags r:id="rId48"/>
              </p:custDataLst>
            </p:nvPr>
          </p:nvSpPr>
          <p:spPr>
            <a:xfrm>
              <a:off x="7668690" y="4719806"/>
              <a:ext cx="400553" cy="551245"/>
            </a:xfrm>
            <a:custGeom>
              <a:avLst/>
              <a:gdLst/>
              <a:ahLst/>
              <a:cxnLst/>
              <a:rect l="0" t="0" r="0" b="0"/>
              <a:pathLst>
                <a:path w="400553" h="551245">
                  <a:moveTo>
                    <a:pt x="0" y="20175"/>
                  </a:moveTo>
                  <a:lnTo>
                    <a:pt x="0" y="20175"/>
                  </a:lnTo>
                  <a:lnTo>
                    <a:pt x="812" y="46519"/>
                  </a:lnTo>
                  <a:lnTo>
                    <a:pt x="6289" y="79186"/>
                  </a:lnTo>
                  <a:lnTo>
                    <a:pt x="12122" y="114574"/>
                  </a:lnTo>
                  <a:lnTo>
                    <a:pt x="14682" y="148050"/>
                  </a:lnTo>
                  <a:lnTo>
                    <a:pt x="20220" y="183666"/>
                  </a:lnTo>
                  <a:lnTo>
                    <a:pt x="27000" y="219105"/>
                  </a:lnTo>
                  <a:lnTo>
                    <a:pt x="34148" y="249713"/>
                  </a:lnTo>
                  <a:lnTo>
                    <a:pt x="41670" y="282276"/>
                  </a:lnTo>
                  <a:lnTo>
                    <a:pt x="43738" y="316582"/>
                  </a:lnTo>
                  <a:lnTo>
                    <a:pt x="43783" y="321785"/>
                  </a:lnTo>
                  <a:lnTo>
                    <a:pt x="44608" y="323498"/>
                  </a:lnTo>
                  <a:lnTo>
                    <a:pt x="45969" y="324640"/>
                  </a:lnTo>
                  <a:lnTo>
                    <a:pt x="47687" y="325401"/>
                  </a:lnTo>
                  <a:lnTo>
                    <a:pt x="48833" y="325096"/>
                  </a:lnTo>
                  <a:lnTo>
                    <a:pt x="49596" y="324082"/>
                  </a:lnTo>
                  <a:lnTo>
                    <a:pt x="50672" y="318777"/>
                  </a:lnTo>
                  <a:lnTo>
                    <a:pt x="56126" y="287636"/>
                  </a:lnTo>
                  <a:lnTo>
                    <a:pt x="57973" y="252859"/>
                  </a:lnTo>
                  <a:lnTo>
                    <a:pt x="60458" y="222205"/>
                  </a:lnTo>
                  <a:lnTo>
                    <a:pt x="66333" y="189588"/>
                  </a:lnTo>
                  <a:lnTo>
                    <a:pt x="73213" y="157202"/>
                  </a:lnTo>
                  <a:lnTo>
                    <a:pt x="80392" y="126237"/>
                  </a:lnTo>
                  <a:lnTo>
                    <a:pt x="93965" y="93963"/>
                  </a:lnTo>
                  <a:lnTo>
                    <a:pt x="111688" y="63498"/>
                  </a:lnTo>
                  <a:lnTo>
                    <a:pt x="118887" y="59717"/>
                  </a:lnTo>
                  <a:lnTo>
                    <a:pt x="136733" y="57290"/>
                  </a:lnTo>
                  <a:lnTo>
                    <a:pt x="140657" y="58714"/>
                  </a:lnTo>
                  <a:lnTo>
                    <a:pt x="159293" y="77076"/>
                  </a:lnTo>
                  <a:lnTo>
                    <a:pt x="177115" y="102466"/>
                  </a:lnTo>
                  <a:lnTo>
                    <a:pt x="187368" y="129404"/>
                  </a:lnTo>
                  <a:lnTo>
                    <a:pt x="199513" y="161911"/>
                  </a:lnTo>
                  <a:lnTo>
                    <a:pt x="208612" y="191651"/>
                  </a:lnTo>
                  <a:lnTo>
                    <a:pt x="218956" y="223921"/>
                  </a:lnTo>
                  <a:lnTo>
                    <a:pt x="225755" y="252539"/>
                  </a:lnTo>
                  <a:lnTo>
                    <a:pt x="226371" y="266973"/>
                  </a:lnTo>
                  <a:lnTo>
                    <a:pt x="226406" y="258195"/>
                  </a:lnTo>
                  <a:lnTo>
                    <a:pt x="228571" y="253638"/>
                  </a:lnTo>
                  <a:lnTo>
                    <a:pt x="230285" y="251287"/>
                  </a:lnTo>
                  <a:lnTo>
                    <a:pt x="232697" y="236346"/>
                  </a:lnTo>
                  <a:lnTo>
                    <a:pt x="233512" y="203655"/>
                  </a:lnTo>
                  <a:lnTo>
                    <a:pt x="234464" y="174715"/>
                  </a:lnTo>
                  <a:lnTo>
                    <a:pt x="239526" y="140803"/>
                  </a:lnTo>
                  <a:lnTo>
                    <a:pt x="245353" y="105868"/>
                  </a:lnTo>
                  <a:lnTo>
                    <a:pt x="248252" y="74599"/>
                  </a:lnTo>
                  <a:lnTo>
                    <a:pt x="253890" y="45588"/>
                  </a:lnTo>
                  <a:lnTo>
                    <a:pt x="263065" y="17891"/>
                  </a:lnTo>
                  <a:lnTo>
                    <a:pt x="268107" y="7055"/>
                  </a:lnTo>
                  <a:lnTo>
                    <a:pt x="268815" y="4125"/>
                  </a:lnTo>
                  <a:lnTo>
                    <a:pt x="270098" y="2171"/>
                  </a:lnTo>
                  <a:lnTo>
                    <a:pt x="271765" y="869"/>
                  </a:lnTo>
                  <a:lnTo>
                    <a:pt x="273688" y="0"/>
                  </a:lnTo>
                  <a:lnTo>
                    <a:pt x="275782" y="233"/>
                  </a:lnTo>
                  <a:lnTo>
                    <a:pt x="280271" y="2656"/>
                  </a:lnTo>
                  <a:lnTo>
                    <a:pt x="281794" y="5249"/>
                  </a:lnTo>
                  <a:lnTo>
                    <a:pt x="290400" y="36954"/>
                  </a:lnTo>
                  <a:lnTo>
                    <a:pt x="296404" y="63738"/>
                  </a:lnTo>
                  <a:lnTo>
                    <a:pt x="299355" y="97822"/>
                  </a:lnTo>
                  <a:lnTo>
                    <a:pt x="302921" y="124474"/>
                  </a:lnTo>
                  <a:lnTo>
                    <a:pt x="305047" y="154713"/>
                  </a:lnTo>
                  <a:lnTo>
                    <a:pt x="306803" y="187899"/>
                  </a:lnTo>
                  <a:lnTo>
                    <a:pt x="310289" y="224289"/>
                  </a:lnTo>
                  <a:lnTo>
                    <a:pt x="312355" y="243081"/>
                  </a:lnTo>
                  <a:lnTo>
                    <a:pt x="314543" y="262102"/>
                  </a:lnTo>
                  <a:lnTo>
                    <a:pt x="316814" y="281274"/>
                  </a:lnTo>
                  <a:lnTo>
                    <a:pt x="319139" y="300548"/>
                  </a:lnTo>
                  <a:lnTo>
                    <a:pt x="321500" y="319889"/>
                  </a:lnTo>
                  <a:lnTo>
                    <a:pt x="323886" y="339275"/>
                  </a:lnTo>
                  <a:lnTo>
                    <a:pt x="326289" y="357879"/>
                  </a:lnTo>
                  <a:lnTo>
                    <a:pt x="331122" y="393699"/>
                  </a:lnTo>
                  <a:lnTo>
                    <a:pt x="338139" y="426390"/>
                  </a:lnTo>
                  <a:lnTo>
                    <a:pt x="345856" y="456338"/>
                  </a:lnTo>
                  <a:lnTo>
                    <a:pt x="351990" y="483173"/>
                  </a:lnTo>
                  <a:lnTo>
                    <a:pt x="360007" y="513338"/>
                  </a:lnTo>
                  <a:lnTo>
                    <a:pt x="372439" y="542765"/>
                  </a:lnTo>
                  <a:lnTo>
                    <a:pt x="377331" y="548635"/>
                  </a:lnTo>
                  <a:lnTo>
                    <a:pt x="382209" y="551244"/>
                  </a:lnTo>
                  <a:lnTo>
                    <a:pt x="384646" y="551128"/>
                  </a:lnTo>
                  <a:lnTo>
                    <a:pt x="392947" y="546860"/>
                  </a:lnTo>
                  <a:lnTo>
                    <a:pt x="397839" y="538520"/>
                  </a:lnTo>
                  <a:lnTo>
                    <a:pt x="400552" y="525770"/>
                  </a:lnTo>
                  <a:lnTo>
                    <a:pt x="397477" y="511713"/>
                  </a:lnTo>
                  <a:lnTo>
                    <a:pt x="384687" y="479624"/>
                  </a:lnTo>
                  <a:lnTo>
                    <a:pt x="366633" y="443690"/>
                  </a:lnTo>
                  <a:lnTo>
                    <a:pt x="349648" y="423465"/>
                  </a:lnTo>
                  <a:lnTo>
                    <a:pt x="339069" y="415004"/>
                  </a:lnTo>
                  <a:lnTo>
                    <a:pt x="326793" y="410703"/>
                  </a:lnTo>
                  <a:lnTo>
                    <a:pt x="314845" y="409602"/>
                  </a:lnTo>
                  <a:lnTo>
                    <a:pt x="302745" y="413545"/>
                  </a:lnTo>
                  <a:lnTo>
                    <a:pt x="286691" y="422148"/>
                  </a:lnTo>
                  <a:lnTo>
                    <a:pt x="264401" y="442341"/>
                  </a:lnTo>
                  <a:lnTo>
                    <a:pt x="264721" y="442820"/>
                  </a:lnTo>
                  <a:lnTo>
                    <a:pt x="269049" y="443494"/>
                  </a:lnTo>
                  <a:lnTo>
                    <a:pt x="273221" y="443652"/>
                  </a:lnTo>
                  <a:lnTo>
                    <a:pt x="277781" y="441559"/>
                  </a:lnTo>
                  <a:lnTo>
                    <a:pt x="280133" y="439864"/>
                  </a:lnTo>
                  <a:lnTo>
                    <a:pt x="315308" y="425012"/>
                  </a:lnTo>
                  <a:lnTo>
                    <a:pt x="350734" y="402164"/>
                  </a:lnTo>
                  <a:lnTo>
                    <a:pt x="387087" y="37804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13"/>
            <p:cNvSpPr/>
            <p:nvPr>
              <p:custDataLst>
                <p:tags r:id="rId49"/>
              </p:custDataLst>
            </p:nvPr>
          </p:nvSpPr>
          <p:spPr>
            <a:xfrm>
              <a:off x="7487675" y="4725374"/>
              <a:ext cx="100678" cy="365010"/>
            </a:xfrm>
            <a:custGeom>
              <a:avLst/>
              <a:gdLst/>
              <a:ahLst/>
              <a:cxnLst/>
              <a:rect l="0" t="0" r="0" b="0"/>
              <a:pathLst>
                <a:path w="100678" h="365010">
                  <a:moveTo>
                    <a:pt x="42248" y="0"/>
                  </a:moveTo>
                  <a:lnTo>
                    <a:pt x="42248" y="0"/>
                  </a:lnTo>
                  <a:lnTo>
                    <a:pt x="42248" y="3877"/>
                  </a:lnTo>
                  <a:lnTo>
                    <a:pt x="41437" y="5019"/>
                  </a:lnTo>
                  <a:lnTo>
                    <a:pt x="40084" y="5781"/>
                  </a:lnTo>
                  <a:lnTo>
                    <a:pt x="38371" y="6288"/>
                  </a:lnTo>
                  <a:lnTo>
                    <a:pt x="34304" y="11180"/>
                  </a:lnTo>
                  <a:lnTo>
                    <a:pt x="17865" y="45490"/>
                  </a:lnTo>
                  <a:lnTo>
                    <a:pt x="8969" y="79196"/>
                  </a:lnTo>
                  <a:lnTo>
                    <a:pt x="5878" y="107500"/>
                  </a:lnTo>
                  <a:lnTo>
                    <a:pt x="995" y="137257"/>
                  </a:lnTo>
                  <a:lnTo>
                    <a:pt x="0" y="171410"/>
                  </a:lnTo>
                  <a:lnTo>
                    <a:pt x="3672" y="206416"/>
                  </a:lnTo>
                  <a:lnTo>
                    <a:pt x="5932" y="238518"/>
                  </a:lnTo>
                  <a:lnTo>
                    <a:pt x="12192" y="272555"/>
                  </a:lnTo>
                  <a:lnTo>
                    <a:pt x="23153" y="301936"/>
                  </a:lnTo>
                  <a:lnTo>
                    <a:pt x="40445" y="337760"/>
                  </a:lnTo>
                  <a:lnTo>
                    <a:pt x="58250" y="358780"/>
                  </a:lnTo>
                  <a:lnTo>
                    <a:pt x="63697" y="362333"/>
                  </a:lnTo>
                  <a:lnTo>
                    <a:pt x="69634" y="363912"/>
                  </a:lnTo>
                  <a:lnTo>
                    <a:pt x="83585" y="365009"/>
                  </a:lnTo>
                  <a:lnTo>
                    <a:pt x="100677" y="35787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14"/>
            <p:cNvSpPr/>
            <p:nvPr>
              <p:custDataLst>
                <p:tags r:id="rId50"/>
              </p:custDataLst>
            </p:nvPr>
          </p:nvSpPr>
          <p:spPr>
            <a:xfrm>
              <a:off x="7318122" y="4873029"/>
              <a:ext cx="94946" cy="217044"/>
            </a:xfrm>
            <a:custGeom>
              <a:avLst/>
              <a:gdLst/>
              <a:ahLst/>
              <a:cxnLst/>
              <a:rect l="0" t="0" r="0" b="0"/>
              <a:pathLst>
                <a:path w="94946" h="217044">
                  <a:moveTo>
                    <a:pt x="0" y="34933"/>
                  </a:moveTo>
                  <a:lnTo>
                    <a:pt x="0" y="34933"/>
                  </a:lnTo>
                  <a:lnTo>
                    <a:pt x="0" y="67008"/>
                  </a:lnTo>
                  <a:lnTo>
                    <a:pt x="3876" y="97803"/>
                  </a:lnTo>
                  <a:lnTo>
                    <a:pt x="6288" y="125604"/>
                  </a:lnTo>
                  <a:lnTo>
                    <a:pt x="12121" y="158248"/>
                  </a:lnTo>
                  <a:lnTo>
                    <a:pt x="14279" y="191622"/>
                  </a:lnTo>
                  <a:lnTo>
                    <a:pt x="14604" y="217043"/>
                  </a:lnTo>
                  <a:lnTo>
                    <a:pt x="15418" y="203412"/>
                  </a:lnTo>
                  <a:lnTo>
                    <a:pt x="20895" y="172803"/>
                  </a:lnTo>
                  <a:lnTo>
                    <a:pt x="22521" y="137666"/>
                  </a:lnTo>
                  <a:lnTo>
                    <a:pt x="27682" y="105045"/>
                  </a:lnTo>
                  <a:lnTo>
                    <a:pt x="34349" y="75273"/>
                  </a:lnTo>
                  <a:lnTo>
                    <a:pt x="42277" y="51484"/>
                  </a:lnTo>
                  <a:lnTo>
                    <a:pt x="65284" y="15442"/>
                  </a:lnTo>
                  <a:lnTo>
                    <a:pt x="75381" y="3762"/>
                  </a:lnTo>
                  <a:lnTo>
                    <a:pt x="80299" y="791"/>
                  </a:lnTo>
                  <a:lnTo>
                    <a:pt x="82746" y="0"/>
                  </a:lnTo>
                  <a:lnTo>
                    <a:pt x="85190" y="283"/>
                  </a:lnTo>
                  <a:lnTo>
                    <a:pt x="93500" y="4842"/>
                  </a:lnTo>
                  <a:lnTo>
                    <a:pt x="94303" y="7493"/>
                  </a:lnTo>
                  <a:lnTo>
                    <a:pt x="94945" y="1302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15"/>
            <p:cNvSpPr/>
            <p:nvPr>
              <p:custDataLst>
                <p:tags r:id="rId51"/>
              </p:custDataLst>
            </p:nvPr>
          </p:nvSpPr>
          <p:spPr>
            <a:xfrm>
              <a:off x="7136695" y="4880189"/>
              <a:ext cx="108392" cy="210361"/>
            </a:xfrm>
            <a:custGeom>
              <a:avLst/>
              <a:gdLst/>
              <a:ahLst/>
              <a:cxnLst/>
              <a:rect l="0" t="0" r="0" b="0"/>
              <a:pathLst>
                <a:path w="108392" h="210361">
                  <a:moveTo>
                    <a:pt x="101088" y="42380"/>
                  </a:moveTo>
                  <a:lnTo>
                    <a:pt x="101088" y="42380"/>
                  </a:lnTo>
                  <a:lnTo>
                    <a:pt x="101088" y="38503"/>
                  </a:lnTo>
                  <a:lnTo>
                    <a:pt x="98923" y="34435"/>
                  </a:lnTo>
                  <a:lnTo>
                    <a:pt x="96068" y="29922"/>
                  </a:lnTo>
                  <a:lnTo>
                    <a:pt x="93649" y="22819"/>
                  </a:lnTo>
                  <a:lnTo>
                    <a:pt x="81191" y="5857"/>
                  </a:lnTo>
                  <a:lnTo>
                    <a:pt x="80520" y="3425"/>
                  </a:lnTo>
                  <a:lnTo>
                    <a:pt x="79261" y="1803"/>
                  </a:lnTo>
                  <a:lnTo>
                    <a:pt x="75697" y="0"/>
                  </a:lnTo>
                  <a:lnTo>
                    <a:pt x="73611" y="331"/>
                  </a:lnTo>
                  <a:lnTo>
                    <a:pt x="58167" y="8851"/>
                  </a:lnTo>
                  <a:lnTo>
                    <a:pt x="51445" y="15576"/>
                  </a:lnTo>
                  <a:lnTo>
                    <a:pt x="29706" y="46920"/>
                  </a:lnTo>
                  <a:lnTo>
                    <a:pt x="14764" y="82228"/>
                  </a:lnTo>
                  <a:lnTo>
                    <a:pt x="4819" y="110812"/>
                  </a:lnTo>
                  <a:lnTo>
                    <a:pt x="20" y="142908"/>
                  </a:lnTo>
                  <a:lnTo>
                    <a:pt x="0" y="160439"/>
                  </a:lnTo>
                  <a:lnTo>
                    <a:pt x="4773" y="175101"/>
                  </a:lnTo>
                  <a:lnTo>
                    <a:pt x="16020" y="190409"/>
                  </a:lnTo>
                  <a:lnTo>
                    <a:pt x="17596" y="191379"/>
                  </a:lnTo>
                  <a:lnTo>
                    <a:pt x="18647" y="191214"/>
                  </a:lnTo>
                  <a:lnTo>
                    <a:pt x="40286" y="162279"/>
                  </a:lnTo>
                  <a:lnTo>
                    <a:pt x="52406" y="129460"/>
                  </a:lnTo>
                  <a:lnTo>
                    <a:pt x="58791" y="99211"/>
                  </a:lnTo>
                  <a:lnTo>
                    <a:pt x="66227" y="66955"/>
                  </a:lnTo>
                  <a:lnTo>
                    <a:pt x="69364" y="60606"/>
                  </a:lnTo>
                  <a:lnTo>
                    <a:pt x="71776" y="50157"/>
                  </a:lnTo>
                  <a:lnTo>
                    <a:pt x="71845" y="53701"/>
                  </a:lnTo>
                  <a:lnTo>
                    <a:pt x="79310" y="87540"/>
                  </a:lnTo>
                  <a:lnTo>
                    <a:pt x="84824" y="117843"/>
                  </a:lnTo>
                  <a:lnTo>
                    <a:pt x="90030" y="150970"/>
                  </a:lnTo>
                  <a:lnTo>
                    <a:pt x="99743" y="184038"/>
                  </a:lnTo>
                  <a:lnTo>
                    <a:pt x="108391" y="21036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216"/>
            <p:cNvSpPr/>
            <p:nvPr>
              <p:custDataLst>
                <p:tags r:id="rId52"/>
              </p:custDataLst>
            </p:nvPr>
          </p:nvSpPr>
          <p:spPr>
            <a:xfrm>
              <a:off x="6916427" y="4761892"/>
              <a:ext cx="226411" cy="423097"/>
            </a:xfrm>
            <a:custGeom>
              <a:avLst/>
              <a:gdLst/>
              <a:ahLst/>
              <a:cxnLst/>
              <a:rect l="0" t="0" r="0" b="0"/>
              <a:pathLst>
                <a:path w="226411" h="423097">
                  <a:moveTo>
                    <a:pt x="0" y="0"/>
                  </a:moveTo>
                  <a:lnTo>
                    <a:pt x="0" y="0"/>
                  </a:lnTo>
                  <a:lnTo>
                    <a:pt x="0" y="10165"/>
                  </a:lnTo>
                  <a:lnTo>
                    <a:pt x="2165" y="14796"/>
                  </a:lnTo>
                  <a:lnTo>
                    <a:pt x="5020" y="19560"/>
                  </a:lnTo>
                  <a:lnTo>
                    <a:pt x="17279" y="52411"/>
                  </a:lnTo>
                  <a:lnTo>
                    <a:pt x="30734" y="84470"/>
                  </a:lnTo>
                  <a:lnTo>
                    <a:pt x="42559" y="116367"/>
                  </a:lnTo>
                  <a:lnTo>
                    <a:pt x="49482" y="141795"/>
                  </a:lnTo>
                  <a:lnTo>
                    <a:pt x="56076" y="169326"/>
                  </a:lnTo>
                  <a:lnTo>
                    <a:pt x="64416" y="197792"/>
                  </a:lnTo>
                  <a:lnTo>
                    <a:pt x="73533" y="224510"/>
                  </a:lnTo>
                  <a:lnTo>
                    <a:pt x="82184" y="249910"/>
                  </a:lnTo>
                  <a:lnTo>
                    <a:pt x="88733" y="274723"/>
                  </a:lnTo>
                  <a:lnTo>
                    <a:pt x="96514" y="299277"/>
                  </a:lnTo>
                  <a:lnTo>
                    <a:pt x="107854" y="333747"/>
                  </a:lnTo>
                  <a:lnTo>
                    <a:pt x="116353" y="362355"/>
                  </a:lnTo>
                  <a:lnTo>
                    <a:pt x="126496" y="393832"/>
                  </a:lnTo>
                  <a:lnTo>
                    <a:pt x="138338" y="421893"/>
                  </a:lnTo>
                  <a:lnTo>
                    <a:pt x="139293" y="422462"/>
                  </a:lnTo>
                  <a:lnTo>
                    <a:pt x="142517" y="423096"/>
                  </a:lnTo>
                  <a:lnTo>
                    <a:pt x="143702" y="422454"/>
                  </a:lnTo>
                  <a:lnTo>
                    <a:pt x="144492" y="421214"/>
                  </a:lnTo>
                  <a:lnTo>
                    <a:pt x="145369" y="416049"/>
                  </a:lnTo>
                  <a:lnTo>
                    <a:pt x="146821" y="383326"/>
                  </a:lnTo>
                  <a:lnTo>
                    <a:pt x="151840" y="349345"/>
                  </a:lnTo>
                  <a:lnTo>
                    <a:pt x="152920" y="318827"/>
                  </a:lnTo>
                  <a:lnTo>
                    <a:pt x="155404" y="284088"/>
                  </a:lnTo>
                  <a:lnTo>
                    <a:pt x="161280" y="248097"/>
                  </a:lnTo>
                  <a:lnTo>
                    <a:pt x="168161" y="211735"/>
                  </a:lnTo>
                  <a:lnTo>
                    <a:pt x="175339" y="177428"/>
                  </a:lnTo>
                  <a:lnTo>
                    <a:pt x="182605" y="146705"/>
                  </a:lnTo>
                  <a:lnTo>
                    <a:pt x="192331" y="111120"/>
                  </a:lnTo>
                  <a:lnTo>
                    <a:pt x="206935" y="76034"/>
                  </a:lnTo>
                  <a:lnTo>
                    <a:pt x="210360" y="68784"/>
                  </a:lnTo>
                  <a:lnTo>
                    <a:pt x="226410" y="5842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217"/>
            <p:cNvSpPr/>
            <p:nvPr>
              <p:custDataLst>
                <p:tags r:id="rId53"/>
              </p:custDataLst>
            </p:nvPr>
          </p:nvSpPr>
          <p:spPr>
            <a:xfrm>
              <a:off x="6529681" y="3622543"/>
              <a:ext cx="262588" cy="1400693"/>
            </a:xfrm>
            <a:custGeom>
              <a:avLst/>
              <a:gdLst/>
              <a:ahLst/>
              <a:cxnLst/>
              <a:rect l="0" t="0" r="0" b="0"/>
              <a:pathLst>
                <a:path w="262588" h="1400693">
                  <a:moveTo>
                    <a:pt x="123821" y="0"/>
                  </a:moveTo>
                  <a:lnTo>
                    <a:pt x="123821" y="0"/>
                  </a:lnTo>
                  <a:lnTo>
                    <a:pt x="123821" y="3877"/>
                  </a:lnTo>
                  <a:lnTo>
                    <a:pt x="110552" y="38660"/>
                  </a:lnTo>
                  <a:lnTo>
                    <a:pt x="96073" y="73940"/>
                  </a:lnTo>
                  <a:lnTo>
                    <a:pt x="85574" y="104681"/>
                  </a:lnTo>
                  <a:lnTo>
                    <a:pt x="74347" y="139487"/>
                  </a:lnTo>
                  <a:lnTo>
                    <a:pt x="67750" y="164244"/>
                  </a:lnTo>
                  <a:lnTo>
                    <a:pt x="59407" y="191476"/>
                  </a:lnTo>
                  <a:lnTo>
                    <a:pt x="54617" y="219810"/>
                  </a:lnTo>
                  <a:lnTo>
                    <a:pt x="51677" y="248633"/>
                  </a:lnTo>
                  <a:lnTo>
                    <a:pt x="47665" y="277673"/>
                  </a:lnTo>
                  <a:lnTo>
                    <a:pt x="43177" y="306809"/>
                  </a:lnTo>
                  <a:lnTo>
                    <a:pt x="38478" y="335989"/>
                  </a:lnTo>
                  <a:lnTo>
                    <a:pt x="33683" y="365188"/>
                  </a:lnTo>
                  <a:lnTo>
                    <a:pt x="31012" y="398723"/>
                  </a:lnTo>
                  <a:lnTo>
                    <a:pt x="29825" y="434456"/>
                  </a:lnTo>
                  <a:lnTo>
                    <a:pt x="29297" y="469273"/>
                  </a:lnTo>
                  <a:lnTo>
                    <a:pt x="29157" y="488133"/>
                  </a:lnTo>
                  <a:lnTo>
                    <a:pt x="29063" y="508010"/>
                  </a:lnTo>
                  <a:lnTo>
                    <a:pt x="29000" y="528565"/>
                  </a:lnTo>
                  <a:lnTo>
                    <a:pt x="28958" y="549571"/>
                  </a:lnTo>
                  <a:lnTo>
                    <a:pt x="28930" y="570879"/>
                  </a:lnTo>
                  <a:lnTo>
                    <a:pt x="28912" y="592388"/>
                  </a:lnTo>
                  <a:lnTo>
                    <a:pt x="28899" y="614842"/>
                  </a:lnTo>
                  <a:lnTo>
                    <a:pt x="28892" y="637926"/>
                  </a:lnTo>
                  <a:lnTo>
                    <a:pt x="28886" y="661431"/>
                  </a:lnTo>
                  <a:lnTo>
                    <a:pt x="29694" y="684405"/>
                  </a:lnTo>
                  <a:lnTo>
                    <a:pt x="31044" y="707024"/>
                  </a:lnTo>
                  <a:lnTo>
                    <a:pt x="32756" y="729407"/>
                  </a:lnTo>
                  <a:lnTo>
                    <a:pt x="34707" y="752444"/>
                  </a:lnTo>
                  <a:lnTo>
                    <a:pt x="36821" y="775917"/>
                  </a:lnTo>
                  <a:lnTo>
                    <a:pt x="39041" y="799680"/>
                  </a:lnTo>
                  <a:lnTo>
                    <a:pt x="41333" y="822826"/>
                  </a:lnTo>
                  <a:lnTo>
                    <a:pt x="43672" y="845560"/>
                  </a:lnTo>
                  <a:lnTo>
                    <a:pt x="46043" y="868020"/>
                  </a:lnTo>
                  <a:lnTo>
                    <a:pt x="49247" y="890297"/>
                  </a:lnTo>
                  <a:lnTo>
                    <a:pt x="53006" y="912451"/>
                  </a:lnTo>
                  <a:lnTo>
                    <a:pt x="57135" y="934525"/>
                  </a:lnTo>
                  <a:lnTo>
                    <a:pt x="60699" y="955732"/>
                  </a:lnTo>
                  <a:lnTo>
                    <a:pt x="63887" y="976362"/>
                  </a:lnTo>
                  <a:lnTo>
                    <a:pt x="66823" y="996608"/>
                  </a:lnTo>
                  <a:lnTo>
                    <a:pt x="69592" y="1015786"/>
                  </a:lnTo>
                  <a:lnTo>
                    <a:pt x="74833" y="1052242"/>
                  </a:lnTo>
                  <a:lnTo>
                    <a:pt x="79867" y="1085216"/>
                  </a:lnTo>
                  <a:lnTo>
                    <a:pt x="84810" y="1116101"/>
                  </a:lnTo>
                  <a:lnTo>
                    <a:pt x="89712" y="1146058"/>
                  </a:lnTo>
                  <a:lnTo>
                    <a:pt x="94595" y="1175602"/>
                  </a:lnTo>
                  <a:lnTo>
                    <a:pt x="99470" y="1204151"/>
                  </a:lnTo>
                  <a:lnTo>
                    <a:pt x="104343" y="1230365"/>
                  </a:lnTo>
                  <a:lnTo>
                    <a:pt x="107770" y="1264057"/>
                  </a:lnTo>
                  <a:lnTo>
                    <a:pt x="112663" y="1294598"/>
                  </a:lnTo>
                  <a:lnTo>
                    <a:pt x="121791" y="1330048"/>
                  </a:lnTo>
                  <a:lnTo>
                    <a:pt x="123767" y="1365398"/>
                  </a:lnTo>
                  <a:lnTo>
                    <a:pt x="123819" y="1372928"/>
                  </a:lnTo>
                  <a:lnTo>
                    <a:pt x="113655" y="1373049"/>
                  </a:lnTo>
                  <a:lnTo>
                    <a:pt x="109023" y="1370892"/>
                  </a:lnTo>
                  <a:lnTo>
                    <a:pt x="91997" y="1359791"/>
                  </a:lnTo>
                  <a:lnTo>
                    <a:pt x="64061" y="1324233"/>
                  </a:lnTo>
                  <a:lnTo>
                    <a:pt x="38282" y="1288856"/>
                  </a:lnTo>
                  <a:lnTo>
                    <a:pt x="16967" y="1254640"/>
                  </a:lnTo>
                  <a:lnTo>
                    <a:pt x="10289" y="1245011"/>
                  </a:lnTo>
                  <a:lnTo>
                    <a:pt x="5457" y="1234487"/>
                  </a:lnTo>
                  <a:lnTo>
                    <a:pt x="3525" y="1231988"/>
                  </a:lnTo>
                  <a:lnTo>
                    <a:pt x="2237" y="1231134"/>
                  </a:lnTo>
                  <a:lnTo>
                    <a:pt x="1378" y="1231375"/>
                  </a:lnTo>
                  <a:lnTo>
                    <a:pt x="0" y="1233718"/>
                  </a:lnTo>
                  <a:lnTo>
                    <a:pt x="23796" y="1266362"/>
                  </a:lnTo>
                  <a:lnTo>
                    <a:pt x="47021" y="1301213"/>
                  </a:lnTo>
                  <a:lnTo>
                    <a:pt x="71231" y="1335095"/>
                  </a:lnTo>
                  <a:lnTo>
                    <a:pt x="96848" y="1367039"/>
                  </a:lnTo>
                  <a:lnTo>
                    <a:pt x="116479" y="1385276"/>
                  </a:lnTo>
                  <a:lnTo>
                    <a:pt x="135838" y="1398714"/>
                  </a:lnTo>
                  <a:lnTo>
                    <a:pt x="144309" y="1400692"/>
                  </a:lnTo>
                  <a:lnTo>
                    <a:pt x="151321" y="1399407"/>
                  </a:lnTo>
                  <a:lnTo>
                    <a:pt x="175436" y="1385252"/>
                  </a:lnTo>
                  <a:lnTo>
                    <a:pt x="209057" y="1349566"/>
                  </a:lnTo>
                  <a:lnTo>
                    <a:pt x="233378" y="1314424"/>
                  </a:lnTo>
                  <a:lnTo>
                    <a:pt x="262587" y="127811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SMARTInkShape-Group56"/>
          <p:cNvGrpSpPr/>
          <p:nvPr/>
        </p:nvGrpSpPr>
        <p:grpSpPr>
          <a:xfrm>
            <a:off x="5185495" y="2811853"/>
            <a:ext cx="416301" cy="708442"/>
            <a:chOff x="5185495" y="2811853"/>
            <a:chExt cx="416301" cy="708442"/>
          </a:xfrm>
        </p:grpSpPr>
        <p:sp>
          <p:nvSpPr>
            <p:cNvPr id="35" name="SMARTInkShape-218"/>
            <p:cNvSpPr/>
            <p:nvPr>
              <p:custDataLst>
                <p:tags r:id="rId41"/>
              </p:custDataLst>
            </p:nvPr>
          </p:nvSpPr>
          <p:spPr>
            <a:xfrm>
              <a:off x="5185495" y="3140511"/>
              <a:ext cx="153375" cy="379784"/>
            </a:xfrm>
            <a:custGeom>
              <a:avLst/>
              <a:gdLst/>
              <a:ahLst/>
              <a:cxnLst/>
              <a:rect l="0" t="0" r="0" b="0"/>
              <a:pathLst>
                <a:path w="153375" h="379784">
                  <a:moveTo>
                    <a:pt x="153374" y="0"/>
                  </a:moveTo>
                  <a:lnTo>
                    <a:pt x="153374" y="0"/>
                  </a:lnTo>
                  <a:lnTo>
                    <a:pt x="145620" y="7754"/>
                  </a:lnTo>
                  <a:lnTo>
                    <a:pt x="128459" y="43219"/>
                  </a:lnTo>
                  <a:lnTo>
                    <a:pt x="119038" y="68710"/>
                  </a:lnTo>
                  <a:lnTo>
                    <a:pt x="105112" y="98434"/>
                  </a:lnTo>
                  <a:lnTo>
                    <a:pt x="88914" y="130579"/>
                  </a:lnTo>
                  <a:lnTo>
                    <a:pt x="73601" y="163801"/>
                  </a:lnTo>
                  <a:lnTo>
                    <a:pt x="66920" y="182236"/>
                  </a:lnTo>
                  <a:lnTo>
                    <a:pt x="60844" y="201829"/>
                  </a:lnTo>
                  <a:lnTo>
                    <a:pt x="55170" y="222195"/>
                  </a:lnTo>
                  <a:lnTo>
                    <a:pt x="48141" y="242264"/>
                  </a:lnTo>
                  <a:lnTo>
                    <a:pt x="40209" y="262136"/>
                  </a:lnTo>
                  <a:lnTo>
                    <a:pt x="25986" y="295035"/>
                  </a:lnTo>
                  <a:lnTo>
                    <a:pt x="16356" y="320048"/>
                  </a:lnTo>
                  <a:lnTo>
                    <a:pt x="8352" y="348906"/>
                  </a:lnTo>
                  <a:lnTo>
                    <a:pt x="0" y="37978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219"/>
            <p:cNvSpPr/>
            <p:nvPr>
              <p:custDataLst>
                <p:tags r:id="rId42"/>
              </p:custDataLst>
            </p:nvPr>
          </p:nvSpPr>
          <p:spPr>
            <a:xfrm>
              <a:off x="5463029" y="2811853"/>
              <a:ext cx="138767" cy="116857"/>
            </a:xfrm>
            <a:custGeom>
              <a:avLst/>
              <a:gdLst/>
              <a:ahLst/>
              <a:cxnLst/>
              <a:rect l="0" t="0" r="0" b="0"/>
              <a:pathLst>
                <a:path w="138767" h="116857">
                  <a:moveTo>
                    <a:pt x="138766" y="0"/>
                  </a:moveTo>
                  <a:lnTo>
                    <a:pt x="138766" y="0"/>
                  </a:lnTo>
                  <a:lnTo>
                    <a:pt x="132478" y="0"/>
                  </a:lnTo>
                  <a:lnTo>
                    <a:pt x="111627" y="8250"/>
                  </a:lnTo>
                  <a:lnTo>
                    <a:pt x="77155" y="39780"/>
                  </a:lnTo>
                  <a:lnTo>
                    <a:pt x="43605" y="73258"/>
                  </a:lnTo>
                  <a:lnTo>
                    <a:pt x="7480" y="109376"/>
                  </a:lnTo>
                  <a:lnTo>
                    <a:pt x="0" y="11685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MARTInkShape-220"/>
          <p:cNvSpPr/>
          <p:nvPr>
            <p:custDataLst>
              <p:tags r:id="rId3"/>
            </p:custDataLst>
          </p:nvPr>
        </p:nvSpPr>
        <p:spPr>
          <a:xfrm>
            <a:off x="4867256" y="3746703"/>
            <a:ext cx="252508" cy="1949563"/>
          </a:xfrm>
          <a:custGeom>
            <a:avLst/>
            <a:gdLst/>
            <a:ahLst/>
            <a:cxnLst/>
            <a:rect l="0" t="0" r="0" b="0"/>
            <a:pathLst>
              <a:path w="252508" h="1949563">
                <a:moveTo>
                  <a:pt x="252507" y="0"/>
                </a:moveTo>
                <a:lnTo>
                  <a:pt x="252507" y="0"/>
                </a:lnTo>
                <a:lnTo>
                  <a:pt x="245865" y="25757"/>
                </a:lnTo>
                <a:lnTo>
                  <a:pt x="238465" y="52293"/>
                </a:lnTo>
                <a:lnTo>
                  <a:pt x="234219" y="69757"/>
                </a:lnTo>
                <a:lnTo>
                  <a:pt x="229766" y="89514"/>
                </a:lnTo>
                <a:lnTo>
                  <a:pt x="225174" y="110800"/>
                </a:lnTo>
                <a:lnTo>
                  <a:pt x="219678" y="133918"/>
                </a:lnTo>
                <a:lnTo>
                  <a:pt x="213580" y="158256"/>
                </a:lnTo>
                <a:lnTo>
                  <a:pt x="207080" y="183408"/>
                </a:lnTo>
                <a:lnTo>
                  <a:pt x="201123" y="209914"/>
                </a:lnTo>
                <a:lnTo>
                  <a:pt x="195529" y="237323"/>
                </a:lnTo>
                <a:lnTo>
                  <a:pt x="190177" y="265333"/>
                </a:lnTo>
                <a:lnTo>
                  <a:pt x="184986" y="292933"/>
                </a:lnTo>
                <a:lnTo>
                  <a:pt x="179902" y="320260"/>
                </a:lnTo>
                <a:lnTo>
                  <a:pt x="174890" y="347404"/>
                </a:lnTo>
                <a:lnTo>
                  <a:pt x="169926" y="375239"/>
                </a:lnTo>
                <a:lnTo>
                  <a:pt x="164993" y="403533"/>
                </a:lnTo>
                <a:lnTo>
                  <a:pt x="160081" y="432133"/>
                </a:lnTo>
                <a:lnTo>
                  <a:pt x="155996" y="460939"/>
                </a:lnTo>
                <a:lnTo>
                  <a:pt x="152460" y="489881"/>
                </a:lnTo>
                <a:lnTo>
                  <a:pt x="149291" y="518913"/>
                </a:lnTo>
                <a:lnTo>
                  <a:pt x="145556" y="548006"/>
                </a:lnTo>
                <a:lnTo>
                  <a:pt x="141443" y="577139"/>
                </a:lnTo>
                <a:lnTo>
                  <a:pt x="137078" y="606300"/>
                </a:lnTo>
                <a:lnTo>
                  <a:pt x="133356" y="634666"/>
                </a:lnTo>
                <a:lnTo>
                  <a:pt x="130064" y="662504"/>
                </a:lnTo>
                <a:lnTo>
                  <a:pt x="127057" y="689988"/>
                </a:lnTo>
                <a:lnTo>
                  <a:pt x="124242" y="718050"/>
                </a:lnTo>
                <a:lnTo>
                  <a:pt x="121553" y="746495"/>
                </a:lnTo>
                <a:lnTo>
                  <a:pt x="118949" y="775197"/>
                </a:lnTo>
                <a:lnTo>
                  <a:pt x="116401" y="804070"/>
                </a:lnTo>
                <a:lnTo>
                  <a:pt x="113891" y="833055"/>
                </a:lnTo>
                <a:lnTo>
                  <a:pt x="111406" y="862118"/>
                </a:lnTo>
                <a:lnTo>
                  <a:pt x="108939" y="890419"/>
                </a:lnTo>
                <a:lnTo>
                  <a:pt x="106482" y="918213"/>
                </a:lnTo>
                <a:lnTo>
                  <a:pt x="104032" y="945669"/>
                </a:lnTo>
                <a:lnTo>
                  <a:pt x="102400" y="973711"/>
                </a:lnTo>
                <a:lnTo>
                  <a:pt x="101311" y="1002144"/>
                </a:lnTo>
                <a:lnTo>
                  <a:pt x="100586" y="1030837"/>
                </a:lnTo>
                <a:lnTo>
                  <a:pt x="99290" y="1058892"/>
                </a:lnTo>
                <a:lnTo>
                  <a:pt x="97615" y="1086522"/>
                </a:lnTo>
                <a:lnTo>
                  <a:pt x="95687" y="1113869"/>
                </a:lnTo>
                <a:lnTo>
                  <a:pt x="94401" y="1141027"/>
                </a:lnTo>
                <a:lnTo>
                  <a:pt x="93544" y="1168058"/>
                </a:lnTo>
                <a:lnTo>
                  <a:pt x="92973" y="1195006"/>
                </a:lnTo>
                <a:lnTo>
                  <a:pt x="92592" y="1221086"/>
                </a:lnTo>
                <a:lnTo>
                  <a:pt x="92338" y="1246588"/>
                </a:lnTo>
                <a:lnTo>
                  <a:pt x="92169" y="1271703"/>
                </a:lnTo>
                <a:lnTo>
                  <a:pt x="92056" y="1296562"/>
                </a:lnTo>
                <a:lnTo>
                  <a:pt x="91981" y="1321250"/>
                </a:lnTo>
                <a:lnTo>
                  <a:pt x="91931" y="1345824"/>
                </a:lnTo>
                <a:lnTo>
                  <a:pt x="91897" y="1370321"/>
                </a:lnTo>
                <a:lnTo>
                  <a:pt x="91875" y="1394768"/>
                </a:lnTo>
                <a:lnTo>
                  <a:pt x="91860" y="1419181"/>
                </a:lnTo>
                <a:lnTo>
                  <a:pt x="91850" y="1442759"/>
                </a:lnTo>
                <a:lnTo>
                  <a:pt x="91843" y="1465782"/>
                </a:lnTo>
                <a:lnTo>
                  <a:pt x="91839" y="1488434"/>
                </a:lnTo>
                <a:lnTo>
                  <a:pt x="92647" y="1510027"/>
                </a:lnTo>
                <a:lnTo>
                  <a:pt x="93998" y="1530915"/>
                </a:lnTo>
                <a:lnTo>
                  <a:pt x="95710" y="1551332"/>
                </a:lnTo>
                <a:lnTo>
                  <a:pt x="96851" y="1571435"/>
                </a:lnTo>
                <a:lnTo>
                  <a:pt x="97612" y="1591329"/>
                </a:lnTo>
                <a:lnTo>
                  <a:pt x="98119" y="1611085"/>
                </a:lnTo>
                <a:lnTo>
                  <a:pt x="100847" y="1646018"/>
                </a:lnTo>
                <a:lnTo>
                  <a:pt x="103953" y="1677774"/>
                </a:lnTo>
                <a:lnTo>
                  <a:pt x="105333" y="1708118"/>
                </a:lnTo>
                <a:lnTo>
                  <a:pt x="105946" y="1737834"/>
                </a:lnTo>
                <a:lnTo>
                  <a:pt x="106219" y="1765649"/>
                </a:lnTo>
                <a:lnTo>
                  <a:pt x="106372" y="1799557"/>
                </a:lnTo>
                <a:lnTo>
                  <a:pt x="107230" y="1829350"/>
                </a:lnTo>
                <a:lnTo>
                  <a:pt x="112723" y="1865317"/>
                </a:lnTo>
                <a:lnTo>
                  <a:pt x="113439" y="1877418"/>
                </a:lnTo>
                <a:lnTo>
                  <a:pt x="111442" y="1883409"/>
                </a:lnTo>
                <a:lnTo>
                  <a:pt x="106463" y="1891568"/>
                </a:lnTo>
                <a:lnTo>
                  <a:pt x="106445" y="1887721"/>
                </a:lnTo>
                <a:lnTo>
                  <a:pt x="104277" y="1883660"/>
                </a:lnTo>
                <a:lnTo>
                  <a:pt x="94792" y="1872049"/>
                </a:lnTo>
                <a:lnTo>
                  <a:pt x="84059" y="1839198"/>
                </a:lnTo>
                <a:lnTo>
                  <a:pt x="72292" y="1803799"/>
                </a:lnTo>
                <a:lnTo>
                  <a:pt x="60173" y="1767428"/>
                </a:lnTo>
                <a:lnTo>
                  <a:pt x="48008" y="1730930"/>
                </a:lnTo>
                <a:lnTo>
                  <a:pt x="40855" y="1695226"/>
                </a:lnTo>
                <a:lnTo>
                  <a:pt x="29144" y="1663052"/>
                </a:lnTo>
                <a:lnTo>
                  <a:pt x="26189" y="1649055"/>
                </a:lnTo>
                <a:lnTo>
                  <a:pt x="20535" y="1639409"/>
                </a:lnTo>
                <a:lnTo>
                  <a:pt x="14532" y="1631410"/>
                </a:lnTo>
                <a:lnTo>
                  <a:pt x="9928" y="1621438"/>
                </a:lnTo>
                <a:lnTo>
                  <a:pt x="4288" y="1614204"/>
                </a:lnTo>
                <a:lnTo>
                  <a:pt x="0" y="1614102"/>
                </a:lnTo>
                <a:lnTo>
                  <a:pt x="1786" y="1614087"/>
                </a:lnTo>
                <a:lnTo>
                  <a:pt x="2586" y="1614895"/>
                </a:lnTo>
                <a:lnTo>
                  <a:pt x="3476" y="1617957"/>
                </a:lnTo>
                <a:lnTo>
                  <a:pt x="3977" y="1624243"/>
                </a:lnTo>
                <a:lnTo>
                  <a:pt x="6259" y="1628874"/>
                </a:lnTo>
                <a:lnTo>
                  <a:pt x="8003" y="1631245"/>
                </a:lnTo>
                <a:lnTo>
                  <a:pt x="19300" y="1665396"/>
                </a:lnTo>
                <a:lnTo>
                  <a:pt x="30223" y="1695403"/>
                </a:lnTo>
                <a:lnTo>
                  <a:pt x="36860" y="1731063"/>
                </a:lnTo>
                <a:lnTo>
                  <a:pt x="45777" y="1760984"/>
                </a:lnTo>
                <a:lnTo>
                  <a:pt x="57517" y="1797311"/>
                </a:lnTo>
                <a:lnTo>
                  <a:pt x="71347" y="1831867"/>
                </a:lnTo>
                <a:lnTo>
                  <a:pt x="81893" y="1867155"/>
                </a:lnTo>
                <a:lnTo>
                  <a:pt x="91791" y="1898411"/>
                </a:lnTo>
                <a:lnTo>
                  <a:pt x="104270" y="1932582"/>
                </a:lnTo>
                <a:lnTo>
                  <a:pt x="106285" y="1939034"/>
                </a:lnTo>
                <a:lnTo>
                  <a:pt x="109887" y="1944606"/>
                </a:lnTo>
                <a:lnTo>
                  <a:pt x="114192" y="1947624"/>
                </a:lnTo>
                <a:lnTo>
                  <a:pt x="121178" y="1949323"/>
                </a:lnTo>
                <a:lnTo>
                  <a:pt x="123568" y="1949562"/>
                </a:lnTo>
                <a:lnTo>
                  <a:pt x="125973" y="1948097"/>
                </a:lnTo>
                <a:lnTo>
                  <a:pt x="135663" y="1934086"/>
                </a:lnTo>
                <a:lnTo>
                  <a:pt x="145392" y="1907935"/>
                </a:lnTo>
                <a:lnTo>
                  <a:pt x="152693" y="1880938"/>
                </a:lnTo>
                <a:lnTo>
                  <a:pt x="159996" y="1848504"/>
                </a:lnTo>
                <a:lnTo>
                  <a:pt x="167300" y="1813196"/>
                </a:lnTo>
                <a:lnTo>
                  <a:pt x="174604" y="1777037"/>
                </a:lnTo>
                <a:lnTo>
                  <a:pt x="185784" y="1740626"/>
                </a:lnTo>
                <a:lnTo>
                  <a:pt x="195499" y="1708017"/>
                </a:lnTo>
                <a:lnTo>
                  <a:pt x="207394" y="1677797"/>
                </a:lnTo>
                <a:lnTo>
                  <a:pt x="224331" y="1641751"/>
                </a:lnTo>
                <a:lnTo>
                  <a:pt x="245204" y="160677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SMARTInkShape-Group58"/>
          <p:cNvGrpSpPr/>
          <p:nvPr/>
        </p:nvGrpSpPr>
        <p:grpSpPr>
          <a:xfrm>
            <a:off x="5283827" y="5360779"/>
            <a:ext cx="2472507" cy="587848"/>
            <a:chOff x="5283827" y="5360779"/>
            <a:chExt cx="2472507" cy="587848"/>
          </a:xfrm>
        </p:grpSpPr>
        <p:sp>
          <p:nvSpPr>
            <p:cNvPr id="39" name="SMARTInkShape-221"/>
            <p:cNvSpPr/>
            <p:nvPr>
              <p:custDataLst>
                <p:tags r:id="rId30"/>
              </p:custDataLst>
            </p:nvPr>
          </p:nvSpPr>
          <p:spPr>
            <a:xfrm>
              <a:off x="7547626" y="5660223"/>
              <a:ext cx="208708" cy="1"/>
            </a:xfrm>
            <a:custGeom>
              <a:avLst/>
              <a:gdLst/>
              <a:ahLst/>
              <a:cxnLst/>
              <a:rect l="0" t="0" r="0" b="0"/>
              <a:pathLst>
                <a:path w="208708" h="1">
                  <a:moveTo>
                    <a:pt x="4208" y="0"/>
                  </a:moveTo>
                  <a:lnTo>
                    <a:pt x="4208" y="0"/>
                  </a:lnTo>
                  <a:lnTo>
                    <a:pt x="0" y="0"/>
                  </a:lnTo>
                  <a:lnTo>
                    <a:pt x="35500" y="0"/>
                  </a:lnTo>
                  <a:lnTo>
                    <a:pt x="70445" y="0"/>
                  </a:lnTo>
                  <a:lnTo>
                    <a:pt x="104053" y="0"/>
                  </a:lnTo>
                  <a:lnTo>
                    <a:pt x="138983" y="0"/>
                  </a:lnTo>
                  <a:lnTo>
                    <a:pt x="174507" y="0"/>
                  </a:lnTo>
                  <a:lnTo>
                    <a:pt x="20870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222"/>
            <p:cNvSpPr/>
            <p:nvPr>
              <p:custDataLst>
                <p:tags r:id="rId31"/>
              </p:custDataLst>
            </p:nvPr>
          </p:nvSpPr>
          <p:spPr>
            <a:xfrm>
              <a:off x="7325425" y="5360779"/>
              <a:ext cx="137720" cy="436632"/>
            </a:xfrm>
            <a:custGeom>
              <a:avLst/>
              <a:gdLst/>
              <a:ahLst/>
              <a:cxnLst/>
              <a:rect l="0" t="0" r="0" b="0"/>
              <a:pathLst>
                <a:path w="137720" h="436632">
                  <a:moveTo>
                    <a:pt x="0" y="0"/>
                  </a:moveTo>
                  <a:lnTo>
                    <a:pt x="0" y="0"/>
                  </a:lnTo>
                  <a:lnTo>
                    <a:pt x="10165" y="0"/>
                  </a:lnTo>
                  <a:lnTo>
                    <a:pt x="14798" y="2164"/>
                  </a:lnTo>
                  <a:lnTo>
                    <a:pt x="19561" y="5020"/>
                  </a:lnTo>
                  <a:lnTo>
                    <a:pt x="24382" y="6289"/>
                  </a:lnTo>
                  <a:lnTo>
                    <a:pt x="60783" y="36858"/>
                  </a:lnTo>
                  <a:lnTo>
                    <a:pt x="78873" y="53390"/>
                  </a:lnTo>
                  <a:lnTo>
                    <a:pt x="104490" y="88752"/>
                  </a:lnTo>
                  <a:lnTo>
                    <a:pt x="121957" y="122696"/>
                  </a:lnTo>
                  <a:lnTo>
                    <a:pt x="133462" y="153085"/>
                  </a:lnTo>
                  <a:lnTo>
                    <a:pt x="137719" y="187551"/>
                  </a:lnTo>
                  <a:lnTo>
                    <a:pt x="136396" y="220807"/>
                  </a:lnTo>
                  <a:lnTo>
                    <a:pt x="132438" y="254517"/>
                  </a:lnTo>
                  <a:lnTo>
                    <a:pt x="125825" y="290450"/>
                  </a:lnTo>
                  <a:lnTo>
                    <a:pt x="116704" y="326641"/>
                  </a:lnTo>
                  <a:lnTo>
                    <a:pt x="107088" y="357474"/>
                  </a:lnTo>
                  <a:lnTo>
                    <a:pt x="97106" y="392173"/>
                  </a:lnTo>
                  <a:lnTo>
                    <a:pt x="93421" y="408340"/>
                  </a:lnTo>
                  <a:lnTo>
                    <a:pt x="88784" y="424467"/>
                  </a:lnTo>
                  <a:lnTo>
                    <a:pt x="87743" y="436631"/>
                  </a:lnTo>
                  <a:lnTo>
                    <a:pt x="87642" y="4236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223"/>
            <p:cNvSpPr/>
            <p:nvPr>
              <p:custDataLst>
                <p:tags r:id="rId32"/>
              </p:custDataLst>
            </p:nvPr>
          </p:nvSpPr>
          <p:spPr>
            <a:xfrm>
              <a:off x="7106447" y="5690968"/>
              <a:ext cx="138640" cy="257659"/>
            </a:xfrm>
            <a:custGeom>
              <a:avLst/>
              <a:gdLst/>
              <a:ahLst/>
              <a:cxnLst/>
              <a:rect l="0" t="0" r="0" b="0"/>
              <a:pathLst>
                <a:path w="138640" h="257659">
                  <a:moveTo>
                    <a:pt x="80210" y="13076"/>
                  </a:moveTo>
                  <a:lnTo>
                    <a:pt x="80210" y="13076"/>
                  </a:lnTo>
                  <a:lnTo>
                    <a:pt x="80210" y="16953"/>
                  </a:lnTo>
                  <a:lnTo>
                    <a:pt x="78047" y="21021"/>
                  </a:lnTo>
                  <a:lnTo>
                    <a:pt x="63043" y="43748"/>
                  </a:lnTo>
                  <a:lnTo>
                    <a:pt x="58244" y="46996"/>
                  </a:lnTo>
                  <a:lnTo>
                    <a:pt x="53407" y="49251"/>
                  </a:lnTo>
                  <a:lnTo>
                    <a:pt x="46120" y="54271"/>
                  </a:lnTo>
                  <a:lnTo>
                    <a:pt x="38822" y="56120"/>
                  </a:lnTo>
                  <a:lnTo>
                    <a:pt x="25636" y="56867"/>
                  </a:lnTo>
                  <a:lnTo>
                    <a:pt x="24352" y="56066"/>
                  </a:lnTo>
                  <a:lnTo>
                    <a:pt x="23496" y="54720"/>
                  </a:lnTo>
                  <a:lnTo>
                    <a:pt x="22121" y="50606"/>
                  </a:lnTo>
                  <a:lnTo>
                    <a:pt x="21792" y="32452"/>
                  </a:lnTo>
                  <a:lnTo>
                    <a:pt x="25663" y="21342"/>
                  </a:lnTo>
                  <a:lnTo>
                    <a:pt x="31949" y="11648"/>
                  </a:lnTo>
                  <a:lnTo>
                    <a:pt x="42829" y="3637"/>
                  </a:lnTo>
                  <a:lnTo>
                    <a:pt x="52454" y="0"/>
                  </a:lnTo>
                  <a:lnTo>
                    <a:pt x="55215" y="302"/>
                  </a:lnTo>
                  <a:lnTo>
                    <a:pt x="60446" y="2800"/>
                  </a:lnTo>
                  <a:lnTo>
                    <a:pt x="75317" y="15677"/>
                  </a:lnTo>
                  <a:lnTo>
                    <a:pt x="89947" y="46586"/>
                  </a:lnTo>
                  <a:lnTo>
                    <a:pt x="93856" y="73165"/>
                  </a:lnTo>
                  <a:lnTo>
                    <a:pt x="92464" y="106667"/>
                  </a:lnTo>
                  <a:lnTo>
                    <a:pt x="84615" y="136969"/>
                  </a:lnTo>
                  <a:lnTo>
                    <a:pt x="75250" y="167209"/>
                  </a:lnTo>
                  <a:lnTo>
                    <a:pt x="65586" y="199271"/>
                  </a:lnTo>
                  <a:lnTo>
                    <a:pt x="52618" y="231846"/>
                  </a:lnTo>
                  <a:lnTo>
                    <a:pt x="41108" y="246780"/>
                  </a:lnTo>
                  <a:lnTo>
                    <a:pt x="26952" y="257007"/>
                  </a:lnTo>
                  <a:lnTo>
                    <a:pt x="24418" y="257658"/>
                  </a:lnTo>
                  <a:lnTo>
                    <a:pt x="21916" y="257281"/>
                  </a:lnTo>
                  <a:lnTo>
                    <a:pt x="16973" y="254698"/>
                  </a:lnTo>
                  <a:lnTo>
                    <a:pt x="12071" y="250845"/>
                  </a:lnTo>
                  <a:lnTo>
                    <a:pt x="4749" y="240236"/>
                  </a:lnTo>
                  <a:lnTo>
                    <a:pt x="1318" y="226814"/>
                  </a:lnTo>
                  <a:lnTo>
                    <a:pt x="0" y="194178"/>
                  </a:lnTo>
                  <a:lnTo>
                    <a:pt x="708" y="177007"/>
                  </a:lnTo>
                  <a:lnTo>
                    <a:pt x="3761" y="168167"/>
                  </a:lnTo>
                  <a:lnTo>
                    <a:pt x="5711" y="165160"/>
                  </a:lnTo>
                  <a:lnTo>
                    <a:pt x="10041" y="161820"/>
                  </a:lnTo>
                  <a:lnTo>
                    <a:pt x="17041" y="159939"/>
                  </a:lnTo>
                  <a:lnTo>
                    <a:pt x="28132" y="159381"/>
                  </a:lnTo>
                  <a:lnTo>
                    <a:pt x="31696" y="160926"/>
                  </a:lnTo>
                  <a:lnTo>
                    <a:pt x="63509" y="193489"/>
                  </a:lnTo>
                  <a:lnTo>
                    <a:pt x="81779" y="221226"/>
                  </a:lnTo>
                  <a:lnTo>
                    <a:pt x="93118" y="233264"/>
                  </a:lnTo>
                  <a:lnTo>
                    <a:pt x="99743" y="241589"/>
                  </a:lnTo>
                  <a:lnTo>
                    <a:pt x="111786" y="250028"/>
                  </a:lnTo>
                  <a:lnTo>
                    <a:pt x="118048" y="252286"/>
                  </a:lnTo>
                  <a:lnTo>
                    <a:pt x="120854" y="252076"/>
                  </a:lnTo>
                  <a:lnTo>
                    <a:pt x="126136" y="249680"/>
                  </a:lnTo>
                  <a:lnTo>
                    <a:pt x="137168" y="234466"/>
                  </a:lnTo>
                  <a:lnTo>
                    <a:pt x="138639" y="21027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224"/>
            <p:cNvSpPr/>
            <p:nvPr>
              <p:custDataLst>
                <p:tags r:id="rId33"/>
              </p:custDataLst>
            </p:nvPr>
          </p:nvSpPr>
          <p:spPr>
            <a:xfrm>
              <a:off x="6792268" y="5460098"/>
              <a:ext cx="299446" cy="228057"/>
            </a:xfrm>
            <a:custGeom>
              <a:avLst/>
              <a:gdLst/>
              <a:ahLst/>
              <a:cxnLst/>
              <a:rect l="0" t="0" r="0" b="0"/>
              <a:pathLst>
                <a:path w="299446" h="228057">
                  <a:moveTo>
                    <a:pt x="0" y="10234"/>
                  </a:moveTo>
                  <a:lnTo>
                    <a:pt x="0" y="10234"/>
                  </a:lnTo>
                  <a:lnTo>
                    <a:pt x="0" y="44571"/>
                  </a:lnTo>
                  <a:lnTo>
                    <a:pt x="2165" y="80257"/>
                  </a:lnTo>
                  <a:lnTo>
                    <a:pt x="5781" y="101312"/>
                  </a:lnTo>
                  <a:lnTo>
                    <a:pt x="7003" y="133630"/>
                  </a:lnTo>
                  <a:lnTo>
                    <a:pt x="13045" y="168647"/>
                  </a:lnTo>
                  <a:lnTo>
                    <a:pt x="15213" y="194147"/>
                  </a:lnTo>
                  <a:lnTo>
                    <a:pt x="21820" y="214264"/>
                  </a:lnTo>
                  <a:lnTo>
                    <a:pt x="25761" y="210716"/>
                  </a:lnTo>
                  <a:lnTo>
                    <a:pt x="27679" y="206726"/>
                  </a:lnTo>
                  <a:lnTo>
                    <a:pt x="39290" y="173892"/>
                  </a:lnTo>
                  <a:lnTo>
                    <a:pt x="51169" y="138964"/>
                  </a:lnTo>
                  <a:lnTo>
                    <a:pt x="60872" y="106082"/>
                  </a:lnTo>
                  <a:lnTo>
                    <a:pt x="75622" y="71125"/>
                  </a:lnTo>
                  <a:lnTo>
                    <a:pt x="89355" y="42099"/>
                  </a:lnTo>
                  <a:lnTo>
                    <a:pt x="112214" y="16264"/>
                  </a:lnTo>
                  <a:lnTo>
                    <a:pt x="136362" y="969"/>
                  </a:lnTo>
                  <a:lnTo>
                    <a:pt x="140410" y="0"/>
                  </a:lnTo>
                  <a:lnTo>
                    <a:pt x="143919" y="166"/>
                  </a:lnTo>
                  <a:lnTo>
                    <a:pt x="147071" y="1087"/>
                  </a:lnTo>
                  <a:lnTo>
                    <a:pt x="173152" y="23100"/>
                  </a:lnTo>
                  <a:lnTo>
                    <a:pt x="191455" y="56952"/>
                  </a:lnTo>
                  <a:lnTo>
                    <a:pt x="202798" y="84128"/>
                  </a:lnTo>
                  <a:lnTo>
                    <a:pt x="213463" y="112737"/>
                  </a:lnTo>
                  <a:lnTo>
                    <a:pt x="220655" y="132072"/>
                  </a:lnTo>
                  <a:lnTo>
                    <a:pt x="225516" y="160395"/>
                  </a:lnTo>
                  <a:lnTo>
                    <a:pt x="236350" y="195825"/>
                  </a:lnTo>
                  <a:lnTo>
                    <a:pt x="240743" y="220815"/>
                  </a:lnTo>
                  <a:lnTo>
                    <a:pt x="240895" y="225010"/>
                  </a:lnTo>
                  <a:lnTo>
                    <a:pt x="241747" y="226453"/>
                  </a:lnTo>
                  <a:lnTo>
                    <a:pt x="243127" y="227415"/>
                  </a:lnTo>
                  <a:lnTo>
                    <a:pt x="244858" y="228056"/>
                  </a:lnTo>
                  <a:lnTo>
                    <a:pt x="246012" y="227673"/>
                  </a:lnTo>
                  <a:lnTo>
                    <a:pt x="246781" y="226605"/>
                  </a:lnTo>
                  <a:lnTo>
                    <a:pt x="247864" y="221226"/>
                  </a:lnTo>
                  <a:lnTo>
                    <a:pt x="248294" y="190904"/>
                  </a:lnTo>
                  <a:lnTo>
                    <a:pt x="253334" y="162418"/>
                  </a:lnTo>
                  <a:lnTo>
                    <a:pt x="257335" y="126374"/>
                  </a:lnTo>
                  <a:lnTo>
                    <a:pt x="261822" y="91874"/>
                  </a:lnTo>
                  <a:lnTo>
                    <a:pt x="268540" y="67447"/>
                  </a:lnTo>
                  <a:lnTo>
                    <a:pt x="277680" y="49156"/>
                  </a:lnTo>
                  <a:lnTo>
                    <a:pt x="282468" y="43763"/>
                  </a:lnTo>
                  <a:lnTo>
                    <a:pt x="299445" y="3214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225"/>
            <p:cNvSpPr/>
            <p:nvPr>
              <p:custDataLst>
                <p:tags r:id="rId34"/>
              </p:custDataLst>
            </p:nvPr>
          </p:nvSpPr>
          <p:spPr>
            <a:xfrm>
              <a:off x="6660805" y="5726045"/>
              <a:ext cx="36519" cy="109464"/>
            </a:xfrm>
            <a:custGeom>
              <a:avLst/>
              <a:gdLst/>
              <a:ahLst/>
              <a:cxnLst/>
              <a:rect l="0" t="0" r="0" b="0"/>
              <a:pathLst>
                <a:path w="36519" h="109464">
                  <a:moveTo>
                    <a:pt x="0" y="14517"/>
                  </a:moveTo>
                  <a:lnTo>
                    <a:pt x="0" y="14517"/>
                  </a:lnTo>
                  <a:lnTo>
                    <a:pt x="0" y="3344"/>
                  </a:lnTo>
                  <a:lnTo>
                    <a:pt x="812" y="2200"/>
                  </a:lnTo>
                  <a:lnTo>
                    <a:pt x="2164" y="1436"/>
                  </a:lnTo>
                  <a:lnTo>
                    <a:pt x="10166" y="211"/>
                  </a:lnTo>
                  <a:lnTo>
                    <a:pt x="17168" y="0"/>
                  </a:lnTo>
                  <a:lnTo>
                    <a:pt x="21967" y="2113"/>
                  </a:lnTo>
                  <a:lnTo>
                    <a:pt x="24383" y="3813"/>
                  </a:lnTo>
                  <a:lnTo>
                    <a:pt x="27067" y="7867"/>
                  </a:lnTo>
                  <a:lnTo>
                    <a:pt x="28260" y="13185"/>
                  </a:lnTo>
                  <a:lnTo>
                    <a:pt x="29743" y="24491"/>
                  </a:lnTo>
                  <a:lnTo>
                    <a:pt x="34150" y="34965"/>
                  </a:lnTo>
                  <a:lnTo>
                    <a:pt x="36310" y="68439"/>
                  </a:lnTo>
                  <a:lnTo>
                    <a:pt x="36513" y="104112"/>
                  </a:lnTo>
                  <a:lnTo>
                    <a:pt x="36518" y="10946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226"/>
            <p:cNvSpPr/>
            <p:nvPr>
              <p:custDataLst>
                <p:tags r:id="rId35"/>
              </p:custDataLst>
            </p:nvPr>
          </p:nvSpPr>
          <p:spPr>
            <a:xfrm>
              <a:off x="6427103" y="5594930"/>
              <a:ext cx="109543" cy="255185"/>
            </a:xfrm>
            <a:custGeom>
              <a:avLst/>
              <a:gdLst/>
              <a:ahLst/>
              <a:cxnLst/>
              <a:rect l="0" t="0" r="0" b="0"/>
              <a:pathLst>
                <a:path w="109543" h="255185">
                  <a:moveTo>
                    <a:pt x="21900" y="57990"/>
                  </a:moveTo>
                  <a:lnTo>
                    <a:pt x="21900" y="57990"/>
                  </a:lnTo>
                  <a:lnTo>
                    <a:pt x="21900" y="61867"/>
                  </a:lnTo>
                  <a:lnTo>
                    <a:pt x="19736" y="65935"/>
                  </a:lnTo>
                  <a:lnTo>
                    <a:pt x="16881" y="70447"/>
                  </a:lnTo>
                  <a:lnTo>
                    <a:pt x="14462" y="77551"/>
                  </a:lnTo>
                  <a:lnTo>
                    <a:pt x="7322" y="87167"/>
                  </a:lnTo>
                  <a:lnTo>
                    <a:pt x="7296" y="70747"/>
                  </a:lnTo>
                  <a:lnTo>
                    <a:pt x="14146" y="35912"/>
                  </a:lnTo>
                  <a:lnTo>
                    <a:pt x="15208" y="27079"/>
                  </a:lnTo>
                  <a:lnTo>
                    <a:pt x="23601" y="7051"/>
                  </a:lnTo>
                  <a:lnTo>
                    <a:pt x="28097" y="1041"/>
                  </a:lnTo>
                  <a:lnTo>
                    <a:pt x="30876" y="219"/>
                  </a:lnTo>
                  <a:lnTo>
                    <a:pt x="32753" y="0"/>
                  </a:lnTo>
                  <a:lnTo>
                    <a:pt x="34004" y="666"/>
                  </a:lnTo>
                  <a:lnTo>
                    <a:pt x="34839" y="1921"/>
                  </a:lnTo>
                  <a:lnTo>
                    <a:pt x="42698" y="26907"/>
                  </a:lnTo>
                  <a:lnTo>
                    <a:pt x="45828" y="56542"/>
                  </a:lnTo>
                  <a:lnTo>
                    <a:pt x="49547" y="76496"/>
                  </a:lnTo>
                  <a:lnTo>
                    <a:pt x="54682" y="108442"/>
                  </a:lnTo>
                  <a:lnTo>
                    <a:pt x="57679" y="138196"/>
                  </a:lnTo>
                  <a:lnTo>
                    <a:pt x="58321" y="170952"/>
                  </a:lnTo>
                  <a:lnTo>
                    <a:pt x="57587" y="191599"/>
                  </a:lnTo>
                  <a:lnTo>
                    <a:pt x="50978" y="215246"/>
                  </a:lnTo>
                  <a:lnTo>
                    <a:pt x="45467" y="225776"/>
                  </a:lnTo>
                  <a:lnTo>
                    <a:pt x="44915" y="228276"/>
                  </a:lnTo>
                  <a:lnTo>
                    <a:pt x="40260" y="235671"/>
                  </a:lnTo>
                  <a:lnTo>
                    <a:pt x="33742" y="243001"/>
                  </a:lnTo>
                  <a:lnTo>
                    <a:pt x="29056" y="245712"/>
                  </a:lnTo>
                  <a:lnTo>
                    <a:pt x="16030" y="247754"/>
                  </a:lnTo>
                  <a:lnTo>
                    <a:pt x="0" y="247882"/>
                  </a:lnTo>
                  <a:lnTo>
                    <a:pt x="6279" y="247882"/>
                  </a:lnTo>
                  <a:lnTo>
                    <a:pt x="10870" y="251758"/>
                  </a:lnTo>
                  <a:lnTo>
                    <a:pt x="17269" y="253662"/>
                  </a:lnTo>
                  <a:lnTo>
                    <a:pt x="51635" y="255145"/>
                  </a:lnTo>
                  <a:lnTo>
                    <a:pt x="85227" y="255183"/>
                  </a:lnTo>
                  <a:lnTo>
                    <a:pt x="92059" y="255184"/>
                  </a:lnTo>
                  <a:lnTo>
                    <a:pt x="109542" y="24788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227"/>
            <p:cNvSpPr/>
            <p:nvPr>
              <p:custDataLst>
                <p:tags r:id="rId36"/>
              </p:custDataLst>
            </p:nvPr>
          </p:nvSpPr>
          <p:spPr>
            <a:xfrm>
              <a:off x="6149559" y="5404600"/>
              <a:ext cx="248320" cy="255175"/>
            </a:xfrm>
            <a:custGeom>
              <a:avLst/>
              <a:gdLst/>
              <a:ahLst/>
              <a:cxnLst/>
              <a:rect l="0" t="0" r="0" b="0"/>
              <a:pathLst>
                <a:path w="248320" h="255175">
                  <a:moveTo>
                    <a:pt x="0" y="0"/>
                  </a:moveTo>
                  <a:lnTo>
                    <a:pt x="0" y="0"/>
                  </a:lnTo>
                  <a:lnTo>
                    <a:pt x="811" y="33489"/>
                  </a:lnTo>
                  <a:lnTo>
                    <a:pt x="10166" y="66295"/>
                  </a:lnTo>
                  <a:lnTo>
                    <a:pt x="19561" y="100888"/>
                  </a:lnTo>
                  <a:lnTo>
                    <a:pt x="25993" y="130159"/>
                  </a:lnTo>
                  <a:lnTo>
                    <a:pt x="29072" y="162545"/>
                  </a:lnTo>
                  <a:lnTo>
                    <a:pt x="34807" y="196122"/>
                  </a:lnTo>
                  <a:lnTo>
                    <a:pt x="38175" y="216624"/>
                  </a:lnTo>
                  <a:lnTo>
                    <a:pt x="43819" y="241001"/>
                  </a:lnTo>
                  <a:lnTo>
                    <a:pt x="43821" y="209258"/>
                  </a:lnTo>
                  <a:lnTo>
                    <a:pt x="44633" y="174949"/>
                  </a:lnTo>
                  <a:lnTo>
                    <a:pt x="49602" y="143841"/>
                  </a:lnTo>
                  <a:lnTo>
                    <a:pt x="54701" y="110555"/>
                  </a:lnTo>
                  <a:lnTo>
                    <a:pt x="65883" y="75331"/>
                  </a:lnTo>
                  <a:lnTo>
                    <a:pt x="80352" y="46187"/>
                  </a:lnTo>
                  <a:lnTo>
                    <a:pt x="85213" y="40815"/>
                  </a:lnTo>
                  <a:lnTo>
                    <a:pt x="90080" y="38427"/>
                  </a:lnTo>
                  <a:lnTo>
                    <a:pt x="104414" y="36769"/>
                  </a:lnTo>
                  <a:lnTo>
                    <a:pt x="108561" y="36686"/>
                  </a:lnTo>
                  <a:lnTo>
                    <a:pt x="112138" y="38253"/>
                  </a:lnTo>
                  <a:lnTo>
                    <a:pt x="118276" y="44322"/>
                  </a:lnTo>
                  <a:lnTo>
                    <a:pt x="137686" y="74736"/>
                  </a:lnTo>
                  <a:lnTo>
                    <a:pt x="150245" y="103397"/>
                  </a:lnTo>
                  <a:lnTo>
                    <a:pt x="162704" y="139474"/>
                  </a:lnTo>
                  <a:lnTo>
                    <a:pt x="176677" y="173982"/>
                  </a:lnTo>
                  <a:lnTo>
                    <a:pt x="187251" y="204241"/>
                  </a:lnTo>
                  <a:lnTo>
                    <a:pt x="197154" y="229334"/>
                  </a:lnTo>
                  <a:lnTo>
                    <a:pt x="209634" y="247936"/>
                  </a:lnTo>
                  <a:lnTo>
                    <a:pt x="210357" y="250498"/>
                  </a:lnTo>
                  <a:lnTo>
                    <a:pt x="211650" y="252207"/>
                  </a:lnTo>
                  <a:lnTo>
                    <a:pt x="217963" y="255174"/>
                  </a:lnTo>
                  <a:lnTo>
                    <a:pt x="218879" y="244685"/>
                  </a:lnTo>
                  <a:lnTo>
                    <a:pt x="219850" y="235701"/>
                  </a:lnTo>
                  <a:lnTo>
                    <a:pt x="224874" y="216373"/>
                  </a:lnTo>
                  <a:lnTo>
                    <a:pt x="226106" y="185475"/>
                  </a:lnTo>
                  <a:lnTo>
                    <a:pt x="230197" y="157656"/>
                  </a:lnTo>
                  <a:lnTo>
                    <a:pt x="233018" y="125006"/>
                  </a:lnTo>
                  <a:lnTo>
                    <a:pt x="235739" y="95113"/>
                  </a:lnTo>
                  <a:lnTo>
                    <a:pt x="240322" y="59262"/>
                  </a:lnTo>
                  <a:lnTo>
                    <a:pt x="240989" y="23458"/>
                  </a:lnTo>
                  <a:lnTo>
                    <a:pt x="241014" y="9096"/>
                  </a:lnTo>
                  <a:lnTo>
                    <a:pt x="24831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228"/>
            <p:cNvSpPr/>
            <p:nvPr>
              <p:custDataLst>
                <p:tags r:id="rId37"/>
              </p:custDataLst>
            </p:nvPr>
          </p:nvSpPr>
          <p:spPr>
            <a:xfrm>
              <a:off x="6005051" y="5426511"/>
              <a:ext cx="71474" cy="277534"/>
            </a:xfrm>
            <a:custGeom>
              <a:avLst/>
              <a:gdLst/>
              <a:ahLst/>
              <a:cxnLst/>
              <a:rect l="0" t="0" r="0" b="0"/>
              <a:pathLst>
                <a:path w="71474" h="277534">
                  <a:moveTo>
                    <a:pt x="20348" y="0"/>
                  </a:moveTo>
                  <a:lnTo>
                    <a:pt x="20348" y="0"/>
                  </a:lnTo>
                  <a:lnTo>
                    <a:pt x="13346" y="7003"/>
                  </a:lnTo>
                  <a:lnTo>
                    <a:pt x="9176" y="38507"/>
                  </a:lnTo>
                  <a:lnTo>
                    <a:pt x="6420" y="66936"/>
                  </a:lnTo>
                  <a:lnTo>
                    <a:pt x="3711" y="102968"/>
                  </a:lnTo>
                  <a:lnTo>
                    <a:pt x="0" y="131676"/>
                  </a:lnTo>
                  <a:lnTo>
                    <a:pt x="1065" y="160740"/>
                  </a:lnTo>
                  <a:lnTo>
                    <a:pt x="6519" y="189910"/>
                  </a:lnTo>
                  <a:lnTo>
                    <a:pt x="11756" y="224970"/>
                  </a:lnTo>
                  <a:lnTo>
                    <a:pt x="16540" y="244016"/>
                  </a:lnTo>
                  <a:lnTo>
                    <a:pt x="23097" y="256061"/>
                  </a:lnTo>
                  <a:lnTo>
                    <a:pt x="43706" y="272489"/>
                  </a:lnTo>
                  <a:lnTo>
                    <a:pt x="51287" y="275291"/>
                  </a:lnTo>
                  <a:lnTo>
                    <a:pt x="71473" y="2775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229"/>
            <p:cNvSpPr/>
            <p:nvPr>
              <p:custDataLst>
                <p:tags r:id="rId38"/>
              </p:custDataLst>
            </p:nvPr>
          </p:nvSpPr>
          <p:spPr>
            <a:xfrm>
              <a:off x="5762473" y="5528760"/>
              <a:ext cx="153375" cy="193565"/>
            </a:xfrm>
            <a:custGeom>
              <a:avLst/>
              <a:gdLst/>
              <a:ahLst/>
              <a:cxnLst/>
              <a:rect l="0" t="0" r="0" b="0"/>
              <a:pathLst>
                <a:path w="153375" h="193565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1" y="5020"/>
                  </a:lnTo>
                  <a:lnTo>
                    <a:pt x="2164" y="5781"/>
                  </a:lnTo>
                  <a:lnTo>
                    <a:pt x="3877" y="6289"/>
                  </a:lnTo>
                  <a:lnTo>
                    <a:pt x="5019" y="8250"/>
                  </a:lnTo>
                  <a:lnTo>
                    <a:pt x="7438" y="17953"/>
                  </a:lnTo>
                  <a:lnTo>
                    <a:pt x="22061" y="50154"/>
                  </a:lnTo>
                  <a:lnTo>
                    <a:pt x="36530" y="82417"/>
                  </a:lnTo>
                  <a:lnTo>
                    <a:pt x="47880" y="117130"/>
                  </a:lnTo>
                  <a:lnTo>
                    <a:pt x="54574" y="153410"/>
                  </a:lnTo>
                  <a:lnTo>
                    <a:pt x="64616" y="187181"/>
                  </a:lnTo>
                  <a:lnTo>
                    <a:pt x="69278" y="192966"/>
                  </a:lnTo>
                  <a:lnTo>
                    <a:pt x="70530" y="193564"/>
                  </a:lnTo>
                  <a:lnTo>
                    <a:pt x="71365" y="193151"/>
                  </a:lnTo>
                  <a:lnTo>
                    <a:pt x="73105" y="190529"/>
                  </a:lnTo>
                  <a:lnTo>
                    <a:pt x="83103" y="179917"/>
                  </a:lnTo>
                  <a:lnTo>
                    <a:pt x="85624" y="173015"/>
                  </a:lnTo>
                  <a:lnTo>
                    <a:pt x="95410" y="137927"/>
                  </a:lnTo>
                  <a:lnTo>
                    <a:pt x="107179" y="107158"/>
                  </a:lnTo>
                  <a:lnTo>
                    <a:pt x="119299" y="72720"/>
                  </a:lnTo>
                  <a:lnTo>
                    <a:pt x="131464" y="46585"/>
                  </a:lnTo>
                  <a:lnTo>
                    <a:pt x="153374" y="2191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230"/>
            <p:cNvSpPr/>
            <p:nvPr>
              <p:custDataLst>
                <p:tags r:id="rId39"/>
              </p:custDataLst>
            </p:nvPr>
          </p:nvSpPr>
          <p:spPr>
            <a:xfrm>
              <a:off x="5616552" y="5558322"/>
              <a:ext cx="87402" cy="163268"/>
            </a:xfrm>
            <a:custGeom>
              <a:avLst/>
              <a:gdLst/>
              <a:ahLst/>
              <a:cxnLst/>
              <a:rect l="0" t="0" r="0" b="0"/>
              <a:pathLst>
                <a:path w="87402" h="163268">
                  <a:moveTo>
                    <a:pt x="58278" y="43473"/>
                  </a:moveTo>
                  <a:lnTo>
                    <a:pt x="58278" y="43473"/>
                  </a:lnTo>
                  <a:lnTo>
                    <a:pt x="54401" y="43473"/>
                  </a:lnTo>
                  <a:lnTo>
                    <a:pt x="53259" y="42662"/>
                  </a:lnTo>
                  <a:lnTo>
                    <a:pt x="52498" y="41309"/>
                  </a:lnTo>
                  <a:lnTo>
                    <a:pt x="51276" y="37185"/>
                  </a:lnTo>
                  <a:lnTo>
                    <a:pt x="39347" y="23771"/>
                  </a:lnTo>
                  <a:lnTo>
                    <a:pt x="37692" y="19027"/>
                  </a:lnTo>
                  <a:lnTo>
                    <a:pt x="36439" y="17438"/>
                  </a:lnTo>
                  <a:lnTo>
                    <a:pt x="23112" y="8095"/>
                  </a:lnTo>
                  <a:lnTo>
                    <a:pt x="18284" y="7293"/>
                  </a:lnTo>
                  <a:lnTo>
                    <a:pt x="11715" y="7056"/>
                  </a:lnTo>
                  <a:lnTo>
                    <a:pt x="10194" y="7834"/>
                  </a:lnTo>
                  <a:lnTo>
                    <a:pt x="9181" y="9165"/>
                  </a:lnTo>
                  <a:lnTo>
                    <a:pt x="1551" y="29701"/>
                  </a:lnTo>
                  <a:lnTo>
                    <a:pt x="0" y="60318"/>
                  </a:lnTo>
                  <a:lnTo>
                    <a:pt x="682" y="94893"/>
                  </a:lnTo>
                  <a:lnTo>
                    <a:pt x="10019" y="127277"/>
                  </a:lnTo>
                  <a:lnTo>
                    <a:pt x="21818" y="150677"/>
                  </a:lnTo>
                  <a:lnTo>
                    <a:pt x="27467" y="156851"/>
                  </a:lnTo>
                  <a:lnTo>
                    <a:pt x="35388" y="162300"/>
                  </a:lnTo>
                  <a:lnTo>
                    <a:pt x="38960" y="163267"/>
                  </a:lnTo>
                  <a:lnTo>
                    <a:pt x="42154" y="163099"/>
                  </a:lnTo>
                  <a:lnTo>
                    <a:pt x="53110" y="160877"/>
                  </a:lnTo>
                  <a:lnTo>
                    <a:pt x="55644" y="159072"/>
                  </a:lnTo>
                  <a:lnTo>
                    <a:pt x="67990" y="140046"/>
                  </a:lnTo>
                  <a:lnTo>
                    <a:pt x="76938" y="120407"/>
                  </a:lnTo>
                  <a:lnTo>
                    <a:pt x="79761" y="86846"/>
                  </a:lnTo>
                  <a:lnTo>
                    <a:pt x="85914" y="56499"/>
                  </a:lnTo>
                  <a:lnTo>
                    <a:pt x="87401" y="23317"/>
                  </a:lnTo>
                  <a:lnTo>
                    <a:pt x="85288" y="16121"/>
                  </a:lnTo>
                  <a:lnTo>
                    <a:pt x="81196" y="8766"/>
                  </a:lnTo>
                  <a:lnTo>
                    <a:pt x="80215" y="0"/>
                  </a:lnTo>
                  <a:lnTo>
                    <a:pt x="80189" y="695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231"/>
            <p:cNvSpPr/>
            <p:nvPr>
              <p:custDataLst>
                <p:tags r:id="rId40"/>
              </p:custDataLst>
            </p:nvPr>
          </p:nvSpPr>
          <p:spPr>
            <a:xfrm>
              <a:off x="5283827" y="5368096"/>
              <a:ext cx="230327" cy="449107"/>
            </a:xfrm>
            <a:custGeom>
              <a:avLst/>
              <a:gdLst/>
              <a:ahLst/>
              <a:cxnLst/>
              <a:rect l="0" t="0" r="0" b="0"/>
              <a:pathLst>
                <a:path w="230327" h="449107">
                  <a:moveTo>
                    <a:pt x="171898" y="14594"/>
                  </a:moveTo>
                  <a:lnTo>
                    <a:pt x="171898" y="14594"/>
                  </a:lnTo>
                  <a:lnTo>
                    <a:pt x="147452" y="14594"/>
                  </a:lnTo>
                  <a:lnTo>
                    <a:pt x="142639" y="12430"/>
                  </a:lnTo>
                  <a:lnTo>
                    <a:pt x="137795" y="9575"/>
                  </a:lnTo>
                  <a:lnTo>
                    <a:pt x="130506" y="7156"/>
                  </a:lnTo>
                  <a:lnTo>
                    <a:pt x="123207" y="2472"/>
                  </a:lnTo>
                  <a:lnTo>
                    <a:pt x="115092" y="723"/>
                  </a:lnTo>
                  <a:lnTo>
                    <a:pt x="78609" y="0"/>
                  </a:lnTo>
                  <a:lnTo>
                    <a:pt x="72008" y="804"/>
                  </a:lnTo>
                  <a:lnTo>
                    <a:pt x="59979" y="5819"/>
                  </a:lnTo>
                  <a:lnTo>
                    <a:pt x="30612" y="27603"/>
                  </a:lnTo>
                  <a:lnTo>
                    <a:pt x="16399" y="49107"/>
                  </a:lnTo>
                  <a:lnTo>
                    <a:pt x="7224" y="74069"/>
                  </a:lnTo>
                  <a:lnTo>
                    <a:pt x="2407" y="104606"/>
                  </a:lnTo>
                  <a:lnTo>
                    <a:pt x="0" y="122766"/>
                  </a:lnTo>
                  <a:lnTo>
                    <a:pt x="2396" y="152050"/>
                  </a:lnTo>
                  <a:lnTo>
                    <a:pt x="3467" y="186064"/>
                  </a:lnTo>
                  <a:lnTo>
                    <a:pt x="4595" y="221028"/>
                  </a:lnTo>
                  <a:lnTo>
                    <a:pt x="9709" y="253929"/>
                  </a:lnTo>
                  <a:lnTo>
                    <a:pt x="14065" y="280019"/>
                  </a:lnTo>
                  <a:lnTo>
                    <a:pt x="24957" y="314328"/>
                  </a:lnTo>
                  <a:lnTo>
                    <a:pt x="38464" y="345051"/>
                  </a:lnTo>
                  <a:lnTo>
                    <a:pt x="48867" y="374712"/>
                  </a:lnTo>
                  <a:lnTo>
                    <a:pt x="65484" y="407173"/>
                  </a:lnTo>
                  <a:lnTo>
                    <a:pt x="89218" y="435204"/>
                  </a:lnTo>
                  <a:lnTo>
                    <a:pt x="98904" y="440925"/>
                  </a:lnTo>
                  <a:lnTo>
                    <a:pt x="123214" y="449106"/>
                  </a:lnTo>
                  <a:lnTo>
                    <a:pt x="157442" y="445113"/>
                  </a:lnTo>
                  <a:lnTo>
                    <a:pt x="183770" y="435392"/>
                  </a:lnTo>
                  <a:lnTo>
                    <a:pt x="218302" y="415201"/>
                  </a:lnTo>
                  <a:lnTo>
                    <a:pt x="230326" y="40898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SMARTInkShape-Group59"/>
          <p:cNvGrpSpPr/>
          <p:nvPr/>
        </p:nvGrpSpPr>
        <p:grpSpPr>
          <a:xfrm>
            <a:off x="7639476" y="5389997"/>
            <a:ext cx="547545" cy="466278"/>
            <a:chOff x="7639476" y="5389997"/>
            <a:chExt cx="547545" cy="466278"/>
          </a:xfrm>
        </p:grpSpPr>
        <p:sp>
          <p:nvSpPr>
            <p:cNvPr id="51" name="SMARTInkShape-232"/>
            <p:cNvSpPr/>
            <p:nvPr>
              <p:custDataLst>
                <p:tags r:id="rId28"/>
              </p:custDataLst>
            </p:nvPr>
          </p:nvSpPr>
          <p:spPr>
            <a:xfrm>
              <a:off x="7924380" y="5389997"/>
              <a:ext cx="262641" cy="466278"/>
            </a:xfrm>
            <a:custGeom>
              <a:avLst/>
              <a:gdLst/>
              <a:ahLst/>
              <a:cxnLst/>
              <a:rect l="0" t="0" r="0" b="0"/>
              <a:pathLst>
                <a:path w="262641" h="466278">
                  <a:moveTo>
                    <a:pt x="182521" y="21907"/>
                  </a:moveTo>
                  <a:lnTo>
                    <a:pt x="182521" y="21907"/>
                  </a:lnTo>
                  <a:lnTo>
                    <a:pt x="168955" y="21907"/>
                  </a:lnTo>
                  <a:lnTo>
                    <a:pt x="168608" y="21095"/>
                  </a:lnTo>
                  <a:lnTo>
                    <a:pt x="168005" y="15618"/>
                  </a:lnTo>
                  <a:lnTo>
                    <a:pt x="165791" y="15055"/>
                  </a:lnTo>
                  <a:lnTo>
                    <a:pt x="164064" y="14904"/>
                  </a:lnTo>
                  <a:lnTo>
                    <a:pt x="162913" y="13993"/>
                  </a:lnTo>
                  <a:lnTo>
                    <a:pt x="154412" y="1320"/>
                  </a:lnTo>
                  <a:lnTo>
                    <a:pt x="151634" y="585"/>
                  </a:lnTo>
                  <a:lnTo>
                    <a:pt x="121650" y="0"/>
                  </a:lnTo>
                  <a:lnTo>
                    <a:pt x="110475" y="3875"/>
                  </a:lnTo>
                  <a:lnTo>
                    <a:pt x="95329" y="14793"/>
                  </a:lnTo>
                  <a:lnTo>
                    <a:pt x="66128" y="38683"/>
                  </a:lnTo>
                  <a:lnTo>
                    <a:pt x="42362" y="70724"/>
                  </a:lnTo>
                  <a:lnTo>
                    <a:pt x="20516" y="103699"/>
                  </a:lnTo>
                  <a:lnTo>
                    <a:pt x="10702" y="126728"/>
                  </a:lnTo>
                  <a:lnTo>
                    <a:pt x="3816" y="161012"/>
                  </a:lnTo>
                  <a:lnTo>
                    <a:pt x="445" y="197236"/>
                  </a:lnTo>
                  <a:lnTo>
                    <a:pt x="0" y="233715"/>
                  </a:lnTo>
                  <a:lnTo>
                    <a:pt x="2111" y="262924"/>
                  </a:lnTo>
                  <a:lnTo>
                    <a:pt x="6561" y="298629"/>
                  </a:lnTo>
                  <a:lnTo>
                    <a:pt x="11025" y="329669"/>
                  </a:lnTo>
                  <a:lnTo>
                    <a:pt x="27802" y="365306"/>
                  </a:lnTo>
                  <a:lnTo>
                    <a:pt x="43636" y="401060"/>
                  </a:lnTo>
                  <a:lnTo>
                    <a:pt x="49382" y="410337"/>
                  </a:lnTo>
                  <a:lnTo>
                    <a:pt x="85074" y="442308"/>
                  </a:lnTo>
                  <a:lnTo>
                    <a:pt x="107363" y="455147"/>
                  </a:lnTo>
                  <a:lnTo>
                    <a:pt x="140235" y="465704"/>
                  </a:lnTo>
                  <a:lnTo>
                    <a:pt x="144592" y="466277"/>
                  </a:lnTo>
                  <a:lnTo>
                    <a:pt x="176901" y="459916"/>
                  </a:lnTo>
                  <a:lnTo>
                    <a:pt x="209604" y="442974"/>
                  </a:lnTo>
                  <a:lnTo>
                    <a:pt x="220120" y="435742"/>
                  </a:lnTo>
                  <a:lnTo>
                    <a:pt x="243348" y="402981"/>
                  </a:lnTo>
                  <a:lnTo>
                    <a:pt x="253842" y="368745"/>
                  </a:lnTo>
                  <a:lnTo>
                    <a:pt x="257212" y="351623"/>
                  </a:lnTo>
                  <a:lnTo>
                    <a:pt x="261187" y="334108"/>
                  </a:lnTo>
                  <a:lnTo>
                    <a:pt x="262640" y="299197"/>
                  </a:lnTo>
                  <a:lnTo>
                    <a:pt x="260652" y="268014"/>
                  </a:lnTo>
                  <a:lnTo>
                    <a:pt x="252685" y="234714"/>
                  </a:lnTo>
                  <a:lnTo>
                    <a:pt x="243297" y="203882"/>
                  </a:lnTo>
                  <a:lnTo>
                    <a:pt x="233629" y="171704"/>
                  </a:lnTo>
                  <a:lnTo>
                    <a:pt x="220027" y="145360"/>
                  </a:lnTo>
                  <a:lnTo>
                    <a:pt x="192132" y="112349"/>
                  </a:lnTo>
                  <a:lnTo>
                    <a:pt x="173737" y="101362"/>
                  </a:lnTo>
                  <a:lnTo>
                    <a:pt x="152868" y="92967"/>
                  </a:lnTo>
                  <a:lnTo>
                    <a:pt x="138505" y="92171"/>
                  </a:lnTo>
                  <a:lnTo>
                    <a:pt x="104591" y="99597"/>
                  </a:lnTo>
                  <a:lnTo>
                    <a:pt x="72968" y="10954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233"/>
            <p:cNvSpPr/>
            <p:nvPr>
              <p:custDataLst>
                <p:tags r:id="rId29"/>
              </p:custDataLst>
            </p:nvPr>
          </p:nvSpPr>
          <p:spPr>
            <a:xfrm>
              <a:off x="7639476" y="5499546"/>
              <a:ext cx="179409" cy="58429"/>
            </a:xfrm>
            <a:custGeom>
              <a:avLst/>
              <a:gdLst/>
              <a:ahLst/>
              <a:cxnLst/>
              <a:rect l="0" t="0" r="0" b="0"/>
              <a:pathLst>
                <a:path w="179409" h="58429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12934" y="5019"/>
                  </a:lnTo>
                  <a:lnTo>
                    <a:pt x="19701" y="6626"/>
                  </a:lnTo>
                  <a:lnTo>
                    <a:pt x="24445" y="7003"/>
                  </a:lnTo>
                  <a:lnTo>
                    <a:pt x="29258" y="9334"/>
                  </a:lnTo>
                  <a:lnTo>
                    <a:pt x="34103" y="12263"/>
                  </a:lnTo>
                  <a:lnTo>
                    <a:pt x="42204" y="13913"/>
                  </a:lnTo>
                  <a:lnTo>
                    <a:pt x="78031" y="14580"/>
                  </a:lnTo>
                  <a:lnTo>
                    <a:pt x="85534" y="16759"/>
                  </a:lnTo>
                  <a:lnTo>
                    <a:pt x="92385" y="19621"/>
                  </a:lnTo>
                  <a:lnTo>
                    <a:pt x="125242" y="21822"/>
                  </a:lnTo>
                  <a:lnTo>
                    <a:pt x="137374" y="21884"/>
                  </a:lnTo>
                  <a:lnTo>
                    <a:pt x="140273" y="22705"/>
                  </a:lnTo>
                  <a:lnTo>
                    <a:pt x="142206" y="24063"/>
                  </a:lnTo>
                  <a:lnTo>
                    <a:pt x="143494" y="25780"/>
                  </a:lnTo>
                  <a:lnTo>
                    <a:pt x="147089" y="27688"/>
                  </a:lnTo>
                  <a:lnTo>
                    <a:pt x="149184" y="28197"/>
                  </a:lnTo>
                  <a:lnTo>
                    <a:pt x="160767" y="34861"/>
                  </a:lnTo>
                  <a:lnTo>
                    <a:pt x="170433" y="36191"/>
                  </a:lnTo>
                  <a:lnTo>
                    <a:pt x="172050" y="37111"/>
                  </a:lnTo>
                  <a:lnTo>
                    <a:pt x="173128" y="38536"/>
                  </a:lnTo>
                  <a:lnTo>
                    <a:pt x="174859" y="42777"/>
                  </a:lnTo>
                  <a:lnTo>
                    <a:pt x="177259" y="43358"/>
                  </a:lnTo>
                  <a:lnTo>
                    <a:pt x="179035" y="43512"/>
                  </a:lnTo>
                  <a:lnTo>
                    <a:pt x="179408" y="44426"/>
                  </a:lnTo>
                  <a:lnTo>
                    <a:pt x="175492" y="50816"/>
                  </a:lnTo>
                  <a:lnTo>
                    <a:pt x="167981" y="5842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SMARTInkShape-Group60"/>
          <p:cNvGrpSpPr/>
          <p:nvPr/>
        </p:nvGrpSpPr>
        <p:grpSpPr>
          <a:xfrm>
            <a:off x="5923180" y="5937857"/>
            <a:ext cx="2779455" cy="587030"/>
            <a:chOff x="5923180" y="5937857"/>
            <a:chExt cx="2779455" cy="587030"/>
          </a:xfrm>
        </p:grpSpPr>
        <p:sp>
          <p:nvSpPr>
            <p:cNvPr id="54" name="SMARTInkShape-234"/>
            <p:cNvSpPr/>
            <p:nvPr>
              <p:custDataLst>
                <p:tags r:id="rId11"/>
              </p:custDataLst>
            </p:nvPr>
          </p:nvSpPr>
          <p:spPr>
            <a:xfrm>
              <a:off x="8597205" y="5937857"/>
              <a:ext cx="105430" cy="250321"/>
            </a:xfrm>
            <a:custGeom>
              <a:avLst/>
              <a:gdLst/>
              <a:ahLst/>
              <a:cxnLst/>
              <a:rect l="0" t="0" r="0" b="0"/>
              <a:pathLst>
                <a:path w="105430" h="250321">
                  <a:moveTo>
                    <a:pt x="93977" y="58328"/>
                  </a:moveTo>
                  <a:lnTo>
                    <a:pt x="93977" y="58328"/>
                  </a:lnTo>
                  <a:lnTo>
                    <a:pt x="97854" y="54451"/>
                  </a:lnTo>
                  <a:lnTo>
                    <a:pt x="99759" y="50383"/>
                  </a:lnTo>
                  <a:lnTo>
                    <a:pt x="101891" y="38768"/>
                  </a:lnTo>
                  <a:lnTo>
                    <a:pt x="105068" y="33945"/>
                  </a:lnTo>
                  <a:lnTo>
                    <a:pt x="105429" y="31524"/>
                  </a:lnTo>
                  <a:lnTo>
                    <a:pt x="104858" y="29097"/>
                  </a:lnTo>
                  <a:lnTo>
                    <a:pt x="102870" y="24238"/>
                  </a:lnTo>
                  <a:lnTo>
                    <a:pt x="101490" y="12072"/>
                  </a:lnTo>
                  <a:lnTo>
                    <a:pt x="100608" y="10449"/>
                  </a:lnTo>
                  <a:lnTo>
                    <a:pt x="99210" y="9367"/>
                  </a:lnTo>
                  <a:lnTo>
                    <a:pt x="95491" y="7353"/>
                  </a:lnTo>
                  <a:lnTo>
                    <a:pt x="91133" y="3754"/>
                  </a:lnTo>
                  <a:lnTo>
                    <a:pt x="84328" y="1612"/>
                  </a:lnTo>
                  <a:lnTo>
                    <a:pt x="62618" y="0"/>
                  </a:lnTo>
                  <a:lnTo>
                    <a:pt x="51233" y="3807"/>
                  </a:lnTo>
                  <a:lnTo>
                    <a:pt x="37581" y="13951"/>
                  </a:lnTo>
                  <a:lnTo>
                    <a:pt x="24259" y="31920"/>
                  </a:lnTo>
                  <a:lnTo>
                    <a:pt x="13812" y="55426"/>
                  </a:lnTo>
                  <a:lnTo>
                    <a:pt x="3934" y="86969"/>
                  </a:lnTo>
                  <a:lnTo>
                    <a:pt x="0" y="122474"/>
                  </a:lnTo>
                  <a:lnTo>
                    <a:pt x="1386" y="158581"/>
                  </a:lnTo>
                  <a:lnTo>
                    <a:pt x="9235" y="193275"/>
                  </a:lnTo>
                  <a:lnTo>
                    <a:pt x="23619" y="224743"/>
                  </a:lnTo>
                  <a:lnTo>
                    <a:pt x="33276" y="241353"/>
                  </a:lnTo>
                  <a:lnTo>
                    <a:pt x="41572" y="248685"/>
                  </a:lnTo>
                  <a:lnTo>
                    <a:pt x="45245" y="250153"/>
                  </a:lnTo>
                  <a:lnTo>
                    <a:pt x="48504" y="250320"/>
                  </a:lnTo>
                  <a:lnTo>
                    <a:pt x="54291" y="248341"/>
                  </a:lnTo>
                  <a:lnTo>
                    <a:pt x="74473" y="231087"/>
                  </a:lnTo>
                  <a:lnTo>
                    <a:pt x="93976" y="196902"/>
                  </a:lnTo>
                  <a:lnTo>
                    <a:pt x="98034" y="187271"/>
                  </a:lnTo>
                  <a:lnTo>
                    <a:pt x="101090" y="153269"/>
                  </a:lnTo>
                  <a:lnTo>
                    <a:pt x="100384" y="143533"/>
                  </a:lnTo>
                  <a:lnTo>
                    <a:pt x="94647" y="109303"/>
                  </a:lnTo>
                  <a:lnTo>
                    <a:pt x="93364" y="93088"/>
                  </a:lnTo>
                  <a:lnTo>
                    <a:pt x="87368" y="63257"/>
                  </a:lnTo>
                  <a:lnTo>
                    <a:pt x="86068" y="49419"/>
                  </a:lnTo>
                  <a:lnTo>
                    <a:pt x="80904" y="39819"/>
                  </a:lnTo>
                  <a:lnTo>
                    <a:pt x="64762" y="218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235"/>
            <p:cNvSpPr/>
            <p:nvPr>
              <p:custDataLst>
                <p:tags r:id="rId12"/>
              </p:custDataLst>
            </p:nvPr>
          </p:nvSpPr>
          <p:spPr>
            <a:xfrm>
              <a:off x="8428255" y="6091131"/>
              <a:ext cx="182589" cy="43822"/>
            </a:xfrm>
            <a:custGeom>
              <a:avLst/>
              <a:gdLst/>
              <a:ahLst/>
              <a:cxnLst/>
              <a:rect l="0" t="0" r="0" b="0"/>
              <a:pathLst>
                <a:path w="182589" h="43822">
                  <a:moveTo>
                    <a:pt x="0" y="43821"/>
                  </a:moveTo>
                  <a:lnTo>
                    <a:pt x="0" y="43821"/>
                  </a:lnTo>
                  <a:lnTo>
                    <a:pt x="34822" y="43821"/>
                  </a:lnTo>
                  <a:lnTo>
                    <a:pt x="60690" y="41657"/>
                  </a:lnTo>
                  <a:lnTo>
                    <a:pt x="96668" y="36969"/>
                  </a:lnTo>
                  <a:lnTo>
                    <a:pt x="115203" y="34487"/>
                  </a:lnTo>
                  <a:lnTo>
                    <a:pt x="151707" y="21732"/>
                  </a:lnTo>
                  <a:lnTo>
                    <a:pt x="164766" y="16014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236"/>
            <p:cNvSpPr/>
            <p:nvPr>
              <p:custDataLst>
                <p:tags r:id="rId13"/>
              </p:custDataLst>
            </p:nvPr>
          </p:nvSpPr>
          <p:spPr>
            <a:xfrm>
              <a:off x="8428255" y="6032703"/>
              <a:ext cx="94820" cy="29215"/>
            </a:xfrm>
            <a:custGeom>
              <a:avLst/>
              <a:gdLst/>
              <a:ahLst/>
              <a:cxnLst/>
              <a:rect l="0" t="0" r="0" b="0"/>
              <a:pathLst>
                <a:path w="94820" h="29215">
                  <a:moveTo>
                    <a:pt x="0" y="0"/>
                  </a:moveTo>
                  <a:lnTo>
                    <a:pt x="0" y="0"/>
                  </a:lnTo>
                  <a:lnTo>
                    <a:pt x="35049" y="0"/>
                  </a:lnTo>
                  <a:lnTo>
                    <a:pt x="45966" y="0"/>
                  </a:lnTo>
                  <a:lnTo>
                    <a:pt x="69907" y="7438"/>
                  </a:lnTo>
                  <a:lnTo>
                    <a:pt x="80202" y="12950"/>
                  </a:lnTo>
                  <a:lnTo>
                    <a:pt x="82683" y="13502"/>
                  </a:lnTo>
                  <a:lnTo>
                    <a:pt x="93495" y="20798"/>
                  </a:lnTo>
                  <a:lnTo>
                    <a:pt x="94301" y="23580"/>
                  </a:lnTo>
                  <a:lnTo>
                    <a:pt x="94819" y="28101"/>
                  </a:lnTo>
                  <a:lnTo>
                    <a:pt x="94050" y="28472"/>
                  </a:lnTo>
                  <a:lnTo>
                    <a:pt x="87642" y="292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237"/>
            <p:cNvSpPr/>
            <p:nvPr>
              <p:custDataLst>
                <p:tags r:id="rId14"/>
              </p:custDataLst>
            </p:nvPr>
          </p:nvSpPr>
          <p:spPr>
            <a:xfrm>
              <a:off x="8245667" y="5988882"/>
              <a:ext cx="94817" cy="321356"/>
            </a:xfrm>
            <a:custGeom>
              <a:avLst/>
              <a:gdLst/>
              <a:ahLst/>
              <a:cxnLst/>
              <a:rect l="0" t="0" r="0" b="0"/>
              <a:pathLst>
                <a:path w="94817" h="321356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3" y="5019"/>
                  </a:lnTo>
                  <a:lnTo>
                    <a:pt x="2165" y="5781"/>
                  </a:lnTo>
                  <a:lnTo>
                    <a:pt x="3878" y="6288"/>
                  </a:lnTo>
                  <a:lnTo>
                    <a:pt x="39263" y="27658"/>
                  </a:lnTo>
                  <a:lnTo>
                    <a:pt x="67382" y="53850"/>
                  </a:lnTo>
                  <a:lnTo>
                    <a:pt x="79704" y="75256"/>
                  </a:lnTo>
                  <a:lnTo>
                    <a:pt x="91616" y="109033"/>
                  </a:lnTo>
                  <a:lnTo>
                    <a:pt x="94508" y="143697"/>
                  </a:lnTo>
                  <a:lnTo>
                    <a:pt x="94816" y="171155"/>
                  </a:lnTo>
                  <a:lnTo>
                    <a:pt x="91030" y="199848"/>
                  </a:lnTo>
                  <a:lnTo>
                    <a:pt x="88646" y="228908"/>
                  </a:lnTo>
                  <a:lnTo>
                    <a:pt x="87841" y="261977"/>
                  </a:lnTo>
                  <a:lnTo>
                    <a:pt x="87682" y="291952"/>
                  </a:lnTo>
                  <a:lnTo>
                    <a:pt x="87643" y="32135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238"/>
            <p:cNvSpPr/>
            <p:nvPr>
              <p:custDataLst>
                <p:tags r:id="rId15"/>
              </p:custDataLst>
            </p:nvPr>
          </p:nvSpPr>
          <p:spPr>
            <a:xfrm>
              <a:off x="7953527" y="6127648"/>
              <a:ext cx="233714" cy="368021"/>
            </a:xfrm>
            <a:custGeom>
              <a:avLst/>
              <a:gdLst/>
              <a:ahLst/>
              <a:cxnLst/>
              <a:rect l="0" t="0" r="0" b="0"/>
              <a:pathLst>
                <a:path w="233714" h="368021">
                  <a:moveTo>
                    <a:pt x="0" y="0"/>
                  </a:moveTo>
                  <a:lnTo>
                    <a:pt x="0" y="0"/>
                  </a:lnTo>
                  <a:lnTo>
                    <a:pt x="6289" y="0"/>
                  </a:lnTo>
                  <a:lnTo>
                    <a:pt x="10880" y="3878"/>
                  </a:lnTo>
                  <a:lnTo>
                    <a:pt x="12951" y="7945"/>
                  </a:lnTo>
                  <a:lnTo>
                    <a:pt x="24676" y="38426"/>
                  </a:lnTo>
                  <a:lnTo>
                    <a:pt x="33337" y="66920"/>
                  </a:lnTo>
                  <a:lnTo>
                    <a:pt x="36387" y="94397"/>
                  </a:lnTo>
                  <a:lnTo>
                    <a:pt x="42069" y="128686"/>
                  </a:lnTo>
                  <a:lnTo>
                    <a:pt x="46559" y="155386"/>
                  </a:lnTo>
                  <a:lnTo>
                    <a:pt x="49095" y="181318"/>
                  </a:lnTo>
                  <a:lnTo>
                    <a:pt x="50223" y="206369"/>
                  </a:lnTo>
                  <a:lnTo>
                    <a:pt x="50723" y="231027"/>
                  </a:lnTo>
                  <a:lnTo>
                    <a:pt x="50946" y="255512"/>
                  </a:lnTo>
                  <a:lnTo>
                    <a:pt x="51071" y="289944"/>
                  </a:lnTo>
                  <a:lnTo>
                    <a:pt x="51108" y="318540"/>
                  </a:lnTo>
                  <a:lnTo>
                    <a:pt x="51123" y="354820"/>
                  </a:lnTo>
                  <a:lnTo>
                    <a:pt x="51125" y="368020"/>
                  </a:lnTo>
                  <a:lnTo>
                    <a:pt x="51125" y="366981"/>
                  </a:lnTo>
                  <a:lnTo>
                    <a:pt x="56955" y="359702"/>
                  </a:lnTo>
                  <a:lnTo>
                    <a:pt x="65921" y="348286"/>
                  </a:lnTo>
                  <a:lnTo>
                    <a:pt x="80355" y="313210"/>
                  </a:lnTo>
                  <a:lnTo>
                    <a:pt x="85483" y="289728"/>
                  </a:lnTo>
                  <a:lnTo>
                    <a:pt x="88306" y="273216"/>
                  </a:lnTo>
                  <a:lnTo>
                    <a:pt x="103970" y="240287"/>
                  </a:lnTo>
                  <a:lnTo>
                    <a:pt x="119228" y="204885"/>
                  </a:lnTo>
                  <a:lnTo>
                    <a:pt x="128205" y="192884"/>
                  </a:lnTo>
                  <a:lnTo>
                    <a:pt x="131426" y="182721"/>
                  </a:lnTo>
                  <a:lnTo>
                    <a:pt x="131452" y="186505"/>
                  </a:lnTo>
                  <a:lnTo>
                    <a:pt x="129294" y="190551"/>
                  </a:lnTo>
                  <a:lnTo>
                    <a:pt x="121297" y="203637"/>
                  </a:lnTo>
                  <a:lnTo>
                    <a:pt x="107081" y="237705"/>
                  </a:lnTo>
                  <a:lnTo>
                    <a:pt x="95372" y="268337"/>
                  </a:lnTo>
                  <a:lnTo>
                    <a:pt x="94983" y="276353"/>
                  </a:lnTo>
                  <a:lnTo>
                    <a:pt x="95782" y="276746"/>
                  </a:lnTo>
                  <a:lnTo>
                    <a:pt x="132121" y="277530"/>
                  </a:lnTo>
                  <a:lnTo>
                    <a:pt x="141494" y="278344"/>
                  </a:lnTo>
                  <a:lnTo>
                    <a:pt x="175302" y="292331"/>
                  </a:lnTo>
                  <a:lnTo>
                    <a:pt x="184219" y="297906"/>
                  </a:lnTo>
                  <a:lnTo>
                    <a:pt x="198720" y="312546"/>
                  </a:lnTo>
                  <a:lnTo>
                    <a:pt x="226259" y="333759"/>
                  </a:lnTo>
                  <a:lnTo>
                    <a:pt x="228743" y="334493"/>
                  </a:lnTo>
                  <a:lnTo>
                    <a:pt x="230400" y="334172"/>
                  </a:lnTo>
                  <a:lnTo>
                    <a:pt x="231504" y="333145"/>
                  </a:lnTo>
                  <a:lnTo>
                    <a:pt x="233713" y="32865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239"/>
            <p:cNvSpPr/>
            <p:nvPr>
              <p:custDataLst>
                <p:tags r:id="rId16"/>
              </p:custDataLst>
            </p:nvPr>
          </p:nvSpPr>
          <p:spPr>
            <a:xfrm>
              <a:off x="7859593" y="6156863"/>
              <a:ext cx="64721" cy="306748"/>
            </a:xfrm>
            <a:custGeom>
              <a:avLst/>
              <a:gdLst/>
              <a:ahLst/>
              <a:cxnLst/>
              <a:rect l="0" t="0" r="0" b="0"/>
              <a:pathLst>
                <a:path w="64721" h="306748">
                  <a:moveTo>
                    <a:pt x="6292" y="0"/>
                  </a:moveTo>
                  <a:lnTo>
                    <a:pt x="6292" y="0"/>
                  </a:lnTo>
                  <a:lnTo>
                    <a:pt x="6292" y="17168"/>
                  </a:lnTo>
                  <a:lnTo>
                    <a:pt x="4128" y="21966"/>
                  </a:lnTo>
                  <a:lnTo>
                    <a:pt x="2414" y="24382"/>
                  </a:lnTo>
                  <a:lnTo>
                    <a:pt x="3" y="35537"/>
                  </a:lnTo>
                  <a:lnTo>
                    <a:pt x="0" y="58865"/>
                  </a:lnTo>
                  <a:lnTo>
                    <a:pt x="9180" y="92699"/>
                  </a:lnTo>
                  <a:lnTo>
                    <a:pt x="12288" y="123944"/>
                  </a:lnTo>
                  <a:lnTo>
                    <a:pt x="17085" y="155023"/>
                  </a:lnTo>
                  <a:lnTo>
                    <a:pt x="27523" y="188667"/>
                  </a:lnTo>
                  <a:lnTo>
                    <a:pt x="37018" y="220455"/>
                  </a:lnTo>
                  <a:lnTo>
                    <a:pt x="44971" y="250432"/>
                  </a:lnTo>
                  <a:lnTo>
                    <a:pt x="55216" y="284965"/>
                  </a:lnTo>
                  <a:lnTo>
                    <a:pt x="64720" y="30674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240"/>
            <p:cNvSpPr/>
            <p:nvPr>
              <p:custDataLst>
                <p:tags r:id="rId17"/>
              </p:custDataLst>
            </p:nvPr>
          </p:nvSpPr>
          <p:spPr>
            <a:xfrm>
              <a:off x="7785546" y="6237201"/>
              <a:ext cx="131464" cy="72947"/>
            </a:xfrm>
            <a:custGeom>
              <a:avLst/>
              <a:gdLst/>
              <a:ahLst/>
              <a:cxnLst/>
              <a:rect l="0" t="0" r="0" b="0"/>
              <a:pathLst>
                <a:path w="131464" h="72947">
                  <a:moveTo>
                    <a:pt x="0" y="65732"/>
                  </a:moveTo>
                  <a:lnTo>
                    <a:pt x="0" y="65732"/>
                  </a:lnTo>
                  <a:lnTo>
                    <a:pt x="0" y="72734"/>
                  </a:lnTo>
                  <a:lnTo>
                    <a:pt x="3878" y="72946"/>
                  </a:lnTo>
                  <a:lnTo>
                    <a:pt x="7944" y="70832"/>
                  </a:lnTo>
                  <a:lnTo>
                    <a:pt x="12458" y="67999"/>
                  </a:lnTo>
                  <a:lnTo>
                    <a:pt x="31824" y="60100"/>
                  </a:lnTo>
                  <a:lnTo>
                    <a:pt x="49835" y="48590"/>
                  </a:lnTo>
                  <a:lnTo>
                    <a:pt x="85524" y="36063"/>
                  </a:lnTo>
                  <a:lnTo>
                    <a:pt x="104555" y="25097"/>
                  </a:lnTo>
                  <a:lnTo>
                    <a:pt x="116350" y="22539"/>
                  </a:lnTo>
                  <a:lnTo>
                    <a:pt x="118954" y="22330"/>
                  </a:lnTo>
                  <a:lnTo>
                    <a:pt x="124010" y="19933"/>
                  </a:lnTo>
                  <a:lnTo>
                    <a:pt x="126495" y="18158"/>
                  </a:lnTo>
                  <a:lnTo>
                    <a:pt x="129255" y="14021"/>
                  </a:lnTo>
                  <a:lnTo>
                    <a:pt x="131172" y="7377"/>
                  </a:lnTo>
                  <a:lnTo>
                    <a:pt x="13146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241"/>
            <p:cNvSpPr/>
            <p:nvPr>
              <p:custDataLst>
                <p:tags r:id="rId18"/>
              </p:custDataLst>
            </p:nvPr>
          </p:nvSpPr>
          <p:spPr>
            <a:xfrm>
              <a:off x="7602958" y="6346754"/>
              <a:ext cx="102250" cy="21911"/>
            </a:xfrm>
            <a:custGeom>
              <a:avLst/>
              <a:gdLst/>
              <a:ahLst/>
              <a:cxnLst/>
              <a:rect l="0" t="0" r="0" b="0"/>
              <a:pathLst>
                <a:path w="102250" h="21911">
                  <a:moveTo>
                    <a:pt x="0" y="21910"/>
                  </a:moveTo>
                  <a:lnTo>
                    <a:pt x="0" y="21910"/>
                  </a:lnTo>
                  <a:lnTo>
                    <a:pt x="3878" y="21910"/>
                  </a:lnTo>
                  <a:lnTo>
                    <a:pt x="7945" y="19747"/>
                  </a:lnTo>
                  <a:lnTo>
                    <a:pt x="12458" y="16891"/>
                  </a:lnTo>
                  <a:lnTo>
                    <a:pt x="19561" y="14472"/>
                  </a:lnTo>
                  <a:lnTo>
                    <a:pt x="27617" y="9788"/>
                  </a:lnTo>
                  <a:lnTo>
                    <a:pt x="63424" y="1112"/>
                  </a:lnTo>
                  <a:lnTo>
                    <a:pt x="10224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242"/>
            <p:cNvSpPr/>
            <p:nvPr>
              <p:custDataLst>
                <p:tags r:id="rId19"/>
              </p:custDataLst>
            </p:nvPr>
          </p:nvSpPr>
          <p:spPr>
            <a:xfrm>
              <a:off x="7610262" y="6156863"/>
              <a:ext cx="109554" cy="346310"/>
            </a:xfrm>
            <a:custGeom>
              <a:avLst/>
              <a:gdLst/>
              <a:ahLst/>
              <a:cxnLst/>
              <a:rect l="0" t="0" r="0" b="0"/>
              <a:pathLst>
                <a:path w="109554" h="346310">
                  <a:moveTo>
                    <a:pt x="0" y="0"/>
                  </a:moveTo>
                  <a:lnTo>
                    <a:pt x="0" y="0"/>
                  </a:lnTo>
                  <a:lnTo>
                    <a:pt x="0" y="35325"/>
                  </a:lnTo>
                  <a:lnTo>
                    <a:pt x="7944" y="68700"/>
                  </a:lnTo>
                  <a:lnTo>
                    <a:pt x="12632" y="97989"/>
                  </a:lnTo>
                  <a:lnTo>
                    <a:pt x="16186" y="132365"/>
                  </a:lnTo>
                  <a:lnTo>
                    <a:pt x="22378" y="168247"/>
                  </a:lnTo>
                  <a:lnTo>
                    <a:pt x="29352" y="204577"/>
                  </a:lnTo>
                  <a:lnTo>
                    <a:pt x="36558" y="241039"/>
                  </a:lnTo>
                  <a:lnTo>
                    <a:pt x="43833" y="275376"/>
                  </a:lnTo>
                  <a:lnTo>
                    <a:pt x="51128" y="303944"/>
                  </a:lnTo>
                  <a:lnTo>
                    <a:pt x="58429" y="323499"/>
                  </a:lnTo>
                  <a:lnTo>
                    <a:pt x="73035" y="342812"/>
                  </a:lnTo>
                  <a:lnTo>
                    <a:pt x="75470" y="345397"/>
                  </a:lnTo>
                  <a:lnTo>
                    <a:pt x="77904" y="346309"/>
                  </a:lnTo>
                  <a:lnTo>
                    <a:pt x="80338" y="346106"/>
                  </a:lnTo>
                  <a:lnTo>
                    <a:pt x="85208" y="343716"/>
                  </a:lnTo>
                  <a:lnTo>
                    <a:pt x="92511" y="338620"/>
                  </a:lnTo>
                  <a:lnTo>
                    <a:pt x="97381" y="337143"/>
                  </a:lnTo>
                  <a:lnTo>
                    <a:pt x="99003" y="335937"/>
                  </a:lnTo>
                  <a:lnTo>
                    <a:pt x="100084" y="334322"/>
                  </a:lnTo>
                  <a:lnTo>
                    <a:pt x="108411" y="312535"/>
                  </a:lnTo>
                  <a:lnTo>
                    <a:pt x="109553" y="2848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243"/>
            <p:cNvSpPr/>
            <p:nvPr>
              <p:custDataLst>
                <p:tags r:id="rId20"/>
              </p:custDataLst>
            </p:nvPr>
          </p:nvSpPr>
          <p:spPr>
            <a:xfrm>
              <a:off x="7362243" y="6069220"/>
              <a:ext cx="211502" cy="196693"/>
            </a:xfrm>
            <a:custGeom>
              <a:avLst/>
              <a:gdLst/>
              <a:ahLst/>
              <a:cxnLst/>
              <a:rect l="0" t="0" r="0" b="0"/>
              <a:pathLst>
                <a:path w="211502" h="196693">
                  <a:moveTo>
                    <a:pt x="7003" y="14607"/>
                  </a:moveTo>
                  <a:lnTo>
                    <a:pt x="7003" y="14607"/>
                  </a:lnTo>
                  <a:lnTo>
                    <a:pt x="3125" y="14607"/>
                  </a:lnTo>
                  <a:lnTo>
                    <a:pt x="1983" y="16230"/>
                  </a:lnTo>
                  <a:lnTo>
                    <a:pt x="0" y="31061"/>
                  </a:lnTo>
                  <a:lnTo>
                    <a:pt x="570" y="47101"/>
                  </a:lnTo>
                  <a:lnTo>
                    <a:pt x="7143" y="81375"/>
                  </a:lnTo>
                  <a:lnTo>
                    <a:pt x="13203" y="116992"/>
                  </a:lnTo>
                  <a:lnTo>
                    <a:pt x="19942" y="153392"/>
                  </a:lnTo>
                  <a:lnTo>
                    <a:pt x="23280" y="173126"/>
                  </a:lnTo>
                  <a:lnTo>
                    <a:pt x="28583" y="195199"/>
                  </a:lnTo>
                  <a:lnTo>
                    <a:pt x="29505" y="195864"/>
                  </a:lnTo>
                  <a:lnTo>
                    <a:pt x="32693" y="196604"/>
                  </a:lnTo>
                  <a:lnTo>
                    <a:pt x="33868" y="195989"/>
                  </a:lnTo>
                  <a:lnTo>
                    <a:pt x="34651" y="194768"/>
                  </a:lnTo>
                  <a:lnTo>
                    <a:pt x="42414" y="169846"/>
                  </a:lnTo>
                  <a:lnTo>
                    <a:pt x="45539" y="138051"/>
                  </a:lnTo>
                  <a:lnTo>
                    <a:pt x="49781" y="105534"/>
                  </a:lnTo>
                  <a:lnTo>
                    <a:pt x="54391" y="77435"/>
                  </a:lnTo>
                  <a:lnTo>
                    <a:pt x="63221" y="44691"/>
                  </a:lnTo>
                  <a:lnTo>
                    <a:pt x="72779" y="19107"/>
                  </a:lnTo>
                  <a:lnTo>
                    <a:pt x="78435" y="11738"/>
                  </a:lnTo>
                  <a:lnTo>
                    <a:pt x="89932" y="3839"/>
                  </a:lnTo>
                  <a:lnTo>
                    <a:pt x="96067" y="1706"/>
                  </a:lnTo>
                  <a:lnTo>
                    <a:pt x="98839" y="1949"/>
                  </a:lnTo>
                  <a:lnTo>
                    <a:pt x="104083" y="4383"/>
                  </a:lnTo>
                  <a:lnTo>
                    <a:pt x="111598" y="14193"/>
                  </a:lnTo>
                  <a:lnTo>
                    <a:pt x="126286" y="45442"/>
                  </a:lnTo>
                  <a:lnTo>
                    <a:pt x="136030" y="79186"/>
                  </a:lnTo>
                  <a:lnTo>
                    <a:pt x="145770" y="114946"/>
                  </a:lnTo>
                  <a:lnTo>
                    <a:pt x="151630" y="145693"/>
                  </a:lnTo>
                  <a:lnTo>
                    <a:pt x="152946" y="182104"/>
                  </a:lnTo>
                  <a:lnTo>
                    <a:pt x="155181" y="188595"/>
                  </a:lnTo>
                  <a:lnTo>
                    <a:pt x="160072" y="196692"/>
                  </a:lnTo>
                  <a:lnTo>
                    <a:pt x="165391" y="165965"/>
                  </a:lnTo>
                  <a:lnTo>
                    <a:pt x="167379" y="131198"/>
                  </a:lnTo>
                  <a:lnTo>
                    <a:pt x="173451" y="96366"/>
                  </a:lnTo>
                  <a:lnTo>
                    <a:pt x="180301" y="62556"/>
                  </a:lnTo>
                  <a:lnTo>
                    <a:pt x="185772" y="35890"/>
                  </a:lnTo>
                  <a:lnTo>
                    <a:pt x="199421" y="9096"/>
                  </a:lnTo>
                  <a:lnTo>
                    <a:pt x="204239" y="4043"/>
                  </a:lnTo>
                  <a:lnTo>
                    <a:pt x="21150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244"/>
            <p:cNvSpPr/>
            <p:nvPr>
              <p:custDataLst>
                <p:tags r:id="rId21"/>
              </p:custDataLst>
            </p:nvPr>
          </p:nvSpPr>
          <p:spPr>
            <a:xfrm>
              <a:off x="7216173" y="6251808"/>
              <a:ext cx="80039" cy="102251"/>
            </a:xfrm>
            <a:custGeom>
              <a:avLst/>
              <a:gdLst/>
              <a:ahLst/>
              <a:cxnLst/>
              <a:rect l="0" t="0" r="0" b="0"/>
              <a:pathLst>
                <a:path w="80039" h="102251">
                  <a:moveTo>
                    <a:pt x="7002" y="0"/>
                  </a:moveTo>
                  <a:lnTo>
                    <a:pt x="7002" y="0"/>
                  </a:lnTo>
                  <a:lnTo>
                    <a:pt x="0" y="0"/>
                  </a:lnTo>
                  <a:lnTo>
                    <a:pt x="6013" y="6288"/>
                  </a:lnTo>
                  <a:lnTo>
                    <a:pt x="12638" y="7915"/>
                  </a:lnTo>
                  <a:lnTo>
                    <a:pt x="44948" y="31684"/>
                  </a:lnTo>
                  <a:lnTo>
                    <a:pt x="52960" y="42840"/>
                  </a:lnTo>
                  <a:lnTo>
                    <a:pt x="68158" y="78243"/>
                  </a:lnTo>
                  <a:lnTo>
                    <a:pt x="73278" y="94530"/>
                  </a:lnTo>
                  <a:lnTo>
                    <a:pt x="80038" y="1022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245"/>
            <p:cNvSpPr/>
            <p:nvPr>
              <p:custDataLst>
                <p:tags r:id="rId22"/>
              </p:custDataLst>
            </p:nvPr>
          </p:nvSpPr>
          <p:spPr>
            <a:xfrm>
              <a:off x="7018677" y="6295629"/>
              <a:ext cx="87643" cy="51126"/>
            </a:xfrm>
            <a:custGeom>
              <a:avLst/>
              <a:gdLst/>
              <a:ahLst/>
              <a:cxnLst/>
              <a:rect l="0" t="0" r="0" b="0"/>
              <a:pathLst>
                <a:path w="87643" h="51126">
                  <a:moveTo>
                    <a:pt x="0" y="51125"/>
                  </a:moveTo>
                  <a:lnTo>
                    <a:pt x="0" y="51125"/>
                  </a:lnTo>
                  <a:lnTo>
                    <a:pt x="0" y="47248"/>
                  </a:lnTo>
                  <a:lnTo>
                    <a:pt x="4328" y="43180"/>
                  </a:lnTo>
                  <a:lnTo>
                    <a:pt x="37886" y="19465"/>
                  </a:lnTo>
                  <a:lnTo>
                    <a:pt x="70963" y="1442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246"/>
            <p:cNvSpPr/>
            <p:nvPr>
              <p:custDataLst>
                <p:tags r:id="rId23"/>
              </p:custDataLst>
            </p:nvPr>
          </p:nvSpPr>
          <p:spPr>
            <a:xfrm>
              <a:off x="7033285" y="6149559"/>
              <a:ext cx="94946" cy="375328"/>
            </a:xfrm>
            <a:custGeom>
              <a:avLst/>
              <a:gdLst/>
              <a:ahLst/>
              <a:cxnLst/>
              <a:rect l="0" t="0" r="0" b="0"/>
              <a:pathLst>
                <a:path w="94946" h="375328">
                  <a:moveTo>
                    <a:pt x="7302" y="0"/>
                  </a:moveTo>
                  <a:lnTo>
                    <a:pt x="7302" y="0"/>
                  </a:lnTo>
                  <a:lnTo>
                    <a:pt x="7302" y="3877"/>
                  </a:lnTo>
                  <a:lnTo>
                    <a:pt x="6492" y="5020"/>
                  </a:lnTo>
                  <a:lnTo>
                    <a:pt x="5138" y="5780"/>
                  </a:lnTo>
                  <a:lnTo>
                    <a:pt x="3426" y="6289"/>
                  </a:lnTo>
                  <a:lnTo>
                    <a:pt x="2283" y="7438"/>
                  </a:lnTo>
                  <a:lnTo>
                    <a:pt x="1014" y="10880"/>
                  </a:lnTo>
                  <a:lnTo>
                    <a:pt x="11" y="46640"/>
                  </a:lnTo>
                  <a:lnTo>
                    <a:pt x="0" y="81521"/>
                  </a:lnTo>
                  <a:lnTo>
                    <a:pt x="811" y="109002"/>
                  </a:lnTo>
                  <a:lnTo>
                    <a:pt x="5830" y="142481"/>
                  </a:lnTo>
                  <a:lnTo>
                    <a:pt x="12456" y="178098"/>
                  </a:lnTo>
                  <a:lnTo>
                    <a:pt x="17168" y="202232"/>
                  </a:lnTo>
                  <a:lnTo>
                    <a:pt x="19802" y="228648"/>
                  </a:lnTo>
                  <a:lnTo>
                    <a:pt x="21784" y="254995"/>
                  </a:lnTo>
                  <a:lnTo>
                    <a:pt x="28275" y="288077"/>
                  </a:lnTo>
                  <a:lnTo>
                    <a:pt x="39304" y="317626"/>
                  </a:lnTo>
                  <a:lnTo>
                    <a:pt x="53284" y="353504"/>
                  </a:lnTo>
                  <a:lnTo>
                    <a:pt x="65694" y="371583"/>
                  </a:lnTo>
                  <a:lnTo>
                    <a:pt x="68140" y="374316"/>
                  </a:lnTo>
                  <a:lnTo>
                    <a:pt x="69772" y="375327"/>
                  </a:lnTo>
                  <a:lnTo>
                    <a:pt x="70860" y="375189"/>
                  </a:lnTo>
                  <a:lnTo>
                    <a:pt x="71585" y="374286"/>
                  </a:lnTo>
                  <a:lnTo>
                    <a:pt x="74554" y="373282"/>
                  </a:lnTo>
                  <a:lnTo>
                    <a:pt x="76483" y="373014"/>
                  </a:lnTo>
                  <a:lnTo>
                    <a:pt x="80789" y="370553"/>
                  </a:lnTo>
                  <a:lnTo>
                    <a:pt x="83073" y="368761"/>
                  </a:lnTo>
                  <a:lnTo>
                    <a:pt x="85611" y="362440"/>
                  </a:lnTo>
                  <a:lnTo>
                    <a:pt x="87551" y="355033"/>
                  </a:lnTo>
                  <a:lnTo>
                    <a:pt x="92393" y="345490"/>
                  </a:lnTo>
                  <a:lnTo>
                    <a:pt x="94721" y="313669"/>
                  </a:lnTo>
                  <a:lnTo>
                    <a:pt x="94939" y="277706"/>
                  </a:lnTo>
                  <a:lnTo>
                    <a:pt x="94945" y="2702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247"/>
            <p:cNvSpPr/>
            <p:nvPr>
              <p:custDataLst>
                <p:tags r:id="rId24"/>
              </p:custDataLst>
            </p:nvPr>
          </p:nvSpPr>
          <p:spPr>
            <a:xfrm>
              <a:off x="6675413" y="6076524"/>
              <a:ext cx="270231" cy="262333"/>
            </a:xfrm>
            <a:custGeom>
              <a:avLst/>
              <a:gdLst/>
              <a:ahLst/>
              <a:cxnLst/>
              <a:rect l="0" t="0" r="0" b="0"/>
              <a:pathLst>
                <a:path w="270231" h="262333">
                  <a:moveTo>
                    <a:pt x="0" y="0"/>
                  </a:moveTo>
                  <a:lnTo>
                    <a:pt x="0" y="0"/>
                  </a:lnTo>
                  <a:lnTo>
                    <a:pt x="810" y="32494"/>
                  </a:lnTo>
                  <a:lnTo>
                    <a:pt x="7437" y="66767"/>
                  </a:lnTo>
                  <a:lnTo>
                    <a:pt x="15114" y="97314"/>
                  </a:lnTo>
                  <a:lnTo>
                    <a:pt x="24445" y="130489"/>
                  </a:lnTo>
                  <a:lnTo>
                    <a:pt x="30749" y="165689"/>
                  </a:lnTo>
                  <a:lnTo>
                    <a:pt x="38174" y="189049"/>
                  </a:lnTo>
                  <a:lnTo>
                    <a:pt x="42705" y="195585"/>
                  </a:lnTo>
                  <a:lnTo>
                    <a:pt x="45488" y="196480"/>
                  </a:lnTo>
                  <a:lnTo>
                    <a:pt x="47367" y="196718"/>
                  </a:lnTo>
                  <a:lnTo>
                    <a:pt x="48619" y="196065"/>
                  </a:lnTo>
                  <a:lnTo>
                    <a:pt x="49454" y="194819"/>
                  </a:lnTo>
                  <a:lnTo>
                    <a:pt x="50011" y="193176"/>
                  </a:lnTo>
                  <a:lnTo>
                    <a:pt x="62704" y="171795"/>
                  </a:lnTo>
                  <a:lnTo>
                    <a:pt x="70484" y="138524"/>
                  </a:lnTo>
                  <a:lnTo>
                    <a:pt x="78641" y="102291"/>
                  </a:lnTo>
                  <a:lnTo>
                    <a:pt x="92575" y="71629"/>
                  </a:lnTo>
                  <a:lnTo>
                    <a:pt x="104691" y="56449"/>
                  </a:lnTo>
                  <a:lnTo>
                    <a:pt x="107123" y="55486"/>
                  </a:lnTo>
                  <a:lnTo>
                    <a:pt x="109556" y="55655"/>
                  </a:lnTo>
                  <a:lnTo>
                    <a:pt x="116856" y="57606"/>
                  </a:lnTo>
                  <a:lnTo>
                    <a:pt x="119290" y="57880"/>
                  </a:lnTo>
                  <a:lnTo>
                    <a:pt x="124159" y="60349"/>
                  </a:lnTo>
                  <a:lnTo>
                    <a:pt x="129028" y="64962"/>
                  </a:lnTo>
                  <a:lnTo>
                    <a:pt x="148234" y="97350"/>
                  </a:lnTo>
                  <a:lnTo>
                    <a:pt x="162096" y="124635"/>
                  </a:lnTo>
                  <a:lnTo>
                    <a:pt x="172649" y="159298"/>
                  </a:lnTo>
                  <a:lnTo>
                    <a:pt x="182547" y="195239"/>
                  </a:lnTo>
                  <a:lnTo>
                    <a:pt x="192317" y="226023"/>
                  </a:lnTo>
                  <a:lnTo>
                    <a:pt x="197157" y="262332"/>
                  </a:lnTo>
                  <a:lnTo>
                    <a:pt x="197183" y="258873"/>
                  </a:lnTo>
                  <a:lnTo>
                    <a:pt x="199353" y="254903"/>
                  </a:lnTo>
                  <a:lnTo>
                    <a:pt x="201068" y="252708"/>
                  </a:lnTo>
                  <a:lnTo>
                    <a:pt x="202973" y="245942"/>
                  </a:lnTo>
                  <a:lnTo>
                    <a:pt x="204364" y="214569"/>
                  </a:lnTo>
                  <a:lnTo>
                    <a:pt x="204471" y="183134"/>
                  </a:lnTo>
                  <a:lnTo>
                    <a:pt x="205303" y="148462"/>
                  </a:lnTo>
                  <a:lnTo>
                    <a:pt x="210277" y="117329"/>
                  </a:lnTo>
                  <a:lnTo>
                    <a:pt x="216620" y="81213"/>
                  </a:lnTo>
                  <a:lnTo>
                    <a:pt x="219180" y="65088"/>
                  </a:lnTo>
                  <a:lnTo>
                    <a:pt x="226478" y="47438"/>
                  </a:lnTo>
                  <a:lnTo>
                    <a:pt x="228078" y="46233"/>
                  </a:lnTo>
                  <a:lnTo>
                    <a:pt x="229955" y="45429"/>
                  </a:lnTo>
                  <a:lnTo>
                    <a:pt x="231208" y="44081"/>
                  </a:lnTo>
                  <a:lnTo>
                    <a:pt x="232599" y="40420"/>
                  </a:lnTo>
                  <a:lnTo>
                    <a:pt x="233782" y="39119"/>
                  </a:lnTo>
                  <a:lnTo>
                    <a:pt x="237260" y="37674"/>
                  </a:lnTo>
                  <a:lnTo>
                    <a:pt x="239322" y="38100"/>
                  </a:lnTo>
                  <a:lnTo>
                    <a:pt x="248465" y="42450"/>
                  </a:lnTo>
                  <a:lnTo>
                    <a:pt x="250851" y="42907"/>
                  </a:lnTo>
                  <a:lnTo>
                    <a:pt x="261491" y="50029"/>
                  </a:lnTo>
                  <a:lnTo>
                    <a:pt x="270230" y="5842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248"/>
            <p:cNvSpPr/>
            <p:nvPr>
              <p:custDataLst>
                <p:tags r:id="rId25"/>
              </p:custDataLst>
            </p:nvPr>
          </p:nvSpPr>
          <p:spPr>
            <a:xfrm>
              <a:off x="6558556" y="6025399"/>
              <a:ext cx="58429" cy="306749"/>
            </a:xfrm>
            <a:custGeom>
              <a:avLst/>
              <a:gdLst/>
              <a:ahLst/>
              <a:cxnLst/>
              <a:rect l="0" t="0" r="0" b="0"/>
              <a:pathLst>
                <a:path w="58429" h="306749">
                  <a:moveTo>
                    <a:pt x="7303" y="0"/>
                  </a:moveTo>
                  <a:lnTo>
                    <a:pt x="7303" y="0"/>
                  </a:lnTo>
                  <a:lnTo>
                    <a:pt x="7303" y="3877"/>
                  </a:lnTo>
                  <a:lnTo>
                    <a:pt x="6492" y="5020"/>
                  </a:lnTo>
                  <a:lnTo>
                    <a:pt x="5139" y="5781"/>
                  </a:lnTo>
                  <a:lnTo>
                    <a:pt x="3426" y="6289"/>
                  </a:lnTo>
                  <a:lnTo>
                    <a:pt x="2284" y="7439"/>
                  </a:lnTo>
                  <a:lnTo>
                    <a:pt x="301" y="13503"/>
                  </a:lnTo>
                  <a:lnTo>
                    <a:pt x="5" y="48229"/>
                  </a:lnTo>
                  <a:lnTo>
                    <a:pt x="0" y="81690"/>
                  </a:lnTo>
                  <a:lnTo>
                    <a:pt x="0" y="112118"/>
                  </a:lnTo>
                  <a:lnTo>
                    <a:pt x="0" y="146830"/>
                  </a:lnTo>
                  <a:lnTo>
                    <a:pt x="2164" y="182814"/>
                  </a:lnTo>
                  <a:lnTo>
                    <a:pt x="7944" y="217008"/>
                  </a:lnTo>
                  <a:lnTo>
                    <a:pt x="12633" y="245534"/>
                  </a:lnTo>
                  <a:lnTo>
                    <a:pt x="16186" y="267241"/>
                  </a:lnTo>
                  <a:lnTo>
                    <a:pt x="24658" y="289116"/>
                  </a:lnTo>
                  <a:lnTo>
                    <a:pt x="31517" y="297017"/>
                  </a:lnTo>
                  <a:lnTo>
                    <a:pt x="39975" y="302423"/>
                  </a:lnTo>
                  <a:lnTo>
                    <a:pt x="58428" y="3067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249"/>
            <p:cNvSpPr/>
            <p:nvPr>
              <p:custDataLst>
                <p:tags r:id="rId26"/>
              </p:custDataLst>
            </p:nvPr>
          </p:nvSpPr>
          <p:spPr>
            <a:xfrm>
              <a:off x="6201178" y="6069349"/>
              <a:ext cx="269737" cy="189261"/>
            </a:xfrm>
            <a:custGeom>
              <a:avLst/>
              <a:gdLst/>
              <a:ahLst/>
              <a:cxnLst/>
              <a:rect l="0" t="0" r="0" b="0"/>
              <a:pathLst>
                <a:path w="269737" h="189261">
                  <a:moveTo>
                    <a:pt x="50630" y="21782"/>
                  </a:moveTo>
                  <a:lnTo>
                    <a:pt x="50630" y="21782"/>
                  </a:lnTo>
                  <a:lnTo>
                    <a:pt x="46753" y="21782"/>
                  </a:lnTo>
                  <a:lnTo>
                    <a:pt x="45611" y="20971"/>
                  </a:lnTo>
                  <a:lnTo>
                    <a:pt x="44849" y="19618"/>
                  </a:lnTo>
                  <a:lnTo>
                    <a:pt x="44342" y="17904"/>
                  </a:lnTo>
                  <a:lnTo>
                    <a:pt x="43192" y="16762"/>
                  </a:lnTo>
                  <a:lnTo>
                    <a:pt x="35516" y="12765"/>
                  </a:lnTo>
                  <a:lnTo>
                    <a:pt x="30062" y="8279"/>
                  </a:lnTo>
                  <a:lnTo>
                    <a:pt x="22549" y="7272"/>
                  </a:lnTo>
                  <a:lnTo>
                    <a:pt x="17874" y="7203"/>
                  </a:lnTo>
                  <a:lnTo>
                    <a:pt x="16620" y="8817"/>
                  </a:lnTo>
                  <a:lnTo>
                    <a:pt x="8479" y="38934"/>
                  </a:lnTo>
                  <a:lnTo>
                    <a:pt x="2010" y="74053"/>
                  </a:lnTo>
                  <a:lnTo>
                    <a:pt x="0" y="107968"/>
                  </a:lnTo>
                  <a:lnTo>
                    <a:pt x="1816" y="130903"/>
                  </a:lnTo>
                  <a:lnTo>
                    <a:pt x="11982" y="166172"/>
                  </a:lnTo>
                  <a:lnTo>
                    <a:pt x="16683" y="174680"/>
                  </a:lnTo>
                  <a:lnTo>
                    <a:pt x="27768" y="184031"/>
                  </a:lnTo>
                  <a:lnTo>
                    <a:pt x="37454" y="188064"/>
                  </a:lnTo>
                  <a:lnTo>
                    <a:pt x="45464" y="189260"/>
                  </a:lnTo>
                  <a:lnTo>
                    <a:pt x="47998" y="187804"/>
                  </a:lnTo>
                  <a:lnTo>
                    <a:pt x="60342" y="173265"/>
                  </a:lnTo>
                  <a:lnTo>
                    <a:pt x="63062" y="165930"/>
                  </a:lnTo>
                  <a:lnTo>
                    <a:pt x="71398" y="133657"/>
                  </a:lnTo>
                  <a:lnTo>
                    <a:pt x="72203" y="119128"/>
                  </a:lnTo>
                  <a:lnTo>
                    <a:pt x="70226" y="111573"/>
                  </a:lnTo>
                  <a:lnTo>
                    <a:pt x="66715" y="102757"/>
                  </a:lnTo>
                  <a:lnTo>
                    <a:pt x="66222" y="100110"/>
                  </a:lnTo>
                  <a:lnTo>
                    <a:pt x="56260" y="80227"/>
                  </a:lnTo>
                  <a:lnTo>
                    <a:pt x="53132" y="75348"/>
                  </a:lnTo>
                  <a:lnTo>
                    <a:pt x="51372" y="68040"/>
                  </a:lnTo>
                  <a:lnTo>
                    <a:pt x="50639" y="47546"/>
                  </a:lnTo>
                  <a:lnTo>
                    <a:pt x="52798" y="43241"/>
                  </a:lnTo>
                  <a:lnTo>
                    <a:pt x="79861" y="7305"/>
                  </a:lnTo>
                  <a:lnTo>
                    <a:pt x="84721" y="3175"/>
                  </a:lnTo>
                  <a:lnTo>
                    <a:pt x="89586" y="1340"/>
                  </a:lnTo>
                  <a:lnTo>
                    <a:pt x="104189" y="0"/>
                  </a:lnTo>
                  <a:lnTo>
                    <a:pt x="109059" y="2093"/>
                  </a:lnTo>
                  <a:lnTo>
                    <a:pt x="126100" y="17043"/>
                  </a:lnTo>
                  <a:lnTo>
                    <a:pt x="147740" y="51191"/>
                  </a:lnTo>
                  <a:lnTo>
                    <a:pt x="161602" y="70510"/>
                  </a:lnTo>
                  <a:lnTo>
                    <a:pt x="171343" y="95786"/>
                  </a:lnTo>
                  <a:lnTo>
                    <a:pt x="178213" y="127585"/>
                  </a:lnTo>
                  <a:lnTo>
                    <a:pt x="187363" y="153072"/>
                  </a:lnTo>
                  <a:lnTo>
                    <a:pt x="188041" y="157999"/>
                  </a:lnTo>
                  <a:lnTo>
                    <a:pt x="189305" y="161283"/>
                  </a:lnTo>
                  <a:lnTo>
                    <a:pt x="190958" y="163473"/>
                  </a:lnTo>
                  <a:lnTo>
                    <a:pt x="192872" y="164932"/>
                  </a:lnTo>
                  <a:lnTo>
                    <a:pt x="194999" y="168718"/>
                  </a:lnTo>
                  <a:lnTo>
                    <a:pt x="195566" y="170864"/>
                  </a:lnTo>
                  <a:lnTo>
                    <a:pt x="196756" y="172295"/>
                  </a:lnTo>
                  <a:lnTo>
                    <a:pt x="200242" y="173885"/>
                  </a:lnTo>
                  <a:lnTo>
                    <a:pt x="201496" y="173497"/>
                  </a:lnTo>
                  <a:lnTo>
                    <a:pt x="202332" y="172427"/>
                  </a:lnTo>
                  <a:lnTo>
                    <a:pt x="203674" y="168756"/>
                  </a:lnTo>
                  <a:lnTo>
                    <a:pt x="214140" y="153889"/>
                  </a:lnTo>
                  <a:lnTo>
                    <a:pt x="222096" y="122431"/>
                  </a:lnTo>
                  <a:lnTo>
                    <a:pt x="235745" y="86358"/>
                  </a:lnTo>
                  <a:lnTo>
                    <a:pt x="251888" y="50402"/>
                  </a:lnTo>
                  <a:lnTo>
                    <a:pt x="253688" y="46674"/>
                  </a:lnTo>
                  <a:lnTo>
                    <a:pt x="269736" y="3638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250"/>
            <p:cNvSpPr/>
            <p:nvPr>
              <p:custDataLst>
                <p:tags r:id="rId27"/>
              </p:custDataLst>
            </p:nvPr>
          </p:nvSpPr>
          <p:spPr>
            <a:xfrm>
              <a:off x="5923180" y="6010792"/>
              <a:ext cx="211773" cy="281457"/>
            </a:xfrm>
            <a:custGeom>
              <a:avLst/>
              <a:gdLst/>
              <a:ahLst/>
              <a:cxnLst/>
              <a:rect l="0" t="0" r="0" b="0"/>
              <a:pathLst>
                <a:path w="211773" h="281457">
                  <a:moveTo>
                    <a:pt x="116827" y="0"/>
                  </a:moveTo>
                  <a:lnTo>
                    <a:pt x="116827" y="0"/>
                  </a:lnTo>
                  <a:lnTo>
                    <a:pt x="81564" y="0"/>
                  </a:lnTo>
                  <a:lnTo>
                    <a:pt x="52182" y="0"/>
                  </a:lnTo>
                  <a:lnTo>
                    <a:pt x="48574" y="1623"/>
                  </a:lnTo>
                  <a:lnTo>
                    <a:pt x="34363" y="16454"/>
                  </a:lnTo>
                  <a:lnTo>
                    <a:pt x="12010" y="52337"/>
                  </a:lnTo>
                  <a:lnTo>
                    <a:pt x="3899" y="74206"/>
                  </a:lnTo>
                  <a:lnTo>
                    <a:pt x="746" y="108101"/>
                  </a:lnTo>
                  <a:lnTo>
                    <a:pt x="124" y="138480"/>
                  </a:lnTo>
                  <a:lnTo>
                    <a:pt x="0" y="167925"/>
                  </a:lnTo>
                  <a:lnTo>
                    <a:pt x="790" y="189063"/>
                  </a:lnTo>
                  <a:lnTo>
                    <a:pt x="12429" y="221254"/>
                  </a:lnTo>
                  <a:lnTo>
                    <a:pt x="20342" y="235251"/>
                  </a:lnTo>
                  <a:lnTo>
                    <a:pt x="45509" y="255429"/>
                  </a:lnTo>
                  <a:lnTo>
                    <a:pt x="81852" y="272654"/>
                  </a:lnTo>
                  <a:lnTo>
                    <a:pt x="117030" y="279055"/>
                  </a:lnTo>
                  <a:lnTo>
                    <a:pt x="132335" y="281456"/>
                  </a:lnTo>
                  <a:lnTo>
                    <a:pt x="166446" y="278549"/>
                  </a:lnTo>
                  <a:lnTo>
                    <a:pt x="189213" y="276856"/>
                  </a:lnTo>
                  <a:lnTo>
                    <a:pt x="211772" y="2702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SMARTInkShape-Group61"/>
          <p:cNvGrpSpPr/>
          <p:nvPr/>
        </p:nvGrpSpPr>
        <p:grpSpPr>
          <a:xfrm>
            <a:off x="8867481" y="5959668"/>
            <a:ext cx="64635" cy="438211"/>
            <a:chOff x="8867481" y="5959668"/>
            <a:chExt cx="64635" cy="438211"/>
          </a:xfrm>
        </p:grpSpPr>
        <p:sp>
          <p:nvSpPr>
            <p:cNvPr id="72" name="SMARTInkShape-251"/>
            <p:cNvSpPr/>
            <p:nvPr>
              <p:custDataLst>
                <p:tags r:id="rId9"/>
              </p:custDataLst>
            </p:nvPr>
          </p:nvSpPr>
          <p:spPr>
            <a:xfrm>
              <a:off x="8902984" y="6171469"/>
              <a:ext cx="29132" cy="226410"/>
            </a:xfrm>
            <a:custGeom>
              <a:avLst/>
              <a:gdLst/>
              <a:ahLst/>
              <a:cxnLst/>
              <a:rect l="0" t="0" r="0" b="0"/>
              <a:pathLst>
                <a:path w="29132" h="226410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4" y="7945"/>
                  </a:lnTo>
                  <a:lnTo>
                    <a:pt x="5020" y="12458"/>
                  </a:lnTo>
                  <a:lnTo>
                    <a:pt x="17380" y="45703"/>
                  </a:lnTo>
                  <a:lnTo>
                    <a:pt x="26035" y="75030"/>
                  </a:lnTo>
                  <a:lnTo>
                    <a:pt x="28272" y="106718"/>
                  </a:lnTo>
                  <a:lnTo>
                    <a:pt x="28934" y="141805"/>
                  </a:lnTo>
                  <a:lnTo>
                    <a:pt x="29131" y="173840"/>
                  </a:lnTo>
                  <a:lnTo>
                    <a:pt x="25326" y="207164"/>
                  </a:lnTo>
                  <a:lnTo>
                    <a:pt x="21910" y="22640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252"/>
            <p:cNvSpPr/>
            <p:nvPr>
              <p:custDataLst>
                <p:tags r:id="rId10"/>
              </p:custDataLst>
            </p:nvPr>
          </p:nvSpPr>
          <p:spPr>
            <a:xfrm>
              <a:off x="8867481" y="5959668"/>
              <a:ext cx="13593" cy="14608"/>
            </a:xfrm>
            <a:custGeom>
              <a:avLst/>
              <a:gdLst/>
              <a:ahLst/>
              <a:cxnLst/>
              <a:rect l="0" t="0" r="0" b="0"/>
              <a:pathLst>
                <a:path w="13593" h="14608">
                  <a:moveTo>
                    <a:pt x="6289" y="0"/>
                  </a:moveTo>
                  <a:lnTo>
                    <a:pt x="6289" y="0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4205" y="811"/>
                  </a:lnTo>
                  <a:lnTo>
                    <a:pt x="5363" y="3877"/>
                  </a:lnTo>
                  <a:lnTo>
                    <a:pt x="6483" y="5018"/>
                  </a:lnTo>
                  <a:lnTo>
                    <a:pt x="12496" y="7002"/>
                  </a:lnTo>
                  <a:lnTo>
                    <a:pt x="13105" y="9334"/>
                  </a:lnTo>
                  <a:lnTo>
                    <a:pt x="13592" y="146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SMARTInkShape-Group62"/>
          <p:cNvGrpSpPr/>
          <p:nvPr/>
        </p:nvGrpSpPr>
        <p:grpSpPr>
          <a:xfrm>
            <a:off x="8209150" y="6339450"/>
            <a:ext cx="597316" cy="394391"/>
            <a:chOff x="8209150" y="6339450"/>
            <a:chExt cx="597316" cy="394391"/>
          </a:xfrm>
        </p:grpSpPr>
        <p:sp>
          <p:nvSpPr>
            <p:cNvPr id="75" name="SMARTInkShape-253"/>
            <p:cNvSpPr/>
            <p:nvPr>
              <p:custDataLst>
                <p:tags r:id="rId4"/>
              </p:custDataLst>
            </p:nvPr>
          </p:nvSpPr>
          <p:spPr>
            <a:xfrm>
              <a:off x="8676701" y="6361361"/>
              <a:ext cx="129765" cy="225536"/>
            </a:xfrm>
            <a:custGeom>
              <a:avLst/>
              <a:gdLst/>
              <a:ahLst/>
              <a:cxnLst/>
              <a:rect l="0" t="0" r="0" b="0"/>
              <a:pathLst>
                <a:path w="129765" h="225536">
                  <a:moveTo>
                    <a:pt x="87516" y="7303"/>
                  </a:moveTo>
                  <a:lnTo>
                    <a:pt x="87516" y="7303"/>
                  </a:lnTo>
                  <a:lnTo>
                    <a:pt x="87516" y="11180"/>
                  </a:lnTo>
                  <a:lnTo>
                    <a:pt x="86705" y="12323"/>
                  </a:lnTo>
                  <a:lnTo>
                    <a:pt x="85352" y="13084"/>
                  </a:lnTo>
                  <a:lnTo>
                    <a:pt x="81228" y="14306"/>
                  </a:lnTo>
                  <a:lnTo>
                    <a:pt x="74582" y="9528"/>
                  </a:lnTo>
                  <a:lnTo>
                    <a:pt x="67815" y="7963"/>
                  </a:lnTo>
                  <a:lnTo>
                    <a:pt x="63071" y="7596"/>
                  </a:lnTo>
                  <a:lnTo>
                    <a:pt x="61481" y="6687"/>
                  </a:lnTo>
                  <a:lnTo>
                    <a:pt x="60421" y="5270"/>
                  </a:lnTo>
                  <a:lnTo>
                    <a:pt x="59715" y="3513"/>
                  </a:lnTo>
                  <a:lnTo>
                    <a:pt x="57621" y="2342"/>
                  </a:lnTo>
                  <a:lnTo>
                    <a:pt x="50966" y="1041"/>
                  </a:lnTo>
                  <a:lnTo>
                    <a:pt x="44763" y="2627"/>
                  </a:lnTo>
                  <a:lnTo>
                    <a:pt x="34168" y="10256"/>
                  </a:lnTo>
                  <a:lnTo>
                    <a:pt x="16928" y="27621"/>
                  </a:lnTo>
                  <a:lnTo>
                    <a:pt x="4744" y="49121"/>
                  </a:lnTo>
                  <a:lnTo>
                    <a:pt x="1317" y="63425"/>
                  </a:lnTo>
                  <a:lnTo>
                    <a:pt x="0" y="96399"/>
                  </a:lnTo>
                  <a:lnTo>
                    <a:pt x="5672" y="131654"/>
                  </a:lnTo>
                  <a:lnTo>
                    <a:pt x="8131" y="146967"/>
                  </a:lnTo>
                  <a:lnTo>
                    <a:pt x="20771" y="178917"/>
                  </a:lnTo>
                  <a:lnTo>
                    <a:pt x="38466" y="211480"/>
                  </a:lnTo>
                  <a:lnTo>
                    <a:pt x="42644" y="216456"/>
                  </a:lnTo>
                  <a:lnTo>
                    <a:pt x="51614" y="221985"/>
                  </a:lnTo>
                  <a:lnTo>
                    <a:pt x="66719" y="225535"/>
                  </a:lnTo>
                  <a:lnTo>
                    <a:pt x="72322" y="223857"/>
                  </a:lnTo>
                  <a:lnTo>
                    <a:pt x="96204" y="209218"/>
                  </a:lnTo>
                  <a:lnTo>
                    <a:pt x="109288" y="189231"/>
                  </a:lnTo>
                  <a:lnTo>
                    <a:pt x="120770" y="165459"/>
                  </a:lnTo>
                  <a:lnTo>
                    <a:pt x="129623" y="131458"/>
                  </a:lnTo>
                  <a:lnTo>
                    <a:pt x="129764" y="121723"/>
                  </a:lnTo>
                  <a:lnTo>
                    <a:pt x="122277" y="89806"/>
                  </a:lnTo>
                  <a:lnTo>
                    <a:pt x="98659" y="54170"/>
                  </a:lnTo>
                  <a:lnTo>
                    <a:pt x="80009" y="27080"/>
                  </a:lnTo>
                  <a:lnTo>
                    <a:pt x="5099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254"/>
            <p:cNvSpPr/>
            <p:nvPr>
              <p:custDataLst>
                <p:tags r:id="rId5"/>
              </p:custDataLst>
            </p:nvPr>
          </p:nvSpPr>
          <p:spPr>
            <a:xfrm>
              <a:off x="8515924" y="6339450"/>
              <a:ext cx="14582" cy="394391"/>
            </a:xfrm>
            <a:custGeom>
              <a:avLst/>
              <a:gdLst/>
              <a:ahLst/>
              <a:cxnLst/>
              <a:rect l="0" t="0" r="0" b="0"/>
              <a:pathLst>
                <a:path w="14582" h="394391">
                  <a:moveTo>
                    <a:pt x="14581" y="0"/>
                  </a:moveTo>
                  <a:lnTo>
                    <a:pt x="14581" y="0"/>
                  </a:lnTo>
                  <a:lnTo>
                    <a:pt x="14581" y="6289"/>
                  </a:lnTo>
                  <a:lnTo>
                    <a:pt x="8292" y="23669"/>
                  </a:lnTo>
                  <a:lnTo>
                    <a:pt x="7336" y="59635"/>
                  </a:lnTo>
                  <a:lnTo>
                    <a:pt x="7289" y="90045"/>
                  </a:lnTo>
                  <a:lnTo>
                    <a:pt x="7280" y="117568"/>
                  </a:lnTo>
                  <a:lnTo>
                    <a:pt x="7278" y="146281"/>
                  </a:lnTo>
                  <a:lnTo>
                    <a:pt x="5113" y="177511"/>
                  </a:lnTo>
                  <a:lnTo>
                    <a:pt x="1497" y="210297"/>
                  </a:lnTo>
                  <a:lnTo>
                    <a:pt x="424" y="242735"/>
                  </a:lnTo>
                  <a:lnTo>
                    <a:pt x="107" y="275880"/>
                  </a:lnTo>
                  <a:lnTo>
                    <a:pt x="0" y="312282"/>
                  </a:lnTo>
                  <a:lnTo>
                    <a:pt x="790" y="347935"/>
                  </a:lnTo>
                  <a:lnTo>
                    <a:pt x="6826" y="382033"/>
                  </a:lnTo>
                  <a:lnTo>
                    <a:pt x="7277" y="39439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255"/>
            <p:cNvSpPr/>
            <p:nvPr>
              <p:custDataLst>
                <p:tags r:id="rId6"/>
              </p:custDataLst>
            </p:nvPr>
          </p:nvSpPr>
          <p:spPr>
            <a:xfrm>
              <a:off x="8472077" y="6449003"/>
              <a:ext cx="87643" cy="29215"/>
            </a:xfrm>
            <a:custGeom>
              <a:avLst/>
              <a:gdLst/>
              <a:ahLst/>
              <a:cxnLst/>
              <a:rect l="0" t="0" r="0" b="0"/>
              <a:pathLst>
                <a:path w="87643" h="29215">
                  <a:moveTo>
                    <a:pt x="0" y="29214"/>
                  </a:moveTo>
                  <a:lnTo>
                    <a:pt x="0" y="29214"/>
                  </a:lnTo>
                  <a:lnTo>
                    <a:pt x="3877" y="29214"/>
                  </a:lnTo>
                  <a:lnTo>
                    <a:pt x="5019" y="28403"/>
                  </a:lnTo>
                  <a:lnTo>
                    <a:pt x="5781" y="27050"/>
                  </a:lnTo>
                  <a:lnTo>
                    <a:pt x="6288" y="25337"/>
                  </a:lnTo>
                  <a:lnTo>
                    <a:pt x="7438" y="24195"/>
                  </a:lnTo>
                  <a:lnTo>
                    <a:pt x="15113" y="20197"/>
                  </a:lnTo>
                  <a:lnTo>
                    <a:pt x="19701" y="17092"/>
                  </a:lnTo>
                  <a:lnTo>
                    <a:pt x="43811" y="8045"/>
                  </a:lnTo>
                  <a:lnTo>
                    <a:pt x="67928" y="7332"/>
                  </a:lnTo>
                  <a:lnTo>
                    <a:pt x="72929" y="5153"/>
                  </a:lnTo>
                  <a:lnTo>
                    <a:pt x="77857" y="2290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256"/>
            <p:cNvSpPr/>
            <p:nvPr>
              <p:custDataLst>
                <p:tags r:id="rId7"/>
              </p:custDataLst>
            </p:nvPr>
          </p:nvSpPr>
          <p:spPr>
            <a:xfrm>
              <a:off x="8450166" y="6405192"/>
              <a:ext cx="116858" cy="43812"/>
            </a:xfrm>
            <a:custGeom>
              <a:avLst/>
              <a:gdLst/>
              <a:ahLst/>
              <a:cxnLst/>
              <a:rect l="0" t="0" r="0" b="0"/>
              <a:pathLst>
                <a:path w="116858" h="43812">
                  <a:moveTo>
                    <a:pt x="0" y="43811"/>
                  </a:moveTo>
                  <a:lnTo>
                    <a:pt x="0" y="43811"/>
                  </a:lnTo>
                  <a:lnTo>
                    <a:pt x="7214" y="43811"/>
                  </a:lnTo>
                  <a:lnTo>
                    <a:pt x="11155" y="39934"/>
                  </a:lnTo>
                  <a:lnTo>
                    <a:pt x="15237" y="38030"/>
                  </a:lnTo>
                  <a:lnTo>
                    <a:pt x="17461" y="37523"/>
                  </a:lnTo>
                  <a:lnTo>
                    <a:pt x="52842" y="16717"/>
                  </a:lnTo>
                  <a:lnTo>
                    <a:pt x="60814" y="14727"/>
                  </a:lnTo>
                  <a:lnTo>
                    <a:pt x="72545" y="6839"/>
                  </a:lnTo>
                  <a:lnTo>
                    <a:pt x="77686" y="3034"/>
                  </a:lnTo>
                  <a:lnTo>
                    <a:pt x="82677" y="1343"/>
                  </a:lnTo>
                  <a:lnTo>
                    <a:pt x="112198" y="0"/>
                  </a:lnTo>
                  <a:lnTo>
                    <a:pt x="113751" y="808"/>
                  </a:lnTo>
                  <a:lnTo>
                    <a:pt x="114786" y="2159"/>
                  </a:lnTo>
                  <a:lnTo>
                    <a:pt x="116857" y="729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257"/>
            <p:cNvSpPr/>
            <p:nvPr>
              <p:custDataLst>
                <p:tags r:id="rId8"/>
              </p:custDataLst>
            </p:nvPr>
          </p:nvSpPr>
          <p:spPr>
            <a:xfrm>
              <a:off x="8209150" y="6427093"/>
              <a:ext cx="204499" cy="274125"/>
            </a:xfrm>
            <a:custGeom>
              <a:avLst/>
              <a:gdLst/>
              <a:ahLst/>
              <a:cxnLst/>
              <a:rect l="0" t="0" r="0" b="0"/>
              <a:pathLst>
                <a:path w="204499" h="274125">
                  <a:moveTo>
                    <a:pt x="0" y="0"/>
                  </a:moveTo>
                  <a:lnTo>
                    <a:pt x="0" y="0"/>
                  </a:lnTo>
                  <a:lnTo>
                    <a:pt x="0" y="17380"/>
                  </a:lnTo>
                  <a:lnTo>
                    <a:pt x="2164" y="22061"/>
                  </a:lnTo>
                  <a:lnTo>
                    <a:pt x="3877" y="24445"/>
                  </a:lnTo>
                  <a:lnTo>
                    <a:pt x="10880" y="59291"/>
                  </a:lnTo>
                  <a:lnTo>
                    <a:pt x="18890" y="92832"/>
                  </a:lnTo>
                  <a:lnTo>
                    <a:pt x="25642" y="125905"/>
                  </a:lnTo>
                  <a:lnTo>
                    <a:pt x="33295" y="153891"/>
                  </a:lnTo>
                  <a:lnTo>
                    <a:pt x="39758" y="188550"/>
                  </a:lnTo>
                  <a:lnTo>
                    <a:pt x="45450" y="224068"/>
                  </a:lnTo>
                  <a:lnTo>
                    <a:pt x="50003" y="245422"/>
                  </a:lnTo>
                  <a:lnTo>
                    <a:pt x="51715" y="259438"/>
                  </a:lnTo>
                  <a:lnTo>
                    <a:pt x="57384" y="268649"/>
                  </a:lnTo>
                  <a:lnTo>
                    <a:pt x="61996" y="273638"/>
                  </a:lnTo>
                  <a:lnTo>
                    <a:pt x="63241" y="274124"/>
                  </a:lnTo>
                  <a:lnTo>
                    <a:pt x="64071" y="273638"/>
                  </a:lnTo>
                  <a:lnTo>
                    <a:pt x="65805" y="270933"/>
                  </a:lnTo>
                  <a:lnTo>
                    <a:pt x="77313" y="257905"/>
                  </a:lnTo>
                  <a:lnTo>
                    <a:pt x="85093" y="236795"/>
                  </a:lnTo>
                  <a:lnTo>
                    <a:pt x="91184" y="203942"/>
                  </a:lnTo>
                  <a:lnTo>
                    <a:pt x="102395" y="173688"/>
                  </a:lnTo>
                  <a:lnTo>
                    <a:pt x="116869" y="139267"/>
                  </a:lnTo>
                  <a:lnTo>
                    <a:pt x="122000" y="126471"/>
                  </a:lnTo>
                  <a:lnTo>
                    <a:pt x="124011" y="120318"/>
                  </a:lnTo>
                  <a:lnTo>
                    <a:pt x="129751" y="109755"/>
                  </a:lnTo>
                  <a:lnTo>
                    <a:pt x="131434" y="102379"/>
                  </a:lnTo>
                  <a:lnTo>
                    <a:pt x="127578" y="102287"/>
                  </a:lnTo>
                  <a:lnTo>
                    <a:pt x="126438" y="103898"/>
                  </a:lnTo>
                  <a:lnTo>
                    <a:pt x="124024" y="113106"/>
                  </a:lnTo>
                  <a:lnTo>
                    <a:pt x="107018" y="147889"/>
                  </a:lnTo>
                  <a:lnTo>
                    <a:pt x="92502" y="179885"/>
                  </a:lnTo>
                  <a:lnTo>
                    <a:pt x="82501" y="202299"/>
                  </a:lnTo>
                  <a:lnTo>
                    <a:pt x="80342" y="226278"/>
                  </a:lnTo>
                  <a:lnTo>
                    <a:pt x="86627" y="220109"/>
                  </a:lnTo>
                  <a:lnTo>
                    <a:pt x="93272" y="218491"/>
                  </a:lnTo>
                  <a:lnTo>
                    <a:pt x="112204" y="207476"/>
                  </a:lnTo>
                  <a:lnTo>
                    <a:pt x="123721" y="205087"/>
                  </a:lnTo>
                  <a:lnTo>
                    <a:pt x="126302" y="204890"/>
                  </a:lnTo>
                  <a:lnTo>
                    <a:pt x="131333" y="202509"/>
                  </a:lnTo>
                  <a:lnTo>
                    <a:pt x="133811" y="200737"/>
                  </a:lnTo>
                  <a:lnTo>
                    <a:pt x="162809" y="190998"/>
                  </a:lnTo>
                  <a:lnTo>
                    <a:pt x="177809" y="189298"/>
                  </a:lnTo>
                  <a:lnTo>
                    <a:pt x="186762" y="184125"/>
                  </a:lnTo>
                  <a:lnTo>
                    <a:pt x="195661" y="176609"/>
                  </a:lnTo>
                  <a:lnTo>
                    <a:pt x="204498" y="16067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9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Second-Order Moving Average Process MA(2)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7848600" cy="93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for which autocovariance and autocorrelation functions are given as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495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3886200"/>
            <a:ext cx="3157537" cy="2270125"/>
          </a:xfrm>
          <a:noFill/>
        </p:spPr>
      </p:pic>
      <p:pic>
        <p:nvPicPr>
          <p:cNvPr id="49161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7275" y="3692525"/>
            <a:ext cx="3008313" cy="260985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An Example</a:t>
            </a:r>
            <a:endParaRPr lang="en-US" altLang="en-US" smtClean="0"/>
          </a:p>
        </p:txBody>
      </p:sp>
      <p:pic>
        <p:nvPicPr>
          <p:cNvPr id="5018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27" y="1371600"/>
            <a:ext cx="8668031" cy="42672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0201" name="SMARTInkShape-3532"/>
          <p:cNvSpPr/>
          <p:nvPr>
            <p:custDataLst>
              <p:tags r:id="rId1"/>
            </p:custDataLst>
          </p:nvPr>
        </p:nvSpPr>
        <p:spPr>
          <a:xfrm>
            <a:off x="6383272" y="5433814"/>
            <a:ext cx="576970" cy="116857"/>
          </a:xfrm>
          <a:custGeom>
            <a:avLst/>
            <a:gdLst/>
            <a:ahLst/>
            <a:cxnLst/>
            <a:rect l="0" t="0" r="0" b="0"/>
            <a:pathLst>
              <a:path w="576970" h="116857">
                <a:moveTo>
                  <a:pt x="14606" y="29215"/>
                </a:moveTo>
                <a:lnTo>
                  <a:pt x="14606" y="29215"/>
                </a:lnTo>
                <a:lnTo>
                  <a:pt x="0" y="29215"/>
                </a:lnTo>
                <a:lnTo>
                  <a:pt x="34161" y="29215"/>
                </a:lnTo>
                <a:lnTo>
                  <a:pt x="53562" y="29215"/>
                </a:lnTo>
                <a:lnTo>
                  <a:pt x="58429" y="27051"/>
                </a:lnTo>
                <a:lnTo>
                  <a:pt x="60863" y="25338"/>
                </a:lnTo>
                <a:lnTo>
                  <a:pt x="72043" y="22926"/>
                </a:lnTo>
                <a:lnTo>
                  <a:pt x="95136" y="19881"/>
                </a:lnTo>
                <a:lnTo>
                  <a:pt x="110582" y="15649"/>
                </a:lnTo>
                <a:lnTo>
                  <a:pt x="131919" y="12581"/>
                </a:lnTo>
                <a:lnTo>
                  <a:pt x="146205" y="8869"/>
                </a:lnTo>
                <a:lnTo>
                  <a:pt x="178400" y="6553"/>
                </a:lnTo>
                <a:lnTo>
                  <a:pt x="206992" y="683"/>
                </a:lnTo>
                <a:lnTo>
                  <a:pt x="241018" y="40"/>
                </a:lnTo>
                <a:lnTo>
                  <a:pt x="275098" y="3"/>
                </a:lnTo>
                <a:lnTo>
                  <a:pt x="309182" y="1"/>
                </a:lnTo>
                <a:lnTo>
                  <a:pt x="344256" y="0"/>
                </a:lnTo>
                <a:lnTo>
                  <a:pt x="365191" y="812"/>
                </a:lnTo>
                <a:lnTo>
                  <a:pt x="385455" y="6289"/>
                </a:lnTo>
                <a:lnTo>
                  <a:pt x="403475" y="7915"/>
                </a:lnTo>
                <a:lnTo>
                  <a:pt x="417854" y="13045"/>
                </a:lnTo>
                <a:lnTo>
                  <a:pt x="431367" y="16308"/>
                </a:lnTo>
                <a:lnTo>
                  <a:pt x="445650" y="20252"/>
                </a:lnTo>
                <a:lnTo>
                  <a:pt x="454501" y="21985"/>
                </a:lnTo>
                <a:lnTo>
                  <a:pt x="464857" y="26712"/>
                </a:lnTo>
                <a:lnTo>
                  <a:pt x="477033" y="29284"/>
                </a:lnTo>
                <a:lnTo>
                  <a:pt x="488828" y="34849"/>
                </a:lnTo>
                <a:lnTo>
                  <a:pt x="515418" y="43891"/>
                </a:lnTo>
                <a:lnTo>
                  <a:pt x="525714" y="49456"/>
                </a:lnTo>
                <a:lnTo>
                  <a:pt x="528195" y="50013"/>
                </a:lnTo>
                <a:lnTo>
                  <a:pt x="553623" y="64619"/>
                </a:lnTo>
                <a:lnTo>
                  <a:pt x="561228" y="71923"/>
                </a:lnTo>
                <a:lnTo>
                  <a:pt x="565909" y="72706"/>
                </a:lnTo>
                <a:lnTo>
                  <a:pt x="567163" y="73627"/>
                </a:lnTo>
                <a:lnTo>
                  <a:pt x="568001" y="75053"/>
                </a:lnTo>
                <a:lnTo>
                  <a:pt x="568558" y="76816"/>
                </a:lnTo>
                <a:lnTo>
                  <a:pt x="569742" y="77990"/>
                </a:lnTo>
                <a:lnTo>
                  <a:pt x="576647" y="80248"/>
                </a:lnTo>
                <a:lnTo>
                  <a:pt x="576969" y="91217"/>
                </a:lnTo>
                <a:lnTo>
                  <a:pt x="574809" y="95452"/>
                </a:lnTo>
                <a:lnTo>
                  <a:pt x="571956" y="100040"/>
                </a:lnTo>
                <a:lnTo>
                  <a:pt x="569975" y="108140"/>
                </a:lnTo>
                <a:lnTo>
                  <a:pt x="562371" y="116856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02" name="SMARTInkShape-3533"/>
          <p:cNvSpPr/>
          <p:nvPr>
            <p:custDataLst>
              <p:tags r:id="rId2"/>
            </p:custDataLst>
          </p:nvPr>
        </p:nvSpPr>
        <p:spPr>
          <a:xfrm>
            <a:off x="7150140" y="5448422"/>
            <a:ext cx="978672" cy="51125"/>
          </a:xfrm>
          <a:custGeom>
            <a:avLst/>
            <a:gdLst/>
            <a:ahLst/>
            <a:cxnLst/>
            <a:rect l="0" t="0" r="0" b="0"/>
            <a:pathLst>
              <a:path w="978672" h="51125">
                <a:moveTo>
                  <a:pt x="0" y="43821"/>
                </a:moveTo>
                <a:lnTo>
                  <a:pt x="0" y="43821"/>
                </a:lnTo>
                <a:lnTo>
                  <a:pt x="18395" y="43821"/>
                </a:lnTo>
                <a:lnTo>
                  <a:pt x="19567" y="44632"/>
                </a:lnTo>
                <a:lnTo>
                  <a:pt x="20349" y="45984"/>
                </a:lnTo>
                <a:lnTo>
                  <a:pt x="20870" y="47698"/>
                </a:lnTo>
                <a:lnTo>
                  <a:pt x="22028" y="48840"/>
                </a:lnTo>
                <a:lnTo>
                  <a:pt x="25479" y="50109"/>
                </a:lnTo>
                <a:lnTo>
                  <a:pt x="60953" y="51123"/>
                </a:lnTo>
                <a:lnTo>
                  <a:pt x="75478" y="51124"/>
                </a:lnTo>
                <a:lnTo>
                  <a:pt x="80343" y="48960"/>
                </a:lnTo>
                <a:lnTo>
                  <a:pt x="82775" y="47246"/>
                </a:lnTo>
                <a:lnTo>
                  <a:pt x="93955" y="44836"/>
                </a:lnTo>
                <a:lnTo>
                  <a:pt x="128293" y="43838"/>
                </a:lnTo>
                <a:lnTo>
                  <a:pt x="133571" y="43830"/>
                </a:lnTo>
                <a:lnTo>
                  <a:pt x="166680" y="36818"/>
                </a:lnTo>
                <a:lnTo>
                  <a:pt x="202379" y="36528"/>
                </a:lnTo>
                <a:lnTo>
                  <a:pt x="209237" y="35711"/>
                </a:lnTo>
                <a:lnTo>
                  <a:pt x="231582" y="30230"/>
                </a:lnTo>
                <a:lnTo>
                  <a:pt x="267798" y="29273"/>
                </a:lnTo>
                <a:lnTo>
                  <a:pt x="301345" y="28408"/>
                </a:lnTo>
                <a:lnTo>
                  <a:pt x="335931" y="22362"/>
                </a:lnTo>
                <a:lnTo>
                  <a:pt x="370954" y="21950"/>
                </a:lnTo>
                <a:lnTo>
                  <a:pt x="388798" y="19757"/>
                </a:lnTo>
                <a:lnTo>
                  <a:pt x="423112" y="15058"/>
                </a:lnTo>
                <a:lnTo>
                  <a:pt x="454938" y="12483"/>
                </a:lnTo>
                <a:lnTo>
                  <a:pt x="491045" y="7758"/>
                </a:lnTo>
                <a:lnTo>
                  <a:pt x="527526" y="7343"/>
                </a:lnTo>
                <a:lnTo>
                  <a:pt x="561876" y="7307"/>
                </a:lnTo>
                <a:lnTo>
                  <a:pt x="597323" y="7304"/>
                </a:lnTo>
                <a:lnTo>
                  <a:pt x="633746" y="7303"/>
                </a:lnTo>
                <a:lnTo>
                  <a:pt x="644406" y="6492"/>
                </a:lnTo>
                <a:lnTo>
                  <a:pt x="679313" y="676"/>
                </a:lnTo>
                <a:lnTo>
                  <a:pt x="715608" y="39"/>
                </a:lnTo>
                <a:lnTo>
                  <a:pt x="750727" y="3"/>
                </a:lnTo>
                <a:lnTo>
                  <a:pt x="786256" y="0"/>
                </a:lnTo>
                <a:lnTo>
                  <a:pt x="821235" y="0"/>
                </a:lnTo>
                <a:lnTo>
                  <a:pt x="855583" y="0"/>
                </a:lnTo>
                <a:lnTo>
                  <a:pt x="888486" y="0"/>
                </a:lnTo>
                <a:lnTo>
                  <a:pt x="914767" y="811"/>
                </a:lnTo>
                <a:lnTo>
                  <a:pt x="929581" y="6288"/>
                </a:lnTo>
                <a:lnTo>
                  <a:pt x="964380" y="7300"/>
                </a:lnTo>
                <a:lnTo>
                  <a:pt x="978671" y="7303"/>
                </a:lnTo>
                <a:lnTo>
                  <a:pt x="974794" y="11180"/>
                </a:lnTo>
                <a:lnTo>
                  <a:pt x="970726" y="13083"/>
                </a:lnTo>
                <a:lnTo>
                  <a:pt x="964064" y="14607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03" name="SMARTInkShape-3534"/>
          <p:cNvSpPr/>
          <p:nvPr>
            <p:custDataLst>
              <p:tags r:id="rId3"/>
            </p:custDataLst>
          </p:nvPr>
        </p:nvSpPr>
        <p:spPr>
          <a:xfrm>
            <a:off x="3732323" y="4896963"/>
            <a:ext cx="903948" cy="985815"/>
          </a:xfrm>
          <a:custGeom>
            <a:avLst/>
            <a:gdLst/>
            <a:ahLst/>
            <a:cxnLst/>
            <a:rect l="0" t="0" r="0" b="0"/>
            <a:pathLst>
              <a:path w="903948" h="985815">
                <a:moveTo>
                  <a:pt x="839677" y="76730"/>
                </a:moveTo>
                <a:lnTo>
                  <a:pt x="839677" y="76730"/>
                </a:lnTo>
                <a:lnTo>
                  <a:pt x="820577" y="75919"/>
                </a:lnTo>
                <a:lnTo>
                  <a:pt x="787961" y="70442"/>
                </a:lnTo>
                <a:lnTo>
                  <a:pt x="754202" y="63796"/>
                </a:lnTo>
                <a:lnTo>
                  <a:pt x="721085" y="56833"/>
                </a:lnTo>
                <a:lnTo>
                  <a:pt x="687403" y="51340"/>
                </a:lnTo>
                <a:lnTo>
                  <a:pt x="652287" y="48271"/>
                </a:lnTo>
                <a:lnTo>
                  <a:pt x="618902" y="45501"/>
                </a:lnTo>
                <a:lnTo>
                  <a:pt x="585167" y="41257"/>
                </a:lnTo>
                <a:lnTo>
                  <a:pt x="549229" y="40419"/>
                </a:lnTo>
                <a:lnTo>
                  <a:pt x="513036" y="40253"/>
                </a:lnTo>
                <a:lnTo>
                  <a:pt x="478326" y="36344"/>
                </a:lnTo>
                <a:lnTo>
                  <a:pt x="445231" y="33586"/>
                </a:lnTo>
                <a:lnTo>
                  <a:pt x="410442" y="33043"/>
                </a:lnTo>
                <a:lnTo>
                  <a:pt x="376009" y="32935"/>
                </a:lnTo>
                <a:lnTo>
                  <a:pt x="343780" y="32914"/>
                </a:lnTo>
                <a:lnTo>
                  <a:pt x="313971" y="32911"/>
                </a:lnTo>
                <a:lnTo>
                  <a:pt x="280762" y="36786"/>
                </a:lnTo>
                <a:lnTo>
                  <a:pt x="248775" y="40346"/>
                </a:lnTo>
                <a:lnTo>
                  <a:pt x="219013" y="48024"/>
                </a:lnTo>
                <a:lnTo>
                  <a:pt x="187397" y="60567"/>
                </a:lnTo>
                <a:lnTo>
                  <a:pt x="156725" y="82035"/>
                </a:lnTo>
                <a:lnTo>
                  <a:pt x="125606" y="106001"/>
                </a:lnTo>
                <a:lnTo>
                  <a:pt x="94865" y="140944"/>
                </a:lnTo>
                <a:lnTo>
                  <a:pt x="70393" y="172438"/>
                </a:lnTo>
                <a:lnTo>
                  <a:pt x="49908" y="208294"/>
                </a:lnTo>
                <a:lnTo>
                  <a:pt x="38199" y="243258"/>
                </a:lnTo>
                <a:lnTo>
                  <a:pt x="26487" y="272593"/>
                </a:lnTo>
                <a:lnTo>
                  <a:pt x="17516" y="305810"/>
                </a:lnTo>
                <a:lnTo>
                  <a:pt x="10531" y="337383"/>
                </a:lnTo>
                <a:lnTo>
                  <a:pt x="7288" y="372074"/>
                </a:lnTo>
                <a:lnTo>
                  <a:pt x="2360" y="408050"/>
                </a:lnTo>
                <a:lnTo>
                  <a:pt x="539" y="444408"/>
                </a:lnTo>
                <a:lnTo>
                  <a:pt x="0" y="480878"/>
                </a:lnTo>
                <a:lnTo>
                  <a:pt x="652" y="517382"/>
                </a:lnTo>
                <a:lnTo>
                  <a:pt x="4812" y="553895"/>
                </a:lnTo>
                <a:lnTo>
                  <a:pt x="7217" y="590411"/>
                </a:lnTo>
                <a:lnTo>
                  <a:pt x="12708" y="626929"/>
                </a:lnTo>
                <a:lnTo>
                  <a:pt x="19475" y="662634"/>
                </a:lnTo>
                <a:lnTo>
                  <a:pt x="26619" y="694944"/>
                </a:lnTo>
                <a:lnTo>
                  <a:pt x="33876" y="729042"/>
                </a:lnTo>
                <a:lnTo>
                  <a:pt x="41165" y="760065"/>
                </a:lnTo>
                <a:lnTo>
                  <a:pt x="49276" y="789003"/>
                </a:lnTo>
                <a:lnTo>
                  <a:pt x="66146" y="823167"/>
                </a:lnTo>
                <a:lnTo>
                  <a:pt x="85108" y="853178"/>
                </a:lnTo>
                <a:lnTo>
                  <a:pt x="109342" y="885556"/>
                </a:lnTo>
                <a:lnTo>
                  <a:pt x="144322" y="916471"/>
                </a:lnTo>
                <a:lnTo>
                  <a:pt x="155717" y="925488"/>
                </a:lnTo>
                <a:lnTo>
                  <a:pt x="190003" y="944419"/>
                </a:lnTo>
                <a:lnTo>
                  <a:pt x="219757" y="957258"/>
                </a:lnTo>
                <a:lnTo>
                  <a:pt x="253886" y="967608"/>
                </a:lnTo>
                <a:lnTo>
                  <a:pt x="288189" y="977468"/>
                </a:lnTo>
                <a:lnTo>
                  <a:pt x="316598" y="980914"/>
                </a:lnTo>
                <a:lnTo>
                  <a:pt x="345573" y="985814"/>
                </a:lnTo>
                <a:lnTo>
                  <a:pt x="374716" y="984649"/>
                </a:lnTo>
                <a:lnTo>
                  <a:pt x="403909" y="983042"/>
                </a:lnTo>
                <a:lnTo>
                  <a:pt x="437835" y="975857"/>
                </a:lnTo>
                <a:lnTo>
                  <a:pt x="465441" y="964929"/>
                </a:lnTo>
                <a:lnTo>
                  <a:pt x="494178" y="955379"/>
                </a:lnTo>
                <a:lnTo>
                  <a:pt x="523251" y="942631"/>
                </a:lnTo>
                <a:lnTo>
                  <a:pt x="552423" y="927764"/>
                </a:lnTo>
                <a:lnTo>
                  <a:pt x="581625" y="909112"/>
                </a:lnTo>
                <a:lnTo>
                  <a:pt x="610835" y="891322"/>
                </a:lnTo>
                <a:lnTo>
                  <a:pt x="639237" y="867026"/>
                </a:lnTo>
                <a:lnTo>
                  <a:pt x="671055" y="836595"/>
                </a:lnTo>
                <a:lnTo>
                  <a:pt x="704661" y="803263"/>
                </a:lnTo>
                <a:lnTo>
                  <a:pt x="729071" y="771146"/>
                </a:lnTo>
                <a:lnTo>
                  <a:pt x="751723" y="739808"/>
                </a:lnTo>
                <a:lnTo>
                  <a:pt x="773853" y="706089"/>
                </a:lnTo>
                <a:lnTo>
                  <a:pt x="791951" y="670400"/>
                </a:lnTo>
                <a:lnTo>
                  <a:pt x="804670" y="644085"/>
                </a:lnTo>
                <a:lnTo>
                  <a:pt x="817626" y="616159"/>
                </a:lnTo>
                <a:lnTo>
                  <a:pt x="828795" y="587518"/>
                </a:lnTo>
                <a:lnTo>
                  <a:pt x="839169" y="560722"/>
                </a:lnTo>
                <a:lnTo>
                  <a:pt x="850000" y="534477"/>
                </a:lnTo>
                <a:lnTo>
                  <a:pt x="862930" y="506582"/>
                </a:lnTo>
                <a:lnTo>
                  <a:pt x="872463" y="477954"/>
                </a:lnTo>
                <a:lnTo>
                  <a:pt x="879405" y="449812"/>
                </a:lnTo>
                <a:lnTo>
                  <a:pt x="885196" y="423780"/>
                </a:lnTo>
                <a:lnTo>
                  <a:pt x="890474" y="396521"/>
                </a:lnTo>
                <a:lnTo>
                  <a:pt x="895525" y="368987"/>
                </a:lnTo>
                <a:lnTo>
                  <a:pt x="900475" y="343225"/>
                </a:lnTo>
                <a:lnTo>
                  <a:pt x="903947" y="309787"/>
                </a:lnTo>
                <a:lnTo>
                  <a:pt x="901098" y="275444"/>
                </a:lnTo>
                <a:lnTo>
                  <a:pt x="898992" y="243448"/>
                </a:lnTo>
                <a:lnTo>
                  <a:pt x="892449" y="208575"/>
                </a:lnTo>
                <a:lnTo>
                  <a:pt x="884888" y="180805"/>
                </a:lnTo>
                <a:lnTo>
                  <a:pt x="868204" y="144505"/>
                </a:lnTo>
                <a:lnTo>
                  <a:pt x="849280" y="113651"/>
                </a:lnTo>
                <a:lnTo>
                  <a:pt x="829101" y="84113"/>
                </a:lnTo>
                <a:lnTo>
                  <a:pt x="799302" y="51404"/>
                </a:lnTo>
                <a:lnTo>
                  <a:pt x="773183" y="31573"/>
                </a:lnTo>
                <a:lnTo>
                  <a:pt x="737327" y="12455"/>
                </a:lnTo>
                <a:lnTo>
                  <a:pt x="700897" y="2684"/>
                </a:lnTo>
                <a:lnTo>
                  <a:pt x="685486" y="0"/>
                </a:lnTo>
                <a:lnTo>
                  <a:pt x="651307" y="4888"/>
                </a:lnTo>
                <a:lnTo>
                  <a:pt x="613268" y="18302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04" name="SMARTInkShape-3535"/>
          <p:cNvSpPr/>
          <p:nvPr>
            <p:custDataLst>
              <p:tags r:id="rId4"/>
            </p:custDataLst>
          </p:nvPr>
        </p:nvSpPr>
        <p:spPr>
          <a:xfrm>
            <a:off x="5047410" y="2739157"/>
            <a:ext cx="400811" cy="1168086"/>
          </a:xfrm>
          <a:custGeom>
            <a:avLst/>
            <a:gdLst/>
            <a:ahLst/>
            <a:cxnLst/>
            <a:rect l="0" t="0" r="0" b="0"/>
            <a:pathLst>
              <a:path w="400811" h="1168086">
                <a:moveTo>
                  <a:pt x="364494" y="277194"/>
                </a:moveTo>
                <a:lnTo>
                  <a:pt x="364494" y="277194"/>
                </a:lnTo>
                <a:lnTo>
                  <a:pt x="364494" y="267029"/>
                </a:lnTo>
                <a:lnTo>
                  <a:pt x="362330" y="262397"/>
                </a:lnTo>
                <a:lnTo>
                  <a:pt x="358664" y="256011"/>
                </a:lnTo>
                <a:lnTo>
                  <a:pt x="348308" y="222639"/>
                </a:lnTo>
                <a:lnTo>
                  <a:pt x="342116" y="207471"/>
                </a:lnTo>
                <a:lnTo>
                  <a:pt x="332753" y="191198"/>
                </a:lnTo>
                <a:lnTo>
                  <a:pt x="324519" y="156415"/>
                </a:lnTo>
                <a:lnTo>
                  <a:pt x="301814" y="121441"/>
                </a:lnTo>
                <a:lnTo>
                  <a:pt x="284191" y="87306"/>
                </a:lnTo>
                <a:lnTo>
                  <a:pt x="271176" y="63770"/>
                </a:lnTo>
                <a:lnTo>
                  <a:pt x="248089" y="41508"/>
                </a:lnTo>
                <a:lnTo>
                  <a:pt x="237989" y="27493"/>
                </a:lnTo>
                <a:lnTo>
                  <a:pt x="214237" y="10272"/>
                </a:lnTo>
                <a:lnTo>
                  <a:pt x="188609" y="1377"/>
                </a:lnTo>
                <a:lnTo>
                  <a:pt x="173491" y="0"/>
                </a:lnTo>
                <a:lnTo>
                  <a:pt x="139412" y="10550"/>
                </a:lnTo>
                <a:lnTo>
                  <a:pt x="118193" y="21723"/>
                </a:lnTo>
                <a:lnTo>
                  <a:pt x="112202" y="27319"/>
                </a:lnTo>
                <a:lnTo>
                  <a:pt x="85576" y="63087"/>
                </a:lnTo>
                <a:lnTo>
                  <a:pt x="62527" y="97860"/>
                </a:lnTo>
                <a:lnTo>
                  <a:pt x="48317" y="131553"/>
                </a:lnTo>
                <a:lnTo>
                  <a:pt x="38332" y="161234"/>
                </a:lnTo>
                <a:lnTo>
                  <a:pt x="30709" y="195350"/>
                </a:lnTo>
                <a:lnTo>
                  <a:pt x="25085" y="225772"/>
                </a:lnTo>
                <a:lnTo>
                  <a:pt x="16972" y="256037"/>
                </a:lnTo>
                <a:lnTo>
                  <a:pt x="14528" y="290267"/>
                </a:lnTo>
                <a:lnTo>
                  <a:pt x="10167" y="324589"/>
                </a:lnTo>
                <a:lnTo>
                  <a:pt x="12342" y="358419"/>
                </a:lnTo>
                <a:lnTo>
                  <a:pt x="12645" y="390076"/>
                </a:lnTo>
                <a:lnTo>
                  <a:pt x="8767" y="420374"/>
                </a:lnTo>
                <a:lnTo>
                  <a:pt x="7257" y="449909"/>
                </a:lnTo>
                <a:lnTo>
                  <a:pt x="6810" y="480030"/>
                </a:lnTo>
                <a:lnTo>
                  <a:pt x="5866" y="513480"/>
                </a:lnTo>
                <a:lnTo>
                  <a:pt x="1619" y="544309"/>
                </a:lnTo>
                <a:lnTo>
                  <a:pt x="0" y="574814"/>
                </a:lnTo>
                <a:lnTo>
                  <a:pt x="332" y="608377"/>
                </a:lnTo>
                <a:lnTo>
                  <a:pt x="4397" y="640052"/>
                </a:lnTo>
                <a:lnTo>
                  <a:pt x="5963" y="673963"/>
                </a:lnTo>
                <a:lnTo>
                  <a:pt x="7238" y="705741"/>
                </a:lnTo>
                <a:lnTo>
                  <a:pt x="11584" y="739682"/>
                </a:lnTo>
                <a:lnTo>
                  <a:pt x="14043" y="770657"/>
                </a:lnTo>
                <a:lnTo>
                  <a:pt x="18739" y="801204"/>
                </a:lnTo>
                <a:lnTo>
                  <a:pt x="21303" y="834781"/>
                </a:lnTo>
                <a:lnTo>
                  <a:pt x="26842" y="865648"/>
                </a:lnTo>
                <a:lnTo>
                  <a:pt x="32810" y="895352"/>
                </a:lnTo>
                <a:lnTo>
                  <a:pt x="35751" y="924712"/>
                </a:lnTo>
                <a:lnTo>
                  <a:pt x="41401" y="953968"/>
                </a:lnTo>
                <a:lnTo>
                  <a:pt x="48215" y="982384"/>
                </a:lnTo>
                <a:lnTo>
                  <a:pt x="57787" y="1014207"/>
                </a:lnTo>
                <a:lnTo>
                  <a:pt x="69925" y="1050471"/>
                </a:lnTo>
                <a:lnTo>
                  <a:pt x="82092" y="1081585"/>
                </a:lnTo>
                <a:lnTo>
                  <a:pt x="96698" y="1114325"/>
                </a:lnTo>
                <a:lnTo>
                  <a:pt x="114552" y="1147916"/>
                </a:lnTo>
                <a:lnTo>
                  <a:pt x="134974" y="1164690"/>
                </a:lnTo>
                <a:lnTo>
                  <a:pt x="140219" y="1166653"/>
                </a:lnTo>
                <a:lnTo>
                  <a:pt x="161389" y="1168085"/>
                </a:lnTo>
                <a:lnTo>
                  <a:pt x="186037" y="1160777"/>
                </a:lnTo>
                <a:lnTo>
                  <a:pt x="198532" y="1150943"/>
                </a:lnTo>
                <a:lnTo>
                  <a:pt x="209554" y="1138217"/>
                </a:lnTo>
                <a:lnTo>
                  <a:pt x="231948" y="1104880"/>
                </a:lnTo>
                <a:lnTo>
                  <a:pt x="247175" y="1072630"/>
                </a:lnTo>
                <a:lnTo>
                  <a:pt x="264769" y="1036675"/>
                </a:lnTo>
                <a:lnTo>
                  <a:pt x="278978" y="1000231"/>
                </a:lnTo>
                <a:lnTo>
                  <a:pt x="289775" y="965195"/>
                </a:lnTo>
                <a:lnTo>
                  <a:pt x="301329" y="936660"/>
                </a:lnTo>
                <a:lnTo>
                  <a:pt x="310253" y="907646"/>
                </a:lnTo>
                <a:lnTo>
                  <a:pt x="318036" y="878492"/>
                </a:lnTo>
                <a:lnTo>
                  <a:pt x="325482" y="849295"/>
                </a:lnTo>
                <a:lnTo>
                  <a:pt x="332828" y="819275"/>
                </a:lnTo>
                <a:lnTo>
                  <a:pt x="340144" y="785043"/>
                </a:lnTo>
                <a:lnTo>
                  <a:pt x="347451" y="750015"/>
                </a:lnTo>
                <a:lnTo>
                  <a:pt x="354756" y="717906"/>
                </a:lnTo>
                <a:lnTo>
                  <a:pt x="362059" y="683055"/>
                </a:lnTo>
                <a:lnTo>
                  <a:pt x="368552" y="647031"/>
                </a:lnTo>
                <a:lnTo>
                  <a:pt x="371648" y="610660"/>
                </a:lnTo>
                <a:lnTo>
                  <a:pt x="377343" y="574186"/>
                </a:lnTo>
                <a:lnTo>
                  <a:pt x="383359" y="538493"/>
                </a:lnTo>
                <a:lnTo>
                  <a:pt x="386313" y="506186"/>
                </a:lnTo>
                <a:lnTo>
                  <a:pt x="391156" y="471278"/>
                </a:lnTo>
                <a:lnTo>
                  <a:pt x="392952" y="435236"/>
                </a:lnTo>
                <a:lnTo>
                  <a:pt x="393484" y="398860"/>
                </a:lnTo>
                <a:lnTo>
                  <a:pt x="394453" y="363196"/>
                </a:lnTo>
                <a:lnTo>
                  <a:pt x="398708" y="330898"/>
                </a:lnTo>
                <a:lnTo>
                  <a:pt x="400329" y="296804"/>
                </a:lnTo>
                <a:lnTo>
                  <a:pt x="400810" y="266594"/>
                </a:lnTo>
                <a:lnTo>
                  <a:pt x="398808" y="232001"/>
                </a:lnTo>
                <a:lnTo>
                  <a:pt x="394715" y="201905"/>
                </a:lnTo>
                <a:lnTo>
                  <a:pt x="388060" y="169509"/>
                </a:lnTo>
                <a:lnTo>
                  <a:pt x="386329" y="159545"/>
                </a:lnTo>
                <a:lnTo>
                  <a:pt x="379842" y="146239"/>
                </a:lnTo>
                <a:lnTo>
                  <a:pt x="379101" y="138427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226" name="SMARTInkShape-Group877"/>
          <p:cNvGrpSpPr/>
          <p:nvPr/>
        </p:nvGrpSpPr>
        <p:grpSpPr>
          <a:xfrm>
            <a:off x="5404909" y="3607936"/>
            <a:ext cx="3461559" cy="517647"/>
            <a:chOff x="5404909" y="3607936"/>
            <a:chExt cx="3461559" cy="517647"/>
          </a:xfrm>
        </p:grpSpPr>
        <p:sp>
          <p:nvSpPr>
            <p:cNvPr id="50205" name="SMARTInkShape-3536"/>
            <p:cNvSpPr/>
            <p:nvPr>
              <p:custDataLst>
                <p:tags r:id="rId5"/>
              </p:custDataLst>
            </p:nvPr>
          </p:nvSpPr>
          <p:spPr>
            <a:xfrm>
              <a:off x="8428654" y="3779013"/>
              <a:ext cx="233314" cy="135672"/>
            </a:xfrm>
            <a:custGeom>
              <a:avLst/>
              <a:gdLst/>
              <a:ahLst/>
              <a:cxnLst/>
              <a:rect l="0" t="0" r="0" b="0"/>
              <a:pathLst>
                <a:path w="233314" h="135672">
                  <a:moveTo>
                    <a:pt x="43423" y="4207"/>
                  </a:moveTo>
                  <a:lnTo>
                    <a:pt x="43423" y="4207"/>
                  </a:lnTo>
                  <a:lnTo>
                    <a:pt x="39545" y="4207"/>
                  </a:lnTo>
                  <a:lnTo>
                    <a:pt x="38403" y="3396"/>
                  </a:lnTo>
                  <a:lnTo>
                    <a:pt x="37642" y="2043"/>
                  </a:lnTo>
                  <a:lnTo>
                    <a:pt x="37134" y="330"/>
                  </a:lnTo>
                  <a:lnTo>
                    <a:pt x="35984" y="0"/>
                  </a:lnTo>
                  <a:lnTo>
                    <a:pt x="28740" y="3731"/>
                  </a:lnTo>
                  <a:lnTo>
                    <a:pt x="25266" y="3996"/>
                  </a:lnTo>
                  <a:lnTo>
                    <a:pt x="24015" y="4878"/>
                  </a:lnTo>
                  <a:lnTo>
                    <a:pt x="23180" y="6277"/>
                  </a:lnTo>
                  <a:lnTo>
                    <a:pt x="12539" y="40969"/>
                  </a:lnTo>
                  <a:lnTo>
                    <a:pt x="1619" y="75741"/>
                  </a:lnTo>
                  <a:lnTo>
                    <a:pt x="0" y="92545"/>
                  </a:lnTo>
                  <a:lnTo>
                    <a:pt x="1942" y="98380"/>
                  </a:lnTo>
                  <a:lnTo>
                    <a:pt x="3596" y="101072"/>
                  </a:lnTo>
                  <a:lnTo>
                    <a:pt x="5511" y="102867"/>
                  </a:lnTo>
                  <a:lnTo>
                    <a:pt x="9801" y="104861"/>
                  </a:lnTo>
                  <a:lnTo>
                    <a:pt x="16780" y="105984"/>
                  </a:lnTo>
                  <a:lnTo>
                    <a:pt x="21573" y="104083"/>
                  </a:lnTo>
                  <a:lnTo>
                    <a:pt x="35139" y="92372"/>
                  </a:lnTo>
                  <a:lnTo>
                    <a:pt x="60375" y="56702"/>
                  </a:lnTo>
                  <a:lnTo>
                    <a:pt x="70461" y="41226"/>
                  </a:lnTo>
                  <a:lnTo>
                    <a:pt x="72599" y="33557"/>
                  </a:lnTo>
                  <a:lnTo>
                    <a:pt x="72636" y="66057"/>
                  </a:lnTo>
                  <a:lnTo>
                    <a:pt x="73448" y="93559"/>
                  </a:lnTo>
                  <a:lnTo>
                    <a:pt x="81653" y="113575"/>
                  </a:lnTo>
                  <a:lnTo>
                    <a:pt x="86139" y="119584"/>
                  </a:lnTo>
                  <a:lnTo>
                    <a:pt x="87319" y="119266"/>
                  </a:lnTo>
                  <a:lnTo>
                    <a:pt x="92856" y="115752"/>
                  </a:lnTo>
                  <a:lnTo>
                    <a:pt x="97312" y="114645"/>
                  </a:lnTo>
                  <a:lnTo>
                    <a:pt x="101997" y="109826"/>
                  </a:lnTo>
                  <a:lnTo>
                    <a:pt x="105973" y="103085"/>
                  </a:lnTo>
                  <a:lnTo>
                    <a:pt x="109023" y="94728"/>
                  </a:lnTo>
                  <a:lnTo>
                    <a:pt x="113894" y="86301"/>
                  </a:lnTo>
                  <a:lnTo>
                    <a:pt x="116510" y="74697"/>
                  </a:lnTo>
                  <a:lnTo>
                    <a:pt x="122088" y="63094"/>
                  </a:lnTo>
                  <a:lnTo>
                    <a:pt x="123664" y="55786"/>
                  </a:lnTo>
                  <a:lnTo>
                    <a:pt x="123753" y="65537"/>
                  </a:lnTo>
                  <a:lnTo>
                    <a:pt x="125922" y="70147"/>
                  </a:lnTo>
                  <a:lnTo>
                    <a:pt x="128779" y="74900"/>
                  </a:lnTo>
                  <a:lnTo>
                    <a:pt x="130388" y="82950"/>
                  </a:lnTo>
                  <a:lnTo>
                    <a:pt x="131675" y="94442"/>
                  </a:lnTo>
                  <a:lnTo>
                    <a:pt x="136836" y="103347"/>
                  </a:lnTo>
                  <a:lnTo>
                    <a:pt x="151568" y="119595"/>
                  </a:lnTo>
                  <a:lnTo>
                    <a:pt x="154514" y="120411"/>
                  </a:lnTo>
                  <a:lnTo>
                    <a:pt x="156435" y="120628"/>
                  </a:lnTo>
                  <a:lnTo>
                    <a:pt x="160735" y="118706"/>
                  </a:lnTo>
                  <a:lnTo>
                    <a:pt x="196458" y="84884"/>
                  </a:lnTo>
                  <a:lnTo>
                    <a:pt x="196696" y="88523"/>
                  </a:lnTo>
                  <a:lnTo>
                    <a:pt x="197541" y="89632"/>
                  </a:lnTo>
                  <a:lnTo>
                    <a:pt x="200644" y="90864"/>
                  </a:lnTo>
                  <a:lnTo>
                    <a:pt x="201796" y="92004"/>
                  </a:lnTo>
                  <a:lnTo>
                    <a:pt x="209746" y="112389"/>
                  </a:lnTo>
                  <a:lnTo>
                    <a:pt x="211478" y="118020"/>
                  </a:lnTo>
                  <a:lnTo>
                    <a:pt x="224666" y="134204"/>
                  </a:lnTo>
                  <a:lnTo>
                    <a:pt x="227577" y="135019"/>
                  </a:lnTo>
                  <a:lnTo>
                    <a:pt x="233313" y="13567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06" name="SMARTInkShape-3537"/>
            <p:cNvSpPr/>
            <p:nvPr>
              <p:custDataLst>
                <p:tags r:id="rId6"/>
              </p:custDataLst>
            </p:nvPr>
          </p:nvSpPr>
          <p:spPr>
            <a:xfrm>
              <a:off x="5623706" y="3790526"/>
              <a:ext cx="58344" cy="197194"/>
            </a:xfrm>
            <a:custGeom>
              <a:avLst/>
              <a:gdLst/>
              <a:ahLst/>
              <a:cxnLst/>
              <a:rect l="0" t="0" r="0" b="0"/>
              <a:pathLst>
                <a:path w="58344" h="197194">
                  <a:moveTo>
                    <a:pt x="0" y="7301"/>
                  </a:moveTo>
                  <a:lnTo>
                    <a:pt x="0" y="7301"/>
                  </a:lnTo>
                  <a:lnTo>
                    <a:pt x="7003" y="299"/>
                  </a:lnTo>
                  <a:lnTo>
                    <a:pt x="38687" y="0"/>
                  </a:lnTo>
                  <a:lnTo>
                    <a:pt x="43703" y="2163"/>
                  </a:lnTo>
                  <a:lnTo>
                    <a:pt x="46177" y="3876"/>
                  </a:lnTo>
                  <a:lnTo>
                    <a:pt x="53536" y="14041"/>
                  </a:lnTo>
                  <a:lnTo>
                    <a:pt x="56979" y="23454"/>
                  </a:lnTo>
                  <a:lnTo>
                    <a:pt x="58343" y="54601"/>
                  </a:lnTo>
                  <a:lnTo>
                    <a:pt x="56247" y="81024"/>
                  </a:lnTo>
                  <a:lnTo>
                    <a:pt x="48259" y="109686"/>
                  </a:lnTo>
                  <a:lnTo>
                    <a:pt x="43886" y="143811"/>
                  </a:lnTo>
                  <a:lnTo>
                    <a:pt x="37020" y="179718"/>
                  </a:lnTo>
                  <a:lnTo>
                    <a:pt x="36517" y="19719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07" name="SMARTInkShape-3538"/>
            <p:cNvSpPr/>
            <p:nvPr>
              <p:custDataLst>
                <p:tags r:id="rId7"/>
              </p:custDataLst>
            </p:nvPr>
          </p:nvSpPr>
          <p:spPr>
            <a:xfrm>
              <a:off x="8268593" y="3724792"/>
              <a:ext cx="50111" cy="43822"/>
            </a:xfrm>
            <a:custGeom>
              <a:avLst/>
              <a:gdLst/>
              <a:ahLst/>
              <a:cxnLst/>
              <a:rect l="0" t="0" r="0" b="0"/>
              <a:pathLst>
                <a:path w="50111" h="43822">
                  <a:moveTo>
                    <a:pt x="6289" y="0"/>
                  </a:moveTo>
                  <a:lnTo>
                    <a:pt x="6289" y="0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7063" y="2164"/>
                  </a:lnTo>
                  <a:lnTo>
                    <a:pt x="40353" y="27783"/>
                  </a:lnTo>
                  <a:lnTo>
                    <a:pt x="50110" y="438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08" name="SMARTInkShape-3539"/>
            <p:cNvSpPr/>
            <p:nvPr>
              <p:custDataLst>
                <p:tags r:id="rId8"/>
              </p:custDataLst>
            </p:nvPr>
          </p:nvSpPr>
          <p:spPr>
            <a:xfrm>
              <a:off x="7675993" y="3812434"/>
              <a:ext cx="7305" cy="101812"/>
            </a:xfrm>
            <a:custGeom>
              <a:avLst/>
              <a:gdLst/>
              <a:ahLst/>
              <a:cxnLst/>
              <a:rect l="0" t="0" r="0" b="0"/>
              <a:pathLst>
                <a:path w="7305" h="101812">
                  <a:moveTo>
                    <a:pt x="7304" y="0"/>
                  </a:moveTo>
                  <a:lnTo>
                    <a:pt x="7304" y="0"/>
                  </a:lnTo>
                  <a:lnTo>
                    <a:pt x="3427" y="0"/>
                  </a:lnTo>
                  <a:lnTo>
                    <a:pt x="2285" y="812"/>
                  </a:lnTo>
                  <a:lnTo>
                    <a:pt x="1523" y="2164"/>
                  </a:lnTo>
                  <a:lnTo>
                    <a:pt x="452" y="10109"/>
                  </a:lnTo>
                  <a:lnTo>
                    <a:pt x="18" y="46365"/>
                  </a:lnTo>
                  <a:lnTo>
                    <a:pt x="1" y="81335"/>
                  </a:lnTo>
                  <a:lnTo>
                    <a:pt x="0" y="89651"/>
                  </a:lnTo>
                  <a:lnTo>
                    <a:pt x="2165" y="94757"/>
                  </a:lnTo>
                  <a:lnTo>
                    <a:pt x="7003" y="101811"/>
                  </a:lnTo>
                  <a:lnTo>
                    <a:pt x="7304" y="9494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09" name="SMARTInkShape-3540"/>
            <p:cNvSpPr/>
            <p:nvPr>
              <p:custDataLst>
                <p:tags r:id="rId9"/>
              </p:custDataLst>
            </p:nvPr>
          </p:nvSpPr>
          <p:spPr>
            <a:xfrm>
              <a:off x="7750479" y="3739399"/>
              <a:ext cx="276085" cy="386184"/>
            </a:xfrm>
            <a:custGeom>
              <a:avLst/>
              <a:gdLst/>
              <a:ahLst/>
              <a:cxnLst/>
              <a:rect l="0" t="0" r="0" b="0"/>
              <a:pathLst>
                <a:path w="276085" h="386184">
                  <a:moveTo>
                    <a:pt x="86192" y="0"/>
                  </a:moveTo>
                  <a:lnTo>
                    <a:pt x="86192" y="0"/>
                  </a:lnTo>
                  <a:lnTo>
                    <a:pt x="68813" y="0"/>
                  </a:lnTo>
                  <a:lnTo>
                    <a:pt x="64131" y="2164"/>
                  </a:lnTo>
                  <a:lnTo>
                    <a:pt x="36057" y="28260"/>
                  </a:lnTo>
                  <a:lnTo>
                    <a:pt x="18327" y="62412"/>
                  </a:lnTo>
                  <a:lnTo>
                    <a:pt x="3445" y="98722"/>
                  </a:lnTo>
                  <a:lnTo>
                    <a:pt x="0" y="114098"/>
                  </a:lnTo>
                  <a:lnTo>
                    <a:pt x="1358" y="121852"/>
                  </a:lnTo>
                  <a:lnTo>
                    <a:pt x="2856" y="125056"/>
                  </a:lnTo>
                  <a:lnTo>
                    <a:pt x="5479" y="127192"/>
                  </a:lnTo>
                  <a:lnTo>
                    <a:pt x="29550" y="136994"/>
                  </a:lnTo>
                  <a:lnTo>
                    <a:pt x="51532" y="139345"/>
                  </a:lnTo>
                  <a:lnTo>
                    <a:pt x="66319" y="145024"/>
                  </a:lnTo>
                  <a:lnTo>
                    <a:pt x="71408" y="149933"/>
                  </a:lnTo>
                  <a:lnTo>
                    <a:pt x="75563" y="157525"/>
                  </a:lnTo>
                  <a:lnTo>
                    <a:pt x="78450" y="184257"/>
                  </a:lnTo>
                  <a:lnTo>
                    <a:pt x="77990" y="212943"/>
                  </a:lnTo>
                  <a:lnTo>
                    <a:pt x="70926" y="249026"/>
                  </a:lnTo>
                  <a:lnTo>
                    <a:pt x="64087" y="277743"/>
                  </a:lnTo>
                  <a:lnTo>
                    <a:pt x="54755" y="306809"/>
                  </a:lnTo>
                  <a:lnTo>
                    <a:pt x="40940" y="341835"/>
                  </a:lnTo>
                  <a:lnTo>
                    <a:pt x="25417" y="376795"/>
                  </a:lnTo>
                  <a:lnTo>
                    <a:pt x="20499" y="382513"/>
                  </a:lnTo>
                  <a:lnTo>
                    <a:pt x="15608" y="385054"/>
                  </a:lnTo>
                  <a:lnTo>
                    <a:pt x="10729" y="386183"/>
                  </a:lnTo>
                  <a:lnTo>
                    <a:pt x="9105" y="384861"/>
                  </a:lnTo>
                  <a:lnTo>
                    <a:pt x="2404" y="362799"/>
                  </a:lnTo>
                  <a:lnTo>
                    <a:pt x="5142" y="328850"/>
                  </a:lnTo>
                  <a:lnTo>
                    <a:pt x="11233" y="295624"/>
                  </a:lnTo>
                  <a:lnTo>
                    <a:pt x="18988" y="259270"/>
                  </a:lnTo>
                  <a:lnTo>
                    <a:pt x="26839" y="232088"/>
                  </a:lnTo>
                  <a:lnTo>
                    <a:pt x="35738" y="203776"/>
                  </a:lnTo>
                  <a:lnTo>
                    <a:pt x="45915" y="175775"/>
                  </a:lnTo>
                  <a:lnTo>
                    <a:pt x="58553" y="149805"/>
                  </a:lnTo>
                  <a:lnTo>
                    <a:pt x="72285" y="124738"/>
                  </a:lnTo>
                  <a:lnTo>
                    <a:pt x="91538" y="92142"/>
                  </a:lnTo>
                  <a:lnTo>
                    <a:pt x="107522" y="71393"/>
                  </a:lnTo>
                  <a:lnTo>
                    <a:pt x="127464" y="57112"/>
                  </a:lnTo>
                  <a:lnTo>
                    <a:pt x="142152" y="52899"/>
                  </a:lnTo>
                  <a:lnTo>
                    <a:pt x="149744" y="54077"/>
                  </a:lnTo>
                  <a:lnTo>
                    <a:pt x="165108" y="61446"/>
                  </a:lnTo>
                  <a:lnTo>
                    <a:pt x="172120" y="68155"/>
                  </a:lnTo>
                  <a:lnTo>
                    <a:pt x="177129" y="76547"/>
                  </a:lnTo>
                  <a:lnTo>
                    <a:pt x="186685" y="109616"/>
                  </a:lnTo>
                  <a:lnTo>
                    <a:pt x="190084" y="124178"/>
                  </a:lnTo>
                  <a:lnTo>
                    <a:pt x="194627" y="139763"/>
                  </a:lnTo>
                  <a:lnTo>
                    <a:pt x="194188" y="142677"/>
                  </a:lnTo>
                  <a:lnTo>
                    <a:pt x="189359" y="155682"/>
                  </a:lnTo>
                  <a:lnTo>
                    <a:pt x="188522" y="166527"/>
                  </a:lnTo>
                  <a:lnTo>
                    <a:pt x="187683" y="167012"/>
                  </a:lnTo>
                  <a:lnTo>
                    <a:pt x="184587" y="167550"/>
                  </a:lnTo>
                  <a:lnTo>
                    <a:pt x="183437" y="166882"/>
                  </a:lnTo>
                  <a:lnTo>
                    <a:pt x="182671" y="165625"/>
                  </a:lnTo>
                  <a:lnTo>
                    <a:pt x="181819" y="161254"/>
                  </a:lnTo>
                  <a:lnTo>
                    <a:pt x="182009" y="135144"/>
                  </a:lnTo>
                  <a:lnTo>
                    <a:pt x="191311" y="101772"/>
                  </a:lnTo>
                  <a:lnTo>
                    <a:pt x="203105" y="67833"/>
                  </a:lnTo>
                  <a:lnTo>
                    <a:pt x="212797" y="50548"/>
                  </a:lnTo>
                  <a:lnTo>
                    <a:pt x="217659" y="46811"/>
                  </a:lnTo>
                  <a:lnTo>
                    <a:pt x="224961" y="44707"/>
                  </a:lnTo>
                  <a:lnTo>
                    <a:pt x="227394" y="44412"/>
                  </a:lnTo>
                  <a:lnTo>
                    <a:pt x="232263" y="46248"/>
                  </a:lnTo>
                  <a:lnTo>
                    <a:pt x="234697" y="47874"/>
                  </a:lnTo>
                  <a:lnTo>
                    <a:pt x="242000" y="57916"/>
                  </a:lnTo>
                  <a:lnTo>
                    <a:pt x="250319" y="89254"/>
                  </a:lnTo>
                  <a:lnTo>
                    <a:pt x="253835" y="125317"/>
                  </a:lnTo>
                  <a:lnTo>
                    <a:pt x="262072" y="158666"/>
                  </a:lnTo>
                  <a:lnTo>
                    <a:pt x="269330" y="182074"/>
                  </a:lnTo>
                  <a:lnTo>
                    <a:pt x="276084" y="18989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0" name="SMARTInkShape-3541"/>
            <p:cNvSpPr/>
            <p:nvPr>
              <p:custDataLst>
                <p:tags r:id="rId10"/>
              </p:custDataLst>
            </p:nvPr>
          </p:nvSpPr>
          <p:spPr>
            <a:xfrm>
              <a:off x="8720795" y="3713481"/>
              <a:ext cx="65333" cy="230252"/>
            </a:xfrm>
            <a:custGeom>
              <a:avLst/>
              <a:gdLst/>
              <a:ahLst/>
              <a:cxnLst/>
              <a:rect l="0" t="0" r="0" b="0"/>
              <a:pathLst>
                <a:path w="65333" h="230252">
                  <a:moveTo>
                    <a:pt x="14208" y="11311"/>
                  </a:moveTo>
                  <a:lnTo>
                    <a:pt x="14208" y="11311"/>
                  </a:lnTo>
                  <a:lnTo>
                    <a:pt x="20496" y="5023"/>
                  </a:lnTo>
                  <a:lnTo>
                    <a:pt x="21311" y="0"/>
                  </a:lnTo>
                  <a:lnTo>
                    <a:pt x="21511" y="35739"/>
                  </a:lnTo>
                  <a:lnTo>
                    <a:pt x="21512" y="70882"/>
                  </a:lnTo>
                  <a:lnTo>
                    <a:pt x="21512" y="104800"/>
                  </a:lnTo>
                  <a:lnTo>
                    <a:pt x="21512" y="139060"/>
                  </a:lnTo>
                  <a:lnTo>
                    <a:pt x="21512" y="170443"/>
                  </a:lnTo>
                  <a:lnTo>
                    <a:pt x="22323" y="187851"/>
                  </a:lnTo>
                  <a:lnTo>
                    <a:pt x="28514" y="224059"/>
                  </a:lnTo>
                  <a:lnTo>
                    <a:pt x="28807" y="230251"/>
                  </a:lnTo>
                  <a:lnTo>
                    <a:pt x="23033" y="216669"/>
                  </a:lnTo>
                  <a:lnTo>
                    <a:pt x="22526" y="213948"/>
                  </a:lnTo>
                  <a:lnTo>
                    <a:pt x="19799" y="208761"/>
                  </a:lnTo>
                  <a:lnTo>
                    <a:pt x="17935" y="206241"/>
                  </a:lnTo>
                  <a:lnTo>
                    <a:pt x="15864" y="199114"/>
                  </a:lnTo>
                  <a:lnTo>
                    <a:pt x="14133" y="191348"/>
                  </a:lnTo>
                  <a:lnTo>
                    <a:pt x="1618" y="166343"/>
                  </a:lnTo>
                  <a:lnTo>
                    <a:pt x="0" y="155274"/>
                  </a:lnTo>
                  <a:lnTo>
                    <a:pt x="678" y="153542"/>
                  </a:lnTo>
                  <a:lnTo>
                    <a:pt x="1942" y="152388"/>
                  </a:lnTo>
                  <a:lnTo>
                    <a:pt x="3597" y="151618"/>
                  </a:lnTo>
                  <a:lnTo>
                    <a:pt x="4699" y="150293"/>
                  </a:lnTo>
                  <a:lnTo>
                    <a:pt x="5925" y="146657"/>
                  </a:lnTo>
                  <a:lnTo>
                    <a:pt x="7063" y="145363"/>
                  </a:lnTo>
                  <a:lnTo>
                    <a:pt x="10491" y="143925"/>
                  </a:lnTo>
                  <a:lnTo>
                    <a:pt x="46182" y="142819"/>
                  </a:lnTo>
                  <a:lnTo>
                    <a:pt x="47696" y="142804"/>
                  </a:lnTo>
                  <a:lnTo>
                    <a:pt x="65332" y="1500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1" name="SMARTInkShape-3542"/>
            <p:cNvSpPr/>
            <p:nvPr>
              <p:custDataLst>
                <p:tags r:id="rId11"/>
              </p:custDataLst>
            </p:nvPr>
          </p:nvSpPr>
          <p:spPr>
            <a:xfrm>
              <a:off x="8859163" y="3951201"/>
              <a:ext cx="7305" cy="7305"/>
            </a:xfrm>
            <a:custGeom>
              <a:avLst/>
              <a:gdLst/>
              <a:ahLst/>
              <a:cxnLst/>
              <a:rect l="0" t="0" r="0" b="0"/>
              <a:pathLst>
                <a:path w="7305" h="7305">
                  <a:moveTo>
                    <a:pt x="7304" y="7304"/>
                  </a:moveTo>
                  <a:lnTo>
                    <a:pt x="7304" y="730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2" name="SMARTInkShape-3543"/>
            <p:cNvSpPr/>
            <p:nvPr>
              <p:custDataLst>
                <p:tags r:id="rId12"/>
              </p:custDataLst>
            </p:nvPr>
          </p:nvSpPr>
          <p:spPr>
            <a:xfrm>
              <a:off x="8077687" y="3783220"/>
              <a:ext cx="7304" cy="109554"/>
            </a:xfrm>
            <a:custGeom>
              <a:avLst/>
              <a:gdLst/>
              <a:ahLst/>
              <a:cxnLst/>
              <a:rect l="0" t="0" r="0" b="0"/>
              <a:pathLst>
                <a:path w="7304" h="109554">
                  <a:moveTo>
                    <a:pt x="0" y="0"/>
                  </a:moveTo>
                  <a:lnTo>
                    <a:pt x="0" y="0"/>
                  </a:lnTo>
                  <a:lnTo>
                    <a:pt x="0" y="32636"/>
                  </a:lnTo>
                  <a:lnTo>
                    <a:pt x="0" y="65969"/>
                  </a:lnTo>
                  <a:lnTo>
                    <a:pt x="811" y="96376"/>
                  </a:lnTo>
                  <a:lnTo>
                    <a:pt x="7303" y="10955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3" name="SMARTInkShape-3544"/>
            <p:cNvSpPr/>
            <p:nvPr>
              <p:custDataLst>
                <p:tags r:id="rId13"/>
              </p:custDataLst>
            </p:nvPr>
          </p:nvSpPr>
          <p:spPr>
            <a:xfrm>
              <a:off x="6398699" y="3692504"/>
              <a:ext cx="152090" cy="368251"/>
            </a:xfrm>
            <a:custGeom>
              <a:avLst/>
              <a:gdLst/>
              <a:ahLst/>
              <a:cxnLst/>
              <a:rect l="0" t="0" r="0" b="0"/>
              <a:pathLst>
                <a:path w="152090" h="368251">
                  <a:moveTo>
                    <a:pt x="57608" y="368250"/>
                  </a:moveTo>
                  <a:lnTo>
                    <a:pt x="57608" y="368250"/>
                  </a:lnTo>
                  <a:lnTo>
                    <a:pt x="47442" y="368250"/>
                  </a:lnTo>
                  <a:lnTo>
                    <a:pt x="42811" y="366086"/>
                  </a:lnTo>
                  <a:lnTo>
                    <a:pt x="40439" y="364373"/>
                  </a:lnTo>
                  <a:lnTo>
                    <a:pt x="37805" y="360305"/>
                  </a:lnTo>
                  <a:lnTo>
                    <a:pt x="25655" y="329825"/>
                  </a:lnTo>
                  <a:lnTo>
                    <a:pt x="11953" y="300518"/>
                  </a:lnTo>
                  <a:lnTo>
                    <a:pt x="7293" y="268834"/>
                  </a:lnTo>
                  <a:lnTo>
                    <a:pt x="1944" y="233749"/>
                  </a:lnTo>
                  <a:lnTo>
                    <a:pt x="0" y="197656"/>
                  </a:lnTo>
                  <a:lnTo>
                    <a:pt x="234" y="161264"/>
                  </a:lnTo>
                  <a:lnTo>
                    <a:pt x="4271" y="125595"/>
                  </a:lnTo>
                  <a:lnTo>
                    <a:pt x="6639" y="94919"/>
                  </a:lnTo>
                  <a:lnTo>
                    <a:pt x="12931" y="70051"/>
                  </a:lnTo>
                  <a:lnTo>
                    <a:pt x="27024" y="39838"/>
                  </a:lnTo>
                  <a:lnTo>
                    <a:pt x="33465" y="26717"/>
                  </a:lnTo>
                  <a:lnTo>
                    <a:pt x="46216" y="14768"/>
                  </a:lnTo>
                  <a:lnTo>
                    <a:pt x="69883" y="897"/>
                  </a:lnTo>
                  <a:lnTo>
                    <a:pt x="74717" y="0"/>
                  </a:lnTo>
                  <a:lnTo>
                    <a:pt x="103869" y="3509"/>
                  </a:lnTo>
                  <a:lnTo>
                    <a:pt x="113604" y="6784"/>
                  </a:lnTo>
                  <a:lnTo>
                    <a:pt x="138938" y="26516"/>
                  </a:lnTo>
                  <a:lnTo>
                    <a:pt x="147256" y="38332"/>
                  </a:lnTo>
                  <a:lnTo>
                    <a:pt x="150984" y="52112"/>
                  </a:lnTo>
                  <a:lnTo>
                    <a:pt x="152089" y="62597"/>
                  </a:lnTo>
                  <a:lnTo>
                    <a:pt x="145088" y="92546"/>
                  </a:lnTo>
                  <a:lnTo>
                    <a:pt x="141661" y="99103"/>
                  </a:lnTo>
                  <a:lnTo>
                    <a:pt x="121818" y="121231"/>
                  </a:lnTo>
                  <a:lnTo>
                    <a:pt x="116441" y="124566"/>
                  </a:lnTo>
                  <a:lnTo>
                    <a:pt x="113872" y="125455"/>
                  </a:lnTo>
                  <a:lnTo>
                    <a:pt x="112159" y="126860"/>
                  </a:lnTo>
                  <a:lnTo>
                    <a:pt x="108936" y="131902"/>
                  </a:lnTo>
                  <a:lnTo>
                    <a:pt x="101459" y="134528"/>
                  </a:lnTo>
                  <a:lnTo>
                    <a:pt x="108732" y="12723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4" name="SMARTInkShape-3545"/>
            <p:cNvSpPr/>
            <p:nvPr>
              <p:custDataLst>
                <p:tags r:id="rId14"/>
              </p:custDataLst>
            </p:nvPr>
          </p:nvSpPr>
          <p:spPr>
            <a:xfrm>
              <a:off x="5404909" y="3739399"/>
              <a:ext cx="196887" cy="138768"/>
            </a:xfrm>
            <a:custGeom>
              <a:avLst/>
              <a:gdLst/>
              <a:ahLst/>
              <a:cxnLst/>
              <a:rect l="0" t="0" r="0" b="0"/>
              <a:pathLst>
                <a:path w="196887" h="138768">
                  <a:moveTo>
                    <a:pt x="14299" y="0"/>
                  </a:moveTo>
                  <a:lnTo>
                    <a:pt x="14299" y="0"/>
                  </a:lnTo>
                  <a:lnTo>
                    <a:pt x="733" y="0"/>
                  </a:lnTo>
                  <a:lnTo>
                    <a:pt x="386" y="811"/>
                  </a:lnTo>
                  <a:lnTo>
                    <a:pt x="0" y="3878"/>
                  </a:lnTo>
                  <a:lnTo>
                    <a:pt x="1992" y="7945"/>
                  </a:lnTo>
                  <a:lnTo>
                    <a:pt x="4772" y="12458"/>
                  </a:lnTo>
                  <a:lnTo>
                    <a:pt x="6556" y="21967"/>
                  </a:lnTo>
                  <a:lnTo>
                    <a:pt x="7613" y="27616"/>
                  </a:lnTo>
                  <a:lnTo>
                    <a:pt x="17135" y="49121"/>
                  </a:lnTo>
                  <a:lnTo>
                    <a:pt x="23945" y="56456"/>
                  </a:lnTo>
                  <a:lnTo>
                    <a:pt x="31570" y="63232"/>
                  </a:lnTo>
                  <a:lnTo>
                    <a:pt x="54019" y="89473"/>
                  </a:lnTo>
                  <a:lnTo>
                    <a:pt x="83344" y="106852"/>
                  </a:lnTo>
                  <a:lnTo>
                    <a:pt x="107735" y="114640"/>
                  </a:lnTo>
                  <a:lnTo>
                    <a:pt x="123404" y="118364"/>
                  </a:lnTo>
                  <a:lnTo>
                    <a:pt x="138326" y="122443"/>
                  </a:lnTo>
                  <a:lnTo>
                    <a:pt x="153026" y="125815"/>
                  </a:lnTo>
                  <a:lnTo>
                    <a:pt x="167661" y="129790"/>
                  </a:lnTo>
                  <a:lnTo>
                    <a:pt x="176594" y="131531"/>
                  </a:lnTo>
                  <a:lnTo>
                    <a:pt x="189146" y="138025"/>
                  </a:lnTo>
                  <a:lnTo>
                    <a:pt x="196886" y="13876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5" name="SMARTInkShape-3546"/>
            <p:cNvSpPr/>
            <p:nvPr>
              <p:custDataLst>
                <p:tags r:id="rId15"/>
              </p:custDataLst>
            </p:nvPr>
          </p:nvSpPr>
          <p:spPr>
            <a:xfrm>
              <a:off x="5836203" y="3717968"/>
              <a:ext cx="159845" cy="335472"/>
            </a:xfrm>
            <a:custGeom>
              <a:avLst/>
              <a:gdLst/>
              <a:ahLst/>
              <a:cxnLst/>
              <a:rect l="0" t="0" r="0" b="0"/>
              <a:pathLst>
                <a:path w="159845" h="335472">
                  <a:moveTo>
                    <a:pt x="13912" y="306269"/>
                  </a:moveTo>
                  <a:lnTo>
                    <a:pt x="13912" y="306269"/>
                  </a:lnTo>
                  <a:lnTo>
                    <a:pt x="13912" y="335471"/>
                  </a:lnTo>
                  <a:lnTo>
                    <a:pt x="13912" y="327725"/>
                  </a:lnTo>
                  <a:lnTo>
                    <a:pt x="11748" y="321756"/>
                  </a:lnTo>
                  <a:lnTo>
                    <a:pt x="10035" y="319027"/>
                  </a:lnTo>
                  <a:lnTo>
                    <a:pt x="7623" y="307434"/>
                  </a:lnTo>
                  <a:lnTo>
                    <a:pt x="2820" y="271623"/>
                  </a:lnTo>
                  <a:lnTo>
                    <a:pt x="0" y="240095"/>
                  </a:lnTo>
                  <a:lnTo>
                    <a:pt x="322" y="212094"/>
                  </a:lnTo>
                  <a:lnTo>
                    <a:pt x="5197" y="179272"/>
                  </a:lnTo>
                  <a:lnTo>
                    <a:pt x="11781" y="148627"/>
                  </a:lnTo>
                  <a:lnTo>
                    <a:pt x="18871" y="118990"/>
                  </a:lnTo>
                  <a:lnTo>
                    <a:pt x="26923" y="89650"/>
                  </a:lnTo>
                  <a:lnTo>
                    <a:pt x="39228" y="61211"/>
                  </a:lnTo>
                  <a:lnTo>
                    <a:pt x="62729" y="25738"/>
                  </a:lnTo>
                  <a:lnTo>
                    <a:pt x="82102" y="10590"/>
                  </a:lnTo>
                  <a:lnTo>
                    <a:pt x="96692" y="3161"/>
                  </a:lnTo>
                  <a:lnTo>
                    <a:pt x="121031" y="0"/>
                  </a:lnTo>
                  <a:lnTo>
                    <a:pt x="135638" y="3540"/>
                  </a:lnTo>
                  <a:lnTo>
                    <a:pt x="146367" y="9728"/>
                  </a:lnTo>
                  <a:lnTo>
                    <a:pt x="154686" y="20579"/>
                  </a:lnTo>
                  <a:lnTo>
                    <a:pt x="158413" y="30195"/>
                  </a:lnTo>
                  <a:lnTo>
                    <a:pt x="159844" y="49568"/>
                  </a:lnTo>
                  <a:lnTo>
                    <a:pt x="154124" y="67955"/>
                  </a:lnTo>
                  <a:lnTo>
                    <a:pt x="145180" y="85052"/>
                  </a:lnTo>
                  <a:lnTo>
                    <a:pt x="125080" y="118202"/>
                  </a:lnTo>
                  <a:lnTo>
                    <a:pt x="105476" y="135586"/>
                  </a:lnTo>
                  <a:lnTo>
                    <a:pt x="96003" y="152879"/>
                  </a:lnTo>
                  <a:lnTo>
                    <a:pt x="94251" y="1601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6" name="SMARTInkShape-3547"/>
            <p:cNvSpPr/>
            <p:nvPr>
              <p:custDataLst>
                <p:tags r:id="rId16"/>
              </p:custDataLst>
            </p:nvPr>
          </p:nvSpPr>
          <p:spPr>
            <a:xfrm>
              <a:off x="6609784" y="3834345"/>
              <a:ext cx="153271" cy="204499"/>
            </a:xfrm>
            <a:custGeom>
              <a:avLst/>
              <a:gdLst/>
              <a:ahLst/>
              <a:cxnLst/>
              <a:rect l="0" t="0" r="0" b="0"/>
              <a:pathLst>
                <a:path w="153271" h="204499">
                  <a:moveTo>
                    <a:pt x="65629" y="0"/>
                  </a:moveTo>
                  <a:lnTo>
                    <a:pt x="65629" y="0"/>
                  </a:lnTo>
                  <a:lnTo>
                    <a:pt x="65629" y="10165"/>
                  </a:lnTo>
                  <a:lnTo>
                    <a:pt x="63464" y="14797"/>
                  </a:lnTo>
                  <a:lnTo>
                    <a:pt x="48248" y="31952"/>
                  </a:lnTo>
                  <a:lnTo>
                    <a:pt x="43566" y="34489"/>
                  </a:lnTo>
                  <a:lnTo>
                    <a:pt x="38781" y="36427"/>
                  </a:lnTo>
                  <a:lnTo>
                    <a:pt x="31525" y="41270"/>
                  </a:lnTo>
                  <a:lnTo>
                    <a:pt x="24236" y="43065"/>
                  </a:lnTo>
                  <a:lnTo>
                    <a:pt x="4766" y="43792"/>
                  </a:lnTo>
                  <a:lnTo>
                    <a:pt x="3143" y="42990"/>
                  </a:lnTo>
                  <a:lnTo>
                    <a:pt x="2060" y="41644"/>
                  </a:lnTo>
                  <a:lnTo>
                    <a:pt x="323" y="37530"/>
                  </a:lnTo>
                  <a:lnTo>
                    <a:pt x="23" y="32940"/>
                  </a:lnTo>
                  <a:lnTo>
                    <a:pt x="792" y="31698"/>
                  </a:lnTo>
                  <a:lnTo>
                    <a:pt x="2117" y="30870"/>
                  </a:lnTo>
                  <a:lnTo>
                    <a:pt x="3811" y="30318"/>
                  </a:lnTo>
                  <a:lnTo>
                    <a:pt x="13173" y="24413"/>
                  </a:lnTo>
                  <a:lnTo>
                    <a:pt x="20945" y="23023"/>
                  </a:lnTo>
                  <a:lnTo>
                    <a:pt x="34445" y="26117"/>
                  </a:lnTo>
                  <a:lnTo>
                    <a:pt x="63933" y="43890"/>
                  </a:lnTo>
                  <a:lnTo>
                    <a:pt x="69745" y="49533"/>
                  </a:lnTo>
                  <a:lnTo>
                    <a:pt x="82570" y="71032"/>
                  </a:lnTo>
                  <a:lnTo>
                    <a:pt x="83415" y="75757"/>
                  </a:lnTo>
                  <a:lnTo>
                    <a:pt x="79809" y="104709"/>
                  </a:lnTo>
                  <a:lnTo>
                    <a:pt x="65461" y="140932"/>
                  </a:lnTo>
                  <a:lnTo>
                    <a:pt x="55857" y="164531"/>
                  </a:lnTo>
                  <a:lnTo>
                    <a:pt x="48843" y="172669"/>
                  </a:lnTo>
                  <a:lnTo>
                    <a:pt x="23099" y="192173"/>
                  </a:lnTo>
                  <a:lnTo>
                    <a:pt x="8969" y="196754"/>
                  </a:lnTo>
                  <a:lnTo>
                    <a:pt x="5823" y="194835"/>
                  </a:lnTo>
                  <a:lnTo>
                    <a:pt x="3847" y="193187"/>
                  </a:lnTo>
                  <a:lnTo>
                    <a:pt x="1653" y="189192"/>
                  </a:lnTo>
                  <a:lnTo>
                    <a:pt x="127" y="177627"/>
                  </a:lnTo>
                  <a:lnTo>
                    <a:pt x="0" y="172809"/>
                  </a:lnTo>
                  <a:lnTo>
                    <a:pt x="2106" y="167963"/>
                  </a:lnTo>
                  <a:lnTo>
                    <a:pt x="17067" y="150938"/>
                  </a:lnTo>
                  <a:lnTo>
                    <a:pt x="24028" y="148234"/>
                  </a:lnTo>
                  <a:lnTo>
                    <a:pt x="41722" y="146498"/>
                  </a:lnTo>
                  <a:lnTo>
                    <a:pt x="56020" y="150074"/>
                  </a:lnTo>
                  <a:lnTo>
                    <a:pt x="88992" y="167127"/>
                  </a:lnTo>
                  <a:lnTo>
                    <a:pt x="125199" y="191022"/>
                  </a:lnTo>
                  <a:lnTo>
                    <a:pt x="153270" y="20449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7" name="SMARTInkShape-3548"/>
            <p:cNvSpPr/>
            <p:nvPr>
              <p:custDataLst>
                <p:tags r:id="rId17"/>
              </p:custDataLst>
            </p:nvPr>
          </p:nvSpPr>
          <p:spPr>
            <a:xfrm>
              <a:off x="7508447" y="3746729"/>
              <a:ext cx="72503" cy="248294"/>
            </a:xfrm>
            <a:custGeom>
              <a:avLst/>
              <a:gdLst/>
              <a:ahLst/>
              <a:cxnLst/>
              <a:rect l="0" t="0" r="0" b="0"/>
              <a:pathLst>
                <a:path w="72503" h="248294">
                  <a:moveTo>
                    <a:pt x="57994" y="7278"/>
                  </a:moveTo>
                  <a:lnTo>
                    <a:pt x="57994" y="7278"/>
                  </a:lnTo>
                  <a:lnTo>
                    <a:pt x="57994" y="274"/>
                  </a:lnTo>
                  <a:lnTo>
                    <a:pt x="51705" y="0"/>
                  </a:lnTo>
                  <a:lnTo>
                    <a:pt x="51368" y="803"/>
                  </a:lnTo>
                  <a:lnTo>
                    <a:pt x="50991" y="3859"/>
                  </a:lnTo>
                  <a:lnTo>
                    <a:pt x="48660" y="7922"/>
                  </a:lnTo>
                  <a:lnTo>
                    <a:pt x="26116" y="40859"/>
                  </a:lnTo>
                  <a:lnTo>
                    <a:pt x="14609" y="72188"/>
                  </a:lnTo>
                  <a:lnTo>
                    <a:pt x="2869" y="108607"/>
                  </a:lnTo>
                  <a:lnTo>
                    <a:pt x="0" y="135864"/>
                  </a:lnTo>
                  <a:lnTo>
                    <a:pt x="668" y="139258"/>
                  </a:lnTo>
                  <a:lnTo>
                    <a:pt x="1923" y="141520"/>
                  </a:lnTo>
                  <a:lnTo>
                    <a:pt x="3572" y="143028"/>
                  </a:lnTo>
                  <a:lnTo>
                    <a:pt x="7567" y="144704"/>
                  </a:lnTo>
                  <a:lnTo>
                    <a:pt x="16745" y="145779"/>
                  </a:lnTo>
                  <a:lnTo>
                    <a:pt x="52265" y="138937"/>
                  </a:lnTo>
                  <a:lnTo>
                    <a:pt x="55448" y="138828"/>
                  </a:lnTo>
                  <a:lnTo>
                    <a:pt x="59027" y="143107"/>
                  </a:lnTo>
                  <a:lnTo>
                    <a:pt x="62510" y="149608"/>
                  </a:lnTo>
                  <a:lnTo>
                    <a:pt x="71477" y="180504"/>
                  </a:lnTo>
                  <a:lnTo>
                    <a:pt x="72502" y="213251"/>
                  </a:lnTo>
                  <a:lnTo>
                    <a:pt x="65297" y="24829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8" name="SMARTInkShape-3549"/>
            <p:cNvSpPr/>
            <p:nvPr>
              <p:custDataLst>
                <p:tags r:id="rId18"/>
              </p:custDataLst>
            </p:nvPr>
          </p:nvSpPr>
          <p:spPr>
            <a:xfrm>
              <a:off x="8326347" y="3805131"/>
              <a:ext cx="72696" cy="115385"/>
            </a:xfrm>
            <a:custGeom>
              <a:avLst/>
              <a:gdLst/>
              <a:ahLst/>
              <a:cxnLst/>
              <a:rect l="0" t="0" r="0" b="0"/>
              <a:pathLst>
                <a:path w="72696" h="115385">
                  <a:moveTo>
                    <a:pt x="72695" y="0"/>
                  </a:moveTo>
                  <a:lnTo>
                    <a:pt x="72695" y="0"/>
                  </a:lnTo>
                  <a:lnTo>
                    <a:pt x="55526" y="0"/>
                  </a:lnTo>
                  <a:lnTo>
                    <a:pt x="50728" y="2164"/>
                  </a:lnTo>
                  <a:lnTo>
                    <a:pt x="20150" y="24383"/>
                  </a:lnTo>
                  <a:lnTo>
                    <a:pt x="12132" y="35537"/>
                  </a:lnTo>
                  <a:lnTo>
                    <a:pt x="1383" y="70928"/>
                  </a:lnTo>
                  <a:lnTo>
                    <a:pt x="0" y="86234"/>
                  </a:lnTo>
                  <a:lnTo>
                    <a:pt x="1975" y="93238"/>
                  </a:lnTo>
                  <a:lnTo>
                    <a:pt x="9854" y="104346"/>
                  </a:lnTo>
                  <a:lnTo>
                    <a:pt x="16837" y="111887"/>
                  </a:lnTo>
                  <a:lnTo>
                    <a:pt x="21630" y="114648"/>
                  </a:lnTo>
                  <a:lnTo>
                    <a:pt x="24044" y="115384"/>
                  </a:lnTo>
                  <a:lnTo>
                    <a:pt x="31055" y="114038"/>
                  </a:lnTo>
                  <a:lnTo>
                    <a:pt x="58087" y="10224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9" name="SMARTInkShape-3550"/>
            <p:cNvSpPr/>
            <p:nvPr>
              <p:custDataLst>
                <p:tags r:id="rId19"/>
              </p:custDataLst>
            </p:nvPr>
          </p:nvSpPr>
          <p:spPr>
            <a:xfrm>
              <a:off x="8150722" y="3819766"/>
              <a:ext cx="124161" cy="131436"/>
            </a:xfrm>
            <a:custGeom>
              <a:avLst/>
              <a:gdLst/>
              <a:ahLst/>
              <a:cxnLst/>
              <a:rect l="0" t="0" r="0" b="0"/>
              <a:pathLst>
                <a:path w="124161" h="131436">
                  <a:moveTo>
                    <a:pt x="0" y="21882"/>
                  </a:moveTo>
                  <a:lnTo>
                    <a:pt x="0" y="21882"/>
                  </a:lnTo>
                  <a:lnTo>
                    <a:pt x="0" y="14880"/>
                  </a:lnTo>
                  <a:lnTo>
                    <a:pt x="34548" y="14581"/>
                  </a:lnTo>
                  <a:lnTo>
                    <a:pt x="68193" y="7141"/>
                  </a:lnTo>
                  <a:lnTo>
                    <a:pt x="96571" y="708"/>
                  </a:lnTo>
                  <a:lnTo>
                    <a:pt x="115287" y="0"/>
                  </a:lnTo>
                  <a:lnTo>
                    <a:pt x="120268" y="3858"/>
                  </a:lnTo>
                  <a:lnTo>
                    <a:pt x="122430" y="7921"/>
                  </a:lnTo>
                  <a:lnTo>
                    <a:pt x="123818" y="21018"/>
                  </a:lnTo>
                  <a:lnTo>
                    <a:pt x="117513" y="54434"/>
                  </a:lnTo>
                  <a:lnTo>
                    <a:pt x="116914" y="89380"/>
                  </a:lnTo>
                  <a:lnTo>
                    <a:pt x="116856" y="123269"/>
                  </a:lnTo>
                  <a:lnTo>
                    <a:pt x="124160" y="13143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0" name="SMARTInkShape-3551"/>
            <p:cNvSpPr/>
            <p:nvPr>
              <p:custDataLst>
                <p:tags r:id="rId20"/>
              </p:custDataLst>
            </p:nvPr>
          </p:nvSpPr>
          <p:spPr>
            <a:xfrm>
              <a:off x="6047310" y="3841648"/>
              <a:ext cx="7304" cy="175286"/>
            </a:xfrm>
            <a:custGeom>
              <a:avLst/>
              <a:gdLst/>
              <a:ahLst/>
              <a:cxnLst/>
              <a:rect l="0" t="0" r="0" b="0"/>
              <a:pathLst>
                <a:path w="7304" h="175286">
                  <a:moveTo>
                    <a:pt x="0" y="0"/>
                  </a:moveTo>
                  <a:lnTo>
                    <a:pt x="0" y="0"/>
                  </a:lnTo>
                  <a:lnTo>
                    <a:pt x="0" y="32495"/>
                  </a:lnTo>
                  <a:lnTo>
                    <a:pt x="0" y="65782"/>
                  </a:lnTo>
                  <a:lnTo>
                    <a:pt x="0" y="99818"/>
                  </a:lnTo>
                  <a:lnTo>
                    <a:pt x="812" y="133898"/>
                  </a:lnTo>
                  <a:lnTo>
                    <a:pt x="7103" y="166869"/>
                  </a:lnTo>
                  <a:lnTo>
                    <a:pt x="7303" y="17528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1" name="SMARTInkShape-3552"/>
            <p:cNvSpPr/>
            <p:nvPr>
              <p:custDataLst>
                <p:tags r:id="rId21"/>
              </p:custDataLst>
            </p:nvPr>
          </p:nvSpPr>
          <p:spPr>
            <a:xfrm>
              <a:off x="6172612" y="3607936"/>
              <a:ext cx="159536" cy="247940"/>
            </a:xfrm>
            <a:custGeom>
              <a:avLst/>
              <a:gdLst/>
              <a:ahLst/>
              <a:cxnLst/>
              <a:rect l="0" t="0" r="0" b="0"/>
              <a:pathLst>
                <a:path w="159536" h="247940">
                  <a:moveTo>
                    <a:pt x="57286" y="0"/>
                  </a:moveTo>
                  <a:lnTo>
                    <a:pt x="57286" y="0"/>
                  </a:lnTo>
                  <a:lnTo>
                    <a:pt x="58097" y="33641"/>
                  </a:lnTo>
                  <a:lnTo>
                    <a:pt x="63067" y="67087"/>
                  </a:lnTo>
                  <a:lnTo>
                    <a:pt x="64138" y="97511"/>
                  </a:lnTo>
                  <a:lnTo>
                    <a:pt x="64455" y="130059"/>
                  </a:lnTo>
                  <a:lnTo>
                    <a:pt x="64550" y="160261"/>
                  </a:lnTo>
                  <a:lnTo>
                    <a:pt x="64581" y="195670"/>
                  </a:lnTo>
                  <a:lnTo>
                    <a:pt x="70877" y="230717"/>
                  </a:lnTo>
                  <a:lnTo>
                    <a:pt x="71866" y="247036"/>
                  </a:lnTo>
                  <a:lnTo>
                    <a:pt x="71064" y="247464"/>
                  </a:lnTo>
                  <a:lnTo>
                    <a:pt x="68008" y="247939"/>
                  </a:lnTo>
                  <a:lnTo>
                    <a:pt x="66868" y="247255"/>
                  </a:lnTo>
                  <a:lnTo>
                    <a:pt x="66108" y="245986"/>
                  </a:lnTo>
                  <a:lnTo>
                    <a:pt x="65602" y="244330"/>
                  </a:lnTo>
                  <a:lnTo>
                    <a:pt x="45046" y="209055"/>
                  </a:lnTo>
                  <a:lnTo>
                    <a:pt x="25634" y="176692"/>
                  </a:lnTo>
                  <a:lnTo>
                    <a:pt x="20767" y="171852"/>
                  </a:lnTo>
                  <a:lnTo>
                    <a:pt x="6312" y="161505"/>
                  </a:lnTo>
                  <a:lnTo>
                    <a:pt x="0" y="160786"/>
                  </a:lnTo>
                  <a:lnTo>
                    <a:pt x="31004" y="160678"/>
                  </a:lnTo>
                  <a:lnTo>
                    <a:pt x="65862" y="154389"/>
                  </a:lnTo>
                  <a:lnTo>
                    <a:pt x="99885" y="148555"/>
                  </a:lnTo>
                  <a:lnTo>
                    <a:pt x="132013" y="146398"/>
                  </a:lnTo>
                  <a:lnTo>
                    <a:pt x="159535" y="15337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2" name="SMARTInkShape-3553"/>
            <p:cNvSpPr/>
            <p:nvPr>
              <p:custDataLst>
                <p:tags r:id="rId22"/>
              </p:custDataLst>
            </p:nvPr>
          </p:nvSpPr>
          <p:spPr>
            <a:xfrm>
              <a:off x="8102693" y="3631318"/>
              <a:ext cx="128268" cy="341795"/>
            </a:xfrm>
            <a:custGeom>
              <a:avLst/>
              <a:gdLst/>
              <a:ahLst/>
              <a:cxnLst/>
              <a:rect l="0" t="0" r="0" b="0"/>
              <a:pathLst>
                <a:path w="128268" h="341795">
                  <a:moveTo>
                    <a:pt x="4208" y="27743"/>
                  </a:moveTo>
                  <a:lnTo>
                    <a:pt x="4208" y="27743"/>
                  </a:lnTo>
                  <a:lnTo>
                    <a:pt x="0" y="27743"/>
                  </a:lnTo>
                  <a:lnTo>
                    <a:pt x="1797" y="27743"/>
                  </a:lnTo>
                  <a:lnTo>
                    <a:pt x="2601" y="28554"/>
                  </a:lnTo>
                  <a:lnTo>
                    <a:pt x="3494" y="31620"/>
                  </a:lnTo>
                  <a:lnTo>
                    <a:pt x="4543" y="32762"/>
                  </a:lnTo>
                  <a:lnTo>
                    <a:pt x="12058" y="36759"/>
                  </a:lnTo>
                  <a:lnTo>
                    <a:pt x="16624" y="41488"/>
                  </a:lnTo>
                  <a:lnTo>
                    <a:pt x="24568" y="52463"/>
                  </a:lnTo>
                  <a:lnTo>
                    <a:pt x="60331" y="73918"/>
                  </a:lnTo>
                  <a:lnTo>
                    <a:pt x="74847" y="77401"/>
                  </a:lnTo>
                  <a:lnTo>
                    <a:pt x="82400" y="76052"/>
                  </a:lnTo>
                  <a:lnTo>
                    <a:pt x="89273" y="73558"/>
                  </a:lnTo>
                  <a:lnTo>
                    <a:pt x="101456" y="71343"/>
                  </a:lnTo>
                  <a:lnTo>
                    <a:pt x="110565" y="65908"/>
                  </a:lnTo>
                  <a:lnTo>
                    <a:pt x="115857" y="61476"/>
                  </a:lnTo>
                  <a:lnTo>
                    <a:pt x="118750" y="54637"/>
                  </a:lnTo>
                  <a:lnTo>
                    <a:pt x="120847" y="46999"/>
                  </a:lnTo>
                  <a:lnTo>
                    <a:pt x="125778" y="37326"/>
                  </a:lnTo>
                  <a:lnTo>
                    <a:pt x="128267" y="11028"/>
                  </a:lnTo>
                  <a:lnTo>
                    <a:pt x="126159" y="5977"/>
                  </a:lnTo>
                  <a:lnTo>
                    <a:pt x="122071" y="0"/>
                  </a:lnTo>
                  <a:lnTo>
                    <a:pt x="120924" y="321"/>
                  </a:lnTo>
                  <a:lnTo>
                    <a:pt x="110987" y="8823"/>
                  </a:lnTo>
                  <a:lnTo>
                    <a:pt x="96689" y="33088"/>
                  </a:lnTo>
                  <a:lnTo>
                    <a:pt x="84543" y="64964"/>
                  </a:lnTo>
                  <a:lnTo>
                    <a:pt x="79406" y="86379"/>
                  </a:lnTo>
                  <a:lnTo>
                    <a:pt x="77670" y="119303"/>
                  </a:lnTo>
                  <a:lnTo>
                    <a:pt x="73492" y="151350"/>
                  </a:lnTo>
                  <a:lnTo>
                    <a:pt x="70993" y="182666"/>
                  </a:lnTo>
                  <a:lnTo>
                    <a:pt x="74129" y="216380"/>
                  </a:lnTo>
                  <a:lnTo>
                    <a:pt x="76320" y="248190"/>
                  </a:lnTo>
                  <a:lnTo>
                    <a:pt x="82080" y="282188"/>
                  </a:lnTo>
                  <a:lnTo>
                    <a:pt x="85141" y="316233"/>
                  </a:lnTo>
                  <a:lnTo>
                    <a:pt x="91850" y="34179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3" name="SMARTInkShape-3554"/>
            <p:cNvSpPr/>
            <p:nvPr>
              <p:custDataLst>
                <p:tags r:id="rId23"/>
              </p:custDataLst>
            </p:nvPr>
          </p:nvSpPr>
          <p:spPr>
            <a:xfrm>
              <a:off x="7099016" y="3724792"/>
              <a:ext cx="306748" cy="224742"/>
            </a:xfrm>
            <a:custGeom>
              <a:avLst/>
              <a:gdLst/>
              <a:ahLst/>
              <a:cxnLst/>
              <a:rect l="0" t="0" r="0" b="0"/>
              <a:pathLst>
                <a:path w="306748" h="224742">
                  <a:moveTo>
                    <a:pt x="0" y="0"/>
                  </a:moveTo>
                  <a:lnTo>
                    <a:pt x="0" y="0"/>
                  </a:lnTo>
                  <a:lnTo>
                    <a:pt x="0" y="10166"/>
                  </a:lnTo>
                  <a:lnTo>
                    <a:pt x="6853" y="46192"/>
                  </a:lnTo>
                  <a:lnTo>
                    <a:pt x="8056" y="80651"/>
                  </a:lnTo>
                  <a:lnTo>
                    <a:pt x="13584" y="113020"/>
                  </a:lnTo>
                  <a:lnTo>
                    <a:pt x="16636" y="138582"/>
                  </a:lnTo>
                  <a:lnTo>
                    <a:pt x="23611" y="160020"/>
                  </a:lnTo>
                  <a:lnTo>
                    <a:pt x="29117" y="167843"/>
                  </a:lnTo>
                  <a:lnTo>
                    <a:pt x="34214" y="157104"/>
                  </a:lnTo>
                  <a:lnTo>
                    <a:pt x="46593" y="122340"/>
                  </a:lnTo>
                  <a:lnTo>
                    <a:pt x="60893" y="90345"/>
                  </a:lnTo>
                  <a:lnTo>
                    <a:pt x="65745" y="84786"/>
                  </a:lnTo>
                  <a:lnTo>
                    <a:pt x="70606" y="82316"/>
                  </a:lnTo>
                  <a:lnTo>
                    <a:pt x="82504" y="80729"/>
                  </a:lnTo>
                  <a:lnTo>
                    <a:pt x="86651" y="80599"/>
                  </a:lnTo>
                  <a:lnTo>
                    <a:pt x="90227" y="82135"/>
                  </a:lnTo>
                  <a:lnTo>
                    <a:pt x="122063" y="104517"/>
                  </a:lnTo>
                  <a:lnTo>
                    <a:pt x="154846" y="125564"/>
                  </a:lnTo>
                  <a:lnTo>
                    <a:pt x="172029" y="130298"/>
                  </a:lnTo>
                  <a:lnTo>
                    <a:pt x="194973" y="131310"/>
                  </a:lnTo>
                  <a:lnTo>
                    <a:pt x="202428" y="129232"/>
                  </a:lnTo>
                  <a:lnTo>
                    <a:pt x="218924" y="118825"/>
                  </a:lnTo>
                  <a:lnTo>
                    <a:pt x="221419" y="118168"/>
                  </a:lnTo>
                  <a:lnTo>
                    <a:pt x="223083" y="116920"/>
                  </a:lnTo>
                  <a:lnTo>
                    <a:pt x="224930" y="113368"/>
                  </a:lnTo>
                  <a:lnTo>
                    <a:pt x="226351" y="94905"/>
                  </a:lnTo>
                  <a:lnTo>
                    <a:pt x="226370" y="92484"/>
                  </a:lnTo>
                  <a:lnTo>
                    <a:pt x="224228" y="87630"/>
                  </a:lnTo>
                  <a:lnTo>
                    <a:pt x="220117" y="81779"/>
                  </a:lnTo>
                  <a:lnTo>
                    <a:pt x="217391" y="80979"/>
                  </a:lnTo>
                  <a:lnTo>
                    <a:pt x="215528" y="80766"/>
                  </a:lnTo>
                  <a:lnTo>
                    <a:pt x="214286" y="81435"/>
                  </a:lnTo>
                  <a:lnTo>
                    <a:pt x="213458" y="82693"/>
                  </a:lnTo>
                  <a:lnTo>
                    <a:pt x="197048" y="117108"/>
                  </a:lnTo>
                  <a:lnTo>
                    <a:pt x="193072" y="127518"/>
                  </a:lnTo>
                  <a:lnTo>
                    <a:pt x="190310" y="161120"/>
                  </a:lnTo>
                  <a:lnTo>
                    <a:pt x="197891" y="191473"/>
                  </a:lnTo>
                  <a:lnTo>
                    <a:pt x="203185" y="203578"/>
                  </a:lnTo>
                  <a:lnTo>
                    <a:pt x="210948" y="211664"/>
                  </a:lnTo>
                  <a:lnTo>
                    <a:pt x="228320" y="220778"/>
                  </a:lnTo>
                  <a:lnTo>
                    <a:pt x="245009" y="224741"/>
                  </a:lnTo>
                  <a:lnTo>
                    <a:pt x="279844" y="219975"/>
                  </a:lnTo>
                  <a:lnTo>
                    <a:pt x="306747" y="20449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4" name="SMARTInkShape-3555"/>
            <p:cNvSpPr/>
            <p:nvPr>
              <p:custDataLst>
                <p:tags r:id="rId24"/>
              </p:custDataLst>
            </p:nvPr>
          </p:nvSpPr>
          <p:spPr>
            <a:xfrm>
              <a:off x="7690600" y="3622543"/>
              <a:ext cx="21912" cy="21912"/>
            </a:xfrm>
            <a:custGeom>
              <a:avLst/>
              <a:gdLst/>
              <a:ahLst/>
              <a:cxnLst/>
              <a:rect l="0" t="0" r="0" b="0"/>
              <a:pathLst>
                <a:path w="21912" h="21912">
                  <a:moveTo>
                    <a:pt x="0" y="0"/>
                  </a:moveTo>
                  <a:lnTo>
                    <a:pt x="0" y="0"/>
                  </a:lnTo>
                  <a:lnTo>
                    <a:pt x="21911" y="219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5" name="SMARTInkShape-3556"/>
            <p:cNvSpPr/>
            <p:nvPr>
              <p:custDataLst>
                <p:tags r:id="rId25"/>
              </p:custDataLst>
            </p:nvPr>
          </p:nvSpPr>
          <p:spPr>
            <a:xfrm>
              <a:off x="6902277" y="3714159"/>
              <a:ext cx="101794" cy="193222"/>
            </a:xfrm>
            <a:custGeom>
              <a:avLst/>
              <a:gdLst/>
              <a:ahLst/>
              <a:cxnLst/>
              <a:rect l="0" t="0" r="0" b="0"/>
              <a:pathLst>
                <a:path w="101794" h="193222">
                  <a:moveTo>
                    <a:pt x="87186" y="17937"/>
                  </a:moveTo>
                  <a:lnTo>
                    <a:pt x="87186" y="17937"/>
                  </a:lnTo>
                  <a:lnTo>
                    <a:pt x="70018" y="769"/>
                  </a:lnTo>
                  <a:lnTo>
                    <a:pt x="67625" y="0"/>
                  </a:lnTo>
                  <a:lnTo>
                    <a:pt x="65219" y="298"/>
                  </a:lnTo>
                  <a:lnTo>
                    <a:pt x="60382" y="2794"/>
                  </a:lnTo>
                  <a:lnTo>
                    <a:pt x="44353" y="17195"/>
                  </a:lnTo>
                  <a:lnTo>
                    <a:pt x="22747" y="52619"/>
                  </a:lnTo>
                  <a:lnTo>
                    <a:pt x="10018" y="88325"/>
                  </a:lnTo>
                  <a:lnTo>
                    <a:pt x="1854" y="119664"/>
                  </a:lnTo>
                  <a:lnTo>
                    <a:pt x="0" y="145420"/>
                  </a:lnTo>
                  <a:lnTo>
                    <a:pt x="1910" y="153853"/>
                  </a:lnTo>
                  <a:lnTo>
                    <a:pt x="3556" y="157237"/>
                  </a:lnTo>
                  <a:lnTo>
                    <a:pt x="5465" y="159494"/>
                  </a:lnTo>
                  <a:lnTo>
                    <a:pt x="9749" y="162001"/>
                  </a:lnTo>
                  <a:lnTo>
                    <a:pt x="12028" y="161858"/>
                  </a:lnTo>
                  <a:lnTo>
                    <a:pt x="16724" y="159536"/>
                  </a:lnTo>
                  <a:lnTo>
                    <a:pt x="32182" y="144790"/>
                  </a:lnTo>
                  <a:lnTo>
                    <a:pt x="45281" y="125312"/>
                  </a:lnTo>
                  <a:lnTo>
                    <a:pt x="59553" y="92225"/>
                  </a:lnTo>
                  <a:lnTo>
                    <a:pt x="75883" y="60450"/>
                  </a:lnTo>
                  <a:lnTo>
                    <a:pt x="81256" y="42234"/>
                  </a:lnTo>
                  <a:lnTo>
                    <a:pt x="86015" y="34458"/>
                  </a:lnTo>
                  <a:lnTo>
                    <a:pt x="86405" y="34632"/>
                  </a:lnTo>
                  <a:lnTo>
                    <a:pt x="86955" y="38753"/>
                  </a:lnTo>
                  <a:lnTo>
                    <a:pt x="87177" y="70984"/>
                  </a:lnTo>
                  <a:lnTo>
                    <a:pt x="87186" y="105832"/>
                  </a:lnTo>
                  <a:lnTo>
                    <a:pt x="87997" y="142130"/>
                  </a:lnTo>
                  <a:lnTo>
                    <a:pt x="98832" y="178467"/>
                  </a:lnTo>
                  <a:lnTo>
                    <a:pt x="100916" y="184521"/>
                  </a:lnTo>
                  <a:lnTo>
                    <a:pt x="101793" y="1932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MA(3)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3109" y="2057400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set.seed</a:t>
            </a:r>
            <a:r>
              <a:rPr lang="en-US" sz="2400" dirty="0"/>
              <a:t>(1)</a:t>
            </a:r>
          </a:p>
          <a:p>
            <a:r>
              <a:rPr lang="en-US" sz="2400" dirty="0"/>
              <a:t>b &lt;- c(0.8, 0.6, 0.4)</a:t>
            </a:r>
          </a:p>
          <a:p>
            <a:r>
              <a:rPr lang="en-US" sz="2400" dirty="0"/>
              <a:t>x &lt;- w &lt;- </a:t>
            </a:r>
            <a:r>
              <a:rPr lang="en-US" sz="2400" dirty="0" err="1"/>
              <a:t>rnorm</a:t>
            </a:r>
            <a:r>
              <a:rPr lang="en-US" sz="2400" dirty="0"/>
              <a:t>(1000)</a:t>
            </a:r>
          </a:p>
          <a:p>
            <a:r>
              <a:rPr lang="en-US" sz="2400" dirty="0"/>
              <a:t>for (t in 4:1000) {for  (j in 1:3) x[t] &lt;- x[t] +b[j]*w[t-j]}</a:t>
            </a:r>
          </a:p>
          <a:p>
            <a:r>
              <a:rPr lang="en-US" sz="2400" dirty="0"/>
              <a:t>plot(x, type = "l")</a:t>
            </a:r>
          </a:p>
          <a:p>
            <a:r>
              <a:rPr lang="en-US" sz="2400" dirty="0"/>
              <a:t>ma3acf&lt;-</a:t>
            </a:r>
            <a:r>
              <a:rPr lang="en-US" sz="2400" dirty="0" err="1"/>
              <a:t>acf</a:t>
            </a:r>
            <a:r>
              <a:rPr lang="en-US" sz="2400" dirty="0"/>
              <a:t>(x)</a:t>
            </a:r>
          </a:p>
        </p:txBody>
      </p:sp>
      <p:sp>
        <p:nvSpPr>
          <p:cNvPr id="4" name="SMARTInkShape-3557"/>
          <p:cNvSpPr/>
          <p:nvPr>
            <p:custDataLst>
              <p:tags r:id="rId1"/>
            </p:custDataLst>
          </p:nvPr>
        </p:nvSpPr>
        <p:spPr>
          <a:xfrm>
            <a:off x="4637732" y="1358454"/>
            <a:ext cx="1453400" cy="102250"/>
          </a:xfrm>
          <a:custGeom>
            <a:avLst/>
            <a:gdLst/>
            <a:ahLst/>
            <a:cxnLst/>
            <a:rect l="0" t="0" r="0" b="0"/>
            <a:pathLst>
              <a:path w="1453400" h="102250">
                <a:moveTo>
                  <a:pt x="0" y="36517"/>
                </a:moveTo>
                <a:lnTo>
                  <a:pt x="0" y="36517"/>
                </a:lnTo>
                <a:lnTo>
                  <a:pt x="0" y="30229"/>
                </a:lnTo>
                <a:lnTo>
                  <a:pt x="6288" y="23014"/>
                </a:lnTo>
                <a:lnTo>
                  <a:pt x="7214" y="15719"/>
                </a:lnTo>
                <a:lnTo>
                  <a:pt x="8055" y="15348"/>
                </a:lnTo>
                <a:lnTo>
                  <a:pt x="38981" y="14607"/>
                </a:lnTo>
                <a:lnTo>
                  <a:pt x="43834" y="16771"/>
                </a:lnTo>
                <a:lnTo>
                  <a:pt x="46264" y="18484"/>
                </a:lnTo>
                <a:lnTo>
                  <a:pt x="57438" y="20895"/>
                </a:lnTo>
                <a:lnTo>
                  <a:pt x="90314" y="21871"/>
                </a:lnTo>
                <a:lnTo>
                  <a:pt x="125917" y="19743"/>
                </a:lnTo>
                <a:lnTo>
                  <a:pt x="160908" y="15283"/>
                </a:lnTo>
                <a:lnTo>
                  <a:pt x="197225" y="14696"/>
                </a:lnTo>
                <a:lnTo>
                  <a:pt x="227226" y="9605"/>
                </a:lnTo>
                <a:lnTo>
                  <a:pt x="263568" y="7758"/>
                </a:lnTo>
                <a:lnTo>
                  <a:pt x="292331" y="5274"/>
                </a:lnTo>
                <a:lnTo>
                  <a:pt x="321411" y="1562"/>
                </a:lnTo>
                <a:lnTo>
                  <a:pt x="350585" y="463"/>
                </a:lnTo>
                <a:lnTo>
                  <a:pt x="379787" y="137"/>
                </a:lnTo>
                <a:lnTo>
                  <a:pt x="411162" y="40"/>
                </a:lnTo>
                <a:lnTo>
                  <a:pt x="443992" y="12"/>
                </a:lnTo>
                <a:lnTo>
                  <a:pt x="474277" y="3"/>
                </a:lnTo>
                <a:lnTo>
                  <a:pt x="505973" y="1"/>
                </a:lnTo>
                <a:lnTo>
                  <a:pt x="538897" y="0"/>
                </a:lnTo>
                <a:lnTo>
                  <a:pt x="571375" y="0"/>
                </a:lnTo>
                <a:lnTo>
                  <a:pt x="606696" y="0"/>
                </a:lnTo>
                <a:lnTo>
                  <a:pt x="642858" y="0"/>
                </a:lnTo>
                <a:lnTo>
                  <a:pt x="677106" y="2164"/>
                </a:lnTo>
                <a:lnTo>
                  <a:pt x="712140" y="5780"/>
                </a:lnTo>
                <a:lnTo>
                  <a:pt x="737676" y="7438"/>
                </a:lnTo>
                <a:lnTo>
                  <a:pt x="771113" y="12122"/>
                </a:lnTo>
                <a:lnTo>
                  <a:pt x="806357" y="13870"/>
                </a:lnTo>
                <a:lnTo>
                  <a:pt x="842497" y="15200"/>
                </a:lnTo>
                <a:lnTo>
                  <a:pt x="878903" y="19561"/>
                </a:lnTo>
                <a:lnTo>
                  <a:pt x="915387" y="22026"/>
                </a:lnTo>
                <a:lnTo>
                  <a:pt x="951895" y="26723"/>
                </a:lnTo>
                <a:lnTo>
                  <a:pt x="988410" y="29287"/>
                </a:lnTo>
                <a:lnTo>
                  <a:pt x="1024926" y="34014"/>
                </a:lnTo>
                <a:lnTo>
                  <a:pt x="1061444" y="36587"/>
                </a:lnTo>
                <a:lnTo>
                  <a:pt x="1097150" y="42128"/>
                </a:lnTo>
                <a:lnTo>
                  <a:pt x="1129459" y="48098"/>
                </a:lnTo>
                <a:lnTo>
                  <a:pt x="1164370" y="51039"/>
                </a:lnTo>
                <a:lnTo>
                  <a:pt x="1199599" y="55878"/>
                </a:lnTo>
                <a:lnTo>
                  <a:pt x="1230957" y="58484"/>
                </a:lnTo>
                <a:lnTo>
                  <a:pt x="1260806" y="64035"/>
                </a:lnTo>
                <a:lnTo>
                  <a:pt x="1290208" y="70007"/>
                </a:lnTo>
                <a:lnTo>
                  <a:pt x="1319478" y="72949"/>
                </a:lnTo>
                <a:lnTo>
                  <a:pt x="1347897" y="77788"/>
                </a:lnTo>
                <a:lnTo>
                  <a:pt x="1383362" y="80003"/>
                </a:lnTo>
                <a:lnTo>
                  <a:pt x="1416694" y="86597"/>
                </a:lnTo>
                <a:lnTo>
                  <a:pt x="1441158" y="87615"/>
                </a:lnTo>
                <a:lnTo>
                  <a:pt x="1442804" y="88435"/>
                </a:lnTo>
                <a:lnTo>
                  <a:pt x="1443901" y="89794"/>
                </a:lnTo>
                <a:lnTo>
                  <a:pt x="1444633" y="91511"/>
                </a:lnTo>
                <a:lnTo>
                  <a:pt x="1445932" y="92656"/>
                </a:lnTo>
                <a:lnTo>
                  <a:pt x="1449539" y="93928"/>
                </a:lnTo>
                <a:lnTo>
                  <a:pt x="1450825" y="95078"/>
                </a:lnTo>
                <a:lnTo>
                  <a:pt x="1453399" y="102249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879"/>
          <p:cNvGrpSpPr/>
          <p:nvPr/>
        </p:nvGrpSpPr>
        <p:grpSpPr>
          <a:xfrm>
            <a:off x="1095527" y="1285418"/>
            <a:ext cx="1701720" cy="653002"/>
            <a:chOff x="1095527" y="1285418"/>
            <a:chExt cx="1701720" cy="653002"/>
          </a:xfrm>
        </p:grpSpPr>
        <p:sp>
          <p:nvSpPr>
            <p:cNvPr id="5" name="SMARTInkShape-3558"/>
            <p:cNvSpPr/>
            <p:nvPr>
              <p:custDataLst>
                <p:tags r:id="rId199"/>
              </p:custDataLst>
            </p:nvPr>
          </p:nvSpPr>
          <p:spPr>
            <a:xfrm>
              <a:off x="2607784" y="1825878"/>
              <a:ext cx="189463" cy="46836"/>
            </a:xfrm>
            <a:custGeom>
              <a:avLst/>
              <a:gdLst/>
              <a:ahLst/>
              <a:cxnLst/>
              <a:rect l="0" t="0" r="0" b="0"/>
              <a:pathLst>
                <a:path w="189463" h="46836">
                  <a:moveTo>
                    <a:pt x="0" y="46835"/>
                  </a:moveTo>
                  <a:lnTo>
                    <a:pt x="0" y="46835"/>
                  </a:lnTo>
                  <a:lnTo>
                    <a:pt x="15167" y="41224"/>
                  </a:lnTo>
                  <a:lnTo>
                    <a:pt x="44136" y="30158"/>
                  </a:lnTo>
                  <a:lnTo>
                    <a:pt x="78417" y="20478"/>
                  </a:lnTo>
                  <a:lnTo>
                    <a:pt x="114271" y="12469"/>
                  </a:lnTo>
                  <a:lnTo>
                    <a:pt x="146715" y="4957"/>
                  </a:lnTo>
                  <a:lnTo>
                    <a:pt x="181390" y="291"/>
                  </a:lnTo>
                  <a:lnTo>
                    <a:pt x="189462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559"/>
            <p:cNvSpPr/>
            <p:nvPr>
              <p:custDataLst>
                <p:tags r:id="rId200"/>
              </p:custDataLst>
            </p:nvPr>
          </p:nvSpPr>
          <p:spPr>
            <a:xfrm>
              <a:off x="1533738" y="1637010"/>
              <a:ext cx="94947" cy="13585"/>
            </a:xfrm>
            <a:custGeom>
              <a:avLst/>
              <a:gdLst/>
              <a:ahLst/>
              <a:cxnLst/>
              <a:rect l="0" t="0" r="0" b="0"/>
              <a:pathLst>
                <a:path w="94947" h="13585">
                  <a:moveTo>
                    <a:pt x="0" y="13584"/>
                  </a:moveTo>
                  <a:lnTo>
                    <a:pt x="0" y="13584"/>
                  </a:lnTo>
                  <a:lnTo>
                    <a:pt x="6288" y="7296"/>
                  </a:lnTo>
                  <a:lnTo>
                    <a:pt x="10880" y="6582"/>
                  </a:lnTo>
                  <a:lnTo>
                    <a:pt x="25533" y="5529"/>
                  </a:lnTo>
                  <a:lnTo>
                    <a:pt x="48847" y="0"/>
                  </a:lnTo>
                  <a:lnTo>
                    <a:pt x="82939" y="5869"/>
                  </a:lnTo>
                  <a:lnTo>
                    <a:pt x="94946" y="628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3560"/>
            <p:cNvSpPr/>
            <p:nvPr>
              <p:custDataLst>
                <p:tags r:id="rId201"/>
              </p:custDataLst>
            </p:nvPr>
          </p:nvSpPr>
          <p:spPr>
            <a:xfrm>
              <a:off x="1278115" y="1628684"/>
              <a:ext cx="182589" cy="51125"/>
            </a:xfrm>
            <a:custGeom>
              <a:avLst/>
              <a:gdLst/>
              <a:ahLst/>
              <a:cxnLst/>
              <a:rect l="0" t="0" r="0" b="0"/>
              <a:pathLst>
                <a:path w="182589" h="51125">
                  <a:moveTo>
                    <a:pt x="0" y="51124"/>
                  </a:moveTo>
                  <a:lnTo>
                    <a:pt x="0" y="51124"/>
                  </a:lnTo>
                  <a:lnTo>
                    <a:pt x="0" y="47247"/>
                  </a:lnTo>
                  <a:lnTo>
                    <a:pt x="812" y="46105"/>
                  </a:lnTo>
                  <a:lnTo>
                    <a:pt x="2164" y="45343"/>
                  </a:lnTo>
                  <a:lnTo>
                    <a:pt x="32830" y="31423"/>
                  </a:lnTo>
                  <a:lnTo>
                    <a:pt x="66208" y="19446"/>
                  </a:lnTo>
                  <a:lnTo>
                    <a:pt x="100871" y="10543"/>
                  </a:lnTo>
                  <a:lnTo>
                    <a:pt x="136811" y="5779"/>
                  </a:lnTo>
                  <a:lnTo>
                    <a:pt x="170912" y="338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3561"/>
            <p:cNvSpPr/>
            <p:nvPr>
              <p:custDataLst>
                <p:tags r:id="rId202"/>
              </p:custDataLst>
            </p:nvPr>
          </p:nvSpPr>
          <p:spPr>
            <a:xfrm>
              <a:off x="1526435" y="1570256"/>
              <a:ext cx="102250" cy="7304"/>
            </a:xfrm>
            <a:custGeom>
              <a:avLst/>
              <a:gdLst/>
              <a:ahLst/>
              <a:cxnLst/>
              <a:rect l="0" t="0" r="0" b="0"/>
              <a:pathLst>
                <a:path w="102250" h="7304">
                  <a:moveTo>
                    <a:pt x="0" y="0"/>
                  </a:moveTo>
                  <a:lnTo>
                    <a:pt x="0" y="0"/>
                  </a:lnTo>
                  <a:lnTo>
                    <a:pt x="35692" y="0"/>
                  </a:lnTo>
                  <a:lnTo>
                    <a:pt x="71439" y="0"/>
                  </a:lnTo>
                  <a:lnTo>
                    <a:pt x="84441" y="0"/>
                  </a:lnTo>
                  <a:lnTo>
                    <a:pt x="102249" y="7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3562"/>
            <p:cNvSpPr/>
            <p:nvPr>
              <p:custDataLst>
                <p:tags r:id="rId203"/>
              </p:custDataLst>
            </p:nvPr>
          </p:nvSpPr>
          <p:spPr>
            <a:xfrm>
              <a:off x="2170275" y="1548345"/>
              <a:ext cx="210536" cy="36519"/>
            </a:xfrm>
            <a:custGeom>
              <a:avLst/>
              <a:gdLst/>
              <a:ahLst/>
              <a:cxnLst/>
              <a:rect l="0" t="0" r="0" b="0"/>
              <a:pathLst>
                <a:path w="210536" h="36519">
                  <a:moveTo>
                    <a:pt x="20779" y="36518"/>
                  </a:moveTo>
                  <a:lnTo>
                    <a:pt x="20779" y="36518"/>
                  </a:lnTo>
                  <a:lnTo>
                    <a:pt x="16902" y="36518"/>
                  </a:lnTo>
                  <a:lnTo>
                    <a:pt x="12835" y="34354"/>
                  </a:lnTo>
                  <a:lnTo>
                    <a:pt x="7488" y="30229"/>
                  </a:lnTo>
                  <a:lnTo>
                    <a:pt x="0" y="29303"/>
                  </a:lnTo>
                  <a:lnTo>
                    <a:pt x="23260" y="29215"/>
                  </a:lnTo>
                  <a:lnTo>
                    <a:pt x="57489" y="36066"/>
                  </a:lnTo>
                  <a:lnTo>
                    <a:pt x="91391" y="36491"/>
                  </a:lnTo>
                  <a:lnTo>
                    <a:pt x="125464" y="36516"/>
                  </a:lnTo>
                  <a:lnTo>
                    <a:pt x="159546" y="36517"/>
                  </a:lnTo>
                  <a:lnTo>
                    <a:pt x="168473" y="35706"/>
                  </a:lnTo>
                  <a:lnTo>
                    <a:pt x="182979" y="30737"/>
                  </a:lnTo>
                  <a:lnTo>
                    <a:pt x="205463" y="29303"/>
                  </a:lnTo>
                  <a:lnTo>
                    <a:pt x="207199" y="28462"/>
                  </a:lnTo>
                  <a:lnTo>
                    <a:pt x="208357" y="27090"/>
                  </a:lnTo>
                  <a:lnTo>
                    <a:pt x="210535" y="22214"/>
                  </a:lnTo>
                  <a:lnTo>
                    <a:pt x="18876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3563"/>
            <p:cNvSpPr/>
            <p:nvPr>
              <p:custDataLst>
                <p:tags r:id="rId204"/>
              </p:custDataLst>
            </p:nvPr>
          </p:nvSpPr>
          <p:spPr>
            <a:xfrm>
              <a:off x="1668356" y="1421046"/>
              <a:ext cx="420420" cy="492449"/>
            </a:xfrm>
            <a:custGeom>
              <a:avLst/>
              <a:gdLst/>
              <a:ahLst/>
              <a:cxnLst/>
              <a:rect l="0" t="0" r="0" b="0"/>
              <a:pathLst>
                <a:path w="420420" h="492449">
                  <a:moveTo>
                    <a:pt x="11452" y="485171"/>
                  </a:moveTo>
                  <a:lnTo>
                    <a:pt x="11452" y="485171"/>
                  </a:lnTo>
                  <a:lnTo>
                    <a:pt x="7575" y="485171"/>
                  </a:lnTo>
                  <a:lnTo>
                    <a:pt x="6433" y="485983"/>
                  </a:lnTo>
                  <a:lnTo>
                    <a:pt x="5672" y="487335"/>
                  </a:lnTo>
                  <a:lnTo>
                    <a:pt x="4450" y="491460"/>
                  </a:lnTo>
                  <a:lnTo>
                    <a:pt x="2118" y="492024"/>
                  </a:lnTo>
                  <a:lnTo>
                    <a:pt x="0" y="492274"/>
                  </a:lnTo>
                  <a:lnTo>
                    <a:pt x="3442" y="492448"/>
                  </a:lnTo>
                  <a:lnTo>
                    <a:pt x="3835" y="490299"/>
                  </a:lnTo>
                  <a:lnTo>
                    <a:pt x="3940" y="488590"/>
                  </a:lnTo>
                  <a:lnTo>
                    <a:pt x="17406" y="459645"/>
                  </a:lnTo>
                  <a:lnTo>
                    <a:pt x="38695" y="426267"/>
                  </a:lnTo>
                  <a:lnTo>
                    <a:pt x="56988" y="391604"/>
                  </a:lnTo>
                  <a:lnTo>
                    <a:pt x="67323" y="363133"/>
                  </a:lnTo>
                  <a:lnTo>
                    <a:pt x="79492" y="334139"/>
                  </a:lnTo>
                  <a:lnTo>
                    <a:pt x="88598" y="304179"/>
                  </a:lnTo>
                  <a:lnTo>
                    <a:pt x="97247" y="269965"/>
                  </a:lnTo>
                  <a:lnTo>
                    <a:pt x="108916" y="234941"/>
                  </a:lnTo>
                  <a:lnTo>
                    <a:pt x="117874" y="202834"/>
                  </a:lnTo>
                  <a:lnTo>
                    <a:pt x="124856" y="168795"/>
                  </a:lnTo>
                  <a:lnTo>
                    <a:pt x="128097" y="137791"/>
                  </a:lnTo>
                  <a:lnTo>
                    <a:pt x="133836" y="108046"/>
                  </a:lnTo>
                  <a:lnTo>
                    <a:pt x="140882" y="73243"/>
                  </a:lnTo>
                  <a:lnTo>
                    <a:pt x="143459" y="40082"/>
                  </a:lnTo>
                  <a:lnTo>
                    <a:pt x="150012" y="5933"/>
                  </a:lnTo>
                  <a:lnTo>
                    <a:pt x="150158" y="0"/>
                  </a:lnTo>
                  <a:lnTo>
                    <a:pt x="151029" y="9668"/>
                  </a:lnTo>
                  <a:lnTo>
                    <a:pt x="156507" y="26581"/>
                  </a:lnTo>
                  <a:lnTo>
                    <a:pt x="157434" y="58466"/>
                  </a:lnTo>
                  <a:lnTo>
                    <a:pt x="159675" y="91335"/>
                  </a:lnTo>
                  <a:lnTo>
                    <a:pt x="163809" y="123982"/>
                  </a:lnTo>
                  <a:lnTo>
                    <a:pt x="169644" y="155858"/>
                  </a:lnTo>
                  <a:lnTo>
                    <a:pt x="175680" y="189067"/>
                  </a:lnTo>
                  <a:lnTo>
                    <a:pt x="186883" y="220520"/>
                  </a:lnTo>
                  <a:lnTo>
                    <a:pt x="196504" y="237503"/>
                  </a:lnTo>
                  <a:lnTo>
                    <a:pt x="211084" y="253737"/>
                  </a:lnTo>
                  <a:lnTo>
                    <a:pt x="212707" y="254600"/>
                  </a:lnTo>
                  <a:lnTo>
                    <a:pt x="213788" y="254365"/>
                  </a:lnTo>
                  <a:lnTo>
                    <a:pt x="227512" y="238303"/>
                  </a:lnTo>
                  <a:lnTo>
                    <a:pt x="231278" y="226101"/>
                  </a:lnTo>
                  <a:lnTo>
                    <a:pt x="246893" y="198758"/>
                  </a:lnTo>
                  <a:lnTo>
                    <a:pt x="258009" y="165790"/>
                  </a:lnTo>
                  <a:lnTo>
                    <a:pt x="272829" y="132828"/>
                  </a:lnTo>
                  <a:lnTo>
                    <a:pt x="281223" y="104863"/>
                  </a:lnTo>
                  <a:lnTo>
                    <a:pt x="291330" y="74087"/>
                  </a:lnTo>
                  <a:lnTo>
                    <a:pt x="302142" y="39924"/>
                  </a:lnTo>
                  <a:lnTo>
                    <a:pt x="303555" y="19259"/>
                  </a:lnTo>
                  <a:lnTo>
                    <a:pt x="303593" y="46018"/>
                  </a:lnTo>
                  <a:lnTo>
                    <a:pt x="297305" y="81625"/>
                  </a:lnTo>
                  <a:lnTo>
                    <a:pt x="295678" y="113137"/>
                  </a:lnTo>
                  <a:lnTo>
                    <a:pt x="290548" y="147614"/>
                  </a:lnTo>
                  <a:lnTo>
                    <a:pt x="291613" y="170648"/>
                  </a:lnTo>
                  <a:lnTo>
                    <a:pt x="303824" y="206955"/>
                  </a:lnTo>
                  <a:lnTo>
                    <a:pt x="313377" y="223102"/>
                  </a:lnTo>
                  <a:lnTo>
                    <a:pt x="323889" y="234106"/>
                  </a:lnTo>
                  <a:lnTo>
                    <a:pt x="335395" y="240817"/>
                  </a:lnTo>
                  <a:lnTo>
                    <a:pt x="341531" y="242672"/>
                  </a:lnTo>
                  <a:lnTo>
                    <a:pt x="349127" y="241332"/>
                  </a:lnTo>
                  <a:lnTo>
                    <a:pt x="362529" y="238179"/>
                  </a:lnTo>
                  <a:lnTo>
                    <a:pt x="371173" y="236630"/>
                  </a:lnTo>
                  <a:lnTo>
                    <a:pt x="380602" y="231196"/>
                  </a:lnTo>
                  <a:lnTo>
                    <a:pt x="407226" y="206188"/>
                  </a:lnTo>
                  <a:lnTo>
                    <a:pt x="410515" y="200772"/>
                  </a:lnTo>
                  <a:lnTo>
                    <a:pt x="411392" y="198191"/>
                  </a:lnTo>
                  <a:lnTo>
                    <a:pt x="412788" y="196471"/>
                  </a:lnTo>
                  <a:lnTo>
                    <a:pt x="417819" y="193238"/>
                  </a:lnTo>
                  <a:lnTo>
                    <a:pt x="420347" y="186068"/>
                  </a:lnTo>
                  <a:lnTo>
                    <a:pt x="420419" y="189705"/>
                  </a:lnTo>
                  <a:lnTo>
                    <a:pt x="419617" y="190814"/>
                  </a:lnTo>
                  <a:lnTo>
                    <a:pt x="413146" y="1930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564"/>
            <p:cNvSpPr/>
            <p:nvPr>
              <p:custDataLst>
                <p:tags r:id="rId205"/>
              </p:custDataLst>
            </p:nvPr>
          </p:nvSpPr>
          <p:spPr>
            <a:xfrm>
              <a:off x="1095527" y="1285418"/>
              <a:ext cx="241006" cy="167817"/>
            </a:xfrm>
            <a:custGeom>
              <a:avLst/>
              <a:gdLst/>
              <a:ahLst/>
              <a:cxnLst/>
              <a:rect l="0" t="0" r="0" b="0"/>
              <a:pathLst>
                <a:path w="241006" h="167817">
                  <a:moveTo>
                    <a:pt x="0" y="0"/>
                  </a:moveTo>
                  <a:lnTo>
                    <a:pt x="0" y="0"/>
                  </a:lnTo>
                  <a:lnTo>
                    <a:pt x="6288" y="6289"/>
                  </a:lnTo>
                  <a:lnTo>
                    <a:pt x="7003" y="10880"/>
                  </a:lnTo>
                  <a:lnTo>
                    <a:pt x="7300" y="44476"/>
                  </a:lnTo>
                  <a:lnTo>
                    <a:pt x="9467" y="75257"/>
                  </a:lnTo>
                  <a:lnTo>
                    <a:pt x="14742" y="109034"/>
                  </a:lnTo>
                  <a:lnTo>
                    <a:pt x="24684" y="135944"/>
                  </a:lnTo>
                  <a:lnTo>
                    <a:pt x="35626" y="150825"/>
                  </a:lnTo>
                  <a:lnTo>
                    <a:pt x="49148" y="161636"/>
                  </a:lnTo>
                  <a:lnTo>
                    <a:pt x="58632" y="165161"/>
                  </a:lnTo>
                  <a:lnTo>
                    <a:pt x="92523" y="167816"/>
                  </a:lnTo>
                  <a:lnTo>
                    <a:pt x="110999" y="164055"/>
                  </a:lnTo>
                  <a:lnTo>
                    <a:pt x="143336" y="144521"/>
                  </a:lnTo>
                  <a:lnTo>
                    <a:pt x="179112" y="112653"/>
                  </a:lnTo>
                  <a:lnTo>
                    <a:pt x="213364" y="84570"/>
                  </a:lnTo>
                  <a:lnTo>
                    <a:pt x="239535" y="52687"/>
                  </a:lnTo>
                  <a:lnTo>
                    <a:pt x="240358" y="49655"/>
                  </a:lnTo>
                  <a:lnTo>
                    <a:pt x="240724" y="47226"/>
                  </a:lnTo>
                  <a:lnTo>
                    <a:pt x="241005" y="50925"/>
                  </a:lnTo>
                  <a:lnTo>
                    <a:pt x="233713" y="5112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565"/>
            <p:cNvSpPr/>
            <p:nvPr>
              <p:custDataLst>
                <p:tags r:id="rId206"/>
              </p:custDataLst>
            </p:nvPr>
          </p:nvSpPr>
          <p:spPr>
            <a:xfrm>
              <a:off x="1198077" y="1446096"/>
              <a:ext cx="28915" cy="262889"/>
            </a:xfrm>
            <a:custGeom>
              <a:avLst/>
              <a:gdLst/>
              <a:ahLst/>
              <a:cxnLst/>
              <a:rect l="0" t="0" r="0" b="0"/>
              <a:pathLst>
                <a:path w="28915" h="262889">
                  <a:moveTo>
                    <a:pt x="7003" y="0"/>
                  </a:moveTo>
                  <a:lnTo>
                    <a:pt x="7003" y="0"/>
                  </a:lnTo>
                  <a:lnTo>
                    <a:pt x="715" y="6288"/>
                  </a:lnTo>
                  <a:lnTo>
                    <a:pt x="0" y="10880"/>
                  </a:lnTo>
                  <a:lnTo>
                    <a:pt x="529" y="39304"/>
                  </a:lnTo>
                  <a:lnTo>
                    <a:pt x="5990" y="67221"/>
                  </a:lnTo>
                  <a:lnTo>
                    <a:pt x="6870" y="102445"/>
                  </a:lnTo>
                  <a:lnTo>
                    <a:pt x="6985" y="138792"/>
                  </a:lnTo>
                  <a:lnTo>
                    <a:pt x="7001" y="175288"/>
                  </a:lnTo>
                  <a:lnTo>
                    <a:pt x="7003" y="209638"/>
                  </a:lnTo>
                  <a:lnTo>
                    <a:pt x="7814" y="235050"/>
                  </a:lnTo>
                  <a:lnTo>
                    <a:pt x="13291" y="250289"/>
                  </a:lnTo>
                  <a:lnTo>
                    <a:pt x="14217" y="261443"/>
                  </a:lnTo>
                  <a:lnTo>
                    <a:pt x="15059" y="261937"/>
                  </a:lnTo>
                  <a:lnTo>
                    <a:pt x="27595" y="262888"/>
                  </a:lnTo>
                  <a:lnTo>
                    <a:pt x="28035" y="262089"/>
                  </a:lnTo>
                  <a:lnTo>
                    <a:pt x="28914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566"/>
            <p:cNvSpPr/>
            <p:nvPr>
              <p:custDataLst>
                <p:tags r:id="rId207"/>
              </p:custDataLst>
            </p:nvPr>
          </p:nvSpPr>
          <p:spPr>
            <a:xfrm>
              <a:off x="1321997" y="1533738"/>
              <a:ext cx="36458" cy="275927"/>
            </a:xfrm>
            <a:custGeom>
              <a:avLst/>
              <a:gdLst/>
              <a:ahLst/>
              <a:cxnLst/>
              <a:rect l="0" t="0" r="0" b="0"/>
              <a:pathLst>
                <a:path w="36458" h="275927">
                  <a:moveTo>
                    <a:pt x="14546" y="0"/>
                  </a:moveTo>
                  <a:lnTo>
                    <a:pt x="14546" y="0"/>
                  </a:lnTo>
                  <a:lnTo>
                    <a:pt x="14546" y="10165"/>
                  </a:lnTo>
                  <a:lnTo>
                    <a:pt x="7919" y="45093"/>
                  </a:lnTo>
                  <a:lnTo>
                    <a:pt x="3455" y="80506"/>
                  </a:lnTo>
                  <a:lnTo>
                    <a:pt x="634" y="115417"/>
                  </a:lnTo>
                  <a:lnTo>
                    <a:pt x="145" y="143931"/>
                  </a:lnTo>
                  <a:lnTo>
                    <a:pt x="0" y="172126"/>
                  </a:lnTo>
                  <a:lnTo>
                    <a:pt x="2115" y="203875"/>
                  </a:lnTo>
                  <a:lnTo>
                    <a:pt x="7379" y="240122"/>
                  </a:lnTo>
                  <a:lnTo>
                    <a:pt x="12873" y="256260"/>
                  </a:lnTo>
                  <a:lnTo>
                    <a:pt x="19836" y="269394"/>
                  </a:lnTo>
                  <a:lnTo>
                    <a:pt x="20507" y="272107"/>
                  </a:lnTo>
                  <a:lnTo>
                    <a:pt x="21766" y="273916"/>
                  </a:lnTo>
                  <a:lnTo>
                    <a:pt x="23417" y="275122"/>
                  </a:lnTo>
                  <a:lnTo>
                    <a:pt x="25329" y="275926"/>
                  </a:lnTo>
                  <a:lnTo>
                    <a:pt x="27415" y="275650"/>
                  </a:lnTo>
                  <a:lnTo>
                    <a:pt x="35106" y="271104"/>
                  </a:lnTo>
                  <a:lnTo>
                    <a:pt x="35856" y="268455"/>
                  </a:lnTo>
                  <a:lnTo>
                    <a:pt x="36457" y="2629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3567"/>
            <p:cNvSpPr/>
            <p:nvPr>
              <p:custDataLst>
                <p:tags r:id="rId208"/>
              </p:custDataLst>
            </p:nvPr>
          </p:nvSpPr>
          <p:spPr>
            <a:xfrm>
              <a:off x="2286148" y="1497220"/>
              <a:ext cx="21764" cy="157067"/>
            </a:xfrm>
            <a:custGeom>
              <a:avLst/>
              <a:gdLst/>
              <a:ahLst/>
              <a:cxnLst/>
              <a:rect l="0" t="0" r="0" b="0"/>
              <a:pathLst>
                <a:path w="21764" h="157067">
                  <a:moveTo>
                    <a:pt x="21763" y="0"/>
                  </a:moveTo>
                  <a:lnTo>
                    <a:pt x="21763" y="0"/>
                  </a:lnTo>
                  <a:lnTo>
                    <a:pt x="14760" y="0"/>
                  </a:lnTo>
                  <a:lnTo>
                    <a:pt x="13665" y="13269"/>
                  </a:lnTo>
                  <a:lnTo>
                    <a:pt x="8682" y="29912"/>
                  </a:lnTo>
                  <a:lnTo>
                    <a:pt x="7357" y="59482"/>
                  </a:lnTo>
                  <a:lnTo>
                    <a:pt x="5031" y="87851"/>
                  </a:lnTo>
                  <a:lnTo>
                    <a:pt x="534" y="124188"/>
                  </a:lnTo>
                  <a:lnTo>
                    <a:pt x="0" y="15706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3568"/>
            <p:cNvSpPr/>
            <p:nvPr>
              <p:custDataLst>
                <p:tags r:id="rId209"/>
              </p:custDataLst>
            </p:nvPr>
          </p:nvSpPr>
          <p:spPr>
            <a:xfrm>
              <a:off x="2521576" y="1395187"/>
              <a:ext cx="180687" cy="529409"/>
            </a:xfrm>
            <a:custGeom>
              <a:avLst/>
              <a:gdLst/>
              <a:ahLst/>
              <a:cxnLst/>
              <a:rect l="0" t="0" r="0" b="0"/>
              <a:pathLst>
                <a:path w="180687" h="529409">
                  <a:moveTo>
                    <a:pt x="71172" y="7088"/>
                  </a:moveTo>
                  <a:lnTo>
                    <a:pt x="71172" y="7088"/>
                  </a:lnTo>
                  <a:lnTo>
                    <a:pt x="57669" y="7088"/>
                  </a:lnTo>
                  <a:lnTo>
                    <a:pt x="57301" y="7899"/>
                  </a:lnTo>
                  <a:lnTo>
                    <a:pt x="56573" y="35347"/>
                  </a:lnTo>
                  <a:lnTo>
                    <a:pt x="58732" y="42099"/>
                  </a:lnTo>
                  <a:lnTo>
                    <a:pt x="66731" y="53046"/>
                  </a:lnTo>
                  <a:lnTo>
                    <a:pt x="73526" y="55916"/>
                  </a:lnTo>
                  <a:lnTo>
                    <a:pt x="91113" y="57759"/>
                  </a:lnTo>
                  <a:lnTo>
                    <a:pt x="105392" y="54201"/>
                  </a:lnTo>
                  <a:lnTo>
                    <a:pt x="118927" y="45728"/>
                  </a:lnTo>
                  <a:lnTo>
                    <a:pt x="131911" y="33826"/>
                  </a:lnTo>
                  <a:lnTo>
                    <a:pt x="134685" y="28980"/>
                  </a:lnTo>
                  <a:lnTo>
                    <a:pt x="136465" y="19257"/>
                  </a:lnTo>
                  <a:lnTo>
                    <a:pt x="136773" y="8079"/>
                  </a:lnTo>
                  <a:lnTo>
                    <a:pt x="136005" y="5314"/>
                  </a:lnTo>
                  <a:lnTo>
                    <a:pt x="134682" y="3470"/>
                  </a:lnTo>
                  <a:lnTo>
                    <a:pt x="132988" y="2242"/>
                  </a:lnTo>
                  <a:lnTo>
                    <a:pt x="128941" y="876"/>
                  </a:lnTo>
                  <a:lnTo>
                    <a:pt x="119732" y="0"/>
                  </a:lnTo>
                  <a:lnTo>
                    <a:pt x="108643" y="3725"/>
                  </a:lnTo>
                  <a:lnTo>
                    <a:pt x="79803" y="22534"/>
                  </a:lnTo>
                  <a:lnTo>
                    <a:pt x="43597" y="53146"/>
                  </a:lnTo>
                  <a:lnTo>
                    <a:pt x="22805" y="84442"/>
                  </a:lnTo>
                  <a:lnTo>
                    <a:pt x="8900" y="120259"/>
                  </a:lnTo>
                  <a:lnTo>
                    <a:pt x="503" y="146810"/>
                  </a:lnTo>
                  <a:lnTo>
                    <a:pt x="0" y="160074"/>
                  </a:lnTo>
                  <a:lnTo>
                    <a:pt x="2481" y="171380"/>
                  </a:lnTo>
                  <a:lnTo>
                    <a:pt x="4279" y="175044"/>
                  </a:lnTo>
                  <a:lnTo>
                    <a:pt x="6289" y="177487"/>
                  </a:lnTo>
                  <a:lnTo>
                    <a:pt x="19223" y="185284"/>
                  </a:lnTo>
                  <a:lnTo>
                    <a:pt x="32697" y="188374"/>
                  </a:lnTo>
                  <a:lnTo>
                    <a:pt x="42169" y="186933"/>
                  </a:lnTo>
                  <a:lnTo>
                    <a:pt x="75899" y="176719"/>
                  </a:lnTo>
                  <a:lnTo>
                    <a:pt x="104218" y="160591"/>
                  </a:lnTo>
                  <a:lnTo>
                    <a:pt x="105375" y="158925"/>
                  </a:lnTo>
                  <a:lnTo>
                    <a:pt x="107554" y="153496"/>
                  </a:lnTo>
                  <a:lnTo>
                    <a:pt x="79940" y="183073"/>
                  </a:lnTo>
                  <a:lnTo>
                    <a:pt x="61476" y="212640"/>
                  </a:lnTo>
                  <a:lnTo>
                    <a:pt x="47153" y="248243"/>
                  </a:lnTo>
                  <a:lnTo>
                    <a:pt x="42642" y="284640"/>
                  </a:lnTo>
                  <a:lnTo>
                    <a:pt x="42093" y="306085"/>
                  </a:lnTo>
                  <a:lnTo>
                    <a:pt x="43671" y="309479"/>
                  </a:lnTo>
                  <a:lnTo>
                    <a:pt x="49752" y="315416"/>
                  </a:lnTo>
                  <a:lnTo>
                    <a:pt x="57865" y="318595"/>
                  </a:lnTo>
                  <a:lnTo>
                    <a:pt x="76297" y="320637"/>
                  </a:lnTo>
                  <a:lnTo>
                    <a:pt x="94601" y="317113"/>
                  </a:lnTo>
                  <a:lnTo>
                    <a:pt x="126871" y="297669"/>
                  </a:lnTo>
                  <a:lnTo>
                    <a:pt x="137808" y="285872"/>
                  </a:lnTo>
                  <a:lnTo>
                    <a:pt x="160099" y="251450"/>
                  </a:lnTo>
                  <a:lnTo>
                    <a:pt x="177411" y="217320"/>
                  </a:lnTo>
                  <a:lnTo>
                    <a:pt x="180686" y="197445"/>
                  </a:lnTo>
                  <a:lnTo>
                    <a:pt x="179911" y="215295"/>
                  </a:lnTo>
                  <a:lnTo>
                    <a:pt x="173286" y="250800"/>
                  </a:lnTo>
                  <a:lnTo>
                    <a:pt x="167791" y="281182"/>
                  </a:lnTo>
                  <a:lnTo>
                    <a:pt x="160211" y="312726"/>
                  </a:lnTo>
                  <a:lnTo>
                    <a:pt x="152402" y="338499"/>
                  </a:lnTo>
                  <a:lnTo>
                    <a:pt x="145685" y="366184"/>
                  </a:lnTo>
                  <a:lnTo>
                    <a:pt x="139995" y="394718"/>
                  </a:lnTo>
                  <a:lnTo>
                    <a:pt x="134761" y="423630"/>
                  </a:lnTo>
                  <a:lnTo>
                    <a:pt x="129730" y="452710"/>
                  </a:lnTo>
                  <a:lnTo>
                    <a:pt x="125600" y="481052"/>
                  </a:lnTo>
                  <a:lnTo>
                    <a:pt x="123764" y="507174"/>
                  </a:lnTo>
                  <a:lnTo>
                    <a:pt x="122993" y="5294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569"/>
            <p:cNvSpPr/>
            <p:nvPr>
              <p:custDataLst>
                <p:tags r:id="rId210"/>
              </p:custDataLst>
            </p:nvPr>
          </p:nvSpPr>
          <p:spPr>
            <a:xfrm>
              <a:off x="2702301" y="1825878"/>
              <a:ext cx="20120" cy="112542"/>
            </a:xfrm>
            <a:custGeom>
              <a:avLst/>
              <a:gdLst/>
              <a:ahLst/>
              <a:cxnLst/>
              <a:rect l="0" t="0" r="0" b="0"/>
              <a:pathLst>
                <a:path w="20120" h="112542">
                  <a:moveTo>
                    <a:pt x="4867" y="112541"/>
                  </a:moveTo>
                  <a:lnTo>
                    <a:pt x="4867" y="112541"/>
                  </a:lnTo>
                  <a:lnTo>
                    <a:pt x="9437" y="101770"/>
                  </a:lnTo>
                  <a:lnTo>
                    <a:pt x="19706" y="65669"/>
                  </a:lnTo>
                  <a:lnTo>
                    <a:pt x="20119" y="51097"/>
                  </a:lnTo>
                  <a:lnTo>
                    <a:pt x="13772" y="24070"/>
                  </a:lnTo>
                  <a:lnTo>
                    <a:pt x="7343" y="87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SMARTInkShape-Group880"/>
          <p:cNvGrpSpPr/>
          <p:nvPr/>
        </p:nvGrpSpPr>
        <p:grpSpPr>
          <a:xfrm>
            <a:off x="2928709" y="1498663"/>
            <a:ext cx="3469018" cy="765201"/>
            <a:chOff x="2928709" y="1498663"/>
            <a:chExt cx="3469018" cy="765201"/>
          </a:xfrm>
        </p:grpSpPr>
        <p:sp>
          <p:nvSpPr>
            <p:cNvPr id="18" name="SMARTInkShape-3570"/>
            <p:cNvSpPr/>
            <p:nvPr>
              <p:custDataLst>
                <p:tags r:id="rId180"/>
              </p:custDataLst>
            </p:nvPr>
          </p:nvSpPr>
          <p:spPr>
            <a:xfrm>
              <a:off x="3491080" y="1760147"/>
              <a:ext cx="7304" cy="175285"/>
            </a:xfrm>
            <a:custGeom>
              <a:avLst/>
              <a:gdLst/>
              <a:ahLst/>
              <a:cxnLst/>
              <a:rect l="0" t="0" r="0" b="0"/>
              <a:pathLst>
                <a:path w="7304" h="175285">
                  <a:moveTo>
                    <a:pt x="7303" y="0"/>
                  </a:moveTo>
                  <a:lnTo>
                    <a:pt x="7303" y="0"/>
                  </a:lnTo>
                  <a:lnTo>
                    <a:pt x="7303" y="33447"/>
                  </a:lnTo>
                  <a:lnTo>
                    <a:pt x="7303" y="68387"/>
                  </a:lnTo>
                  <a:lnTo>
                    <a:pt x="5140" y="95470"/>
                  </a:lnTo>
                  <a:lnTo>
                    <a:pt x="677" y="131532"/>
                  </a:lnTo>
                  <a:lnTo>
                    <a:pt x="26" y="167152"/>
                  </a:lnTo>
                  <a:lnTo>
                    <a:pt x="0" y="1752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3571"/>
            <p:cNvSpPr/>
            <p:nvPr>
              <p:custDataLst>
                <p:tags r:id="rId181"/>
              </p:custDataLst>
            </p:nvPr>
          </p:nvSpPr>
          <p:spPr>
            <a:xfrm>
              <a:off x="3653415" y="1498663"/>
              <a:ext cx="217409" cy="615182"/>
            </a:xfrm>
            <a:custGeom>
              <a:avLst/>
              <a:gdLst/>
              <a:ahLst/>
              <a:cxnLst/>
              <a:rect l="0" t="0" r="0" b="0"/>
              <a:pathLst>
                <a:path w="217409" h="615182">
                  <a:moveTo>
                    <a:pt x="12949" y="20468"/>
                  </a:moveTo>
                  <a:lnTo>
                    <a:pt x="12949" y="20468"/>
                  </a:lnTo>
                  <a:lnTo>
                    <a:pt x="8741" y="20468"/>
                  </a:lnTo>
                  <a:lnTo>
                    <a:pt x="10538" y="20468"/>
                  </a:lnTo>
                  <a:lnTo>
                    <a:pt x="11342" y="21279"/>
                  </a:lnTo>
                  <a:lnTo>
                    <a:pt x="13284" y="26299"/>
                  </a:lnTo>
                  <a:lnTo>
                    <a:pt x="23052" y="37636"/>
                  </a:lnTo>
                  <a:lnTo>
                    <a:pt x="47492" y="52128"/>
                  </a:lnTo>
                  <a:lnTo>
                    <a:pt x="71618" y="56026"/>
                  </a:lnTo>
                  <a:lnTo>
                    <a:pt x="86957" y="55890"/>
                  </a:lnTo>
                  <a:lnTo>
                    <a:pt x="106390" y="46783"/>
                  </a:lnTo>
                  <a:lnTo>
                    <a:pt x="111284" y="42172"/>
                  </a:lnTo>
                  <a:lnTo>
                    <a:pt x="113459" y="37418"/>
                  </a:lnTo>
                  <a:lnTo>
                    <a:pt x="114970" y="25325"/>
                  </a:lnTo>
                  <a:lnTo>
                    <a:pt x="112933" y="20463"/>
                  </a:lnTo>
                  <a:lnTo>
                    <a:pt x="98024" y="3426"/>
                  </a:lnTo>
                  <a:lnTo>
                    <a:pt x="91065" y="721"/>
                  </a:lnTo>
                  <a:lnTo>
                    <a:pt x="86937" y="0"/>
                  </a:lnTo>
                  <a:lnTo>
                    <a:pt x="80186" y="1363"/>
                  </a:lnTo>
                  <a:lnTo>
                    <a:pt x="45274" y="15763"/>
                  </a:lnTo>
                  <a:lnTo>
                    <a:pt x="30191" y="26828"/>
                  </a:lnTo>
                  <a:lnTo>
                    <a:pt x="15443" y="44263"/>
                  </a:lnTo>
                  <a:lnTo>
                    <a:pt x="10000" y="57823"/>
                  </a:lnTo>
                  <a:lnTo>
                    <a:pt x="1200" y="93613"/>
                  </a:lnTo>
                  <a:lnTo>
                    <a:pt x="0" y="115446"/>
                  </a:lnTo>
                  <a:lnTo>
                    <a:pt x="2596" y="130035"/>
                  </a:lnTo>
                  <a:lnTo>
                    <a:pt x="8618" y="140306"/>
                  </a:lnTo>
                  <a:lnTo>
                    <a:pt x="30382" y="160439"/>
                  </a:lnTo>
                  <a:lnTo>
                    <a:pt x="39903" y="163827"/>
                  </a:lnTo>
                  <a:lnTo>
                    <a:pt x="75247" y="166300"/>
                  </a:lnTo>
                  <a:lnTo>
                    <a:pt x="90557" y="162591"/>
                  </a:lnTo>
                  <a:lnTo>
                    <a:pt x="112995" y="151732"/>
                  </a:lnTo>
                  <a:lnTo>
                    <a:pt x="132111" y="134878"/>
                  </a:lnTo>
                  <a:lnTo>
                    <a:pt x="134888" y="130015"/>
                  </a:lnTo>
                  <a:lnTo>
                    <a:pt x="136979" y="123144"/>
                  </a:lnTo>
                  <a:lnTo>
                    <a:pt x="133193" y="122844"/>
                  </a:lnTo>
                  <a:lnTo>
                    <a:pt x="129148" y="124937"/>
                  </a:lnTo>
                  <a:lnTo>
                    <a:pt x="126932" y="126632"/>
                  </a:lnTo>
                  <a:lnTo>
                    <a:pt x="119938" y="136771"/>
                  </a:lnTo>
                  <a:lnTo>
                    <a:pt x="105714" y="167427"/>
                  </a:lnTo>
                  <a:lnTo>
                    <a:pt x="91865" y="199805"/>
                  </a:lnTo>
                  <a:lnTo>
                    <a:pt x="83850" y="227880"/>
                  </a:lnTo>
                  <a:lnTo>
                    <a:pt x="76335" y="256757"/>
                  </a:lnTo>
                  <a:lnTo>
                    <a:pt x="72357" y="289764"/>
                  </a:lnTo>
                  <a:lnTo>
                    <a:pt x="72479" y="311520"/>
                  </a:lnTo>
                  <a:lnTo>
                    <a:pt x="75384" y="323215"/>
                  </a:lnTo>
                  <a:lnTo>
                    <a:pt x="81543" y="331659"/>
                  </a:lnTo>
                  <a:lnTo>
                    <a:pt x="90503" y="338117"/>
                  </a:lnTo>
                  <a:lnTo>
                    <a:pt x="102600" y="343692"/>
                  </a:lnTo>
                  <a:lnTo>
                    <a:pt x="113927" y="344547"/>
                  </a:lnTo>
                  <a:lnTo>
                    <a:pt x="138301" y="338484"/>
                  </a:lnTo>
                  <a:lnTo>
                    <a:pt x="155495" y="327939"/>
                  </a:lnTo>
                  <a:lnTo>
                    <a:pt x="175034" y="309836"/>
                  </a:lnTo>
                  <a:lnTo>
                    <a:pt x="197818" y="275911"/>
                  </a:lnTo>
                  <a:lnTo>
                    <a:pt x="213975" y="244640"/>
                  </a:lnTo>
                  <a:lnTo>
                    <a:pt x="217408" y="225222"/>
                  </a:lnTo>
                  <a:lnTo>
                    <a:pt x="216634" y="250708"/>
                  </a:lnTo>
                  <a:lnTo>
                    <a:pt x="211667" y="279012"/>
                  </a:lnTo>
                  <a:lnTo>
                    <a:pt x="208431" y="308334"/>
                  </a:lnTo>
                  <a:lnTo>
                    <a:pt x="202333" y="342720"/>
                  </a:lnTo>
                  <a:lnTo>
                    <a:pt x="197746" y="367378"/>
                  </a:lnTo>
                  <a:lnTo>
                    <a:pt x="193002" y="394567"/>
                  </a:lnTo>
                  <a:lnTo>
                    <a:pt x="190353" y="422881"/>
                  </a:lnTo>
                  <a:lnTo>
                    <a:pt x="188364" y="450884"/>
                  </a:lnTo>
                  <a:lnTo>
                    <a:pt x="184775" y="476854"/>
                  </a:lnTo>
                  <a:lnTo>
                    <a:pt x="182069" y="510410"/>
                  </a:lnTo>
                  <a:lnTo>
                    <a:pt x="181268" y="540910"/>
                  </a:lnTo>
                  <a:lnTo>
                    <a:pt x="186016" y="573655"/>
                  </a:lnTo>
                  <a:lnTo>
                    <a:pt x="188176" y="609221"/>
                  </a:lnTo>
                  <a:lnTo>
                    <a:pt x="188216" y="615181"/>
                  </a:lnTo>
                  <a:lnTo>
                    <a:pt x="188233" y="58283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3572"/>
            <p:cNvSpPr/>
            <p:nvPr>
              <p:custDataLst>
                <p:tags r:id="rId182"/>
              </p:custDataLst>
            </p:nvPr>
          </p:nvSpPr>
          <p:spPr>
            <a:xfrm>
              <a:off x="3301188" y="1688008"/>
              <a:ext cx="146072" cy="35622"/>
            </a:xfrm>
            <a:custGeom>
              <a:avLst/>
              <a:gdLst/>
              <a:ahLst/>
              <a:cxnLst/>
              <a:rect l="0" t="0" r="0" b="0"/>
              <a:pathLst>
                <a:path w="146072" h="35622">
                  <a:moveTo>
                    <a:pt x="0" y="35621"/>
                  </a:moveTo>
                  <a:lnTo>
                    <a:pt x="0" y="35621"/>
                  </a:lnTo>
                  <a:lnTo>
                    <a:pt x="0" y="31744"/>
                  </a:lnTo>
                  <a:lnTo>
                    <a:pt x="2165" y="27677"/>
                  </a:lnTo>
                  <a:lnTo>
                    <a:pt x="17168" y="11239"/>
                  </a:lnTo>
                  <a:lnTo>
                    <a:pt x="31824" y="2342"/>
                  </a:lnTo>
                  <a:lnTo>
                    <a:pt x="42341" y="63"/>
                  </a:lnTo>
                  <a:lnTo>
                    <a:pt x="75019" y="0"/>
                  </a:lnTo>
                  <a:lnTo>
                    <a:pt x="109664" y="11569"/>
                  </a:lnTo>
                  <a:lnTo>
                    <a:pt x="146071" y="2831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573"/>
            <p:cNvSpPr/>
            <p:nvPr>
              <p:custDataLst>
                <p:tags r:id="rId183"/>
              </p:custDataLst>
            </p:nvPr>
          </p:nvSpPr>
          <p:spPr>
            <a:xfrm>
              <a:off x="4645035" y="1775858"/>
              <a:ext cx="146072" cy="35415"/>
            </a:xfrm>
            <a:custGeom>
              <a:avLst/>
              <a:gdLst/>
              <a:ahLst/>
              <a:cxnLst/>
              <a:rect l="0" t="0" r="0" b="0"/>
              <a:pathLst>
                <a:path w="146072" h="35415">
                  <a:moveTo>
                    <a:pt x="0" y="13503"/>
                  </a:moveTo>
                  <a:lnTo>
                    <a:pt x="0" y="13503"/>
                  </a:lnTo>
                  <a:lnTo>
                    <a:pt x="11662" y="12691"/>
                  </a:lnTo>
                  <a:lnTo>
                    <a:pt x="46982" y="1381"/>
                  </a:lnTo>
                  <a:lnTo>
                    <a:pt x="56317" y="0"/>
                  </a:lnTo>
                  <a:lnTo>
                    <a:pt x="70697" y="3100"/>
                  </a:lnTo>
                  <a:lnTo>
                    <a:pt x="94959" y="11572"/>
                  </a:lnTo>
                  <a:lnTo>
                    <a:pt x="127564" y="19678"/>
                  </a:lnTo>
                  <a:lnTo>
                    <a:pt x="146071" y="354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3574"/>
            <p:cNvSpPr/>
            <p:nvPr>
              <p:custDataLst>
                <p:tags r:id="rId184"/>
              </p:custDataLst>
            </p:nvPr>
          </p:nvSpPr>
          <p:spPr>
            <a:xfrm>
              <a:off x="4784241" y="1928128"/>
              <a:ext cx="138329" cy="267987"/>
            </a:xfrm>
            <a:custGeom>
              <a:avLst/>
              <a:gdLst/>
              <a:ahLst/>
              <a:cxnLst/>
              <a:rect l="0" t="0" r="0" b="0"/>
              <a:pathLst>
                <a:path w="138329" h="267987">
                  <a:moveTo>
                    <a:pt x="116417" y="0"/>
                  </a:moveTo>
                  <a:lnTo>
                    <a:pt x="116417" y="0"/>
                  </a:lnTo>
                  <a:lnTo>
                    <a:pt x="112540" y="3877"/>
                  </a:lnTo>
                  <a:lnTo>
                    <a:pt x="108473" y="5781"/>
                  </a:lnTo>
                  <a:lnTo>
                    <a:pt x="106252" y="6288"/>
                  </a:lnTo>
                  <a:lnTo>
                    <a:pt x="88158" y="17380"/>
                  </a:lnTo>
                  <a:lnTo>
                    <a:pt x="81405" y="24225"/>
                  </a:lnTo>
                  <a:lnTo>
                    <a:pt x="74889" y="31865"/>
                  </a:lnTo>
                  <a:lnTo>
                    <a:pt x="62906" y="39918"/>
                  </a:lnTo>
                  <a:lnTo>
                    <a:pt x="52455" y="43307"/>
                  </a:lnTo>
                  <a:lnTo>
                    <a:pt x="47333" y="43669"/>
                  </a:lnTo>
                  <a:lnTo>
                    <a:pt x="46828" y="42908"/>
                  </a:lnTo>
                  <a:lnTo>
                    <a:pt x="47302" y="41589"/>
                  </a:lnTo>
                  <a:lnTo>
                    <a:pt x="49182" y="37960"/>
                  </a:lnTo>
                  <a:lnTo>
                    <a:pt x="51051" y="31354"/>
                  </a:lnTo>
                  <a:lnTo>
                    <a:pt x="54365" y="26649"/>
                  </a:lnTo>
                  <a:lnTo>
                    <a:pt x="76861" y="10542"/>
                  </a:lnTo>
                  <a:lnTo>
                    <a:pt x="84590" y="8263"/>
                  </a:lnTo>
                  <a:lnTo>
                    <a:pt x="89558" y="7730"/>
                  </a:lnTo>
                  <a:lnTo>
                    <a:pt x="94471" y="9657"/>
                  </a:lnTo>
                  <a:lnTo>
                    <a:pt x="104238" y="17506"/>
                  </a:lnTo>
                  <a:lnTo>
                    <a:pt x="111546" y="28360"/>
                  </a:lnTo>
                  <a:lnTo>
                    <a:pt x="114974" y="41854"/>
                  </a:lnTo>
                  <a:lnTo>
                    <a:pt x="116227" y="73738"/>
                  </a:lnTo>
                  <a:lnTo>
                    <a:pt x="114196" y="95154"/>
                  </a:lnTo>
                  <a:lnTo>
                    <a:pt x="102363" y="128078"/>
                  </a:lnTo>
                  <a:lnTo>
                    <a:pt x="89416" y="160820"/>
                  </a:lnTo>
                  <a:lnTo>
                    <a:pt x="75867" y="188220"/>
                  </a:lnTo>
                  <a:lnTo>
                    <a:pt x="52053" y="222231"/>
                  </a:lnTo>
                  <a:lnTo>
                    <a:pt x="27332" y="254411"/>
                  </a:lnTo>
                  <a:lnTo>
                    <a:pt x="17618" y="265182"/>
                  </a:lnTo>
                  <a:lnTo>
                    <a:pt x="12184" y="267986"/>
                  </a:lnTo>
                  <a:lnTo>
                    <a:pt x="9600" y="267111"/>
                  </a:lnTo>
                  <a:lnTo>
                    <a:pt x="4564" y="261811"/>
                  </a:lnTo>
                  <a:lnTo>
                    <a:pt x="1784" y="254045"/>
                  </a:lnTo>
                  <a:lnTo>
                    <a:pt x="0" y="235835"/>
                  </a:lnTo>
                  <a:lnTo>
                    <a:pt x="5888" y="200617"/>
                  </a:lnTo>
                  <a:lnTo>
                    <a:pt x="10452" y="185315"/>
                  </a:lnTo>
                  <a:lnTo>
                    <a:pt x="19265" y="171435"/>
                  </a:lnTo>
                  <a:lnTo>
                    <a:pt x="24007" y="165999"/>
                  </a:lnTo>
                  <a:lnTo>
                    <a:pt x="26408" y="165037"/>
                  </a:lnTo>
                  <a:lnTo>
                    <a:pt x="28820" y="165206"/>
                  </a:lnTo>
                  <a:lnTo>
                    <a:pt x="36092" y="167158"/>
                  </a:lnTo>
                  <a:lnTo>
                    <a:pt x="41765" y="168427"/>
                  </a:lnTo>
                  <a:lnTo>
                    <a:pt x="54083" y="174515"/>
                  </a:lnTo>
                  <a:lnTo>
                    <a:pt x="85821" y="199362"/>
                  </a:lnTo>
                  <a:lnTo>
                    <a:pt x="99688" y="202976"/>
                  </a:lnTo>
                  <a:lnTo>
                    <a:pt x="120863" y="204365"/>
                  </a:lnTo>
                  <a:lnTo>
                    <a:pt x="138328" y="19719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3575"/>
            <p:cNvSpPr/>
            <p:nvPr>
              <p:custDataLst>
                <p:tags r:id="rId185"/>
              </p:custDataLst>
            </p:nvPr>
          </p:nvSpPr>
          <p:spPr>
            <a:xfrm>
              <a:off x="4345591" y="1825878"/>
              <a:ext cx="189892" cy="7305"/>
            </a:xfrm>
            <a:custGeom>
              <a:avLst/>
              <a:gdLst/>
              <a:ahLst/>
              <a:cxnLst/>
              <a:rect l="0" t="0" r="0" b="0"/>
              <a:pathLst>
                <a:path w="189892" h="7305">
                  <a:moveTo>
                    <a:pt x="0" y="7304"/>
                  </a:moveTo>
                  <a:lnTo>
                    <a:pt x="0" y="7304"/>
                  </a:lnTo>
                  <a:lnTo>
                    <a:pt x="32970" y="7304"/>
                  </a:lnTo>
                  <a:lnTo>
                    <a:pt x="61334" y="5140"/>
                  </a:lnTo>
                  <a:lnTo>
                    <a:pt x="88503" y="1523"/>
                  </a:lnTo>
                  <a:lnTo>
                    <a:pt x="117112" y="452"/>
                  </a:lnTo>
                  <a:lnTo>
                    <a:pt x="151982" y="90"/>
                  </a:lnTo>
                  <a:lnTo>
                    <a:pt x="18989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3576"/>
            <p:cNvSpPr/>
            <p:nvPr>
              <p:custDataLst>
                <p:tags r:id="rId186"/>
              </p:custDataLst>
            </p:nvPr>
          </p:nvSpPr>
          <p:spPr>
            <a:xfrm>
              <a:off x="4163003" y="1957468"/>
              <a:ext cx="51126" cy="189766"/>
            </a:xfrm>
            <a:custGeom>
              <a:avLst/>
              <a:gdLst/>
              <a:ahLst/>
              <a:cxnLst/>
              <a:rect l="0" t="0" r="0" b="0"/>
              <a:pathLst>
                <a:path w="51126" h="189766">
                  <a:moveTo>
                    <a:pt x="0" y="58302"/>
                  </a:moveTo>
                  <a:lnTo>
                    <a:pt x="0" y="58302"/>
                  </a:lnTo>
                  <a:lnTo>
                    <a:pt x="3877" y="54425"/>
                  </a:lnTo>
                  <a:lnTo>
                    <a:pt x="5781" y="50357"/>
                  </a:lnTo>
                  <a:lnTo>
                    <a:pt x="6288" y="48137"/>
                  </a:lnTo>
                  <a:lnTo>
                    <a:pt x="10880" y="41134"/>
                  </a:lnTo>
                  <a:lnTo>
                    <a:pt x="15115" y="38499"/>
                  </a:lnTo>
                  <a:lnTo>
                    <a:pt x="19702" y="36517"/>
                  </a:lnTo>
                  <a:lnTo>
                    <a:pt x="31679" y="26349"/>
                  </a:lnTo>
                  <a:lnTo>
                    <a:pt x="34367" y="21649"/>
                  </a:lnTo>
                  <a:lnTo>
                    <a:pt x="36373" y="16855"/>
                  </a:lnTo>
                  <a:lnTo>
                    <a:pt x="41254" y="9594"/>
                  </a:lnTo>
                  <a:lnTo>
                    <a:pt x="42680" y="4735"/>
                  </a:lnTo>
                  <a:lnTo>
                    <a:pt x="43872" y="3114"/>
                  </a:lnTo>
                  <a:lnTo>
                    <a:pt x="45478" y="2034"/>
                  </a:lnTo>
                  <a:lnTo>
                    <a:pt x="50794" y="0"/>
                  </a:lnTo>
                  <a:lnTo>
                    <a:pt x="51116" y="20922"/>
                  </a:lnTo>
                  <a:lnTo>
                    <a:pt x="45343" y="51847"/>
                  </a:lnTo>
                  <a:lnTo>
                    <a:pt x="44022" y="87628"/>
                  </a:lnTo>
                  <a:lnTo>
                    <a:pt x="43848" y="124048"/>
                  </a:lnTo>
                  <a:lnTo>
                    <a:pt x="43825" y="158389"/>
                  </a:lnTo>
                  <a:lnTo>
                    <a:pt x="43822" y="171846"/>
                  </a:lnTo>
                  <a:lnTo>
                    <a:pt x="51125" y="1897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3577"/>
            <p:cNvSpPr/>
            <p:nvPr>
              <p:custDataLst>
                <p:tags r:id="rId187"/>
              </p:custDataLst>
            </p:nvPr>
          </p:nvSpPr>
          <p:spPr>
            <a:xfrm>
              <a:off x="4618491" y="1665725"/>
              <a:ext cx="193539" cy="246648"/>
            </a:xfrm>
            <a:custGeom>
              <a:avLst/>
              <a:gdLst/>
              <a:ahLst/>
              <a:cxnLst/>
              <a:rect l="0" t="0" r="0" b="0"/>
              <a:pathLst>
                <a:path w="193539" h="246648">
                  <a:moveTo>
                    <a:pt x="106883" y="50601"/>
                  </a:moveTo>
                  <a:lnTo>
                    <a:pt x="106883" y="50601"/>
                  </a:lnTo>
                  <a:lnTo>
                    <a:pt x="106883" y="46724"/>
                  </a:lnTo>
                  <a:lnTo>
                    <a:pt x="96003" y="15338"/>
                  </a:lnTo>
                  <a:lnTo>
                    <a:pt x="89503" y="5438"/>
                  </a:lnTo>
                  <a:lnTo>
                    <a:pt x="84822" y="2126"/>
                  </a:lnTo>
                  <a:lnTo>
                    <a:pt x="77624" y="261"/>
                  </a:lnTo>
                  <a:lnTo>
                    <a:pt x="75205" y="0"/>
                  </a:lnTo>
                  <a:lnTo>
                    <a:pt x="64045" y="3509"/>
                  </a:lnTo>
                  <a:lnTo>
                    <a:pt x="50459" y="13565"/>
                  </a:lnTo>
                  <a:lnTo>
                    <a:pt x="32140" y="37334"/>
                  </a:lnTo>
                  <a:lnTo>
                    <a:pt x="17701" y="67637"/>
                  </a:lnTo>
                  <a:lnTo>
                    <a:pt x="6341" y="97306"/>
                  </a:lnTo>
                  <a:lnTo>
                    <a:pt x="0" y="129630"/>
                  </a:lnTo>
                  <a:lnTo>
                    <a:pt x="285" y="159766"/>
                  </a:lnTo>
                  <a:lnTo>
                    <a:pt x="7652" y="195152"/>
                  </a:lnTo>
                  <a:lnTo>
                    <a:pt x="18422" y="218132"/>
                  </a:lnTo>
                  <a:lnTo>
                    <a:pt x="27262" y="228661"/>
                  </a:lnTo>
                  <a:lnTo>
                    <a:pt x="46162" y="242032"/>
                  </a:lnTo>
                  <a:lnTo>
                    <a:pt x="60669" y="246088"/>
                  </a:lnTo>
                  <a:lnTo>
                    <a:pt x="85130" y="246647"/>
                  </a:lnTo>
                  <a:lnTo>
                    <a:pt x="115329" y="237586"/>
                  </a:lnTo>
                  <a:lnTo>
                    <a:pt x="127137" y="228651"/>
                  </a:lnTo>
                  <a:lnTo>
                    <a:pt x="152920" y="196074"/>
                  </a:lnTo>
                  <a:lnTo>
                    <a:pt x="170407" y="165175"/>
                  </a:lnTo>
                  <a:lnTo>
                    <a:pt x="179264" y="137567"/>
                  </a:lnTo>
                  <a:lnTo>
                    <a:pt x="189527" y="103034"/>
                  </a:lnTo>
                  <a:lnTo>
                    <a:pt x="193538" y="72770"/>
                  </a:lnTo>
                  <a:lnTo>
                    <a:pt x="193421" y="52300"/>
                  </a:lnTo>
                  <a:lnTo>
                    <a:pt x="190518" y="43782"/>
                  </a:lnTo>
                  <a:lnTo>
                    <a:pt x="179711" y="29075"/>
                  </a:lnTo>
                  <a:lnTo>
                    <a:pt x="177345" y="26512"/>
                  </a:lnTo>
                  <a:lnTo>
                    <a:pt x="173334" y="25615"/>
                  </a:lnTo>
                  <a:lnTo>
                    <a:pt x="156868" y="28230"/>
                  </a:lnTo>
                  <a:lnTo>
                    <a:pt x="123644" y="42565"/>
                  </a:lnTo>
                  <a:lnTo>
                    <a:pt x="84972" y="579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3578"/>
            <p:cNvSpPr/>
            <p:nvPr>
              <p:custDataLst>
                <p:tags r:id="rId188"/>
              </p:custDataLst>
            </p:nvPr>
          </p:nvSpPr>
          <p:spPr>
            <a:xfrm>
              <a:off x="5404600" y="2103412"/>
              <a:ext cx="153376" cy="21912"/>
            </a:xfrm>
            <a:custGeom>
              <a:avLst/>
              <a:gdLst/>
              <a:ahLst/>
              <a:cxnLst/>
              <a:rect l="0" t="0" r="0" b="0"/>
              <a:pathLst>
                <a:path w="153376" h="21912">
                  <a:moveTo>
                    <a:pt x="0" y="21911"/>
                  </a:moveTo>
                  <a:lnTo>
                    <a:pt x="0" y="21911"/>
                  </a:lnTo>
                  <a:lnTo>
                    <a:pt x="3878" y="18033"/>
                  </a:lnTo>
                  <a:lnTo>
                    <a:pt x="10109" y="16130"/>
                  </a:lnTo>
                  <a:lnTo>
                    <a:pt x="22742" y="12894"/>
                  </a:lnTo>
                  <a:lnTo>
                    <a:pt x="52196" y="3021"/>
                  </a:lnTo>
                  <a:lnTo>
                    <a:pt x="87784" y="398"/>
                  </a:lnTo>
                  <a:lnTo>
                    <a:pt x="124179" y="52"/>
                  </a:lnTo>
                  <a:lnTo>
                    <a:pt x="15337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3579"/>
            <p:cNvSpPr/>
            <p:nvPr>
              <p:custDataLst>
                <p:tags r:id="rId189"/>
              </p:custDataLst>
            </p:nvPr>
          </p:nvSpPr>
          <p:spPr>
            <a:xfrm>
              <a:off x="5054032" y="1622823"/>
              <a:ext cx="314052" cy="640661"/>
            </a:xfrm>
            <a:custGeom>
              <a:avLst/>
              <a:gdLst/>
              <a:ahLst/>
              <a:cxnLst/>
              <a:rect l="0" t="0" r="0" b="0"/>
              <a:pathLst>
                <a:path w="314052" h="640661">
                  <a:moveTo>
                    <a:pt x="0" y="27771"/>
                  </a:moveTo>
                  <a:lnTo>
                    <a:pt x="0" y="27771"/>
                  </a:lnTo>
                  <a:lnTo>
                    <a:pt x="0" y="34774"/>
                  </a:lnTo>
                  <a:lnTo>
                    <a:pt x="13269" y="47515"/>
                  </a:lnTo>
                  <a:lnTo>
                    <a:pt x="24580" y="53818"/>
                  </a:lnTo>
                  <a:lnTo>
                    <a:pt x="35054" y="56047"/>
                  </a:lnTo>
                  <a:lnTo>
                    <a:pt x="67717" y="56091"/>
                  </a:lnTo>
                  <a:lnTo>
                    <a:pt x="92452" y="46809"/>
                  </a:lnTo>
                  <a:lnTo>
                    <a:pt x="97895" y="42184"/>
                  </a:lnTo>
                  <a:lnTo>
                    <a:pt x="107648" y="27754"/>
                  </a:lnTo>
                  <a:lnTo>
                    <a:pt x="108282" y="25325"/>
                  </a:lnTo>
                  <a:lnTo>
                    <a:pt x="107894" y="22895"/>
                  </a:lnTo>
                  <a:lnTo>
                    <a:pt x="103605" y="13163"/>
                  </a:lnTo>
                  <a:lnTo>
                    <a:pt x="103152" y="10729"/>
                  </a:lnTo>
                  <a:lnTo>
                    <a:pt x="98640" y="3426"/>
                  </a:lnTo>
                  <a:lnTo>
                    <a:pt x="94424" y="721"/>
                  </a:lnTo>
                  <a:lnTo>
                    <a:pt x="92163" y="0"/>
                  </a:lnTo>
                  <a:lnTo>
                    <a:pt x="89845" y="330"/>
                  </a:lnTo>
                  <a:lnTo>
                    <a:pt x="85104" y="2862"/>
                  </a:lnTo>
                  <a:lnTo>
                    <a:pt x="50931" y="35338"/>
                  </a:lnTo>
                  <a:lnTo>
                    <a:pt x="42112" y="45741"/>
                  </a:lnTo>
                  <a:lnTo>
                    <a:pt x="27196" y="79339"/>
                  </a:lnTo>
                  <a:lnTo>
                    <a:pt x="23477" y="100937"/>
                  </a:lnTo>
                  <a:lnTo>
                    <a:pt x="28336" y="134474"/>
                  </a:lnTo>
                  <a:lnTo>
                    <a:pt x="30252" y="138670"/>
                  </a:lnTo>
                  <a:lnTo>
                    <a:pt x="49468" y="157779"/>
                  </a:lnTo>
                  <a:lnTo>
                    <a:pt x="58774" y="162645"/>
                  </a:lnTo>
                  <a:lnTo>
                    <a:pt x="82819" y="166025"/>
                  </a:lnTo>
                  <a:lnTo>
                    <a:pt x="107684" y="166518"/>
                  </a:lnTo>
                  <a:lnTo>
                    <a:pt x="108307" y="165713"/>
                  </a:lnTo>
                  <a:lnTo>
                    <a:pt x="109538" y="159323"/>
                  </a:lnTo>
                  <a:lnTo>
                    <a:pt x="109548" y="163138"/>
                  </a:lnTo>
                  <a:lnTo>
                    <a:pt x="107387" y="167191"/>
                  </a:lnTo>
                  <a:lnTo>
                    <a:pt x="104533" y="171697"/>
                  </a:lnTo>
                  <a:lnTo>
                    <a:pt x="89851" y="206594"/>
                  </a:lnTo>
                  <a:lnTo>
                    <a:pt x="82458" y="230805"/>
                  </a:lnTo>
                  <a:lnTo>
                    <a:pt x="82092" y="241357"/>
                  </a:lnTo>
                  <a:lnTo>
                    <a:pt x="90628" y="266267"/>
                  </a:lnTo>
                  <a:lnTo>
                    <a:pt x="97543" y="277057"/>
                  </a:lnTo>
                  <a:lnTo>
                    <a:pt x="112486" y="285394"/>
                  </a:lnTo>
                  <a:lnTo>
                    <a:pt x="123300" y="286176"/>
                  </a:lnTo>
                  <a:lnTo>
                    <a:pt x="149203" y="282138"/>
                  </a:lnTo>
                  <a:lnTo>
                    <a:pt x="184335" y="263531"/>
                  </a:lnTo>
                  <a:lnTo>
                    <a:pt x="220576" y="234916"/>
                  </a:lnTo>
                  <a:lnTo>
                    <a:pt x="232470" y="219113"/>
                  </a:lnTo>
                  <a:lnTo>
                    <a:pt x="235323" y="218307"/>
                  </a:lnTo>
                  <a:lnTo>
                    <a:pt x="237221" y="218093"/>
                  </a:lnTo>
                  <a:lnTo>
                    <a:pt x="238486" y="218761"/>
                  </a:lnTo>
                  <a:lnTo>
                    <a:pt x="239330" y="220018"/>
                  </a:lnTo>
                  <a:lnTo>
                    <a:pt x="239891" y="221667"/>
                  </a:lnTo>
                  <a:lnTo>
                    <a:pt x="239455" y="223578"/>
                  </a:lnTo>
                  <a:lnTo>
                    <a:pt x="235775" y="230957"/>
                  </a:lnTo>
                  <a:lnTo>
                    <a:pt x="233984" y="259968"/>
                  </a:lnTo>
                  <a:lnTo>
                    <a:pt x="227935" y="292021"/>
                  </a:lnTo>
                  <a:lnTo>
                    <a:pt x="222082" y="324181"/>
                  </a:lnTo>
                  <a:lnTo>
                    <a:pt x="219176" y="359408"/>
                  </a:lnTo>
                  <a:lnTo>
                    <a:pt x="215620" y="383450"/>
                  </a:lnTo>
                  <a:lnTo>
                    <a:pt x="213499" y="409825"/>
                  </a:lnTo>
                  <a:lnTo>
                    <a:pt x="211745" y="437778"/>
                  </a:lnTo>
                  <a:lnTo>
                    <a:pt x="208260" y="466431"/>
                  </a:lnTo>
                  <a:lnTo>
                    <a:pt x="204006" y="493232"/>
                  </a:lnTo>
                  <a:lnTo>
                    <a:pt x="200222" y="518668"/>
                  </a:lnTo>
                  <a:lnTo>
                    <a:pt x="198092" y="554989"/>
                  </a:lnTo>
                  <a:lnTo>
                    <a:pt x="197461" y="585857"/>
                  </a:lnTo>
                  <a:lnTo>
                    <a:pt x="197230" y="622218"/>
                  </a:lnTo>
                  <a:lnTo>
                    <a:pt x="197205" y="634360"/>
                  </a:lnTo>
                  <a:lnTo>
                    <a:pt x="198013" y="636662"/>
                  </a:lnTo>
                  <a:lnTo>
                    <a:pt x="199364" y="638197"/>
                  </a:lnTo>
                  <a:lnTo>
                    <a:pt x="203484" y="640660"/>
                  </a:lnTo>
                  <a:lnTo>
                    <a:pt x="208075" y="633332"/>
                  </a:lnTo>
                  <a:lnTo>
                    <a:pt x="210698" y="624759"/>
                  </a:lnTo>
                  <a:lnTo>
                    <a:pt x="213820" y="594069"/>
                  </a:lnTo>
                  <a:lnTo>
                    <a:pt x="218061" y="557826"/>
                  </a:lnTo>
                  <a:lnTo>
                    <a:pt x="222673" y="529082"/>
                  </a:lnTo>
                  <a:lnTo>
                    <a:pt x="220652" y="496930"/>
                  </a:lnTo>
                  <a:lnTo>
                    <a:pt x="217247" y="474109"/>
                  </a:lnTo>
                  <a:lnTo>
                    <a:pt x="211251" y="461086"/>
                  </a:lnTo>
                  <a:lnTo>
                    <a:pt x="206688" y="455691"/>
                  </a:lnTo>
                  <a:lnTo>
                    <a:pt x="201955" y="453293"/>
                  </a:lnTo>
                  <a:lnTo>
                    <a:pt x="189877" y="451628"/>
                  </a:lnTo>
                  <a:lnTo>
                    <a:pt x="184028" y="451425"/>
                  </a:lnTo>
                  <a:lnTo>
                    <a:pt x="184359" y="452220"/>
                  </a:lnTo>
                  <a:lnTo>
                    <a:pt x="186892" y="455267"/>
                  </a:lnTo>
                  <a:lnTo>
                    <a:pt x="190722" y="457162"/>
                  </a:lnTo>
                  <a:lnTo>
                    <a:pt x="192880" y="457668"/>
                  </a:lnTo>
                  <a:lnTo>
                    <a:pt x="202985" y="463498"/>
                  </a:lnTo>
                  <a:lnTo>
                    <a:pt x="234158" y="466575"/>
                  </a:lnTo>
                  <a:lnTo>
                    <a:pt x="267984" y="472242"/>
                  </a:lnTo>
                  <a:lnTo>
                    <a:pt x="302212" y="480097"/>
                  </a:lnTo>
                  <a:lnTo>
                    <a:pt x="314051" y="48058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3580"/>
            <p:cNvSpPr/>
            <p:nvPr>
              <p:custDataLst>
                <p:tags r:id="rId190"/>
              </p:custDataLst>
            </p:nvPr>
          </p:nvSpPr>
          <p:spPr>
            <a:xfrm>
              <a:off x="6113042" y="1790396"/>
              <a:ext cx="124160" cy="20877"/>
            </a:xfrm>
            <a:custGeom>
              <a:avLst/>
              <a:gdLst/>
              <a:ahLst/>
              <a:cxnLst/>
              <a:rect l="0" t="0" r="0" b="0"/>
              <a:pathLst>
                <a:path w="124160" h="20877">
                  <a:moveTo>
                    <a:pt x="0" y="20876"/>
                  </a:moveTo>
                  <a:lnTo>
                    <a:pt x="0" y="20876"/>
                  </a:lnTo>
                  <a:lnTo>
                    <a:pt x="10165" y="10710"/>
                  </a:lnTo>
                  <a:lnTo>
                    <a:pt x="16961" y="8243"/>
                  </a:lnTo>
                  <a:lnTo>
                    <a:pt x="29911" y="4689"/>
                  </a:lnTo>
                  <a:lnTo>
                    <a:pt x="44027" y="661"/>
                  </a:lnTo>
                  <a:lnTo>
                    <a:pt x="74023" y="0"/>
                  </a:lnTo>
                  <a:lnTo>
                    <a:pt x="106875" y="5830"/>
                  </a:lnTo>
                  <a:lnTo>
                    <a:pt x="124159" y="62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3581"/>
            <p:cNvSpPr/>
            <p:nvPr>
              <p:custDataLst>
                <p:tags r:id="rId191"/>
              </p:custDataLst>
            </p:nvPr>
          </p:nvSpPr>
          <p:spPr>
            <a:xfrm>
              <a:off x="6288422" y="1921151"/>
              <a:ext cx="109305" cy="335374"/>
            </a:xfrm>
            <a:custGeom>
              <a:avLst/>
              <a:gdLst/>
              <a:ahLst/>
              <a:cxnLst/>
              <a:rect l="0" t="0" r="0" b="0"/>
              <a:pathLst>
                <a:path w="109305" h="335374">
                  <a:moveTo>
                    <a:pt x="14511" y="14280"/>
                  </a:moveTo>
                  <a:lnTo>
                    <a:pt x="14511" y="14280"/>
                  </a:lnTo>
                  <a:lnTo>
                    <a:pt x="10634" y="14280"/>
                  </a:lnTo>
                  <a:lnTo>
                    <a:pt x="9492" y="13469"/>
                  </a:lnTo>
                  <a:lnTo>
                    <a:pt x="8730" y="12116"/>
                  </a:lnTo>
                  <a:lnTo>
                    <a:pt x="8223" y="10403"/>
                  </a:lnTo>
                  <a:lnTo>
                    <a:pt x="7073" y="9261"/>
                  </a:lnTo>
                  <a:lnTo>
                    <a:pt x="3631" y="7992"/>
                  </a:lnTo>
                  <a:lnTo>
                    <a:pt x="2389" y="6842"/>
                  </a:lnTo>
                  <a:lnTo>
                    <a:pt x="0" y="0"/>
                  </a:lnTo>
                  <a:lnTo>
                    <a:pt x="5754" y="4757"/>
                  </a:lnTo>
                  <a:lnTo>
                    <a:pt x="38151" y="15955"/>
                  </a:lnTo>
                  <a:lnTo>
                    <a:pt x="49376" y="22080"/>
                  </a:lnTo>
                  <a:lnTo>
                    <a:pt x="67191" y="33822"/>
                  </a:lnTo>
                  <a:lnTo>
                    <a:pt x="70384" y="38654"/>
                  </a:lnTo>
                  <a:lnTo>
                    <a:pt x="72182" y="45937"/>
                  </a:lnTo>
                  <a:lnTo>
                    <a:pt x="72084" y="80448"/>
                  </a:lnTo>
                  <a:lnTo>
                    <a:pt x="61289" y="112296"/>
                  </a:lnTo>
                  <a:lnTo>
                    <a:pt x="58505" y="146805"/>
                  </a:lnTo>
                  <a:lnTo>
                    <a:pt x="58448" y="151320"/>
                  </a:lnTo>
                  <a:lnTo>
                    <a:pt x="59220" y="154330"/>
                  </a:lnTo>
                  <a:lnTo>
                    <a:pt x="60547" y="156337"/>
                  </a:lnTo>
                  <a:lnTo>
                    <a:pt x="70796" y="164841"/>
                  </a:lnTo>
                  <a:lnTo>
                    <a:pt x="77895" y="166821"/>
                  </a:lnTo>
                  <a:lnTo>
                    <a:pt x="85949" y="168219"/>
                  </a:lnTo>
                  <a:lnTo>
                    <a:pt x="97442" y="173412"/>
                  </a:lnTo>
                  <a:lnTo>
                    <a:pt x="103575" y="177787"/>
                  </a:lnTo>
                  <a:lnTo>
                    <a:pt x="106843" y="182436"/>
                  </a:lnTo>
                  <a:lnTo>
                    <a:pt x="108295" y="188019"/>
                  </a:lnTo>
                  <a:lnTo>
                    <a:pt x="109304" y="205601"/>
                  </a:lnTo>
                  <a:lnTo>
                    <a:pt x="101491" y="232372"/>
                  </a:lnTo>
                  <a:lnTo>
                    <a:pt x="87488" y="268291"/>
                  </a:lnTo>
                  <a:lnTo>
                    <a:pt x="72934" y="304757"/>
                  </a:lnTo>
                  <a:lnTo>
                    <a:pt x="58459" y="335373"/>
                  </a:lnTo>
                  <a:lnTo>
                    <a:pt x="58332" y="32102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3582"/>
            <p:cNvSpPr/>
            <p:nvPr>
              <p:custDataLst>
                <p:tags r:id="rId192"/>
              </p:custDataLst>
            </p:nvPr>
          </p:nvSpPr>
          <p:spPr>
            <a:xfrm>
              <a:off x="5536230" y="2081626"/>
              <a:ext cx="145905" cy="182238"/>
            </a:xfrm>
            <a:custGeom>
              <a:avLst/>
              <a:gdLst/>
              <a:ahLst/>
              <a:cxnLst/>
              <a:rect l="0" t="0" r="0" b="0"/>
              <a:pathLst>
                <a:path w="145905" h="182238">
                  <a:moveTo>
                    <a:pt x="72869" y="21786"/>
                  </a:moveTo>
                  <a:lnTo>
                    <a:pt x="72869" y="21786"/>
                  </a:lnTo>
                  <a:lnTo>
                    <a:pt x="72869" y="28074"/>
                  </a:lnTo>
                  <a:lnTo>
                    <a:pt x="72057" y="28413"/>
                  </a:lnTo>
                  <a:lnTo>
                    <a:pt x="61989" y="29063"/>
                  </a:lnTo>
                  <a:lnTo>
                    <a:pt x="60746" y="29883"/>
                  </a:lnTo>
                  <a:lnTo>
                    <a:pt x="59918" y="31242"/>
                  </a:lnTo>
                  <a:lnTo>
                    <a:pt x="59366" y="32959"/>
                  </a:lnTo>
                  <a:lnTo>
                    <a:pt x="58187" y="34104"/>
                  </a:lnTo>
                  <a:lnTo>
                    <a:pt x="54712" y="35376"/>
                  </a:lnTo>
                  <a:lnTo>
                    <a:pt x="44053" y="36367"/>
                  </a:lnTo>
                  <a:lnTo>
                    <a:pt x="43665" y="23102"/>
                  </a:lnTo>
                  <a:lnTo>
                    <a:pt x="60824" y="4652"/>
                  </a:lnTo>
                  <a:lnTo>
                    <a:pt x="65622" y="1998"/>
                  </a:lnTo>
                  <a:lnTo>
                    <a:pt x="75315" y="295"/>
                  </a:lnTo>
                  <a:lnTo>
                    <a:pt x="86487" y="0"/>
                  </a:lnTo>
                  <a:lnTo>
                    <a:pt x="89251" y="770"/>
                  </a:lnTo>
                  <a:lnTo>
                    <a:pt x="91094" y="2095"/>
                  </a:lnTo>
                  <a:lnTo>
                    <a:pt x="104729" y="27212"/>
                  </a:lnTo>
                  <a:lnTo>
                    <a:pt x="108007" y="41427"/>
                  </a:lnTo>
                  <a:lnTo>
                    <a:pt x="108302" y="61582"/>
                  </a:lnTo>
                  <a:lnTo>
                    <a:pt x="101924" y="96582"/>
                  </a:lnTo>
                  <a:lnTo>
                    <a:pt x="92003" y="121512"/>
                  </a:lnTo>
                  <a:lnTo>
                    <a:pt x="67543" y="150807"/>
                  </a:lnTo>
                  <a:lnTo>
                    <a:pt x="32457" y="173740"/>
                  </a:lnTo>
                  <a:lnTo>
                    <a:pt x="22178" y="178586"/>
                  </a:lnTo>
                  <a:lnTo>
                    <a:pt x="1729" y="182237"/>
                  </a:lnTo>
                  <a:lnTo>
                    <a:pt x="1098" y="181501"/>
                  </a:lnTo>
                  <a:lnTo>
                    <a:pt x="396" y="178519"/>
                  </a:lnTo>
                  <a:lnTo>
                    <a:pt x="0" y="168401"/>
                  </a:lnTo>
                  <a:lnTo>
                    <a:pt x="2072" y="161877"/>
                  </a:lnTo>
                  <a:lnTo>
                    <a:pt x="17007" y="137301"/>
                  </a:lnTo>
                  <a:lnTo>
                    <a:pt x="23967" y="133988"/>
                  </a:lnTo>
                  <a:lnTo>
                    <a:pt x="49669" y="131494"/>
                  </a:lnTo>
                  <a:lnTo>
                    <a:pt x="56607" y="133572"/>
                  </a:lnTo>
                  <a:lnTo>
                    <a:pt x="90131" y="151714"/>
                  </a:lnTo>
                  <a:lnTo>
                    <a:pt x="118333" y="171245"/>
                  </a:lnTo>
                  <a:lnTo>
                    <a:pt x="129430" y="174644"/>
                  </a:lnTo>
                  <a:lnTo>
                    <a:pt x="145904" y="17516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3583"/>
            <p:cNvSpPr/>
            <p:nvPr>
              <p:custDataLst>
                <p:tags r:id="rId193"/>
              </p:custDataLst>
            </p:nvPr>
          </p:nvSpPr>
          <p:spPr>
            <a:xfrm>
              <a:off x="5806294" y="1869700"/>
              <a:ext cx="189892" cy="11181"/>
            </a:xfrm>
            <a:custGeom>
              <a:avLst/>
              <a:gdLst/>
              <a:ahLst/>
              <a:cxnLst/>
              <a:rect l="0" t="0" r="0" b="0"/>
              <a:pathLst>
                <a:path w="189892" h="11181">
                  <a:moveTo>
                    <a:pt x="0" y="7303"/>
                  </a:moveTo>
                  <a:lnTo>
                    <a:pt x="0" y="7303"/>
                  </a:lnTo>
                  <a:lnTo>
                    <a:pt x="32200" y="7303"/>
                  </a:lnTo>
                  <a:lnTo>
                    <a:pt x="66125" y="7303"/>
                  </a:lnTo>
                  <a:lnTo>
                    <a:pt x="98900" y="11180"/>
                  </a:lnTo>
                  <a:lnTo>
                    <a:pt x="131613" y="8911"/>
                  </a:lnTo>
                  <a:lnTo>
                    <a:pt x="166795" y="6633"/>
                  </a:lnTo>
                  <a:lnTo>
                    <a:pt x="18989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3584"/>
            <p:cNvSpPr/>
            <p:nvPr>
              <p:custDataLst>
                <p:tags r:id="rId194"/>
              </p:custDataLst>
            </p:nvPr>
          </p:nvSpPr>
          <p:spPr>
            <a:xfrm>
              <a:off x="6041865" y="1658028"/>
              <a:ext cx="180032" cy="267037"/>
            </a:xfrm>
            <a:custGeom>
              <a:avLst/>
              <a:gdLst/>
              <a:ahLst/>
              <a:cxnLst/>
              <a:rect l="0" t="0" r="0" b="0"/>
              <a:pathLst>
                <a:path w="180032" h="267037">
                  <a:moveTo>
                    <a:pt x="100390" y="94815"/>
                  </a:moveTo>
                  <a:lnTo>
                    <a:pt x="100390" y="94815"/>
                  </a:lnTo>
                  <a:lnTo>
                    <a:pt x="100390" y="90938"/>
                  </a:lnTo>
                  <a:lnTo>
                    <a:pt x="110556" y="67482"/>
                  </a:lnTo>
                  <a:lnTo>
                    <a:pt x="125974" y="37837"/>
                  </a:lnTo>
                  <a:lnTo>
                    <a:pt x="129541" y="4891"/>
                  </a:lnTo>
                  <a:lnTo>
                    <a:pt x="128751" y="3217"/>
                  </a:lnTo>
                  <a:lnTo>
                    <a:pt x="127413" y="2101"/>
                  </a:lnTo>
                  <a:lnTo>
                    <a:pt x="123762" y="861"/>
                  </a:lnTo>
                  <a:lnTo>
                    <a:pt x="108558" y="0"/>
                  </a:lnTo>
                  <a:lnTo>
                    <a:pt x="90342" y="5726"/>
                  </a:lnTo>
                  <a:lnTo>
                    <a:pt x="80776" y="10047"/>
                  </a:lnTo>
                  <a:lnTo>
                    <a:pt x="51688" y="40707"/>
                  </a:lnTo>
                  <a:lnTo>
                    <a:pt x="32222" y="72285"/>
                  </a:lnTo>
                  <a:lnTo>
                    <a:pt x="18429" y="101034"/>
                  </a:lnTo>
                  <a:lnTo>
                    <a:pt x="8841" y="134077"/>
                  </a:lnTo>
                  <a:lnTo>
                    <a:pt x="1672" y="165598"/>
                  </a:lnTo>
                  <a:lnTo>
                    <a:pt x="0" y="198651"/>
                  </a:lnTo>
                  <a:lnTo>
                    <a:pt x="5094" y="224585"/>
                  </a:lnTo>
                  <a:lnTo>
                    <a:pt x="20944" y="252994"/>
                  </a:lnTo>
                  <a:lnTo>
                    <a:pt x="25516" y="258696"/>
                  </a:lnTo>
                  <a:lnTo>
                    <a:pt x="37087" y="265031"/>
                  </a:lnTo>
                  <a:lnTo>
                    <a:pt x="49534" y="267036"/>
                  </a:lnTo>
                  <a:lnTo>
                    <a:pt x="79637" y="259638"/>
                  </a:lnTo>
                  <a:lnTo>
                    <a:pt x="96856" y="248966"/>
                  </a:lnTo>
                  <a:lnTo>
                    <a:pt x="122156" y="218116"/>
                  </a:lnTo>
                  <a:lnTo>
                    <a:pt x="141749" y="189591"/>
                  </a:lnTo>
                  <a:lnTo>
                    <a:pt x="156376" y="160046"/>
                  </a:lnTo>
                  <a:lnTo>
                    <a:pt x="167111" y="129471"/>
                  </a:lnTo>
                  <a:lnTo>
                    <a:pt x="177198" y="95079"/>
                  </a:lnTo>
                  <a:lnTo>
                    <a:pt x="180031" y="62197"/>
                  </a:lnTo>
                  <a:lnTo>
                    <a:pt x="179826" y="35278"/>
                  </a:lnTo>
                  <a:lnTo>
                    <a:pt x="174429" y="19841"/>
                  </a:lnTo>
                  <a:lnTo>
                    <a:pt x="172471" y="18864"/>
                  </a:lnTo>
                  <a:lnTo>
                    <a:pt x="165968" y="19943"/>
                  </a:lnTo>
                  <a:lnTo>
                    <a:pt x="129605" y="3638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3585"/>
            <p:cNvSpPr/>
            <p:nvPr>
              <p:custDataLst>
                <p:tags r:id="rId195"/>
              </p:custDataLst>
            </p:nvPr>
          </p:nvSpPr>
          <p:spPr>
            <a:xfrm>
              <a:off x="2928709" y="1665201"/>
              <a:ext cx="197196" cy="21912"/>
            </a:xfrm>
            <a:custGeom>
              <a:avLst/>
              <a:gdLst/>
              <a:ahLst/>
              <a:cxnLst/>
              <a:rect l="0" t="0" r="0" b="0"/>
              <a:pathLst>
                <a:path w="197196" h="21912">
                  <a:moveTo>
                    <a:pt x="7304" y="21911"/>
                  </a:moveTo>
                  <a:lnTo>
                    <a:pt x="7304" y="21911"/>
                  </a:lnTo>
                  <a:lnTo>
                    <a:pt x="1015" y="21911"/>
                  </a:lnTo>
                  <a:lnTo>
                    <a:pt x="677" y="21099"/>
                  </a:lnTo>
                  <a:lnTo>
                    <a:pt x="0" y="14610"/>
                  </a:lnTo>
                  <a:lnTo>
                    <a:pt x="6289" y="20896"/>
                  </a:lnTo>
                  <a:lnTo>
                    <a:pt x="10880" y="21610"/>
                  </a:lnTo>
                  <a:lnTo>
                    <a:pt x="30734" y="21884"/>
                  </a:lnTo>
                  <a:lnTo>
                    <a:pt x="65887" y="15057"/>
                  </a:lnTo>
                  <a:lnTo>
                    <a:pt x="75538" y="13996"/>
                  </a:lnTo>
                  <a:lnTo>
                    <a:pt x="104690" y="7998"/>
                  </a:lnTo>
                  <a:lnTo>
                    <a:pt x="141067" y="7322"/>
                  </a:lnTo>
                  <a:lnTo>
                    <a:pt x="175732" y="7304"/>
                  </a:lnTo>
                  <a:lnTo>
                    <a:pt x="186347" y="7304"/>
                  </a:lnTo>
                  <a:lnTo>
                    <a:pt x="187528" y="6492"/>
                  </a:lnTo>
                  <a:lnTo>
                    <a:pt x="188316" y="5140"/>
                  </a:lnTo>
                  <a:lnTo>
                    <a:pt x="189799" y="301"/>
                  </a:lnTo>
                  <a:lnTo>
                    <a:pt x="197187" y="0"/>
                  </a:lnTo>
                  <a:lnTo>
                    <a:pt x="197195" y="7003"/>
                  </a:lnTo>
                  <a:lnTo>
                    <a:pt x="189892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3586"/>
            <p:cNvSpPr/>
            <p:nvPr>
              <p:custDataLst>
                <p:tags r:id="rId196"/>
              </p:custDataLst>
            </p:nvPr>
          </p:nvSpPr>
          <p:spPr>
            <a:xfrm>
              <a:off x="3265657" y="1519275"/>
              <a:ext cx="165958" cy="306091"/>
            </a:xfrm>
            <a:custGeom>
              <a:avLst/>
              <a:gdLst/>
              <a:ahLst/>
              <a:cxnLst/>
              <a:rect l="0" t="0" r="0" b="0"/>
              <a:pathLst>
                <a:path w="165958" h="306091">
                  <a:moveTo>
                    <a:pt x="123174" y="29070"/>
                  </a:moveTo>
                  <a:lnTo>
                    <a:pt x="123174" y="29070"/>
                  </a:lnTo>
                  <a:lnTo>
                    <a:pt x="116885" y="22782"/>
                  </a:lnTo>
                  <a:lnTo>
                    <a:pt x="115259" y="11117"/>
                  </a:lnTo>
                  <a:lnTo>
                    <a:pt x="112082" y="5402"/>
                  </a:lnTo>
                  <a:lnTo>
                    <a:pt x="110099" y="3553"/>
                  </a:lnTo>
                  <a:lnTo>
                    <a:pt x="105731" y="1499"/>
                  </a:lnTo>
                  <a:lnTo>
                    <a:pt x="91490" y="0"/>
                  </a:lnTo>
                  <a:lnTo>
                    <a:pt x="80334" y="3776"/>
                  </a:lnTo>
                  <a:lnTo>
                    <a:pt x="73567" y="9984"/>
                  </a:lnTo>
                  <a:lnTo>
                    <a:pt x="44931" y="45285"/>
                  </a:lnTo>
                  <a:lnTo>
                    <a:pt x="26538" y="79039"/>
                  </a:lnTo>
                  <a:lnTo>
                    <a:pt x="16998" y="107353"/>
                  </a:lnTo>
                  <a:lnTo>
                    <a:pt x="9031" y="137112"/>
                  </a:lnTo>
                  <a:lnTo>
                    <a:pt x="2343" y="170455"/>
                  </a:lnTo>
                  <a:lnTo>
                    <a:pt x="0" y="201253"/>
                  </a:lnTo>
                  <a:lnTo>
                    <a:pt x="118" y="230936"/>
                  </a:lnTo>
                  <a:lnTo>
                    <a:pt x="5743" y="259478"/>
                  </a:lnTo>
                  <a:lnTo>
                    <a:pt x="22482" y="291111"/>
                  </a:lnTo>
                  <a:lnTo>
                    <a:pt x="34280" y="300751"/>
                  </a:lnTo>
                  <a:lnTo>
                    <a:pt x="43361" y="304002"/>
                  </a:lnTo>
                  <a:lnTo>
                    <a:pt x="58538" y="306090"/>
                  </a:lnTo>
                  <a:lnTo>
                    <a:pt x="66315" y="302047"/>
                  </a:lnTo>
                  <a:lnTo>
                    <a:pt x="89297" y="280847"/>
                  </a:lnTo>
                  <a:lnTo>
                    <a:pt x="113463" y="247669"/>
                  </a:lnTo>
                  <a:lnTo>
                    <a:pt x="132106" y="213031"/>
                  </a:lnTo>
                  <a:lnTo>
                    <a:pt x="141690" y="183752"/>
                  </a:lnTo>
                  <a:lnTo>
                    <a:pt x="149669" y="150552"/>
                  </a:lnTo>
                  <a:lnTo>
                    <a:pt x="156361" y="119796"/>
                  </a:lnTo>
                  <a:lnTo>
                    <a:pt x="159516" y="90936"/>
                  </a:lnTo>
                  <a:lnTo>
                    <a:pt x="165277" y="58963"/>
                  </a:lnTo>
                  <a:lnTo>
                    <a:pt x="165957" y="27687"/>
                  </a:lnTo>
                  <a:lnTo>
                    <a:pt x="163017" y="17365"/>
                  </a:lnTo>
                  <a:lnTo>
                    <a:pt x="161097" y="13963"/>
                  </a:lnTo>
                  <a:lnTo>
                    <a:pt x="159005" y="11695"/>
                  </a:lnTo>
                  <a:lnTo>
                    <a:pt x="156800" y="10183"/>
                  </a:lnTo>
                  <a:lnTo>
                    <a:pt x="155329" y="8364"/>
                  </a:lnTo>
                  <a:lnTo>
                    <a:pt x="153695" y="4178"/>
                  </a:lnTo>
                  <a:lnTo>
                    <a:pt x="151636" y="3549"/>
                  </a:lnTo>
                  <a:lnTo>
                    <a:pt x="145020" y="5014"/>
                  </a:lnTo>
                  <a:lnTo>
                    <a:pt x="138834" y="10534"/>
                  </a:lnTo>
                  <a:lnTo>
                    <a:pt x="106329" y="45881"/>
                  </a:lnTo>
                  <a:lnTo>
                    <a:pt x="101263" y="5098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3587"/>
            <p:cNvSpPr/>
            <p:nvPr>
              <p:custDataLst>
                <p:tags r:id="rId197"/>
              </p:custDataLst>
            </p:nvPr>
          </p:nvSpPr>
          <p:spPr>
            <a:xfrm>
              <a:off x="3768613" y="1950794"/>
              <a:ext cx="160679" cy="28459"/>
            </a:xfrm>
            <a:custGeom>
              <a:avLst/>
              <a:gdLst/>
              <a:ahLst/>
              <a:cxnLst/>
              <a:rect l="0" t="0" r="0" b="0"/>
              <a:pathLst>
                <a:path w="160679" h="28459">
                  <a:moveTo>
                    <a:pt x="0" y="28458"/>
                  </a:moveTo>
                  <a:lnTo>
                    <a:pt x="0" y="28458"/>
                  </a:lnTo>
                  <a:lnTo>
                    <a:pt x="0" y="22170"/>
                  </a:lnTo>
                  <a:lnTo>
                    <a:pt x="20331" y="11078"/>
                  </a:lnTo>
                  <a:lnTo>
                    <a:pt x="56520" y="3069"/>
                  </a:lnTo>
                  <a:lnTo>
                    <a:pt x="87266" y="0"/>
                  </a:lnTo>
                  <a:lnTo>
                    <a:pt x="118946" y="1557"/>
                  </a:lnTo>
                  <a:lnTo>
                    <a:pt x="148017" y="8274"/>
                  </a:lnTo>
                  <a:lnTo>
                    <a:pt x="160678" y="1385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3588"/>
            <p:cNvSpPr/>
            <p:nvPr>
              <p:custDataLst>
                <p:tags r:id="rId198"/>
              </p:custDataLst>
            </p:nvPr>
          </p:nvSpPr>
          <p:spPr>
            <a:xfrm>
              <a:off x="3965808" y="1993863"/>
              <a:ext cx="153375" cy="21908"/>
            </a:xfrm>
            <a:custGeom>
              <a:avLst/>
              <a:gdLst/>
              <a:ahLst/>
              <a:cxnLst/>
              <a:rect l="0" t="0" r="0" b="0"/>
              <a:pathLst>
                <a:path w="153375" h="21908">
                  <a:moveTo>
                    <a:pt x="0" y="21907"/>
                  </a:moveTo>
                  <a:lnTo>
                    <a:pt x="0" y="21907"/>
                  </a:lnTo>
                  <a:lnTo>
                    <a:pt x="34337" y="4739"/>
                  </a:lnTo>
                  <a:lnTo>
                    <a:pt x="64460" y="933"/>
                  </a:lnTo>
                  <a:lnTo>
                    <a:pt x="98205" y="120"/>
                  </a:lnTo>
                  <a:lnTo>
                    <a:pt x="133788" y="3"/>
                  </a:lnTo>
                  <a:lnTo>
                    <a:pt x="136554" y="0"/>
                  </a:lnTo>
                  <a:lnTo>
                    <a:pt x="153374" y="730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SMARTInkShape-Group881"/>
          <p:cNvGrpSpPr/>
          <p:nvPr/>
        </p:nvGrpSpPr>
        <p:grpSpPr>
          <a:xfrm>
            <a:off x="6567554" y="1717768"/>
            <a:ext cx="695839" cy="706835"/>
            <a:chOff x="6567554" y="1717768"/>
            <a:chExt cx="695839" cy="706835"/>
          </a:xfrm>
        </p:grpSpPr>
        <p:sp>
          <p:nvSpPr>
            <p:cNvPr id="38" name="SMARTInkShape-3589"/>
            <p:cNvSpPr/>
            <p:nvPr>
              <p:custDataLst>
                <p:tags r:id="rId177"/>
              </p:custDataLst>
            </p:nvPr>
          </p:nvSpPr>
          <p:spPr>
            <a:xfrm>
              <a:off x="6967553" y="2161840"/>
              <a:ext cx="138767" cy="43822"/>
            </a:xfrm>
            <a:custGeom>
              <a:avLst/>
              <a:gdLst/>
              <a:ahLst/>
              <a:cxnLst/>
              <a:rect l="0" t="0" r="0" b="0"/>
              <a:pathLst>
                <a:path w="138767" h="43822">
                  <a:moveTo>
                    <a:pt x="0" y="43821"/>
                  </a:moveTo>
                  <a:lnTo>
                    <a:pt x="0" y="43821"/>
                  </a:lnTo>
                  <a:lnTo>
                    <a:pt x="0" y="39944"/>
                  </a:lnTo>
                  <a:lnTo>
                    <a:pt x="2164" y="35877"/>
                  </a:lnTo>
                  <a:lnTo>
                    <a:pt x="10165" y="26653"/>
                  </a:lnTo>
                  <a:lnTo>
                    <a:pt x="26202" y="17017"/>
                  </a:lnTo>
                  <a:lnTo>
                    <a:pt x="58993" y="4866"/>
                  </a:lnTo>
                  <a:lnTo>
                    <a:pt x="89239" y="641"/>
                  </a:lnTo>
                  <a:lnTo>
                    <a:pt x="123636" y="25"/>
                  </a:lnTo>
                  <a:lnTo>
                    <a:pt x="13876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3590"/>
            <p:cNvSpPr/>
            <p:nvPr>
              <p:custDataLst>
                <p:tags r:id="rId178"/>
              </p:custDataLst>
            </p:nvPr>
          </p:nvSpPr>
          <p:spPr>
            <a:xfrm>
              <a:off x="6567554" y="1717768"/>
              <a:ext cx="326964" cy="610440"/>
            </a:xfrm>
            <a:custGeom>
              <a:avLst/>
              <a:gdLst/>
              <a:ahLst/>
              <a:cxnLst/>
              <a:rect l="0" t="0" r="0" b="0"/>
              <a:pathLst>
                <a:path w="326964" h="610440">
                  <a:moveTo>
                    <a:pt x="49430" y="5861"/>
                  </a:moveTo>
                  <a:lnTo>
                    <a:pt x="49430" y="5861"/>
                  </a:lnTo>
                  <a:lnTo>
                    <a:pt x="49430" y="16027"/>
                  </a:lnTo>
                  <a:lnTo>
                    <a:pt x="48618" y="17507"/>
                  </a:lnTo>
                  <a:lnTo>
                    <a:pt x="47265" y="18494"/>
                  </a:lnTo>
                  <a:lnTo>
                    <a:pt x="45552" y="19152"/>
                  </a:lnTo>
                  <a:lnTo>
                    <a:pt x="44411" y="20402"/>
                  </a:lnTo>
                  <a:lnTo>
                    <a:pt x="43142" y="23956"/>
                  </a:lnTo>
                  <a:lnTo>
                    <a:pt x="43615" y="26039"/>
                  </a:lnTo>
                  <a:lnTo>
                    <a:pt x="48158" y="32849"/>
                  </a:lnTo>
                  <a:lnTo>
                    <a:pt x="62517" y="47266"/>
                  </a:lnTo>
                  <a:lnTo>
                    <a:pt x="74768" y="53745"/>
                  </a:lnTo>
                  <a:lnTo>
                    <a:pt x="98251" y="56559"/>
                  </a:lnTo>
                  <a:lnTo>
                    <a:pt x="112765" y="52982"/>
                  </a:lnTo>
                  <a:lnTo>
                    <a:pt x="134914" y="42172"/>
                  </a:lnTo>
                  <a:lnTo>
                    <a:pt x="146383" y="32600"/>
                  </a:lnTo>
                  <a:lnTo>
                    <a:pt x="149326" y="27754"/>
                  </a:lnTo>
                  <a:lnTo>
                    <a:pt x="151214" y="18030"/>
                  </a:lnTo>
                  <a:lnTo>
                    <a:pt x="149309" y="13163"/>
                  </a:lnTo>
                  <a:lnTo>
                    <a:pt x="141473" y="3427"/>
                  </a:lnTo>
                  <a:lnTo>
                    <a:pt x="136863" y="722"/>
                  </a:lnTo>
                  <a:lnTo>
                    <a:pt x="134499" y="0"/>
                  </a:lnTo>
                  <a:lnTo>
                    <a:pt x="127543" y="1363"/>
                  </a:lnTo>
                  <a:lnTo>
                    <a:pt x="91678" y="19641"/>
                  </a:lnTo>
                  <a:lnTo>
                    <a:pt x="63727" y="48677"/>
                  </a:lnTo>
                  <a:lnTo>
                    <a:pt x="34762" y="80862"/>
                  </a:lnTo>
                  <a:lnTo>
                    <a:pt x="17222" y="108693"/>
                  </a:lnTo>
                  <a:lnTo>
                    <a:pt x="4026" y="143300"/>
                  </a:lnTo>
                  <a:lnTo>
                    <a:pt x="0" y="162268"/>
                  </a:lnTo>
                  <a:lnTo>
                    <a:pt x="1223" y="173026"/>
                  </a:lnTo>
                  <a:lnTo>
                    <a:pt x="4471" y="181595"/>
                  </a:lnTo>
                  <a:lnTo>
                    <a:pt x="6473" y="183879"/>
                  </a:lnTo>
                  <a:lnTo>
                    <a:pt x="19395" y="191424"/>
                  </a:lnTo>
                  <a:lnTo>
                    <a:pt x="23726" y="192055"/>
                  </a:lnTo>
                  <a:lnTo>
                    <a:pt x="56978" y="188061"/>
                  </a:lnTo>
                  <a:lnTo>
                    <a:pt x="93209" y="176029"/>
                  </a:lnTo>
                  <a:lnTo>
                    <a:pt x="112509" y="166490"/>
                  </a:lnTo>
                  <a:lnTo>
                    <a:pt x="134459" y="147083"/>
                  </a:lnTo>
                  <a:lnTo>
                    <a:pt x="135911" y="143555"/>
                  </a:lnTo>
                  <a:lnTo>
                    <a:pt x="137052" y="137433"/>
                  </a:lnTo>
                  <a:lnTo>
                    <a:pt x="126906" y="147500"/>
                  </a:lnTo>
                  <a:lnTo>
                    <a:pt x="124438" y="154290"/>
                  </a:lnTo>
                  <a:lnTo>
                    <a:pt x="120886" y="167237"/>
                  </a:lnTo>
                  <a:lnTo>
                    <a:pt x="105331" y="200663"/>
                  </a:lnTo>
                  <a:lnTo>
                    <a:pt x="101498" y="225937"/>
                  </a:lnTo>
                  <a:lnTo>
                    <a:pt x="102906" y="254372"/>
                  </a:lnTo>
                  <a:lnTo>
                    <a:pt x="108828" y="284081"/>
                  </a:lnTo>
                  <a:lnTo>
                    <a:pt x="124226" y="299886"/>
                  </a:lnTo>
                  <a:lnTo>
                    <a:pt x="131634" y="302897"/>
                  </a:lnTo>
                  <a:lnTo>
                    <a:pt x="135881" y="303700"/>
                  </a:lnTo>
                  <a:lnTo>
                    <a:pt x="144928" y="302428"/>
                  </a:lnTo>
                  <a:lnTo>
                    <a:pt x="161310" y="294985"/>
                  </a:lnTo>
                  <a:lnTo>
                    <a:pt x="184780" y="277930"/>
                  </a:lnTo>
                  <a:lnTo>
                    <a:pt x="215659" y="241714"/>
                  </a:lnTo>
                  <a:lnTo>
                    <a:pt x="220690" y="235656"/>
                  </a:lnTo>
                  <a:lnTo>
                    <a:pt x="231915" y="210790"/>
                  </a:lnTo>
                  <a:lnTo>
                    <a:pt x="231205" y="243197"/>
                  </a:lnTo>
                  <a:lnTo>
                    <a:pt x="224073" y="271668"/>
                  </a:lnTo>
                  <a:lnTo>
                    <a:pt x="219384" y="301019"/>
                  </a:lnTo>
                  <a:lnTo>
                    <a:pt x="215831" y="335413"/>
                  </a:lnTo>
                  <a:lnTo>
                    <a:pt x="212652" y="360073"/>
                  </a:lnTo>
                  <a:lnTo>
                    <a:pt x="211238" y="387263"/>
                  </a:lnTo>
                  <a:lnTo>
                    <a:pt x="210610" y="415578"/>
                  </a:lnTo>
                  <a:lnTo>
                    <a:pt x="210331" y="444392"/>
                  </a:lnTo>
                  <a:lnTo>
                    <a:pt x="210207" y="473428"/>
                  </a:lnTo>
                  <a:lnTo>
                    <a:pt x="210152" y="500399"/>
                  </a:lnTo>
                  <a:lnTo>
                    <a:pt x="210121" y="534067"/>
                  </a:lnTo>
                  <a:lnTo>
                    <a:pt x="213987" y="567254"/>
                  </a:lnTo>
                  <a:lnTo>
                    <a:pt x="217210" y="601011"/>
                  </a:lnTo>
                  <a:lnTo>
                    <a:pt x="217384" y="610439"/>
                  </a:lnTo>
                  <a:lnTo>
                    <a:pt x="217411" y="579959"/>
                  </a:lnTo>
                  <a:lnTo>
                    <a:pt x="217411" y="545942"/>
                  </a:lnTo>
                  <a:lnTo>
                    <a:pt x="215247" y="517032"/>
                  </a:lnTo>
                  <a:lnTo>
                    <a:pt x="209161" y="481391"/>
                  </a:lnTo>
                  <a:lnTo>
                    <a:pt x="196515" y="461482"/>
                  </a:lnTo>
                  <a:lnTo>
                    <a:pt x="190271" y="455056"/>
                  </a:lnTo>
                  <a:lnTo>
                    <a:pt x="178442" y="447687"/>
                  </a:lnTo>
                  <a:lnTo>
                    <a:pt x="166764" y="442622"/>
                  </a:lnTo>
                  <a:lnTo>
                    <a:pt x="159118" y="436870"/>
                  </a:lnTo>
                  <a:lnTo>
                    <a:pt x="190911" y="436771"/>
                  </a:lnTo>
                  <a:lnTo>
                    <a:pt x="227236" y="434605"/>
                  </a:lnTo>
                  <a:lnTo>
                    <a:pt x="260287" y="430481"/>
                  </a:lnTo>
                  <a:lnTo>
                    <a:pt x="292844" y="429666"/>
                  </a:lnTo>
                  <a:lnTo>
                    <a:pt x="326963" y="4294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3591"/>
            <p:cNvSpPr/>
            <p:nvPr>
              <p:custDataLst>
                <p:tags r:id="rId179"/>
              </p:custDataLst>
            </p:nvPr>
          </p:nvSpPr>
          <p:spPr>
            <a:xfrm>
              <a:off x="6989463" y="2111218"/>
              <a:ext cx="273930" cy="313385"/>
            </a:xfrm>
            <a:custGeom>
              <a:avLst/>
              <a:gdLst/>
              <a:ahLst/>
              <a:cxnLst/>
              <a:rect l="0" t="0" r="0" b="0"/>
              <a:pathLst>
                <a:path w="273930" h="313385">
                  <a:moveTo>
                    <a:pt x="197194" y="21408"/>
                  </a:moveTo>
                  <a:lnTo>
                    <a:pt x="197194" y="21408"/>
                  </a:lnTo>
                  <a:lnTo>
                    <a:pt x="193318" y="21408"/>
                  </a:lnTo>
                  <a:lnTo>
                    <a:pt x="192175" y="20597"/>
                  </a:lnTo>
                  <a:lnTo>
                    <a:pt x="191413" y="19244"/>
                  </a:lnTo>
                  <a:lnTo>
                    <a:pt x="190906" y="17531"/>
                  </a:lnTo>
                  <a:lnTo>
                    <a:pt x="191379" y="15577"/>
                  </a:lnTo>
                  <a:lnTo>
                    <a:pt x="196269" y="8117"/>
                  </a:lnTo>
                  <a:lnTo>
                    <a:pt x="207862" y="2042"/>
                  </a:lnTo>
                  <a:lnTo>
                    <a:pt x="220973" y="0"/>
                  </a:lnTo>
                  <a:lnTo>
                    <a:pt x="229674" y="533"/>
                  </a:lnTo>
                  <a:lnTo>
                    <a:pt x="261539" y="10386"/>
                  </a:lnTo>
                  <a:lnTo>
                    <a:pt x="264437" y="12437"/>
                  </a:lnTo>
                  <a:lnTo>
                    <a:pt x="267655" y="16880"/>
                  </a:lnTo>
                  <a:lnTo>
                    <a:pt x="273345" y="27821"/>
                  </a:lnTo>
                  <a:lnTo>
                    <a:pt x="273929" y="32175"/>
                  </a:lnTo>
                  <a:lnTo>
                    <a:pt x="270875" y="46058"/>
                  </a:lnTo>
                  <a:lnTo>
                    <a:pt x="264020" y="60451"/>
                  </a:lnTo>
                  <a:lnTo>
                    <a:pt x="237108" y="94449"/>
                  </a:lnTo>
                  <a:lnTo>
                    <a:pt x="204797" y="121494"/>
                  </a:lnTo>
                  <a:lnTo>
                    <a:pt x="181816" y="135545"/>
                  </a:lnTo>
                  <a:lnTo>
                    <a:pt x="175539" y="145129"/>
                  </a:lnTo>
                  <a:lnTo>
                    <a:pt x="179237" y="145438"/>
                  </a:lnTo>
                  <a:lnTo>
                    <a:pt x="183263" y="143346"/>
                  </a:lnTo>
                  <a:lnTo>
                    <a:pt x="185473" y="141652"/>
                  </a:lnTo>
                  <a:lnTo>
                    <a:pt x="192255" y="139770"/>
                  </a:lnTo>
                  <a:lnTo>
                    <a:pt x="220236" y="138352"/>
                  </a:lnTo>
                  <a:lnTo>
                    <a:pt x="232334" y="142168"/>
                  </a:lnTo>
                  <a:lnTo>
                    <a:pt x="242321" y="148437"/>
                  </a:lnTo>
                  <a:lnTo>
                    <a:pt x="245654" y="153065"/>
                  </a:lnTo>
                  <a:lnTo>
                    <a:pt x="253866" y="175440"/>
                  </a:lnTo>
                  <a:lnTo>
                    <a:pt x="254031" y="185624"/>
                  </a:lnTo>
                  <a:lnTo>
                    <a:pt x="245354" y="215192"/>
                  </a:lnTo>
                  <a:lnTo>
                    <a:pt x="225698" y="246166"/>
                  </a:lnTo>
                  <a:lnTo>
                    <a:pt x="202916" y="266967"/>
                  </a:lnTo>
                  <a:lnTo>
                    <a:pt x="167773" y="291595"/>
                  </a:lnTo>
                  <a:lnTo>
                    <a:pt x="138726" y="307229"/>
                  </a:lnTo>
                  <a:lnTo>
                    <a:pt x="109545" y="312300"/>
                  </a:lnTo>
                  <a:lnTo>
                    <a:pt x="76912" y="313384"/>
                  </a:lnTo>
                  <a:lnTo>
                    <a:pt x="57412" y="309623"/>
                  </a:lnTo>
                  <a:lnTo>
                    <a:pt x="21325" y="288170"/>
                  </a:lnTo>
                  <a:lnTo>
                    <a:pt x="0" y="27703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MARTInkShape-3592"/>
          <p:cNvSpPr/>
          <p:nvPr>
            <p:custDataLst>
              <p:tags r:id="rId2"/>
            </p:custDataLst>
          </p:nvPr>
        </p:nvSpPr>
        <p:spPr>
          <a:xfrm>
            <a:off x="2227572" y="2789942"/>
            <a:ext cx="299445" cy="65733"/>
          </a:xfrm>
          <a:custGeom>
            <a:avLst/>
            <a:gdLst/>
            <a:ahLst/>
            <a:cxnLst/>
            <a:rect l="0" t="0" r="0" b="0"/>
            <a:pathLst>
              <a:path w="299445" h="65733">
                <a:moveTo>
                  <a:pt x="0" y="0"/>
                </a:moveTo>
                <a:lnTo>
                  <a:pt x="0" y="0"/>
                </a:lnTo>
                <a:lnTo>
                  <a:pt x="0" y="7277"/>
                </a:lnTo>
                <a:lnTo>
                  <a:pt x="6288" y="7302"/>
                </a:lnTo>
                <a:lnTo>
                  <a:pt x="6627" y="8114"/>
                </a:lnTo>
                <a:lnTo>
                  <a:pt x="7277" y="14307"/>
                </a:lnTo>
                <a:lnTo>
                  <a:pt x="11173" y="14518"/>
                </a:lnTo>
                <a:lnTo>
                  <a:pt x="12317" y="15359"/>
                </a:lnTo>
                <a:lnTo>
                  <a:pt x="13589" y="18458"/>
                </a:lnTo>
                <a:lnTo>
                  <a:pt x="14740" y="19609"/>
                </a:lnTo>
                <a:lnTo>
                  <a:pt x="20806" y="21608"/>
                </a:lnTo>
                <a:lnTo>
                  <a:pt x="35405" y="21908"/>
                </a:lnTo>
                <a:lnTo>
                  <a:pt x="42708" y="28199"/>
                </a:lnTo>
                <a:lnTo>
                  <a:pt x="47369" y="28913"/>
                </a:lnTo>
                <a:lnTo>
                  <a:pt x="83796" y="29214"/>
                </a:lnTo>
                <a:lnTo>
                  <a:pt x="119293" y="29214"/>
                </a:lnTo>
                <a:lnTo>
                  <a:pt x="141201" y="29214"/>
                </a:lnTo>
                <a:lnTo>
                  <a:pt x="146070" y="31378"/>
                </a:lnTo>
                <a:lnTo>
                  <a:pt x="150939" y="34234"/>
                </a:lnTo>
                <a:lnTo>
                  <a:pt x="160677" y="36067"/>
                </a:lnTo>
                <a:lnTo>
                  <a:pt x="185022" y="36510"/>
                </a:lnTo>
                <a:lnTo>
                  <a:pt x="189891" y="38678"/>
                </a:lnTo>
                <a:lnTo>
                  <a:pt x="194760" y="41536"/>
                </a:lnTo>
                <a:lnTo>
                  <a:pt x="204498" y="43370"/>
                </a:lnTo>
                <a:lnTo>
                  <a:pt x="214237" y="43732"/>
                </a:lnTo>
                <a:lnTo>
                  <a:pt x="219105" y="45946"/>
                </a:lnTo>
                <a:lnTo>
                  <a:pt x="224966" y="50102"/>
                </a:lnTo>
                <a:lnTo>
                  <a:pt x="231955" y="50923"/>
                </a:lnTo>
                <a:lnTo>
                  <a:pt x="243540" y="51099"/>
                </a:lnTo>
                <a:lnTo>
                  <a:pt x="248359" y="53277"/>
                </a:lnTo>
                <a:lnTo>
                  <a:pt x="253206" y="56139"/>
                </a:lnTo>
                <a:lnTo>
                  <a:pt x="261486" y="58127"/>
                </a:lnTo>
                <a:lnTo>
                  <a:pt x="283421" y="58426"/>
                </a:lnTo>
                <a:lnTo>
                  <a:pt x="292040" y="65643"/>
                </a:lnTo>
                <a:lnTo>
                  <a:pt x="299443" y="65732"/>
                </a:lnTo>
                <a:lnTo>
                  <a:pt x="299444" y="61524"/>
                </a:lnTo>
                <a:lnTo>
                  <a:pt x="299444" y="63321"/>
                </a:lnTo>
                <a:lnTo>
                  <a:pt x="298633" y="64124"/>
                </a:lnTo>
                <a:lnTo>
                  <a:pt x="292146" y="65731"/>
                </a:lnTo>
                <a:lnTo>
                  <a:pt x="292140" y="65732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Shape-3593"/>
          <p:cNvSpPr/>
          <p:nvPr>
            <p:custDataLst>
              <p:tags r:id="rId3"/>
            </p:custDataLst>
          </p:nvPr>
        </p:nvSpPr>
        <p:spPr>
          <a:xfrm>
            <a:off x="2797246" y="2834779"/>
            <a:ext cx="255616" cy="28200"/>
          </a:xfrm>
          <a:custGeom>
            <a:avLst/>
            <a:gdLst/>
            <a:ahLst/>
            <a:cxnLst/>
            <a:rect l="0" t="0" r="0" b="0"/>
            <a:pathLst>
              <a:path w="255616" h="28200">
                <a:moveTo>
                  <a:pt x="7303" y="6288"/>
                </a:moveTo>
                <a:lnTo>
                  <a:pt x="7303" y="6288"/>
                </a:lnTo>
                <a:lnTo>
                  <a:pt x="301" y="6288"/>
                </a:lnTo>
                <a:lnTo>
                  <a:pt x="27" y="0"/>
                </a:lnTo>
                <a:lnTo>
                  <a:pt x="0" y="6264"/>
                </a:lnTo>
                <a:lnTo>
                  <a:pt x="6288" y="6286"/>
                </a:lnTo>
                <a:lnTo>
                  <a:pt x="6627" y="7098"/>
                </a:lnTo>
                <a:lnTo>
                  <a:pt x="7003" y="10164"/>
                </a:lnTo>
                <a:lnTo>
                  <a:pt x="7915" y="11307"/>
                </a:lnTo>
                <a:lnTo>
                  <a:pt x="13566" y="13291"/>
                </a:lnTo>
                <a:lnTo>
                  <a:pt x="48219" y="13591"/>
                </a:lnTo>
                <a:lnTo>
                  <a:pt x="82560" y="13592"/>
                </a:lnTo>
                <a:lnTo>
                  <a:pt x="90013" y="13592"/>
                </a:lnTo>
                <a:lnTo>
                  <a:pt x="94918" y="15756"/>
                </a:lnTo>
                <a:lnTo>
                  <a:pt x="99802" y="18611"/>
                </a:lnTo>
                <a:lnTo>
                  <a:pt x="109550" y="20444"/>
                </a:lnTo>
                <a:lnTo>
                  <a:pt x="144547" y="20892"/>
                </a:lnTo>
                <a:lnTo>
                  <a:pt x="180747" y="20895"/>
                </a:lnTo>
                <a:lnTo>
                  <a:pt x="216610" y="20895"/>
                </a:lnTo>
                <a:lnTo>
                  <a:pt x="252097" y="20895"/>
                </a:lnTo>
                <a:lnTo>
                  <a:pt x="255615" y="20895"/>
                </a:lnTo>
                <a:lnTo>
                  <a:pt x="248346" y="20895"/>
                </a:lnTo>
                <a:lnTo>
                  <a:pt x="241016" y="28199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Shape-3594"/>
          <p:cNvSpPr/>
          <p:nvPr>
            <p:custDataLst>
              <p:tags r:id="rId4"/>
            </p:custDataLst>
          </p:nvPr>
        </p:nvSpPr>
        <p:spPr>
          <a:xfrm>
            <a:off x="3323107" y="2833763"/>
            <a:ext cx="321036" cy="7305"/>
          </a:xfrm>
          <a:custGeom>
            <a:avLst/>
            <a:gdLst/>
            <a:ahLst/>
            <a:cxnLst/>
            <a:rect l="0" t="0" r="0" b="0"/>
            <a:pathLst>
              <a:path w="321036" h="7305">
                <a:moveTo>
                  <a:pt x="7296" y="0"/>
                </a:moveTo>
                <a:lnTo>
                  <a:pt x="7296" y="0"/>
                </a:lnTo>
                <a:lnTo>
                  <a:pt x="0" y="0"/>
                </a:lnTo>
                <a:lnTo>
                  <a:pt x="13558" y="0"/>
                </a:lnTo>
                <a:lnTo>
                  <a:pt x="20224" y="5020"/>
                </a:lnTo>
                <a:lnTo>
                  <a:pt x="26996" y="6627"/>
                </a:lnTo>
                <a:lnTo>
                  <a:pt x="63307" y="7304"/>
                </a:lnTo>
                <a:lnTo>
                  <a:pt x="97523" y="7304"/>
                </a:lnTo>
                <a:lnTo>
                  <a:pt x="132057" y="7304"/>
                </a:lnTo>
                <a:lnTo>
                  <a:pt x="168440" y="7304"/>
                </a:lnTo>
                <a:lnTo>
                  <a:pt x="204954" y="7304"/>
                </a:lnTo>
                <a:lnTo>
                  <a:pt x="213623" y="6492"/>
                </a:lnTo>
                <a:lnTo>
                  <a:pt x="220181" y="3427"/>
                </a:lnTo>
                <a:lnTo>
                  <a:pt x="223877" y="3096"/>
                </a:lnTo>
                <a:lnTo>
                  <a:pt x="242309" y="6590"/>
                </a:lnTo>
                <a:lnTo>
                  <a:pt x="275682" y="189"/>
                </a:lnTo>
                <a:lnTo>
                  <a:pt x="302794" y="3"/>
                </a:lnTo>
                <a:lnTo>
                  <a:pt x="307150" y="2166"/>
                </a:lnTo>
                <a:lnTo>
                  <a:pt x="313640" y="7003"/>
                </a:lnTo>
                <a:lnTo>
                  <a:pt x="321035" y="7296"/>
                </a:lnTo>
                <a:lnTo>
                  <a:pt x="299436" y="7304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SMARTInkShape-Group885"/>
          <p:cNvGrpSpPr/>
          <p:nvPr/>
        </p:nvGrpSpPr>
        <p:grpSpPr>
          <a:xfrm>
            <a:off x="730359" y="4469780"/>
            <a:ext cx="438204" cy="430879"/>
            <a:chOff x="730359" y="4469780"/>
            <a:chExt cx="438204" cy="430879"/>
          </a:xfrm>
        </p:grpSpPr>
        <p:sp>
          <p:nvSpPr>
            <p:cNvPr id="45" name="SMARTInkShape-3595"/>
            <p:cNvSpPr/>
            <p:nvPr>
              <p:custDataLst>
                <p:tags r:id="rId171"/>
              </p:custDataLst>
            </p:nvPr>
          </p:nvSpPr>
          <p:spPr>
            <a:xfrm>
              <a:off x="796083" y="4550089"/>
              <a:ext cx="124161" cy="51126"/>
            </a:xfrm>
            <a:custGeom>
              <a:avLst/>
              <a:gdLst/>
              <a:ahLst/>
              <a:cxnLst/>
              <a:rect l="0" t="0" r="0" b="0"/>
              <a:pathLst>
                <a:path w="124161" h="51126">
                  <a:moveTo>
                    <a:pt x="0" y="51125"/>
                  </a:moveTo>
                  <a:lnTo>
                    <a:pt x="0" y="51125"/>
                  </a:lnTo>
                  <a:lnTo>
                    <a:pt x="0" y="44837"/>
                  </a:lnTo>
                  <a:lnTo>
                    <a:pt x="812" y="44498"/>
                  </a:lnTo>
                  <a:lnTo>
                    <a:pt x="3877" y="44122"/>
                  </a:lnTo>
                  <a:lnTo>
                    <a:pt x="7945" y="41791"/>
                  </a:lnTo>
                  <a:lnTo>
                    <a:pt x="28260" y="26661"/>
                  </a:lnTo>
                  <a:lnTo>
                    <a:pt x="60001" y="18451"/>
                  </a:lnTo>
                  <a:lnTo>
                    <a:pt x="89372" y="9333"/>
                  </a:lnTo>
                  <a:lnTo>
                    <a:pt x="108518" y="6760"/>
                  </a:lnTo>
                  <a:lnTo>
                    <a:pt x="12416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3596"/>
            <p:cNvSpPr/>
            <p:nvPr>
              <p:custDataLst>
                <p:tags r:id="rId172"/>
              </p:custDataLst>
            </p:nvPr>
          </p:nvSpPr>
          <p:spPr>
            <a:xfrm>
              <a:off x="752262" y="4469780"/>
              <a:ext cx="160678" cy="36489"/>
            </a:xfrm>
            <a:custGeom>
              <a:avLst/>
              <a:gdLst/>
              <a:ahLst/>
              <a:cxnLst/>
              <a:rect l="0" t="0" r="0" b="0"/>
              <a:pathLst>
                <a:path w="160678" h="36489">
                  <a:moveTo>
                    <a:pt x="0" y="36488"/>
                  </a:moveTo>
                  <a:lnTo>
                    <a:pt x="0" y="36488"/>
                  </a:lnTo>
                  <a:lnTo>
                    <a:pt x="3877" y="36488"/>
                  </a:lnTo>
                  <a:lnTo>
                    <a:pt x="7945" y="34325"/>
                  </a:lnTo>
                  <a:lnTo>
                    <a:pt x="10166" y="32611"/>
                  </a:lnTo>
                  <a:lnTo>
                    <a:pt x="16961" y="30707"/>
                  </a:lnTo>
                  <a:lnTo>
                    <a:pt x="29912" y="27472"/>
                  </a:lnTo>
                  <a:lnTo>
                    <a:pt x="63338" y="12043"/>
                  </a:lnTo>
                  <a:lnTo>
                    <a:pt x="97383" y="2534"/>
                  </a:lnTo>
                  <a:lnTo>
                    <a:pt x="132455" y="71"/>
                  </a:lnTo>
                  <a:lnTo>
                    <a:pt x="140774" y="0"/>
                  </a:lnTo>
                  <a:lnTo>
                    <a:pt x="145880" y="2148"/>
                  </a:lnTo>
                  <a:lnTo>
                    <a:pt x="160677" y="145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3597"/>
            <p:cNvSpPr/>
            <p:nvPr>
              <p:custDataLst>
                <p:tags r:id="rId173"/>
              </p:custDataLst>
            </p:nvPr>
          </p:nvSpPr>
          <p:spPr>
            <a:xfrm>
              <a:off x="730359" y="4528179"/>
              <a:ext cx="160671" cy="277514"/>
            </a:xfrm>
            <a:custGeom>
              <a:avLst/>
              <a:gdLst/>
              <a:ahLst/>
              <a:cxnLst/>
              <a:rect l="0" t="0" r="0" b="0"/>
              <a:pathLst>
                <a:path w="160671" h="277514">
                  <a:moveTo>
                    <a:pt x="14600" y="0"/>
                  </a:moveTo>
                  <a:lnTo>
                    <a:pt x="14600" y="0"/>
                  </a:lnTo>
                  <a:lnTo>
                    <a:pt x="8311" y="0"/>
                  </a:lnTo>
                  <a:lnTo>
                    <a:pt x="7973" y="811"/>
                  </a:lnTo>
                  <a:lnTo>
                    <a:pt x="7304" y="34548"/>
                  </a:lnTo>
                  <a:lnTo>
                    <a:pt x="5133" y="66434"/>
                  </a:lnTo>
                  <a:lnTo>
                    <a:pt x="1008" y="98961"/>
                  </a:lnTo>
                  <a:lnTo>
                    <a:pt x="193" y="131625"/>
                  </a:lnTo>
                  <a:lnTo>
                    <a:pt x="32" y="166329"/>
                  </a:lnTo>
                  <a:lnTo>
                    <a:pt x="0" y="200746"/>
                  </a:lnTo>
                  <a:lnTo>
                    <a:pt x="5774" y="232577"/>
                  </a:lnTo>
                  <a:lnTo>
                    <a:pt x="7431" y="242134"/>
                  </a:lnTo>
                  <a:lnTo>
                    <a:pt x="17372" y="261441"/>
                  </a:lnTo>
                  <a:lnTo>
                    <a:pt x="24218" y="268488"/>
                  </a:lnTo>
                  <a:lnTo>
                    <a:pt x="31858" y="273513"/>
                  </a:lnTo>
                  <a:lnTo>
                    <a:pt x="40722" y="276342"/>
                  </a:lnTo>
                  <a:lnTo>
                    <a:pt x="74729" y="277513"/>
                  </a:lnTo>
                  <a:lnTo>
                    <a:pt x="82710" y="276713"/>
                  </a:lnTo>
                  <a:lnTo>
                    <a:pt x="96610" y="271751"/>
                  </a:lnTo>
                  <a:lnTo>
                    <a:pt x="118518" y="268200"/>
                  </a:lnTo>
                  <a:lnTo>
                    <a:pt x="129787" y="262325"/>
                  </a:lnTo>
                  <a:lnTo>
                    <a:pt x="132777" y="260091"/>
                  </a:lnTo>
                  <a:lnTo>
                    <a:pt x="140429" y="257609"/>
                  </a:lnTo>
                  <a:lnTo>
                    <a:pt x="144741" y="256947"/>
                  </a:lnTo>
                  <a:lnTo>
                    <a:pt x="147616" y="255694"/>
                  </a:lnTo>
                  <a:lnTo>
                    <a:pt x="149533" y="254047"/>
                  </a:lnTo>
                  <a:lnTo>
                    <a:pt x="160670" y="24101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3598"/>
            <p:cNvSpPr/>
            <p:nvPr>
              <p:custDataLst>
                <p:tags r:id="rId174"/>
              </p:custDataLst>
            </p:nvPr>
          </p:nvSpPr>
          <p:spPr>
            <a:xfrm>
              <a:off x="1037099" y="4484446"/>
              <a:ext cx="131464" cy="219018"/>
            </a:xfrm>
            <a:custGeom>
              <a:avLst/>
              <a:gdLst/>
              <a:ahLst/>
              <a:cxnLst/>
              <a:rect l="0" t="0" r="0" b="0"/>
              <a:pathLst>
                <a:path w="131464" h="219018">
                  <a:moveTo>
                    <a:pt x="131463" y="7215"/>
                  </a:moveTo>
                  <a:lnTo>
                    <a:pt x="131463" y="7215"/>
                  </a:lnTo>
                  <a:lnTo>
                    <a:pt x="131463" y="3338"/>
                  </a:lnTo>
                  <a:lnTo>
                    <a:pt x="130652" y="2196"/>
                  </a:lnTo>
                  <a:lnTo>
                    <a:pt x="129299" y="1434"/>
                  </a:lnTo>
                  <a:lnTo>
                    <a:pt x="118172" y="0"/>
                  </a:lnTo>
                  <a:lnTo>
                    <a:pt x="106806" y="10085"/>
                  </a:lnTo>
                  <a:lnTo>
                    <a:pt x="85466" y="46104"/>
                  </a:lnTo>
                  <a:lnTo>
                    <a:pt x="74554" y="68510"/>
                  </a:lnTo>
                  <a:lnTo>
                    <a:pt x="59720" y="101284"/>
                  </a:lnTo>
                  <a:lnTo>
                    <a:pt x="41973" y="137033"/>
                  </a:lnTo>
                  <a:lnTo>
                    <a:pt x="27647" y="173188"/>
                  </a:lnTo>
                  <a:lnTo>
                    <a:pt x="7616" y="207338"/>
                  </a:lnTo>
                  <a:lnTo>
                    <a:pt x="0" y="21901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3599"/>
            <p:cNvSpPr/>
            <p:nvPr>
              <p:custDataLst>
                <p:tags r:id="rId175"/>
              </p:custDataLst>
            </p:nvPr>
          </p:nvSpPr>
          <p:spPr>
            <a:xfrm>
              <a:off x="759566" y="4872463"/>
              <a:ext cx="306748" cy="28196"/>
            </a:xfrm>
            <a:custGeom>
              <a:avLst/>
              <a:gdLst/>
              <a:ahLst/>
              <a:cxnLst/>
              <a:rect l="0" t="0" r="0" b="0"/>
              <a:pathLst>
                <a:path w="306748" h="28196">
                  <a:moveTo>
                    <a:pt x="0" y="28195"/>
                  </a:moveTo>
                  <a:lnTo>
                    <a:pt x="0" y="28195"/>
                  </a:lnTo>
                  <a:lnTo>
                    <a:pt x="6288" y="28195"/>
                  </a:lnTo>
                  <a:lnTo>
                    <a:pt x="12933" y="23176"/>
                  </a:lnTo>
                  <a:lnTo>
                    <a:pt x="46560" y="9305"/>
                  </a:lnTo>
                  <a:lnTo>
                    <a:pt x="80515" y="5738"/>
                  </a:lnTo>
                  <a:lnTo>
                    <a:pt x="110698" y="31"/>
                  </a:lnTo>
                  <a:lnTo>
                    <a:pt x="138993" y="0"/>
                  </a:lnTo>
                  <a:lnTo>
                    <a:pt x="175314" y="5296"/>
                  </a:lnTo>
                  <a:lnTo>
                    <a:pt x="211805" y="11935"/>
                  </a:lnTo>
                  <a:lnTo>
                    <a:pt x="244894" y="13261"/>
                  </a:lnTo>
                  <a:lnTo>
                    <a:pt x="280208" y="13560"/>
                  </a:lnTo>
                  <a:lnTo>
                    <a:pt x="306747" y="135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3600"/>
            <p:cNvSpPr/>
            <p:nvPr>
              <p:custDataLst>
                <p:tags r:id="rId176"/>
              </p:custDataLst>
            </p:nvPr>
          </p:nvSpPr>
          <p:spPr>
            <a:xfrm>
              <a:off x="1000582" y="4491661"/>
              <a:ext cx="160678" cy="226410"/>
            </a:xfrm>
            <a:custGeom>
              <a:avLst/>
              <a:gdLst/>
              <a:ahLst/>
              <a:cxnLst/>
              <a:rect l="0" t="0" r="0" b="0"/>
              <a:pathLst>
                <a:path w="160678" h="226410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811" y="5020"/>
                  </a:lnTo>
                  <a:lnTo>
                    <a:pt x="2164" y="5781"/>
                  </a:lnTo>
                  <a:lnTo>
                    <a:pt x="3877" y="6288"/>
                  </a:lnTo>
                  <a:lnTo>
                    <a:pt x="14797" y="15115"/>
                  </a:lnTo>
                  <a:lnTo>
                    <a:pt x="26804" y="27658"/>
                  </a:lnTo>
                  <a:lnTo>
                    <a:pt x="35713" y="39934"/>
                  </a:lnTo>
                  <a:lnTo>
                    <a:pt x="55383" y="58622"/>
                  </a:lnTo>
                  <a:lnTo>
                    <a:pt x="80712" y="93440"/>
                  </a:lnTo>
                  <a:lnTo>
                    <a:pt x="89431" y="104826"/>
                  </a:lnTo>
                  <a:lnTo>
                    <a:pt x="108155" y="139106"/>
                  </a:lnTo>
                  <a:lnTo>
                    <a:pt x="125819" y="169549"/>
                  </a:lnTo>
                  <a:lnTo>
                    <a:pt x="145574" y="203995"/>
                  </a:lnTo>
                  <a:lnTo>
                    <a:pt x="154853" y="219943"/>
                  </a:lnTo>
                  <a:lnTo>
                    <a:pt x="160677" y="2264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886"/>
          <p:cNvGrpSpPr/>
          <p:nvPr/>
        </p:nvGrpSpPr>
        <p:grpSpPr>
          <a:xfrm>
            <a:off x="1486013" y="4418626"/>
            <a:ext cx="1318537" cy="363558"/>
            <a:chOff x="1486013" y="4418626"/>
            <a:chExt cx="1318537" cy="363558"/>
          </a:xfrm>
        </p:grpSpPr>
        <p:sp>
          <p:nvSpPr>
            <p:cNvPr id="52" name="SMARTInkShape-3601"/>
            <p:cNvSpPr/>
            <p:nvPr>
              <p:custDataLst>
                <p:tags r:id="rId164"/>
              </p:custDataLst>
            </p:nvPr>
          </p:nvSpPr>
          <p:spPr>
            <a:xfrm>
              <a:off x="2154537" y="4469751"/>
              <a:ext cx="73036" cy="283346"/>
            </a:xfrm>
            <a:custGeom>
              <a:avLst/>
              <a:gdLst/>
              <a:ahLst/>
              <a:cxnLst/>
              <a:rect l="0" t="0" r="0" b="0"/>
              <a:pathLst>
                <a:path w="73036" h="283346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4"/>
                  </a:lnTo>
                  <a:lnTo>
                    <a:pt x="6852" y="10108"/>
                  </a:lnTo>
                  <a:lnTo>
                    <a:pt x="7277" y="45428"/>
                  </a:lnTo>
                  <a:lnTo>
                    <a:pt x="12317" y="79183"/>
                  </a:lnTo>
                  <a:lnTo>
                    <a:pt x="13929" y="107497"/>
                  </a:lnTo>
                  <a:lnTo>
                    <a:pt x="15217" y="137256"/>
                  </a:lnTo>
                  <a:lnTo>
                    <a:pt x="19567" y="169787"/>
                  </a:lnTo>
                  <a:lnTo>
                    <a:pt x="21447" y="203412"/>
                  </a:lnTo>
                  <a:lnTo>
                    <a:pt x="21819" y="233498"/>
                  </a:lnTo>
                  <a:lnTo>
                    <a:pt x="28191" y="263472"/>
                  </a:lnTo>
                  <a:lnTo>
                    <a:pt x="30923" y="269390"/>
                  </a:lnTo>
                  <a:lnTo>
                    <a:pt x="34031" y="274725"/>
                  </a:lnTo>
                  <a:lnTo>
                    <a:pt x="35412" y="279802"/>
                  </a:lnTo>
                  <a:lnTo>
                    <a:pt x="36592" y="281480"/>
                  </a:lnTo>
                  <a:lnTo>
                    <a:pt x="38190" y="282599"/>
                  </a:lnTo>
                  <a:lnTo>
                    <a:pt x="40067" y="283345"/>
                  </a:lnTo>
                  <a:lnTo>
                    <a:pt x="41318" y="283031"/>
                  </a:lnTo>
                  <a:lnTo>
                    <a:pt x="42153" y="282009"/>
                  </a:lnTo>
                  <a:lnTo>
                    <a:pt x="42709" y="280518"/>
                  </a:lnTo>
                  <a:lnTo>
                    <a:pt x="43891" y="279523"/>
                  </a:lnTo>
                  <a:lnTo>
                    <a:pt x="50244" y="276500"/>
                  </a:lnTo>
                  <a:lnTo>
                    <a:pt x="73035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3602"/>
            <p:cNvSpPr/>
            <p:nvPr>
              <p:custDataLst>
                <p:tags r:id="rId165"/>
              </p:custDataLst>
            </p:nvPr>
          </p:nvSpPr>
          <p:spPr>
            <a:xfrm>
              <a:off x="2001163" y="4608518"/>
              <a:ext cx="94947" cy="129884"/>
            </a:xfrm>
            <a:custGeom>
              <a:avLst/>
              <a:gdLst/>
              <a:ahLst/>
              <a:cxnLst/>
              <a:rect l="0" t="0" r="0" b="0"/>
              <a:pathLst>
                <a:path w="94947" h="129884">
                  <a:moveTo>
                    <a:pt x="0" y="0"/>
                  </a:moveTo>
                  <a:lnTo>
                    <a:pt x="0" y="0"/>
                  </a:lnTo>
                  <a:lnTo>
                    <a:pt x="0" y="23667"/>
                  </a:lnTo>
                  <a:lnTo>
                    <a:pt x="7438" y="59635"/>
                  </a:lnTo>
                  <a:lnTo>
                    <a:pt x="13503" y="91227"/>
                  </a:lnTo>
                  <a:lnTo>
                    <a:pt x="18157" y="106737"/>
                  </a:lnTo>
                  <a:lnTo>
                    <a:pt x="24570" y="114522"/>
                  </a:lnTo>
                  <a:lnTo>
                    <a:pt x="40775" y="127910"/>
                  </a:lnTo>
                  <a:lnTo>
                    <a:pt x="45984" y="129883"/>
                  </a:lnTo>
                  <a:lnTo>
                    <a:pt x="47697" y="129598"/>
                  </a:lnTo>
                  <a:lnTo>
                    <a:pt x="48840" y="128597"/>
                  </a:lnTo>
                  <a:lnTo>
                    <a:pt x="49602" y="127118"/>
                  </a:lnTo>
                  <a:lnTo>
                    <a:pt x="67445" y="114253"/>
                  </a:lnTo>
                  <a:lnTo>
                    <a:pt x="70550" y="107314"/>
                  </a:lnTo>
                  <a:lnTo>
                    <a:pt x="78539" y="84913"/>
                  </a:lnTo>
                  <a:lnTo>
                    <a:pt x="84584" y="70513"/>
                  </a:lnTo>
                  <a:lnTo>
                    <a:pt x="87463" y="36512"/>
                  </a:lnTo>
                  <a:lnTo>
                    <a:pt x="87642" y="14718"/>
                  </a:lnTo>
                  <a:lnTo>
                    <a:pt x="94946" y="146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3603"/>
            <p:cNvSpPr/>
            <p:nvPr>
              <p:custDataLst>
                <p:tags r:id="rId166"/>
              </p:custDataLst>
            </p:nvPr>
          </p:nvSpPr>
          <p:spPr>
            <a:xfrm>
              <a:off x="2528157" y="4418626"/>
              <a:ext cx="276393" cy="363558"/>
            </a:xfrm>
            <a:custGeom>
              <a:avLst/>
              <a:gdLst/>
              <a:ahLst/>
              <a:cxnLst/>
              <a:rect l="0" t="0" r="0" b="0"/>
              <a:pathLst>
                <a:path w="276393" h="363558">
                  <a:moveTo>
                    <a:pt x="20770" y="0"/>
                  </a:moveTo>
                  <a:lnTo>
                    <a:pt x="20770" y="0"/>
                  </a:lnTo>
                  <a:lnTo>
                    <a:pt x="20770" y="10166"/>
                  </a:lnTo>
                  <a:lnTo>
                    <a:pt x="32415" y="40885"/>
                  </a:lnTo>
                  <a:lnTo>
                    <a:pt x="34792" y="74379"/>
                  </a:lnTo>
                  <a:lnTo>
                    <a:pt x="37367" y="104811"/>
                  </a:lnTo>
                  <a:lnTo>
                    <a:pt x="41130" y="128545"/>
                  </a:lnTo>
                  <a:lnTo>
                    <a:pt x="45508" y="155323"/>
                  </a:lnTo>
                  <a:lnTo>
                    <a:pt x="47994" y="181290"/>
                  </a:lnTo>
                  <a:lnTo>
                    <a:pt x="49911" y="206356"/>
                  </a:lnTo>
                  <a:lnTo>
                    <a:pt x="54741" y="242468"/>
                  </a:lnTo>
                  <a:lnTo>
                    <a:pt x="56533" y="274087"/>
                  </a:lnTo>
                  <a:lnTo>
                    <a:pt x="57064" y="303202"/>
                  </a:lnTo>
                  <a:lnTo>
                    <a:pt x="57258" y="338921"/>
                  </a:lnTo>
                  <a:lnTo>
                    <a:pt x="55110" y="347556"/>
                  </a:lnTo>
                  <a:lnTo>
                    <a:pt x="51503" y="356979"/>
                  </a:lnTo>
                  <a:lnTo>
                    <a:pt x="50996" y="359712"/>
                  </a:lnTo>
                  <a:lnTo>
                    <a:pt x="49847" y="361533"/>
                  </a:lnTo>
                  <a:lnTo>
                    <a:pt x="48270" y="362747"/>
                  </a:lnTo>
                  <a:lnTo>
                    <a:pt x="46406" y="363557"/>
                  </a:lnTo>
                  <a:lnTo>
                    <a:pt x="44353" y="363285"/>
                  </a:lnTo>
                  <a:lnTo>
                    <a:pt x="39907" y="360819"/>
                  </a:lnTo>
                  <a:lnTo>
                    <a:pt x="38397" y="359025"/>
                  </a:lnTo>
                  <a:lnTo>
                    <a:pt x="18243" y="323347"/>
                  </a:lnTo>
                  <a:lnTo>
                    <a:pt x="9390" y="304226"/>
                  </a:lnTo>
                  <a:lnTo>
                    <a:pt x="0" y="269235"/>
                  </a:lnTo>
                  <a:lnTo>
                    <a:pt x="431" y="266321"/>
                  </a:lnTo>
                  <a:lnTo>
                    <a:pt x="5247" y="257192"/>
                  </a:lnTo>
                  <a:lnTo>
                    <a:pt x="7920" y="256320"/>
                  </a:lnTo>
                  <a:lnTo>
                    <a:pt x="20125" y="255761"/>
                  </a:lnTo>
                  <a:lnTo>
                    <a:pt x="26704" y="257848"/>
                  </a:lnTo>
                  <a:lnTo>
                    <a:pt x="29595" y="259541"/>
                  </a:lnTo>
                  <a:lnTo>
                    <a:pt x="61488" y="266506"/>
                  </a:lnTo>
                  <a:lnTo>
                    <a:pt x="97600" y="280069"/>
                  </a:lnTo>
                  <a:lnTo>
                    <a:pt x="130822" y="284209"/>
                  </a:lnTo>
                  <a:lnTo>
                    <a:pt x="144340" y="283747"/>
                  </a:lnTo>
                  <a:lnTo>
                    <a:pt x="175188" y="274635"/>
                  </a:lnTo>
                  <a:lnTo>
                    <a:pt x="200690" y="262866"/>
                  </a:lnTo>
                  <a:lnTo>
                    <a:pt x="224120" y="242004"/>
                  </a:lnTo>
                  <a:lnTo>
                    <a:pt x="228815" y="235234"/>
                  </a:lnTo>
                  <a:lnTo>
                    <a:pt x="238640" y="210472"/>
                  </a:lnTo>
                  <a:lnTo>
                    <a:pt x="239509" y="202391"/>
                  </a:lnTo>
                  <a:lnTo>
                    <a:pt x="238819" y="200659"/>
                  </a:lnTo>
                  <a:lnTo>
                    <a:pt x="237548" y="199505"/>
                  </a:lnTo>
                  <a:lnTo>
                    <a:pt x="233555" y="197651"/>
                  </a:lnTo>
                  <a:lnTo>
                    <a:pt x="228986" y="197330"/>
                  </a:lnTo>
                  <a:lnTo>
                    <a:pt x="224756" y="199419"/>
                  </a:lnTo>
                  <a:lnTo>
                    <a:pt x="222492" y="201112"/>
                  </a:lnTo>
                  <a:lnTo>
                    <a:pt x="205772" y="229215"/>
                  </a:lnTo>
                  <a:lnTo>
                    <a:pt x="191995" y="263110"/>
                  </a:lnTo>
                  <a:lnTo>
                    <a:pt x="189178" y="293287"/>
                  </a:lnTo>
                  <a:lnTo>
                    <a:pt x="192754" y="310514"/>
                  </a:lnTo>
                  <a:lnTo>
                    <a:pt x="198953" y="322020"/>
                  </a:lnTo>
                  <a:lnTo>
                    <a:pt x="205930" y="330569"/>
                  </a:lnTo>
                  <a:lnTo>
                    <a:pt x="217013" y="338241"/>
                  </a:lnTo>
                  <a:lnTo>
                    <a:pt x="230577" y="341776"/>
                  </a:lnTo>
                  <a:lnTo>
                    <a:pt x="240070" y="340440"/>
                  </a:lnTo>
                  <a:lnTo>
                    <a:pt x="276392" y="32865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3604"/>
            <p:cNvSpPr/>
            <p:nvPr>
              <p:custDataLst>
                <p:tags r:id="rId167"/>
              </p:custDataLst>
            </p:nvPr>
          </p:nvSpPr>
          <p:spPr>
            <a:xfrm>
              <a:off x="2308337" y="4608526"/>
              <a:ext cx="131038" cy="160670"/>
            </a:xfrm>
            <a:custGeom>
              <a:avLst/>
              <a:gdLst/>
              <a:ahLst/>
              <a:cxnLst/>
              <a:rect l="0" t="0" r="0" b="0"/>
              <a:pathLst>
                <a:path w="131038" h="160670">
                  <a:moveTo>
                    <a:pt x="21484" y="29206"/>
                  </a:moveTo>
                  <a:lnTo>
                    <a:pt x="21484" y="29206"/>
                  </a:lnTo>
                  <a:lnTo>
                    <a:pt x="25361" y="25328"/>
                  </a:lnTo>
                  <a:lnTo>
                    <a:pt x="29429" y="23425"/>
                  </a:lnTo>
                  <a:lnTo>
                    <a:pt x="31650" y="22917"/>
                  </a:lnTo>
                  <a:lnTo>
                    <a:pt x="33130" y="21767"/>
                  </a:lnTo>
                  <a:lnTo>
                    <a:pt x="42264" y="8638"/>
                  </a:lnTo>
                  <a:lnTo>
                    <a:pt x="43386" y="91"/>
                  </a:lnTo>
                  <a:lnTo>
                    <a:pt x="37106" y="0"/>
                  </a:lnTo>
                  <a:lnTo>
                    <a:pt x="18949" y="17160"/>
                  </a:lnTo>
                  <a:lnTo>
                    <a:pt x="9292" y="33438"/>
                  </a:lnTo>
                  <a:lnTo>
                    <a:pt x="2814" y="52370"/>
                  </a:lnTo>
                  <a:lnTo>
                    <a:pt x="0" y="83922"/>
                  </a:lnTo>
                  <a:lnTo>
                    <a:pt x="410" y="118396"/>
                  </a:lnTo>
                  <a:lnTo>
                    <a:pt x="3462" y="125110"/>
                  </a:lnTo>
                  <a:lnTo>
                    <a:pt x="5412" y="127225"/>
                  </a:lnTo>
                  <a:lnTo>
                    <a:pt x="9742" y="129575"/>
                  </a:lnTo>
                  <a:lnTo>
                    <a:pt x="16743" y="130898"/>
                  </a:lnTo>
                  <a:lnTo>
                    <a:pt x="21541" y="129043"/>
                  </a:lnTo>
                  <a:lnTo>
                    <a:pt x="42406" y="110394"/>
                  </a:lnTo>
                  <a:lnTo>
                    <a:pt x="62670" y="77803"/>
                  </a:lnTo>
                  <a:lnTo>
                    <a:pt x="69303" y="63261"/>
                  </a:lnTo>
                  <a:lnTo>
                    <a:pt x="74120" y="45971"/>
                  </a:lnTo>
                  <a:lnTo>
                    <a:pt x="85185" y="29395"/>
                  </a:lnTo>
                  <a:lnTo>
                    <a:pt x="85862" y="26897"/>
                  </a:lnTo>
                  <a:lnTo>
                    <a:pt x="87125" y="25232"/>
                  </a:lnTo>
                  <a:lnTo>
                    <a:pt x="90692" y="23382"/>
                  </a:lnTo>
                  <a:lnTo>
                    <a:pt x="91968" y="23700"/>
                  </a:lnTo>
                  <a:lnTo>
                    <a:pt x="92818" y="24724"/>
                  </a:lnTo>
                  <a:lnTo>
                    <a:pt x="94575" y="28025"/>
                  </a:lnTo>
                  <a:lnTo>
                    <a:pt x="98060" y="32197"/>
                  </a:lnTo>
                  <a:lnTo>
                    <a:pt x="100151" y="38921"/>
                  </a:lnTo>
                  <a:lnTo>
                    <a:pt x="103491" y="51831"/>
                  </a:lnTo>
                  <a:lnTo>
                    <a:pt x="107457" y="65935"/>
                  </a:lnTo>
                  <a:lnTo>
                    <a:pt x="108907" y="95927"/>
                  </a:lnTo>
                  <a:lnTo>
                    <a:pt x="109097" y="127708"/>
                  </a:lnTo>
                  <a:lnTo>
                    <a:pt x="112995" y="143238"/>
                  </a:lnTo>
                  <a:lnTo>
                    <a:pt x="122417" y="158764"/>
                  </a:lnTo>
                  <a:lnTo>
                    <a:pt x="125312" y="159822"/>
                  </a:lnTo>
                  <a:lnTo>
                    <a:pt x="131037" y="16066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3605"/>
            <p:cNvSpPr/>
            <p:nvPr>
              <p:custDataLst>
                <p:tags r:id="rId168"/>
              </p:custDataLst>
            </p:nvPr>
          </p:nvSpPr>
          <p:spPr>
            <a:xfrm>
              <a:off x="1650594" y="4630428"/>
              <a:ext cx="7305" cy="124161"/>
            </a:xfrm>
            <a:custGeom>
              <a:avLst/>
              <a:gdLst/>
              <a:ahLst/>
              <a:cxnLst/>
              <a:rect l="0" t="0" r="0" b="0"/>
              <a:pathLst>
                <a:path w="7305" h="124161">
                  <a:moveTo>
                    <a:pt x="0" y="0"/>
                  </a:moveTo>
                  <a:lnTo>
                    <a:pt x="0" y="0"/>
                  </a:lnTo>
                  <a:lnTo>
                    <a:pt x="0" y="17380"/>
                  </a:lnTo>
                  <a:lnTo>
                    <a:pt x="7003" y="49841"/>
                  </a:lnTo>
                  <a:lnTo>
                    <a:pt x="7292" y="85523"/>
                  </a:lnTo>
                  <a:lnTo>
                    <a:pt x="7304" y="121524"/>
                  </a:lnTo>
                  <a:lnTo>
                    <a:pt x="7304" y="12416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3606"/>
            <p:cNvSpPr/>
            <p:nvPr>
              <p:custDataLst>
                <p:tags r:id="rId169"/>
              </p:custDataLst>
            </p:nvPr>
          </p:nvSpPr>
          <p:spPr>
            <a:xfrm>
              <a:off x="1657898" y="4542786"/>
              <a:ext cx="262927" cy="226410"/>
            </a:xfrm>
            <a:custGeom>
              <a:avLst/>
              <a:gdLst/>
              <a:ahLst/>
              <a:cxnLst/>
              <a:rect l="0" t="0" r="0" b="0"/>
              <a:pathLst>
                <a:path w="262927" h="226410">
                  <a:moveTo>
                    <a:pt x="0" y="0"/>
                  </a:moveTo>
                  <a:lnTo>
                    <a:pt x="0" y="0"/>
                  </a:lnTo>
                  <a:lnTo>
                    <a:pt x="24445" y="0"/>
                  </a:lnTo>
                  <a:lnTo>
                    <a:pt x="29259" y="2164"/>
                  </a:lnTo>
                  <a:lnTo>
                    <a:pt x="46258" y="17168"/>
                  </a:lnTo>
                  <a:lnTo>
                    <a:pt x="60863" y="48113"/>
                  </a:lnTo>
                  <a:lnTo>
                    <a:pt x="65090" y="80904"/>
                  </a:lnTo>
                  <a:lnTo>
                    <a:pt x="67706" y="100252"/>
                  </a:lnTo>
                  <a:lnTo>
                    <a:pt x="71456" y="120593"/>
                  </a:lnTo>
                  <a:lnTo>
                    <a:pt x="72723" y="152669"/>
                  </a:lnTo>
                  <a:lnTo>
                    <a:pt x="73008" y="186968"/>
                  </a:lnTo>
                  <a:lnTo>
                    <a:pt x="73035" y="222424"/>
                  </a:lnTo>
                  <a:lnTo>
                    <a:pt x="73035" y="225228"/>
                  </a:lnTo>
                  <a:lnTo>
                    <a:pt x="73846" y="195851"/>
                  </a:lnTo>
                  <a:lnTo>
                    <a:pt x="85492" y="159811"/>
                  </a:lnTo>
                  <a:lnTo>
                    <a:pt x="97418" y="127923"/>
                  </a:lnTo>
                  <a:lnTo>
                    <a:pt x="111990" y="101374"/>
                  </a:lnTo>
                  <a:lnTo>
                    <a:pt x="116857" y="97802"/>
                  </a:lnTo>
                  <a:lnTo>
                    <a:pt x="122537" y="96215"/>
                  </a:lnTo>
                  <a:lnTo>
                    <a:pt x="130472" y="95510"/>
                  </a:lnTo>
                  <a:lnTo>
                    <a:pt x="137244" y="97360"/>
                  </a:lnTo>
                  <a:lnTo>
                    <a:pt x="148204" y="105161"/>
                  </a:lnTo>
                  <a:lnTo>
                    <a:pt x="151076" y="111928"/>
                  </a:lnTo>
                  <a:lnTo>
                    <a:pt x="163405" y="147652"/>
                  </a:lnTo>
                  <a:lnTo>
                    <a:pt x="167579" y="179864"/>
                  </a:lnTo>
                  <a:lnTo>
                    <a:pt x="175077" y="216381"/>
                  </a:lnTo>
                  <a:lnTo>
                    <a:pt x="175276" y="225970"/>
                  </a:lnTo>
                  <a:lnTo>
                    <a:pt x="176095" y="193572"/>
                  </a:lnTo>
                  <a:lnTo>
                    <a:pt x="181572" y="160200"/>
                  </a:lnTo>
                  <a:lnTo>
                    <a:pt x="190399" y="129877"/>
                  </a:lnTo>
                  <a:lnTo>
                    <a:pt x="197345" y="113410"/>
                  </a:lnTo>
                  <a:lnTo>
                    <a:pt x="210368" y="96614"/>
                  </a:lnTo>
                  <a:lnTo>
                    <a:pt x="213328" y="95687"/>
                  </a:lnTo>
                  <a:lnTo>
                    <a:pt x="221841" y="95092"/>
                  </a:lnTo>
                  <a:lnTo>
                    <a:pt x="223364" y="95855"/>
                  </a:lnTo>
                  <a:lnTo>
                    <a:pt x="224379" y="97174"/>
                  </a:lnTo>
                  <a:lnTo>
                    <a:pt x="232011" y="117693"/>
                  </a:lnTo>
                  <a:lnTo>
                    <a:pt x="235372" y="131711"/>
                  </a:lnTo>
                  <a:lnTo>
                    <a:pt x="246301" y="166480"/>
                  </a:lnTo>
                  <a:lnTo>
                    <a:pt x="252078" y="201976"/>
                  </a:lnTo>
                  <a:lnTo>
                    <a:pt x="262926" y="2264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3607"/>
            <p:cNvSpPr/>
            <p:nvPr>
              <p:custDataLst>
                <p:tags r:id="rId170"/>
              </p:custDataLst>
            </p:nvPr>
          </p:nvSpPr>
          <p:spPr>
            <a:xfrm>
              <a:off x="1486013" y="4473808"/>
              <a:ext cx="97674" cy="302350"/>
            </a:xfrm>
            <a:custGeom>
              <a:avLst/>
              <a:gdLst/>
              <a:ahLst/>
              <a:cxnLst/>
              <a:rect l="0" t="0" r="0" b="0"/>
              <a:pathLst>
                <a:path w="97674" h="302350">
                  <a:moveTo>
                    <a:pt x="55029" y="47067"/>
                  </a:moveTo>
                  <a:lnTo>
                    <a:pt x="55029" y="47067"/>
                  </a:lnTo>
                  <a:lnTo>
                    <a:pt x="58906" y="43190"/>
                  </a:lnTo>
                  <a:lnTo>
                    <a:pt x="60809" y="39123"/>
                  </a:lnTo>
                  <a:lnTo>
                    <a:pt x="61317" y="36902"/>
                  </a:lnTo>
                  <a:lnTo>
                    <a:pt x="67979" y="25100"/>
                  </a:lnTo>
                  <a:lnTo>
                    <a:pt x="69607" y="811"/>
                  </a:lnTo>
                  <a:lnTo>
                    <a:pt x="68805" y="0"/>
                  </a:lnTo>
                  <a:lnTo>
                    <a:pt x="67459" y="270"/>
                  </a:lnTo>
                  <a:lnTo>
                    <a:pt x="63799" y="1923"/>
                  </a:lnTo>
                  <a:lnTo>
                    <a:pt x="59468" y="2658"/>
                  </a:lnTo>
                  <a:lnTo>
                    <a:pt x="57988" y="3666"/>
                  </a:lnTo>
                  <a:lnTo>
                    <a:pt x="57002" y="5149"/>
                  </a:lnTo>
                  <a:lnTo>
                    <a:pt x="56344" y="6950"/>
                  </a:lnTo>
                  <a:lnTo>
                    <a:pt x="20126" y="41492"/>
                  </a:lnTo>
                  <a:lnTo>
                    <a:pt x="7363" y="63525"/>
                  </a:lnTo>
                  <a:lnTo>
                    <a:pt x="0" y="85904"/>
                  </a:lnTo>
                  <a:lnTo>
                    <a:pt x="3230" y="100291"/>
                  </a:lnTo>
                  <a:lnTo>
                    <a:pt x="5768" y="105346"/>
                  </a:lnTo>
                  <a:lnTo>
                    <a:pt x="10413" y="110298"/>
                  </a:lnTo>
                  <a:lnTo>
                    <a:pt x="42827" y="133084"/>
                  </a:lnTo>
                  <a:lnTo>
                    <a:pt x="56706" y="147793"/>
                  </a:lnTo>
                  <a:lnTo>
                    <a:pt x="74836" y="162631"/>
                  </a:lnTo>
                  <a:lnTo>
                    <a:pt x="85333" y="176435"/>
                  </a:lnTo>
                  <a:lnTo>
                    <a:pt x="94878" y="202929"/>
                  </a:lnTo>
                  <a:lnTo>
                    <a:pt x="97673" y="219212"/>
                  </a:lnTo>
                  <a:lnTo>
                    <a:pt x="91343" y="248939"/>
                  </a:lnTo>
                  <a:lnTo>
                    <a:pt x="85886" y="266616"/>
                  </a:lnTo>
                  <a:lnTo>
                    <a:pt x="84161" y="275296"/>
                  </a:lnTo>
                  <a:lnTo>
                    <a:pt x="78628" y="284745"/>
                  </a:lnTo>
                  <a:lnTo>
                    <a:pt x="74173" y="290116"/>
                  </a:lnTo>
                  <a:lnTo>
                    <a:pt x="69488" y="293044"/>
                  </a:lnTo>
                  <a:lnTo>
                    <a:pt x="64701" y="295157"/>
                  </a:lnTo>
                  <a:lnTo>
                    <a:pt x="55454" y="302349"/>
                  </a:lnTo>
                  <a:lnTo>
                    <a:pt x="47725" y="29538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SMARTInkShape-3608"/>
          <p:cNvSpPr/>
          <p:nvPr>
            <p:custDataLst>
              <p:tags r:id="rId5"/>
            </p:custDataLst>
          </p:nvPr>
        </p:nvSpPr>
        <p:spPr>
          <a:xfrm>
            <a:off x="3112466" y="4328054"/>
            <a:ext cx="400526" cy="455749"/>
          </a:xfrm>
          <a:custGeom>
            <a:avLst/>
            <a:gdLst/>
            <a:ahLst/>
            <a:cxnLst/>
            <a:rect l="0" t="0" r="0" b="0"/>
            <a:pathLst>
              <a:path w="400526" h="455749">
                <a:moveTo>
                  <a:pt x="20742" y="75965"/>
                </a:moveTo>
                <a:lnTo>
                  <a:pt x="20742" y="75965"/>
                </a:lnTo>
                <a:lnTo>
                  <a:pt x="27956" y="75965"/>
                </a:lnTo>
                <a:lnTo>
                  <a:pt x="28019" y="83719"/>
                </a:lnTo>
                <a:lnTo>
                  <a:pt x="30197" y="89690"/>
                </a:lnTo>
                <a:lnTo>
                  <a:pt x="31915" y="92419"/>
                </a:lnTo>
                <a:lnTo>
                  <a:pt x="37060" y="123155"/>
                </a:lnTo>
                <a:lnTo>
                  <a:pt x="40995" y="152162"/>
                </a:lnTo>
                <a:lnTo>
                  <a:pt x="44325" y="186455"/>
                </a:lnTo>
                <a:lnTo>
                  <a:pt x="48288" y="222313"/>
                </a:lnTo>
                <a:lnTo>
                  <a:pt x="50026" y="247315"/>
                </a:lnTo>
                <a:lnTo>
                  <a:pt x="53504" y="274657"/>
                </a:lnTo>
                <a:lnTo>
                  <a:pt x="57754" y="300875"/>
                </a:lnTo>
                <a:lnTo>
                  <a:pt x="62545" y="336283"/>
                </a:lnTo>
                <a:lnTo>
                  <a:pt x="66129" y="365168"/>
                </a:lnTo>
                <a:lnTo>
                  <a:pt x="71363" y="401560"/>
                </a:lnTo>
                <a:lnTo>
                  <a:pt x="71767" y="413756"/>
                </a:lnTo>
                <a:lnTo>
                  <a:pt x="70989" y="415581"/>
                </a:lnTo>
                <a:lnTo>
                  <a:pt x="69658" y="416797"/>
                </a:lnTo>
                <a:lnTo>
                  <a:pt x="65569" y="418750"/>
                </a:lnTo>
                <a:lnTo>
                  <a:pt x="60984" y="419088"/>
                </a:lnTo>
                <a:lnTo>
                  <a:pt x="38393" y="411784"/>
                </a:lnTo>
                <a:lnTo>
                  <a:pt x="18210" y="398716"/>
                </a:lnTo>
                <a:lnTo>
                  <a:pt x="10073" y="387364"/>
                </a:lnTo>
                <a:lnTo>
                  <a:pt x="4749" y="375847"/>
                </a:lnTo>
                <a:lnTo>
                  <a:pt x="1461" y="370735"/>
                </a:lnTo>
                <a:lnTo>
                  <a:pt x="0" y="365758"/>
                </a:lnTo>
                <a:lnTo>
                  <a:pt x="422" y="363294"/>
                </a:lnTo>
                <a:lnTo>
                  <a:pt x="3055" y="358393"/>
                </a:lnTo>
                <a:lnTo>
                  <a:pt x="27100" y="326292"/>
                </a:lnTo>
                <a:lnTo>
                  <a:pt x="54955" y="293590"/>
                </a:lnTo>
                <a:lnTo>
                  <a:pt x="75138" y="260545"/>
                </a:lnTo>
                <a:lnTo>
                  <a:pt x="99563" y="227569"/>
                </a:lnTo>
                <a:lnTo>
                  <a:pt x="113074" y="199600"/>
                </a:lnTo>
                <a:lnTo>
                  <a:pt x="124381" y="170756"/>
                </a:lnTo>
                <a:lnTo>
                  <a:pt x="135846" y="141651"/>
                </a:lnTo>
                <a:lnTo>
                  <a:pt x="150867" y="106613"/>
                </a:lnTo>
                <a:lnTo>
                  <a:pt x="163632" y="71229"/>
                </a:lnTo>
                <a:lnTo>
                  <a:pt x="172575" y="36359"/>
                </a:lnTo>
                <a:lnTo>
                  <a:pt x="181192" y="0"/>
                </a:lnTo>
                <a:lnTo>
                  <a:pt x="181267" y="165"/>
                </a:lnTo>
                <a:lnTo>
                  <a:pt x="181389" y="6261"/>
                </a:lnTo>
                <a:lnTo>
                  <a:pt x="173979" y="41558"/>
                </a:lnTo>
                <a:lnTo>
                  <a:pt x="169296" y="68385"/>
                </a:lnTo>
                <a:lnTo>
                  <a:pt x="167548" y="102482"/>
                </a:lnTo>
                <a:lnTo>
                  <a:pt x="167139" y="129137"/>
                </a:lnTo>
                <a:lnTo>
                  <a:pt x="166957" y="157214"/>
                </a:lnTo>
                <a:lnTo>
                  <a:pt x="166876" y="185111"/>
                </a:lnTo>
                <a:lnTo>
                  <a:pt x="166841" y="211034"/>
                </a:lnTo>
                <a:lnTo>
                  <a:pt x="168989" y="236081"/>
                </a:lnTo>
                <a:lnTo>
                  <a:pt x="171837" y="260738"/>
                </a:lnTo>
                <a:lnTo>
                  <a:pt x="174252" y="296620"/>
                </a:lnTo>
                <a:lnTo>
                  <a:pt x="178123" y="328170"/>
                </a:lnTo>
                <a:lnTo>
                  <a:pt x="175664" y="357265"/>
                </a:lnTo>
                <a:lnTo>
                  <a:pt x="174421" y="389317"/>
                </a:lnTo>
                <a:lnTo>
                  <a:pt x="174118" y="425774"/>
                </a:lnTo>
                <a:lnTo>
                  <a:pt x="174117" y="426028"/>
                </a:lnTo>
                <a:lnTo>
                  <a:pt x="177993" y="426384"/>
                </a:lnTo>
                <a:lnTo>
                  <a:pt x="179135" y="425622"/>
                </a:lnTo>
                <a:lnTo>
                  <a:pt x="179897" y="424303"/>
                </a:lnTo>
                <a:lnTo>
                  <a:pt x="180742" y="419862"/>
                </a:lnTo>
                <a:lnTo>
                  <a:pt x="182030" y="408237"/>
                </a:lnTo>
                <a:lnTo>
                  <a:pt x="196205" y="373171"/>
                </a:lnTo>
                <a:lnTo>
                  <a:pt x="201786" y="360619"/>
                </a:lnTo>
                <a:lnTo>
                  <a:pt x="227377" y="329669"/>
                </a:lnTo>
                <a:lnTo>
                  <a:pt x="232411" y="326677"/>
                </a:lnTo>
                <a:lnTo>
                  <a:pt x="234890" y="325880"/>
                </a:lnTo>
                <a:lnTo>
                  <a:pt x="241972" y="327158"/>
                </a:lnTo>
                <a:lnTo>
                  <a:pt x="252920" y="332439"/>
                </a:lnTo>
                <a:lnTo>
                  <a:pt x="258641" y="337647"/>
                </a:lnTo>
                <a:lnTo>
                  <a:pt x="288938" y="373116"/>
                </a:lnTo>
                <a:lnTo>
                  <a:pt x="307154" y="395174"/>
                </a:lnTo>
                <a:lnTo>
                  <a:pt x="316017" y="400424"/>
                </a:lnTo>
                <a:lnTo>
                  <a:pt x="332767" y="405958"/>
                </a:lnTo>
                <a:lnTo>
                  <a:pt x="335877" y="407947"/>
                </a:lnTo>
                <a:lnTo>
                  <a:pt x="339573" y="408462"/>
                </a:lnTo>
                <a:lnTo>
                  <a:pt x="358004" y="405289"/>
                </a:lnTo>
                <a:lnTo>
                  <a:pt x="360817" y="403444"/>
                </a:lnTo>
                <a:lnTo>
                  <a:pt x="378569" y="380836"/>
                </a:lnTo>
                <a:lnTo>
                  <a:pt x="382652" y="372141"/>
                </a:lnTo>
                <a:lnTo>
                  <a:pt x="390650" y="338668"/>
                </a:lnTo>
                <a:lnTo>
                  <a:pt x="392078" y="327702"/>
                </a:lnTo>
                <a:lnTo>
                  <a:pt x="386527" y="292693"/>
                </a:lnTo>
                <a:lnTo>
                  <a:pt x="386189" y="282923"/>
                </a:lnTo>
                <a:lnTo>
                  <a:pt x="385286" y="279669"/>
                </a:lnTo>
                <a:lnTo>
                  <a:pt x="383874" y="277499"/>
                </a:lnTo>
                <a:lnTo>
                  <a:pt x="382121" y="276053"/>
                </a:lnTo>
                <a:lnTo>
                  <a:pt x="378009" y="274446"/>
                </a:lnTo>
                <a:lnTo>
                  <a:pt x="368756" y="273414"/>
                </a:lnTo>
                <a:lnTo>
                  <a:pt x="367173" y="274952"/>
                </a:lnTo>
                <a:lnTo>
                  <a:pt x="362468" y="286919"/>
                </a:lnTo>
                <a:lnTo>
                  <a:pt x="356247" y="299147"/>
                </a:lnTo>
                <a:lnTo>
                  <a:pt x="345282" y="332125"/>
                </a:lnTo>
                <a:lnTo>
                  <a:pt x="342516" y="368176"/>
                </a:lnTo>
                <a:lnTo>
                  <a:pt x="350096" y="398852"/>
                </a:lnTo>
                <a:lnTo>
                  <a:pt x="359276" y="422959"/>
                </a:lnTo>
                <a:lnTo>
                  <a:pt x="382456" y="445459"/>
                </a:lnTo>
                <a:lnTo>
                  <a:pt x="400525" y="455748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SMARTInkShape-Group888"/>
          <p:cNvGrpSpPr/>
          <p:nvPr/>
        </p:nvGrpSpPr>
        <p:grpSpPr>
          <a:xfrm>
            <a:off x="3791621" y="4418626"/>
            <a:ext cx="882629" cy="382947"/>
            <a:chOff x="3791621" y="4418626"/>
            <a:chExt cx="882629" cy="382947"/>
          </a:xfrm>
        </p:grpSpPr>
        <p:sp>
          <p:nvSpPr>
            <p:cNvPr id="61" name="SMARTInkShape-3609"/>
            <p:cNvSpPr/>
            <p:nvPr>
              <p:custDataLst>
                <p:tags r:id="rId159"/>
              </p:custDataLst>
            </p:nvPr>
          </p:nvSpPr>
          <p:spPr>
            <a:xfrm>
              <a:off x="3980416" y="4564697"/>
              <a:ext cx="387078" cy="218231"/>
            </a:xfrm>
            <a:custGeom>
              <a:avLst/>
              <a:gdLst/>
              <a:ahLst/>
              <a:cxnLst/>
              <a:rect l="0" t="0" r="0" b="0"/>
              <a:pathLst>
                <a:path w="387078" h="218231">
                  <a:moveTo>
                    <a:pt x="0" y="0"/>
                  </a:moveTo>
                  <a:lnTo>
                    <a:pt x="0" y="0"/>
                  </a:lnTo>
                  <a:lnTo>
                    <a:pt x="0" y="3876"/>
                  </a:lnTo>
                  <a:lnTo>
                    <a:pt x="6626" y="26998"/>
                  </a:lnTo>
                  <a:lnTo>
                    <a:pt x="7914" y="39737"/>
                  </a:lnTo>
                  <a:lnTo>
                    <a:pt x="22088" y="73080"/>
                  </a:lnTo>
                  <a:lnTo>
                    <a:pt x="31683" y="88643"/>
                  </a:lnTo>
                  <a:lnTo>
                    <a:pt x="36533" y="92144"/>
                  </a:lnTo>
                  <a:lnTo>
                    <a:pt x="41393" y="94512"/>
                  </a:lnTo>
                  <a:lnTo>
                    <a:pt x="46258" y="98269"/>
                  </a:lnTo>
                  <a:lnTo>
                    <a:pt x="48692" y="98784"/>
                  </a:lnTo>
                  <a:lnTo>
                    <a:pt x="51126" y="98316"/>
                  </a:lnTo>
                  <a:lnTo>
                    <a:pt x="55994" y="96443"/>
                  </a:lnTo>
                  <a:lnTo>
                    <a:pt x="63297" y="94578"/>
                  </a:lnTo>
                  <a:lnTo>
                    <a:pt x="68166" y="91265"/>
                  </a:lnTo>
                  <a:lnTo>
                    <a:pt x="70871" y="87088"/>
                  </a:lnTo>
                  <a:lnTo>
                    <a:pt x="79576" y="56498"/>
                  </a:lnTo>
                  <a:lnTo>
                    <a:pt x="80238" y="37896"/>
                  </a:lnTo>
                  <a:lnTo>
                    <a:pt x="78129" y="30908"/>
                  </a:lnTo>
                  <a:lnTo>
                    <a:pt x="70164" y="19810"/>
                  </a:lnTo>
                  <a:lnTo>
                    <a:pt x="65537" y="16919"/>
                  </a:lnTo>
                  <a:lnTo>
                    <a:pt x="59832" y="15063"/>
                  </a:lnTo>
                  <a:lnTo>
                    <a:pt x="51089" y="14741"/>
                  </a:lnTo>
                  <a:lnTo>
                    <a:pt x="48666" y="16320"/>
                  </a:lnTo>
                  <a:lnTo>
                    <a:pt x="47051" y="18995"/>
                  </a:lnTo>
                  <a:lnTo>
                    <a:pt x="45974" y="22401"/>
                  </a:lnTo>
                  <a:lnTo>
                    <a:pt x="40449" y="28350"/>
                  </a:lnTo>
                  <a:lnTo>
                    <a:pt x="33396" y="34510"/>
                  </a:lnTo>
                  <a:lnTo>
                    <a:pt x="27556" y="42658"/>
                  </a:lnTo>
                  <a:lnTo>
                    <a:pt x="18528" y="74589"/>
                  </a:lnTo>
                  <a:lnTo>
                    <a:pt x="15123" y="107593"/>
                  </a:lnTo>
                  <a:lnTo>
                    <a:pt x="15486" y="138659"/>
                  </a:lnTo>
                  <a:lnTo>
                    <a:pt x="29407" y="175135"/>
                  </a:lnTo>
                  <a:lnTo>
                    <a:pt x="31777" y="180054"/>
                  </a:lnTo>
                  <a:lnTo>
                    <a:pt x="34980" y="183333"/>
                  </a:lnTo>
                  <a:lnTo>
                    <a:pt x="56432" y="192904"/>
                  </a:lnTo>
                  <a:lnTo>
                    <a:pt x="65926" y="193123"/>
                  </a:lnTo>
                  <a:lnTo>
                    <a:pt x="74744" y="190516"/>
                  </a:lnTo>
                  <a:lnTo>
                    <a:pt x="93537" y="179915"/>
                  </a:lnTo>
                  <a:lnTo>
                    <a:pt x="107422" y="165024"/>
                  </a:lnTo>
                  <a:lnTo>
                    <a:pt x="125722" y="131073"/>
                  </a:lnTo>
                  <a:lnTo>
                    <a:pt x="147899" y="94894"/>
                  </a:lnTo>
                  <a:lnTo>
                    <a:pt x="166588" y="62298"/>
                  </a:lnTo>
                  <a:lnTo>
                    <a:pt x="192225" y="27244"/>
                  </a:lnTo>
                  <a:lnTo>
                    <a:pt x="197150" y="24281"/>
                  </a:lnTo>
                  <a:lnTo>
                    <a:pt x="199599" y="23490"/>
                  </a:lnTo>
                  <a:lnTo>
                    <a:pt x="202043" y="23775"/>
                  </a:lnTo>
                  <a:lnTo>
                    <a:pt x="206923" y="26255"/>
                  </a:lnTo>
                  <a:lnTo>
                    <a:pt x="214233" y="32214"/>
                  </a:lnTo>
                  <a:lnTo>
                    <a:pt x="221538" y="42996"/>
                  </a:lnTo>
                  <a:lnTo>
                    <a:pt x="227931" y="73888"/>
                  </a:lnTo>
                  <a:lnTo>
                    <a:pt x="232570" y="106294"/>
                  </a:lnTo>
                  <a:lnTo>
                    <a:pt x="234298" y="138934"/>
                  </a:lnTo>
                  <a:lnTo>
                    <a:pt x="239448" y="171470"/>
                  </a:lnTo>
                  <a:lnTo>
                    <a:pt x="242715" y="188761"/>
                  </a:lnTo>
                  <a:lnTo>
                    <a:pt x="246658" y="204163"/>
                  </a:lnTo>
                  <a:lnTo>
                    <a:pt x="247212" y="209143"/>
                  </a:lnTo>
                  <a:lnTo>
                    <a:pt x="248392" y="212464"/>
                  </a:lnTo>
                  <a:lnTo>
                    <a:pt x="249991" y="214678"/>
                  </a:lnTo>
                  <a:lnTo>
                    <a:pt x="254510" y="218230"/>
                  </a:lnTo>
                  <a:lnTo>
                    <a:pt x="257292" y="216552"/>
                  </a:lnTo>
                  <a:lnTo>
                    <a:pt x="259170" y="214969"/>
                  </a:lnTo>
                  <a:lnTo>
                    <a:pt x="261256" y="211045"/>
                  </a:lnTo>
                  <a:lnTo>
                    <a:pt x="275318" y="179027"/>
                  </a:lnTo>
                  <a:lnTo>
                    <a:pt x="287300" y="145601"/>
                  </a:lnTo>
                  <a:lnTo>
                    <a:pt x="297826" y="117575"/>
                  </a:lnTo>
                  <a:lnTo>
                    <a:pt x="319055" y="86295"/>
                  </a:lnTo>
                  <a:lnTo>
                    <a:pt x="331042" y="77324"/>
                  </a:lnTo>
                  <a:lnTo>
                    <a:pt x="340094" y="74305"/>
                  </a:lnTo>
                  <a:lnTo>
                    <a:pt x="345372" y="73599"/>
                  </a:lnTo>
                  <a:lnTo>
                    <a:pt x="350423" y="75450"/>
                  </a:lnTo>
                  <a:lnTo>
                    <a:pt x="364154" y="87127"/>
                  </a:lnTo>
                  <a:lnTo>
                    <a:pt x="368779" y="95798"/>
                  </a:lnTo>
                  <a:lnTo>
                    <a:pt x="377935" y="132178"/>
                  </a:lnTo>
                  <a:lnTo>
                    <a:pt x="380350" y="163055"/>
                  </a:lnTo>
                  <a:lnTo>
                    <a:pt x="386775" y="198867"/>
                  </a:lnTo>
                  <a:lnTo>
                    <a:pt x="387077" y="204351"/>
                  </a:lnTo>
                  <a:lnTo>
                    <a:pt x="379782" y="19719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3610"/>
            <p:cNvSpPr/>
            <p:nvPr>
              <p:custDataLst>
                <p:tags r:id="rId160"/>
              </p:custDataLst>
            </p:nvPr>
          </p:nvSpPr>
          <p:spPr>
            <a:xfrm>
              <a:off x="4573231" y="4579604"/>
              <a:ext cx="101019" cy="211341"/>
            </a:xfrm>
            <a:custGeom>
              <a:avLst/>
              <a:gdLst/>
              <a:ahLst/>
              <a:cxnLst/>
              <a:rect l="0" t="0" r="0" b="0"/>
              <a:pathLst>
                <a:path w="101019" h="211341">
                  <a:moveTo>
                    <a:pt x="57197" y="7003"/>
                  </a:moveTo>
                  <a:lnTo>
                    <a:pt x="57197" y="7003"/>
                  </a:lnTo>
                  <a:lnTo>
                    <a:pt x="57197" y="3126"/>
                  </a:lnTo>
                  <a:lnTo>
                    <a:pt x="56386" y="1984"/>
                  </a:lnTo>
                  <a:lnTo>
                    <a:pt x="55033" y="1222"/>
                  </a:lnTo>
                  <a:lnTo>
                    <a:pt x="50909" y="0"/>
                  </a:lnTo>
                  <a:lnTo>
                    <a:pt x="44263" y="4778"/>
                  </a:lnTo>
                  <a:lnTo>
                    <a:pt x="39817" y="6014"/>
                  </a:lnTo>
                  <a:lnTo>
                    <a:pt x="35136" y="10892"/>
                  </a:lnTo>
                  <a:lnTo>
                    <a:pt x="9756" y="44073"/>
                  </a:lnTo>
                  <a:lnTo>
                    <a:pt x="6898" y="52693"/>
                  </a:lnTo>
                  <a:lnTo>
                    <a:pt x="1538" y="62919"/>
                  </a:lnTo>
                  <a:lnTo>
                    <a:pt x="0" y="71348"/>
                  </a:lnTo>
                  <a:lnTo>
                    <a:pt x="1480" y="78340"/>
                  </a:lnTo>
                  <a:lnTo>
                    <a:pt x="9042" y="89440"/>
                  </a:lnTo>
                  <a:lnTo>
                    <a:pt x="15970" y="96980"/>
                  </a:lnTo>
                  <a:lnTo>
                    <a:pt x="22914" y="99740"/>
                  </a:lnTo>
                  <a:lnTo>
                    <a:pt x="40597" y="105389"/>
                  </a:lnTo>
                  <a:lnTo>
                    <a:pt x="64559" y="114524"/>
                  </a:lnTo>
                  <a:lnTo>
                    <a:pt x="73453" y="116464"/>
                  </a:lnTo>
                  <a:lnTo>
                    <a:pt x="83023" y="122119"/>
                  </a:lnTo>
                  <a:lnTo>
                    <a:pt x="88422" y="126602"/>
                  </a:lnTo>
                  <a:lnTo>
                    <a:pt x="91362" y="131300"/>
                  </a:lnTo>
                  <a:lnTo>
                    <a:pt x="93250" y="140928"/>
                  </a:lnTo>
                  <a:lnTo>
                    <a:pt x="93674" y="161798"/>
                  </a:lnTo>
                  <a:lnTo>
                    <a:pt x="91532" y="167230"/>
                  </a:lnTo>
                  <a:lnTo>
                    <a:pt x="83546" y="181207"/>
                  </a:lnTo>
                  <a:lnTo>
                    <a:pt x="77528" y="202212"/>
                  </a:lnTo>
                  <a:lnTo>
                    <a:pt x="71903" y="211340"/>
                  </a:lnTo>
                  <a:lnTo>
                    <a:pt x="78466" y="205639"/>
                  </a:lnTo>
                  <a:lnTo>
                    <a:pt x="91386" y="198206"/>
                  </a:lnTo>
                  <a:lnTo>
                    <a:pt x="101018" y="18228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3611"/>
            <p:cNvSpPr/>
            <p:nvPr>
              <p:custDataLst>
                <p:tags r:id="rId161"/>
              </p:custDataLst>
            </p:nvPr>
          </p:nvSpPr>
          <p:spPr>
            <a:xfrm>
              <a:off x="3791621" y="4520902"/>
              <a:ext cx="86546" cy="280671"/>
            </a:xfrm>
            <a:custGeom>
              <a:avLst/>
              <a:gdLst/>
              <a:ahLst/>
              <a:cxnLst/>
              <a:rect l="0" t="0" r="0" b="0"/>
              <a:pathLst>
                <a:path w="86546" h="280671">
                  <a:moveTo>
                    <a:pt x="50027" y="7277"/>
                  </a:moveTo>
                  <a:lnTo>
                    <a:pt x="50027" y="7277"/>
                  </a:lnTo>
                  <a:lnTo>
                    <a:pt x="50027" y="62"/>
                  </a:lnTo>
                  <a:lnTo>
                    <a:pt x="46151" y="0"/>
                  </a:lnTo>
                  <a:lnTo>
                    <a:pt x="42083" y="2149"/>
                  </a:lnTo>
                  <a:lnTo>
                    <a:pt x="37570" y="6621"/>
                  </a:lnTo>
                  <a:lnTo>
                    <a:pt x="20797" y="38902"/>
                  </a:lnTo>
                  <a:lnTo>
                    <a:pt x="8639" y="74137"/>
                  </a:lnTo>
                  <a:lnTo>
                    <a:pt x="1066" y="108066"/>
                  </a:lnTo>
                  <a:lnTo>
                    <a:pt x="0" y="140020"/>
                  </a:lnTo>
                  <a:lnTo>
                    <a:pt x="4818" y="154628"/>
                  </a:lnTo>
                  <a:lnTo>
                    <a:pt x="16082" y="169916"/>
                  </a:lnTo>
                  <a:lnTo>
                    <a:pt x="23039" y="172884"/>
                  </a:lnTo>
                  <a:lnTo>
                    <a:pt x="58912" y="184212"/>
                  </a:lnTo>
                  <a:lnTo>
                    <a:pt x="70243" y="190354"/>
                  </a:lnTo>
                  <a:lnTo>
                    <a:pt x="73242" y="192625"/>
                  </a:lnTo>
                  <a:lnTo>
                    <a:pt x="76575" y="199477"/>
                  </a:lnTo>
                  <a:lnTo>
                    <a:pt x="78868" y="207121"/>
                  </a:lnTo>
                  <a:lnTo>
                    <a:pt x="83910" y="216798"/>
                  </a:lnTo>
                  <a:lnTo>
                    <a:pt x="85374" y="225098"/>
                  </a:lnTo>
                  <a:lnTo>
                    <a:pt x="79647" y="260781"/>
                  </a:lnTo>
                  <a:lnTo>
                    <a:pt x="79257" y="280670"/>
                  </a:lnTo>
                  <a:lnTo>
                    <a:pt x="79244" y="274206"/>
                  </a:lnTo>
                  <a:lnTo>
                    <a:pt x="86094" y="250163"/>
                  </a:lnTo>
                  <a:lnTo>
                    <a:pt x="86545" y="23368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3612"/>
            <p:cNvSpPr/>
            <p:nvPr>
              <p:custDataLst>
                <p:tags r:id="rId162"/>
              </p:custDataLst>
            </p:nvPr>
          </p:nvSpPr>
          <p:spPr>
            <a:xfrm>
              <a:off x="4338588" y="4418626"/>
              <a:ext cx="28915" cy="80340"/>
            </a:xfrm>
            <a:custGeom>
              <a:avLst/>
              <a:gdLst/>
              <a:ahLst/>
              <a:cxnLst/>
              <a:rect l="0" t="0" r="0" b="0"/>
              <a:pathLst>
                <a:path w="28915" h="80340">
                  <a:moveTo>
                    <a:pt x="7003" y="0"/>
                  </a:moveTo>
                  <a:lnTo>
                    <a:pt x="7003" y="0"/>
                  </a:lnTo>
                  <a:lnTo>
                    <a:pt x="0" y="0"/>
                  </a:lnTo>
                  <a:lnTo>
                    <a:pt x="4778" y="5831"/>
                  </a:lnTo>
                  <a:lnTo>
                    <a:pt x="18591" y="40074"/>
                  </a:lnTo>
                  <a:lnTo>
                    <a:pt x="23597" y="68344"/>
                  </a:lnTo>
                  <a:lnTo>
                    <a:pt x="28914" y="8033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3613"/>
            <p:cNvSpPr/>
            <p:nvPr>
              <p:custDataLst>
                <p:tags r:id="rId163"/>
              </p:custDataLst>
            </p:nvPr>
          </p:nvSpPr>
          <p:spPr>
            <a:xfrm>
              <a:off x="4404019" y="4601214"/>
              <a:ext cx="109554" cy="188011"/>
            </a:xfrm>
            <a:custGeom>
              <a:avLst/>
              <a:gdLst/>
              <a:ahLst/>
              <a:cxnLst/>
              <a:rect l="0" t="0" r="0" b="0"/>
              <a:pathLst>
                <a:path w="109554" h="188011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5781" y="7945"/>
                  </a:lnTo>
                  <a:lnTo>
                    <a:pt x="10880" y="21045"/>
                  </a:lnTo>
                  <a:lnTo>
                    <a:pt x="17380" y="30671"/>
                  </a:lnTo>
                  <a:lnTo>
                    <a:pt x="22061" y="33919"/>
                  </a:lnTo>
                  <a:lnTo>
                    <a:pt x="26847" y="36174"/>
                  </a:lnTo>
                  <a:lnTo>
                    <a:pt x="34103" y="41194"/>
                  </a:lnTo>
                  <a:lnTo>
                    <a:pt x="41393" y="43043"/>
                  </a:lnTo>
                  <a:lnTo>
                    <a:pt x="53560" y="43718"/>
                  </a:lnTo>
                  <a:lnTo>
                    <a:pt x="55183" y="42941"/>
                  </a:lnTo>
                  <a:lnTo>
                    <a:pt x="56265" y="41612"/>
                  </a:lnTo>
                  <a:lnTo>
                    <a:pt x="56986" y="39914"/>
                  </a:lnTo>
                  <a:lnTo>
                    <a:pt x="58278" y="38781"/>
                  </a:lnTo>
                  <a:lnTo>
                    <a:pt x="61878" y="37524"/>
                  </a:lnTo>
                  <a:lnTo>
                    <a:pt x="63163" y="36377"/>
                  </a:lnTo>
                  <a:lnTo>
                    <a:pt x="64590" y="32938"/>
                  </a:lnTo>
                  <a:lnTo>
                    <a:pt x="65702" y="18431"/>
                  </a:lnTo>
                  <a:lnTo>
                    <a:pt x="63554" y="14143"/>
                  </a:lnTo>
                  <a:lnTo>
                    <a:pt x="61846" y="11863"/>
                  </a:lnTo>
                  <a:lnTo>
                    <a:pt x="57783" y="9330"/>
                  </a:lnTo>
                  <a:lnTo>
                    <a:pt x="48563" y="7704"/>
                  </a:lnTo>
                  <a:lnTo>
                    <a:pt x="43765" y="9645"/>
                  </a:lnTo>
                  <a:lnTo>
                    <a:pt x="41349" y="11299"/>
                  </a:lnTo>
                  <a:lnTo>
                    <a:pt x="24343" y="35121"/>
                  </a:lnTo>
                  <a:lnTo>
                    <a:pt x="17852" y="52063"/>
                  </a:lnTo>
                  <a:lnTo>
                    <a:pt x="14892" y="88473"/>
                  </a:lnTo>
                  <a:lnTo>
                    <a:pt x="14645" y="124269"/>
                  </a:lnTo>
                  <a:lnTo>
                    <a:pt x="18496" y="142225"/>
                  </a:lnTo>
                  <a:lnTo>
                    <a:pt x="27879" y="162833"/>
                  </a:lnTo>
                  <a:lnTo>
                    <a:pt x="45278" y="183543"/>
                  </a:lnTo>
                  <a:lnTo>
                    <a:pt x="52854" y="187070"/>
                  </a:lnTo>
                  <a:lnTo>
                    <a:pt x="57147" y="188010"/>
                  </a:lnTo>
                  <a:lnTo>
                    <a:pt x="66244" y="186891"/>
                  </a:lnTo>
                  <a:lnTo>
                    <a:pt x="92091" y="176551"/>
                  </a:lnTo>
                  <a:lnTo>
                    <a:pt x="109553" y="16067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SMARTInkShape-Group889"/>
          <p:cNvGrpSpPr/>
          <p:nvPr/>
        </p:nvGrpSpPr>
        <p:grpSpPr>
          <a:xfrm>
            <a:off x="4886051" y="4396716"/>
            <a:ext cx="1190279" cy="817994"/>
            <a:chOff x="4886051" y="4396716"/>
            <a:chExt cx="1190279" cy="817994"/>
          </a:xfrm>
        </p:grpSpPr>
        <p:sp>
          <p:nvSpPr>
            <p:cNvPr id="67" name="SMARTInkShape-3614"/>
            <p:cNvSpPr/>
            <p:nvPr>
              <p:custDataLst>
                <p:tags r:id="rId154"/>
              </p:custDataLst>
            </p:nvPr>
          </p:nvSpPr>
          <p:spPr>
            <a:xfrm>
              <a:off x="4886051" y="4470652"/>
              <a:ext cx="562372" cy="305847"/>
            </a:xfrm>
            <a:custGeom>
              <a:avLst/>
              <a:gdLst/>
              <a:ahLst/>
              <a:cxnLst/>
              <a:rect l="0" t="0" r="0" b="0"/>
              <a:pathLst>
                <a:path w="562372" h="305847">
                  <a:moveTo>
                    <a:pt x="0" y="305846"/>
                  </a:moveTo>
                  <a:lnTo>
                    <a:pt x="0" y="305846"/>
                  </a:lnTo>
                  <a:lnTo>
                    <a:pt x="6288" y="305846"/>
                  </a:lnTo>
                  <a:lnTo>
                    <a:pt x="3126" y="305846"/>
                  </a:lnTo>
                  <a:lnTo>
                    <a:pt x="2084" y="305035"/>
                  </a:lnTo>
                  <a:lnTo>
                    <a:pt x="926" y="301969"/>
                  </a:lnTo>
                  <a:lnTo>
                    <a:pt x="36" y="266919"/>
                  </a:lnTo>
                  <a:lnTo>
                    <a:pt x="2175" y="246704"/>
                  </a:lnTo>
                  <a:lnTo>
                    <a:pt x="6291" y="214186"/>
                  </a:lnTo>
                  <a:lnTo>
                    <a:pt x="10881" y="182209"/>
                  </a:lnTo>
                  <a:lnTo>
                    <a:pt x="17380" y="150914"/>
                  </a:lnTo>
                  <a:lnTo>
                    <a:pt x="28323" y="121084"/>
                  </a:lnTo>
                  <a:lnTo>
                    <a:pt x="41844" y="91687"/>
                  </a:lnTo>
                  <a:lnTo>
                    <a:pt x="60953" y="59315"/>
                  </a:lnTo>
                  <a:lnTo>
                    <a:pt x="75497" y="42548"/>
                  </a:lnTo>
                  <a:lnTo>
                    <a:pt x="99818" y="26470"/>
                  </a:lnTo>
                  <a:lnTo>
                    <a:pt x="104686" y="25462"/>
                  </a:lnTo>
                  <a:lnTo>
                    <a:pt x="114423" y="26505"/>
                  </a:lnTo>
                  <a:lnTo>
                    <a:pt x="121996" y="29673"/>
                  </a:lnTo>
                  <a:lnTo>
                    <a:pt x="137348" y="42197"/>
                  </a:lnTo>
                  <a:lnTo>
                    <a:pt x="155470" y="69850"/>
                  </a:lnTo>
                  <a:lnTo>
                    <a:pt x="170386" y="105215"/>
                  </a:lnTo>
                  <a:lnTo>
                    <a:pt x="180420" y="130430"/>
                  </a:lnTo>
                  <a:lnTo>
                    <a:pt x="182436" y="139430"/>
                  </a:lnTo>
                  <a:lnTo>
                    <a:pt x="189130" y="152032"/>
                  </a:lnTo>
                  <a:lnTo>
                    <a:pt x="189553" y="155793"/>
                  </a:lnTo>
                  <a:lnTo>
                    <a:pt x="190478" y="157121"/>
                  </a:lnTo>
                  <a:lnTo>
                    <a:pt x="191905" y="158006"/>
                  </a:lnTo>
                  <a:lnTo>
                    <a:pt x="193668" y="158596"/>
                  </a:lnTo>
                  <a:lnTo>
                    <a:pt x="194844" y="158178"/>
                  </a:lnTo>
                  <a:lnTo>
                    <a:pt x="195627" y="157088"/>
                  </a:lnTo>
                  <a:lnTo>
                    <a:pt x="196731" y="151676"/>
                  </a:lnTo>
                  <a:lnTo>
                    <a:pt x="196885" y="149507"/>
                  </a:lnTo>
                  <a:lnTo>
                    <a:pt x="199221" y="144933"/>
                  </a:lnTo>
                  <a:lnTo>
                    <a:pt x="209634" y="126323"/>
                  </a:lnTo>
                  <a:lnTo>
                    <a:pt x="221575" y="93486"/>
                  </a:lnTo>
                  <a:lnTo>
                    <a:pt x="235881" y="57454"/>
                  </a:lnTo>
                  <a:lnTo>
                    <a:pt x="260953" y="23808"/>
                  </a:lnTo>
                  <a:lnTo>
                    <a:pt x="271809" y="14535"/>
                  </a:lnTo>
                  <a:lnTo>
                    <a:pt x="283141" y="8812"/>
                  </a:lnTo>
                  <a:lnTo>
                    <a:pt x="286141" y="8009"/>
                  </a:lnTo>
                  <a:lnTo>
                    <a:pt x="288953" y="8285"/>
                  </a:lnTo>
                  <a:lnTo>
                    <a:pt x="294241" y="10755"/>
                  </a:lnTo>
                  <a:lnTo>
                    <a:pt x="301780" y="20586"/>
                  </a:lnTo>
                  <a:lnTo>
                    <a:pt x="316477" y="51842"/>
                  </a:lnTo>
                  <a:lnTo>
                    <a:pt x="331241" y="85588"/>
                  </a:lnTo>
                  <a:lnTo>
                    <a:pt x="339342" y="113900"/>
                  </a:lnTo>
                  <a:lnTo>
                    <a:pt x="342914" y="142847"/>
                  </a:lnTo>
                  <a:lnTo>
                    <a:pt x="347940" y="171982"/>
                  </a:lnTo>
                  <a:lnTo>
                    <a:pt x="349790" y="201173"/>
                  </a:lnTo>
                  <a:lnTo>
                    <a:pt x="350415" y="235788"/>
                  </a:lnTo>
                  <a:lnTo>
                    <a:pt x="351312" y="247119"/>
                  </a:lnTo>
                  <a:lnTo>
                    <a:pt x="357569" y="267684"/>
                  </a:lnTo>
                  <a:lnTo>
                    <a:pt x="358481" y="267421"/>
                  </a:lnTo>
                  <a:lnTo>
                    <a:pt x="361660" y="264964"/>
                  </a:lnTo>
                  <a:lnTo>
                    <a:pt x="363613" y="261167"/>
                  </a:lnTo>
                  <a:lnTo>
                    <a:pt x="375250" y="230890"/>
                  </a:lnTo>
                  <a:lnTo>
                    <a:pt x="384718" y="202406"/>
                  </a:lnTo>
                  <a:lnTo>
                    <a:pt x="394403" y="166363"/>
                  </a:lnTo>
                  <a:lnTo>
                    <a:pt x="401697" y="135489"/>
                  </a:lnTo>
                  <a:lnTo>
                    <a:pt x="408998" y="104972"/>
                  </a:lnTo>
                  <a:lnTo>
                    <a:pt x="422612" y="68972"/>
                  </a:lnTo>
                  <a:lnTo>
                    <a:pt x="435911" y="37246"/>
                  </a:lnTo>
                  <a:lnTo>
                    <a:pt x="456951" y="5948"/>
                  </a:lnTo>
                  <a:lnTo>
                    <a:pt x="462229" y="2143"/>
                  </a:lnTo>
                  <a:lnTo>
                    <a:pt x="469763" y="0"/>
                  </a:lnTo>
                  <a:lnTo>
                    <a:pt x="472230" y="512"/>
                  </a:lnTo>
                  <a:lnTo>
                    <a:pt x="477134" y="3243"/>
                  </a:lnTo>
                  <a:lnTo>
                    <a:pt x="486895" y="17440"/>
                  </a:lnTo>
                  <a:lnTo>
                    <a:pt x="506527" y="52111"/>
                  </a:lnTo>
                  <a:lnTo>
                    <a:pt x="518098" y="87595"/>
                  </a:lnTo>
                  <a:lnTo>
                    <a:pt x="525720" y="118372"/>
                  </a:lnTo>
                  <a:lnTo>
                    <a:pt x="533117" y="153188"/>
                  </a:lnTo>
                  <a:lnTo>
                    <a:pt x="540448" y="187038"/>
                  </a:lnTo>
                  <a:lnTo>
                    <a:pt x="545596" y="215462"/>
                  </a:lnTo>
                  <a:lnTo>
                    <a:pt x="551213" y="246876"/>
                  </a:lnTo>
                  <a:lnTo>
                    <a:pt x="561017" y="281026"/>
                  </a:lnTo>
                  <a:lnTo>
                    <a:pt x="562371" y="29854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3615"/>
            <p:cNvSpPr/>
            <p:nvPr>
              <p:custDataLst>
                <p:tags r:id="rId155"/>
              </p:custDataLst>
            </p:nvPr>
          </p:nvSpPr>
          <p:spPr>
            <a:xfrm>
              <a:off x="5287744" y="4593910"/>
              <a:ext cx="167982" cy="14609"/>
            </a:xfrm>
            <a:custGeom>
              <a:avLst/>
              <a:gdLst/>
              <a:ahLst/>
              <a:cxnLst/>
              <a:rect l="0" t="0" r="0" b="0"/>
              <a:pathLst>
                <a:path w="167982" h="14609">
                  <a:moveTo>
                    <a:pt x="0" y="14608"/>
                  </a:moveTo>
                  <a:lnTo>
                    <a:pt x="0" y="14608"/>
                  </a:lnTo>
                  <a:lnTo>
                    <a:pt x="0" y="10731"/>
                  </a:lnTo>
                  <a:lnTo>
                    <a:pt x="811" y="9588"/>
                  </a:lnTo>
                  <a:lnTo>
                    <a:pt x="2165" y="8827"/>
                  </a:lnTo>
                  <a:lnTo>
                    <a:pt x="38425" y="1042"/>
                  </a:lnTo>
                  <a:lnTo>
                    <a:pt x="73287" y="137"/>
                  </a:lnTo>
                  <a:lnTo>
                    <a:pt x="106176" y="27"/>
                  </a:lnTo>
                  <a:lnTo>
                    <a:pt x="141446" y="3"/>
                  </a:lnTo>
                  <a:lnTo>
                    <a:pt x="16798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3616"/>
            <p:cNvSpPr/>
            <p:nvPr>
              <p:custDataLst>
                <p:tags r:id="rId156"/>
              </p:custDataLst>
            </p:nvPr>
          </p:nvSpPr>
          <p:spPr>
            <a:xfrm>
              <a:off x="5595173" y="4477054"/>
              <a:ext cx="72355" cy="298840"/>
            </a:xfrm>
            <a:custGeom>
              <a:avLst/>
              <a:gdLst/>
              <a:ahLst/>
              <a:cxnLst/>
              <a:rect l="0" t="0" r="0" b="0"/>
              <a:pathLst>
                <a:path w="72355" h="298840">
                  <a:moveTo>
                    <a:pt x="65050" y="0"/>
                  </a:moveTo>
                  <a:lnTo>
                    <a:pt x="65050" y="0"/>
                  </a:lnTo>
                  <a:lnTo>
                    <a:pt x="58048" y="0"/>
                  </a:lnTo>
                  <a:lnTo>
                    <a:pt x="45307" y="13269"/>
                  </a:lnTo>
                  <a:lnTo>
                    <a:pt x="26353" y="46192"/>
                  </a:lnTo>
                  <a:lnTo>
                    <a:pt x="15444" y="68598"/>
                  </a:lnTo>
                  <a:lnTo>
                    <a:pt x="7072" y="95795"/>
                  </a:lnTo>
                  <a:lnTo>
                    <a:pt x="1616" y="126575"/>
                  </a:lnTo>
                  <a:lnTo>
                    <a:pt x="0" y="159229"/>
                  </a:lnTo>
                  <a:lnTo>
                    <a:pt x="1685" y="191627"/>
                  </a:lnTo>
                  <a:lnTo>
                    <a:pt x="7323" y="224759"/>
                  </a:lnTo>
                  <a:lnTo>
                    <a:pt x="16499" y="261158"/>
                  </a:lnTo>
                  <a:lnTo>
                    <a:pt x="27582" y="280436"/>
                  </a:lnTo>
                  <a:lnTo>
                    <a:pt x="41145" y="292550"/>
                  </a:lnTo>
                  <a:lnTo>
                    <a:pt x="50639" y="296380"/>
                  </a:lnTo>
                  <a:lnTo>
                    <a:pt x="62204" y="298839"/>
                  </a:lnTo>
                  <a:lnTo>
                    <a:pt x="65950" y="297011"/>
                  </a:lnTo>
                  <a:lnTo>
                    <a:pt x="72354" y="29214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3617"/>
            <p:cNvSpPr/>
            <p:nvPr>
              <p:custDataLst>
                <p:tags r:id="rId157"/>
              </p:custDataLst>
            </p:nvPr>
          </p:nvSpPr>
          <p:spPr>
            <a:xfrm>
              <a:off x="5930454" y="4396716"/>
              <a:ext cx="145876" cy="817994"/>
            </a:xfrm>
            <a:custGeom>
              <a:avLst/>
              <a:gdLst/>
              <a:ahLst/>
              <a:cxnLst/>
              <a:rect l="0" t="0" r="0" b="0"/>
              <a:pathLst>
                <a:path w="145876" h="817994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4"/>
                  </a:lnTo>
                  <a:lnTo>
                    <a:pt x="12457" y="5019"/>
                  </a:lnTo>
                  <a:lnTo>
                    <a:pt x="28259" y="10879"/>
                  </a:lnTo>
                  <a:lnTo>
                    <a:pt x="41824" y="21257"/>
                  </a:lnTo>
                  <a:lnTo>
                    <a:pt x="65789" y="54164"/>
                  </a:lnTo>
                  <a:lnTo>
                    <a:pt x="85219" y="90677"/>
                  </a:lnTo>
                  <a:lnTo>
                    <a:pt x="99818" y="123345"/>
                  </a:lnTo>
                  <a:lnTo>
                    <a:pt x="109554" y="148954"/>
                  </a:lnTo>
                  <a:lnTo>
                    <a:pt x="118480" y="175755"/>
                  </a:lnTo>
                  <a:lnTo>
                    <a:pt x="125152" y="201190"/>
                  </a:lnTo>
                  <a:lnTo>
                    <a:pt x="130822" y="228185"/>
                  </a:lnTo>
                  <a:lnTo>
                    <a:pt x="136047" y="256412"/>
                  </a:lnTo>
                  <a:lnTo>
                    <a:pt x="141074" y="285187"/>
                  </a:lnTo>
                  <a:lnTo>
                    <a:pt x="143850" y="314207"/>
                  </a:lnTo>
                  <a:lnTo>
                    <a:pt x="145083" y="343334"/>
                  </a:lnTo>
                  <a:lnTo>
                    <a:pt x="145632" y="372510"/>
                  </a:lnTo>
                  <a:lnTo>
                    <a:pt x="145875" y="401706"/>
                  </a:lnTo>
                  <a:lnTo>
                    <a:pt x="145172" y="431725"/>
                  </a:lnTo>
                  <a:lnTo>
                    <a:pt x="142154" y="464000"/>
                  </a:lnTo>
                  <a:lnTo>
                    <a:pt x="138108" y="497281"/>
                  </a:lnTo>
                  <a:lnTo>
                    <a:pt x="131982" y="530196"/>
                  </a:lnTo>
                  <a:lnTo>
                    <a:pt x="121144" y="561054"/>
                  </a:lnTo>
                  <a:lnTo>
                    <a:pt x="110376" y="595327"/>
                  </a:lnTo>
                  <a:lnTo>
                    <a:pt x="98558" y="631389"/>
                  </a:lnTo>
                  <a:lnTo>
                    <a:pt x="82485" y="666351"/>
                  </a:lnTo>
                  <a:lnTo>
                    <a:pt x="73654" y="684438"/>
                  </a:lnTo>
                  <a:lnTo>
                    <a:pt x="64521" y="702988"/>
                  </a:lnTo>
                  <a:lnTo>
                    <a:pt x="48964" y="734420"/>
                  </a:lnTo>
                  <a:lnTo>
                    <a:pt x="37771" y="758607"/>
                  </a:lnTo>
                  <a:lnTo>
                    <a:pt x="26524" y="787271"/>
                  </a:lnTo>
                  <a:lnTo>
                    <a:pt x="14606" y="81799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3618"/>
            <p:cNvSpPr/>
            <p:nvPr>
              <p:custDataLst>
                <p:tags r:id="rId158"/>
              </p:custDataLst>
            </p:nvPr>
          </p:nvSpPr>
          <p:spPr>
            <a:xfrm>
              <a:off x="5725955" y="4506606"/>
              <a:ext cx="151898" cy="364675"/>
            </a:xfrm>
            <a:custGeom>
              <a:avLst/>
              <a:gdLst/>
              <a:ahLst/>
              <a:cxnLst/>
              <a:rect l="0" t="0" r="0" b="0"/>
              <a:pathLst>
                <a:path w="151898" h="364675">
                  <a:moveTo>
                    <a:pt x="65732" y="36180"/>
                  </a:moveTo>
                  <a:lnTo>
                    <a:pt x="65732" y="36180"/>
                  </a:lnTo>
                  <a:lnTo>
                    <a:pt x="65732" y="32303"/>
                  </a:lnTo>
                  <a:lnTo>
                    <a:pt x="64921" y="31160"/>
                  </a:lnTo>
                  <a:lnTo>
                    <a:pt x="63568" y="30399"/>
                  </a:lnTo>
                  <a:lnTo>
                    <a:pt x="61855" y="29892"/>
                  </a:lnTo>
                  <a:lnTo>
                    <a:pt x="60713" y="28742"/>
                  </a:lnTo>
                  <a:lnTo>
                    <a:pt x="56715" y="21065"/>
                  </a:lnTo>
                  <a:lnTo>
                    <a:pt x="54852" y="18800"/>
                  </a:lnTo>
                  <a:lnTo>
                    <a:pt x="54421" y="16478"/>
                  </a:lnTo>
                  <a:lnTo>
                    <a:pt x="54946" y="14119"/>
                  </a:lnTo>
                  <a:lnTo>
                    <a:pt x="56107" y="11734"/>
                  </a:lnTo>
                  <a:lnTo>
                    <a:pt x="57692" y="10145"/>
                  </a:lnTo>
                  <a:lnTo>
                    <a:pt x="73134" y="1371"/>
                  </a:lnTo>
                  <a:lnTo>
                    <a:pt x="86670" y="0"/>
                  </a:lnTo>
                  <a:lnTo>
                    <a:pt x="93432" y="1976"/>
                  </a:lnTo>
                  <a:lnTo>
                    <a:pt x="99953" y="4748"/>
                  </a:lnTo>
                  <a:lnTo>
                    <a:pt x="122064" y="10551"/>
                  </a:lnTo>
                  <a:lnTo>
                    <a:pt x="135438" y="19366"/>
                  </a:lnTo>
                  <a:lnTo>
                    <a:pt x="143371" y="25698"/>
                  </a:lnTo>
                  <a:lnTo>
                    <a:pt x="148387" y="27463"/>
                  </a:lnTo>
                  <a:lnTo>
                    <a:pt x="150050" y="29557"/>
                  </a:lnTo>
                  <a:lnTo>
                    <a:pt x="151897" y="36212"/>
                  </a:lnTo>
                  <a:lnTo>
                    <a:pt x="151578" y="39448"/>
                  </a:lnTo>
                  <a:lnTo>
                    <a:pt x="136167" y="70628"/>
                  </a:lnTo>
                  <a:lnTo>
                    <a:pt x="111546" y="103386"/>
                  </a:lnTo>
                  <a:lnTo>
                    <a:pt x="78690" y="139853"/>
                  </a:lnTo>
                  <a:lnTo>
                    <a:pt x="66367" y="154520"/>
                  </a:lnTo>
                  <a:lnTo>
                    <a:pt x="51254" y="174790"/>
                  </a:lnTo>
                  <a:lnTo>
                    <a:pt x="78126" y="175755"/>
                  </a:lnTo>
                  <a:lnTo>
                    <a:pt x="114526" y="192115"/>
                  </a:lnTo>
                  <a:lnTo>
                    <a:pt x="122042" y="199077"/>
                  </a:lnTo>
                  <a:lnTo>
                    <a:pt x="141078" y="224782"/>
                  </a:lnTo>
                  <a:lnTo>
                    <a:pt x="144591" y="238583"/>
                  </a:lnTo>
                  <a:lnTo>
                    <a:pt x="145632" y="249074"/>
                  </a:lnTo>
                  <a:lnTo>
                    <a:pt x="140153" y="265720"/>
                  </a:lnTo>
                  <a:lnTo>
                    <a:pt x="125691" y="294298"/>
                  </a:lnTo>
                  <a:lnTo>
                    <a:pt x="96914" y="328324"/>
                  </a:lnTo>
                  <a:lnTo>
                    <a:pt x="89329" y="338060"/>
                  </a:lnTo>
                  <a:lnTo>
                    <a:pt x="61565" y="358526"/>
                  </a:lnTo>
                  <a:lnTo>
                    <a:pt x="46464" y="362968"/>
                  </a:lnTo>
                  <a:lnTo>
                    <a:pt x="20937" y="364674"/>
                  </a:lnTo>
                  <a:lnTo>
                    <a:pt x="18016" y="363105"/>
                  </a:lnTo>
                  <a:lnTo>
                    <a:pt x="4998" y="348370"/>
                  </a:lnTo>
                  <a:lnTo>
                    <a:pt x="2221" y="338854"/>
                  </a:lnTo>
                  <a:lnTo>
                    <a:pt x="0" y="29910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SMARTInkShape-Group890"/>
          <p:cNvGrpSpPr/>
          <p:nvPr/>
        </p:nvGrpSpPr>
        <p:grpSpPr>
          <a:xfrm>
            <a:off x="1446097" y="5097853"/>
            <a:ext cx="255623" cy="561929"/>
            <a:chOff x="1446097" y="5097853"/>
            <a:chExt cx="255623" cy="561929"/>
          </a:xfrm>
        </p:grpSpPr>
        <p:sp>
          <p:nvSpPr>
            <p:cNvPr id="73" name="SMARTInkShape-3619"/>
            <p:cNvSpPr/>
            <p:nvPr>
              <p:custDataLst>
                <p:tags r:id="rId150"/>
              </p:custDataLst>
            </p:nvPr>
          </p:nvSpPr>
          <p:spPr>
            <a:xfrm>
              <a:off x="1578010" y="5295048"/>
              <a:ext cx="79889" cy="364734"/>
            </a:xfrm>
            <a:custGeom>
              <a:avLst/>
              <a:gdLst/>
              <a:ahLst/>
              <a:cxnLst/>
              <a:rect l="0" t="0" r="0" b="0"/>
              <a:pathLst>
                <a:path w="79889" h="364734">
                  <a:moveTo>
                    <a:pt x="6853" y="0"/>
                  </a:moveTo>
                  <a:lnTo>
                    <a:pt x="6853" y="0"/>
                  </a:lnTo>
                  <a:lnTo>
                    <a:pt x="6853" y="34117"/>
                  </a:lnTo>
                  <a:lnTo>
                    <a:pt x="6853" y="67181"/>
                  </a:lnTo>
                  <a:lnTo>
                    <a:pt x="6853" y="95375"/>
                  </a:lnTo>
                  <a:lnTo>
                    <a:pt x="6853" y="126451"/>
                  </a:lnTo>
                  <a:lnTo>
                    <a:pt x="4689" y="161355"/>
                  </a:lnTo>
                  <a:lnTo>
                    <a:pt x="1072" y="195232"/>
                  </a:lnTo>
                  <a:lnTo>
                    <a:pt x="0" y="227991"/>
                  </a:lnTo>
                  <a:lnTo>
                    <a:pt x="1847" y="259067"/>
                  </a:lnTo>
                  <a:lnTo>
                    <a:pt x="5864" y="291378"/>
                  </a:lnTo>
                  <a:lnTo>
                    <a:pt x="14667" y="326393"/>
                  </a:lnTo>
                  <a:lnTo>
                    <a:pt x="21611" y="340430"/>
                  </a:lnTo>
                  <a:lnTo>
                    <a:pt x="38510" y="360141"/>
                  </a:lnTo>
                  <a:lnTo>
                    <a:pt x="43374" y="362938"/>
                  </a:lnTo>
                  <a:lnTo>
                    <a:pt x="53109" y="364733"/>
                  </a:lnTo>
                  <a:lnTo>
                    <a:pt x="57978" y="362815"/>
                  </a:lnTo>
                  <a:lnTo>
                    <a:pt x="62846" y="360069"/>
                  </a:lnTo>
                  <a:lnTo>
                    <a:pt x="67716" y="358848"/>
                  </a:lnTo>
                  <a:lnTo>
                    <a:pt x="69338" y="357712"/>
                  </a:lnTo>
                  <a:lnTo>
                    <a:pt x="70420" y="356142"/>
                  </a:lnTo>
                  <a:lnTo>
                    <a:pt x="72157" y="351669"/>
                  </a:lnTo>
                  <a:lnTo>
                    <a:pt x="79888" y="34326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3620"/>
            <p:cNvSpPr/>
            <p:nvPr>
              <p:custDataLst>
                <p:tags r:id="rId151"/>
              </p:custDataLst>
            </p:nvPr>
          </p:nvSpPr>
          <p:spPr>
            <a:xfrm>
              <a:off x="1475310" y="5302378"/>
              <a:ext cx="21912" cy="204443"/>
            </a:xfrm>
            <a:custGeom>
              <a:avLst/>
              <a:gdLst/>
              <a:ahLst/>
              <a:cxnLst/>
              <a:rect l="0" t="0" r="0" b="0"/>
              <a:pathLst>
                <a:path w="21912" h="204443">
                  <a:moveTo>
                    <a:pt x="21911" y="7277"/>
                  </a:moveTo>
                  <a:lnTo>
                    <a:pt x="21911" y="7277"/>
                  </a:lnTo>
                  <a:lnTo>
                    <a:pt x="21911" y="3400"/>
                  </a:lnTo>
                  <a:lnTo>
                    <a:pt x="21099" y="2258"/>
                  </a:lnTo>
                  <a:lnTo>
                    <a:pt x="19747" y="1496"/>
                  </a:lnTo>
                  <a:lnTo>
                    <a:pt x="14908" y="62"/>
                  </a:lnTo>
                  <a:lnTo>
                    <a:pt x="10819" y="0"/>
                  </a:lnTo>
                  <a:lnTo>
                    <a:pt x="9647" y="802"/>
                  </a:lnTo>
                  <a:lnTo>
                    <a:pt x="8866" y="2149"/>
                  </a:lnTo>
                  <a:lnTo>
                    <a:pt x="7767" y="7922"/>
                  </a:lnTo>
                  <a:lnTo>
                    <a:pt x="7315" y="39313"/>
                  </a:lnTo>
                  <a:lnTo>
                    <a:pt x="7305" y="74779"/>
                  </a:lnTo>
                  <a:lnTo>
                    <a:pt x="5140" y="95444"/>
                  </a:lnTo>
                  <a:lnTo>
                    <a:pt x="677" y="126487"/>
                  </a:lnTo>
                  <a:lnTo>
                    <a:pt x="59" y="162330"/>
                  </a:lnTo>
                  <a:lnTo>
                    <a:pt x="0" y="198630"/>
                  </a:lnTo>
                  <a:lnTo>
                    <a:pt x="0" y="203318"/>
                  </a:lnTo>
                  <a:lnTo>
                    <a:pt x="812" y="203702"/>
                  </a:lnTo>
                  <a:lnTo>
                    <a:pt x="7003" y="204442"/>
                  </a:lnTo>
                  <a:lnTo>
                    <a:pt x="14607" y="1971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3621"/>
            <p:cNvSpPr/>
            <p:nvPr>
              <p:custDataLst>
                <p:tags r:id="rId152"/>
              </p:custDataLst>
            </p:nvPr>
          </p:nvSpPr>
          <p:spPr>
            <a:xfrm>
              <a:off x="1446097" y="5097853"/>
              <a:ext cx="109552" cy="185543"/>
            </a:xfrm>
            <a:custGeom>
              <a:avLst/>
              <a:gdLst/>
              <a:ahLst/>
              <a:cxnLst/>
              <a:rect l="0" t="0" r="0" b="0"/>
              <a:pathLst>
                <a:path w="109552" h="185543">
                  <a:moveTo>
                    <a:pt x="14606" y="7304"/>
                  </a:moveTo>
                  <a:lnTo>
                    <a:pt x="14606" y="7304"/>
                  </a:lnTo>
                  <a:lnTo>
                    <a:pt x="14606" y="3426"/>
                  </a:lnTo>
                  <a:lnTo>
                    <a:pt x="13794" y="2284"/>
                  </a:lnTo>
                  <a:lnTo>
                    <a:pt x="12442" y="1523"/>
                  </a:lnTo>
                  <a:lnTo>
                    <a:pt x="7329" y="8"/>
                  </a:lnTo>
                  <a:lnTo>
                    <a:pt x="3433" y="3879"/>
                  </a:lnTo>
                  <a:lnTo>
                    <a:pt x="1525" y="10110"/>
                  </a:lnTo>
                  <a:lnTo>
                    <a:pt x="59" y="46365"/>
                  </a:lnTo>
                  <a:lnTo>
                    <a:pt x="4" y="81310"/>
                  </a:lnTo>
                  <a:lnTo>
                    <a:pt x="0" y="116984"/>
                  </a:lnTo>
                  <a:lnTo>
                    <a:pt x="811" y="140264"/>
                  </a:lnTo>
                  <a:lnTo>
                    <a:pt x="13290" y="176240"/>
                  </a:lnTo>
                  <a:lnTo>
                    <a:pt x="18093" y="184584"/>
                  </a:lnTo>
                  <a:lnTo>
                    <a:pt x="20177" y="185542"/>
                  </a:lnTo>
                  <a:lnTo>
                    <a:pt x="22377" y="185369"/>
                  </a:lnTo>
                  <a:lnTo>
                    <a:pt x="29352" y="183411"/>
                  </a:lnTo>
                  <a:lnTo>
                    <a:pt x="31740" y="183137"/>
                  </a:lnTo>
                  <a:lnTo>
                    <a:pt x="36558" y="180668"/>
                  </a:lnTo>
                  <a:lnTo>
                    <a:pt x="59849" y="159145"/>
                  </a:lnTo>
                  <a:lnTo>
                    <a:pt x="70400" y="142040"/>
                  </a:lnTo>
                  <a:lnTo>
                    <a:pt x="85189" y="107726"/>
                  </a:lnTo>
                  <a:lnTo>
                    <a:pt x="99001" y="77957"/>
                  </a:lnTo>
                  <a:lnTo>
                    <a:pt x="108410" y="42831"/>
                  </a:lnTo>
                  <a:lnTo>
                    <a:pt x="109551" y="8446"/>
                  </a:lnTo>
                  <a:lnTo>
                    <a:pt x="108740" y="8065"/>
                  </a:lnTo>
                  <a:lnTo>
                    <a:pt x="81380" y="7304"/>
                  </a:lnTo>
                  <a:lnTo>
                    <a:pt x="73063" y="27"/>
                  </a:lnTo>
                  <a:lnTo>
                    <a:pt x="65731" y="0"/>
                  </a:lnTo>
                  <a:lnTo>
                    <a:pt x="72019" y="0"/>
                  </a:lnTo>
                  <a:lnTo>
                    <a:pt x="80338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3622"/>
            <p:cNvSpPr/>
            <p:nvPr>
              <p:custDataLst>
                <p:tags r:id="rId153"/>
              </p:custDataLst>
            </p:nvPr>
          </p:nvSpPr>
          <p:spPr>
            <a:xfrm>
              <a:off x="1562952" y="5470332"/>
              <a:ext cx="138768" cy="21912"/>
            </a:xfrm>
            <a:custGeom>
              <a:avLst/>
              <a:gdLst/>
              <a:ahLst/>
              <a:cxnLst/>
              <a:rect l="0" t="0" r="0" b="0"/>
              <a:pathLst>
                <a:path w="138768" h="21912">
                  <a:moveTo>
                    <a:pt x="0" y="21911"/>
                  </a:moveTo>
                  <a:lnTo>
                    <a:pt x="0" y="21911"/>
                  </a:lnTo>
                  <a:lnTo>
                    <a:pt x="3877" y="21911"/>
                  </a:lnTo>
                  <a:lnTo>
                    <a:pt x="5019" y="21099"/>
                  </a:lnTo>
                  <a:lnTo>
                    <a:pt x="5781" y="19747"/>
                  </a:lnTo>
                  <a:lnTo>
                    <a:pt x="6289" y="18034"/>
                  </a:lnTo>
                  <a:lnTo>
                    <a:pt x="7438" y="16891"/>
                  </a:lnTo>
                  <a:lnTo>
                    <a:pt x="25533" y="9788"/>
                  </a:lnTo>
                  <a:lnTo>
                    <a:pt x="58498" y="5285"/>
                  </a:lnTo>
                  <a:lnTo>
                    <a:pt x="73056" y="1566"/>
                  </a:lnTo>
                  <a:lnTo>
                    <a:pt x="108032" y="138"/>
                  </a:lnTo>
                  <a:lnTo>
                    <a:pt x="13876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SMARTInkShape-Group891"/>
          <p:cNvGrpSpPr/>
          <p:nvPr/>
        </p:nvGrpSpPr>
        <p:grpSpPr>
          <a:xfrm>
            <a:off x="1877003" y="5338869"/>
            <a:ext cx="87644" cy="87643"/>
            <a:chOff x="1877003" y="5338869"/>
            <a:chExt cx="87644" cy="87643"/>
          </a:xfrm>
        </p:grpSpPr>
        <p:sp>
          <p:nvSpPr>
            <p:cNvPr id="78" name="SMARTInkShape-3623"/>
            <p:cNvSpPr/>
            <p:nvPr>
              <p:custDataLst>
                <p:tags r:id="rId148"/>
              </p:custDataLst>
            </p:nvPr>
          </p:nvSpPr>
          <p:spPr>
            <a:xfrm>
              <a:off x="1877003" y="5419208"/>
              <a:ext cx="73036" cy="7304"/>
            </a:xfrm>
            <a:custGeom>
              <a:avLst/>
              <a:gdLst/>
              <a:ahLst/>
              <a:cxnLst/>
              <a:rect l="0" t="0" r="0" b="0"/>
              <a:pathLst>
                <a:path w="73036" h="7304">
                  <a:moveTo>
                    <a:pt x="0" y="7303"/>
                  </a:moveTo>
                  <a:lnTo>
                    <a:pt x="0" y="7303"/>
                  </a:lnTo>
                  <a:lnTo>
                    <a:pt x="0" y="26"/>
                  </a:lnTo>
                  <a:lnTo>
                    <a:pt x="35325" y="0"/>
                  </a:lnTo>
                  <a:lnTo>
                    <a:pt x="7303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3624"/>
            <p:cNvSpPr/>
            <p:nvPr>
              <p:custDataLst>
                <p:tags r:id="rId149"/>
              </p:custDataLst>
            </p:nvPr>
          </p:nvSpPr>
          <p:spPr>
            <a:xfrm>
              <a:off x="1877003" y="5338869"/>
              <a:ext cx="87644" cy="29215"/>
            </a:xfrm>
            <a:custGeom>
              <a:avLst/>
              <a:gdLst/>
              <a:ahLst/>
              <a:cxnLst/>
              <a:rect l="0" t="0" r="0" b="0"/>
              <a:pathLst>
                <a:path w="87644" h="29215">
                  <a:moveTo>
                    <a:pt x="0" y="0"/>
                  </a:moveTo>
                  <a:lnTo>
                    <a:pt x="0" y="0"/>
                  </a:lnTo>
                  <a:lnTo>
                    <a:pt x="31824" y="811"/>
                  </a:lnTo>
                  <a:lnTo>
                    <a:pt x="65242" y="16186"/>
                  </a:lnTo>
                  <a:lnTo>
                    <a:pt x="70383" y="19366"/>
                  </a:lnTo>
                  <a:lnTo>
                    <a:pt x="78868" y="21575"/>
                  </a:lnTo>
                  <a:lnTo>
                    <a:pt x="87643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SMARTInkShape-Group892"/>
          <p:cNvGrpSpPr/>
          <p:nvPr/>
        </p:nvGrpSpPr>
        <p:grpSpPr>
          <a:xfrm>
            <a:off x="2346208" y="5084388"/>
            <a:ext cx="326879" cy="634156"/>
            <a:chOff x="2346208" y="5084388"/>
            <a:chExt cx="326879" cy="634156"/>
          </a:xfrm>
        </p:grpSpPr>
        <p:sp>
          <p:nvSpPr>
            <p:cNvPr id="81" name="SMARTInkShape-3625"/>
            <p:cNvSpPr/>
            <p:nvPr>
              <p:custDataLst>
                <p:tags r:id="rId145"/>
              </p:custDataLst>
            </p:nvPr>
          </p:nvSpPr>
          <p:spPr>
            <a:xfrm>
              <a:off x="2346208" y="5084388"/>
              <a:ext cx="253841" cy="491123"/>
            </a:xfrm>
            <a:custGeom>
              <a:avLst/>
              <a:gdLst/>
              <a:ahLst/>
              <a:cxnLst/>
              <a:rect l="0" t="0" r="0" b="0"/>
              <a:pathLst>
                <a:path w="253841" h="491123">
                  <a:moveTo>
                    <a:pt x="34738" y="57286"/>
                  </a:moveTo>
                  <a:lnTo>
                    <a:pt x="34738" y="57286"/>
                  </a:lnTo>
                  <a:lnTo>
                    <a:pt x="28449" y="57286"/>
                  </a:lnTo>
                  <a:lnTo>
                    <a:pt x="28111" y="58097"/>
                  </a:lnTo>
                  <a:lnTo>
                    <a:pt x="27523" y="63575"/>
                  </a:lnTo>
                  <a:lnTo>
                    <a:pt x="28305" y="63913"/>
                  </a:lnTo>
                  <a:lnTo>
                    <a:pt x="31338" y="64288"/>
                  </a:lnTo>
                  <a:lnTo>
                    <a:pt x="32471" y="65201"/>
                  </a:lnTo>
                  <a:lnTo>
                    <a:pt x="33730" y="68378"/>
                  </a:lnTo>
                  <a:lnTo>
                    <a:pt x="34878" y="69549"/>
                  </a:lnTo>
                  <a:lnTo>
                    <a:pt x="38317" y="70852"/>
                  </a:lnTo>
                  <a:lnTo>
                    <a:pt x="55757" y="71801"/>
                  </a:lnTo>
                  <a:lnTo>
                    <a:pt x="62474" y="69688"/>
                  </a:lnTo>
                  <a:lnTo>
                    <a:pt x="75930" y="59430"/>
                  </a:lnTo>
                  <a:lnTo>
                    <a:pt x="102901" y="32938"/>
                  </a:lnTo>
                  <a:lnTo>
                    <a:pt x="105608" y="28070"/>
                  </a:lnTo>
                  <a:lnTo>
                    <a:pt x="107345" y="18334"/>
                  </a:lnTo>
                  <a:lnTo>
                    <a:pt x="107646" y="11030"/>
                  </a:lnTo>
                  <a:lnTo>
                    <a:pt x="106877" y="9407"/>
                  </a:lnTo>
                  <a:lnTo>
                    <a:pt x="105552" y="8325"/>
                  </a:lnTo>
                  <a:lnTo>
                    <a:pt x="101917" y="6312"/>
                  </a:lnTo>
                  <a:lnTo>
                    <a:pt x="95308" y="1427"/>
                  </a:lnTo>
                  <a:lnTo>
                    <a:pt x="90601" y="0"/>
                  </a:lnTo>
                  <a:lnTo>
                    <a:pt x="83641" y="1529"/>
                  </a:lnTo>
                  <a:lnTo>
                    <a:pt x="72761" y="6953"/>
                  </a:lnTo>
                  <a:lnTo>
                    <a:pt x="67056" y="12194"/>
                  </a:lnTo>
                  <a:lnTo>
                    <a:pt x="36771" y="47688"/>
                  </a:lnTo>
                  <a:lnTo>
                    <a:pt x="23448" y="72882"/>
                  </a:lnTo>
                  <a:lnTo>
                    <a:pt x="10509" y="108541"/>
                  </a:lnTo>
                  <a:lnTo>
                    <a:pt x="400" y="137000"/>
                  </a:lnTo>
                  <a:lnTo>
                    <a:pt x="0" y="147085"/>
                  </a:lnTo>
                  <a:lnTo>
                    <a:pt x="4338" y="161076"/>
                  </a:lnTo>
                  <a:lnTo>
                    <a:pt x="15426" y="176139"/>
                  </a:lnTo>
                  <a:lnTo>
                    <a:pt x="25032" y="185417"/>
                  </a:lnTo>
                  <a:lnTo>
                    <a:pt x="29883" y="187268"/>
                  </a:lnTo>
                  <a:lnTo>
                    <a:pt x="41054" y="188310"/>
                  </a:lnTo>
                  <a:lnTo>
                    <a:pt x="54643" y="184742"/>
                  </a:lnTo>
                  <a:lnTo>
                    <a:pt x="91043" y="164363"/>
                  </a:lnTo>
                  <a:lnTo>
                    <a:pt x="124021" y="146549"/>
                  </a:lnTo>
                  <a:lnTo>
                    <a:pt x="151464" y="115849"/>
                  </a:lnTo>
                  <a:lnTo>
                    <a:pt x="151583" y="125892"/>
                  </a:lnTo>
                  <a:lnTo>
                    <a:pt x="144155" y="161619"/>
                  </a:lnTo>
                  <a:lnTo>
                    <a:pt x="136479" y="194781"/>
                  </a:lnTo>
                  <a:lnTo>
                    <a:pt x="127149" y="228893"/>
                  </a:lnTo>
                  <a:lnTo>
                    <a:pt x="123793" y="261145"/>
                  </a:lnTo>
                  <a:lnTo>
                    <a:pt x="118921" y="292522"/>
                  </a:lnTo>
                  <a:lnTo>
                    <a:pt x="116216" y="322377"/>
                  </a:lnTo>
                  <a:lnTo>
                    <a:pt x="119291" y="351781"/>
                  </a:lnTo>
                  <a:lnTo>
                    <a:pt x="121465" y="381051"/>
                  </a:lnTo>
                  <a:lnTo>
                    <a:pt x="125986" y="410282"/>
                  </a:lnTo>
                  <a:lnTo>
                    <a:pt x="134784" y="442597"/>
                  </a:lnTo>
                  <a:lnTo>
                    <a:pt x="142736" y="460167"/>
                  </a:lnTo>
                  <a:lnTo>
                    <a:pt x="160326" y="481718"/>
                  </a:lnTo>
                  <a:lnTo>
                    <a:pt x="172214" y="490152"/>
                  </a:lnTo>
                  <a:lnTo>
                    <a:pt x="175890" y="491122"/>
                  </a:lnTo>
                  <a:lnTo>
                    <a:pt x="179153" y="490957"/>
                  </a:lnTo>
                  <a:lnTo>
                    <a:pt x="189785" y="489013"/>
                  </a:lnTo>
                  <a:lnTo>
                    <a:pt x="194096" y="488739"/>
                  </a:lnTo>
                  <a:lnTo>
                    <a:pt x="197782" y="486934"/>
                  </a:lnTo>
                  <a:lnTo>
                    <a:pt x="204041" y="480601"/>
                  </a:lnTo>
                  <a:lnTo>
                    <a:pt x="227149" y="448270"/>
                  </a:lnTo>
                  <a:lnTo>
                    <a:pt x="241361" y="414710"/>
                  </a:lnTo>
                  <a:lnTo>
                    <a:pt x="251638" y="384363"/>
                  </a:lnTo>
                  <a:lnTo>
                    <a:pt x="253553" y="350030"/>
                  </a:lnTo>
                  <a:lnTo>
                    <a:pt x="253836" y="315707"/>
                  </a:lnTo>
                  <a:lnTo>
                    <a:pt x="253840" y="310636"/>
                  </a:lnTo>
                  <a:lnTo>
                    <a:pt x="253029" y="308959"/>
                  </a:lnTo>
                  <a:lnTo>
                    <a:pt x="251678" y="307842"/>
                  </a:lnTo>
                  <a:lnTo>
                    <a:pt x="249965" y="307096"/>
                  </a:lnTo>
                  <a:lnTo>
                    <a:pt x="248823" y="305788"/>
                  </a:lnTo>
                  <a:lnTo>
                    <a:pt x="247555" y="302170"/>
                  </a:lnTo>
                  <a:lnTo>
                    <a:pt x="246405" y="300880"/>
                  </a:lnTo>
                  <a:lnTo>
                    <a:pt x="242963" y="299448"/>
                  </a:lnTo>
                  <a:lnTo>
                    <a:pt x="217326" y="2983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3626"/>
            <p:cNvSpPr/>
            <p:nvPr>
              <p:custDataLst>
                <p:tags r:id="rId146"/>
              </p:custDataLst>
            </p:nvPr>
          </p:nvSpPr>
          <p:spPr>
            <a:xfrm>
              <a:off x="2585444" y="5353476"/>
              <a:ext cx="80340" cy="365068"/>
            </a:xfrm>
            <a:custGeom>
              <a:avLst/>
              <a:gdLst/>
              <a:ahLst/>
              <a:cxnLst/>
              <a:rect l="0" t="0" r="0" b="0"/>
              <a:pathLst>
                <a:path w="80340" h="365068">
                  <a:moveTo>
                    <a:pt x="7304" y="0"/>
                  </a:moveTo>
                  <a:lnTo>
                    <a:pt x="7304" y="0"/>
                  </a:lnTo>
                  <a:lnTo>
                    <a:pt x="301" y="0"/>
                  </a:lnTo>
                  <a:lnTo>
                    <a:pt x="6" y="32829"/>
                  </a:lnTo>
                  <a:lnTo>
                    <a:pt x="1" y="66208"/>
                  </a:lnTo>
                  <a:lnTo>
                    <a:pt x="0" y="100870"/>
                  </a:lnTo>
                  <a:lnTo>
                    <a:pt x="0" y="130153"/>
                  </a:lnTo>
                  <a:lnTo>
                    <a:pt x="0" y="163355"/>
                  </a:lnTo>
                  <a:lnTo>
                    <a:pt x="812" y="193299"/>
                  </a:lnTo>
                  <a:lnTo>
                    <a:pt x="5781" y="227803"/>
                  </a:lnTo>
                  <a:lnTo>
                    <a:pt x="10880" y="261759"/>
                  </a:lnTo>
                  <a:lnTo>
                    <a:pt x="14117" y="293510"/>
                  </a:lnTo>
                  <a:lnTo>
                    <a:pt x="16626" y="312293"/>
                  </a:lnTo>
                  <a:lnTo>
                    <a:pt x="23611" y="335166"/>
                  </a:lnTo>
                  <a:lnTo>
                    <a:pt x="34307" y="352237"/>
                  </a:lnTo>
                  <a:lnTo>
                    <a:pt x="40642" y="357014"/>
                  </a:lnTo>
                  <a:lnTo>
                    <a:pt x="42408" y="361007"/>
                  </a:lnTo>
                  <a:lnTo>
                    <a:pt x="43690" y="362397"/>
                  </a:lnTo>
                  <a:lnTo>
                    <a:pt x="47280" y="363940"/>
                  </a:lnTo>
                  <a:lnTo>
                    <a:pt x="60953" y="365067"/>
                  </a:lnTo>
                  <a:lnTo>
                    <a:pt x="65772" y="362963"/>
                  </a:lnTo>
                  <a:lnTo>
                    <a:pt x="75478" y="355000"/>
                  </a:lnTo>
                  <a:lnTo>
                    <a:pt x="78178" y="350375"/>
                  </a:lnTo>
                  <a:lnTo>
                    <a:pt x="79699" y="341043"/>
                  </a:lnTo>
                  <a:lnTo>
                    <a:pt x="80339" y="30674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3627"/>
            <p:cNvSpPr/>
            <p:nvPr>
              <p:custDataLst>
                <p:tags r:id="rId147"/>
              </p:custDataLst>
            </p:nvPr>
          </p:nvSpPr>
          <p:spPr>
            <a:xfrm>
              <a:off x="2563534" y="5557974"/>
              <a:ext cx="109553" cy="14609"/>
            </a:xfrm>
            <a:custGeom>
              <a:avLst/>
              <a:gdLst/>
              <a:ahLst/>
              <a:cxnLst/>
              <a:rect l="0" t="0" r="0" b="0"/>
              <a:pathLst>
                <a:path w="109553" h="14609">
                  <a:moveTo>
                    <a:pt x="0" y="0"/>
                  </a:moveTo>
                  <a:lnTo>
                    <a:pt x="0" y="0"/>
                  </a:lnTo>
                  <a:lnTo>
                    <a:pt x="35262" y="0"/>
                  </a:lnTo>
                  <a:lnTo>
                    <a:pt x="68235" y="812"/>
                  </a:lnTo>
                  <a:lnTo>
                    <a:pt x="104615" y="12264"/>
                  </a:lnTo>
                  <a:lnTo>
                    <a:pt x="109552" y="146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SMARTInkShape-Group893"/>
          <p:cNvGrpSpPr/>
          <p:nvPr/>
        </p:nvGrpSpPr>
        <p:grpSpPr>
          <a:xfrm>
            <a:off x="2833764" y="5163584"/>
            <a:ext cx="241016" cy="365177"/>
            <a:chOff x="2833764" y="5163584"/>
            <a:chExt cx="241016" cy="365177"/>
          </a:xfrm>
        </p:grpSpPr>
        <p:sp>
          <p:nvSpPr>
            <p:cNvPr id="85" name="SMARTInkShape-3628"/>
            <p:cNvSpPr/>
            <p:nvPr>
              <p:custDataLst>
                <p:tags r:id="rId143"/>
              </p:custDataLst>
            </p:nvPr>
          </p:nvSpPr>
          <p:spPr>
            <a:xfrm>
              <a:off x="2833764" y="5287744"/>
              <a:ext cx="241016" cy="29215"/>
            </a:xfrm>
            <a:custGeom>
              <a:avLst/>
              <a:gdLst/>
              <a:ahLst/>
              <a:cxnLst/>
              <a:rect l="0" t="0" r="0" b="0"/>
              <a:pathLst>
                <a:path w="241016" h="29215">
                  <a:moveTo>
                    <a:pt x="0" y="29214"/>
                  </a:moveTo>
                  <a:lnTo>
                    <a:pt x="0" y="29214"/>
                  </a:lnTo>
                  <a:lnTo>
                    <a:pt x="31678" y="29214"/>
                  </a:lnTo>
                  <a:lnTo>
                    <a:pt x="65123" y="22926"/>
                  </a:lnTo>
                  <a:lnTo>
                    <a:pt x="87882" y="19880"/>
                  </a:lnTo>
                  <a:lnTo>
                    <a:pt x="102320" y="16169"/>
                  </a:lnTo>
                  <a:lnTo>
                    <a:pt x="136336" y="14699"/>
                  </a:lnTo>
                  <a:lnTo>
                    <a:pt x="170415" y="7985"/>
                  </a:lnTo>
                  <a:lnTo>
                    <a:pt x="190883" y="7394"/>
                  </a:lnTo>
                  <a:lnTo>
                    <a:pt x="196553" y="5179"/>
                  </a:lnTo>
                  <a:lnTo>
                    <a:pt x="199202" y="3453"/>
                  </a:lnTo>
                  <a:lnTo>
                    <a:pt x="210683" y="1023"/>
                  </a:lnTo>
                  <a:lnTo>
                    <a:pt x="241015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3629"/>
            <p:cNvSpPr/>
            <p:nvPr>
              <p:custDataLst>
                <p:tags r:id="rId144"/>
              </p:custDataLst>
            </p:nvPr>
          </p:nvSpPr>
          <p:spPr>
            <a:xfrm>
              <a:off x="2972533" y="5163584"/>
              <a:ext cx="21909" cy="365177"/>
            </a:xfrm>
            <a:custGeom>
              <a:avLst/>
              <a:gdLst/>
              <a:ahLst/>
              <a:cxnLst/>
              <a:rect l="0" t="0" r="0" b="0"/>
              <a:pathLst>
                <a:path w="21909" h="365177">
                  <a:moveTo>
                    <a:pt x="7301" y="0"/>
                  </a:moveTo>
                  <a:lnTo>
                    <a:pt x="7301" y="0"/>
                  </a:lnTo>
                  <a:lnTo>
                    <a:pt x="298" y="7003"/>
                  </a:lnTo>
                  <a:lnTo>
                    <a:pt x="0" y="39439"/>
                  </a:lnTo>
                  <a:lnTo>
                    <a:pt x="5778" y="73420"/>
                  </a:lnTo>
                  <a:lnTo>
                    <a:pt x="7000" y="106203"/>
                  </a:lnTo>
                  <a:lnTo>
                    <a:pt x="11089" y="138226"/>
                  </a:lnTo>
                  <a:lnTo>
                    <a:pt x="13563" y="169534"/>
                  </a:lnTo>
                  <a:lnTo>
                    <a:pt x="14296" y="199369"/>
                  </a:lnTo>
                  <a:lnTo>
                    <a:pt x="14513" y="228767"/>
                  </a:lnTo>
                  <a:lnTo>
                    <a:pt x="14577" y="258035"/>
                  </a:lnTo>
                  <a:lnTo>
                    <a:pt x="14599" y="291175"/>
                  </a:lnTo>
                  <a:lnTo>
                    <a:pt x="16767" y="321164"/>
                  </a:lnTo>
                  <a:lnTo>
                    <a:pt x="21707" y="357461"/>
                  </a:lnTo>
                  <a:lnTo>
                    <a:pt x="21908" y="36517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SMARTInkShape-Group894"/>
          <p:cNvGrpSpPr/>
          <p:nvPr/>
        </p:nvGrpSpPr>
        <p:grpSpPr>
          <a:xfrm>
            <a:off x="3257453" y="5127170"/>
            <a:ext cx="1372976" cy="671821"/>
            <a:chOff x="3257453" y="5127170"/>
            <a:chExt cx="1372976" cy="671821"/>
          </a:xfrm>
        </p:grpSpPr>
        <p:sp>
          <p:nvSpPr>
            <p:cNvPr id="88" name="SMARTInkShape-3630"/>
            <p:cNvSpPr/>
            <p:nvPr>
              <p:custDataLst>
                <p:tags r:id="rId136"/>
              </p:custDataLst>
            </p:nvPr>
          </p:nvSpPr>
          <p:spPr>
            <a:xfrm>
              <a:off x="4075361" y="5514153"/>
              <a:ext cx="182589" cy="65733"/>
            </a:xfrm>
            <a:custGeom>
              <a:avLst/>
              <a:gdLst/>
              <a:ahLst/>
              <a:cxnLst/>
              <a:rect l="0" t="0" r="0" b="0"/>
              <a:pathLst>
                <a:path w="182589" h="65733">
                  <a:moveTo>
                    <a:pt x="0" y="65732"/>
                  </a:moveTo>
                  <a:lnTo>
                    <a:pt x="0" y="65732"/>
                  </a:lnTo>
                  <a:lnTo>
                    <a:pt x="17168" y="48564"/>
                  </a:lnTo>
                  <a:lnTo>
                    <a:pt x="53175" y="31642"/>
                  </a:lnTo>
                  <a:lnTo>
                    <a:pt x="87759" y="17852"/>
                  </a:lnTo>
                  <a:lnTo>
                    <a:pt x="117994" y="11157"/>
                  </a:lnTo>
                  <a:lnTo>
                    <a:pt x="151360" y="5647"/>
                  </a:lnTo>
                  <a:lnTo>
                    <a:pt x="167415" y="744"/>
                  </a:lnTo>
                  <a:lnTo>
                    <a:pt x="18258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3631"/>
            <p:cNvSpPr/>
            <p:nvPr>
              <p:custDataLst>
                <p:tags r:id="rId137"/>
              </p:custDataLst>
            </p:nvPr>
          </p:nvSpPr>
          <p:spPr>
            <a:xfrm>
              <a:off x="3922418" y="5127170"/>
              <a:ext cx="320925" cy="642129"/>
            </a:xfrm>
            <a:custGeom>
              <a:avLst/>
              <a:gdLst/>
              <a:ahLst/>
              <a:cxnLst/>
              <a:rect l="0" t="0" r="0" b="0"/>
              <a:pathLst>
                <a:path w="320925" h="642129">
                  <a:moveTo>
                    <a:pt x="14176" y="87539"/>
                  </a:moveTo>
                  <a:lnTo>
                    <a:pt x="14176" y="87539"/>
                  </a:lnTo>
                  <a:lnTo>
                    <a:pt x="20465" y="87539"/>
                  </a:lnTo>
                  <a:lnTo>
                    <a:pt x="20803" y="88350"/>
                  </a:lnTo>
                  <a:lnTo>
                    <a:pt x="21179" y="91416"/>
                  </a:lnTo>
                  <a:lnTo>
                    <a:pt x="22091" y="92559"/>
                  </a:lnTo>
                  <a:lnTo>
                    <a:pt x="25268" y="93828"/>
                  </a:lnTo>
                  <a:lnTo>
                    <a:pt x="45860" y="94817"/>
                  </a:lnTo>
                  <a:lnTo>
                    <a:pt x="57016" y="90957"/>
                  </a:lnTo>
                  <a:lnTo>
                    <a:pt x="72155" y="80045"/>
                  </a:lnTo>
                  <a:lnTo>
                    <a:pt x="84718" y="67226"/>
                  </a:lnTo>
                  <a:lnTo>
                    <a:pt x="91251" y="55733"/>
                  </a:lnTo>
                  <a:lnTo>
                    <a:pt x="100676" y="23903"/>
                  </a:lnTo>
                  <a:lnTo>
                    <a:pt x="99147" y="16517"/>
                  </a:lnTo>
                  <a:lnTo>
                    <a:pt x="94313" y="7616"/>
                  </a:lnTo>
                  <a:lnTo>
                    <a:pt x="90909" y="3869"/>
                  </a:lnTo>
                  <a:lnTo>
                    <a:pt x="86691" y="1662"/>
                  </a:lnTo>
                  <a:lnTo>
                    <a:pt x="72559" y="52"/>
                  </a:lnTo>
                  <a:lnTo>
                    <a:pt x="70139" y="0"/>
                  </a:lnTo>
                  <a:lnTo>
                    <a:pt x="67715" y="1589"/>
                  </a:lnTo>
                  <a:lnTo>
                    <a:pt x="38093" y="34236"/>
                  </a:lnTo>
                  <a:lnTo>
                    <a:pt x="24791" y="59337"/>
                  </a:lnTo>
                  <a:lnTo>
                    <a:pt x="11857" y="94976"/>
                  </a:lnTo>
                  <a:lnTo>
                    <a:pt x="1749" y="129214"/>
                  </a:lnTo>
                  <a:lnTo>
                    <a:pt x="0" y="146535"/>
                  </a:lnTo>
                  <a:lnTo>
                    <a:pt x="1925" y="152441"/>
                  </a:lnTo>
                  <a:lnTo>
                    <a:pt x="9773" y="162845"/>
                  </a:lnTo>
                  <a:lnTo>
                    <a:pt x="16547" y="165641"/>
                  </a:lnTo>
                  <a:lnTo>
                    <a:pt x="30243" y="167436"/>
                  </a:lnTo>
                  <a:lnTo>
                    <a:pt x="46594" y="161959"/>
                  </a:lnTo>
                  <a:lnTo>
                    <a:pt x="63289" y="153064"/>
                  </a:lnTo>
                  <a:lnTo>
                    <a:pt x="97156" y="122141"/>
                  </a:lnTo>
                  <a:lnTo>
                    <a:pt x="110806" y="111947"/>
                  </a:lnTo>
                  <a:lnTo>
                    <a:pt x="127507" y="90727"/>
                  </a:lnTo>
                  <a:lnTo>
                    <a:pt x="130895" y="80692"/>
                  </a:lnTo>
                  <a:lnTo>
                    <a:pt x="130992" y="84248"/>
                  </a:lnTo>
                  <a:lnTo>
                    <a:pt x="130194" y="85345"/>
                  </a:lnTo>
                  <a:lnTo>
                    <a:pt x="127143" y="86564"/>
                  </a:lnTo>
                  <a:lnTo>
                    <a:pt x="126005" y="88512"/>
                  </a:lnTo>
                  <a:lnTo>
                    <a:pt x="113652" y="121850"/>
                  </a:lnTo>
                  <a:lnTo>
                    <a:pt x="103938" y="151778"/>
                  </a:lnTo>
                  <a:lnTo>
                    <a:pt x="102005" y="188135"/>
                  </a:lnTo>
                  <a:lnTo>
                    <a:pt x="101855" y="205060"/>
                  </a:lnTo>
                  <a:lnTo>
                    <a:pt x="103999" y="210912"/>
                  </a:lnTo>
                  <a:lnTo>
                    <a:pt x="105707" y="213609"/>
                  </a:lnTo>
                  <a:lnTo>
                    <a:pt x="115864" y="221281"/>
                  </a:lnTo>
                  <a:lnTo>
                    <a:pt x="125276" y="224817"/>
                  </a:lnTo>
                  <a:lnTo>
                    <a:pt x="150858" y="226175"/>
                  </a:lnTo>
                  <a:lnTo>
                    <a:pt x="165219" y="222390"/>
                  </a:lnTo>
                  <a:lnTo>
                    <a:pt x="175876" y="216129"/>
                  </a:lnTo>
                  <a:lnTo>
                    <a:pt x="209342" y="184442"/>
                  </a:lnTo>
                  <a:lnTo>
                    <a:pt x="223277" y="171382"/>
                  </a:lnTo>
                  <a:lnTo>
                    <a:pt x="228294" y="169435"/>
                  </a:lnTo>
                  <a:lnTo>
                    <a:pt x="235681" y="168339"/>
                  </a:lnTo>
                  <a:lnTo>
                    <a:pt x="237316" y="168997"/>
                  </a:lnTo>
                  <a:lnTo>
                    <a:pt x="238406" y="170247"/>
                  </a:lnTo>
                  <a:lnTo>
                    <a:pt x="239616" y="173799"/>
                  </a:lnTo>
                  <a:lnTo>
                    <a:pt x="240529" y="207903"/>
                  </a:lnTo>
                  <a:lnTo>
                    <a:pt x="238404" y="236813"/>
                  </a:lnTo>
                  <a:lnTo>
                    <a:pt x="234800" y="271076"/>
                  </a:lnTo>
                  <a:lnTo>
                    <a:pt x="233145" y="296517"/>
                  </a:lnTo>
                  <a:lnTo>
                    <a:pt x="229705" y="326759"/>
                  </a:lnTo>
                  <a:lnTo>
                    <a:pt x="225470" y="356971"/>
                  </a:lnTo>
                  <a:lnTo>
                    <a:pt x="221695" y="387440"/>
                  </a:lnTo>
                  <a:lnTo>
                    <a:pt x="220017" y="419916"/>
                  </a:lnTo>
                  <a:lnTo>
                    <a:pt x="219271" y="448958"/>
                  </a:lnTo>
                  <a:lnTo>
                    <a:pt x="218940" y="476202"/>
                  </a:lnTo>
                  <a:lnTo>
                    <a:pt x="218793" y="504540"/>
                  </a:lnTo>
                  <a:lnTo>
                    <a:pt x="220891" y="531201"/>
                  </a:lnTo>
                  <a:lnTo>
                    <a:pt x="226635" y="564694"/>
                  </a:lnTo>
                  <a:lnTo>
                    <a:pt x="235846" y="597822"/>
                  </a:lnTo>
                  <a:lnTo>
                    <a:pt x="243058" y="616533"/>
                  </a:lnTo>
                  <a:lnTo>
                    <a:pt x="250070" y="625067"/>
                  </a:lnTo>
                  <a:lnTo>
                    <a:pt x="266690" y="638974"/>
                  </a:lnTo>
                  <a:lnTo>
                    <a:pt x="274468" y="641530"/>
                  </a:lnTo>
                  <a:lnTo>
                    <a:pt x="279448" y="642128"/>
                  </a:lnTo>
                  <a:lnTo>
                    <a:pt x="290692" y="638587"/>
                  </a:lnTo>
                  <a:lnTo>
                    <a:pt x="300425" y="632399"/>
                  </a:lnTo>
                  <a:lnTo>
                    <a:pt x="310984" y="617207"/>
                  </a:lnTo>
                  <a:lnTo>
                    <a:pt x="317618" y="602530"/>
                  </a:lnTo>
                  <a:lnTo>
                    <a:pt x="320634" y="566974"/>
                  </a:lnTo>
                  <a:lnTo>
                    <a:pt x="320916" y="531106"/>
                  </a:lnTo>
                  <a:lnTo>
                    <a:pt x="320924" y="52575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3632"/>
            <p:cNvSpPr/>
            <p:nvPr>
              <p:custDataLst>
                <p:tags r:id="rId138"/>
              </p:custDataLst>
            </p:nvPr>
          </p:nvSpPr>
          <p:spPr>
            <a:xfrm>
              <a:off x="4608518" y="5521457"/>
              <a:ext cx="21911" cy="277534"/>
            </a:xfrm>
            <a:custGeom>
              <a:avLst/>
              <a:gdLst/>
              <a:ahLst/>
              <a:cxnLst/>
              <a:rect l="0" t="0" r="0" b="0"/>
              <a:pathLst>
                <a:path w="21911" h="277534">
                  <a:moveTo>
                    <a:pt x="0" y="0"/>
                  </a:moveTo>
                  <a:lnTo>
                    <a:pt x="0" y="0"/>
                  </a:lnTo>
                  <a:lnTo>
                    <a:pt x="0" y="33447"/>
                  </a:lnTo>
                  <a:lnTo>
                    <a:pt x="2163" y="59264"/>
                  </a:lnTo>
                  <a:lnTo>
                    <a:pt x="6288" y="91684"/>
                  </a:lnTo>
                  <a:lnTo>
                    <a:pt x="7002" y="119767"/>
                  </a:lnTo>
                  <a:lnTo>
                    <a:pt x="7214" y="152523"/>
                  </a:lnTo>
                  <a:lnTo>
                    <a:pt x="11154" y="187926"/>
                  </a:lnTo>
                  <a:lnTo>
                    <a:pt x="13584" y="224113"/>
                  </a:lnTo>
                  <a:lnTo>
                    <a:pt x="16636" y="253787"/>
                  </a:lnTo>
                  <a:lnTo>
                    <a:pt x="21910" y="27753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3633"/>
            <p:cNvSpPr/>
            <p:nvPr>
              <p:custDataLst>
                <p:tags r:id="rId139"/>
              </p:custDataLst>
            </p:nvPr>
          </p:nvSpPr>
          <p:spPr>
            <a:xfrm>
              <a:off x="4352894" y="5565278"/>
              <a:ext cx="124161" cy="7305"/>
            </a:xfrm>
            <a:custGeom>
              <a:avLst/>
              <a:gdLst/>
              <a:ahLst/>
              <a:cxnLst/>
              <a:rect l="0" t="0" r="0" b="0"/>
              <a:pathLst>
                <a:path w="124161" h="7305">
                  <a:moveTo>
                    <a:pt x="0" y="0"/>
                  </a:moveTo>
                  <a:lnTo>
                    <a:pt x="0" y="0"/>
                  </a:lnTo>
                  <a:lnTo>
                    <a:pt x="32636" y="0"/>
                  </a:lnTo>
                  <a:lnTo>
                    <a:pt x="65790" y="0"/>
                  </a:lnTo>
                  <a:lnTo>
                    <a:pt x="82521" y="2164"/>
                  </a:lnTo>
                  <a:lnTo>
                    <a:pt x="109730" y="7103"/>
                  </a:lnTo>
                  <a:lnTo>
                    <a:pt x="124160" y="73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3634"/>
            <p:cNvSpPr/>
            <p:nvPr>
              <p:custDataLst>
                <p:tags r:id="rId140"/>
              </p:custDataLst>
            </p:nvPr>
          </p:nvSpPr>
          <p:spPr>
            <a:xfrm>
              <a:off x="3516086" y="5411904"/>
              <a:ext cx="48030" cy="35503"/>
            </a:xfrm>
            <a:custGeom>
              <a:avLst/>
              <a:gdLst/>
              <a:ahLst/>
              <a:cxnLst/>
              <a:rect l="0" t="0" r="0" b="0"/>
              <a:pathLst>
                <a:path w="48030" h="35503">
                  <a:moveTo>
                    <a:pt x="4208" y="29214"/>
                  </a:moveTo>
                  <a:lnTo>
                    <a:pt x="4208" y="29214"/>
                  </a:lnTo>
                  <a:lnTo>
                    <a:pt x="331" y="29214"/>
                  </a:lnTo>
                  <a:lnTo>
                    <a:pt x="0" y="30025"/>
                  </a:lnTo>
                  <a:lnTo>
                    <a:pt x="1797" y="33091"/>
                  </a:lnTo>
                  <a:lnTo>
                    <a:pt x="3412" y="34233"/>
                  </a:lnTo>
                  <a:lnTo>
                    <a:pt x="7371" y="35502"/>
                  </a:lnTo>
                  <a:lnTo>
                    <a:pt x="9562" y="35029"/>
                  </a:lnTo>
                  <a:lnTo>
                    <a:pt x="16524" y="30486"/>
                  </a:lnTo>
                  <a:lnTo>
                    <a:pt x="48029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3635"/>
            <p:cNvSpPr/>
            <p:nvPr>
              <p:custDataLst>
                <p:tags r:id="rId141"/>
              </p:custDataLst>
            </p:nvPr>
          </p:nvSpPr>
          <p:spPr>
            <a:xfrm>
              <a:off x="3622592" y="5156319"/>
              <a:ext cx="160630" cy="306573"/>
            </a:xfrm>
            <a:custGeom>
              <a:avLst/>
              <a:gdLst/>
              <a:ahLst/>
              <a:cxnLst/>
              <a:rect l="0" t="0" r="0" b="0"/>
              <a:pathLst>
                <a:path w="160630" h="306573">
                  <a:moveTo>
                    <a:pt x="116807" y="29176"/>
                  </a:moveTo>
                  <a:lnTo>
                    <a:pt x="116807" y="29176"/>
                  </a:lnTo>
                  <a:lnTo>
                    <a:pt x="116807" y="19010"/>
                  </a:lnTo>
                  <a:lnTo>
                    <a:pt x="114643" y="14379"/>
                  </a:lnTo>
                  <a:lnTo>
                    <a:pt x="111788" y="9616"/>
                  </a:lnTo>
                  <a:lnTo>
                    <a:pt x="110519" y="4793"/>
                  </a:lnTo>
                  <a:lnTo>
                    <a:pt x="109369" y="3183"/>
                  </a:lnTo>
                  <a:lnTo>
                    <a:pt x="107791" y="2109"/>
                  </a:lnTo>
                  <a:lnTo>
                    <a:pt x="101693" y="598"/>
                  </a:lnTo>
                  <a:lnTo>
                    <a:pt x="81252" y="0"/>
                  </a:lnTo>
                  <a:lnTo>
                    <a:pt x="74496" y="2142"/>
                  </a:lnTo>
                  <a:lnTo>
                    <a:pt x="41112" y="27773"/>
                  </a:lnTo>
                  <a:lnTo>
                    <a:pt x="6254" y="64077"/>
                  </a:lnTo>
                  <a:lnTo>
                    <a:pt x="2753" y="73361"/>
                  </a:lnTo>
                  <a:lnTo>
                    <a:pt x="0" y="104526"/>
                  </a:lnTo>
                  <a:lnTo>
                    <a:pt x="2137" y="109461"/>
                  </a:lnTo>
                  <a:lnTo>
                    <a:pt x="3843" y="111914"/>
                  </a:lnTo>
                  <a:lnTo>
                    <a:pt x="18242" y="121681"/>
                  </a:lnTo>
                  <a:lnTo>
                    <a:pt x="51149" y="138728"/>
                  </a:lnTo>
                  <a:lnTo>
                    <a:pt x="60846" y="142786"/>
                  </a:lnTo>
                  <a:lnTo>
                    <a:pt x="85163" y="149482"/>
                  </a:lnTo>
                  <a:lnTo>
                    <a:pt x="120662" y="169451"/>
                  </a:lnTo>
                  <a:lnTo>
                    <a:pt x="140140" y="180744"/>
                  </a:lnTo>
                  <a:lnTo>
                    <a:pt x="155306" y="198552"/>
                  </a:lnTo>
                  <a:lnTo>
                    <a:pt x="158263" y="206162"/>
                  </a:lnTo>
                  <a:lnTo>
                    <a:pt x="160161" y="220395"/>
                  </a:lnTo>
                  <a:lnTo>
                    <a:pt x="148144" y="255955"/>
                  </a:lnTo>
                  <a:lnTo>
                    <a:pt x="136242" y="282092"/>
                  </a:lnTo>
                  <a:lnTo>
                    <a:pt x="129232" y="289818"/>
                  </a:lnTo>
                  <a:lnTo>
                    <a:pt x="111801" y="303163"/>
                  </a:lnTo>
                  <a:lnTo>
                    <a:pt x="93566" y="306242"/>
                  </a:lnTo>
                  <a:lnTo>
                    <a:pt x="85486" y="306572"/>
                  </a:lnTo>
                  <a:lnTo>
                    <a:pt x="80435" y="304484"/>
                  </a:lnTo>
                  <a:lnTo>
                    <a:pt x="77952" y="302791"/>
                  </a:lnTo>
                  <a:lnTo>
                    <a:pt x="76297" y="300040"/>
                  </a:lnTo>
                  <a:lnTo>
                    <a:pt x="73967" y="288413"/>
                  </a:lnTo>
                  <a:lnTo>
                    <a:pt x="73072" y="255324"/>
                  </a:lnTo>
                  <a:lnTo>
                    <a:pt x="72998" y="225215"/>
                  </a:lnTo>
                  <a:lnTo>
                    <a:pt x="78819" y="197740"/>
                  </a:lnTo>
                  <a:lnTo>
                    <a:pt x="90155" y="166897"/>
                  </a:lnTo>
                  <a:lnTo>
                    <a:pt x="107998" y="137068"/>
                  </a:lnTo>
                  <a:lnTo>
                    <a:pt x="114515" y="125007"/>
                  </a:lnTo>
                  <a:lnTo>
                    <a:pt x="149112" y="91772"/>
                  </a:lnTo>
                  <a:lnTo>
                    <a:pt x="160629" y="8030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3636"/>
            <p:cNvSpPr/>
            <p:nvPr>
              <p:custDataLst>
                <p:tags r:id="rId142"/>
              </p:custDataLst>
            </p:nvPr>
          </p:nvSpPr>
          <p:spPr>
            <a:xfrm>
              <a:off x="3257453" y="5229416"/>
              <a:ext cx="157206" cy="316827"/>
            </a:xfrm>
            <a:custGeom>
              <a:avLst/>
              <a:gdLst/>
              <a:ahLst/>
              <a:cxnLst/>
              <a:rect l="0" t="0" r="0" b="0"/>
              <a:pathLst>
                <a:path w="157206" h="316827">
                  <a:moveTo>
                    <a:pt x="145985" y="29114"/>
                  </a:moveTo>
                  <a:lnTo>
                    <a:pt x="145985" y="29114"/>
                  </a:lnTo>
                  <a:lnTo>
                    <a:pt x="145985" y="36391"/>
                  </a:lnTo>
                  <a:lnTo>
                    <a:pt x="119138" y="10383"/>
                  </a:lnTo>
                  <a:lnTo>
                    <a:pt x="109454" y="5668"/>
                  </a:lnTo>
                  <a:lnTo>
                    <a:pt x="104592" y="2463"/>
                  </a:lnTo>
                  <a:lnTo>
                    <a:pt x="97293" y="659"/>
                  </a:lnTo>
                  <a:lnTo>
                    <a:pt x="81245" y="0"/>
                  </a:lnTo>
                  <a:lnTo>
                    <a:pt x="74472" y="2109"/>
                  </a:lnTo>
                  <a:lnTo>
                    <a:pt x="48514" y="20274"/>
                  </a:lnTo>
                  <a:lnTo>
                    <a:pt x="23485" y="53384"/>
                  </a:lnTo>
                  <a:lnTo>
                    <a:pt x="9871" y="88665"/>
                  </a:lnTo>
                  <a:lnTo>
                    <a:pt x="2122" y="122598"/>
                  </a:lnTo>
                  <a:lnTo>
                    <a:pt x="350" y="156863"/>
                  </a:lnTo>
                  <a:lnTo>
                    <a:pt x="0" y="189869"/>
                  </a:lnTo>
                  <a:lnTo>
                    <a:pt x="2095" y="224641"/>
                  </a:lnTo>
                  <a:lnTo>
                    <a:pt x="10083" y="255194"/>
                  </a:lnTo>
                  <a:lnTo>
                    <a:pt x="27662" y="289833"/>
                  </a:lnTo>
                  <a:lnTo>
                    <a:pt x="34157" y="299986"/>
                  </a:lnTo>
                  <a:lnTo>
                    <a:pt x="51551" y="313117"/>
                  </a:lnTo>
                  <a:lnTo>
                    <a:pt x="56250" y="315829"/>
                  </a:lnTo>
                  <a:lnTo>
                    <a:pt x="61005" y="316826"/>
                  </a:lnTo>
                  <a:lnTo>
                    <a:pt x="85152" y="314491"/>
                  </a:lnTo>
                  <a:lnTo>
                    <a:pt x="94873" y="309863"/>
                  </a:lnTo>
                  <a:lnTo>
                    <a:pt x="103792" y="302396"/>
                  </a:lnTo>
                  <a:lnTo>
                    <a:pt x="126375" y="273217"/>
                  </a:lnTo>
                  <a:lnTo>
                    <a:pt x="138174" y="241766"/>
                  </a:lnTo>
                  <a:lnTo>
                    <a:pt x="148319" y="211870"/>
                  </a:lnTo>
                  <a:lnTo>
                    <a:pt x="153118" y="177502"/>
                  </a:lnTo>
                  <a:lnTo>
                    <a:pt x="157205" y="153149"/>
                  </a:lnTo>
                  <a:lnTo>
                    <a:pt x="154302" y="118415"/>
                  </a:lnTo>
                  <a:lnTo>
                    <a:pt x="153488" y="87870"/>
                  </a:lnTo>
                  <a:lnTo>
                    <a:pt x="147017" y="53916"/>
                  </a:lnTo>
                  <a:lnTo>
                    <a:pt x="144280" y="46088"/>
                  </a:lnTo>
                  <a:lnTo>
                    <a:pt x="125487" y="16292"/>
                  </a:lnTo>
                  <a:lnTo>
                    <a:pt x="122538" y="15300"/>
                  </a:lnTo>
                  <a:lnTo>
                    <a:pt x="120616" y="15036"/>
                  </a:lnTo>
                  <a:lnTo>
                    <a:pt x="116316" y="12578"/>
                  </a:lnTo>
                  <a:lnTo>
                    <a:pt x="109502" y="7231"/>
                  </a:lnTo>
                  <a:lnTo>
                    <a:pt x="116770" y="720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SMARTInkShape-Group895"/>
          <p:cNvGrpSpPr/>
          <p:nvPr/>
        </p:nvGrpSpPr>
        <p:grpSpPr>
          <a:xfrm>
            <a:off x="4805712" y="5302352"/>
            <a:ext cx="241017" cy="284837"/>
            <a:chOff x="4805712" y="5302352"/>
            <a:chExt cx="241017" cy="284837"/>
          </a:xfrm>
        </p:grpSpPr>
        <p:sp>
          <p:nvSpPr>
            <p:cNvPr id="96" name="SMARTInkShape-3637"/>
            <p:cNvSpPr/>
            <p:nvPr>
              <p:custDataLst>
                <p:tags r:id="rId134"/>
              </p:custDataLst>
            </p:nvPr>
          </p:nvSpPr>
          <p:spPr>
            <a:xfrm>
              <a:off x="4944479" y="5302352"/>
              <a:ext cx="21912" cy="284837"/>
            </a:xfrm>
            <a:custGeom>
              <a:avLst/>
              <a:gdLst/>
              <a:ahLst/>
              <a:cxnLst/>
              <a:rect l="0" t="0" r="0" b="0"/>
              <a:pathLst>
                <a:path w="21912" h="284837">
                  <a:moveTo>
                    <a:pt x="21911" y="0"/>
                  </a:moveTo>
                  <a:lnTo>
                    <a:pt x="21911" y="0"/>
                  </a:lnTo>
                  <a:lnTo>
                    <a:pt x="18034" y="0"/>
                  </a:lnTo>
                  <a:lnTo>
                    <a:pt x="16891" y="811"/>
                  </a:lnTo>
                  <a:lnTo>
                    <a:pt x="16130" y="2163"/>
                  </a:lnTo>
                  <a:lnTo>
                    <a:pt x="15622" y="3876"/>
                  </a:lnTo>
                  <a:lnTo>
                    <a:pt x="6796" y="14796"/>
                  </a:lnTo>
                  <a:lnTo>
                    <a:pt x="4531" y="17167"/>
                  </a:lnTo>
                  <a:lnTo>
                    <a:pt x="2014" y="24130"/>
                  </a:lnTo>
                  <a:lnTo>
                    <a:pt x="118" y="60000"/>
                  </a:lnTo>
                  <a:lnTo>
                    <a:pt x="23" y="88764"/>
                  </a:lnTo>
                  <a:lnTo>
                    <a:pt x="5" y="124862"/>
                  </a:lnTo>
                  <a:lnTo>
                    <a:pt x="1" y="159373"/>
                  </a:lnTo>
                  <a:lnTo>
                    <a:pt x="1" y="189633"/>
                  </a:lnTo>
                  <a:lnTo>
                    <a:pt x="0" y="222497"/>
                  </a:lnTo>
                  <a:lnTo>
                    <a:pt x="0" y="257088"/>
                  </a:lnTo>
                  <a:lnTo>
                    <a:pt x="0" y="271511"/>
                  </a:lnTo>
                  <a:lnTo>
                    <a:pt x="2164" y="277020"/>
                  </a:lnTo>
                  <a:lnTo>
                    <a:pt x="7003" y="284379"/>
                  </a:lnTo>
                  <a:lnTo>
                    <a:pt x="14607" y="28483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3638"/>
            <p:cNvSpPr/>
            <p:nvPr>
              <p:custDataLst>
                <p:tags r:id="rId135"/>
              </p:custDataLst>
            </p:nvPr>
          </p:nvSpPr>
          <p:spPr>
            <a:xfrm>
              <a:off x="4805712" y="5404600"/>
              <a:ext cx="241017" cy="29137"/>
            </a:xfrm>
            <a:custGeom>
              <a:avLst/>
              <a:gdLst/>
              <a:ahLst/>
              <a:cxnLst/>
              <a:rect l="0" t="0" r="0" b="0"/>
              <a:pathLst>
                <a:path w="241017" h="29137">
                  <a:moveTo>
                    <a:pt x="0" y="0"/>
                  </a:moveTo>
                  <a:lnTo>
                    <a:pt x="0" y="0"/>
                  </a:lnTo>
                  <a:lnTo>
                    <a:pt x="0" y="6289"/>
                  </a:lnTo>
                  <a:lnTo>
                    <a:pt x="812" y="6627"/>
                  </a:lnTo>
                  <a:lnTo>
                    <a:pt x="17477" y="8056"/>
                  </a:lnTo>
                  <a:lnTo>
                    <a:pt x="27811" y="12305"/>
                  </a:lnTo>
                  <a:lnTo>
                    <a:pt x="56618" y="16317"/>
                  </a:lnTo>
                  <a:lnTo>
                    <a:pt x="84942" y="22418"/>
                  </a:lnTo>
                  <a:lnTo>
                    <a:pt x="118785" y="28320"/>
                  </a:lnTo>
                  <a:lnTo>
                    <a:pt x="155016" y="29136"/>
                  </a:lnTo>
                  <a:lnTo>
                    <a:pt x="184953" y="28396"/>
                  </a:lnTo>
                  <a:lnTo>
                    <a:pt x="217684" y="18334"/>
                  </a:lnTo>
                  <a:lnTo>
                    <a:pt x="231932" y="8646"/>
                  </a:lnTo>
                  <a:lnTo>
                    <a:pt x="24101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SMARTInkShape-Group896"/>
          <p:cNvGrpSpPr/>
          <p:nvPr/>
        </p:nvGrpSpPr>
        <p:grpSpPr>
          <a:xfrm>
            <a:off x="5287891" y="5258619"/>
            <a:ext cx="1292577" cy="750902"/>
            <a:chOff x="5287891" y="5258619"/>
            <a:chExt cx="1292577" cy="750902"/>
          </a:xfrm>
        </p:grpSpPr>
        <p:sp>
          <p:nvSpPr>
            <p:cNvPr id="99" name="SMARTInkShape-3639"/>
            <p:cNvSpPr/>
            <p:nvPr>
              <p:custDataLst>
                <p:tags r:id="rId127"/>
              </p:custDataLst>
            </p:nvPr>
          </p:nvSpPr>
          <p:spPr>
            <a:xfrm>
              <a:off x="5463029" y="5455725"/>
              <a:ext cx="21911" cy="21815"/>
            </a:xfrm>
            <a:custGeom>
              <a:avLst/>
              <a:gdLst/>
              <a:ahLst/>
              <a:cxnLst/>
              <a:rect l="0" t="0" r="0" b="0"/>
              <a:pathLst>
                <a:path w="21911" h="21815">
                  <a:moveTo>
                    <a:pt x="0" y="0"/>
                  </a:moveTo>
                  <a:lnTo>
                    <a:pt x="0" y="0"/>
                  </a:lnTo>
                  <a:lnTo>
                    <a:pt x="0" y="11154"/>
                  </a:lnTo>
                  <a:lnTo>
                    <a:pt x="811" y="12305"/>
                  </a:lnTo>
                  <a:lnTo>
                    <a:pt x="2164" y="13073"/>
                  </a:lnTo>
                  <a:lnTo>
                    <a:pt x="3877" y="13584"/>
                  </a:lnTo>
                  <a:lnTo>
                    <a:pt x="13291" y="20806"/>
                  </a:lnTo>
                  <a:lnTo>
                    <a:pt x="20779" y="21814"/>
                  </a:lnTo>
                  <a:lnTo>
                    <a:pt x="21156" y="21035"/>
                  </a:lnTo>
                  <a:lnTo>
                    <a:pt x="21910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3640"/>
            <p:cNvSpPr/>
            <p:nvPr>
              <p:custDataLst>
                <p:tags r:id="rId128"/>
              </p:custDataLst>
            </p:nvPr>
          </p:nvSpPr>
          <p:spPr>
            <a:xfrm>
              <a:off x="5287891" y="5266237"/>
              <a:ext cx="87492" cy="217891"/>
            </a:xfrm>
            <a:custGeom>
              <a:avLst/>
              <a:gdLst/>
              <a:ahLst/>
              <a:cxnLst/>
              <a:rect l="0" t="0" r="0" b="0"/>
              <a:pathLst>
                <a:path w="87492" h="217891">
                  <a:moveTo>
                    <a:pt x="72889" y="87239"/>
                  </a:moveTo>
                  <a:lnTo>
                    <a:pt x="72889" y="87239"/>
                  </a:lnTo>
                  <a:lnTo>
                    <a:pt x="72889" y="52200"/>
                  </a:lnTo>
                  <a:lnTo>
                    <a:pt x="72077" y="26283"/>
                  </a:lnTo>
                  <a:lnTo>
                    <a:pt x="69011" y="20114"/>
                  </a:lnTo>
                  <a:lnTo>
                    <a:pt x="67058" y="18144"/>
                  </a:lnTo>
                  <a:lnTo>
                    <a:pt x="43658" y="1639"/>
                  </a:lnTo>
                  <a:lnTo>
                    <a:pt x="33933" y="0"/>
                  </a:lnTo>
                  <a:lnTo>
                    <a:pt x="29066" y="1940"/>
                  </a:lnTo>
                  <a:lnTo>
                    <a:pt x="24198" y="4696"/>
                  </a:lnTo>
                  <a:lnTo>
                    <a:pt x="19329" y="5920"/>
                  </a:lnTo>
                  <a:lnTo>
                    <a:pt x="17706" y="7870"/>
                  </a:lnTo>
                  <a:lnTo>
                    <a:pt x="12938" y="20497"/>
                  </a:lnTo>
                  <a:lnTo>
                    <a:pt x="11010" y="23268"/>
                  </a:lnTo>
                  <a:lnTo>
                    <a:pt x="3618" y="58821"/>
                  </a:lnTo>
                  <a:lnTo>
                    <a:pt x="597" y="88207"/>
                  </a:lnTo>
                  <a:lnTo>
                    <a:pt x="0" y="122264"/>
                  </a:lnTo>
                  <a:lnTo>
                    <a:pt x="3759" y="156553"/>
                  </a:lnTo>
                  <a:lnTo>
                    <a:pt x="12317" y="187130"/>
                  </a:lnTo>
                  <a:lnTo>
                    <a:pt x="24237" y="209455"/>
                  </a:lnTo>
                  <a:lnTo>
                    <a:pt x="27470" y="212537"/>
                  </a:lnTo>
                  <a:lnTo>
                    <a:pt x="35390" y="215962"/>
                  </a:lnTo>
                  <a:lnTo>
                    <a:pt x="45097" y="217890"/>
                  </a:lnTo>
                  <a:lnTo>
                    <a:pt x="50528" y="216177"/>
                  </a:lnTo>
                  <a:lnTo>
                    <a:pt x="60627" y="208465"/>
                  </a:lnTo>
                  <a:lnTo>
                    <a:pt x="67993" y="197635"/>
                  </a:lnTo>
                  <a:lnTo>
                    <a:pt x="82624" y="163584"/>
                  </a:lnTo>
                  <a:lnTo>
                    <a:pt x="86854" y="132698"/>
                  </a:lnTo>
                  <a:lnTo>
                    <a:pt x="87439" y="96209"/>
                  </a:lnTo>
                  <a:lnTo>
                    <a:pt x="87491" y="61858"/>
                  </a:lnTo>
                  <a:lnTo>
                    <a:pt x="86682" y="54048"/>
                  </a:lnTo>
                  <a:lnTo>
                    <a:pt x="81664" y="41338"/>
                  </a:lnTo>
                  <a:lnTo>
                    <a:pt x="70327" y="26743"/>
                  </a:lnTo>
                  <a:lnTo>
                    <a:pt x="65529" y="23834"/>
                  </a:lnTo>
                  <a:lnTo>
                    <a:pt x="52417" y="21644"/>
                  </a:lnTo>
                  <a:lnTo>
                    <a:pt x="47528" y="21548"/>
                  </a:lnTo>
                  <a:lnTo>
                    <a:pt x="43222" y="23690"/>
                  </a:lnTo>
                  <a:lnTo>
                    <a:pt x="36490" y="28722"/>
                  </a:lnTo>
                  <a:lnTo>
                    <a:pt x="43674" y="3611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3641"/>
            <p:cNvSpPr/>
            <p:nvPr>
              <p:custDataLst>
                <p:tags r:id="rId129"/>
              </p:custDataLst>
            </p:nvPr>
          </p:nvSpPr>
          <p:spPr>
            <a:xfrm>
              <a:off x="6441827" y="5689438"/>
              <a:ext cx="138641" cy="320083"/>
            </a:xfrm>
            <a:custGeom>
              <a:avLst/>
              <a:gdLst/>
              <a:ahLst/>
              <a:cxnLst/>
              <a:rect l="0" t="0" r="0" b="0"/>
              <a:pathLst>
                <a:path w="138641" h="320083">
                  <a:moveTo>
                    <a:pt x="131336" y="0"/>
                  </a:moveTo>
                  <a:lnTo>
                    <a:pt x="131336" y="0"/>
                  </a:lnTo>
                  <a:lnTo>
                    <a:pt x="124122" y="0"/>
                  </a:lnTo>
                  <a:lnTo>
                    <a:pt x="124040" y="6288"/>
                  </a:lnTo>
                  <a:lnTo>
                    <a:pt x="96417" y="39122"/>
                  </a:lnTo>
                  <a:lnTo>
                    <a:pt x="76017" y="54983"/>
                  </a:lnTo>
                  <a:lnTo>
                    <a:pt x="68238" y="57407"/>
                  </a:lnTo>
                  <a:lnTo>
                    <a:pt x="55893" y="58293"/>
                  </a:lnTo>
                  <a:lnTo>
                    <a:pt x="51009" y="56204"/>
                  </a:lnTo>
                  <a:lnTo>
                    <a:pt x="48571" y="54511"/>
                  </a:lnTo>
                  <a:lnTo>
                    <a:pt x="45861" y="50465"/>
                  </a:lnTo>
                  <a:lnTo>
                    <a:pt x="44336" y="43625"/>
                  </a:lnTo>
                  <a:lnTo>
                    <a:pt x="43821" y="34044"/>
                  </a:lnTo>
                  <a:lnTo>
                    <a:pt x="45914" y="29197"/>
                  </a:lnTo>
                  <a:lnTo>
                    <a:pt x="48738" y="24337"/>
                  </a:lnTo>
                  <a:lnTo>
                    <a:pt x="51139" y="17038"/>
                  </a:lnTo>
                  <a:lnTo>
                    <a:pt x="61075" y="4869"/>
                  </a:lnTo>
                  <a:lnTo>
                    <a:pt x="65755" y="2163"/>
                  </a:lnTo>
                  <a:lnTo>
                    <a:pt x="75372" y="427"/>
                  </a:lnTo>
                  <a:lnTo>
                    <a:pt x="86532" y="126"/>
                  </a:lnTo>
                  <a:lnTo>
                    <a:pt x="93300" y="2220"/>
                  </a:lnTo>
                  <a:lnTo>
                    <a:pt x="104256" y="10176"/>
                  </a:lnTo>
                  <a:lnTo>
                    <a:pt x="111771" y="21048"/>
                  </a:lnTo>
                  <a:lnTo>
                    <a:pt x="124020" y="51973"/>
                  </a:lnTo>
                  <a:lnTo>
                    <a:pt x="129169" y="73286"/>
                  </a:lnTo>
                  <a:lnTo>
                    <a:pt x="130908" y="102298"/>
                  </a:lnTo>
                  <a:lnTo>
                    <a:pt x="130440" y="136492"/>
                  </a:lnTo>
                  <a:lnTo>
                    <a:pt x="123375" y="169695"/>
                  </a:lnTo>
                  <a:lnTo>
                    <a:pt x="114370" y="197703"/>
                  </a:lnTo>
                  <a:lnTo>
                    <a:pt x="100664" y="232370"/>
                  </a:lnTo>
                  <a:lnTo>
                    <a:pt x="89331" y="261849"/>
                  </a:lnTo>
                  <a:lnTo>
                    <a:pt x="67921" y="294267"/>
                  </a:lnTo>
                  <a:lnTo>
                    <a:pt x="55922" y="307467"/>
                  </a:lnTo>
                  <a:lnTo>
                    <a:pt x="34024" y="318492"/>
                  </a:lnTo>
                  <a:lnTo>
                    <a:pt x="27765" y="320082"/>
                  </a:lnTo>
                  <a:lnTo>
                    <a:pt x="24959" y="319694"/>
                  </a:lnTo>
                  <a:lnTo>
                    <a:pt x="19679" y="317100"/>
                  </a:lnTo>
                  <a:lnTo>
                    <a:pt x="4771" y="304153"/>
                  </a:lnTo>
                  <a:lnTo>
                    <a:pt x="2049" y="299372"/>
                  </a:lnTo>
                  <a:lnTo>
                    <a:pt x="518" y="289955"/>
                  </a:lnTo>
                  <a:lnTo>
                    <a:pt x="0" y="276109"/>
                  </a:lnTo>
                  <a:lnTo>
                    <a:pt x="3788" y="264218"/>
                  </a:lnTo>
                  <a:lnTo>
                    <a:pt x="12338" y="251489"/>
                  </a:lnTo>
                  <a:lnTo>
                    <a:pt x="24256" y="238678"/>
                  </a:lnTo>
                  <a:lnTo>
                    <a:pt x="29104" y="235919"/>
                  </a:lnTo>
                  <a:lnTo>
                    <a:pt x="38560" y="234366"/>
                  </a:lnTo>
                  <a:lnTo>
                    <a:pt x="52418" y="233841"/>
                  </a:lnTo>
                  <a:lnTo>
                    <a:pt x="57850" y="235934"/>
                  </a:lnTo>
                  <a:lnTo>
                    <a:pt x="81604" y="250884"/>
                  </a:lnTo>
                  <a:lnTo>
                    <a:pt x="96845" y="268724"/>
                  </a:lnTo>
                  <a:lnTo>
                    <a:pt x="129866" y="297993"/>
                  </a:lnTo>
                  <a:lnTo>
                    <a:pt x="132846" y="298799"/>
                  </a:lnTo>
                  <a:lnTo>
                    <a:pt x="138640" y="29944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3642"/>
            <p:cNvSpPr/>
            <p:nvPr>
              <p:custDataLst>
                <p:tags r:id="rId130"/>
              </p:custDataLst>
            </p:nvPr>
          </p:nvSpPr>
          <p:spPr>
            <a:xfrm>
              <a:off x="6310237" y="5755169"/>
              <a:ext cx="80339" cy="14609"/>
            </a:xfrm>
            <a:custGeom>
              <a:avLst/>
              <a:gdLst/>
              <a:ahLst/>
              <a:cxnLst/>
              <a:rect l="0" t="0" r="0" b="0"/>
              <a:pathLst>
                <a:path w="80339" h="14609">
                  <a:moveTo>
                    <a:pt x="0" y="14608"/>
                  </a:moveTo>
                  <a:lnTo>
                    <a:pt x="0" y="14608"/>
                  </a:lnTo>
                  <a:lnTo>
                    <a:pt x="10879" y="14608"/>
                  </a:lnTo>
                  <a:lnTo>
                    <a:pt x="40115" y="7980"/>
                  </a:lnTo>
                  <a:lnTo>
                    <a:pt x="61876" y="7392"/>
                  </a:lnTo>
                  <a:lnTo>
                    <a:pt x="8033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3643"/>
            <p:cNvSpPr/>
            <p:nvPr>
              <p:custDataLst>
                <p:tags r:id="rId131"/>
              </p:custDataLst>
            </p:nvPr>
          </p:nvSpPr>
          <p:spPr>
            <a:xfrm>
              <a:off x="6032703" y="5740562"/>
              <a:ext cx="138768" cy="36519"/>
            </a:xfrm>
            <a:custGeom>
              <a:avLst/>
              <a:gdLst/>
              <a:ahLst/>
              <a:cxnLst/>
              <a:rect l="0" t="0" r="0" b="0"/>
              <a:pathLst>
                <a:path w="138768" h="36519">
                  <a:moveTo>
                    <a:pt x="0" y="36518"/>
                  </a:moveTo>
                  <a:lnTo>
                    <a:pt x="0" y="36518"/>
                  </a:lnTo>
                  <a:lnTo>
                    <a:pt x="6288" y="36518"/>
                  </a:lnTo>
                  <a:lnTo>
                    <a:pt x="10880" y="32641"/>
                  </a:lnTo>
                  <a:lnTo>
                    <a:pt x="17278" y="30737"/>
                  </a:lnTo>
                  <a:lnTo>
                    <a:pt x="24721" y="29080"/>
                  </a:lnTo>
                  <a:lnTo>
                    <a:pt x="47848" y="17628"/>
                  </a:lnTo>
                  <a:lnTo>
                    <a:pt x="82976" y="9853"/>
                  </a:lnTo>
                  <a:lnTo>
                    <a:pt x="119345" y="7453"/>
                  </a:lnTo>
                  <a:lnTo>
                    <a:pt x="120950" y="7403"/>
                  </a:lnTo>
                  <a:lnTo>
                    <a:pt x="13876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3644"/>
            <p:cNvSpPr/>
            <p:nvPr>
              <p:custDataLst>
                <p:tags r:id="rId132"/>
              </p:custDataLst>
            </p:nvPr>
          </p:nvSpPr>
          <p:spPr>
            <a:xfrm>
              <a:off x="5850572" y="5287744"/>
              <a:ext cx="298988" cy="657146"/>
            </a:xfrm>
            <a:custGeom>
              <a:avLst/>
              <a:gdLst/>
              <a:ahLst/>
              <a:cxnLst/>
              <a:rect l="0" t="0" r="0" b="0"/>
              <a:pathLst>
                <a:path w="298988" h="657146">
                  <a:moveTo>
                    <a:pt x="28757" y="0"/>
                  </a:moveTo>
                  <a:lnTo>
                    <a:pt x="28757" y="0"/>
                  </a:lnTo>
                  <a:lnTo>
                    <a:pt x="22469" y="6289"/>
                  </a:lnTo>
                  <a:lnTo>
                    <a:pt x="28951" y="26329"/>
                  </a:lnTo>
                  <a:lnTo>
                    <a:pt x="45901" y="52527"/>
                  </a:lnTo>
                  <a:lnTo>
                    <a:pt x="66703" y="68076"/>
                  </a:lnTo>
                  <a:lnTo>
                    <a:pt x="74295" y="70831"/>
                  </a:lnTo>
                  <a:lnTo>
                    <a:pt x="88516" y="72600"/>
                  </a:lnTo>
                  <a:lnTo>
                    <a:pt x="100473" y="69029"/>
                  </a:lnTo>
                  <a:lnTo>
                    <a:pt x="113223" y="60552"/>
                  </a:lnTo>
                  <a:lnTo>
                    <a:pt x="118504" y="55856"/>
                  </a:lnTo>
                  <a:lnTo>
                    <a:pt x="121392" y="51063"/>
                  </a:lnTo>
                  <a:lnTo>
                    <a:pt x="123487" y="46229"/>
                  </a:lnTo>
                  <a:lnTo>
                    <a:pt x="128418" y="38944"/>
                  </a:lnTo>
                  <a:lnTo>
                    <a:pt x="129856" y="34079"/>
                  </a:lnTo>
                  <a:lnTo>
                    <a:pt x="129427" y="31646"/>
                  </a:lnTo>
                  <a:lnTo>
                    <a:pt x="125074" y="21910"/>
                  </a:lnTo>
                  <a:lnTo>
                    <a:pt x="124617" y="19476"/>
                  </a:lnTo>
                  <a:lnTo>
                    <a:pt x="123501" y="17853"/>
                  </a:lnTo>
                  <a:lnTo>
                    <a:pt x="121945" y="16771"/>
                  </a:lnTo>
                  <a:lnTo>
                    <a:pt x="118053" y="14757"/>
                  </a:lnTo>
                  <a:lnTo>
                    <a:pt x="111299" y="9873"/>
                  </a:lnTo>
                  <a:lnTo>
                    <a:pt x="104158" y="8065"/>
                  </a:lnTo>
                  <a:lnTo>
                    <a:pt x="99327" y="7642"/>
                  </a:lnTo>
                  <a:lnTo>
                    <a:pt x="88168" y="11281"/>
                  </a:lnTo>
                  <a:lnTo>
                    <a:pt x="81400" y="17457"/>
                  </a:lnTo>
                  <a:lnTo>
                    <a:pt x="78460" y="21376"/>
                  </a:lnTo>
                  <a:lnTo>
                    <a:pt x="46475" y="46446"/>
                  </a:lnTo>
                  <a:lnTo>
                    <a:pt x="27323" y="78520"/>
                  </a:lnTo>
                  <a:lnTo>
                    <a:pt x="15889" y="96572"/>
                  </a:lnTo>
                  <a:lnTo>
                    <a:pt x="3018" y="130866"/>
                  </a:lnTo>
                  <a:lnTo>
                    <a:pt x="0" y="157844"/>
                  </a:lnTo>
                  <a:lnTo>
                    <a:pt x="9749" y="191299"/>
                  </a:lnTo>
                  <a:lnTo>
                    <a:pt x="16723" y="204465"/>
                  </a:lnTo>
                  <a:lnTo>
                    <a:pt x="37492" y="227612"/>
                  </a:lnTo>
                  <a:lnTo>
                    <a:pt x="49378" y="235782"/>
                  </a:lnTo>
                  <a:lnTo>
                    <a:pt x="63180" y="239465"/>
                  </a:lnTo>
                  <a:lnTo>
                    <a:pt x="73670" y="240557"/>
                  </a:lnTo>
                  <a:lnTo>
                    <a:pt x="89673" y="237003"/>
                  </a:lnTo>
                  <a:lnTo>
                    <a:pt x="102079" y="230811"/>
                  </a:lnTo>
                  <a:lnTo>
                    <a:pt x="126162" y="213398"/>
                  </a:lnTo>
                  <a:lnTo>
                    <a:pt x="140427" y="195772"/>
                  </a:lnTo>
                  <a:lnTo>
                    <a:pt x="143308" y="188177"/>
                  </a:lnTo>
                  <a:lnTo>
                    <a:pt x="145602" y="168136"/>
                  </a:lnTo>
                  <a:lnTo>
                    <a:pt x="145610" y="171904"/>
                  </a:lnTo>
                  <a:lnTo>
                    <a:pt x="143447" y="175947"/>
                  </a:lnTo>
                  <a:lnTo>
                    <a:pt x="135448" y="189030"/>
                  </a:lnTo>
                  <a:lnTo>
                    <a:pt x="127519" y="223098"/>
                  </a:lnTo>
                  <a:lnTo>
                    <a:pt x="123926" y="258007"/>
                  </a:lnTo>
                  <a:lnTo>
                    <a:pt x="124581" y="271838"/>
                  </a:lnTo>
                  <a:lnTo>
                    <a:pt x="127610" y="278519"/>
                  </a:lnTo>
                  <a:lnTo>
                    <a:pt x="140873" y="294448"/>
                  </a:lnTo>
                  <a:lnTo>
                    <a:pt x="145671" y="297224"/>
                  </a:lnTo>
                  <a:lnTo>
                    <a:pt x="148086" y="297964"/>
                  </a:lnTo>
                  <a:lnTo>
                    <a:pt x="155097" y="296622"/>
                  </a:lnTo>
                  <a:lnTo>
                    <a:pt x="168170" y="293469"/>
                  </a:lnTo>
                  <a:lnTo>
                    <a:pt x="176738" y="291919"/>
                  </a:lnTo>
                  <a:lnTo>
                    <a:pt x="183250" y="288526"/>
                  </a:lnTo>
                  <a:lnTo>
                    <a:pt x="213176" y="260138"/>
                  </a:lnTo>
                  <a:lnTo>
                    <a:pt x="233078" y="226388"/>
                  </a:lnTo>
                  <a:lnTo>
                    <a:pt x="244593" y="202062"/>
                  </a:lnTo>
                  <a:lnTo>
                    <a:pt x="248387" y="178680"/>
                  </a:lnTo>
                  <a:lnTo>
                    <a:pt x="255073" y="168119"/>
                  </a:lnTo>
                  <a:lnTo>
                    <a:pt x="251261" y="171899"/>
                  </a:lnTo>
                  <a:lnTo>
                    <a:pt x="249373" y="178108"/>
                  </a:lnTo>
                  <a:lnTo>
                    <a:pt x="247250" y="211663"/>
                  </a:lnTo>
                  <a:lnTo>
                    <a:pt x="242902" y="239262"/>
                  </a:lnTo>
                  <a:lnTo>
                    <a:pt x="241253" y="269620"/>
                  </a:lnTo>
                  <a:lnTo>
                    <a:pt x="240867" y="295116"/>
                  </a:lnTo>
                  <a:lnTo>
                    <a:pt x="240697" y="320513"/>
                  </a:lnTo>
                  <a:lnTo>
                    <a:pt x="240620" y="346137"/>
                  </a:lnTo>
                  <a:lnTo>
                    <a:pt x="240586" y="373756"/>
                  </a:lnTo>
                  <a:lnTo>
                    <a:pt x="240571" y="402261"/>
                  </a:lnTo>
                  <a:lnTo>
                    <a:pt x="241376" y="431160"/>
                  </a:lnTo>
                  <a:lnTo>
                    <a:pt x="244439" y="460234"/>
                  </a:lnTo>
                  <a:lnTo>
                    <a:pt x="246341" y="487221"/>
                  </a:lnTo>
                  <a:lnTo>
                    <a:pt x="247998" y="512741"/>
                  </a:lnTo>
                  <a:lnTo>
                    <a:pt x="253493" y="549108"/>
                  </a:lnTo>
                  <a:lnTo>
                    <a:pt x="259449" y="580802"/>
                  </a:lnTo>
                  <a:lnTo>
                    <a:pt x="264037" y="616265"/>
                  </a:lnTo>
                  <a:lnTo>
                    <a:pt x="275725" y="650739"/>
                  </a:lnTo>
                  <a:lnTo>
                    <a:pt x="276987" y="652932"/>
                  </a:lnTo>
                  <a:lnTo>
                    <a:pt x="278640" y="654393"/>
                  </a:lnTo>
                  <a:lnTo>
                    <a:pt x="282640" y="656018"/>
                  </a:lnTo>
                  <a:lnTo>
                    <a:pt x="290332" y="657145"/>
                  </a:lnTo>
                  <a:lnTo>
                    <a:pt x="295161" y="653389"/>
                  </a:lnTo>
                  <a:lnTo>
                    <a:pt x="297286" y="649349"/>
                  </a:lnTo>
                  <a:lnTo>
                    <a:pt x="298651" y="636266"/>
                  </a:lnTo>
                  <a:lnTo>
                    <a:pt x="298974" y="603536"/>
                  </a:lnTo>
                  <a:lnTo>
                    <a:pt x="298987" y="59158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3645"/>
            <p:cNvSpPr/>
            <p:nvPr>
              <p:custDataLst>
                <p:tags r:id="rId133"/>
              </p:custDataLst>
            </p:nvPr>
          </p:nvSpPr>
          <p:spPr>
            <a:xfrm>
              <a:off x="5594492" y="5258619"/>
              <a:ext cx="102197" cy="328090"/>
            </a:xfrm>
            <a:custGeom>
              <a:avLst/>
              <a:gdLst/>
              <a:ahLst/>
              <a:cxnLst/>
              <a:rect l="0" t="0" r="0" b="0"/>
              <a:pathLst>
                <a:path w="102197" h="328090">
                  <a:moveTo>
                    <a:pt x="36518" y="7215"/>
                  </a:moveTo>
                  <a:lnTo>
                    <a:pt x="36518" y="7215"/>
                  </a:lnTo>
                  <a:lnTo>
                    <a:pt x="36518" y="0"/>
                  </a:lnTo>
                  <a:lnTo>
                    <a:pt x="36518" y="32071"/>
                  </a:lnTo>
                  <a:lnTo>
                    <a:pt x="36518" y="63727"/>
                  </a:lnTo>
                  <a:lnTo>
                    <a:pt x="36518" y="90863"/>
                  </a:lnTo>
                  <a:lnTo>
                    <a:pt x="32640" y="119461"/>
                  </a:lnTo>
                  <a:lnTo>
                    <a:pt x="30229" y="152370"/>
                  </a:lnTo>
                  <a:lnTo>
                    <a:pt x="29515" y="187818"/>
                  </a:lnTo>
                  <a:lnTo>
                    <a:pt x="33180" y="224019"/>
                  </a:lnTo>
                  <a:lnTo>
                    <a:pt x="39406" y="256565"/>
                  </a:lnTo>
                  <a:lnTo>
                    <a:pt x="43760" y="290002"/>
                  </a:lnTo>
                  <a:lnTo>
                    <a:pt x="47311" y="302231"/>
                  </a:lnTo>
                  <a:lnTo>
                    <a:pt x="53757" y="310912"/>
                  </a:lnTo>
                  <a:lnTo>
                    <a:pt x="69986" y="324922"/>
                  </a:lnTo>
                  <a:lnTo>
                    <a:pt x="77721" y="327488"/>
                  </a:lnTo>
                  <a:lnTo>
                    <a:pt x="82692" y="328089"/>
                  </a:lnTo>
                  <a:lnTo>
                    <a:pt x="84342" y="327438"/>
                  </a:lnTo>
                  <a:lnTo>
                    <a:pt x="85442" y="326192"/>
                  </a:lnTo>
                  <a:lnTo>
                    <a:pt x="87476" y="322644"/>
                  </a:lnTo>
                  <a:lnTo>
                    <a:pt x="97679" y="311389"/>
                  </a:lnTo>
                  <a:lnTo>
                    <a:pt x="100218" y="304433"/>
                  </a:lnTo>
                  <a:lnTo>
                    <a:pt x="102196" y="268561"/>
                  </a:lnTo>
                  <a:lnTo>
                    <a:pt x="101415" y="259701"/>
                  </a:lnTo>
                  <a:lnTo>
                    <a:pt x="92081" y="235966"/>
                  </a:lnTo>
                  <a:lnTo>
                    <a:pt x="87451" y="230607"/>
                  </a:lnTo>
                  <a:lnTo>
                    <a:pt x="73019" y="220916"/>
                  </a:lnTo>
                  <a:lnTo>
                    <a:pt x="59416" y="219392"/>
                  </a:lnTo>
                  <a:lnTo>
                    <a:pt x="52646" y="221347"/>
                  </a:lnTo>
                  <a:lnTo>
                    <a:pt x="22401" y="240988"/>
                  </a:lnTo>
                  <a:lnTo>
                    <a:pt x="17260" y="246635"/>
                  </a:lnTo>
                  <a:lnTo>
                    <a:pt x="2177" y="269691"/>
                  </a:lnTo>
                  <a:lnTo>
                    <a:pt x="191" y="278928"/>
                  </a:lnTo>
                  <a:lnTo>
                    <a:pt x="0" y="28474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SMARTInkShape-Group897"/>
          <p:cNvGrpSpPr/>
          <p:nvPr/>
        </p:nvGrpSpPr>
        <p:grpSpPr>
          <a:xfrm>
            <a:off x="6799572" y="5135822"/>
            <a:ext cx="1803682" cy="948006"/>
            <a:chOff x="6799572" y="5135822"/>
            <a:chExt cx="1803682" cy="948006"/>
          </a:xfrm>
        </p:grpSpPr>
        <p:sp>
          <p:nvSpPr>
            <p:cNvPr id="107" name="SMARTInkShape-3646"/>
            <p:cNvSpPr/>
            <p:nvPr>
              <p:custDataLst>
                <p:tags r:id="rId117"/>
              </p:custDataLst>
            </p:nvPr>
          </p:nvSpPr>
          <p:spPr>
            <a:xfrm>
              <a:off x="8158025" y="5536182"/>
              <a:ext cx="445229" cy="547646"/>
            </a:xfrm>
            <a:custGeom>
              <a:avLst/>
              <a:gdLst/>
              <a:ahLst/>
              <a:cxnLst/>
              <a:rect l="0" t="0" r="0" b="0"/>
              <a:pathLst>
                <a:path w="445229" h="547646">
                  <a:moveTo>
                    <a:pt x="314052" y="29096"/>
                  </a:moveTo>
                  <a:lnTo>
                    <a:pt x="314052" y="29096"/>
                  </a:lnTo>
                  <a:lnTo>
                    <a:pt x="317929" y="25219"/>
                  </a:lnTo>
                  <a:lnTo>
                    <a:pt x="319833" y="21151"/>
                  </a:lnTo>
                  <a:lnTo>
                    <a:pt x="320340" y="18930"/>
                  </a:lnTo>
                  <a:lnTo>
                    <a:pt x="321490" y="17450"/>
                  </a:lnTo>
                  <a:lnTo>
                    <a:pt x="350163" y="1907"/>
                  </a:lnTo>
                  <a:lnTo>
                    <a:pt x="363500" y="148"/>
                  </a:lnTo>
                  <a:lnTo>
                    <a:pt x="371464" y="0"/>
                  </a:lnTo>
                  <a:lnTo>
                    <a:pt x="378250" y="2099"/>
                  </a:lnTo>
                  <a:lnTo>
                    <a:pt x="383971" y="4925"/>
                  </a:lnTo>
                  <a:lnTo>
                    <a:pt x="391754" y="7327"/>
                  </a:lnTo>
                  <a:lnTo>
                    <a:pt x="404102" y="17262"/>
                  </a:lnTo>
                  <a:lnTo>
                    <a:pt x="406822" y="21943"/>
                  </a:lnTo>
                  <a:lnTo>
                    <a:pt x="408568" y="31560"/>
                  </a:lnTo>
                  <a:lnTo>
                    <a:pt x="408870" y="38842"/>
                  </a:lnTo>
                  <a:lnTo>
                    <a:pt x="398821" y="63607"/>
                  </a:lnTo>
                  <a:lnTo>
                    <a:pt x="384864" y="81800"/>
                  </a:lnTo>
                  <a:lnTo>
                    <a:pt x="371049" y="100008"/>
                  </a:lnTo>
                  <a:lnTo>
                    <a:pt x="359694" y="118423"/>
                  </a:lnTo>
                  <a:lnTo>
                    <a:pt x="339090" y="135123"/>
                  </a:lnTo>
                  <a:lnTo>
                    <a:pt x="330193" y="138184"/>
                  </a:lnTo>
                  <a:lnTo>
                    <a:pt x="329682" y="139151"/>
                  </a:lnTo>
                  <a:lnTo>
                    <a:pt x="328962" y="142764"/>
                  </a:lnTo>
                  <a:lnTo>
                    <a:pt x="328671" y="138856"/>
                  </a:lnTo>
                  <a:lnTo>
                    <a:pt x="332539" y="134833"/>
                  </a:lnTo>
                  <a:lnTo>
                    <a:pt x="336605" y="132895"/>
                  </a:lnTo>
                  <a:lnTo>
                    <a:pt x="349705" y="127774"/>
                  </a:lnTo>
                  <a:lnTo>
                    <a:pt x="364742" y="118753"/>
                  </a:lnTo>
                  <a:lnTo>
                    <a:pt x="378706" y="117136"/>
                  </a:lnTo>
                  <a:lnTo>
                    <a:pt x="385526" y="119079"/>
                  </a:lnTo>
                  <a:lnTo>
                    <a:pt x="411521" y="137117"/>
                  </a:lnTo>
                  <a:lnTo>
                    <a:pt x="420475" y="150186"/>
                  </a:lnTo>
                  <a:lnTo>
                    <a:pt x="433251" y="183027"/>
                  </a:lnTo>
                  <a:lnTo>
                    <a:pt x="443339" y="219061"/>
                  </a:lnTo>
                  <a:lnTo>
                    <a:pt x="445228" y="255514"/>
                  </a:lnTo>
                  <a:lnTo>
                    <a:pt x="443294" y="284721"/>
                  </a:lnTo>
                  <a:lnTo>
                    <a:pt x="435338" y="317811"/>
                  </a:lnTo>
                  <a:lnTo>
                    <a:pt x="420121" y="349774"/>
                  </a:lnTo>
                  <a:lnTo>
                    <a:pt x="399322" y="379531"/>
                  </a:lnTo>
                  <a:lnTo>
                    <a:pt x="375888" y="408852"/>
                  </a:lnTo>
                  <a:lnTo>
                    <a:pt x="349800" y="442295"/>
                  </a:lnTo>
                  <a:lnTo>
                    <a:pt x="313950" y="475324"/>
                  </a:lnTo>
                  <a:lnTo>
                    <a:pt x="277521" y="497496"/>
                  </a:lnTo>
                  <a:lnTo>
                    <a:pt x="248317" y="512312"/>
                  </a:lnTo>
                  <a:lnTo>
                    <a:pt x="214086" y="522242"/>
                  </a:lnTo>
                  <a:lnTo>
                    <a:pt x="183040" y="525045"/>
                  </a:lnTo>
                  <a:lnTo>
                    <a:pt x="149586" y="529476"/>
                  </a:lnTo>
                  <a:lnTo>
                    <a:pt x="116740" y="532335"/>
                  </a:lnTo>
                  <a:lnTo>
                    <a:pt x="81999" y="532899"/>
                  </a:lnTo>
                  <a:lnTo>
                    <a:pt x="47576" y="536888"/>
                  </a:lnTo>
                  <a:lnTo>
                    <a:pt x="15317" y="543915"/>
                  </a:lnTo>
                  <a:lnTo>
                    <a:pt x="0" y="54764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3647"/>
            <p:cNvSpPr/>
            <p:nvPr>
              <p:custDataLst>
                <p:tags r:id="rId118"/>
              </p:custDataLst>
            </p:nvPr>
          </p:nvSpPr>
          <p:spPr>
            <a:xfrm>
              <a:off x="7990045" y="5682134"/>
              <a:ext cx="160678" cy="58429"/>
            </a:xfrm>
            <a:custGeom>
              <a:avLst/>
              <a:gdLst/>
              <a:ahLst/>
              <a:cxnLst/>
              <a:rect l="0" t="0" r="0" b="0"/>
              <a:pathLst>
                <a:path w="160678" h="58429">
                  <a:moveTo>
                    <a:pt x="0" y="58428"/>
                  </a:moveTo>
                  <a:lnTo>
                    <a:pt x="0" y="58428"/>
                  </a:lnTo>
                  <a:lnTo>
                    <a:pt x="3877" y="54551"/>
                  </a:lnTo>
                  <a:lnTo>
                    <a:pt x="7944" y="52647"/>
                  </a:lnTo>
                  <a:lnTo>
                    <a:pt x="10165" y="52140"/>
                  </a:lnTo>
                  <a:lnTo>
                    <a:pt x="20371" y="46306"/>
                  </a:lnTo>
                  <a:lnTo>
                    <a:pt x="41824" y="40271"/>
                  </a:lnTo>
                  <a:lnTo>
                    <a:pt x="56741" y="32240"/>
                  </a:lnTo>
                  <a:lnTo>
                    <a:pt x="77120" y="27648"/>
                  </a:lnTo>
                  <a:lnTo>
                    <a:pt x="97195" y="19167"/>
                  </a:lnTo>
                  <a:lnTo>
                    <a:pt x="128798" y="15007"/>
                  </a:lnTo>
                  <a:lnTo>
                    <a:pt x="150467" y="8354"/>
                  </a:lnTo>
                  <a:lnTo>
                    <a:pt x="160677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Shape-3648"/>
            <p:cNvSpPr/>
            <p:nvPr>
              <p:custDataLst>
                <p:tags r:id="rId119"/>
              </p:custDataLst>
            </p:nvPr>
          </p:nvSpPr>
          <p:spPr>
            <a:xfrm>
              <a:off x="7793641" y="5135822"/>
              <a:ext cx="342139" cy="736073"/>
            </a:xfrm>
            <a:custGeom>
              <a:avLst/>
              <a:gdLst/>
              <a:ahLst/>
              <a:cxnLst/>
              <a:rect l="0" t="0" r="0" b="0"/>
              <a:pathLst>
                <a:path w="342139" h="736073">
                  <a:moveTo>
                    <a:pt x="50333" y="20459"/>
                  </a:moveTo>
                  <a:lnTo>
                    <a:pt x="50333" y="20459"/>
                  </a:lnTo>
                  <a:lnTo>
                    <a:pt x="50333" y="24336"/>
                  </a:lnTo>
                  <a:lnTo>
                    <a:pt x="52497" y="28403"/>
                  </a:lnTo>
                  <a:lnTo>
                    <a:pt x="55353" y="32917"/>
                  </a:lnTo>
                  <a:lnTo>
                    <a:pt x="57186" y="42426"/>
                  </a:lnTo>
                  <a:lnTo>
                    <a:pt x="58248" y="48075"/>
                  </a:lnTo>
                  <a:lnTo>
                    <a:pt x="66640" y="71134"/>
                  </a:lnTo>
                  <a:lnTo>
                    <a:pt x="75014" y="81233"/>
                  </a:lnTo>
                  <a:lnTo>
                    <a:pt x="79696" y="83987"/>
                  </a:lnTo>
                  <a:lnTo>
                    <a:pt x="89315" y="85755"/>
                  </a:lnTo>
                  <a:lnTo>
                    <a:pt x="94167" y="83833"/>
                  </a:lnTo>
                  <a:lnTo>
                    <a:pt x="111196" y="69011"/>
                  </a:lnTo>
                  <a:lnTo>
                    <a:pt x="113901" y="62055"/>
                  </a:lnTo>
                  <a:lnTo>
                    <a:pt x="115915" y="54365"/>
                  </a:lnTo>
                  <a:lnTo>
                    <a:pt x="120799" y="44661"/>
                  </a:lnTo>
                  <a:lnTo>
                    <a:pt x="122227" y="36355"/>
                  </a:lnTo>
                  <a:lnTo>
                    <a:pt x="120697" y="29417"/>
                  </a:lnTo>
                  <a:lnTo>
                    <a:pt x="105266" y="3446"/>
                  </a:lnTo>
                  <a:lnTo>
                    <a:pt x="100986" y="726"/>
                  </a:lnTo>
                  <a:lnTo>
                    <a:pt x="98709" y="0"/>
                  </a:lnTo>
                  <a:lnTo>
                    <a:pt x="91851" y="1357"/>
                  </a:lnTo>
                  <a:lnTo>
                    <a:pt x="81029" y="6684"/>
                  </a:lnTo>
                  <a:lnTo>
                    <a:pt x="57126" y="24860"/>
                  </a:lnTo>
                  <a:lnTo>
                    <a:pt x="34036" y="57556"/>
                  </a:lnTo>
                  <a:lnTo>
                    <a:pt x="15227" y="93570"/>
                  </a:lnTo>
                  <a:lnTo>
                    <a:pt x="3214" y="127743"/>
                  </a:lnTo>
                  <a:lnTo>
                    <a:pt x="0" y="158777"/>
                  </a:lnTo>
                  <a:lnTo>
                    <a:pt x="124" y="189854"/>
                  </a:lnTo>
                  <a:lnTo>
                    <a:pt x="9388" y="215085"/>
                  </a:lnTo>
                  <a:lnTo>
                    <a:pt x="21177" y="231602"/>
                  </a:lnTo>
                  <a:lnTo>
                    <a:pt x="26825" y="236837"/>
                  </a:lnTo>
                  <a:lnTo>
                    <a:pt x="34746" y="241869"/>
                  </a:lnTo>
                  <a:lnTo>
                    <a:pt x="38319" y="242723"/>
                  </a:lnTo>
                  <a:lnTo>
                    <a:pt x="41512" y="242481"/>
                  </a:lnTo>
                  <a:lnTo>
                    <a:pt x="52048" y="240429"/>
                  </a:lnTo>
                  <a:lnTo>
                    <a:pt x="60021" y="239137"/>
                  </a:lnTo>
                  <a:lnTo>
                    <a:pt x="78228" y="229449"/>
                  </a:lnTo>
                  <a:lnTo>
                    <a:pt x="85183" y="222626"/>
                  </a:lnTo>
                  <a:lnTo>
                    <a:pt x="106554" y="195873"/>
                  </a:lnTo>
                  <a:lnTo>
                    <a:pt x="108750" y="181264"/>
                  </a:lnTo>
                  <a:lnTo>
                    <a:pt x="104881" y="181174"/>
                  </a:lnTo>
                  <a:lnTo>
                    <a:pt x="103740" y="181973"/>
                  </a:lnTo>
                  <a:lnTo>
                    <a:pt x="102979" y="183317"/>
                  </a:lnTo>
                  <a:lnTo>
                    <a:pt x="102472" y="185025"/>
                  </a:lnTo>
                  <a:lnTo>
                    <a:pt x="91382" y="202183"/>
                  </a:lnTo>
                  <a:lnTo>
                    <a:pt x="83371" y="236252"/>
                  </a:lnTo>
                  <a:lnTo>
                    <a:pt x="79884" y="272556"/>
                  </a:lnTo>
                  <a:lnTo>
                    <a:pt x="80425" y="297927"/>
                  </a:lnTo>
                  <a:lnTo>
                    <a:pt x="89721" y="324443"/>
                  </a:lnTo>
                  <a:lnTo>
                    <a:pt x="107164" y="351398"/>
                  </a:lnTo>
                  <a:lnTo>
                    <a:pt x="124791" y="365818"/>
                  </a:lnTo>
                  <a:lnTo>
                    <a:pt x="132386" y="368712"/>
                  </a:lnTo>
                  <a:lnTo>
                    <a:pt x="154431" y="374931"/>
                  </a:lnTo>
                  <a:lnTo>
                    <a:pt x="176813" y="370666"/>
                  </a:lnTo>
                  <a:lnTo>
                    <a:pt x="183098" y="367350"/>
                  </a:lnTo>
                  <a:lnTo>
                    <a:pt x="209444" y="334271"/>
                  </a:lnTo>
                  <a:lnTo>
                    <a:pt x="225480" y="303111"/>
                  </a:lnTo>
                  <a:lnTo>
                    <a:pt x="230716" y="284902"/>
                  </a:lnTo>
                  <a:lnTo>
                    <a:pt x="238462" y="254221"/>
                  </a:lnTo>
                  <a:lnTo>
                    <a:pt x="245498" y="232751"/>
                  </a:lnTo>
                  <a:lnTo>
                    <a:pt x="247521" y="196256"/>
                  </a:lnTo>
                  <a:lnTo>
                    <a:pt x="247527" y="195763"/>
                  </a:lnTo>
                  <a:lnTo>
                    <a:pt x="247528" y="205911"/>
                  </a:lnTo>
                  <a:lnTo>
                    <a:pt x="254155" y="240837"/>
                  </a:lnTo>
                  <a:lnTo>
                    <a:pt x="254698" y="271193"/>
                  </a:lnTo>
                  <a:lnTo>
                    <a:pt x="254792" y="300872"/>
                  </a:lnTo>
                  <a:lnTo>
                    <a:pt x="254814" y="324429"/>
                  </a:lnTo>
                  <a:lnTo>
                    <a:pt x="254824" y="351128"/>
                  </a:lnTo>
                  <a:lnTo>
                    <a:pt x="254829" y="379225"/>
                  </a:lnTo>
                  <a:lnTo>
                    <a:pt x="255642" y="407943"/>
                  </a:lnTo>
                  <a:lnTo>
                    <a:pt x="258708" y="436936"/>
                  </a:lnTo>
                  <a:lnTo>
                    <a:pt x="260612" y="466052"/>
                  </a:lnTo>
                  <a:lnTo>
                    <a:pt x="262270" y="495222"/>
                  </a:lnTo>
                  <a:lnTo>
                    <a:pt x="265711" y="524417"/>
                  </a:lnTo>
                  <a:lnTo>
                    <a:pt x="267782" y="553622"/>
                  </a:lnTo>
                  <a:lnTo>
                    <a:pt x="269514" y="581210"/>
                  </a:lnTo>
                  <a:lnTo>
                    <a:pt x="275051" y="614990"/>
                  </a:lnTo>
                  <a:lnTo>
                    <a:pt x="281020" y="644745"/>
                  </a:lnTo>
                  <a:lnTo>
                    <a:pt x="285612" y="677022"/>
                  </a:lnTo>
                  <a:lnTo>
                    <a:pt x="296425" y="707552"/>
                  </a:lnTo>
                  <a:lnTo>
                    <a:pt x="319123" y="734711"/>
                  </a:lnTo>
                  <a:lnTo>
                    <a:pt x="322088" y="735540"/>
                  </a:lnTo>
                  <a:lnTo>
                    <a:pt x="330603" y="736072"/>
                  </a:lnTo>
                  <a:lnTo>
                    <a:pt x="332125" y="735305"/>
                  </a:lnTo>
                  <a:lnTo>
                    <a:pt x="333140" y="733981"/>
                  </a:lnTo>
                  <a:lnTo>
                    <a:pt x="333817" y="732287"/>
                  </a:lnTo>
                  <a:lnTo>
                    <a:pt x="335080" y="731158"/>
                  </a:lnTo>
                  <a:lnTo>
                    <a:pt x="338647" y="729904"/>
                  </a:lnTo>
                  <a:lnTo>
                    <a:pt x="339922" y="727946"/>
                  </a:lnTo>
                  <a:lnTo>
                    <a:pt x="342138" y="712534"/>
                  </a:lnTo>
                  <a:lnTo>
                    <a:pt x="341596" y="696423"/>
                  </a:lnTo>
                  <a:lnTo>
                    <a:pt x="327866" y="66316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Shape-3649"/>
            <p:cNvSpPr/>
            <p:nvPr>
              <p:custDataLst>
                <p:tags r:id="rId120"/>
              </p:custDataLst>
            </p:nvPr>
          </p:nvSpPr>
          <p:spPr>
            <a:xfrm>
              <a:off x="7632173" y="5236620"/>
              <a:ext cx="7304" cy="335963"/>
            </a:xfrm>
            <a:custGeom>
              <a:avLst/>
              <a:gdLst/>
              <a:ahLst/>
              <a:cxnLst/>
              <a:rect l="0" t="0" r="0" b="0"/>
              <a:pathLst>
                <a:path w="7304" h="335963">
                  <a:moveTo>
                    <a:pt x="7303" y="0"/>
                  </a:moveTo>
                  <a:lnTo>
                    <a:pt x="7303" y="0"/>
                  </a:lnTo>
                  <a:lnTo>
                    <a:pt x="7303" y="34611"/>
                  </a:lnTo>
                  <a:lnTo>
                    <a:pt x="7303" y="66442"/>
                  </a:lnTo>
                  <a:lnTo>
                    <a:pt x="3425" y="98963"/>
                  </a:lnTo>
                  <a:lnTo>
                    <a:pt x="1015" y="127063"/>
                  </a:lnTo>
                  <a:lnTo>
                    <a:pt x="300" y="159824"/>
                  </a:lnTo>
                  <a:lnTo>
                    <a:pt x="88" y="191352"/>
                  </a:lnTo>
                  <a:lnTo>
                    <a:pt x="25" y="221251"/>
                  </a:lnTo>
                  <a:lnTo>
                    <a:pt x="5" y="254604"/>
                  </a:lnTo>
                  <a:lnTo>
                    <a:pt x="0" y="284635"/>
                  </a:lnTo>
                  <a:lnTo>
                    <a:pt x="0" y="318532"/>
                  </a:lnTo>
                  <a:lnTo>
                    <a:pt x="0" y="33596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3650"/>
            <p:cNvSpPr/>
            <p:nvPr>
              <p:custDataLst>
                <p:tags r:id="rId121"/>
              </p:custDataLst>
            </p:nvPr>
          </p:nvSpPr>
          <p:spPr>
            <a:xfrm>
              <a:off x="8260275" y="5645617"/>
              <a:ext cx="102250" cy="7304"/>
            </a:xfrm>
            <a:custGeom>
              <a:avLst/>
              <a:gdLst/>
              <a:ahLst/>
              <a:cxnLst/>
              <a:rect l="0" t="0" r="0" b="0"/>
              <a:pathLst>
                <a:path w="102250" h="7304">
                  <a:moveTo>
                    <a:pt x="0" y="0"/>
                  </a:moveTo>
                  <a:lnTo>
                    <a:pt x="0" y="0"/>
                  </a:lnTo>
                  <a:lnTo>
                    <a:pt x="34243" y="0"/>
                  </a:lnTo>
                  <a:lnTo>
                    <a:pt x="70702" y="0"/>
                  </a:lnTo>
                  <a:lnTo>
                    <a:pt x="78219" y="2163"/>
                  </a:lnTo>
                  <a:lnTo>
                    <a:pt x="85781" y="6288"/>
                  </a:lnTo>
                  <a:lnTo>
                    <a:pt x="102249" y="7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3651"/>
            <p:cNvSpPr/>
            <p:nvPr>
              <p:custDataLst>
                <p:tags r:id="rId122"/>
              </p:custDataLst>
            </p:nvPr>
          </p:nvSpPr>
          <p:spPr>
            <a:xfrm>
              <a:off x="7522757" y="5251227"/>
              <a:ext cx="167844" cy="226109"/>
            </a:xfrm>
            <a:custGeom>
              <a:avLst/>
              <a:gdLst/>
              <a:ahLst/>
              <a:cxnLst/>
              <a:rect l="0" t="0" r="0" b="0"/>
              <a:pathLst>
                <a:path w="167844" h="226109">
                  <a:moveTo>
                    <a:pt x="102112" y="0"/>
                  </a:moveTo>
                  <a:lnTo>
                    <a:pt x="102112" y="0"/>
                  </a:lnTo>
                  <a:lnTo>
                    <a:pt x="102112" y="6288"/>
                  </a:lnTo>
                  <a:lnTo>
                    <a:pt x="101300" y="6626"/>
                  </a:lnTo>
                  <a:lnTo>
                    <a:pt x="98235" y="7002"/>
                  </a:lnTo>
                  <a:lnTo>
                    <a:pt x="97093" y="7914"/>
                  </a:lnTo>
                  <a:lnTo>
                    <a:pt x="77888" y="39375"/>
                  </a:lnTo>
                  <a:lnTo>
                    <a:pt x="56363" y="73412"/>
                  </a:lnTo>
                  <a:lnTo>
                    <a:pt x="42101" y="104487"/>
                  </a:lnTo>
                  <a:lnTo>
                    <a:pt x="23896" y="137766"/>
                  </a:lnTo>
                  <a:lnTo>
                    <a:pt x="7766" y="172988"/>
                  </a:lnTo>
                  <a:lnTo>
                    <a:pt x="2205" y="189211"/>
                  </a:lnTo>
                  <a:lnTo>
                    <a:pt x="0" y="207481"/>
                  </a:lnTo>
                  <a:lnTo>
                    <a:pt x="766" y="208921"/>
                  </a:lnTo>
                  <a:lnTo>
                    <a:pt x="2088" y="209881"/>
                  </a:lnTo>
                  <a:lnTo>
                    <a:pt x="3780" y="210521"/>
                  </a:lnTo>
                  <a:lnTo>
                    <a:pt x="4909" y="211759"/>
                  </a:lnTo>
                  <a:lnTo>
                    <a:pt x="6163" y="215299"/>
                  </a:lnTo>
                  <a:lnTo>
                    <a:pt x="7309" y="216568"/>
                  </a:lnTo>
                  <a:lnTo>
                    <a:pt x="10746" y="217978"/>
                  </a:lnTo>
                  <a:lnTo>
                    <a:pt x="45112" y="219096"/>
                  </a:lnTo>
                  <a:lnTo>
                    <a:pt x="80353" y="219105"/>
                  </a:lnTo>
                  <a:lnTo>
                    <a:pt x="114140" y="219105"/>
                  </a:lnTo>
                  <a:lnTo>
                    <a:pt x="126324" y="219917"/>
                  </a:lnTo>
                  <a:lnTo>
                    <a:pt x="140286" y="224886"/>
                  </a:lnTo>
                  <a:lnTo>
                    <a:pt x="150678" y="226108"/>
                  </a:lnTo>
                  <a:lnTo>
                    <a:pt x="167843" y="21910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3652"/>
            <p:cNvSpPr/>
            <p:nvPr>
              <p:custDataLst>
                <p:tags r:id="rId123"/>
              </p:custDataLst>
            </p:nvPr>
          </p:nvSpPr>
          <p:spPr>
            <a:xfrm>
              <a:off x="7391157" y="5470332"/>
              <a:ext cx="29214" cy="21912"/>
            </a:xfrm>
            <a:custGeom>
              <a:avLst/>
              <a:gdLst/>
              <a:ahLst/>
              <a:cxnLst/>
              <a:rect l="0" t="0" r="0" b="0"/>
              <a:pathLst>
                <a:path w="29214" h="21912">
                  <a:moveTo>
                    <a:pt x="0" y="21911"/>
                  </a:moveTo>
                  <a:lnTo>
                    <a:pt x="0" y="21911"/>
                  </a:lnTo>
                  <a:lnTo>
                    <a:pt x="3877" y="21911"/>
                  </a:lnTo>
                  <a:lnTo>
                    <a:pt x="5019" y="21099"/>
                  </a:lnTo>
                  <a:lnTo>
                    <a:pt x="5781" y="19747"/>
                  </a:lnTo>
                  <a:lnTo>
                    <a:pt x="6288" y="18034"/>
                  </a:lnTo>
                  <a:lnTo>
                    <a:pt x="11180" y="13966"/>
                  </a:lnTo>
                  <a:lnTo>
                    <a:pt x="29213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3653"/>
            <p:cNvSpPr/>
            <p:nvPr>
              <p:custDataLst>
                <p:tags r:id="rId124"/>
              </p:custDataLst>
            </p:nvPr>
          </p:nvSpPr>
          <p:spPr>
            <a:xfrm>
              <a:off x="7128776" y="5310778"/>
              <a:ext cx="138133" cy="319325"/>
            </a:xfrm>
            <a:custGeom>
              <a:avLst/>
              <a:gdLst/>
              <a:ahLst/>
              <a:cxnLst/>
              <a:rect l="0" t="0" r="0" b="0"/>
              <a:pathLst>
                <a:path w="138133" h="319325">
                  <a:moveTo>
                    <a:pt x="130917" y="93822"/>
                  </a:moveTo>
                  <a:lnTo>
                    <a:pt x="130917" y="93822"/>
                  </a:lnTo>
                  <a:lnTo>
                    <a:pt x="130917" y="86820"/>
                  </a:lnTo>
                  <a:lnTo>
                    <a:pt x="135936" y="80748"/>
                  </a:lnTo>
                  <a:lnTo>
                    <a:pt x="137206" y="76380"/>
                  </a:lnTo>
                  <a:lnTo>
                    <a:pt x="138132" y="55850"/>
                  </a:lnTo>
                  <a:lnTo>
                    <a:pt x="136016" y="50437"/>
                  </a:lnTo>
                  <a:lnTo>
                    <a:pt x="113838" y="21786"/>
                  </a:lnTo>
                  <a:lnTo>
                    <a:pt x="110604" y="19019"/>
                  </a:lnTo>
                  <a:lnTo>
                    <a:pt x="81765" y="8027"/>
                  </a:lnTo>
                  <a:lnTo>
                    <a:pt x="56578" y="0"/>
                  </a:lnTo>
                  <a:lnTo>
                    <a:pt x="53767" y="437"/>
                  </a:lnTo>
                  <a:lnTo>
                    <a:pt x="36016" y="7937"/>
                  </a:lnTo>
                  <a:lnTo>
                    <a:pt x="31123" y="12641"/>
                  </a:lnTo>
                  <a:lnTo>
                    <a:pt x="12289" y="38994"/>
                  </a:lnTo>
                  <a:lnTo>
                    <a:pt x="5686" y="67484"/>
                  </a:lnTo>
                  <a:lnTo>
                    <a:pt x="1300" y="96838"/>
                  </a:lnTo>
                  <a:lnTo>
                    <a:pt x="0" y="131233"/>
                  </a:lnTo>
                  <a:lnTo>
                    <a:pt x="1780" y="167123"/>
                  </a:lnTo>
                  <a:lnTo>
                    <a:pt x="5283" y="203454"/>
                  </a:lnTo>
                  <a:lnTo>
                    <a:pt x="10649" y="237752"/>
                  </a:lnTo>
                  <a:lnTo>
                    <a:pt x="20354" y="266308"/>
                  </a:lnTo>
                  <a:lnTo>
                    <a:pt x="34215" y="299425"/>
                  </a:lnTo>
                  <a:lnTo>
                    <a:pt x="45820" y="313345"/>
                  </a:lnTo>
                  <a:lnTo>
                    <a:pt x="51980" y="317171"/>
                  </a:lnTo>
                  <a:lnTo>
                    <a:pt x="63887" y="319324"/>
                  </a:lnTo>
                  <a:lnTo>
                    <a:pt x="70830" y="317664"/>
                  </a:lnTo>
                  <a:lnTo>
                    <a:pt x="81465" y="310003"/>
                  </a:lnTo>
                  <a:lnTo>
                    <a:pt x="103547" y="287386"/>
                  </a:lnTo>
                  <a:lnTo>
                    <a:pt x="118346" y="254022"/>
                  </a:lnTo>
                  <a:lnTo>
                    <a:pt x="127593" y="224380"/>
                  </a:lnTo>
                  <a:lnTo>
                    <a:pt x="130260" y="188108"/>
                  </a:lnTo>
                  <a:lnTo>
                    <a:pt x="134664" y="153563"/>
                  </a:lnTo>
                  <a:lnTo>
                    <a:pt x="132499" y="123296"/>
                  </a:lnTo>
                  <a:lnTo>
                    <a:pt x="129066" y="93874"/>
                  </a:lnTo>
                  <a:lnTo>
                    <a:pt x="121928" y="57951"/>
                  </a:lnTo>
                  <a:lnTo>
                    <a:pt x="115811" y="45053"/>
                  </a:lnTo>
                  <a:lnTo>
                    <a:pt x="112031" y="38876"/>
                  </a:lnTo>
                  <a:lnTo>
                    <a:pt x="109091" y="30835"/>
                  </a:lnTo>
                  <a:lnTo>
                    <a:pt x="104253" y="23314"/>
                  </a:lnTo>
                  <a:lnTo>
                    <a:pt x="101703" y="1348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3654"/>
            <p:cNvSpPr/>
            <p:nvPr>
              <p:custDataLst>
                <p:tags r:id="rId125"/>
              </p:custDataLst>
            </p:nvPr>
          </p:nvSpPr>
          <p:spPr>
            <a:xfrm>
              <a:off x="6858146" y="5346173"/>
              <a:ext cx="36372" cy="314051"/>
            </a:xfrm>
            <a:custGeom>
              <a:avLst/>
              <a:gdLst/>
              <a:ahLst/>
              <a:cxnLst/>
              <a:rect l="0" t="0" r="0" b="0"/>
              <a:pathLst>
                <a:path w="36372" h="314051">
                  <a:moveTo>
                    <a:pt x="36371" y="0"/>
                  </a:moveTo>
                  <a:lnTo>
                    <a:pt x="36371" y="0"/>
                  </a:lnTo>
                  <a:lnTo>
                    <a:pt x="36371" y="3876"/>
                  </a:lnTo>
                  <a:lnTo>
                    <a:pt x="34207" y="7944"/>
                  </a:lnTo>
                  <a:lnTo>
                    <a:pt x="19203" y="34547"/>
                  </a:lnTo>
                  <a:lnTo>
                    <a:pt x="15398" y="60292"/>
                  </a:lnTo>
                  <a:lnTo>
                    <a:pt x="12483" y="93631"/>
                  </a:lnTo>
                  <a:lnTo>
                    <a:pt x="8209" y="127777"/>
                  </a:lnTo>
                  <a:lnTo>
                    <a:pt x="3592" y="156158"/>
                  </a:lnTo>
                  <a:lnTo>
                    <a:pt x="592" y="189809"/>
                  </a:lnTo>
                  <a:lnTo>
                    <a:pt x="0" y="224709"/>
                  </a:lnTo>
                  <a:lnTo>
                    <a:pt x="685" y="257683"/>
                  </a:lnTo>
                  <a:lnTo>
                    <a:pt x="8871" y="293142"/>
                  </a:lnTo>
                  <a:lnTo>
                    <a:pt x="13724" y="305767"/>
                  </a:lnTo>
                  <a:lnTo>
                    <a:pt x="14461" y="31405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3655"/>
            <p:cNvSpPr/>
            <p:nvPr>
              <p:custDataLst>
                <p:tags r:id="rId126"/>
              </p:custDataLst>
            </p:nvPr>
          </p:nvSpPr>
          <p:spPr>
            <a:xfrm>
              <a:off x="6799572" y="5470332"/>
              <a:ext cx="226410" cy="14307"/>
            </a:xfrm>
            <a:custGeom>
              <a:avLst/>
              <a:gdLst/>
              <a:ahLst/>
              <a:cxnLst/>
              <a:rect l="0" t="0" r="0" b="0"/>
              <a:pathLst>
                <a:path w="226410" h="14307">
                  <a:moveTo>
                    <a:pt x="0" y="0"/>
                  </a:moveTo>
                  <a:lnTo>
                    <a:pt x="0" y="0"/>
                  </a:lnTo>
                  <a:lnTo>
                    <a:pt x="34242" y="0"/>
                  </a:lnTo>
                  <a:lnTo>
                    <a:pt x="66110" y="812"/>
                  </a:lnTo>
                  <a:lnTo>
                    <a:pt x="102219" y="6627"/>
                  </a:lnTo>
                  <a:lnTo>
                    <a:pt x="138622" y="7264"/>
                  </a:lnTo>
                  <a:lnTo>
                    <a:pt x="155495" y="9456"/>
                  </a:lnTo>
                  <a:lnTo>
                    <a:pt x="188169" y="14306"/>
                  </a:lnTo>
                  <a:lnTo>
                    <a:pt x="206262" y="13736"/>
                  </a:lnTo>
                  <a:lnTo>
                    <a:pt x="218682" y="7975"/>
                  </a:lnTo>
                  <a:lnTo>
                    <a:pt x="226409" y="730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SMARTInkShape-Group898"/>
          <p:cNvGrpSpPr/>
          <p:nvPr/>
        </p:nvGrpSpPr>
        <p:grpSpPr>
          <a:xfrm>
            <a:off x="3024258" y="5807741"/>
            <a:ext cx="590982" cy="580890"/>
            <a:chOff x="3024258" y="5807741"/>
            <a:chExt cx="590982" cy="580890"/>
          </a:xfrm>
        </p:grpSpPr>
        <p:sp>
          <p:nvSpPr>
            <p:cNvPr id="118" name="SMARTInkShape-3656"/>
            <p:cNvSpPr/>
            <p:nvPr>
              <p:custDataLst>
                <p:tags r:id="rId112"/>
              </p:custDataLst>
            </p:nvPr>
          </p:nvSpPr>
          <p:spPr>
            <a:xfrm>
              <a:off x="3337795" y="6105738"/>
              <a:ext cx="14519" cy="282893"/>
            </a:xfrm>
            <a:custGeom>
              <a:avLst/>
              <a:gdLst/>
              <a:ahLst/>
              <a:cxnLst/>
              <a:rect l="0" t="0" r="0" b="0"/>
              <a:pathLst>
                <a:path w="14519" h="282893">
                  <a:moveTo>
                    <a:pt x="7214" y="0"/>
                  </a:moveTo>
                  <a:lnTo>
                    <a:pt x="7214" y="0"/>
                  </a:lnTo>
                  <a:lnTo>
                    <a:pt x="11092" y="3877"/>
                  </a:lnTo>
                  <a:lnTo>
                    <a:pt x="11422" y="6642"/>
                  </a:lnTo>
                  <a:lnTo>
                    <a:pt x="7532" y="38928"/>
                  </a:lnTo>
                  <a:lnTo>
                    <a:pt x="7256" y="73352"/>
                  </a:lnTo>
                  <a:lnTo>
                    <a:pt x="7223" y="104476"/>
                  </a:lnTo>
                  <a:lnTo>
                    <a:pt x="7217" y="132123"/>
                  </a:lnTo>
                  <a:lnTo>
                    <a:pt x="5051" y="160873"/>
                  </a:lnTo>
                  <a:lnTo>
                    <a:pt x="1435" y="189949"/>
                  </a:lnTo>
                  <a:lnTo>
                    <a:pt x="362" y="219122"/>
                  </a:lnTo>
                  <a:lnTo>
                    <a:pt x="0" y="250307"/>
                  </a:lnTo>
                  <a:lnTo>
                    <a:pt x="740" y="271284"/>
                  </a:lnTo>
                  <a:lnTo>
                    <a:pt x="6202" y="282892"/>
                  </a:lnTo>
                  <a:lnTo>
                    <a:pt x="7351" y="282729"/>
                  </a:lnTo>
                  <a:lnTo>
                    <a:pt x="13414" y="278378"/>
                  </a:lnTo>
                  <a:lnTo>
                    <a:pt x="14518" y="26292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3657"/>
            <p:cNvSpPr/>
            <p:nvPr>
              <p:custDataLst>
                <p:tags r:id="rId113"/>
              </p:custDataLst>
            </p:nvPr>
          </p:nvSpPr>
          <p:spPr>
            <a:xfrm>
              <a:off x="3030959" y="6091131"/>
              <a:ext cx="189892" cy="51125"/>
            </a:xfrm>
            <a:custGeom>
              <a:avLst/>
              <a:gdLst/>
              <a:ahLst/>
              <a:cxnLst/>
              <a:rect l="0" t="0" r="0" b="0"/>
              <a:pathLst>
                <a:path w="189892" h="51125">
                  <a:moveTo>
                    <a:pt x="0" y="51124"/>
                  </a:moveTo>
                  <a:lnTo>
                    <a:pt x="0" y="51124"/>
                  </a:lnTo>
                  <a:lnTo>
                    <a:pt x="3877" y="51124"/>
                  </a:lnTo>
                  <a:lnTo>
                    <a:pt x="27333" y="40959"/>
                  </a:lnTo>
                  <a:lnTo>
                    <a:pt x="60098" y="24320"/>
                  </a:lnTo>
                  <a:lnTo>
                    <a:pt x="95165" y="12169"/>
                  </a:lnTo>
                  <a:lnTo>
                    <a:pt x="125711" y="2163"/>
                  </a:lnTo>
                  <a:lnTo>
                    <a:pt x="161625" y="189"/>
                  </a:lnTo>
                  <a:lnTo>
                    <a:pt x="189891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3658"/>
            <p:cNvSpPr/>
            <p:nvPr>
              <p:custDataLst>
                <p:tags r:id="rId114"/>
              </p:custDataLst>
            </p:nvPr>
          </p:nvSpPr>
          <p:spPr>
            <a:xfrm>
              <a:off x="3024258" y="5807741"/>
              <a:ext cx="218347" cy="450466"/>
            </a:xfrm>
            <a:custGeom>
              <a:avLst/>
              <a:gdLst/>
              <a:ahLst/>
              <a:cxnLst/>
              <a:rect l="0" t="0" r="0" b="0"/>
              <a:pathLst>
                <a:path w="218347" h="450466">
                  <a:moveTo>
                    <a:pt x="189288" y="42374"/>
                  </a:moveTo>
                  <a:lnTo>
                    <a:pt x="189288" y="42374"/>
                  </a:lnTo>
                  <a:lnTo>
                    <a:pt x="157988" y="13237"/>
                  </a:lnTo>
                  <a:lnTo>
                    <a:pt x="136309" y="3437"/>
                  </a:lnTo>
                  <a:lnTo>
                    <a:pt x="119581" y="0"/>
                  </a:lnTo>
                  <a:lnTo>
                    <a:pt x="109347" y="1360"/>
                  </a:lnTo>
                  <a:lnTo>
                    <a:pt x="104346" y="2859"/>
                  </a:lnTo>
                  <a:lnTo>
                    <a:pt x="96624" y="8852"/>
                  </a:lnTo>
                  <a:lnTo>
                    <a:pt x="62498" y="44925"/>
                  </a:lnTo>
                  <a:lnTo>
                    <a:pt x="38323" y="73046"/>
                  </a:lnTo>
                  <a:lnTo>
                    <a:pt x="24699" y="101902"/>
                  </a:lnTo>
                  <a:lnTo>
                    <a:pt x="16357" y="138018"/>
                  </a:lnTo>
                  <a:lnTo>
                    <a:pt x="12537" y="166740"/>
                  </a:lnTo>
                  <a:lnTo>
                    <a:pt x="6266" y="200137"/>
                  </a:lnTo>
                  <a:lnTo>
                    <a:pt x="2450" y="226101"/>
                  </a:lnTo>
                  <a:lnTo>
                    <a:pt x="754" y="251166"/>
                  </a:lnTo>
                  <a:lnTo>
                    <a:pt x="0" y="275830"/>
                  </a:lnTo>
                  <a:lnTo>
                    <a:pt x="477" y="300318"/>
                  </a:lnTo>
                  <a:lnTo>
                    <a:pt x="5307" y="336104"/>
                  </a:lnTo>
                  <a:lnTo>
                    <a:pt x="11878" y="367625"/>
                  </a:lnTo>
                  <a:lnTo>
                    <a:pt x="19776" y="396712"/>
                  </a:lnTo>
                  <a:lnTo>
                    <a:pt x="36574" y="426598"/>
                  </a:lnTo>
                  <a:lnTo>
                    <a:pt x="50717" y="441055"/>
                  </a:lnTo>
                  <a:lnTo>
                    <a:pt x="60346" y="446786"/>
                  </a:lnTo>
                  <a:lnTo>
                    <a:pt x="79753" y="450465"/>
                  </a:lnTo>
                  <a:lnTo>
                    <a:pt x="90293" y="450157"/>
                  </a:lnTo>
                  <a:lnTo>
                    <a:pt x="103092" y="447315"/>
                  </a:lnTo>
                  <a:lnTo>
                    <a:pt x="120108" y="437275"/>
                  </a:lnTo>
                  <a:lnTo>
                    <a:pt x="140398" y="417719"/>
                  </a:lnTo>
                  <a:lnTo>
                    <a:pt x="160034" y="386446"/>
                  </a:lnTo>
                  <a:lnTo>
                    <a:pt x="179543" y="352707"/>
                  </a:lnTo>
                  <a:lnTo>
                    <a:pt x="190278" y="324396"/>
                  </a:lnTo>
                  <a:lnTo>
                    <a:pt x="202476" y="291572"/>
                  </a:lnTo>
                  <a:lnTo>
                    <a:pt x="212492" y="260027"/>
                  </a:lnTo>
                  <a:lnTo>
                    <a:pt x="216721" y="230121"/>
                  </a:lnTo>
                  <a:lnTo>
                    <a:pt x="217975" y="200703"/>
                  </a:lnTo>
                  <a:lnTo>
                    <a:pt x="218346" y="171428"/>
                  </a:lnTo>
                  <a:lnTo>
                    <a:pt x="217660" y="139098"/>
                  </a:lnTo>
                  <a:lnTo>
                    <a:pt x="208333" y="111095"/>
                  </a:lnTo>
                  <a:lnTo>
                    <a:pt x="201333" y="99974"/>
                  </a:lnTo>
                  <a:lnTo>
                    <a:pt x="198130" y="97816"/>
                  </a:lnTo>
                  <a:lnTo>
                    <a:pt x="185867" y="94778"/>
                  </a:lnTo>
                  <a:lnTo>
                    <a:pt x="176677" y="94067"/>
                  </a:lnTo>
                  <a:lnTo>
                    <a:pt x="155618" y="99837"/>
                  </a:lnTo>
                  <a:lnTo>
                    <a:pt x="138164" y="11540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3659"/>
            <p:cNvSpPr/>
            <p:nvPr>
              <p:custDataLst>
                <p:tags r:id="rId115"/>
              </p:custDataLst>
            </p:nvPr>
          </p:nvSpPr>
          <p:spPr>
            <a:xfrm>
              <a:off x="3512991" y="6098434"/>
              <a:ext cx="102249" cy="21912"/>
            </a:xfrm>
            <a:custGeom>
              <a:avLst/>
              <a:gdLst/>
              <a:ahLst/>
              <a:cxnLst/>
              <a:rect l="0" t="0" r="0" b="0"/>
              <a:pathLst>
                <a:path w="102249" h="21912">
                  <a:moveTo>
                    <a:pt x="0" y="21911"/>
                  </a:moveTo>
                  <a:lnTo>
                    <a:pt x="0" y="21911"/>
                  </a:lnTo>
                  <a:lnTo>
                    <a:pt x="16453" y="21911"/>
                  </a:lnTo>
                  <a:lnTo>
                    <a:pt x="51525" y="15284"/>
                  </a:lnTo>
                  <a:lnTo>
                    <a:pt x="67563" y="13996"/>
                  </a:lnTo>
                  <a:lnTo>
                    <a:pt x="102248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3660"/>
            <p:cNvSpPr/>
            <p:nvPr>
              <p:custDataLst>
                <p:tags r:id="rId116"/>
              </p:custDataLst>
            </p:nvPr>
          </p:nvSpPr>
          <p:spPr>
            <a:xfrm>
              <a:off x="3491080" y="5988882"/>
              <a:ext cx="124160" cy="21901"/>
            </a:xfrm>
            <a:custGeom>
              <a:avLst/>
              <a:gdLst/>
              <a:ahLst/>
              <a:cxnLst/>
              <a:rect l="0" t="0" r="0" b="0"/>
              <a:pathLst>
                <a:path w="124160" h="21901">
                  <a:moveTo>
                    <a:pt x="0" y="0"/>
                  </a:moveTo>
                  <a:lnTo>
                    <a:pt x="0" y="0"/>
                  </a:lnTo>
                  <a:lnTo>
                    <a:pt x="32635" y="811"/>
                  </a:lnTo>
                  <a:lnTo>
                    <a:pt x="65790" y="9016"/>
                  </a:lnTo>
                  <a:lnTo>
                    <a:pt x="98855" y="21015"/>
                  </a:lnTo>
                  <a:lnTo>
                    <a:pt x="122706" y="21900"/>
                  </a:lnTo>
                  <a:lnTo>
                    <a:pt x="123191" y="21092"/>
                  </a:lnTo>
                  <a:lnTo>
                    <a:pt x="124159" y="14607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SMARTInkShape-Group899"/>
          <p:cNvGrpSpPr/>
          <p:nvPr/>
        </p:nvGrpSpPr>
        <p:grpSpPr>
          <a:xfrm>
            <a:off x="3819738" y="5952754"/>
            <a:ext cx="496613" cy="291713"/>
            <a:chOff x="3819738" y="5952754"/>
            <a:chExt cx="496613" cy="291713"/>
          </a:xfrm>
        </p:grpSpPr>
        <p:sp>
          <p:nvSpPr>
            <p:cNvPr id="124" name="SMARTInkShape-3661"/>
            <p:cNvSpPr/>
            <p:nvPr>
              <p:custDataLst>
                <p:tags r:id="rId108"/>
              </p:custDataLst>
            </p:nvPr>
          </p:nvSpPr>
          <p:spPr>
            <a:xfrm>
              <a:off x="4236076" y="5989309"/>
              <a:ext cx="80275" cy="255158"/>
            </a:xfrm>
            <a:custGeom>
              <a:avLst/>
              <a:gdLst/>
              <a:ahLst/>
              <a:cxnLst/>
              <a:rect l="0" t="0" r="0" b="0"/>
              <a:pathLst>
                <a:path w="80275" h="255158">
                  <a:moveTo>
                    <a:pt x="72997" y="50698"/>
                  </a:moveTo>
                  <a:lnTo>
                    <a:pt x="72997" y="50698"/>
                  </a:lnTo>
                  <a:lnTo>
                    <a:pt x="69121" y="46820"/>
                  </a:lnTo>
                  <a:lnTo>
                    <a:pt x="67217" y="42752"/>
                  </a:lnTo>
                  <a:lnTo>
                    <a:pt x="65083" y="31137"/>
                  </a:lnTo>
                  <a:lnTo>
                    <a:pt x="59953" y="21467"/>
                  </a:lnTo>
                  <a:lnTo>
                    <a:pt x="59432" y="19037"/>
                  </a:lnTo>
                  <a:lnTo>
                    <a:pt x="54822" y="11742"/>
                  </a:lnTo>
                  <a:lnTo>
                    <a:pt x="44439" y="4441"/>
                  </a:lnTo>
                  <a:lnTo>
                    <a:pt x="34961" y="1015"/>
                  </a:lnTo>
                  <a:lnTo>
                    <a:pt x="27013" y="0"/>
                  </a:lnTo>
                  <a:lnTo>
                    <a:pt x="21994" y="1926"/>
                  </a:lnTo>
                  <a:lnTo>
                    <a:pt x="17057" y="4676"/>
                  </a:lnTo>
                  <a:lnTo>
                    <a:pt x="9716" y="7036"/>
                  </a:lnTo>
                  <a:lnTo>
                    <a:pt x="4838" y="10464"/>
                  </a:lnTo>
                  <a:lnTo>
                    <a:pt x="2129" y="14692"/>
                  </a:lnTo>
                  <a:lnTo>
                    <a:pt x="390" y="24019"/>
                  </a:lnTo>
                  <a:lnTo>
                    <a:pt x="0" y="44822"/>
                  </a:lnTo>
                  <a:lnTo>
                    <a:pt x="8214" y="81099"/>
                  </a:lnTo>
                  <a:lnTo>
                    <a:pt x="23631" y="112708"/>
                  </a:lnTo>
                  <a:lnTo>
                    <a:pt x="33911" y="144067"/>
                  </a:lnTo>
                  <a:lnTo>
                    <a:pt x="45921" y="174546"/>
                  </a:lnTo>
                  <a:lnTo>
                    <a:pt x="62579" y="210522"/>
                  </a:lnTo>
                  <a:lnTo>
                    <a:pt x="78832" y="242467"/>
                  </a:lnTo>
                  <a:lnTo>
                    <a:pt x="78510" y="245087"/>
                  </a:lnTo>
                  <a:lnTo>
                    <a:pt x="73884" y="253704"/>
                  </a:lnTo>
                  <a:lnTo>
                    <a:pt x="71227" y="254532"/>
                  </a:lnTo>
                  <a:lnTo>
                    <a:pt x="59730" y="255157"/>
                  </a:lnTo>
                  <a:lnTo>
                    <a:pt x="54910" y="251307"/>
                  </a:lnTo>
                  <a:lnTo>
                    <a:pt x="41257" y="231738"/>
                  </a:lnTo>
                  <a:lnTo>
                    <a:pt x="38603" y="222048"/>
                  </a:lnTo>
                  <a:lnTo>
                    <a:pt x="36760" y="188946"/>
                  </a:lnTo>
                  <a:lnTo>
                    <a:pt x="36517" y="152878"/>
                  </a:lnTo>
                  <a:lnTo>
                    <a:pt x="44429" y="116419"/>
                  </a:lnTo>
                  <a:lnTo>
                    <a:pt x="52666" y="82716"/>
                  </a:lnTo>
                  <a:lnTo>
                    <a:pt x="63669" y="65550"/>
                  </a:lnTo>
                  <a:lnTo>
                    <a:pt x="64344" y="63034"/>
                  </a:lnTo>
                  <a:lnTo>
                    <a:pt x="65605" y="61356"/>
                  </a:lnTo>
                  <a:lnTo>
                    <a:pt x="70446" y="58183"/>
                  </a:lnTo>
                  <a:lnTo>
                    <a:pt x="72662" y="51843"/>
                  </a:lnTo>
                  <a:lnTo>
                    <a:pt x="75012" y="53370"/>
                  </a:lnTo>
                  <a:lnTo>
                    <a:pt x="79992" y="57730"/>
                  </a:lnTo>
                  <a:lnTo>
                    <a:pt x="80274" y="64265"/>
                  </a:lnTo>
                  <a:lnTo>
                    <a:pt x="72997" y="72608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3662"/>
            <p:cNvSpPr/>
            <p:nvPr>
              <p:custDataLst>
                <p:tags r:id="rId109"/>
              </p:custDataLst>
            </p:nvPr>
          </p:nvSpPr>
          <p:spPr>
            <a:xfrm>
              <a:off x="4155700" y="6171469"/>
              <a:ext cx="21911" cy="21912"/>
            </a:xfrm>
            <a:custGeom>
              <a:avLst/>
              <a:gdLst/>
              <a:ahLst/>
              <a:cxnLst/>
              <a:rect l="0" t="0" r="0" b="0"/>
              <a:pathLst>
                <a:path w="21911" h="21912">
                  <a:moveTo>
                    <a:pt x="0" y="21911"/>
                  </a:moveTo>
                  <a:lnTo>
                    <a:pt x="0" y="21911"/>
                  </a:lnTo>
                  <a:lnTo>
                    <a:pt x="3877" y="21911"/>
                  </a:lnTo>
                  <a:lnTo>
                    <a:pt x="7944" y="19747"/>
                  </a:lnTo>
                  <a:lnTo>
                    <a:pt x="10165" y="18034"/>
                  </a:lnTo>
                  <a:lnTo>
                    <a:pt x="12633" y="13966"/>
                  </a:lnTo>
                  <a:lnTo>
                    <a:pt x="14217" y="8620"/>
                  </a:lnTo>
                  <a:lnTo>
                    <a:pt x="2191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MARTInkShape-3663"/>
            <p:cNvSpPr/>
            <p:nvPr>
              <p:custDataLst>
                <p:tags r:id="rId110"/>
              </p:custDataLst>
            </p:nvPr>
          </p:nvSpPr>
          <p:spPr>
            <a:xfrm>
              <a:off x="3819738" y="6076524"/>
              <a:ext cx="116857" cy="7304"/>
            </a:xfrm>
            <a:custGeom>
              <a:avLst/>
              <a:gdLst/>
              <a:ahLst/>
              <a:cxnLst/>
              <a:rect l="0" t="0" r="0" b="0"/>
              <a:pathLst>
                <a:path w="116857" h="7304">
                  <a:moveTo>
                    <a:pt x="0" y="7303"/>
                  </a:moveTo>
                  <a:lnTo>
                    <a:pt x="0" y="7303"/>
                  </a:lnTo>
                  <a:lnTo>
                    <a:pt x="25391" y="6492"/>
                  </a:lnTo>
                  <a:lnTo>
                    <a:pt x="48828" y="1015"/>
                  </a:lnTo>
                  <a:lnTo>
                    <a:pt x="80998" y="134"/>
                  </a:lnTo>
                  <a:lnTo>
                    <a:pt x="116856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Shape-3664"/>
            <p:cNvSpPr/>
            <p:nvPr>
              <p:custDataLst>
                <p:tags r:id="rId111"/>
              </p:custDataLst>
            </p:nvPr>
          </p:nvSpPr>
          <p:spPr>
            <a:xfrm>
              <a:off x="4002517" y="5952754"/>
              <a:ext cx="108213" cy="257344"/>
            </a:xfrm>
            <a:custGeom>
              <a:avLst/>
              <a:gdLst/>
              <a:ahLst/>
              <a:cxnLst/>
              <a:rect l="0" t="0" r="0" b="0"/>
              <a:pathLst>
                <a:path w="108213" h="257344">
                  <a:moveTo>
                    <a:pt x="102058" y="14217"/>
                  </a:moveTo>
                  <a:lnTo>
                    <a:pt x="102058" y="14217"/>
                  </a:lnTo>
                  <a:lnTo>
                    <a:pt x="98181" y="14217"/>
                  </a:lnTo>
                  <a:lnTo>
                    <a:pt x="94114" y="12053"/>
                  </a:lnTo>
                  <a:lnTo>
                    <a:pt x="82498" y="2571"/>
                  </a:lnTo>
                  <a:lnTo>
                    <a:pt x="75253" y="487"/>
                  </a:lnTo>
                  <a:lnTo>
                    <a:pt x="70398" y="0"/>
                  </a:lnTo>
                  <a:lnTo>
                    <a:pt x="65536" y="1948"/>
                  </a:lnTo>
                  <a:lnTo>
                    <a:pt x="38333" y="20666"/>
                  </a:lnTo>
                  <a:lnTo>
                    <a:pt x="27904" y="38038"/>
                  </a:lnTo>
                  <a:lnTo>
                    <a:pt x="17111" y="66531"/>
                  </a:lnTo>
                  <a:lnTo>
                    <a:pt x="7163" y="102575"/>
                  </a:lnTo>
                  <a:lnTo>
                    <a:pt x="1988" y="133449"/>
                  </a:lnTo>
                  <a:lnTo>
                    <a:pt x="455" y="166131"/>
                  </a:lnTo>
                  <a:lnTo>
                    <a:pt x="0" y="196372"/>
                  </a:lnTo>
                  <a:lnTo>
                    <a:pt x="2030" y="221563"/>
                  </a:lnTo>
                  <a:lnTo>
                    <a:pt x="6476" y="233777"/>
                  </a:lnTo>
                  <a:lnTo>
                    <a:pt x="23269" y="255964"/>
                  </a:lnTo>
                  <a:lnTo>
                    <a:pt x="26810" y="257343"/>
                  </a:lnTo>
                  <a:lnTo>
                    <a:pt x="35072" y="256712"/>
                  </a:lnTo>
                  <a:lnTo>
                    <a:pt x="48849" y="251794"/>
                  </a:lnTo>
                  <a:lnTo>
                    <a:pt x="56229" y="245319"/>
                  </a:lnTo>
                  <a:lnTo>
                    <a:pt x="64946" y="230386"/>
                  </a:lnTo>
                  <a:lnTo>
                    <a:pt x="82654" y="196418"/>
                  </a:lnTo>
                  <a:lnTo>
                    <a:pt x="94288" y="165350"/>
                  </a:lnTo>
                  <a:lnTo>
                    <a:pt x="99756" y="137713"/>
                  </a:lnTo>
                  <a:lnTo>
                    <a:pt x="105480" y="103171"/>
                  </a:lnTo>
                  <a:lnTo>
                    <a:pt x="108212" y="84214"/>
                  </a:lnTo>
                  <a:lnTo>
                    <a:pt x="102972" y="57207"/>
                  </a:lnTo>
                  <a:lnTo>
                    <a:pt x="100300" y="51448"/>
                  </a:lnTo>
                  <a:lnTo>
                    <a:pt x="97220" y="46182"/>
                  </a:lnTo>
                  <a:lnTo>
                    <a:pt x="95850" y="41138"/>
                  </a:lnTo>
                  <a:lnTo>
                    <a:pt x="94673" y="39467"/>
                  </a:lnTo>
                  <a:lnTo>
                    <a:pt x="93077" y="38354"/>
                  </a:lnTo>
                  <a:lnTo>
                    <a:pt x="91202" y="37612"/>
                  </a:lnTo>
                  <a:lnTo>
                    <a:pt x="89951" y="37928"/>
                  </a:lnTo>
                  <a:lnTo>
                    <a:pt x="89118" y="38951"/>
                  </a:lnTo>
                  <a:lnTo>
                    <a:pt x="88562" y="40445"/>
                  </a:lnTo>
                  <a:lnTo>
                    <a:pt x="87381" y="41440"/>
                  </a:lnTo>
                  <a:lnTo>
                    <a:pt x="83903" y="42546"/>
                  </a:lnTo>
                  <a:lnTo>
                    <a:pt x="82651" y="43653"/>
                  </a:lnTo>
                  <a:lnTo>
                    <a:pt x="81260" y="47046"/>
                  </a:lnTo>
                  <a:lnTo>
                    <a:pt x="80147" y="7264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SMARTInkShape-3665"/>
          <p:cNvSpPr/>
          <p:nvPr>
            <p:custDataLst>
              <p:tags r:id="rId6"/>
            </p:custDataLst>
          </p:nvPr>
        </p:nvSpPr>
        <p:spPr>
          <a:xfrm>
            <a:off x="4732766" y="6266724"/>
            <a:ext cx="28527" cy="233405"/>
          </a:xfrm>
          <a:custGeom>
            <a:avLst/>
            <a:gdLst/>
            <a:ahLst/>
            <a:cxnLst/>
            <a:rect l="0" t="0" r="0" b="0"/>
            <a:pathLst>
              <a:path w="28527" h="233405">
                <a:moveTo>
                  <a:pt x="7215" y="14298"/>
                </a:moveTo>
                <a:lnTo>
                  <a:pt x="7215" y="14298"/>
                </a:lnTo>
                <a:lnTo>
                  <a:pt x="3338" y="14298"/>
                </a:lnTo>
                <a:lnTo>
                  <a:pt x="2195" y="13487"/>
                </a:lnTo>
                <a:lnTo>
                  <a:pt x="1434" y="12134"/>
                </a:lnTo>
                <a:lnTo>
                  <a:pt x="0" y="7295"/>
                </a:lnTo>
                <a:lnTo>
                  <a:pt x="3815" y="3206"/>
                </a:lnTo>
                <a:lnTo>
                  <a:pt x="7868" y="1253"/>
                </a:lnTo>
                <a:lnTo>
                  <a:pt x="13205" y="0"/>
                </a:lnTo>
                <a:lnTo>
                  <a:pt x="18006" y="3660"/>
                </a:lnTo>
                <a:lnTo>
                  <a:pt x="24568" y="9884"/>
                </a:lnTo>
                <a:lnTo>
                  <a:pt x="27100" y="14500"/>
                </a:lnTo>
                <a:lnTo>
                  <a:pt x="28526" y="25990"/>
                </a:lnTo>
                <a:lnTo>
                  <a:pt x="28235" y="58697"/>
                </a:lnTo>
                <a:lnTo>
                  <a:pt x="23329" y="91775"/>
                </a:lnTo>
                <a:lnTo>
                  <a:pt x="22269" y="123003"/>
                </a:lnTo>
                <a:lnTo>
                  <a:pt x="19790" y="152814"/>
                </a:lnTo>
                <a:lnTo>
                  <a:pt x="15560" y="188090"/>
                </a:lnTo>
                <a:lnTo>
                  <a:pt x="15536" y="216879"/>
                </a:lnTo>
                <a:lnTo>
                  <a:pt x="21822" y="233404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SMARTInkShape-Group901"/>
          <p:cNvGrpSpPr/>
          <p:nvPr/>
        </p:nvGrpSpPr>
        <p:grpSpPr>
          <a:xfrm>
            <a:off x="5083246" y="6047451"/>
            <a:ext cx="489337" cy="408272"/>
            <a:chOff x="5083246" y="6047451"/>
            <a:chExt cx="489337" cy="408272"/>
          </a:xfrm>
        </p:grpSpPr>
        <p:sp>
          <p:nvSpPr>
            <p:cNvPr id="130" name="SMARTInkShape-3666"/>
            <p:cNvSpPr/>
            <p:nvPr>
              <p:custDataLst>
                <p:tags r:id="rId103"/>
              </p:custDataLst>
            </p:nvPr>
          </p:nvSpPr>
          <p:spPr>
            <a:xfrm>
              <a:off x="5470332" y="6302933"/>
              <a:ext cx="102251" cy="7305"/>
            </a:xfrm>
            <a:custGeom>
              <a:avLst/>
              <a:gdLst/>
              <a:ahLst/>
              <a:cxnLst/>
              <a:rect l="0" t="0" r="0" b="0"/>
              <a:pathLst>
                <a:path w="102251" h="7305">
                  <a:moveTo>
                    <a:pt x="0" y="7304"/>
                  </a:moveTo>
                  <a:lnTo>
                    <a:pt x="0" y="7304"/>
                  </a:lnTo>
                  <a:lnTo>
                    <a:pt x="10880" y="7304"/>
                  </a:lnTo>
                  <a:lnTo>
                    <a:pt x="15115" y="5139"/>
                  </a:lnTo>
                  <a:lnTo>
                    <a:pt x="17380" y="3426"/>
                  </a:lnTo>
                  <a:lnTo>
                    <a:pt x="24225" y="1522"/>
                  </a:lnTo>
                  <a:lnTo>
                    <a:pt x="60006" y="88"/>
                  </a:lnTo>
                  <a:lnTo>
                    <a:pt x="94456" y="2"/>
                  </a:lnTo>
                  <a:lnTo>
                    <a:pt x="10225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3667"/>
            <p:cNvSpPr/>
            <p:nvPr>
              <p:custDataLst>
                <p:tags r:id="rId104"/>
              </p:custDataLst>
            </p:nvPr>
          </p:nvSpPr>
          <p:spPr>
            <a:xfrm>
              <a:off x="5083246" y="6193645"/>
              <a:ext cx="131464" cy="21646"/>
            </a:xfrm>
            <a:custGeom>
              <a:avLst/>
              <a:gdLst/>
              <a:ahLst/>
              <a:cxnLst/>
              <a:rect l="0" t="0" r="0" b="0"/>
              <a:pathLst>
                <a:path w="131464" h="21646">
                  <a:moveTo>
                    <a:pt x="0" y="21645"/>
                  </a:moveTo>
                  <a:lnTo>
                    <a:pt x="0" y="21645"/>
                  </a:lnTo>
                  <a:lnTo>
                    <a:pt x="3877" y="17768"/>
                  </a:lnTo>
                  <a:lnTo>
                    <a:pt x="7944" y="15865"/>
                  </a:lnTo>
                  <a:lnTo>
                    <a:pt x="25391" y="8712"/>
                  </a:lnTo>
                  <a:lnTo>
                    <a:pt x="39262" y="2755"/>
                  </a:lnTo>
                  <a:lnTo>
                    <a:pt x="73213" y="0"/>
                  </a:lnTo>
                  <a:lnTo>
                    <a:pt x="89408" y="625"/>
                  </a:lnTo>
                  <a:lnTo>
                    <a:pt x="125030" y="6906"/>
                  </a:lnTo>
                  <a:lnTo>
                    <a:pt x="131463" y="703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3668"/>
            <p:cNvSpPr/>
            <p:nvPr>
              <p:custDataLst>
                <p:tags r:id="rId105"/>
              </p:custDataLst>
            </p:nvPr>
          </p:nvSpPr>
          <p:spPr>
            <a:xfrm>
              <a:off x="5258568" y="6200684"/>
              <a:ext cx="153337" cy="255039"/>
            </a:xfrm>
            <a:custGeom>
              <a:avLst/>
              <a:gdLst/>
              <a:ahLst/>
              <a:cxnLst/>
              <a:rect l="0" t="0" r="0" b="0"/>
              <a:pathLst>
                <a:path w="153337" h="255039">
                  <a:moveTo>
                    <a:pt x="43784" y="0"/>
                  </a:moveTo>
                  <a:lnTo>
                    <a:pt x="43784" y="0"/>
                  </a:lnTo>
                  <a:lnTo>
                    <a:pt x="43784" y="20505"/>
                  </a:lnTo>
                  <a:lnTo>
                    <a:pt x="39906" y="25371"/>
                  </a:lnTo>
                  <a:lnTo>
                    <a:pt x="35839" y="27506"/>
                  </a:lnTo>
                  <a:lnTo>
                    <a:pt x="27597" y="29064"/>
                  </a:lnTo>
                  <a:lnTo>
                    <a:pt x="21972" y="29211"/>
                  </a:lnTo>
                  <a:lnTo>
                    <a:pt x="46256" y="29214"/>
                  </a:lnTo>
                  <a:lnTo>
                    <a:pt x="51104" y="31377"/>
                  </a:lnTo>
                  <a:lnTo>
                    <a:pt x="53533" y="33091"/>
                  </a:lnTo>
                  <a:lnTo>
                    <a:pt x="75432" y="64476"/>
                  </a:lnTo>
                  <a:lnTo>
                    <a:pt x="78859" y="78253"/>
                  </a:lnTo>
                  <a:lnTo>
                    <a:pt x="74331" y="110239"/>
                  </a:lnTo>
                  <a:lnTo>
                    <a:pt x="71228" y="129502"/>
                  </a:lnTo>
                  <a:lnTo>
                    <a:pt x="59033" y="158306"/>
                  </a:lnTo>
                  <a:lnTo>
                    <a:pt x="44189" y="194718"/>
                  </a:lnTo>
                  <a:lnTo>
                    <a:pt x="31664" y="226232"/>
                  </a:lnTo>
                  <a:lnTo>
                    <a:pt x="21883" y="245640"/>
                  </a:lnTo>
                  <a:lnTo>
                    <a:pt x="17009" y="251186"/>
                  </a:lnTo>
                  <a:lnTo>
                    <a:pt x="12137" y="253651"/>
                  </a:lnTo>
                  <a:lnTo>
                    <a:pt x="4832" y="255038"/>
                  </a:lnTo>
                  <a:lnTo>
                    <a:pt x="3209" y="254421"/>
                  </a:lnTo>
                  <a:lnTo>
                    <a:pt x="2126" y="253199"/>
                  </a:lnTo>
                  <a:lnTo>
                    <a:pt x="924" y="249677"/>
                  </a:lnTo>
                  <a:lnTo>
                    <a:pt x="0" y="221070"/>
                  </a:lnTo>
                  <a:lnTo>
                    <a:pt x="2143" y="213757"/>
                  </a:lnTo>
                  <a:lnTo>
                    <a:pt x="4989" y="207802"/>
                  </a:lnTo>
                  <a:lnTo>
                    <a:pt x="6254" y="202450"/>
                  </a:lnTo>
                  <a:lnTo>
                    <a:pt x="14721" y="190997"/>
                  </a:lnTo>
                  <a:lnTo>
                    <a:pt x="20858" y="186325"/>
                  </a:lnTo>
                  <a:lnTo>
                    <a:pt x="23631" y="185079"/>
                  </a:lnTo>
                  <a:lnTo>
                    <a:pt x="31040" y="185859"/>
                  </a:lnTo>
                  <a:lnTo>
                    <a:pt x="57080" y="193532"/>
                  </a:lnTo>
                  <a:lnTo>
                    <a:pt x="91335" y="218701"/>
                  </a:lnTo>
                  <a:lnTo>
                    <a:pt x="109801" y="224886"/>
                  </a:lnTo>
                  <a:lnTo>
                    <a:pt x="122493" y="225957"/>
                  </a:lnTo>
                  <a:lnTo>
                    <a:pt x="131784" y="221880"/>
                  </a:lnTo>
                  <a:lnTo>
                    <a:pt x="143218" y="213792"/>
                  </a:lnTo>
                  <a:lnTo>
                    <a:pt x="153336" y="19719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3669"/>
            <p:cNvSpPr/>
            <p:nvPr>
              <p:custDataLst>
                <p:tags r:id="rId106"/>
              </p:custDataLst>
            </p:nvPr>
          </p:nvSpPr>
          <p:spPr>
            <a:xfrm>
              <a:off x="5463029" y="6171469"/>
              <a:ext cx="94947" cy="29216"/>
            </a:xfrm>
            <a:custGeom>
              <a:avLst/>
              <a:gdLst/>
              <a:ahLst/>
              <a:cxnLst/>
              <a:rect l="0" t="0" r="0" b="0"/>
              <a:pathLst>
                <a:path w="94947" h="29216">
                  <a:moveTo>
                    <a:pt x="0" y="0"/>
                  </a:moveTo>
                  <a:lnTo>
                    <a:pt x="0" y="0"/>
                  </a:lnTo>
                  <a:lnTo>
                    <a:pt x="6288" y="0"/>
                  </a:lnTo>
                  <a:lnTo>
                    <a:pt x="6627" y="812"/>
                  </a:lnTo>
                  <a:lnTo>
                    <a:pt x="7002" y="3877"/>
                  </a:lnTo>
                  <a:lnTo>
                    <a:pt x="7915" y="5020"/>
                  </a:lnTo>
                  <a:lnTo>
                    <a:pt x="13565" y="7003"/>
                  </a:lnTo>
                  <a:lnTo>
                    <a:pt x="32023" y="8098"/>
                  </a:lnTo>
                  <a:lnTo>
                    <a:pt x="45578" y="13081"/>
                  </a:lnTo>
                  <a:lnTo>
                    <a:pt x="53528" y="14741"/>
                  </a:lnTo>
                  <a:lnTo>
                    <a:pt x="65244" y="20254"/>
                  </a:lnTo>
                  <a:lnTo>
                    <a:pt x="67841" y="20807"/>
                  </a:lnTo>
                  <a:lnTo>
                    <a:pt x="86191" y="28885"/>
                  </a:lnTo>
                  <a:lnTo>
                    <a:pt x="94946" y="2921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3670"/>
            <p:cNvSpPr/>
            <p:nvPr>
              <p:custDataLst>
                <p:tags r:id="rId107"/>
              </p:custDataLst>
            </p:nvPr>
          </p:nvSpPr>
          <p:spPr>
            <a:xfrm>
              <a:off x="5093869" y="6047451"/>
              <a:ext cx="83985" cy="228922"/>
            </a:xfrm>
            <a:custGeom>
              <a:avLst/>
              <a:gdLst/>
              <a:ahLst/>
              <a:cxnLst/>
              <a:rect l="0" t="0" r="0" b="0"/>
              <a:pathLst>
                <a:path w="83985" h="228922">
                  <a:moveTo>
                    <a:pt x="69716" y="80197"/>
                  </a:moveTo>
                  <a:lnTo>
                    <a:pt x="69716" y="80197"/>
                  </a:lnTo>
                  <a:lnTo>
                    <a:pt x="69716" y="76321"/>
                  </a:lnTo>
                  <a:lnTo>
                    <a:pt x="67552" y="72253"/>
                  </a:lnTo>
                  <a:lnTo>
                    <a:pt x="64696" y="67740"/>
                  </a:lnTo>
                  <a:lnTo>
                    <a:pt x="62278" y="60637"/>
                  </a:lnTo>
                  <a:lnTo>
                    <a:pt x="50826" y="45295"/>
                  </a:lnTo>
                  <a:lnTo>
                    <a:pt x="47888" y="34601"/>
                  </a:lnTo>
                  <a:lnTo>
                    <a:pt x="46237" y="32758"/>
                  </a:lnTo>
                  <a:lnTo>
                    <a:pt x="33061" y="23616"/>
                  </a:lnTo>
                  <a:lnTo>
                    <a:pt x="30672" y="23000"/>
                  </a:lnTo>
                  <a:lnTo>
                    <a:pt x="29080" y="23402"/>
                  </a:lnTo>
                  <a:lnTo>
                    <a:pt x="28018" y="24480"/>
                  </a:lnTo>
                  <a:lnTo>
                    <a:pt x="27310" y="26012"/>
                  </a:lnTo>
                  <a:lnTo>
                    <a:pt x="26027" y="27032"/>
                  </a:lnTo>
                  <a:lnTo>
                    <a:pt x="22437" y="28166"/>
                  </a:lnTo>
                  <a:lnTo>
                    <a:pt x="18136" y="32998"/>
                  </a:lnTo>
                  <a:lnTo>
                    <a:pt x="14332" y="39744"/>
                  </a:lnTo>
                  <a:lnTo>
                    <a:pt x="5685" y="74089"/>
                  </a:lnTo>
                  <a:lnTo>
                    <a:pt x="0" y="110380"/>
                  </a:lnTo>
                  <a:lnTo>
                    <a:pt x="2956" y="146601"/>
                  </a:lnTo>
                  <a:lnTo>
                    <a:pt x="7658" y="181137"/>
                  </a:lnTo>
                  <a:lnTo>
                    <a:pt x="18755" y="214464"/>
                  </a:lnTo>
                  <a:lnTo>
                    <a:pt x="28361" y="227813"/>
                  </a:lnTo>
                  <a:lnTo>
                    <a:pt x="30785" y="228921"/>
                  </a:lnTo>
                  <a:lnTo>
                    <a:pt x="33212" y="228848"/>
                  </a:lnTo>
                  <a:lnTo>
                    <a:pt x="46816" y="222900"/>
                  </a:lnTo>
                  <a:lnTo>
                    <a:pt x="53587" y="216385"/>
                  </a:lnTo>
                  <a:lnTo>
                    <a:pt x="61961" y="201429"/>
                  </a:lnTo>
                  <a:lnTo>
                    <a:pt x="73714" y="166643"/>
                  </a:lnTo>
                  <a:lnTo>
                    <a:pt x="78530" y="130605"/>
                  </a:lnTo>
                  <a:lnTo>
                    <a:pt x="82607" y="101896"/>
                  </a:lnTo>
                  <a:lnTo>
                    <a:pt x="83984" y="66991"/>
                  </a:lnTo>
                  <a:lnTo>
                    <a:pt x="78425" y="37464"/>
                  </a:lnTo>
                  <a:lnTo>
                    <a:pt x="69512" y="17325"/>
                  </a:lnTo>
                  <a:lnTo>
                    <a:pt x="65568" y="10868"/>
                  </a:lnTo>
                  <a:lnTo>
                    <a:pt x="63815" y="5292"/>
                  </a:lnTo>
                  <a:lnTo>
                    <a:pt x="62536" y="3481"/>
                  </a:lnTo>
                  <a:lnTo>
                    <a:pt x="60871" y="2274"/>
                  </a:lnTo>
                  <a:lnTo>
                    <a:pt x="56858" y="932"/>
                  </a:lnTo>
                  <a:lnTo>
                    <a:pt x="45281" y="0"/>
                  </a:lnTo>
                  <a:lnTo>
                    <a:pt x="40462" y="2086"/>
                  </a:lnTo>
                  <a:lnTo>
                    <a:pt x="25894" y="14466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SMARTInkShape-Group902"/>
          <p:cNvGrpSpPr/>
          <p:nvPr/>
        </p:nvGrpSpPr>
        <p:grpSpPr>
          <a:xfrm>
            <a:off x="5747866" y="6099873"/>
            <a:ext cx="686471" cy="339241"/>
            <a:chOff x="5747866" y="6099873"/>
            <a:chExt cx="686471" cy="339241"/>
          </a:xfrm>
        </p:grpSpPr>
        <p:sp>
          <p:nvSpPr>
            <p:cNvPr id="136" name="SMARTInkShape-3671"/>
            <p:cNvSpPr/>
            <p:nvPr>
              <p:custDataLst>
                <p:tags r:id="rId99"/>
              </p:custDataLst>
            </p:nvPr>
          </p:nvSpPr>
          <p:spPr>
            <a:xfrm>
              <a:off x="6339450" y="6142255"/>
              <a:ext cx="94887" cy="296859"/>
            </a:xfrm>
            <a:custGeom>
              <a:avLst/>
              <a:gdLst/>
              <a:ahLst/>
              <a:cxnLst/>
              <a:rect l="0" t="0" r="0" b="0"/>
              <a:pathLst>
                <a:path w="94887" h="296859">
                  <a:moveTo>
                    <a:pt x="0" y="0"/>
                  </a:moveTo>
                  <a:lnTo>
                    <a:pt x="0" y="0"/>
                  </a:lnTo>
                  <a:lnTo>
                    <a:pt x="0" y="10166"/>
                  </a:lnTo>
                  <a:lnTo>
                    <a:pt x="6627" y="40885"/>
                  </a:lnTo>
                  <a:lnTo>
                    <a:pt x="7170" y="74379"/>
                  </a:lnTo>
                  <a:lnTo>
                    <a:pt x="9428" y="106976"/>
                  </a:lnTo>
                  <a:lnTo>
                    <a:pt x="13117" y="133564"/>
                  </a:lnTo>
                  <a:lnTo>
                    <a:pt x="17461" y="161611"/>
                  </a:lnTo>
                  <a:lnTo>
                    <a:pt x="19933" y="190307"/>
                  </a:lnTo>
                  <a:lnTo>
                    <a:pt x="22655" y="218479"/>
                  </a:lnTo>
                  <a:lnTo>
                    <a:pt x="29274" y="244525"/>
                  </a:lnTo>
                  <a:lnTo>
                    <a:pt x="40918" y="281022"/>
                  </a:lnTo>
                  <a:lnTo>
                    <a:pt x="46047" y="290716"/>
                  </a:lnTo>
                  <a:lnTo>
                    <a:pt x="51032" y="295565"/>
                  </a:lnTo>
                  <a:lnTo>
                    <a:pt x="53498" y="296858"/>
                  </a:lnTo>
                  <a:lnTo>
                    <a:pt x="55953" y="296097"/>
                  </a:lnTo>
                  <a:lnTo>
                    <a:pt x="75617" y="278586"/>
                  </a:lnTo>
                  <a:lnTo>
                    <a:pt x="89776" y="251374"/>
                  </a:lnTo>
                  <a:lnTo>
                    <a:pt x="93925" y="226381"/>
                  </a:lnTo>
                  <a:lnTo>
                    <a:pt x="94886" y="190033"/>
                  </a:lnTo>
                  <a:lnTo>
                    <a:pt x="94108" y="181028"/>
                  </a:lnTo>
                  <a:lnTo>
                    <a:pt x="88654" y="169860"/>
                  </a:lnTo>
                  <a:lnTo>
                    <a:pt x="87505" y="169233"/>
                  </a:lnTo>
                  <a:lnTo>
                    <a:pt x="84065" y="168538"/>
                  </a:lnTo>
                  <a:lnTo>
                    <a:pt x="79831" y="170393"/>
                  </a:lnTo>
                  <a:lnTo>
                    <a:pt x="63892" y="181283"/>
                  </a:lnTo>
                  <a:lnTo>
                    <a:pt x="53889" y="207247"/>
                  </a:lnTo>
                  <a:lnTo>
                    <a:pt x="51197" y="240724"/>
                  </a:lnTo>
                  <a:lnTo>
                    <a:pt x="51125" y="255623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3672"/>
            <p:cNvSpPr/>
            <p:nvPr>
              <p:custDataLst>
                <p:tags r:id="rId100"/>
              </p:custDataLst>
            </p:nvPr>
          </p:nvSpPr>
          <p:spPr>
            <a:xfrm>
              <a:off x="6019197" y="6099873"/>
              <a:ext cx="130363" cy="259454"/>
            </a:xfrm>
            <a:custGeom>
              <a:avLst/>
              <a:gdLst/>
              <a:ahLst/>
              <a:cxnLst/>
              <a:rect l="0" t="0" r="0" b="0"/>
              <a:pathLst>
                <a:path w="130363" h="259454">
                  <a:moveTo>
                    <a:pt x="130362" y="35079"/>
                  </a:moveTo>
                  <a:lnTo>
                    <a:pt x="130362" y="35079"/>
                  </a:lnTo>
                  <a:lnTo>
                    <a:pt x="126485" y="35079"/>
                  </a:lnTo>
                  <a:lnTo>
                    <a:pt x="125343" y="34267"/>
                  </a:lnTo>
                  <a:lnTo>
                    <a:pt x="124581" y="32915"/>
                  </a:lnTo>
                  <a:lnTo>
                    <a:pt x="124074" y="31202"/>
                  </a:lnTo>
                  <a:lnTo>
                    <a:pt x="115247" y="20282"/>
                  </a:lnTo>
                  <a:lnTo>
                    <a:pt x="102705" y="8274"/>
                  </a:lnTo>
                  <a:lnTo>
                    <a:pt x="91240" y="1800"/>
                  </a:lnTo>
                  <a:lnTo>
                    <a:pt x="85113" y="0"/>
                  </a:lnTo>
                  <a:lnTo>
                    <a:pt x="69346" y="2865"/>
                  </a:lnTo>
                  <a:lnTo>
                    <a:pt x="60505" y="8860"/>
                  </a:lnTo>
                  <a:lnTo>
                    <a:pt x="32891" y="43287"/>
                  </a:lnTo>
                  <a:lnTo>
                    <a:pt x="21310" y="58203"/>
                  </a:lnTo>
                  <a:lnTo>
                    <a:pt x="10228" y="85661"/>
                  </a:lnTo>
                  <a:lnTo>
                    <a:pt x="2616" y="118323"/>
                  </a:lnTo>
                  <a:lnTo>
                    <a:pt x="0" y="148919"/>
                  </a:lnTo>
                  <a:lnTo>
                    <a:pt x="37" y="178542"/>
                  </a:lnTo>
                  <a:lnTo>
                    <a:pt x="4826" y="207066"/>
                  </a:lnTo>
                  <a:lnTo>
                    <a:pt x="12196" y="230486"/>
                  </a:lnTo>
                  <a:lnTo>
                    <a:pt x="29573" y="254620"/>
                  </a:lnTo>
                  <a:lnTo>
                    <a:pt x="37147" y="258435"/>
                  </a:lnTo>
                  <a:lnTo>
                    <a:pt x="41439" y="259453"/>
                  </a:lnTo>
                  <a:lnTo>
                    <a:pt x="50536" y="258419"/>
                  </a:lnTo>
                  <a:lnTo>
                    <a:pt x="55235" y="257008"/>
                  </a:lnTo>
                  <a:lnTo>
                    <a:pt x="62619" y="251111"/>
                  </a:lnTo>
                  <a:lnTo>
                    <a:pt x="87843" y="219921"/>
                  </a:lnTo>
                  <a:lnTo>
                    <a:pt x="100998" y="187788"/>
                  </a:lnTo>
                  <a:lnTo>
                    <a:pt x="112489" y="156867"/>
                  </a:lnTo>
                  <a:lnTo>
                    <a:pt x="115564" y="121701"/>
                  </a:lnTo>
                  <a:lnTo>
                    <a:pt x="114859" y="113342"/>
                  </a:lnTo>
                  <a:lnTo>
                    <a:pt x="106734" y="93671"/>
                  </a:lnTo>
                  <a:lnTo>
                    <a:pt x="103630" y="88710"/>
                  </a:lnTo>
                  <a:lnTo>
                    <a:pt x="101884" y="81356"/>
                  </a:lnTo>
                  <a:lnTo>
                    <a:pt x="101156" y="58432"/>
                  </a:lnTo>
                  <a:lnTo>
                    <a:pt x="101965" y="57951"/>
                  </a:lnTo>
                  <a:lnTo>
                    <a:pt x="108451" y="5699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3673"/>
            <p:cNvSpPr/>
            <p:nvPr>
              <p:custDataLst>
                <p:tags r:id="rId101"/>
              </p:custDataLst>
            </p:nvPr>
          </p:nvSpPr>
          <p:spPr>
            <a:xfrm>
              <a:off x="6215291" y="6324843"/>
              <a:ext cx="29215" cy="21912"/>
            </a:xfrm>
            <a:custGeom>
              <a:avLst/>
              <a:gdLst/>
              <a:ahLst/>
              <a:cxnLst/>
              <a:rect l="0" t="0" r="0" b="0"/>
              <a:pathLst>
                <a:path w="29215" h="21912">
                  <a:moveTo>
                    <a:pt x="0" y="21911"/>
                  </a:moveTo>
                  <a:lnTo>
                    <a:pt x="0" y="21911"/>
                  </a:lnTo>
                  <a:lnTo>
                    <a:pt x="10165" y="21911"/>
                  </a:lnTo>
                  <a:lnTo>
                    <a:pt x="12458" y="20288"/>
                  </a:lnTo>
                  <a:lnTo>
                    <a:pt x="29214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3674"/>
            <p:cNvSpPr/>
            <p:nvPr>
              <p:custDataLst>
                <p:tags r:id="rId102"/>
              </p:custDataLst>
            </p:nvPr>
          </p:nvSpPr>
          <p:spPr>
            <a:xfrm>
              <a:off x="5747866" y="6237201"/>
              <a:ext cx="146071" cy="21912"/>
            </a:xfrm>
            <a:custGeom>
              <a:avLst/>
              <a:gdLst/>
              <a:ahLst/>
              <a:cxnLst/>
              <a:rect l="0" t="0" r="0" b="0"/>
              <a:pathLst>
                <a:path w="146071" h="21912">
                  <a:moveTo>
                    <a:pt x="0" y="0"/>
                  </a:moveTo>
                  <a:lnTo>
                    <a:pt x="0" y="0"/>
                  </a:lnTo>
                  <a:lnTo>
                    <a:pt x="33447" y="0"/>
                  </a:lnTo>
                  <a:lnTo>
                    <a:pt x="51567" y="812"/>
                  </a:lnTo>
                  <a:lnTo>
                    <a:pt x="87617" y="7438"/>
                  </a:lnTo>
                  <a:lnTo>
                    <a:pt x="122471" y="13871"/>
                  </a:lnTo>
                  <a:lnTo>
                    <a:pt x="130422" y="15200"/>
                  </a:lnTo>
                  <a:lnTo>
                    <a:pt x="146070" y="2191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SMARTInkShape-3675"/>
          <p:cNvSpPr/>
          <p:nvPr>
            <p:custDataLst>
              <p:tags r:id="rId7"/>
            </p:custDataLst>
          </p:nvPr>
        </p:nvSpPr>
        <p:spPr>
          <a:xfrm>
            <a:off x="6631591" y="6383272"/>
            <a:ext cx="65731" cy="211802"/>
          </a:xfrm>
          <a:custGeom>
            <a:avLst/>
            <a:gdLst/>
            <a:ahLst/>
            <a:cxnLst/>
            <a:rect l="0" t="0" r="0" b="0"/>
            <a:pathLst>
              <a:path w="65731" h="211802">
                <a:moveTo>
                  <a:pt x="0" y="0"/>
                </a:moveTo>
                <a:lnTo>
                  <a:pt x="0" y="0"/>
                </a:lnTo>
                <a:lnTo>
                  <a:pt x="10880" y="0"/>
                </a:lnTo>
                <a:lnTo>
                  <a:pt x="12122" y="811"/>
                </a:lnTo>
                <a:lnTo>
                  <a:pt x="12951" y="2163"/>
                </a:lnTo>
                <a:lnTo>
                  <a:pt x="13503" y="3877"/>
                </a:lnTo>
                <a:lnTo>
                  <a:pt x="14682" y="5019"/>
                </a:lnTo>
                <a:lnTo>
                  <a:pt x="35142" y="12950"/>
                </a:lnTo>
                <a:lnTo>
                  <a:pt x="40775" y="14682"/>
                </a:lnTo>
                <a:lnTo>
                  <a:pt x="45984" y="18157"/>
                </a:lnTo>
                <a:lnTo>
                  <a:pt x="58393" y="37305"/>
                </a:lnTo>
                <a:lnTo>
                  <a:pt x="62469" y="47417"/>
                </a:lnTo>
                <a:lnTo>
                  <a:pt x="65302" y="80812"/>
                </a:lnTo>
                <a:lnTo>
                  <a:pt x="65675" y="116918"/>
                </a:lnTo>
                <a:lnTo>
                  <a:pt x="65720" y="149959"/>
                </a:lnTo>
                <a:lnTo>
                  <a:pt x="65730" y="185263"/>
                </a:lnTo>
                <a:lnTo>
                  <a:pt x="58428" y="211801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SMARTInkShape-Group904"/>
          <p:cNvGrpSpPr/>
          <p:nvPr/>
        </p:nvGrpSpPr>
        <p:grpSpPr>
          <a:xfrm>
            <a:off x="6983612" y="6063059"/>
            <a:ext cx="889577" cy="494353"/>
            <a:chOff x="6983612" y="6063059"/>
            <a:chExt cx="889577" cy="494353"/>
          </a:xfrm>
        </p:grpSpPr>
        <p:sp>
          <p:nvSpPr>
            <p:cNvPr id="142" name="SMARTInkShape-3676"/>
            <p:cNvSpPr/>
            <p:nvPr>
              <p:custDataLst>
                <p:tags r:id="rId93"/>
              </p:custDataLst>
            </p:nvPr>
          </p:nvSpPr>
          <p:spPr>
            <a:xfrm>
              <a:off x="7480141" y="6288325"/>
              <a:ext cx="122818" cy="29118"/>
            </a:xfrm>
            <a:custGeom>
              <a:avLst/>
              <a:gdLst/>
              <a:ahLst/>
              <a:cxnLst/>
              <a:rect l="0" t="0" r="0" b="0"/>
              <a:pathLst>
                <a:path w="122818" h="29118">
                  <a:moveTo>
                    <a:pt x="20568" y="0"/>
                  </a:moveTo>
                  <a:lnTo>
                    <a:pt x="20568" y="0"/>
                  </a:lnTo>
                  <a:lnTo>
                    <a:pt x="16691" y="0"/>
                  </a:lnTo>
                  <a:lnTo>
                    <a:pt x="15549" y="812"/>
                  </a:lnTo>
                  <a:lnTo>
                    <a:pt x="14787" y="2164"/>
                  </a:lnTo>
                  <a:lnTo>
                    <a:pt x="14279" y="3878"/>
                  </a:lnTo>
                  <a:lnTo>
                    <a:pt x="13130" y="5020"/>
                  </a:lnTo>
                  <a:lnTo>
                    <a:pt x="9689" y="6289"/>
                  </a:lnTo>
                  <a:lnTo>
                    <a:pt x="0" y="7215"/>
                  </a:lnTo>
                  <a:lnTo>
                    <a:pt x="9572" y="7302"/>
                  </a:lnTo>
                  <a:lnTo>
                    <a:pt x="13788" y="9467"/>
                  </a:lnTo>
                  <a:lnTo>
                    <a:pt x="18366" y="12323"/>
                  </a:lnTo>
                  <a:lnTo>
                    <a:pt x="52508" y="21986"/>
                  </a:lnTo>
                  <a:lnTo>
                    <a:pt x="76600" y="28103"/>
                  </a:lnTo>
                  <a:lnTo>
                    <a:pt x="104313" y="29117"/>
                  </a:lnTo>
                  <a:lnTo>
                    <a:pt x="122817" y="2191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3677"/>
            <p:cNvSpPr/>
            <p:nvPr>
              <p:custDataLst>
                <p:tags r:id="rId94"/>
              </p:custDataLst>
            </p:nvPr>
          </p:nvSpPr>
          <p:spPr>
            <a:xfrm>
              <a:off x="7464192" y="6222594"/>
              <a:ext cx="115704" cy="36489"/>
            </a:xfrm>
            <a:custGeom>
              <a:avLst/>
              <a:gdLst/>
              <a:ahLst/>
              <a:cxnLst/>
              <a:rect l="0" t="0" r="0" b="0"/>
              <a:pathLst>
                <a:path w="115704" h="36489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7944" y="2164"/>
                  </a:lnTo>
                  <a:lnTo>
                    <a:pt x="12457" y="5020"/>
                  </a:lnTo>
                  <a:lnTo>
                    <a:pt x="21967" y="6853"/>
                  </a:lnTo>
                  <a:lnTo>
                    <a:pt x="27616" y="7915"/>
                  </a:lnTo>
                  <a:lnTo>
                    <a:pt x="44467" y="13045"/>
                  </a:lnTo>
                  <a:lnTo>
                    <a:pt x="53034" y="14724"/>
                  </a:lnTo>
                  <a:lnTo>
                    <a:pt x="80806" y="27200"/>
                  </a:lnTo>
                  <a:lnTo>
                    <a:pt x="89473" y="29130"/>
                  </a:lnTo>
                  <a:lnTo>
                    <a:pt x="101649" y="34818"/>
                  </a:lnTo>
                  <a:lnTo>
                    <a:pt x="115703" y="36488"/>
                  </a:lnTo>
                  <a:lnTo>
                    <a:pt x="114180" y="34340"/>
                  </a:lnTo>
                  <a:lnTo>
                    <a:pt x="109823" y="29514"/>
                  </a:lnTo>
                  <a:lnTo>
                    <a:pt x="102249" y="29214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3678"/>
            <p:cNvSpPr/>
            <p:nvPr>
              <p:custDataLst>
                <p:tags r:id="rId95"/>
              </p:custDataLst>
            </p:nvPr>
          </p:nvSpPr>
          <p:spPr>
            <a:xfrm>
              <a:off x="7224320" y="6295629"/>
              <a:ext cx="92653" cy="261783"/>
            </a:xfrm>
            <a:custGeom>
              <a:avLst/>
              <a:gdLst/>
              <a:ahLst/>
              <a:cxnLst/>
              <a:rect l="0" t="0" r="0" b="0"/>
              <a:pathLst>
                <a:path w="92653" h="261783">
                  <a:moveTo>
                    <a:pt x="57284" y="0"/>
                  </a:moveTo>
                  <a:lnTo>
                    <a:pt x="57284" y="0"/>
                  </a:lnTo>
                  <a:lnTo>
                    <a:pt x="50996" y="0"/>
                  </a:lnTo>
                  <a:lnTo>
                    <a:pt x="44350" y="5020"/>
                  </a:lnTo>
                  <a:lnTo>
                    <a:pt x="35491" y="7278"/>
                  </a:lnTo>
                  <a:lnTo>
                    <a:pt x="35407" y="11173"/>
                  </a:lnTo>
                  <a:lnTo>
                    <a:pt x="36207" y="12318"/>
                  </a:lnTo>
                  <a:lnTo>
                    <a:pt x="37552" y="13080"/>
                  </a:lnTo>
                  <a:lnTo>
                    <a:pt x="41664" y="14306"/>
                  </a:lnTo>
                  <a:lnTo>
                    <a:pt x="55075" y="26236"/>
                  </a:lnTo>
                  <a:lnTo>
                    <a:pt x="59818" y="27890"/>
                  </a:lnTo>
                  <a:lnTo>
                    <a:pt x="61408" y="29143"/>
                  </a:lnTo>
                  <a:lnTo>
                    <a:pt x="64457" y="33972"/>
                  </a:lnTo>
                  <a:lnTo>
                    <a:pt x="74628" y="40060"/>
                  </a:lnTo>
                  <a:lnTo>
                    <a:pt x="81719" y="46584"/>
                  </a:lnTo>
                  <a:lnTo>
                    <a:pt x="82501" y="48909"/>
                  </a:lnTo>
                  <a:lnTo>
                    <a:pt x="82209" y="51271"/>
                  </a:lnTo>
                  <a:lnTo>
                    <a:pt x="80088" y="58472"/>
                  </a:lnTo>
                  <a:lnTo>
                    <a:pt x="78780" y="64128"/>
                  </a:lnTo>
                  <a:lnTo>
                    <a:pt x="71328" y="78820"/>
                  </a:lnTo>
                  <a:lnTo>
                    <a:pt x="53205" y="106383"/>
                  </a:lnTo>
                  <a:lnTo>
                    <a:pt x="51413" y="111660"/>
                  </a:lnTo>
                  <a:lnTo>
                    <a:pt x="50124" y="113392"/>
                  </a:lnTo>
                  <a:lnTo>
                    <a:pt x="48453" y="114547"/>
                  </a:lnTo>
                  <a:lnTo>
                    <a:pt x="44432" y="115830"/>
                  </a:lnTo>
                  <a:lnTo>
                    <a:pt x="35408" y="116853"/>
                  </a:lnTo>
                  <a:lnTo>
                    <a:pt x="67239" y="117668"/>
                  </a:lnTo>
                  <a:lnTo>
                    <a:pt x="83057" y="124295"/>
                  </a:lnTo>
                  <a:lnTo>
                    <a:pt x="84204" y="125873"/>
                  </a:lnTo>
                  <a:lnTo>
                    <a:pt x="86290" y="129790"/>
                  </a:lnTo>
                  <a:lnTo>
                    <a:pt x="89922" y="134236"/>
                  </a:lnTo>
                  <a:lnTo>
                    <a:pt x="92077" y="141082"/>
                  </a:lnTo>
                  <a:lnTo>
                    <a:pt x="92652" y="145179"/>
                  </a:lnTo>
                  <a:lnTo>
                    <a:pt x="86296" y="172790"/>
                  </a:lnTo>
                  <a:lnTo>
                    <a:pt x="71736" y="204638"/>
                  </a:lnTo>
                  <a:lnTo>
                    <a:pt x="62378" y="219147"/>
                  </a:lnTo>
                  <a:lnTo>
                    <a:pt x="44970" y="237625"/>
                  </a:lnTo>
                  <a:lnTo>
                    <a:pt x="21257" y="253403"/>
                  </a:lnTo>
                  <a:lnTo>
                    <a:pt x="16116" y="255448"/>
                  </a:lnTo>
                  <a:lnTo>
                    <a:pt x="7631" y="261782"/>
                  </a:lnTo>
                  <a:lnTo>
                    <a:pt x="6329" y="261351"/>
                  </a:lnTo>
                  <a:lnTo>
                    <a:pt x="0" y="256538"/>
                  </a:lnTo>
                  <a:lnTo>
                    <a:pt x="4912" y="244142"/>
                  </a:lnTo>
                  <a:lnTo>
                    <a:pt x="12176" y="229065"/>
                  </a:lnTo>
                  <a:lnTo>
                    <a:pt x="13463" y="20449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3679"/>
            <p:cNvSpPr/>
            <p:nvPr>
              <p:custDataLst>
                <p:tags r:id="rId96"/>
              </p:custDataLst>
            </p:nvPr>
          </p:nvSpPr>
          <p:spPr>
            <a:xfrm>
              <a:off x="6983612" y="6063059"/>
              <a:ext cx="180846" cy="348725"/>
            </a:xfrm>
            <a:custGeom>
              <a:avLst/>
              <a:gdLst/>
              <a:ahLst/>
              <a:cxnLst/>
              <a:rect l="0" t="0" r="0" b="0"/>
              <a:pathLst>
                <a:path w="180846" h="348725">
                  <a:moveTo>
                    <a:pt x="115404" y="42679"/>
                  </a:moveTo>
                  <a:lnTo>
                    <a:pt x="115404" y="42679"/>
                  </a:lnTo>
                  <a:lnTo>
                    <a:pt x="115404" y="32513"/>
                  </a:lnTo>
                  <a:lnTo>
                    <a:pt x="113240" y="27882"/>
                  </a:lnTo>
                  <a:lnTo>
                    <a:pt x="110384" y="23118"/>
                  </a:lnTo>
                  <a:lnTo>
                    <a:pt x="107966" y="15874"/>
                  </a:lnTo>
                  <a:lnTo>
                    <a:pt x="104524" y="11019"/>
                  </a:lnTo>
                  <a:lnTo>
                    <a:pt x="100290" y="8320"/>
                  </a:lnTo>
                  <a:lnTo>
                    <a:pt x="95702" y="6309"/>
                  </a:lnTo>
                  <a:lnTo>
                    <a:pt x="88558" y="1426"/>
                  </a:lnTo>
                  <a:lnTo>
                    <a:pt x="83726" y="0"/>
                  </a:lnTo>
                  <a:lnTo>
                    <a:pt x="76709" y="1529"/>
                  </a:lnTo>
                  <a:lnTo>
                    <a:pt x="65798" y="6953"/>
                  </a:lnTo>
                  <a:lnTo>
                    <a:pt x="37161" y="33414"/>
                  </a:lnTo>
                  <a:lnTo>
                    <a:pt x="26669" y="47688"/>
                  </a:lnTo>
                  <a:lnTo>
                    <a:pt x="13331" y="79856"/>
                  </a:lnTo>
                  <a:lnTo>
                    <a:pt x="3451" y="112418"/>
                  </a:lnTo>
                  <a:lnTo>
                    <a:pt x="0" y="140525"/>
                  </a:lnTo>
                  <a:lnTo>
                    <a:pt x="2855" y="169411"/>
                  </a:lnTo>
                  <a:lnTo>
                    <a:pt x="4964" y="202405"/>
                  </a:lnTo>
                  <a:lnTo>
                    <a:pt x="13343" y="237878"/>
                  </a:lnTo>
                  <a:lnTo>
                    <a:pt x="22227" y="274087"/>
                  </a:lnTo>
                  <a:lnTo>
                    <a:pt x="33876" y="302758"/>
                  </a:lnTo>
                  <a:lnTo>
                    <a:pt x="60756" y="337420"/>
                  </a:lnTo>
                  <a:lnTo>
                    <a:pt x="64366" y="341422"/>
                  </a:lnTo>
                  <a:lnTo>
                    <a:pt x="74867" y="345869"/>
                  </a:lnTo>
                  <a:lnTo>
                    <a:pt x="97568" y="348724"/>
                  </a:lnTo>
                  <a:lnTo>
                    <a:pt x="112735" y="345341"/>
                  </a:lnTo>
                  <a:lnTo>
                    <a:pt x="127507" y="335322"/>
                  </a:lnTo>
                  <a:lnTo>
                    <a:pt x="150496" y="303993"/>
                  </a:lnTo>
                  <a:lnTo>
                    <a:pt x="163332" y="275262"/>
                  </a:lnTo>
                  <a:lnTo>
                    <a:pt x="173681" y="239169"/>
                  </a:lnTo>
                  <a:lnTo>
                    <a:pt x="179663" y="204660"/>
                  </a:lnTo>
                  <a:lnTo>
                    <a:pt x="180845" y="169380"/>
                  </a:lnTo>
                  <a:lnTo>
                    <a:pt x="178914" y="140290"/>
                  </a:lnTo>
                  <a:lnTo>
                    <a:pt x="166334" y="108645"/>
                  </a:lnTo>
                  <a:lnTo>
                    <a:pt x="156752" y="92857"/>
                  </a:lnTo>
                  <a:lnTo>
                    <a:pt x="146233" y="81925"/>
                  </a:lnTo>
                  <a:lnTo>
                    <a:pt x="123158" y="66771"/>
                  </a:lnTo>
                  <a:lnTo>
                    <a:pt x="109570" y="64717"/>
                  </a:lnTo>
                  <a:lnTo>
                    <a:pt x="100797" y="64589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3680"/>
            <p:cNvSpPr/>
            <p:nvPr>
              <p:custDataLst>
                <p:tags r:id="rId97"/>
              </p:custDataLst>
            </p:nvPr>
          </p:nvSpPr>
          <p:spPr>
            <a:xfrm>
              <a:off x="6996767" y="6282570"/>
              <a:ext cx="124161" cy="13060"/>
            </a:xfrm>
            <a:custGeom>
              <a:avLst/>
              <a:gdLst/>
              <a:ahLst/>
              <a:cxnLst/>
              <a:rect l="0" t="0" r="0" b="0"/>
              <a:pathLst>
                <a:path w="124161" h="13060">
                  <a:moveTo>
                    <a:pt x="0" y="13059"/>
                  </a:moveTo>
                  <a:lnTo>
                    <a:pt x="0" y="13059"/>
                  </a:lnTo>
                  <a:lnTo>
                    <a:pt x="10165" y="13059"/>
                  </a:lnTo>
                  <a:lnTo>
                    <a:pt x="44028" y="4043"/>
                  </a:lnTo>
                  <a:lnTo>
                    <a:pt x="58489" y="109"/>
                  </a:lnTo>
                  <a:lnTo>
                    <a:pt x="69005" y="0"/>
                  </a:lnTo>
                  <a:lnTo>
                    <a:pt x="104775" y="5347"/>
                  </a:lnTo>
                  <a:lnTo>
                    <a:pt x="124160" y="5755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3681"/>
            <p:cNvSpPr/>
            <p:nvPr>
              <p:custDataLst>
                <p:tags r:id="rId98"/>
              </p:custDataLst>
            </p:nvPr>
          </p:nvSpPr>
          <p:spPr>
            <a:xfrm>
              <a:off x="7741725" y="6332147"/>
              <a:ext cx="131464" cy="43822"/>
            </a:xfrm>
            <a:custGeom>
              <a:avLst/>
              <a:gdLst/>
              <a:ahLst/>
              <a:cxnLst/>
              <a:rect l="0" t="0" r="0" b="0"/>
              <a:pathLst>
                <a:path w="131464" h="43822">
                  <a:moveTo>
                    <a:pt x="0" y="0"/>
                  </a:moveTo>
                  <a:lnTo>
                    <a:pt x="0" y="0"/>
                  </a:lnTo>
                  <a:lnTo>
                    <a:pt x="6289" y="6288"/>
                  </a:lnTo>
                  <a:lnTo>
                    <a:pt x="12933" y="7914"/>
                  </a:lnTo>
                  <a:lnTo>
                    <a:pt x="20513" y="12263"/>
                  </a:lnTo>
                  <a:lnTo>
                    <a:pt x="56129" y="18393"/>
                  </a:lnTo>
                  <a:lnTo>
                    <a:pt x="80357" y="27228"/>
                  </a:lnTo>
                  <a:lnTo>
                    <a:pt x="112957" y="35386"/>
                  </a:lnTo>
                  <a:lnTo>
                    <a:pt x="131463" y="43821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SMARTInkShape-Group905"/>
          <p:cNvGrpSpPr/>
          <p:nvPr/>
        </p:nvGrpSpPr>
        <p:grpSpPr>
          <a:xfrm>
            <a:off x="8034022" y="6134952"/>
            <a:ext cx="533002" cy="503943"/>
            <a:chOff x="8034022" y="6134952"/>
            <a:chExt cx="533002" cy="503943"/>
          </a:xfrm>
        </p:grpSpPr>
        <p:sp>
          <p:nvSpPr>
            <p:cNvPr id="149" name="SMARTInkShape-3682"/>
            <p:cNvSpPr/>
            <p:nvPr>
              <p:custDataLst>
                <p:tags r:id="rId89"/>
              </p:custDataLst>
            </p:nvPr>
          </p:nvSpPr>
          <p:spPr>
            <a:xfrm>
              <a:off x="8034022" y="6172938"/>
              <a:ext cx="153219" cy="319254"/>
            </a:xfrm>
            <a:custGeom>
              <a:avLst/>
              <a:gdLst/>
              <a:ahLst/>
              <a:cxnLst/>
              <a:rect l="0" t="0" r="0" b="0"/>
              <a:pathLst>
                <a:path w="153219" h="319254">
                  <a:moveTo>
                    <a:pt x="153218" y="56960"/>
                  </a:moveTo>
                  <a:lnTo>
                    <a:pt x="153218" y="56960"/>
                  </a:lnTo>
                  <a:lnTo>
                    <a:pt x="153218" y="53083"/>
                  </a:lnTo>
                  <a:lnTo>
                    <a:pt x="151054" y="49015"/>
                  </a:lnTo>
                  <a:lnTo>
                    <a:pt x="129087" y="21948"/>
                  </a:lnTo>
                  <a:lnTo>
                    <a:pt x="99706" y="1836"/>
                  </a:lnTo>
                  <a:lnTo>
                    <a:pt x="93458" y="0"/>
                  </a:lnTo>
                  <a:lnTo>
                    <a:pt x="85812" y="1349"/>
                  </a:lnTo>
                  <a:lnTo>
                    <a:pt x="77004" y="5464"/>
                  </a:lnTo>
                  <a:lnTo>
                    <a:pt x="62920" y="17717"/>
                  </a:lnTo>
                  <a:lnTo>
                    <a:pt x="38767" y="50259"/>
                  </a:lnTo>
                  <a:lnTo>
                    <a:pt x="28057" y="79500"/>
                  </a:lnTo>
                  <a:lnTo>
                    <a:pt x="15867" y="109984"/>
                  </a:lnTo>
                  <a:lnTo>
                    <a:pt x="5854" y="143452"/>
                  </a:lnTo>
                  <a:lnTo>
                    <a:pt x="1625" y="179065"/>
                  </a:lnTo>
                  <a:lnTo>
                    <a:pt x="371" y="215315"/>
                  </a:lnTo>
                  <a:lnTo>
                    <a:pt x="0" y="247876"/>
                  </a:lnTo>
                  <a:lnTo>
                    <a:pt x="3767" y="278081"/>
                  </a:lnTo>
                  <a:lnTo>
                    <a:pt x="10023" y="299836"/>
                  </a:lnTo>
                  <a:lnTo>
                    <a:pt x="16811" y="309081"/>
                  </a:lnTo>
                  <a:lnTo>
                    <a:pt x="25238" y="315084"/>
                  </a:lnTo>
                  <a:lnTo>
                    <a:pt x="39106" y="318463"/>
                  </a:lnTo>
                  <a:lnTo>
                    <a:pt x="48672" y="319253"/>
                  </a:lnTo>
                  <a:lnTo>
                    <a:pt x="58333" y="315277"/>
                  </a:lnTo>
                  <a:lnTo>
                    <a:pt x="68037" y="307288"/>
                  </a:lnTo>
                  <a:lnTo>
                    <a:pt x="92359" y="271491"/>
                  </a:lnTo>
                  <a:lnTo>
                    <a:pt x="106813" y="239275"/>
                  </a:lnTo>
                  <a:lnTo>
                    <a:pt x="119000" y="211966"/>
                  </a:lnTo>
                  <a:lnTo>
                    <a:pt x="130800" y="175822"/>
                  </a:lnTo>
                  <a:lnTo>
                    <a:pt x="140945" y="141121"/>
                  </a:lnTo>
                  <a:lnTo>
                    <a:pt x="144932" y="109651"/>
                  </a:lnTo>
                  <a:lnTo>
                    <a:pt x="145016" y="76787"/>
                  </a:lnTo>
                  <a:lnTo>
                    <a:pt x="138468" y="53083"/>
                  </a:lnTo>
                  <a:lnTo>
                    <a:pt x="132411" y="43926"/>
                  </a:lnTo>
                  <a:lnTo>
                    <a:pt x="129633" y="43052"/>
                  </a:lnTo>
                  <a:lnTo>
                    <a:pt x="124003" y="4235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3683"/>
            <p:cNvSpPr/>
            <p:nvPr>
              <p:custDataLst>
                <p:tags r:id="rId90"/>
              </p:custDataLst>
            </p:nvPr>
          </p:nvSpPr>
          <p:spPr>
            <a:xfrm>
              <a:off x="8414176" y="6134952"/>
              <a:ext cx="152848" cy="219107"/>
            </a:xfrm>
            <a:custGeom>
              <a:avLst/>
              <a:gdLst/>
              <a:ahLst/>
              <a:cxnLst/>
              <a:rect l="0" t="0" r="0" b="0"/>
              <a:pathLst>
                <a:path w="152848" h="219107">
                  <a:moveTo>
                    <a:pt x="87114" y="0"/>
                  </a:moveTo>
                  <a:lnTo>
                    <a:pt x="87114" y="0"/>
                  </a:lnTo>
                  <a:lnTo>
                    <a:pt x="87114" y="13565"/>
                  </a:lnTo>
                  <a:lnTo>
                    <a:pt x="70154" y="46324"/>
                  </a:lnTo>
                  <a:lnTo>
                    <a:pt x="47853" y="80668"/>
                  </a:lnTo>
                  <a:lnTo>
                    <a:pt x="30789" y="111782"/>
                  </a:lnTo>
                  <a:lnTo>
                    <a:pt x="15486" y="145068"/>
                  </a:lnTo>
                  <a:lnTo>
                    <a:pt x="3477" y="169255"/>
                  </a:lnTo>
                  <a:lnTo>
                    <a:pt x="0" y="194607"/>
                  </a:lnTo>
                  <a:lnTo>
                    <a:pt x="1871" y="202267"/>
                  </a:lnTo>
                  <a:lnTo>
                    <a:pt x="9684" y="213795"/>
                  </a:lnTo>
                  <a:lnTo>
                    <a:pt x="16454" y="216745"/>
                  </a:lnTo>
                  <a:lnTo>
                    <a:pt x="51110" y="219044"/>
                  </a:lnTo>
                  <a:lnTo>
                    <a:pt x="84711" y="219101"/>
                  </a:lnTo>
                  <a:lnTo>
                    <a:pt x="117853" y="219106"/>
                  </a:lnTo>
                  <a:lnTo>
                    <a:pt x="140336" y="219106"/>
                  </a:lnTo>
                  <a:lnTo>
                    <a:pt x="142072" y="218294"/>
                  </a:lnTo>
                  <a:lnTo>
                    <a:pt x="143229" y="216942"/>
                  </a:lnTo>
                  <a:lnTo>
                    <a:pt x="145086" y="212817"/>
                  </a:lnTo>
                  <a:lnTo>
                    <a:pt x="147503" y="212253"/>
                  </a:lnTo>
                  <a:lnTo>
                    <a:pt x="152847" y="21180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3684"/>
            <p:cNvSpPr/>
            <p:nvPr>
              <p:custDataLst>
                <p:tags r:id="rId91"/>
              </p:custDataLst>
            </p:nvPr>
          </p:nvSpPr>
          <p:spPr>
            <a:xfrm>
              <a:off x="8260275" y="6332147"/>
              <a:ext cx="43821" cy="21603"/>
            </a:xfrm>
            <a:custGeom>
              <a:avLst/>
              <a:gdLst/>
              <a:ahLst/>
              <a:cxnLst/>
              <a:rect l="0" t="0" r="0" b="0"/>
              <a:pathLst>
                <a:path w="43821" h="21603">
                  <a:moveTo>
                    <a:pt x="0" y="7303"/>
                  </a:moveTo>
                  <a:lnTo>
                    <a:pt x="0" y="7303"/>
                  </a:lnTo>
                  <a:lnTo>
                    <a:pt x="0" y="14306"/>
                  </a:lnTo>
                  <a:lnTo>
                    <a:pt x="6289" y="20869"/>
                  </a:lnTo>
                  <a:lnTo>
                    <a:pt x="10879" y="21602"/>
                  </a:lnTo>
                  <a:lnTo>
                    <a:pt x="15114" y="19609"/>
                  </a:lnTo>
                  <a:lnTo>
                    <a:pt x="43820" y="0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3685"/>
            <p:cNvSpPr/>
            <p:nvPr>
              <p:custDataLst>
                <p:tags r:id="rId92"/>
              </p:custDataLst>
            </p:nvPr>
          </p:nvSpPr>
          <p:spPr>
            <a:xfrm>
              <a:off x="8435559" y="6134952"/>
              <a:ext cx="51126" cy="503943"/>
            </a:xfrm>
            <a:custGeom>
              <a:avLst/>
              <a:gdLst/>
              <a:ahLst/>
              <a:cxnLst/>
              <a:rect l="0" t="0" r="0" b="0"/>
              <a:pathLst>
                <a:path w="51126" h="503943">
                  <a:moveTo>
                    <a:pt x="51125" y="0"/>
                  </a:moveTo>
                  <a:lnTo>
                    <a:pt x="51125" y="0"/>
                  </a:lnTo>
                  <a:lnTo>
                    <a:pt x="47247" y="0"/>
                  </a:lnTo>
                  <a:lnTo>
                    <a:pt x="46105" y="811"/>
                  </a:lnTo>
                  <a:lnTo>
                    <a:pt x="45343" y="2163"/>
                  </a:lnTo>
                  <a:lnTo>
                    <a:pt x="44272" y="10109"/>
                  </a:lnTo>
                  <a:lnTo>
                    <a:pt x="41791" y="24906"/>
                  </a:lnTo>
                  <a:lnTo>
                    <a:pt x="37212" y="58822"/>
                  </a:lnTo>
                  <a:lnTo>
                    <a:pt x="36655" y="92048"/>
                  </a:lnTo>
                  <a:lnTo>
                    <a:pt x="36558" y="125465"/>
                  </a:lnTo>
                  <a:lnTo>
                    <a:pt x="36536" y="149896"/>
                  </a:lnTo>
                  <a:lnTo>
                    <a:pt x="36525" y="176985"/>
                  </a:lnTo>
                  <a:lnTo>
                    <a:pt x="34357" y="203090"/>
                  </a:lnTo>
                  <a:lnTo>
                    <a:pt x="31499" y="228218"/>
                  </a:lnTo>
                  <a:lnTo>
                    <a:pt x="30230" y="252910"/>
                  </a:lnTo>
                  <a:lnTo>
                    <a:pt x="29665" y="277410"/>
                  </a:lnTo>
                  <a:lnTo>
                    <a:pt x="29415" y="301824"/>
                  </a:lnTo>
                  <a:lnTo>
                    <a:pt x="29303" y="326199"/>
                  </a:lnTo>
                  <a:lnTo>
                    <a:pt x="27090" y="350558"/>
                  </a:lnTo>
                  <a:lnTo>
                    <a:pt x="23445" y="384919"/>
                  </a:lnTo>
                  <a:lnTo>
                    <a:pt x="20201" y="415658"/>
                  </a:lnTo>
                  <a:lnTo>
                    <a:pt x="14100" y="445324"/>
                  </a:lnTo>
                  <a:lnTo>
                    <a:pt x="5737" y="480803"/>
                  </a:lnTo>
                  <a:lnTo>
                    <a:pt x="0" y="503942"/>
                  </a:lnTo>
                </a:path>
              </a:pathLst>
            </a:custGeom>
            <a:ln w="1270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MARTInkShape-3686"/>
          <p:cNvSpPr/>
          <p:nvPr>
            <p:custDataLst>
              <p:tags r:id="rId8"/>
            </p:custDataLst>
          </p:nvPr>
        </p:nvSpPr>
        <p:spPr>
          <a:xfrm>
            <a:off x="146070" y="1778161"/>
            <a:ext cx="160337" cy="112685"/>
          </a:xfrm>
          <a:custGeom>
            <a:avLst/>
            <a:gdLst/>
            <a:ahLst/>
            <a:cxnLst/>
            <a:rect l="0" t="0" r="0" b="0"/>
            <a:pathLst>
              <a:path w="160337" h="112685">
                <a:moveTo>
                  <a:pt x="0" y="11200"/>
                </a:moveTo>
                <a:lnTo>
                  <a:pt x="0" y="11200"/>
                </a:lnTo>
                <a:lnTo>
                  <a:pt x="0" y="28368"/>
                </a:lnTo>
                <a:lnTo>
                  <a:pt x="6853" y="62519"/>
                </a:lnTo>
                <a:lnTo>
                  <a:pt x="7915" y="72149"/>
                </a:lnTo>
                <a:lnTo>
                  <a:pt x="18176" y="104730"/>
                </a:lnTo>
                <a:lnTo>
                  <a:pt x="21044" y="107636"/>
                </a:lnTo>
                <a:lnTo>
                  <a:pt x="28559" y="110866"/>
                </a:lnTo>
                <a:lnTo>
                  <a:pt x="38037" y="112684"/>
                </a:lnTo>
                <a:lnTo>
                  <a:pt x="49862" y="109345"/>
                </a:lnTo>
                <a:lnTo>
                  <a:pt x="59767" y="103216"/>
                </a:lnTo>
                <a:lnTo>
                  <a:pt x="95093" y="67255"/>
                </a:lnTo>
                <a:lnTo>
                  <a:pt x="124173" y="33543"/>
                </a:lnTo>
                <a:lnTo>
                  <a:pt x="156786" y="487"/>
                </a:lnTo>
                <a:lnTo>
                  <a:pt x="158084" y="0"/>
                </a:lnTo>
                <a:lnTo>
                  <a:pt x="158948" y="487"/>
                </a:lnTo>
                <a:lnTo>
                  <a:pt x="160336" y="3223"/>
                </a:lnTo>
                <a:lnTo>
                  <a:pt x="158362" y="3597"/>
                </a:lnTo>
                <a:lnTo>
                  <a:pt x="153374" y="3897"/>
                </a:lnTo>
              </a:path>
            </a:pathLst>
          </a:custGeom>
          <a:ln w="1270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SMARTInkShape-Group907"/>
          <p:cNvGrpSpPr/>
          <p:nvPr/>
        </p:nvGrpSpPr>
        <p:grpSpPr>
          <a:xfrm>
            <a:off x="204588" y="1796664"/>
            <a:ext cx="1022404" cy="387088"/>
            <a:chOff x="204588" y="1796664"/>
            <a:chExt cx="1022404" cy="387088"/>
          </a:xfrm>
        </p:grpSpPr>
        <p:sp>
          <p:nvSpPr>
            <p:cNvPr id="155" name="SMARTInkShape-3687"/>
            <p:cNvSpPr/>
            <p:nvPr>
              <p:custDataLst>
                <p:tags r:id="rId80"/>
              </p:custDataLst>
            </p:nvPr>
          </p:nvSpPr>
          <p:spPr>
            <a:xfrm>
              <a:off x="613923" y="1971949"/>
              <a:ext cx="204072" cy="152928"/>
            </a:xfrm>
            <a:custGeom>
              <a:avLst/>
              <a:gdLst/>
              <a:ahLst/>
              <a:cxnLst/>
              <a:rect l="0" t="0" r="0" b="0"/>
              <a:pathLst>
                <a:path w="204072" h="152928">
                  <a:moveTo>
                    <a:pt x="58000" y="0"/>
                  </a:moveTo>
                  <a:lnTo>
                    <a:pt x="58000" y="0"/>
                  </a:lnTo>
                  <a:lnTo>
                    <a:pt x="40558" y="0"/>
                  </a:lnTo>
                  <a:lnTo>
                    <a:pt x="38257" y="1623"/>
                  </a:lnTo>
                  <a:lnTo>
                    <a:pt x="26317" y="20331"/>
                  </a:lnTo>
                  <a:lnTo>
                    <a:pt x="11742" y="56519"/>
                  </a:lnTo>
                  <a:lnTo>
                    <a:pt x="1736" y="92530"/>
                  </a:lnTo>
                  <a:lnTo>
                    <a:pt x="0" y="113944"/>
                  </a:lnTo>
                  <a:lnTo>
                    <a:pt x="1926" y="121783"/>
                  </a:lnTo>
                  <a:lnTo>
                    <a:pt x="3576" y="125010"/>
                  </a:lnTo>
                  <a:lnTo>
                    <a:pt x="5488" y="127161"/>
                  </a:lnTo>
                  <a:lnTo>
                    <a:pt x="9775" y="129551"/>
                  </a:lnTo>
                  <a:lnTo>
                    <a:pt x="12055" y="129377"/>
                  </a:lnTo>
                  <a:lnTo>
                    <a:pt x="16752" y="127019"/>
                  </a:lnTo>
                  <a:lnTo>
                    <a:pt x="26379" y="113063"/>
                  </a:lnTo>
                  <a:lnTo>
                    <a:pt x="40150" y="85088"/>
                  </a:lnTo>
                  <a:lnTo>
                    <a:pt x="43267" y="50128"/>
                  </a:lnTo>
                  <a:lnTo>
                    <a:pt x="43393" y="22278"/>
                  </a:lnTo>
                  <a:lnTo>
                    <a:pt x="54273" y="21920"/>
                  </a:lnTo>
                  <a:lnTo>
                    <a:pt x="76867" y="29349"/>
                  </a:lnTo>
                  <a:lnTo>
                    <a:pt x="89569" y="39290"/>
                  </a:lnTo>
                  <a:lnTo>
                    <a:pt x="92318" y="46135"/>
                  </a:lnTo>
                  <a:lnTo>
                    <a:pt x="100678" y="81917"/>
                  </a:lnTo>
                  <a:lnTo>
                    <a:pt x="95433" y="114133"/>
                  </a:lnTo>
                  <a:lnTo>
                    <a:pt x="93887" y="133029"/>
                  </a:lnTo>
                  <a:lnTo>
                    <a:pt x="87242" y="146021"/>
                  </a:lnTo>
                  <a:lnTo>
                    <a:pt x="87222" y="142179"/>
                  </a:lnTo>
                  <a:lnTo>
                    <a:pt x="89382" y="138119"/>
                  </a:lnTo>
                  <a:lnTo>
                    <a:pt x="91094" y="135900"/>
                  </a:lnTo>
                  <a:lnTo>
                    <a:pt x="98095" y="101356"/>
                  </a:lnTo>
                  <a:lnTo>
                    <a:pt x="109275" y="71394"/>
                  </a:lnTo>
                  <a:lnTo>
                    <a:pt x="116473" y="54966"/>
                  </a:lnTo>
                  <a:lnTo>
                    <a:pt x="126175" y="42145"/>
                  </a:lnTo>
                  <a:lnTo>
                    <a:pt x="128607" y="41081"/>
                  </a:lnTo>
                  <a:lnTo>
                    <a:pt x="131039" y="41183"/>
                  </a:lnTo>
                  <a:lnTo>
                    <a:pt x="135906" y="43460"/>
                  </a:lnTo>
                  <a:lnTo>
                    <a:pt x="148077" y="53832"/>
                  </a:lnTo>
                  <a:lnTo>
                    <a:pt x="157815" y="69993"/>
                  </a:lnTo>
                  <a:lnTo>
                    <a:pt x="165389" y="93623"/>
                  </a:lnTo>
                  <a:lnTo>
                    <a:pt x="173144" y="127660"/>
                  </a:lnTo>
                  <a:lnTo>
                    <a:pt x="174907" y="134642"/>
                  </a:lnTo>
                  <a:lnTo>
                    <a:pt x="180487" y="145736"/>
                  </a:lnTo>
                  <a:lnTo>
                    <a:pt x="182062" y="152927"/>
                  </a:lnTo>
                  <a:lnTo>
                    <a:pt x="186008" y="145487"/>
                  </a:lnTo>
                  <a:lnTo>
                    <a:pt x="188440" y="133003"/>
                  </a:lnTo>
                  <a:lnTo>
                    <a:pt x="189329" y="101490"/>
                  </a:lnTo>
                  <a:lnTo>
                    <a:pt x="191588" y="80114"/>
                  </a:lnTo>
                  <a:lnTo>
                    <a:pt x="196085" y="45414"/>
                  </a:lnTo>
                  <a:lnTo>
                    <a:pt x="196766" y="9026"/>
                  </a:lnTo>
                  <a:lnTo>
                    <a:pt x="196767" y="7644"/>
                  </a:lnTo>
                  <a:lnTo>
                    <a:pt x="20407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3688"/>
            <p:cNvSpPr/>
            <p:nvPr>
              <p:custDataLst>
                <p:tags r:id="rId81"/>
              </p:custDataLst>
            </p:nvPr>
          </p:nvSpPr>
          <p:spPr>
            <a:xfrm>
              <a:off x="1045755" y="2023471"/>
              <a:ext cx="49647" cy="123170"/>
            </a:xfrm>
            <a:custGeom>
              <a:avLst/>
              <a:gdLst/>
              <a:ahLst/>
              <a:cxnLst/>
              <a:rect l="0" t="0" r="0" b="0"/>
              <a:pathLst>
                <a:path w="49647" h="123170">
                  <a:moveTo>
                    <a:pt x="42469" y="21513"/>
                  </a:moveTo>
                  <a:lnTo>
                    <a:pt x="42469" y="21513"/>
                  </a:lnTo>
                  <a:lnTo>
                    <a:pt x="42469" y="4133"/>
                  </a:lnTo>
                  <a:lnTo>
                    <a:pt x="41657" y="2623"/>
                  </a:lnTo>
                  <a:lnTo>
                    <a:pt x="40305" y="1616"/>
                  </a:lnTo>
                  <a:lnTo>
                    <a:pt x="36181" y="0"/>
                  </a:lnTo>
                  <a:lnTo>
                    <a:pt x="29535" y="5512"/>
                  </a:lnTo>
                  <a:lnTo>
                    <a:pt x="22767" y="12895"/>
                  </a:lnTo>
                  <a:lnTo>
                    <a:pt x="18023" y="20658"/>
                  </a:lnTo>
                  <a:lnTo>
                    <a:pt x="13385" y="49717"/>
                  </a:lnTo>
                  <a:lnTo>
                    <a:pt x="5496" y="79742"/>
                  </a:lnTo>
                  <a:lnTo>
                    <a:pt x="0" y="105239"/>
                  </a:lnTo>
                  <a:lnTo>
                    <a:pt x="1413" y="113636"/>
                  </a:lnTo>
                  <a:lnTo>
                    <a:pt x="2926" y="117012"/>
                  </a:lnTo>
                  <a:lnTo>
                    <a:pt x="4746" y="119262"/>
                  </a:lnTo>
                  <a:lnTo>
                    <a:pt x="8932" y="121762"/>
                  </a:lnTo>
                  <a:lnTo>
                    <a:pt x="15851" y="123169"/>
                  </a:lnTo>
                  <a:lnTo>
                    <a:pt x="20630" y="121335"/>
                  </a:lnTo>
                  <a:lnTo>
                    <a:pt x="23041" y="119709"/>
                  </a:lnTo>
                  <a:lnTo>
                    <a:pt x="32740" y="105439"/>
                  </a:lnTo>
                  <a:lnTo>
                    <a:pt x="47609" y="74727"/>
                  </a:lnTo>
                  <a:lnTo>
                    <a:pt x="49646" y="49430"/>
                  </a:lnTo>
                  <a:lnTo>
                    <a:pt x="47552" y="43929"/>
                  </a:lnTo>
                  <a:lnTo>
                    <a:pt x="45858" y="41326"/>
                  </a:lnTo>
                  <a:lnTo>
                    <a:pt x="43916" y="39591"/>
                  </a:lnTo>
                  <a:lnTo>
                    <a:pt x="36478" y="36577"/>
                  </a:lnTo>
                  <a:lnTo>
                    <a:pt x="21673" y="36123"/>
                  </a:lnTo>
                  <a:lnTo>
                    <a:pt x="21301" y="35311"/>
                  </a:lnTo>
                  <a:lnTo>
                    <a:pt x="20558" y="288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3689"/>
            <p:cNvSpPr/>
            <p:nvPr>
              <p:custDataLst>
                <p:tags r:id="rId82"/>
              </p:custDataLst>
            </p:nvPr>
          </p:nvSpPr>
          <p:spPr>
            <a:xfrm>
              <a:off x="861904" y="1833182"/>
              <a:ext cx="72757" cy="350570"/>
            </a:xfrm>
            <a:custGeom>
              <a:avLst/>
              <a:gdLst/>
              <a:ahLst/>
              <a:cxnLst/>
              <a:rect l="0" t="0" r="0" b="0"/>
              <a:pathLst>
                <a:path w="72757" h="350570">
                  <a:moveTo>
                    <a:pt x="7214" y="0"/>
                  </a:moveTo>
                  <a:lnTo>
                    <a:pt x="7214" y="0"/>
                  </a:lnTo>
                  <a:lnTo>
                    <a:pt x="7214" y="32075"/>
                  </a:lnTo>
                  <a:lnTo>
                    <a:pt x="7214" y="62870"/>
                  </a:lnTo>
                  <a:lnTo>
                    <a:pt x="3337" y="94549"/>
                  </a:lnTo>
                  <a:lnTo>
                    <a:pt x="926" y="129632"/>
                  </a:lnTo>
                  <a:lnTo>
                    <a:pt x="212" y="165725"/>
                  </a:lnTo>
                  <a:lnTo>
                    <a:pt x="0" y="198240"/>
                  </a:lnTo>
                  <a:lnTo>
                    <a:pt x="740" y="226645"/>
                  </a:lnTo>
                  <a:lnTo>
                    <a:pt x="6914" y="253667"/>
                  </a:lnTo>
                  <a:lnTo>
                    <a:pt x="7826" y="254319"/>
                  </a:lnTo>
                  <a:lnTo>
                    <a:pt x="13476" y="255451"/>
                  </a:lnTo>
                  <a:lnTo>
                    <a:pt x="13823" y="254697"/>
                  </a:lnTo>
                  <a:lnTo>
                    <a:pt x="14209" y="251695"/>
                  </a:lnTo>
                  <a:lnTo>
                    <a:pt x="16545" y="247656"/>
                  </a:lnTo>
                  <a:lnTo>
                    <a:pt x="18304" y="245442"/>
                  </a:lnTo>
                  <a:lnTo>
                    <a:pt x="20258" y="238655"/>
                  </a:lnTo>
                  <a:lnTo>
                    <a:pt x="23522" y="225709"/>
                  </a:lnTo>
                  <a:lnTo>
                    <a:pt x="31895" y="206795"/>
                  </a:lnTo>
                  <a:lnTo>
                    <a:pt x="36578" y="201461"/>
                  </a:lnTo>
                  <a:lnTo>
                    <a:pt x="41364" y="199091"/>
                  </a:lnTo>
                  <a:lnTo>
                    <a:pt x="46196" y="198038"/>
                  </a:lnTo>
                  <a:lnTo>
                    <a:pt x="48621" y="198568"/>
                  </a:lnTo>
                  <a:lnTo>
                    <a:pt x="53479" y="201322"/>
                  </a:lnTo>
                  <a:lnTo>
                    <a:pt x="68078" y="220673"/>
                  </a:lnTo>
                  <a:lnTo>
                    <a:pt x="70782" y="230352"/>
                  </a:lnTo>
                  <a:lnTo>
                    <a:pt x="72756" y="262632"/>
                  </a:lnTo>
                  <a:lnTo>
                    <a:pt x="72109" y="286421"/>
                  </a:lnTo>
                  <a:lnTo>
                    <a:pt x="60312" y="314500"/>
                  </a:lnTo>
                  <a:lnTo>
                    <a:pt x="58404" y="323177"/>
                  </a:lnTo>
                  <a:lnTo>
                    <a:pt x="52768" y="332625"/>
                  </a:lnTo>
                  <a:lnTo>
                    <a:pt x="36428" y="3505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3690"/>
            <p:cNvSpPr/>
            <p:nvPr>
              <p:custDataLst>
                <p:tags r:id="rId83"/>
              </p:custDataLst>
            </p:nvPr>
          </p:nvSpPr>
          <p:spPr>
            <a:xfrm>
              <a:off x="986312" y="2044984"/>
              <a:ext cx="40106" cy="94297"/>
            </a:xfrm>
            <a:custGeom>
              <a:avLst/>
              <a:gdLst/>
              <a:ahLst/>
              <a:cxnLst/>
              <a:rect l="0" t="0" r="0" b="0"/>
              <a:pathLst>
                <a:path w="40106" h="94297">
                  <a:moveTo>
                    <a:pt x="28877" y="0"/>
                  </a:moveTo>
                  <a:lnTo>
                    <a:pt x="28877" y="0"/>
                  </a:lnTo>
                  <a:lnTo>
                    <a:pt x="24999" y="0"/>
                  </a:lnTo>
                  <a:lnTo>
                    <a:pt x="20932" y="2164"/>
                  </a:lnTo>
                  <a:lnTo>
                    <a:pt x="11708" y="10165"/>
                  </a:lnTo>
                  <a:lnTo>
                    <a:pt x="9074" y="16961"/>
                  </a:lnTo>
                  <a:lnTo>
                    <a:pt x="1370" y="49808"/>
                  </a:lnTo>
                  <a:lnTo>
                    <a:pt x="0" y="74218"/>
                  </a:lnTo>
                  <a:lnTo>
                    <a:pt x="1977" y="83840"/>
                  </a:lnTo>
                  <a:lnTo>
                    <a:pt x="5981" y="92752"/>
                  </a:lnTo>
                  <a:lnTo>
                    <a:pt x="7121" y="93483"/>
                  </a:lnTo>
                  <a:lnTo>
                    <a:pt x="10551" y="94296"/>
                  </a:lnTo>
                  <a:lnTo>
                    <a:pt x="14781" y="92493"/>
                  </a:lnTo>
                  <a:lnTo>
                    <a:pt x="24109" y="84723"/>
                  </a:lnTo>
                  <a:lnTo>
                    <a:pt x="31341" y="73884"/>
                  </a:lnTo>
                  <a:lnTo>
                    <a:pt x="40105" y="47125"/>
                  </a:lnTo>
                  <a:lnTo>
                    <a:pt x="39608" y="44400"/>
                  </a:lnTo>
                  <a:lnTo>
                    <a:pt x="37704" y="38398"/>
                  </a:lnTo>
                  <a:lnTo>
                    <a:pt x="35820" y="26705"/>
                  </a:lnTo>
                  <a:lnTo>
                    <a:pt x="29593" y="14964"/>
                  </a:lnTo>
                  <a:lnTo>
                    <a:pt x="29195" y="11249"/>
                  </a:lnTo>
                  <a:lnTo>
                    <a:pt x="28277" y="9934"/>
                  </a:lnTo>
                  <a:lnTo>
                    <a:pt x="26854" y="9057"/>
                  </a:lnTo>
                  <a:lnTo>
                    <a:pt x="25094" y="8473"/>
                  </a:lnTo>
                  <a:lnTo>
                    <a:pt x="23920" y="8895"/>
                  </a:lnTo>
                  <a:lnTo>
                    <a:pt x="23138" y="9987"/>
                  </a:lnTo>
                  <a:lnTo>
                    <a:pt x="22037" y="15402"/>
                  </a:lnTo>
                  <a:lnTo>
                    <a:pt x="21573" y="438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3691"/>
            <p:cNvSpPr/>
            <p:nvPr>
              <p:custDataLst>
                <p:tags r:id="rId84"/>
              </p:custDataLst>
            </p:nvPr>
          </p:nvSpPr>
          <p:spPr>
            <a:xfrm>
              <a:off x="1139349" y="1847789"/>
              <a:ext cx="87643" cy="328659"/>
            </a:xfrm>
            <a:custGeom>
              <a:avLst/>
              <a:gdLst/>
              <a:ahLst/>
              <a:cxnLst/>
              <a:rect l="0" t="0" r="0" b="0"/>
              <a:pathLst>
                <a:path w="87643" h="328659">
                  <a:moveTo>
                    <a:pt x="7303" y="0"/>
                  </a:moveTo>
                  <a:lnTo>
                    <a:pt x="7303" y="0"/>
                  </a:lnTo>
                  <a:lnTo>
                    <a:pt x="7303" y="32076"/>
                  </a:lnTo>
                  <a:lnTo>
                    <a:pt x="7303" y="62871"/>
                  </a:lnTo>
                  <a:lnTo>
                    <a:pt x="3426" y="94549"/>
                  </a:lnTo>
                  <a:lnTo>
                    <a:pt x="1015" y="129633"/>
                  </a:lnTo>
                  <a:lnTo>
                    <a:pt x="300" y="165725"/>
                  </a:lnTo>
                  <a:lnTo>
                    <a:pt x="89" y="198240"/>
                  </a:lnTo>
                  <a:lnTo>
                    <a:pt x="26" y="228432"/>
                  </a:lnTo>
                  <a:lnTo>
                    <a:pt x="3" y="261590"/>
                  </a:lnTo>
                  <a:lnTo>
                    <a:pt x="0" y="278261"/>
                  </a:lnTo>
                  <a:lnTo>
                    <a:pt x="811" y="280453"/>
                  </a:lnTo>
                  <a:lnTo>
                    <a:pt x="2164" y="281915"/>
                  </a:lnTo>
                  <a:lnTo>
                    <a:pt x="3877" y="282889"/>
                  </a:lnTo>
                  <a:lnTo>
                    <a:pt x="5830" y="282727"/>
                  </a:lnTo>
                  <a:lnTo>
                    <a:pt x="10165" y="280383"/>
                  </a:lnTo>
                  <a:lnTo>
                    <a:pt x="17168" y="274501"/>
                  </a:lnTo>
                  <a:lnTo>
                    <a:pt x="39921" y="238938"/>
                  </a:lnTo>
                  <a:lnTo>
                    <a:pt x="67776" y="203520"/>
                  </a:lnTo>
                  <a:lnTo>
                    <a:pt x="70697" y="197842"/>
                  </a:lnTo>
                  <a:lnTo>
                    <a:pt x="71476" y="195192"/>
                  </a:lnTo>
                  <a:lnTo>
                    <a:pt x="72807" y="193425"/>
                  </a:lnTo>
                  <a:lnTo>
                    <a:pt x="79186" y="190357"/>
                  </a:lnTo>
                  <a:lnTo>
                    <a:pt x="78758" y="190202"/>
                  </a:lnTo>
                  <a:lnTo>
                    <a:pt x="76119" y="190029"/>
                  </a:lnTo>
                  <a:lnTo>
                    <a:pt x="75091" y="190795"/>
                  </a:lnTo>
                  <a:lnTo>
                    <a:pt x="73949" y="193809"/>
                  </a:lnTo>
                  <a:lnTo>
                    <a:pt x="69113" y="197854"/>
                  </a:lnTo>
                  <a:lnTo>
                    <a:pt x="56661" y="207063"/>
                  </a:lnTo>
                  <a:lnTo>
                    <a:pt x="41445" y="231717"/>
                  </a:lnTo>
                  <a:lnTo>
                    <a:pt x="37977" y="242138"/>
                  </a:lnTo>
                  <a:lnTo>
                    <a:pt x="36950" y="254242"/>
                  </a:lnTo>
                  <a:lnTo>
                    <a:pt x="38873" y="261231"/>
                  </a:lnTo>
                  <a:lnTo>
                    <a:pt x="46720" y="272330"/>
                  </a:lnTo>
                  <a:lnTo>
                    <a:pt x="75473" y="308164"/>
                  </a:lnTo>
                  <a:lnTo>
                    <a:pt x="87642" y="3286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3692"/>
            <p:cNvSpPr/>
            <p:nvPr>
              <p:custDataLst>
                <p:tags r:id="rId85"/>
              </p:custDataLst>
            </p:nvPr>
          </p:nvSpPr>
          <p:spPr>
            <a:xfrm>
              <a:off x="533197" y="1825878"/>
              <a:ext cx="36478" cy="321356"/>
            </a:xfrm>
            <a:custGeom>
              <a:avLst/>
              <a:gdLst/>
              <a:ahLst/>
              <a:cxnLst/>
              <a:rect l="0" t="0" r="0" b="0"/>
              <a:pathLst>
                <a:path w="36478" h="321356">
                  <a:moveTo>
                    <a:pt x="14567" y="0"/>
                  </a:moveTo>
                  <a:lnTo>
                    <a:pt x="14567" y="0"/>
                  </a:lnTo>
                  <a:lnTo>
                    <a:pt x="8278" y="0"/>
                  </a:lnTo>
                  <a:lnTo>
                    <a:pt x="7940" y="812"/>
                  </a:lnTo>
                  <a:lnTo>
                    <a:pt x="2261" y="33641"/>
                  </a:lnTo>
                  <a:lnTo>
                    <a:pt x="414" y="67087"/>
                  </a:lnTo>
                  <a:lnTo>
                    <a:pt x="94" y="95348"/>
                  </a:lnTo>
                  <a:lnTo>
                    <a:pt x="0" y="126443"/>
                  </a:lnTo>
                  <a:lnTo>
                    <a:pt x="2135" y="161354"/>
                  </a:lnTo>
                  <a:lnTo>
                    <a:pt x="5744" y="197396"/>
                  </a:lnTo>
                  <a:lnTo>
                    <a:pt x="8977" y="231608"/>
                  </a:lnTo>
                  <a:lnTo>
                    <a:pt x="15074" y="260139"/>
                  </a:lnTo>
                  <a:lnTo>
                    <a:pt x="25995" y="296643"/>
                  </a:lnTo>
                  <a:lnTo>
                    <a:pt x="36477" y="3213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3693"/>
            <p:cNvSpPr/>
            <p:nvPr>
              <p:custDataLst>
                <p:tags r:id="rId86"/>
              </p:custDataLst>
            </p:nvPr>
          </p:nvSpPr>
          <p:spPr>
            <a:xfrm>
              <a:off x="482033" y="1796664"/>
              <a:ext cx="36518" cy="306610"/>
            </a:xfrm>
            <a:custGeom>
              <a:avLst/>
              <a:gdLst/>
              <a:ahLst/>
              <a:cxnLst/>
              <a:rect l="0" t="0" r="0" b="0"/>
              <a:pathLst>
                <a:path w="36518" h="306610">
                  <a:moveTo>
                    <a:pt x="7303" y="0"/>
                  </a:moveTo>
                  <a:lnTo>
                    <a:pt x="7303" y="0"/>
                  </a:lnTo>
                  <a:lnTo>
                    <a:pt x="7303" y="3878"/>
                  </a:lnTo>
                  <a:lnTo>
                    <a:pt x="5139" y="7945"/>
                  </a:lnTo>
                  <a:lnTo>
                    <a:pt x="2283" y="12458"/>
                  </a:lnTo>
                  <a:lnTo>
                    <a:pt x="1014" y="17169"/>
                  </a:lnTo>
                  <a:lnTo>
                    <a:pt x="133" y="47284"/>
                  </a:lnTo>
                  <a:lnTo>
                    <a:pt x="25" y="83458"/>
                  </a:lnTo>
                  <a:lnTo>
                    <a:pt x="7" y="116068"/>
                  </a:lnTo>
                  <a:lnTo>
                    <a:pt x="1" y="151427"/>
                  </a:lnTo>
                  <a:lnTo>
                    <a:pt x="0" y="187602"/>
                  </a:lnTo>
                  <a:lnTo>
                    <a:pt x="3876" y="220140"/>
                  </a:lnTo>
                  <a:lnTo>
                    <a:pt x="7437" y="253574"/>
                  </a:lnTo>
                  <a:lnTo>
                    <a:pt x="19896" y="289715"/>
                  </a:lnTo>
                  <a:lnTo>
                    <a:pt x="21826" y="295932"/>
                  </a:lnTo>
                  <a:lnTo>
                    <a:pt x="28080" y="305163"/>
                  </a:lnTo>
                  <a:lnTo>
                    <a:pt x="30874" y="306044"/>
                  </a:lnTo>
                  <a:lnTo>
                    <a:pt x="35402" y="306609"/>
                  </a:lnTo>
                  <a:lnTo>
                    <a:pt x="35774" y="305844"/>
                  </a:lnTo>
                  <a:lnTo>
                    <a:pt x="36517" y="2994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3694"/>
            <p:cNvSpPr/>
            <p:nvPr>
              <p:custDataLst>
                <p:tags r:id="rId87"/>
              </p:custDataLst>
            </p:nvPr>
          </p:nvSpPr>
          <p:spPr>
            <a:xfrm>
              <a:off x="204588" y="1906217"/>
              <a:ext cx="43733" cy="211662"/>
            </a:xfrm>
            <a:custGeom>
              <a:avLst/>
              <a:gdLst/>
              <a:ahLst/>
              <a:cxnLst/>
              <a:rect l="0" t="0" r="0" b="0"/>
              <a:pathLst>
                <a:path w="43733" h="211662">
                  <a:moveTo>
                    <a:pt x="7214" y="0"/>
                  </a:moveTo>
                  <a:lnTo>
                    <a:pt x="7214" y="0"/>
                  </a:lnTo>
                  <a:lnTo>
                    <a:pt x="211" y="0"/>
                  </a:lnTo>
                  <a:lnTo>
                    <a:pt x="0" y="3877"/>
                  </a:lnTo>
                  <a:lnTo>
                    <a:pt x="2114" y="7945"/>
                  </a:lnTo>
                  <a:lnTo>
                    <a:pt x="3814" y="10166"/>
                  </a:lnTo>
                  <a:lnTo>
                    <a:pt x="5703" y="16961"/>
                  </a:lnTo>
                  <a:lnTo>
                    <a:pt x="11003" y="52705"/>
                  </a:lnTo>
                  <a:lnTo>
                    <a:pt x="13823" y="81462"/>
                  </a:lnTo>
                  <a:lnTo>
                    <a:pt x="14380" y="115395"/>
                  </a:lnTo>
                  <a:lnTo>
                    <a:pt x="14490" y="145782"/>
                  </a:lnTo>
                  <a:lnTo>
                    <a:pt x="16678" y="180386"/>
                  </a:lnTo>
                  <a:lnTo>
                    <a:pt x="23534" y="203664"/>
                  </a:lnTo>
                  <a:lnTo>
                    <a:pt x="25397" y="206377"/>
                  </a:lnTo>
                  <a:lnTo>
                    <a:pt x="29632" y="209391"/>
                  </a:lnTo>
                  <a:lnTo>
                    <a:pt x="36030" y="211661"/>
                  </a:lnTo>
                  <a:lnTo>
                    <a:pt x="43732" y="204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3695"/>
            <p:cNvSpPr/>
            <p:nvPr>
              <p:custDataLst>
                <p:tags r:id="rId88"/>
              </p:custDataLst>
            </p:nvPr>
          </p:nvSpPr>
          <p:spPr>
            <a:xfrm>
              <a:off x="299444" y="1957777"/>
              <a:ext cx="102250" cy="152377"/>
            </a:xfrm>
            <a:custGeom>
              <a:avLst/>
              <a:gdLst/>
              <a:ahLst/>
              <a:cxnLst/>
              <a:rect l="0" t="0" r="0" b="0"/>
              <a:pathLst>
                <a:path w="102250" h="152377">
                  <a:moveTo>
                    <a:pt x="0" y="28779"/>
                  </a:moveTo>
                  <a:lnTo>
                    <a:pt x="0" y="28779"/>
                  </a:lnTo>
                  <a:lnTo>
                    <a:pt x="0" y="32656"/>
                  </a:lnTo>
                  <a:lnTo>
                    <a:pt x="812" y="33798"/>
                  </a:lnTo>
                  <a:lnTo>
                    <a:pt x="2164" y="34560"/>
                  </a:lnTo>
                  <a:lnTo>
                    <a:pt x="3877" y="35067"/>
                  </a:lnTo>
                  <a:lnTo>
                    <a:pt x="5019" y="36217"/>
                  </a:lnTo>
                  <a:lnTo>
                    <a:pt x="9017" y="43893"/>
                  </a:lnTo>
                  <a:lnTo>
                    <a:pt x="10880" y="46159"/>
                  </a:lnTo>
                  <a:lnTo>
                    <a:pt x="15115" y="48676"/>
                  </a:lnTo>
                  <a:lnTo>
                    <a:pt x="19702" y="50606"/>
                  </a:lnTo>
                  <a:lnTo>
                    <a:pt x="26847" y="55444"/>
                  </a:lnTo>
                  <a:lnTo>
                    <a:pt x="31678" y="56860"/>
                  </a:lnTo>
                  <a:lnTo>
                    <a:pt x="34103" y="56426"/>
                  </a:lnTo>
                  <a:lnTo>
                    <a:pt x="43825" y="52063"/>
                  </a:lnTo>
                  <a:lnTo>
                    <a:pt x="46258" y="51605"/>
                  </a:lnTo>
                  <a:lnTo>
                    <a:pt x="53560" y="47084"/>
                  </a:lnTo>
                  <a:lnTo>
                    <a:pt x="63297" y="37474"/>
                  </a:lnTo>
                  <a:lnTo>
                    <a:pt x="69789" y="26126"/>
                  </a:lnTo>
                  <a:lnTo>
                    <a:pt x="71593" y="20026"/>
                  </a:lnTo>
                  <a:lnTo>
                    <a:pt x="71262" y="17263"/>
                  </a:lnTo>
                  <a:lnTo>
                    <a:pt x="65513" y="2868"/>
                  </a:lnTo>
                  <a:lnTo>
                    <a:pt x="63963" y="1767"/>
                  </a:lnTo>
                  <a:lnTo>
                    <a:pt x="60077" y="544"/>
                  </a:lnTo>
                  <a:lnTo>
                    <a:pt x="55644" y="0"/>
                  </a:lnTo>
                  <a:lnTo>
                    <a:pt x="50969" y="1922"/>
                  </a:lnTo>
                  <a:lnTo>
                    <a:pt x="34074" y="16744"/>
                  </a:lnTo>
                  <a:lnTo>
                    <a:pt x="24343" y="33014"/>
                  </a:lnTo>
                  <a:lnTo>
                    <a:pt x="17853" y="51944"/>
                  </a:lnTo>
                  <a:lnTo>
                    <a:pt x="11157" y="83495"/>
                  </a:lnTo>
                  <a:lnTo>
                    <a:pt x="11180" y="96107"/>
                  </a:lnTo>
                  <a:lnTo>
                    <a:pt x="16470" y="130527"/>
                  </a:lnTo>
                  <a:lnTo>
                    <a:pt x="18284" y="135563"/>
                  </a:lnTo>
                  <a:lnTo>
                    <a:pt x="24627" y="143323"/>
                  </a:lnTo>
                  <a:lnTo>
                    <a:pt x="32044" y="148665"/>
                  </a:lnTo>
                  <a:lnTo>
                    <a:pt x="38046" y="151039"/>
                  </a:lnTo>
                  <a:lnTo>
                    <a:pt x="49864" y="152376"/>
                  </a:lnTo>
                  <a:lnTo>
                    <a:pt x="56786" y="150525"/>
                  </a:lnTo>
                  <a:lnTo>
                    <a:pt x="75404" y="139637"/>
                  </a:lnTo>
                  <a:lnTo>
                    <a:pt x="102249" y="1091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SMARTInkShape-Group908"/>
          <p:cNvGrpSpPr/>
          <p:nvPr/>
        </p:nvGrpSpPr>
        <p:grpSpPr>
          <a:xfrm>
            <a:off x="169125" y="2403328"/>
            <a:ext cx="816851" cy="437740"/>
            <a:chOff x="169125" y="2403328"/>
            <a:chExt cx="816851" cy="437740"/>
          </a:xfrm>
        </p:grpSpPr>
        <p:sp>
          <p:nvSpPr>
            <p:cNvPr id="165" name="SMARTInkShape-3696"/>
            <p:cNvSpPr/>
            <p:nvPr>
              <p:custDataLst>
                <p:tags r:id="rId75"/>
              </p:custDataLst>
            </p:nvPr>
          </p:nvSpPr>
          <p:spPr>
            <a:xfrm>
              <a:off x="587682" y="2462725"/>
              <a:ext cx="127417" cy="268790"/>
            </a:xfrm>
            <a:custGeom>
              <a:avLst/>
              <a:gdLst/>
              <a:ahLst/>
              <a:cxnLst/>
              <a:rect l="0" t="0" r="0" b="0"/>
              <a:pathLst>
                <a:path w="127417" h="268790">
                  <a:moveTo>
                    <a:pt x="113456" y="49684"/>
                  </a:moveTo>
                  <a:lnTo>
                    <a:pt x="113456" y="49684"/>
                  </a:lnTo>
                  <a:lnTo>
                    <a:pt x="113456" y="45807"/>
                  </a:lnTo>
                  <a:lnTo>
                    <a:pt x="112644" y="44665"/>
                  </a:lnTo>
                  <a:lnTo>
                    <a:pt x="111291" y="43903"/>
                  </a:lnTo>
                  <a:lnTo>
                    <a:pt x="100164" y="42469"/>
                  </a:lnTo>
                  <a:lnTo>
                    <a:pt x="95361" y="42407"/>
                  </a:lnTo>
                  <a:lnTo>
                    <a:pt x="67473" y="49384"/>
                  </a:lnTo>
                  <a:lnTo>
                    <a:pt x="32005" y="49676"/>
                  </a:lnTo>
                  <a:lnTo>
                    <a:pt x="19894" y="49682"/>
                  </a:lnTo>
                  <a:lnTo>
                    <a:pt x="16998" y="48871"/>
                  </a:lnTo>
                  <a:lnTo>
                    <a:pt x="15067" y="47519"/>
                  </a:lnTo>
                  <a:lnTo>
                    <a:pt x="13780" y="45806"/>
                  </a:lnTo>
                  <a:lnTo>
                    <a:pt x="12350" y="41739"/>
                  </a:lnTo>
                  <a:lnTo>
                    <a:pt x="11432" y="36393"/>
                  </a:lnTo>
                  <a:lnTo>
                    <a:pt x="17082" y="29506"/>
                  </a:lnTo>
                  <a:lnTo>
                    <a:pt x="24488" y="22696"/>
                  </a:lnTo>
                  <a:lnTo>
                    <a:pt x="60035" y="3420"/>
                  </a:lnTo>
                  <a:lnTo>
                    <a:pt x="74544" y="0"/>
                  </a:lnTo>
                  <a:lnTo>
                    <a:pt x="84260" y="1364"/>
                  </a:lnTo>
                  <a:lnTo>
                    <a:pt x="89123" y="2863"/>
                  </a:lnTo>
                  <a:lnTo>
                    <a:pt x="96690" y="8857"/>
                  </a:lnTo>
                  <a:lnTo>
                    <a:pt x="110737" y="26394"/>
                  </a:lnTo>
                  <a:lnTo>
                    <a:pt x="123156" y="57768"/>
                  </a:lnTo>
                  <a:lnTo>
                    <a:pt x="127416" y="91444"/>
                  </a:lnTo>
                  <a:lnTo>
                    <a:pt x="126964" y="103139"/>
                  </a:lnTo>
                  <a:lnTo>
                    <a:pt x="117859" y="137633"/>
                  </a:lnTo>
                  <a:lnTo>
                    <a:pt x="103927" y="173884"/>
                  </a:lnTo>
                  <a:lnTo>
                    <a:pt x="80702" y="209555"/>
                  </a:lnTo>
                  <a:lnTo>
                    <a:pt x="46752" y="241725"/>
                  </a:lnTo>
                  <a:lnTo>
                    <a:pt x="35895" y="254910"/>
                  </a:lnTo>
                  <a:lnTo>
                    <a:pt x="27318" y="258563"/>
                  </a:lnTo>
                  <a:lnTo>
                    <a:pt x="9118" y="261229"/>
                  </a:lnTo>
                  <a:lnTo>
                    <a:pt x="7379" y="260503"/>
                  </a:lnTo>
                  <a:lnTo>
                    <a:pt x="6221" y="259208"/>
                  </a:lnTo>
                  <a:lnTo>
                    <a:pt x="4121" y="255604"/>
                  </a:lnTo>
                  <a:lnTo>
                    <a:pt x="483" y="251298"/>
                  </a:lnTo>
                  <a:lnTo>
                    <a:pt x="0" y="249013"/>
                  </a:lnTo>
                  <a:lnTo>
                    <a:pt x="490" y="246679"/>
                  </a:lnTo>
                  <a:lnTo>
                    <a:pt x="2386" y="241921"/>
                  </a:lnTo>
                  <a:lnTo>
                    <a:pt x="7580" y="225948"/>
                  </a:lnTo>
                  <a:lnTo>
                    <a:pt x="14009" y="216242"/>
                  </a:lnTo>
                  <a:lnTo>
                    <a:pt x="24931" y="208227"/>
                  </a:lnTo>
                  <a:lnTo>
                    <a:pt x="34568" y="204589"/>
                  </a:lnTo>
                  <a:lnTo>
                    <a:pt x="46441" y="203511"/>
                  </a:lnTo>
                  <a:lnTo>
                    <a:pt x="53375" y="205423"/>
                  </a:lnTo>
                  <a:lnTo>
                    <a:pt x="59162" y="208167"/>
                  </a:lnTo>
                  <a:lnTo>
                    <a:pt x="64439" y="209386"/>
                  </a:lnTo>
                  <a:lnTo>
                    <a:pt x="69489" y="214255"/>
                  </a:lnTo>
                  <a:lnTo>
                    <a:pt x="96412" y="249424"/>
                  </a:lnTo>
                  <a:lnTo>
                    <a:pt x="113456" y="2687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3697"/>
            <p:cNvSpPr/>
            <p:nvPr>
              <p:custDataLst>
                <p:tags r:id="rId76"/>
              </p:custDataLst>
            </p:nvPr>
          </p:nvSpPr>
          <p:spPr>
            <a:xfrm>
              <a:off x="169125" y="2403328"/>
              <a:ext cx="115277" cy="356916"/>
            </a:xfrm>
            <a:custGeom>
              <a:avLst/>
              <a:gdLst/>
              <a:ahLst/>
              <a:cxnLst/>
              <a:rect l="0" t="0" r="0" b="0"/>
              <a:pathLst>
                <a:path w="115277" h="356916">
                  <a:moveTo>
                    <a:pt x="20766" y="79867"/>
                  </a:moveTo>
                  <a:lnTo>
                    <a:pt x="20766" y="79867"/>
                  </a:lnTo>
                  <a:lnTo>
                    <a:pt x="9675" y="79867"/>
                  </a:lnTo>
                  <a:lnTo>
                    <a:pt x="8503" y="80678"/>
                  </a:lnTo>
                  <a:lnTo>
                    <a:pt x="7722" y="82031"/>
                  </a:lnTo>
                  <a:lnTo>
                    <a:pt x="6622" y="87811"/>
                  </a:lnTo>
                  <a:lnTo>
                    <a:pt x="6200" y="119887"/>
                  </a:lnTo>
                  <a:lnTo>
                    <a:pt x="10045" y="156028"/>
                  </a:lnTo>
                  <a:lnTo>
                    <a:pt x="12450" y="188633"/>
                  </a:lnTo>
                  <a:lnTo>
                    <a:pt x="13163" y="220114"/>
                  </a:lnTo>
                  <a:lnTo>
                    <a:pt x="17251" y="253877"/>
                  </a:lnTo>
                  <a:lnTo>
                    <a:pt x="19725" y="281824"/>
                  </a:lnTo>
                  <a:lnTo>
                    <a:pt x="20561" y="317285"/>
                  </a:lnTo>
                  <a:lnTo>
                    <a:pt x="21517" y="335325"/>
                  </a:lnTo>
                  <a:lnTo>
                    <a:pt x="27980" y="356915"/>
                  </a:lnTo>
                  <a:lnTo>
                    <a:pt x="23033" y="345643"/>
                  </a:lnTo>
                  <a:lnTo>
                    <a:pt x="20154" y="311629"/>
                  </a:lnTo>
                  <a:lnTo>
                    <a:pt x="14995" y="284689"/>
                  </a:lnTo>
                  <a:lnTo>
                    <a:pt x="9138" y="251370"/>
                  </a:lnTo>
                  <a:lnTo>
                    <a:pt x="7042" y="215800"/>
                  </a:lnTo>
                  <a:lnTo>
                    <a:pt x="6421" y="179563"/>
                  </a:lnTo>
                  <a:lnTo>
                    <a:pt x="7048" y="143940"/>
                  </a:lnTo>
                  <a:lnTo>
                    <a:pt x="11202" y="112467"/>
                  </a:lnTo>
                  <a:lnTo>
                    <a:pt x="13604" y="82583"/>
                  </a:lnTo>
                  <a:lnTo>
                    <a:pt x="21275" y="47733"/>
                  </a:lnTo>
                  <a:lnTo>
                    <a:pt x="30605" y="24739"/>
                  </a:lnTo>
                  <a:lnTo>
                    <a:pt x="37582" y="16684"/>
                  </a:lnTo>
                  <a:lnTo>
                    <a:pt x="54990" y="3110"/>
                  </a:lnTo>
                  <a:lnTo>
                    <a:pt x="73222" y="0"/>
                  </a:lnTo>
                  <a:lnTo>
                    <a:pt x="80868" y="4066"/>
                  </a:lnTo>
                  <a:lnTo>
                    <a:pt x="97929" y="19451"/>
                  </a:lnTo>
                  <a:lnTo>
                    <a:pt x="108262" y="38779"/>
                  </a:lnTo>
                  <a:lnTo>
                    <a:pt x="113505" y="56602"/>
                  </a:lnTo>
                  <a:lnTo>
                    <a:pt x="115276" y="81042"/>
                  </a:lnTo>
                  <a:lnTo>
                    <a:pt x="111706" y="102125"/>
                  </a:lnTo>
                  <a:lnTo>
                    <a:pt x="95117" y="132560"/>
                  </a:lnTo>
                  <a:lnTo>
                    <a:pt x="84324" y="156638"/>
                  </a:lnTo>
                  <a:lnTo>
                    <a:pt x="77146" y="164841"/>
                  </a:lnTo>
                  <a:lnTo>
                    <a:pt x="51965" y="185498"/>
                  </a:lnTo>
                  <a:lnTo>
                    <a:pt x="45182" y="187677"/>
                  </a:lnTo>
                  <a:lnTo>
                    <a:pt x="36757" y="188645"/>
                  </a:lnTo>
                  <a:lnTo>
                    <a:pt x="29767" y="186911"/>
                  </a:lnTo>
                  <a:lnTo>
                    <a:pt x="23955" y="184247"/>
                  </a:lnTo>
                  <a:lnTo>
                    <a:pt x="16121" y="181936"/>
                  </a:lnTo>
                  <a:lnTo>
                    <a:pt x="2718" y="171261"/>
                  </a:lnTo>
                  <a:lnTo>
                    <a:pt x="573" y="167012"/>
                  </a:lnTo>
                  <a:lnTo>
                    <a:pt x="0" y="164744"/>
                  </a:lnTo>
                  <a:lnTo>
                    <a:pt x="430" y="163231"/>
                  </a:lnTo>
                  <a:lnTo>
                    <a:pt x="1529" y="162222"/>
                  </a:lnTo>
                  <a:lnTo>
                    <a:pt x="4913" y="160290"/>
                  </a:lnTo>
                  <a:lnTo>
                    <a:pt x="12177" y="154035"/>
                  </a:lnTo>
                  <a:lnTo>
                    <a:pt x="20766" y="1529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3698"/>
            <p:cNvSpPr/>
            <p:nvPr>
              <p:custDataLst>
                <p:tags r:id="rId77"/>
              </p:custDataLst>
            </p:nvPr>
          </p:nvSpPr>
          <p:spPr>
            <a:xfrm>
              <a:off x="452818" y="2410160"/>
              <a:ext cx="14608" cy="343217"/>
            </a:xfrm>
            <a:custGeom>
              <a:avLst/>
              <a:gdLst/>
              <a:ahLst/>
              <a:cxnLst/>
              <a:rect l="0" t="0" r="0" b="0"/>
              <a:pathLst>
                <a:path w="14608" h="343217">
                  <a:moveTo>
                    <a:pt x="0" y="0"/>
                  </a:moveTo>
                  <a:lnTo>
                    <a:pt x="0" y="0"/>
                  </a:lnTo>
                  <a:lnTo>
                    <a:pt x="0" y="31210"/>
                  </a:lnTo>
                  <a:lnTo>
                    <a:pt x="5019" y="59634"/>
                  </a:lnTo>
                  <a:lnTo>
                    <a:pt x="6627" y="87097"/>
                  </a:lnTo>
                  <a:lnTo>
                    <a:pt x="7103" y="119760"/>
                  </a:lnTo>
                  <a:lnTo>
                    <a:pt x="7244" y="151168"/>
                  </a:lnTo>
                  <a:lnTo>
                    <a:pt x="7286" y="185000"/>
                  </a:lnTo>
                  <a:lnTo>
                    <a:pt x="8110" y="215131"/>
                  </a:lnTo>
                  <a:lnTo>
                    <a:pt x="13083" y="247534"/>
                  </a:lnTo>
                  <a:lnTo>
                    <a:pt x="14406" y="283922"/>
                  </a:lnTo>
                  <a:lnTo>
                    <a:pt x="14589" y="316191"/>
                  </a:lnTo>
                  <a:lnTo>
                    <a:pt x="14605" y="336915"/>
                  </a:lnTo>
                  <a:lnTo>
                    <a:pt x="13794" y="339031"/>
                  </a:lnTo>
                  <a:lnTo>
                    <a:pt x="12442" y="340442"/>
                  </a:lnTo>
                  <a:lnTo>
                    <a:pt x="8319" y="342707"/>
                  </a:lnTo>
                  <a:lnTo>
                    <a:pt x="8792" y="342893"/>
                  </a:lnTo>
                  <a:lnTo>
                    <a:pt x="13681" y="343216"/>
                  </a:lnTo>
                  <a:lnTo>
                    <a:pt x="14195" y="341079"/>
                  </a:lnTo>
                  <a:lnTo>
                    <a:pt x="14607" y="33596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3699"/>
            <p:cNvSpPr/>
            <p:nvPr>
              <p:custDataLst>
                <p:tags r:id="rId78"/>
              </p:custDataLst>
            </p:nvPr>
          </p:nvSpPr>
          <p:spPr>
            <a:xfrm>
              <a:off x="314175" y="2709604"/>
              <a:ext cx="21788" cy="7304"/>
            </a:xfrm>
            <a:custGeom>
              <a:avLst/>
              <a:gdLst/>
              <a:ahLst/>
              <a:cxnLst/>
              <a:rect l="0" t="0" r="0" b="0"/>
              <a:pathLst>
                <a:path w="21788" h="7304">
                  <a:moveTo>
                    <a:pt x="21787" y="0"/>
                  </a:moveTo>
                  <a:lnTo>
                    <a:pt x="21787" y="0"/>
                  </a:lnTo>
                  <a:lnTo>
                    <a:pt x="0" y="0"/>
                  </a:lnTo>
                  <a:lnTo>
                    <a:pt x="6175" y="0"/>
                  </a:lnTo>
                  <a:lnTo>
                    <a:pt x="6510" y="811"/>
                  </a:lnTo>
                  <a:lnTo>
                    <a:pt x="7180" y="73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3700"/>
            <p:cNvSpPr/>
            <p:nvPr>
              <p:custDataLst>
                <p:tags r:id="rId79"/>
              </p:custDataLst>
            </p:nvPr>
          </p:nvSpPr>
          <p:spPr>
            <a:xfrm>
              <a:off x="777779" y="2462755"/>
              <a:ext cx="208197" cy="378313"/>
            </a:xfrm>
            <a:custGeom>
              <a:avLst/>
              <a:gdLst/>
              <a:ahLst/>
              <a:cxnLst/>
              <a:rect l="0" t="0" r="0" b="0"/>
              <a:pathLst>
                <a:path w="208197" h="378313">
                  <a:moveTo>
                    <a:pt x="113250" y="64261"/>
                  </a:moveTo>
                  <a:lnTo>
                    <a:pt x="113250" y="64261"/>
                  </a:lnTo>
                  <a:lnTo>
                    <a:pt x="113250" y="60384"/>
                  </a:lnTo>
                  <a:lnTo>
                    <a:pt x="112438" y="59242"/>
                  </a:lnTo>
                  <a:lnTo>
                    <a:pt x="111086" y="58480"/>
                  </a:lnTo>
                  <a:lnTo>
                    <a:pt x="105812" y="57158"/>
                  </a:lnTo>
                  <a:lnTo>
                    <a:pt x="102370" y="57046"/>
                  </a:lnTo>
                  <a:lnTo>
                    <a:pt x="98135" y="59161"/>
                  </a:lnTo>
                  <a:lnTo>
                    <a:pt x="95870" y="60861"/>
                  </a:lnTo>
                  <a:lnTo>
                    <a:pt x="89025" y="62750"/>
                  </a:lnTo>
                  <a:lnTo>
                    <a:pt x="67703" y="66292"/>
                  </a:lnTo>
                  <a:lnTo>
                    <a:pt x="54310" y="70002"/>
                  </a:lnTo>
                  <a:lnTo>
                    <a:pt x="35245" y="71256"/>
                  </a:lnTo>
                  <a:lnTo>
                    <a:pt x="27727" y="69263"/>
                  </a:lnTo>
                  <a:lnTo>
                    <a:pt x="21680" y="66484"/>
                  </a:lnTo>
                  <a:lnTo>
                    <a:pt x="16288" y="65249"/>
                  </a:lnTo>
                  <a:lnTo>
                    <a:pt x="14526" y="64108"/>
                  </a:lnTo>
                  <a:lnTo>
                    <a:pt x="13351" y="62536"/>
                  </a:lnTo>
                  <a:lnTo>
                    <a:pt x="12045" y="57814"/>
                  </a:lnTo>
                  <a:lnTo>
                    <a:pt x="11465" y="50305"/>
                  </a:lnTo>
                  <a:lnTo>
                    <a:pt x="13371" y="43722"/>
                  </a:lnTo>
                  <a:lnTo>
                    <a:pt x="24297" y="25339"/>
                  </a:lnTo>
                  <a:lnTo>
                    <a:pt x="45552" y="11026"/>
                  </a:lnTo>
                  <a:lnTo>
                    <a:pt x="64652" y="1839"/>
                  </a:lnTo>
                  <a:lnTo>
                    <a:pt x="74339" y="0"/>
                  </a:lnTo>
                  <a:lnTo>
                    <a:pt x="81890" y="1347"/>
                  </a:lnTo>
                  <a:lnTo>
                    <a:pt x="97227" y="8824"/>
                  </a:lnTo>
                  <a:lnTo>
                    <a:pt x="104235" y="15548"/>
                  </a:lnTo>
                  <a:lnTo>
                    <a:pt x="107240" y="19613"/>
                  </a:lnTo>
                  <a:lnTo>
                    <a:pt x="110579" y="30622"/>
                  </a:lnTo>
                  <a:lnTo>
                    <a:pt x="117106" y="64640"/>
                  </a:lnTo>
                  <a:lnTo>
                    <a:pt x="113918" y="100828"/>
                  </a:lnTo>
                  <a:lnTo>
                    <a:pt x="107551" y="135022"/>
                  </a:lnTo>
                  <a:lnTo>
                    <a:pt x="96315" y="168225"/>
                  </a:lnTo>
                  <a:lnTo>
                    <a:pt x="78707" y="201924"/>
                  </a:lnTo>
                  <a:lnTo>
                    <a:pt x="59600" y="236231"/>
                  </a:lnTo>
                  <a:lnTo>
                    <a:pt x="31280" y="269878"/>
                  </a:lnTo>
                  <a:lnTo>
                    <a:pt x="24612" y="276830"/>
                  </a:lnTo>
                  <a:lnTo>
                    <a:pt x="16780" y="280462"/>
                  </a:lnTo>
                  <a:lnTo>
                    <a:pt x="6281" y="282793"/>
                  </a:lnTo>
                  <a:lnTo>
                    <a:pt x="2682" y="278783"/>
                  </a:lnTo>
                  <a:lnTo>
                    <a:pt x="586" y="275442"/>
                  </a:lnTo>
                  <a:lnTo>
                    <a:pt x="0" y="272403"/>
                  </a:lnTo>
                  <a:lnTo>
                    <a:pt x="421" y="269565"/>
                  </a:lnTo>
                  <a:lnTo>
                    <a:pt x="17548" y="237722"/>
                  </a:lnTo>
                  <a:lnTo>
                    <a:pt x="36489" y="215802"/>
                  </a:lnTo>
                  <a:lnTo>
                    <a:pt x="62832" y="198007"/>
                  </a:lnTo>
                  <a:lnTo>
                    <a:pt x="77046" y="192681"/>
                  </a:lnTo>
                  <a:lnTo>
                    <a:pt x="91479" y="190314"/>
                  </a:lnTo>
                  <a:lnTo>
                    <a:pt x="117168" y="196736"/>
                  </a:lnTo>
                  <a:lnTo>
                    <a:pt x="137584" y="208918"/>
                  </a:lnTo>
                  <a:lnTo>
                    <a:pt x="157789" y="230560"/>
                  </a:lnTo>
                  <a:lnTo>
                    <a:pt x="175317" y="261408"/>
                  </a:lnTo>
                  <a:lnTo>
                    <a:pt x="183574" y="286592"/>
                  </a:lnTo>
                  <a:lnTo>
                    <a:pt x="191610" y="319169"/>
                  </a:lnTo>
                  <a:lnTo>
                    <a:pt x="200757" y="351952"/>
                  </a:lnTo>
                  <a:lnTo>
                    <a:pt x="208196" y="3783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SMARTInkShape-Group909"/>
          <p:cNvGrpSpPr/>
          <p:nvPr/>
        </p:nvGrpSpPr>
        <p:grpSpPr>
          <a:xfrm>
            <a:off x="1329240" y="1884307"/>
            <a:ext cx="467426" cy="284799"/>
            <a:chOff x="1329240" y="1884307"/>
            <a:chExt cx="467426" cy="284799"/>
          </a:xfrm>
        </p:grpSpPr>
        <p:sp>
          <p:nvSpPr>
            <p:cNvPr id="171" name="SMARTInkShape-3701"/>
            <p:cNvSpPr/>
            <p:nvPr>
              <p:custDataLst>
                <p:tags r:id="rId69"/>
              </p:custDataLst>
            </p:nvPr>
          </p:nvSpPr>
          <p:spPr>
            <a:xfrm>
              <a:off x="1329240" y="1884307"/>
              <a:ext cx="160678" cy="98649"/>
            </a:xfrm>
            <a:custGeom>
              <a:avLst/>
              <a:gdLst/>
              <a:ahLst/>
              <a:cxnLst/>
              <a:rect l="0" t="0" r="0" b="0"/>
              <a:pathLst>
                <a:path w="160678" h="98649">
                  <a:moveTo>
                    <a:pt x="7303" y="0"/>
                  </a:moveTo>
                  <a:lnTo>
                    <a:pt x="7303" y="0"/>
                  </a:lnTo>
                  <a:lnTo>
                    <a:pt x="26" y="0"/>
                  </a:lnTo>
                  <a:lnTo>
                    <a:pt x="0" y="7002"/>
                  </a:lnTo>
                  <a:lnTo>
                    <a:pt x="7438" y="15535"/>
                  </a:lnTo>
                  <a:lnTo>
                    <a:pt x="12950" y="28195"/>
                  </a:lnTo>
                  <a:lnTo>
                    <a:pt x="25458" y="64421"/>
                  </a:lnTo>
                  <a:lnTo>
                    <a:pt x="41452" y="89196"/>
                  </a:lnTo>
                  <a:lnTo>
                    <a:pt x="53567" y="98065"/>
                  </a:lnTo>
                  <a:lnTo>
                    <a:pt x="55999" y="98648"/>
                  </a:lnTo>
                  <a:lnTo>
                    <a:pt x="58432" y="98225"/>
                  </a:lnTo>
                  <a:lnTo>
                    <a:pt x="64110" y="96403"/>
                  </a:lnTo>
                  <a:lnTo>
                    <a:pt x="75620" y="94566"/>
                  </a:lnTo>
                  <a:lnTo>
                    <a:pt x="84531" y="89243"/>
                  </a:lnTo>
                  <a:lnTo>
                    <a:pt x="121043" y="60044"/>
                  </a:lnTo>
                  <a:lnTo>
                    <a:pt x="151342" y="23952"/>
                  </a:lnTo>
                  <a:lnTo>
                    <a:pt x="152972" y="22313"/>
                  </a:lnTo>
                  <a:lnTo>
                    <a:pt x="159626" y="21946"/>
                  </a:lnTo>
                  <a:lnTo>
                    <a:pt x="159977" y="22745"/>
                  </a:lnTo>
                  <a:lnTo>
                    <a:pt x="160677" y="292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3702"/>
            <p:cNvSpPr/>
            <p:nvPr>
              <p:custDataLst>
                <p:tags r:id="rId70"/>
              </p:custDataLst>
            </p:nvPr>
          </p:nvSpPr>
          <p:spPr>
            <a:xfrm>
              <a:off x="1490006" y="2059591"/>
              <a:ext cx="109465" cy="21912"/>
            </a:xfrm>
            <a:custGeom>
              <a:avLst/>
              <a:gdLst/>
              <a:ahLst/>
              <a:cxnLst/>
              <a:rect l="0" t="0" r="0" b="0"/>
              <a:pathLst>
                <a:path w="109465" h="21912">
                  <a:moveTo>
                    <a:pt x="7215" y="21911"/>
                  </a:moveTo>
                  <a:lnTo>
                    <a:pt x="7215" y="21911"/>
                  </a:lnTo>
                  <a:lnTo>
                    <a:pt x="926" y="21911"/>
                  </a:lnTo>
                  <a:lnTo>
                    <a:pt x="588" y="21099"/>
                  </a:lnTo>
                  <a:lnTo>
                    <a:pt x="0" y="15622"/>
                  </a:lnTo>
                  <a:lnTo>
                    <a:pt x="5759" y="19827"/>
                  </a:lnTo>
                  <a:lnTo>
                    <a:pt x="13204" y="21636"/>
                  </a:lnTo>
                  <a:lnTo>
                    <a:pt x="18006" y="21829"/>
                  </a:lnTo>
                  <a:lnTo>
                    <a:pt x="51267" y="15055"/>
                  </a:lnTo>
                  <a:lnTo>
                    <a:pt x="60065" y="13995"/>
                  </a:lnTo>
                  <a:lnTo>
                    <a:pt x="88010" y="1986"/>
                  </a:lnTo>
                  <a:lnTo>
                    <a:pt x="1094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3703"/>
            <p:cNvSpPr/>
            <p:nvPr>
              <p:custDataLst>
                <p:tags r:id="rId71"/>
              </p:custDataLst>
            </p:nvPr>
          </p:nvSpPr>
          <p:spPr>
            <a:xfrm>
              <a:off x="1498236" y="2001163"/>
              <a:ext cx="72021" cy="167943"/>
            </a:xfrm>
            <a:custGeom>
              <a:avLst/>
              <a:gdLst/>
              <a:ahLst/>
              <a:cxnLst/>
              <a:rect l="0" t="0" r="0" b="0"/>
              <a:pathLst>
                <a:path w="72021" h="167943">
                  <a:moveTo>
                    <a:pt x="6288" y="0"/>
                  </a:moveTo>
                  <a:lnTo>
                    <a:pt x="6288" y="0"/>
                  </a:lnTo>
                  <a:lnTo>
                    <a:pt x="6288" y="34611"/>
                  </a:lnTo>
                  <a:lnTo>
                    <a:pt x="4124" y="60662"/>
                  </a:lnTo>
                  <a:lnTo>
                    <a:pt x="0" y="84206"/>
                  </a:lnTo>
                  <a:lnTo>
                    <a:pt x="5362" y="120622"/>
                  </a:lnTo>
                  <a:lnTo>
                    <a:pt x="7045" y="149913"/>
                  </a:lnTo>
                  <a:lnTo>
                    <a:pt x="12103" y="157939"/>
                  </a:lnTo>
                  <a:lnTo>
                    <a:pt x="16446" y="162977"/>
                  </a:lnTo>
                  <a:lnTo>
                    <a:pt x="21082" y="165757"/>
                  </a:lnTo>
                  <a:lnTo>
                    <a:pt x="30670" y="167541"/>
                  </a:lnTo>
                  <a:lnTo>
                    <a:pt x="45243" y="167942"/>
                  </a:lnTo>
                  <a:lnTo>
                    <a:pt x="50111" y="165800"/>
                  </a:lnTo>
                  <a:lnTo>
                    <a:pt x="54979" y="162954"/>
                  </a:lnTo>
                  <a:lnTo>
                    <a:pt x="62282" y="160540"/>
                  </a:lnTo>
                  <a:lnTo>
                    <a:pt x="70577" y="154478"/>
                  </a:lnTo>
                  <a:lnTo>
                    <a:pt x="71378" y="151700"/>
                  </a:lnTo>
                  <a:lnTo>
                    <a:pt x="72020" y="1460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3704"/>
            <p:cNvSpPr/>
            <p:nvPr>
              <p:custDataLst>
                <p:tags r:id="rId72"/>
              </p:custDataLst>
            </p:nvPr>
          </p:nvSpPr>
          <p:spPr>
            <a:xfrm>
              <a:off x="1417183" y="1971949"/>
              <a:ext cx="14307" cy="174142"/>
            </a:xfrm>
            <a:custGeom>
              <a:avLst/>
              <a:gdLst/>
              <a:ahLst/>
              <a:cxnLst/>
              <a:rect l="0" t="0" r="0" b="0"/>
              <a:pathLst>
                <a:path w="14307" h="174142">
                  <a:moveTo>
                    <a:pt x="7002" y="0"/>
                  </a:moveTo>
                  <a:lnTo>
                    <a:pt x="7002" y="0"/>
                  </a:lnTo>
                  <a:lnTo>
                    <a:pt x="714" y="0"/>
                  </a:lnTo>
                  <a:lnTo>
                    <a:pt x="376" y="811"/>
                  </a:lnTo>
                  <a:lnTo>
                    <a:pt x="0" y="3877"/>
                  </a:lnTo>
                  <a:lnTo>
                    <a:pt x="711" y="5019"/>
                  </a:lnTo>
                  <a:lnTo>
                    <a:pt x="1997" y="5781"/>
                  </a:lnTo>
                  <a:lnTo>
                    <a:pt x="3665" y="6288"/>
                  </a:lnTo>
                  <a:lnTo>
                    <a:pt x="4778" y="7438"/>
                  </a:lnTo>
                  <a:lnTo>
                    <a:pt x="6014" y="10880"/>
                  </a:lnTo>
                  <a:lnTo>
                    <a:pt x="6977" y="46435"/>
                  </a:lnTo>
                  <a:lnTo>
                    <a:pt x="7000" y="81583"/>
                  </a:lnTo>
                  <a:lnTo>
                    <a:pt x="7002" y="114103"/>
                  </a:lnTo>
                  <a:lnTo>
                    <a:pt x="7002" y="148069"/>
                  </a:lnTo>
                  <a:lnTo>
                    <a:pt x="7002" y="155679"/>
                  </a:lnTo>
                  <a:lnTo>
                    <a:pt x="9166" y="160620"/>
                  </a:lnTo>
                  <a:lnTo>
                    <a:pt x="13291" y="166527"/>
                  </a:lnTo>
                  <a:lnTo>
                    <a:pt x="14217" y="174141"/>
                  </a:lnTo>
                  <a:lnTo>
                    <a:pt x="14306" y="1606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3705"/>
            <p:cNvSpPr/>
            <p:nvPr>
              <p:custDataLst>
                <p:tags r:id="rId73"/>
              </p:custDataLst>
            </p:nvPr>
          </p:nvSpPr>
          <p:spPr>
            <a:xfrm>
              <a:off x="1679808" y="2015770"/>
              <a:ext cx="80340" cy="7304"/>
            </a:xfrm>
            <a:custGeom>
              <a:avLst/>
              <a:gdLst/>
              <a:ahLst/>
              <a:cxnLst/>
              <a:rect l="0" t="0" r="0" b="0"/>
              <a:pathLst>
                <a:path w="80340" h="7304">
                  <a:moveTo>
                    <a:pt x="0" y="0"/>
                  </a:moveTo>
                  <a:lnTo>
                    <a:pt x="0" y="0"/>
                  </a:lnTo>
                  <a:lnTo>
                    <a:pt x="35556" y="0"/>
                  </a:lnTo>
                  <a:lnTo>
                    <a:pt x="68140" y="0"/>
                  </a:lnTo>
                  <a:lnTo>
                    <a:pt x="69772" y="811"/>
                  </a:lnTo>
                  <a:lnTo>
                    <a:pt x="70860" y="2164"/>
                  </a:lnTo>
                  <a:lnTo>
                    <a:pt x="72606" y="6288"/>
                  </a:lnTo>
                  <a:lnTo>
                    <a:pt x="75009" y="6852"/>
                  </a:lnTo>
                  <a:lnTo>
                    <a:pt x="80339" y="73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3706"/>
            <p:cNvSpPr/>
            <p:nvPr>
              <p:custDataLst>
                <p:tags r:id="rId74"/>
              </p:custDataLst>
            </p:nvPr>
          </p:nvSpPr>
          <p:spPr>
            <a:xfrm>
              <a:off x="1716326" y="2052288"/>
              <a:ext cx="80340" cy="1"/>
            </a:xfrm>
            <a:custGeom>
              <a:avLst/>
              <a:gdLst/>
              <a:ahLst/>
              <a:cxnLst/>
              <a:rect l="0" t="0" r="0" b="0"/>
              <a:pathLst>
                <a:path w="80340" h="1">
                  <a:moveTo>
                    <a:pt x="0" y="0"/>
                  </a:moveTo>
                  <a:lnTo>
                    <a:pt x="0" y="0"/>
                  </a:lnTo>
                  <a:lnTo>
                    <a:pt x="34902" y="0"/>
                  </a:lnTo>
                  <a:lnTo>
                    <a:pt x="70488" y="0"/>
                  </a:lnTo>
                  <a:lnTo>
                    <a:pt x="803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SMARTInkShape-3707"/>
          <p:cNvSpPr/>
          <p:nvPr>
            <p:custDataLst>
              <p:tags r:id="rId9"/>
            </p:custDataLst>
          </p:nvPr>
        </p:nvSpPr>
        <p:spPr>
          <a:xfrm>
            <a:off x="1760155" y="1929311"/>
            <a:ext cx="102242" cy="232530"/>
          </a:xfrm>
          <a:custGeom>
            <a:avLst/>
            <a:gdLst/>
            <a:ahLst/>
            <a:cxnLst/>
            <a:rect l="0" t="0" r="0" b="0"/>
            <a:pathLst>
              <a:path w="102242" h="232530">
                <a:moveTo>
                  <a:pt x="7296" y="232529"/>
                </a:moveTo>
                <a:lnTo>
                  <a:pt x="7296" y="232529"/>
                </a:lnTo>
                <a:lnTo>
                  <a:pt x="81" y="232529"/>
                </a:lnTo>
                <a:lnTo>
                  <a:pt x="0" y="222364"/>
                </a:lnTo>
                <a:lnTo>
                  <a:pt x="10158" y="187816"/>
                </a:lnTo>
                <a:lnTo>
                  <a:pt x="19553" y="153487"/>
                </a:lnTo>
                <a:lnTo>
                  <a:pt x="26797" y="125074"/>
                </a:lnTo>
                <a:lnTo>
                  <a:pt x="36515" y="88556"/>
                </a:lnTo>
                <a:lnTo>
                  <a:pt x="46248" y="57659"/>
                </a:lnTo>
                <a:lnTo>
                  <a:pt x="56977" y="23626"/>
                </a:lnTo>
                <a:lnTo>
                  <a:pt x="58294" y="8031"/>
                </a:lnTo>
                <a:lnTo>
                  <a:pt x="52121" y="0"/>
                </a:lnTo>
                <a:lnTo>
                  <a:pt x="51786" y="417"/>
                </a:lnTo>
                <a:lnTo>
                  <a:pt x="44276" y="35594"/>
                </a:lnTo>
                <a:lnTo>
                  <a:pt x="41786" y="52182"/>
                </a:lnTo>
                <a:lnTo>
                  <a:pt x="37204" y="85942"/>
                </a:lnTo>
                <a:lnTo>
                  <a:pt x="37382" y="117037"/>
                </a:lnTo>
                <a:lnTo>
                  <a:pt x="42806" y="128376"/>
                </a:lnTo>
                <a:lnTo>
                  <a:pt x="43953" y="129010"/>
                </a:lnTo>
                <a:lnTo>
                  <a:pt x="51625" y="130029"/>
                </a:lnTo>
                <a:lnTo>
                  <a:pt x="53890" y="130113"/>
                </a:lnTo>
                <a:lnTo>
                  <a:pt x="55400" y="129357"/>
                </a:lnTo>
                <a:lnTo>
                  <a:pt x="56407" y="128042"/>
                </a:lnTo>
                <a:lnTo>
                  <a:pt x="58337" y="124416"/>
                </a:lnTo>
                <a:lnTo>
                  <a:pt x="61900" y="120100"/>
                </a:lnTo>
                <a:lnTo>
                  <a:pt x="64024" y="113312"/>
                </a:lnTo>
                <a:lnTo>
                  <a:pt x="67384" y="100367"/>
                </a:lnTo>
                <a:lnTo>
                  <a:pt x="71913" y="85329"/>
                </a:lnTo>
                <a:lnTo>
                  <a:pt x="75044" y="64079"/>
                </a:lnTo>
                <a:lnTo>
                  <a:pt x="78764" y="49802"/>
                </a:lnTo>
                <a:lnTo>
                  <a:pt x="80021" y="34315"/>
                </a:lnTo>
                <a:lnTo>
                  <a:pt x="80936" y="32220"/>
                </a:lnTo>
                <a:lnTo>
                  <a:pt x="82357" y="30824"/>
                </a:lnTo>
                <a:lnTo>
                  <a:pt x="87325" y="28194"/>
                </a:lnTo>
                <a:lnTo>
                  <a:pt x="87626" y="59246"/>
                </a:lnTo>
                <a:lnTo>
                  <a:pt x="89797" y="88245"/>
                </a:lnTo>
                <a:lnTo>
                  <a:pt x="96650" y="122492"/>
                </a:lnTo>
                <a:lnTo>
                  <a:pt x="101505" y="136408"/>
                </a:lnTo>
                <a:lnTo>
                  <a:pt x="102241" y="144887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SMARTInkShape-Group913"/>
          <p:cNvGrpSpPr/>
          <p:nvPr/>
        </p:nvGrpSpPr>
        <p:grpSpPr>
          <a:xfrm>
            <a:off x="2030377" y="1906217"/>
            <a:ext cx="160678" cy="167982"/>
            <a:chOff x="2030377" y="1906217"/>
            <a:chExt cx="160678" cy="167982"/>
          </a:xfrm>
        </p:grpSpPr>
        <p:sp>
          <p:nvSpPr>
            <p:cNvPr id="179" name="SMARTInkShape-3708"/>
            <p:cNvSpPr/>
            <p:nvPr>
              <p:custDataLst>
                <p:tags r:id="rId67"/>
              </p:custDataLst>
            </p:nvPr>
          </p:nvSpPr>
          <p:spPr>
            <a:xfrm>
              <a:off x="2139938" y="1906217"/>
              <a:ext cx="29207" cy="167982"/>
            </a:xfrm>
            <a:custGeom>
              <a:avLst/>
              <a:gdLst/>
              <a:ahLst/>
              <a:cxnLst/>
              <a:rect l="0" t="0" r="0" b="0"/>
              <a:pathLst>
                <a:path w="29207" h="167982">
                  <a:moveTo>
                    <a:pt x="7295" y="0"/>
                  </a:moveTo>
                  <a:lnTo>
                    <a:pt x="7295" y="0"/>
                  </a:lnTo>
                  <a:lnTo>
                    <a:pt x="81" y="0"/>
                  </a:lnTo>
                  <a:lnTo>
                    <a:pt x="0" y="10166"/>
                  </a:lnTo>
                  <a:lnTo>
                    <a:pt x="6844" y="44028"/>
                  </a:lnTo>
                  <a:lnTo>
                    <a:pt x="7906" y="53651"/>
                  </a:lnTo>
                  <a:lnTo>
                    <a:pt x="16300" y="87648"/>
                  </a:lnTo>
                  <a:lnTo>
                    <a:pt x="20242" y="102251"/>
                  </a:lnTo>
                  <a:lnTo>
                    <a:pt x="21859" y="138126"/>
                  </a:lnTo>
                  <a:lnTo>
                    <a:pt x="21902" y="164555"/>
                  </a:lnTo>
                  <a:lnTo>
                    <a:pt x="22714" y="165697"/>
                  </a:lnTo>
                  <a:lnTo>
                    <a:pt x="24066" y="166458"/>
                  </a:lnTo>
                  <a:lnTo>
                    <a:pt x="29206" y="1679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3709"/>
            <p:cNvSpPr/>
            <p:nvPr>
              <p:custDataLst>
                <p:tags r:id="rId68"/>
              </p:custDataLst>
            </p:nvPr>
          </p:nvSpPr>
          <p:spPr>
            <a:xfrm>
              <a:off x="2030377" y="1986556"/>
              <a:ext cx="160678" cy="29215"/>
            </a:xfrm>
            <a:custGeom>
              <a:avLst/>
              <a:gdLst/>
              <a:ahLst/>
              <a:cxnLst/>
              <a:rect l="0" t="0" r="0" b="0"/>
              <a:pathLst>
                <a:path w="160678" h="29215">
                  <a:moveTo>
                    <a:pt x="7304" y="29214"/>
                  </a:moveTo>
                  <a:lnTo>
                    <a:pt x="7304" y="29214"/>
                  </a:lnTo>
                  <a:lnTo>
                    <a:pt x="7304" y="21910"/>
                  </a:lnTo>
                  <a:lnTo>
                    <a:pt x="0" y="21910"/>
                  </a:lnTo>
                  <a:lnTo>
                    <a:pt x="7003" y="21910"/>
                  </a:lnTo>
                  <a:lnTo>
                    <a:pt x="13075" y="26930"/>
                  </a:lnTo>
                  <a:lnTo>
                    <a:pt x="19744" y="28537"/>
                  </a:lnTo>
                  <a:lnTo>
                    <a:pt x="24464" y="28913"/>
                  </a:lnTo>
                  <a:lnTo>
                    <a:pt x="29267" y="26916"/>
                  </a:lnTo>
                  <a:lnTo>
                    <a:pt x="34107" y="24135"/>
                  </a:lnTo>
                  <a:lnTo>
                    <a:pt x="42205" y="22570"/>
                  </a:lnTo>
                  <a:lnTo>
                    <a:pt x="63433" y="21157"/>
                  </a:lnTo>
                  <a:lnTo>
                    <a:pt x="85546" y="15630"/>
                  </a:lnTo>
                  <a:lnTo>
                    <a:pt x="118968" y="14619"/>
                  </a:lnTo>
                  <a:lnTo>
                    <a:pt x="132872" y="14609"/>
                  </a:lnTo>
                  <a:lnTo>
                    <a:pt x="134837" y="13797"/>
                  </a:lnTo>
                  <a:lnTo>
                    <a:pt x="136147" y="12444"/>
                  </a:lnTo>
                  <a:lnTo>
                    <a:pt x="137020" y="10731"/>
                  </a:lnTo>
                  <a:lnTo>
                    <a:pt x="138414" y="9588"/>
                  </a:lnTo>
                  <a:lnTo>
                    <a:pt x="142127" y="8319"/>
                  </a:lnTo>
                  <a:lnTo>
                    <a:pt x="160676" y="7303"/>
                  </a:lnTo>
                  <a:lnTo>
                    <a:pt x="160677" y="1015"/>
                  </a:lnTo>
                  <a:lnTo>
                    <a:pt x="159866" y="677"/>
                  </a:lnTo>
                  <a:lnTo>
                    <a:pt x="1533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SMARTInkShape-Group914"/>
          <p:cNvGrpSpPr/>
          <p:nvPr/>
        </p:nvGrpSpPr>
        <p:grpSpPr>
          <a:xfrm>
            <a:off x="2344431" y="1834316"/>
            <a:ext cx="416299" cy="302226"/>
            <a:chOff x="2344431" y="1834316"/>
            <a:chExt cx="416299" cy="302226"/>
          </a:xfrm>
        </p:grpSpPr>
        <p:sp>
          <p:nvSpPr>
            <p:cNvPr id="182" name="SMARTInkShape-3710"/>
            <p:cNvSpPr/>
            <p:nvPr>
              <p:custDataLst>
                <p:tags r:id="rId64"/>
              </p:custDataLst>
            </p:nvPr>
          </p:nvSpPr>
          <p:spPr>
            <a:xfrm>
              <a:off x="2578141" y="2037684"/>
              <a:ext cx="182589" cy="14605"/>
            </a:xfrm>
            <a:custGeom>
              <a:avLst/>
              <a:gdLst/>
              <a:ahLst/>
              <a:cxnLst/>
              <a:rect l="0" t="0" r="0" b="0"/>
              <a:pathLst>
                <a:path w="182589" h="14605">
                  <a:moveTo>
                    <a:pt x="0" y="7300"/>
                  </a:moveTo>
                  <a:lnTo>
                    <a:pt x="0" y="7300"/>
                  </a:lnTo>
                  <a:lnTo>
                    <a:pt x="10879" y="7300"/>
                  </a:lnTo>
                  <a:lnTo>
                    <a:pt x="39303" y="673"/>
                  </a:lnTo>
                  <a:lnTo>
                    <a:pt x="73216" y="56"/>
                  </a:lnTo>
                  <a:lnTo>
                    <a:pt x="109421" y="0"/>
                  </a:lnTo>
                  <a:lnTo>
                    <a:pt x="141873" y="808"/>
                  </a:lnTo>
                  <a:lnTo>
                    <a:pt x="167379" y="6849"/>
                  </a:lnTo>
                  <a:lnTo>
                    <a:pt x="173722" y="7211"/>
                  </a:lnTo>
                  <a:lnTo>
                    <a:pt x="182588" y="1460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3711"/>
            <p:cNvSpPr/>
            <p:nvPr>
              <p:custDataLst>
                <p:tags r:id="rId65"/>
              </p:custDataLst>
            </p:nvPr>
          </p:nvSpPr>
          <p:spPr>
            <a:xfrm>
              <a:off x="2621962" y="1884307"/>
              <a:ext cx="14518" cy="252235"/>
            </a:xfrm>
            <a:custGeom>
              <a:avLst/>
              <a:gdLst/>
              <a:ahLst/>
              <a:cxnLst/>
              <a:rect l="0" t="0" r="0" b="0"/>
              <a:pathLst>
                <a:path w="14518" h="252235">
                  <a:moveTo>
                    <a:pt x="7303" y="0"/>
                  </a:moveTo>
                  <a:lnTo>
                    <a:pt x="7303" y="0"/>
                  </a:lnTo>
                  <a:lnTo>
                    <a:pt x="6492" y="14080"/>
                  </a:lnTo>
                  <a:lnTo>
                    <a:pt x="676" y="46700"/>
                  </a:lnTo>
                  <a:lnTo>
                    <a:pt x="89" y="80718"/>
                  </a:lnTo>
                  <a:lnTo>
                    <a:pt x="5037" y="114647"/>
                  </a:lnTo>
                  <a:lnTo>
                    <a:pt x="6855" y="145633"/>
                  </a:lnTo>
                  <a:lnTo>
                    <a:pt x="8056" y="176699"/>
                  </a:lnTo>
                  <a:lnTo>
                    <a:pt x="14152" y="211742"/>
                  </a:lnTo>
                  <a:lnTo>
                    <a:pt x="14517" y="227389"/>
                  </a:lnTo>
                  <a:lnTo>
                    <a:pt x="12403" y="233066"/>
                  </a:lnTo>
                  <a:lnTo>
                    <a:pt x="9570" y="238294"/>
                  </a:lnTo>
                  <a:lnTo>
                    <a:pt x="7502" y="248144"/>
                  </a:lnTo>
                  <a:lnTo>
                    <a:pt x="7362" y="252234"/>
                  </a:lnTo>
                  <a:lnTo>
                    <a:pt x="7311" y="248995"/>
                  </a:lnTo>
                  <a:lnTo>
                    <a:pt x="0" y="2483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3712"/>
            <p:cNvSpPr/>
            <p:nvPr>
              <p:custDataLst>
                <p:tags r:id="rId66"/>
              </p:custDataLst>
            </p:nvPr>
          </p:nvSpPr>
          <p:spPr>
            <a:xfrm>
              <a:off x="2344431" y="1834316"/>
              <a:ext cx="226407" cy="122907"/>
            </a:xfrm>
            <a:custGeom>
              <a:avLst/>
              <a:gdLst/>
              <a:ahLst/>
              <a:cxnLst/>
              <a:rect l="0" t="0" r="0" b="0"/>
              <a:pathLst>
                <a:path w="226407" h="122907">
                  <a:moveTo>
                    <a:pt x="7301" y="64598"/>
                  </a:moveTo>
                  <a:lnTo>
                    <a:pt x="7301" y="64598"/>
                  </a:lnTo>
                  <a:lnTo>
                    <a:pt x="0" y="57296"/>
                  </a:lnTo>
                  <a:lnTo>
                    <a:pt x="3875" y="61172"/>
                  </a:lnTo>
                  <a:lnTo>
                    <a:pt x="7942" y="63075"/>
                  </a:lnTo>
                  <a:lnTo>
                    <a:pt x="10163" y="63583"/>
                  </a:lnTo>
                  <a:lnTo>
                    <a:pt x="12455" y="63109"/>
                  </a:lnTo>
                  <a:lnTo>
                    <a:pt x="21964" y="58683"/>
                  </a:lnTo>
                  <a:lnTo>
                    <a:pt x="34088" y="56666"/>
                  </a:lnTo>
                  <a:lnTo>
                    <a:pt x="46254" y="47153"/>
                  </a:lnTo>
                  <a:lnTo>
                    <a:pt x="55180" y="37739"/>
                  </a:lnTo>
                  <a:lnTo>
                    <a:pt x="56983" y="32914"/>
                  </a:lnTo>
                  <a:lnTo>
                    <a:pt x="58424" y="2693"/>
                  </a:lnTo>
                  <a:lnTo>
                    <a:pt x="57613" y="1418"/>
                  </a:lnTo>
                  <a:lnTo>
                    <a:pt x="56261" y="567"/>
                  </a:lnTo>
                  <a:lnTo>
                    <a:pt x="54548" y="0"/>
                  </a:lnTo>
                  <a:lnTo>
                    <a:pt x="53406" y="434"/>
                  </a:lnTo>
                  <a:lnTo>
                    <a:pt x="52644" y="1534"/>
                  </a:lnTo>
                  <a:lnTo>
                    <a:pt x="51422" y="5254"/>
                  </a:lnTo>
                  <a:lnTo>
                    <a:pt x="40983" y="16255"/>
                  </a:lnTo>
                  <a:lnTo>
                    <a:pt x="38501" y="23095"/>
                  </a:lnTo>
                  <a:lnTo>
                    <a:pt x="34939" y="36071"/>
                  </a:lnTo>
                  <a:lnTo>
                    <a:pt x="23258" y="65630"/>
                  </a:lnTo>
                  <a:lnTo>
                    <a:pt x="22026" y="87804"/>
                  </a:lnTo>
                  <a:lnTo>
                    <a:pt x="24124" y="93306"/>
                  </a:lnTo>
                  <a:lnTo>
                    <a:pt x="34545" y="108374"/>
                  </a:lnTo>
                  <a:lnTo>
                    <a:pt x="35202" y="110824"/>
                  </a:lnTo>
                  <a:lnTo>
                    <a:pt x="36451" y="112457"/>
                  </a:lnTo>
                  <a:lnTo>
                    <a:pt x="40003" y="114271"/>
                  </a:lnTo>
                  <a:lnTo>
                    <a:pt x="53649" y="115595"/>
                  </a:lnTo>
                  <a:lnTo>
                    <a:pt x="58466" y="113502"/>
                  </a:lnTo>
                  <a:lnTo>
                    <a:pt x="80336" y="93812"/>
                  </a:lnTo>
                  <a:lnTo>
                    <a:pt x="80336" y="101115"/>
                  </a:lnTo>
                  <a:lnTo>
                    <a:pt x="80336" y="94827"/>
                  </a:lnTo>
                  <a:lnTo>
                    <a:pt x="85355" y="88181"/>
                  </a:lnTo>
                  <a:lnTo>
                    <a:pt x="87774" y="81414"/>
                  </a:lnTo>
                  <a:lnTo>
                    <a:pt x="106371" y="54704"/>
                  </a:lnTo>
                  <a:lnTo>
                    <a:pt x="108922" y="43137"/>
                  </a:lnTo>
                  <a:lnTo>
                    <a:pt x="109131" y="40553"/>
                  </a:lnTo>
                  <a:lnTo>
                    <a:pt x="111528" y="35517"/>
                  </a:lnTo>
                  <a:lnTo>
                    <a:pt x="114486" y="30574"/>
                  </a:lnTo>
                  <a:lnTo>
                    <a:pt x="116386" y="20788"/>
                  </a:lnTo>
                  <a:lnTo>
                    <a:pt x="116853" y="6178"/>
                  </a:lnTo>
                  <a:lnTo>
                    <a:pt x="116853" y="12459"/>
                  </a:lnTo>
                  <a:lnTo>
                    <a:pt x="120731" y="17050"/>
                  </a:lnTo>
                  <a:lnTo>
                    <a:pt x="122634" y="23448"/>
                  </a:lnTo>
                  <a:lnTo>
                    <a:pt x="126187" y="44445"/>
                  </a:lnTo>
                  <a:lnTo>
                    <a:pt x="137657" y="80528"/>
                  </a:lnTo>
                  <a:lnTo>
                    <a:pt x="144376" y="96177"/>
                  </a:lnTo>
                  <a:lnTo>
                    <a:pt x="148832" y="102437"/>
                  </a:lnTo>
                  <a:lnTo>
                    <a:pt x="153518" y="105760"/>
                  </a:lnTo>
                  <a:lnTo>
                    <a:pt x="158305" y="108049"/>
                  </a:lnTo>
                  <a:lnTo>
                    <a:pt x="173841" y="121664"/>
                  </a:lnTo>
                  <a:lnTo>
                    <a:pt x="176805" y="122420"/>
                  </a:lnTo>
                  <a:lnTo>
                    <a:pt x="181443" y="122906"/>
                  </a:lnTo>
                  <a:lnTo>
                    <a:pt x="195846" y="109732"/>
                  </a:lnTo>
                  <a:lnTo>
                    <a:pt x="201946" y="97828"/>
                  </a:lnTo>
                  <a:lnTo>
                    <a:pt x="203992" y="84657"/>
                  </a:lnTo>
                  <a:lnTo>
                    <a:pt x="205083" y="76759"/>
                  </a:lnTo>
                  <a:lnTo>
                    <a:pt x="210754" y="62482"/>
                  </a:lnTo>
                  <a:lnTo>
                    <a:pt x="211787" y="28217"/>
                  </a:lnTo>
                  <a:lnTo>
                    <a:pt x="211797" y="18369"/>
                  </a:lnTo>
                  <a:lnTo>
                    <a:pt x="210986" y="16737"/>
                  </a:lnTo>
                  <a:lnTo>
                    <a:pt x="209634" y="15649"/>
                  </a:lnTo>
                  <a:lnTo>
                    <a:pt x="205511" y="13903"/>
                  </a:lnTo>
                  <a:lnTo>
                    <a:pt x="204947" y="11500"/>
                  </a:lnTo>
                  <a:lnTo>
                    <a:pt x="204496" y="6170"/>
                  </a:lnTo>
                  <a:lnTo>
                    <a:pt x="226406" y="61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SMARTInkShape-Group915"/>
          <p:cNvGrpSpPr/>
          <p:nvPr/>
        </p:nvGrpSpPr>
        <p:grpSpPr>
          <a:xfrm>
            <a:off x="2943316" y="1935431"/>
            <a:ext cx="167982" cy="182589"/>
            <a:chOff x="2943316" y="1935431"/>
            <a:chExt cx="167982" cy="182589"/>
          </a:xfrm>
        </p:grpSpPr>
        <p:sp>
          <p:nvSpPr>
            <p:cNvPr id="186" name="SMARTInkShape-3713"/>
            <p:cNvSpPr/>
            <p:nvPr>
              <p:custDataLst>
                <p:tags r:id="rId62"/>
              </p:custDataLst>
            </p:nvPr>
          </p:nvSpPr>
          <p:spPr>
            <a:xfrm>
              <a:off x="3067503" y="1935431"/>
              <a:ext cx="7277" cy="182589"/>
            </a:xfrm>
            <a:custGeom>
              <a:avLst/>
              <a:gdLst/>
              <a:ahLst/>
              <a:cxnLst/>
              <a:rect l="0" t="0" r="0" b="0"/>
              <a:pathLst>
                <a:path w="7277" h="182589">
                  <a:moveTo>
                    <a:pt x="7276" y="0"/>
                  </a:moveTo>
                  <a:lnTo>
                    <a:pt x="7276" y="0"/>
                  </a:lnTo>
                  <a:lnTo>
                    <a:pt x="3399" y="3878"/>
                  </a:lnTo>
                  <a:lnTo>
                    <a:pt x="1496" y="7945"/>
                  </a:lnTo>
                  <a:lnTo>
                    <a:pt x="0" y="41825"/>
                  </a:lnTo>
                  <a:lnTo>
                    <a:pt x="786" y="75496"/>
                  </a:lnTo>
                  <a:lnTo>
                    <a:pt x="6976" y="110546"/>
                  </a:lnTo>
                  <a:lnTo>
                    <a:pt x="7273" y="145920"/>
                  </a:lnTo>
                  <a:lnTo>
                    <a:pt x="7276" y="182368"/>
                  </a:lnTo>
                  <a:lnTo>
                    <a:pt x="7276" y="1825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3714"/>
            <p:cNvSpPr/>
            <p:nvPr>
              <p:custDataLst>
                <p:tags r:id="rId63"/>
              </p:custDataLst>
            </p:nvPr>
          </p:nvSpPr>
          <p:spPr>
            <a:xfrm>
              <a:off x="2943316" y="2037680"/>
              <a:ext cx="167982" cy="29215"/>
            </a:xfrm>
            <a:custGeom>
              <a:avLst/>
              <a:gdLst/>
              <a:ahLst/>
              <a:cxnLst/>
              <a:rect l="0" t="0" r="0" b="0"/>
              <a:pathLst>
                <a:path w="167982" h="29215">
                  <a:moveTo>
                    <a:pt x="0" y="29214"/>
                  </a:moveTo>
                  <a:lnTo>
                    <a:pt x="0" y="29214"/>
                  </a:lnTo>
                  <a:lnTo>
                    <a:pt x="0" y="22212"/>
                  </a:lnTo>
                  <a:lnTo>
                    <a:pt x="35263" y="21913"/>
                  </a:lnTo>
                  <a:lnTo>
                    <a:pt x="68236" y="21100"/>
                  </a:lnTo>
                  <a:lnTo>
                    <a:pt x="100090" y="15059"/>
                  </a:lnTo>
                  <a:lnTo>
                    <a:pt x="136107" y="14613"/>
                  </a:lnTo>
                  <a:lnTo>
                    <a:pt x="159232" y="14608"/>
                  </a:lnTo>
                  <a:lnTo>
                    <a:pt x="167981" y="7304"/>
                  </a:lnTo>
                  <a:lnTo>
                    <a:pt x="1679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SMARTInkShape-Group916"/>
          <p:cNvGrpSpPr/>
          <p:nvPr/>
        </p:nvGrpSpPr>
        <p:grpSpPr>
          <a:xfrm>
            <a:off x="3323408" y="1953219"/>
            <a:ext cx="883417" cy="573798"/>
            <a:chOff x="3323408" y="1953219"/>
            <a:chExt cx="883417" cy="573798"/>
          </a:xfrm>
        </p:grpSpPr>
        <p:sp>
          <p:nvSpPr>
            <p:cNvPr id="189" name="SMARTInkShape-3715"/>
            <p:cNvSpPr/>
            <p:nvPr>
              <p:custDataLst>
                <p:tags r:id="rId56"/>
              </p:custDataLst>
            </p:nvPr>
          </p:nvSpPr>
          <p:spPr>
            <a:xfrm>
              <a:off x="3323408" y="1953219"/>
              <a:ext cx="149886" cy="413121"/>
            </a:xfrm>
            <a:custGeom>
              <a:avLst/>
              <a:gdLst/>
              <a:ahLst/>
              <a:cxnLst/>
              <a:rect l="0" t="0" r="0" b="0"/>
              <a:pathLst>
                <a:path w="149886" h="413121">
                  <a:moveTo>
                    <a:pt x="21601" y="398513"/>
                  </a:moveTo>
                  <a:lnTo>
                    <a:pt x="21601" y="398513"/>
                  </a:lnTo>
                  <a:lnTo>
                    <a:pt x="21601" y="391210"/>
                  </a:lnTo>
                  <a:lnTo>
                    <a:pt x="21601" y="397497"/>
                  </a:lnTo>
                  <a:lnTo>
                    <a:pt x="27890" y="404712"/>
                  </a:lnTo>
                  <a:lnTo>
                    <a:pt x="28905" y="413120"/>
                  </a:lnTo>
                  <a:lnTo>
                    <a:pt x="28905" y="402954"/>
                  </a:lnTo>
                  <a:lnTo>
                    <a:pt x="22278" y="368838"/>
                  </a:lnTo>
                  <a:lnTo>
                    <a:pt x="21691" y="338902"/>
                  </a:lnTo>
                  <a:lnTo>
                    <a:pt x="16600" y="305617"/>
                  </a:lnTo>
                  <a:lnTo>
                    <a:pt x="12589" y="274758"/>
                  </a:lnTo>
                  <a:lnTo>
                    <a:pt x="8100" y="241342"/>
                  </a:lnTo>
                  <a:lnTo>
                    <a:pt x="6401" y="208502"/>
                  </a:lnTo>
                  <a:lnTo>
                    <a:pt x="1257" y="173763"/>
                  </a:lnTo>
                  <a:lnTo>
                    <a:pt x="0" y="143217"/>
                  </a:lnTo>
                  <a:lnTo>
                    <a:pt x="4771" y="113740"/>
                  </a:lnTo>
                  <a:lnTo>
                    <a:pt x="6702" y="81044"/>
                  </a:lnTo>
                  <a:lnTo>
                    <a:pt x="14901" y="49658"/>
                  </a:lnTo>
                  <a:lnTo>
                    <a:pt x="21780" y="36009"/>
                  </a:lnTo>
                  <a:lnTo>
                    <a:pt x="25738" y="29655"/>
                  </a:lnTo>
                  <a:lnTo>
                    <a:pt x="27498" y="24127"/>
                  </a:lnTo>
                  <a:lnTo>
                    <a:pt x="32607" y="18964"/>
                  </a:lnTo>
                  <a:lnTo>
                    <a:pt x="38665" y="13965"/>
                  </a:lnTo>
                  <a:lnTo>
                    <a:pt x="41358" y="9038"/>
                  </a:lnTo>
                  <a:lnTo>
                    <a:pt x="43699" y="7400"/>
                  </a:lnTo>
                  <a:lnTo>
                    <a:pt x="56954" y="4770"/>
                  </a:lnTo>
                  <a:lnTo>
                    <a:pt x="59777" y="4554"/>
                  </a:lnTo>
                  <a:lnTo>
                    <a:pt x="65077" y="2150"/>
                  </a:lnTo>
                  <a:lnTo>
                    <a:pt x="67627" y="373"/>
                  </a:lnTo>
                  <a:lnTo>
                    <a:pt x="70950" y="0"/>
                  </a:lnTo>
                  <a:lnTo>
                    <a:pt x="96341" y="5974"/>
                  </a:lnTo>
                  <a:lnTo>
                    <a:pt x="116056" y="13112"/>
                  </a:lnTo>
                  <a:lnTo>
                    <a:pt x="126188" y="21497"/>
                  </a:lnTo>
                  <a:lnTo>
                    <a:pt x="128947" y="26181"/>
                  </a:lnTo>
                  <a:lnTo>
                    <a:pt x="131675" y="38225"/>
                  </a:lnTo>
                  <a:lnTo>
                    <a:pt x="136087" y="46327"/>
                  </a:lnTo>
                  <a:lnTo>
                    <a:pt x="137404" y="54258"/>
                  </a:lnTo>
                  <a:lnTo>
                    <a:pt x="136944" y="57022"/>
                  </a:lnTo>
                  <a:lnTo>
                    <a:pt x="135826" y="58865"/>
                  </a:lnTo>
                  <a:lnTo>
                    <a:pt x="134269" y="60094"/>
                  </a:lnTo>
                  <a:lnTo>
                    <a:pt x="132538" y="63623"/>
                  </a:lnTo>
                  <a:lnTo>
                    <a:pt x="131428" y="68623"/>
                  </a:lnTo>
                  <a:lnTo>
                    <a:pt x="117871" y="83113"/>
                  </a:lnTo>
                  <a:lnTo>
                    <a:pt x="114971" y="83862"/>
                  </a:lnTo>
                  <a:lnTo>
                    <a:pt x="103291" y="84426"/>
                  </a:lnTo>
                  <a:lnTo>
                    <a:pt x="94640" y="91763"/>
                  </a:lnTo>
                  <a:lnTo>
                    <a:pt x="100926" y="91765"/>
                  </a:lnTo>
                  <a:lnTo>
                    <a:pt x="107571" y="96784"/>
                  </a:lnTo>
                  <a:lnTo>
                    <a:pt x="112016" y="98053"/>
                  </a:lnTo>
                  <a:lnTo>
                    <a:pt x="113527" y="99203"/>
                  </a:lnTo>
                  <a:lnTo>
                    <a:pt x="115205" y="102645"/>
                  </a:lnTo>
                  <a:lnTo>
                    <a:pt x="116464" y="103887"/>
                  </a:lnTo>
                  <a:lnTo>
                    <a:pt x="126595" y="109922"/>
                  </a:lnTo>
                  <a:lnTo>
                    <a:pt x="140919" y="123511"/>
                  </a:lnTo>
                  <a:lnTo>
                    <a:pt x="143609" y="128326"/>
                  </a:lnTo>
                  <a:lnTo>
                    <a:pt x="146290" y="140461"/>
                  </a:lnTo>
                  <a:lnTo>
                    <a:pt x="149513" y="145327"/>
                  </a:lnTo>
                  <a:lnTo>
                    <a:pt x="149885" y="148572"/>
                  </a:lnTo>
                  <a:lnTo>
                    <a:pt x="145419" y="168993"/>
                  </a:lnTo>
                  <a:lnTo>
                    <a:pt x="140073" y="179273"/>
                  </a:lnTo>
                  <a:lnTo>
                    <a:pt x="134900" y="192996"/>
                  </a:lnTo>
                  <a:lnTo>
                    <a:pt x="132840" y="195770"/>
                  </a:lnTo>
                  <a:lnTo>
                    <a:pt x="118916" y="205850"/>
                  </a:lnTo>
                  <a:lnTo>
                    <a:pt x="114083" y="207389"/>
                  </a:lnTo>
                  <a:lnTo>
                    <a:pt x="93215" y="208513"/>
                  </a:lnTo>
                  <a:lnTo>
                    <a:pt x="87783" y="206409"/>
                  </a:lnTo>
                  <a:lnTo>
                    <a:pt x="85199" y="204712"/>
                  </a:lnTo>
                  <a:lnTo>
                    <a:pt x="66985" y="199601"/>
                  </a:lnTo>
                  <a:lnTo>
                    <a:pt x="48473" y="184176"/>
                  </a:lnTo>
                  <a:lnTo>
                    <a:pt x="45717" y="179363"/>
                  </a:lnTo>
                  <a:lnTo>
                    <a:pt x="43681" y="174518"/>
                  </a:lnTo>
                  <a:lnTo>
                    <a:pt x="37353" y="166240"/>
                  </a:lnTo>
                  <a:lnTo>
                    <a:pt x="36209" y="157505"/>
                  </a:lnTo>
                  <a:lnTo>
                    <a:pt x="43512" y="16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3716"/>
            <p:cNvSpPr/>
            <p:nvPr>
              <p:custDataLst>
                <p:tags r:id="rId57"/>
              </p:custDataLst>
            </p:nvPr>
          </p:nvSpPr>
          <p:spPr>
            <a:xfrm>
              <a:off x="3527597" y="2139930"/>
              <a:ext cx="1" cy="219106"/>
            </a:xfrm>
            <a:custGeom>
              <a:avLst/>
              <a:gdLst/>
              <a:ahLst/>
              <a:cxnLst/>
              <a:rect l="0" t="0" r="0" b="0"/>
              <a:pathLst>
                <a:path w="1" h="219106">
                  <a:moveTo>
                    <a:pt x="0" y="0"/>
                  </a:moveTo>
                  <a:lnTo>
                    <a:pt x="0" y="0"/>
                  </a:lnTo>
                  <a:lnTo>
                    <a:pt x="0" y="32018"/>
                  </a:lnTo>
                  <a:lnTo>
                    <a:pt x="0" y="66725"/>
                  </a:lnTo>
                  <a:lnTo>
                    <a:pt x="0" y="102380"/>
                  </a:lnTo>
                  <a:lnTo>
                    <a:pt x="0" y="138784"/>
                  </a:lnTo>
                  <a:lnTo>
                    <a:pt x="0" y="174644"/>
                  </a:lnTo>
                  <a:lnTo>
                    <a:pt x="0" y="211144"/>
                  </a:lnTo>
                  <a:lnTo>
                    <a:pt x="0" y="219105"/>
                  </a:lnTo>
                  <a:lnTo>
                    <a:pt x="0" y="2118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3717"/>
            <p:cNvSpPr/>
            <p:nvPr>
              <p:custDataLst>
                <p:tags r:id="rId58"/>
              </p:custDataLst>
            </p:nvPr>
          </p:nvSpPr>
          <p:spPr>
            <a:xfrm>
              <a:off x="3651757" y="2030377"/>
              <a:ext cx="262900" cy="364808"/>
            </a:xfrm>
            <a:custGeom>
              <a:avLst/>
              <a:gdLst/>
              <a:ahLst/>
              <a:cxnLst/>
              <a:rect l="0" t="0" r="0" b="0"/>
              <a:pathLst>
                <a:path w="262900" h="364808">
                  <a:moveTo>
                    <a:pt x="7304" y="0"/>
                  </a:moveTo>
                  <a:lnTo>
                    <a:pt x="7304" y="0"/>
                  </a:lnTo>
                  <a:lnTo>
                    <a:pt x="0" y="0"/>
                  </a:lnTo>
                  <a:lnTo>
                    <a:pt x="0" y="35624"/>
                  </a:lnTo>
                  <a:lnTo>
                    <a:pt x="0" y="70942"/>
                  </a:lnTo>
                  <a:lnTo>
                    <a:pt x="812" y="89332"/>
                  </a:lnTo>
                  <a:lnTo>
                    <a:pt x="5781" y="103785"/>
                  </a:lnTo>
                  <a:lnTo>
                    <a:pt x="7301" y="131328"/>
                  </a:lnTo>
                  <a:lnTo>
                    <a:pt x="14306" y="131460"/>
                  </a:lnTo>
                  <a:lnTo>
                    <a:pt x="15359" y="120612"/>
                  </a:lnTo>
                  <a:lnTo>
                    <a:pt x="34166" y="84957"/>
                  </a:lnTo>
                  <a:lnTo>
                    <a:pt x="53563" y="50123"/>
                  </a:lnTo>
                  <a:lnTo>
                    <a:pt x="71593" y="30694"/>
                  </a:lnTo>
                  <a:lnTo>
                    <a:pt x="74558" y="29872"/>
                  </a:lnTo>
                  <a:lnTo>
                    <a:pt x="76485" y="29652"/>
                  </a:lnTo>
                  <a:lnTo>
                    <a:pt x="77770" y="30318"/>
                  </a:lnTo>
                  <a:lnTo>
                    <a:pt x="78626" y="31573"/>
                  </a:lnTo>
                  <a:lnTo>
                    <a:pt x="79197" y="33221"/>
                  </a:lnTo>
                  <a:lnTo>
                    <a:pt x="80389" y="34320"/>
                  </a:lnTo>
                  <a:lnTo>
                    <a:pt x="83877" y="35541"/>
                  </a:lnTo>
                  <a:lnTo>
                    <a:pt x="88133" y="40411"/>
                  </a:lnTo>
                  <a:lnTo>
                    <a:pt x="91918" y="47175"/>
                  </a:lnTo>
                  <a:lnTo>
                    <a:pt x="93600" y="52886"/>
                  </a:lnTo>
                  <a:lnTo>
                    <a:pt x="98676" y="58129"/>
                  </a:lnTo>
                  <a:lnTo>
                    <a:pt x="105530" y="63976"/>
                  </a:lnTo>
                  <a:lnTo>
                    <a:pt x="128987" y="99745"/>
                  </a:lnTo>
                  <a:lnTo>
                    <a:pt x="150127" y="135432"/>
                  </a:lnTo>
                  <a:lnTo>
                    <a:pt x="154897" y="145892"/>
                  </a:lnTo>
                  <a:lnTo>
                    <a:pt x="164936" y="158219"/>
                  </a:lnTo>
                  <a:lnTo>
                    <a:pt x="167580" y="166535"/>
                  </a:lnTo>
                  <a:lnTo>
                    <a:pt x="167714" y="166206"/>
                  </a:lnTo>
                  <a:lnTo>
                    <a:pt x="167862" y="163675"/>
                  </a:lnTo>
                  <a:lnTo>
                    <a:pt x="168713" y="162676"/>
                  </a:lnTo>
                  <a:lnTo>
                    <a:pt x="171823" y="161566"/>
                  </a:lnTo>
                  <a:lnTo>
                    <a:pt x="172977" y="159646"/>
                  </a:lnTo>
                  <a:lnTo>
                    <a:pt x="174981" y="144302"/>
                  </a:lnTo>
                  <a:lnTo>
                    <a:pt x="175273" y="109389"/>
                  </a:lnTo>
                  <a:lnTo>
                    <a:pt x="175284" y="75460"/>
                  </a:lnTo>
                  <a:lnTo>
                    <a:pt x="175285" y="39189"/>
                  </a:lnTo>
                  <a:lnTo>
                    <a:pt x="175285" y="36522"/>
                  </a:lnTo>
                  <a:lnTo>
                    <a:pt x="207025" y="36517"/>
                  </a:lnTo>
                  <a:lnTo>
                    <a:pt x="211843" y="38682"/>
                  </a:lnTo>
                  <a:lnTo>
                    <a:pt x="216689" y="41537"/>
                  </a:lnTo>
                  <a:lnTo>
                    <a:pt x="226412" y="43370"/>
                  </a:lnTo>
                  <a:lnTo>
                    <a:pt x="237163" y="43795"/>
                  </a:lnTo>
                  <a:lnTo>
                    <a:pt x="238447" y="44615"/>
                  </a:lnTo>
                  <a:lnTo>
                    <a:pt x="239304" y="45973"/>
                  </a:lnTo>
                  <a:lnTo>
                    <a:pt x="240916" y="50823"/>
                  </a:lnTo>
                  <a:lnTo>
                    <a:pt x="244864" y="54912"/>
                  </a:lnTo>
                  <a:lnTo>
                    <a:pt x="246784" y="61194"/>
                  </a:lnTo>
                  <a:lnTo>
                    <a:pt x="248260" y="96692"/>
                  </a:lnTo>
                  <a:lnTo>
                    <a:pt x="248312" y="131693"/>
                  </a:lnTo>
                  <a:lnTo>
                    <a:pt x="248318" y="161534"/>
                  </a:lnTo>
                  <a:lnTo>
                    <a:pt x="248319" y="197845"/>
                  </a:lnTo>
                  <a:lnTo>
                    <a:pt x="248320" y="232398"/>
                  </a:lnTo>
                  <a:lnTo>
                    <a:pt x="248320" y="267686"/>
                  </a:lnTo>
                  <a:lnTo>
                    <a:pt x="250483" y="298942"/>
                  </a:lnTo>
                  <a:lnTo>
                    <a:pt x="255172" y="333112"/>
                  </a:lnTo>
                  <a:lnTo>
                    <a:pt x="256234" y="340376"/>
                  </a:lnTo>
                  <a:lnTo>
                    <a:pt x="262464" y="358870"/>
                  </a:lnTo>
                  <a:lnTo>
                    <a:pt x="262899" y="364807"/>
                  </a:lnTo>
                  <a:lnTo>
                    <a:pt x="256636" y="358855"/>
                  </a:lnTo>
                  <a:lnTo>
                    <a:pt x="255923" y="354286"/>
                  </a:lnTo>
                  <a:lnTo>
                    <a:pt x="255012" y="353047"/>
                  </a:lnTo>
                  <a:lnTo>
                    <a:pt x="251835" y="351670"/>
                  </a:lnTo>
                  <a:lnTo>
                    <a:pt x="250663" y="350491"/>
                  </a:lnTo>
                  <a:lnTo>
                    <a:pt x="249361" y="347018"/>
                  </a:lnTo>
                  <a:lnTo>
                    <a:pt x="248628" y="340500"/>
                  </a:lnTo>
                  <a:lnTo>
                    <a:pt x="247714" y="338987"/>
                  </a:lnTo>
                  <a:lnTo>
                    <a:pt x="246293" y="337979"/>
                  </a:lnTo>
                  <a:lnTo>
                    <a:pt x="244534" y="337306"/>
                  </a:lnTo>
                  <a:lnTo>
                    <a:pt x="243361" y="336047"/>
                  </a:lnTo>
                  <a:lnTo>
                    <a:pt x="242058" y="332483"/>
                  </a:lnTo>
                  <a:lnTo>
                    <a:pt x="241108" y="322706"/>
                  </a:lnTo>
                  <a:lnTo>
                    <a:pt x="233713" y="3140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3718"/>
            <p:cNvSpPr/>
            <p:nvPr>
              <p:custDataLst>
                <p:tags r:id="rId59"/>
              </p:custDataLst>
            </p:nvPr>
          </p:nvSpPr>
          <p:spPr>
            <a:xfrm>
              <a:off x="3870863" y="2286001"/>
              <a:ext cx="146071" cy="21910"/>
            </a:xfrm>
            <a:custGeom>
              <a:avLst/>
              <a:gdLst/>
              <a:ahLst/>
              <a:cxnLst/>
              <a:rect l="0" t="0" r="0" b="0"/>
              <a:pathLst>
                <a:path w="146071" h="21910">
                  <a:moveTo>
                    <a:pt x="0" y="14606"/>
                  </a:moveTo>
                  <a:lnTo>
                    <a:pt x="0" y="14606"/>
                  </a:lnTo>
                  <a:lnTo>
                    <a:pt x="0" y="3726"/>
                  </a:lnTo>
                  <a:lnTo>
                    <a:pt x="811" y="2484"/>
                  </a:lnTo>
                  <a:lnTo>
                    <a:pt x="2163" y="1655"/>
                  </a:lnTo>
                  <a:lnTo>
                    <a:pt x="7944" y="490"/>
                  </a:lnTo>
                  <a:lnTo>
                    <a:pt x="44027" y="12"/>
                  </a:lnTo>
                  <a:lnTo>
                    <a:pt x="77916" y="0"/>
                  </a:lnTo>
                  <a:lnTo>
                    <a:pt x="108031" y="7944"/>
                  </a:lnTo>
                  <a:lnTo>
                    <a:pt x="121544" y="14796"/>
                  </a:lnTo>
                  <a:lnTo>
                    <a:pt x="129504" y="20504"/>
                  </a:lnTo>
                  <a:lnTo>
                    <a:pt x="146070" y="219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3719"/>
            <p:cNvSpPr/>
            <p:nvPr>
              <p:custDataLst>
                <p:tags r:id="rId60"/>
              </p:custDataLst>
            </p:nvPr>
          </p:nvSpPr>
          <p:spPr>
            <a:xfrm>
              <a:off x="4031540" y="2322518"/>
              <a:ext cx="94947" cy="21911"/>
            </a:xfrm>
            <a:custGeom>
              <a:avLst/>
              <a:gdLst/>
              <a:ahLst/>
              <a:cxnLst/>
              <a:rect l="0" t="0" r="0" b="0"/>
              <a:pathLst>
                <a:path w="94947" h="21911">
                  <a:moveTo>
                    <a:pt x="0" y="0"/>
                  </a:moveTo>
                  <a:lnTo>
                    <a:pt x="0" y="0"/>
                  </a:lnTo>
                  <a:lnTo>
                    <a:pt x="10165" y="0"/>
                  </a:lnTo>
                  <a:lnTo>
                    <a:pt x="14797" y="2164"/>
                  </a:lnTo>
                  <a:lnTo>
                    <a:pt x="19560" y="5019"/>
                  </a:lnTo>
                  <a:lnTo>
                    <a:pt x="54658" y="14682"/>
                  </a:lnTo>
                  <a:lnTo>
                    <a:pt x="89614" y="21690"/>
                  </a:lnTo>
                  <a:lnTo>
                    <a:pt x="94946" y="219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3720"/>
            <p:cNvSpPr/>
            <p:nvPr>
              <p:custDataLst>
                <p:tags r:id="rId61"/>
              </p:custDataLst>
            </p:nvPr>
          </p:nvSpPr>
          <p:spPr>
            <a:xfrm>
              <a:off x="4195313" y="2315214"/>
              <a:ext cx="11512" cy="211803"/>
            </a:xfrm>
            <a:custGeom>
              <a:avLst/>
              <a:gdLst/>
              <a:ahLst/>
              <a:cxnLst/>
              <a:rect l="0" t="0" r="0" b="0"/>
              <a:pathLst>
                <a:path w="11512" h="211803">
                  <a:moveTo>
                    <a:pt x="11511" y="0"/>
                  </a:moveTo>
                  <a:lnTo>
                    <a:pt x="11511" y="0"/>
                  </a:lnTo>
                  <a:lnTo>
                    <a:pt x="5223" y="0"/>
                  </a:lnTo>
                  <a:lnTo>
                    <a:pt x="4885" y="811"/>
                  </a:lnTo>
                  <a:lnTo>
                    <a:pt x="4216" y="34548"/>
                  </a:lnTo>
                  <a:lnTo>
                    <a:pt x="4209" y="66434"/>
                  </a:lnTo>
                  <a:lnTo>
                    <a:pt x="2044" y="87850"/>
                  </a:lnTo>
                  <a:lnTo>
                    <a:pt x="0" y="103153"/>
                  </a:lnTo>
                  <a:lnTo>
                    <a:pt x="3136" y="139426"/>
                  </a:lnTo>
                  <a:lnTo>
                    <a:pt x="3996" y="173972"/>
                  </a:lnTo>
                  <a:lnTo>
                    <a:pt x="4208" y="2118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SMARTInkShape-Group917"/>
          <p:cNvGrpSpPr/>
          <p:nvPr/>
        </p:nvGrpSpPr>
        <p:grpSpPr>
          <a:xfrm>
            <a:off x="4405150" y="2103412"/>
            <a:ext cx="1597295" cy="591586"/>
            <a:chOff x="4405150" y="2103412"/>
            <a:chExt cx="1597295" cy="591586"/>
          </a:xfrm>
        </p:grpSpPr>
        <p:sp>
          <p:nvSpPr>
            <p:cNvPr id="196" name="SMARTInkShape-3721"/>
            <p:cNvSpPr/>
            <p:nvPr>
              <p:custDataLst>
                <p:tags r:id="rId45"/>
              </p:custDataLst>
            </p:nvPr>
          </p:nvSpPr>
          <p:spPr>
            <a:xfrm>
              <a:off x="4405150" y="2169172"/>
              <a:ext cx="188762" cy="36399"/>
            </a:xfrm>
            <a:custGeom>
              <a:avLst/>
              <a:gdLst/>
              <a:ahLst/>
              <a:cxnLst/>
              <a:rect l="0" t="0" r="0" b="0"/>
              <a:pathLst>
                <a:path w="188762" h="36399">
                  <a:moveTo>
                    <a:pt x="20780" y="14579"/>
                  </a:moveTo>
                  <a:lnTo>
                    <a:pt x="20780" y="14579"/>
                  </a:lnTo>
                  <a:lnTo>
                    <a:pt x="16903" y="10702"/>
                  </a:lnTo>
                  <a:lnTo>
                    <a:pt x="12835" y="8798"/>
                  </a:lnTo>
                  <a:lnTo>
                    <a:pt x="10614" y="8290"/>
                  </a:lnTo>
                  <a:lnTo>
                    <a:pt x="9134" y="7141"/>
                  </a:lnTo>
                  <a:lnTo>
                    <a:pt x="7489" y="3699"/>
                  </a:lnTo>
                  <a:lnTo>
                    <a:pt x="6238" y="2456"/>
                  </a:lnTo>
                  <a:lnTo>
                    <a:pt x="0" y="299"/>
                  </a:lnTo>
                  <a:lnTo>
                    <a:pt x="5257" y="0"/>
                  </a:lnTo>
                  <a:lnTo>
                    <a:pt x="19902" y="12094"/>
                  </a:lnTo>
                  <a:lnTo>
                    <a:pt x="30889" y="14654"/>
                  </a:lnTo>
                  <a:lnTo>
                    <a:pt x="40456" y="19380"/>
                  </a:lnTo>
                  <a:lnTo>
                    <a:pt x="52397" y="21952"/>
                  </a:lnTo>
                  <a:lnTo>
                    <a:pt x="64114" y="27517"/>
                  </a:lnTo>
                  <a:lnTo>
                    <a:pt x="84946" y="31203"/>
                  </a:lnTo>
                  <a:lnTo>
                    <a:pt x="91496" y="34140"/>
                  </a:lnTo>
                  <a:lnTo>
                    <a:pt x="124120" y="36398"/>
                  </a:lnTo>
                  <a:lnTo>
                    <a:pt x="129735" y="34285"/>
                  </a:lnTo>
                  <a:lnTo>
                    <a:pt x="132369" y="32585"/>
                  </a:lnTo>
                  <a:lnTo>
                    <a:pt x="143830" y="30193"/>
                  </a:lnTo>
                  <a:lnTo>
                    <a:pt x="180006" y="29188"/>
                  </a:lnTo>
                  <a:lnTo>
                    <a:pt x="188761" y="29186"/>
                  </a:lnTo>
                  <a:lnTo>
                    <a:pt x="181457" y="291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3722"/>
            <p:cNvSpPr/>
            <p:nvPr>
              <p:custDataLst>
                <p:tags r:id="rId46"/>
              </p:custDataLst>
            </p:nvPr>
          </p:nvSpPr>
          <p:spPr>
            <a:xfrm>
              <a:off x="4528180" y="2103412"/>
              <a:ext cx="21910" cy="248321"/>
            </a:xfrm>
            <a:custGeom>
              <a:avLst/>
              <a:gdLst/>
              <a:ahLst/>
              <a:cxnLst/>
              <a:rect l="0" t="0" r="0" b="0"/>
              <a:pathLst>
                <a:path w="21910" h="248321">
                  <a:moveTo>
                    <a:pt x="7302" y="0"/>
                  </a:moveTo>
                  <a:lnTo>
                    <a:pt x="7302" y="0"/>
                  </a:lnTo>
                  <a:lnTo>
                    <a:pt x="300" y="0"/>
                  </a:lnTo>
                  <a:lnTo>
                    <a:pt x="7" y="31211"/>
                  </a:lnTo>
                  <a:lnTo>
                    <a:pt x="0" y="66922"/>
                  </a:lnTo>
                  <a:lnTo>
                    <a:pt x="811" y="89350"/>
                  </a:lnTo>
                  <a:lnTo>
                    <a:pt x="6851" y="124117"/>
                  </a:lnTo>
                  <a:lnTo>
                    <a:pt x="7276" y="158240"/>
                  </a:lnTo>
                  <a:lnTo>
                    <a:pt x="8112" y="192326"/>
                  </a:lnTo>
                  <a:lnTo>
                    <a:pt x="16319" y="226409"/>
                  </a:lnTo>
                  <a:lnTo>
                    <a:pt x="21173" y="239904"/>
                  </a:lnTo>
                  <a:lnTo>
                    <a:pt x="21909" y="2483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3723"/>
            <p:cNvSpPr/>
            <p:nvPr>
              <p:custDataLst>
                <p:tags r:id="rId47"/>
              </p:custDataLst>
            </p:nvPr>
          </p:nvSpPr>
          <p:spPr>
            <a:xfrm>
              <a:off x="4652341" y="2176924"/>
              <a:ext cx="186432" cy="518074"/>
            </a:xfrm>
            <a:custGeom>
              <a:avLst/>
              <a:gdLst/>
              <a:ahLst/>
              <a:cxnLst/>
              <a:rect l="0" t="0" r="0" b="0"/>
              <a:pathLst>
                <a:path w="186432" h="518074">
                  <a:moveTo>
                    <a:pt x="21908" y="518073"/>
                  </a:moveTo>
                  <a:lnTo>
                    <a:pt x="21908" y="518073"/>
                  </a:lnTo>
                  <a:lnTo>
                    <a:pt x="15620" y="518073"/>
                  </a:lnTo>
                  <a:lnTo>
                    <a:pt x="15281" y="517261"/>
                  </a:lnTo>
                  <a:lnTo>
                    <a:pt x="14605" y="510772"/>
                  </a:lnTo>
                  <a:lnTo>
                    <a:pt x="14605" y="518073"/>
                  </a:lnTo>
                  <a:lnTo>
                    <a:pt x="13793" y="492540"/>
                  </a:lnTo>
                  <a:lnTo>
                    <a:pt x="8316" y="465349"/>
                  </a:lnTo>
                  <a:lnTo>
                    <a:pt x="5271" y="430220"/>
                  </a:lnTo>
                  <a:lnTo>
                    <a:pt x="1039" y="397298"/>
                  </a:lnTo>
                  <a:lnTo>
                    <a:pt x="306" y="365251"/>
                  </a:lnTo>
                  <a:lnTo>
                    <a:pt x="89" y="330058"/>
                  </a:lnTo>
                  <a:lnTo>
                    <a:pt x="25" y="293933"/>
                  </a:lnTo>
                  <a:lnTo>
                    <a:pt x="6" y="257532"/>
                  </a:lnTo>
                  <a:lnTo>
                    <a:pt x="0" y="221049"/>
                  </a:lnTo>
                  <a:lnTo>
                    <a:pt x="3876" y="184541"/>
                  </a:lnTo>
                  <a:lnTo>
                    <a:pt x="6286" y="151904"/>
                  </a:lnTo>
                  <a:lnTo>
                    <a:pt x="10877" y="117798"/>
                  </a:lnTo>
                  <a:lnTo>
                    <a:pt x="24718" y="81585"/>
                  </a:lnTo>
                  <a:lnTo>
                    <a:pt x="36108" y="50988"/>
                  </a:lnTo>
                  <a:lnTo>
                    <a:pt x="46173" y="25378"/>
                  </a:lnTo>
                  <a:lnTo>
                    <a:pt x="53250" y="16965"/>
                  </a:lnTo>
                  <a:lnTo>
                    <a:pt x="71019" y="4952"/>
                  </a:lnTo>
                  <a:lnTo>
                    <a:pt x="81453" y="1132"/>
                  </a:lnTo>
                  <a:lnTo>
                    <a:pt x="93561" y="0"/>
                  </a:lnTo>
                  <a:lnTo>
                    <a:pt x="107427" y="3542"/>
                  </a:lnTo>
                  <a:lnTo>
                    <a:pt x="130069" y="16704"/>
                  </a:lnTo>
                  <a:lnTo>
                    <a:pt x="132968" y="19904"/>
                  </a:lnTo>
                  <a:lnTo>
                    <a:pt x="143275" y="41053"/>
                  </a:lnTo>
                  <a:lnTo>
                    <a:pt x="146035" y="74896"/>
                  </a:lnTo>
                  <a:lnTo>
                    <a:pt x="143890" y="79819"/>
                  </a:lnTo>
                  <a:lnTo>
                    <a:pt x="135187" y="90613"/>
                  </a:lnTo>
                  <a:lnTo>
                    <a:pt x="130953" y="92755"/>
                  </a:lnTo>
                  <a:lnTo>
                    <a:pt x="123611" y="94402"/>
                  </a:lnTo>
                  <a:lnTo>
                    <a:pt x="116881" y="94469"/>
                  </a:lnTo>
                  <a:lnTo>
                    <a:pt x="120739" y="98346"/>
                  </a:lnTo>
                  <a:lnTo>
                    <a:pt x="124802" y="100249"/>
                  </a:lnTo>
                  <a:lnTo>
                    <a:pt x="127022" y="100757"/>
                  </a:lnTo>
                  <a:lnTo>
                    <a:pt x="134023" y="105349"/>
                  </a:lnTo>
                  <a:lnTo>
                    <a:pt x="161321" y="123728"/>
                  </a:lnTo>
                  <a:lnTo>
                    <a:pt x="176401" y="133430"/>
                  </a:lnTo>
                  <a:lnTo>
                    <a:pt x="179837" y="138294"/>
                  </a:lnTo>
                  <a:lnTo>
                    <a:pt x="182176" y="143161"/>
                  </a:lnTo>
                  <a:lnTo>
                    <a:pt x="185920" y="148029"/>
                  </a:lnTo>
                  <a:lnTo>
                    <a:pt x="186431" y="150463"/>
                  </a:lnTo>
                  <a:lnTo>
                    <a:pt x="185961" y="152897"/>
                  </a:lnTo>
                  <a:lnTo>
                    <a:pt x="184086" y="157766"/>
                  </a:lnTo>
                  <a:lnTo>
                    <a:pt x="183252" y="162635"/>
                  </a:lnTo>
                  <a:lnTo>
                    <a:pt x="182219" y="164258"/>
                  </a:lnTo>
                  <a:lnTo>
                    <a:pt x="180718" y="165340"/>
                  </a:lnTo>
                  <a:lnTo>
                    <a:pt x="178906" y="166061"/>
                  </a:lnTo>
                  <a:lnTo>
                    <a:pt x="177698" y="167354"/>
                  </a:lnTo>
                  <a:lnTo>
                    <a:pt x="176356" y="170954"/>
                  </a:lnTo>
                  <a:lnTo>
                    <a:pt x="175186" y="172238"/>
                  </a:lnTo>
                  <a:lnTo>
                    <a:pt x="157868" y="179601"/>
                  </a:lnTo>
                  <a:lnTo>
                    <a:pt x="140028" y="185658"/>
                  </a:lnTo>
                  <a:lnTo>
                    <a:pt x="126511" y="193692"/>
                  </a:lnTo>
                  <a:lnTo>
                    <a:pt x="111217" y="198284"/>
                  </a:lnTo>
                  <a:lnTo>
                    <a:pt x="108227" y="200197"/>
                  </a:lnTo>
                  <a:lnTo>
                    <a:pt x="104905" y="204486"/>
                  </a:lnTo>
                  <a:lnTo>
                    <a:pt x="104019" y="206765"/>
                  </a:lnTo>
                  <a:lnTo>
                    <a:pt x="102617" y="208285"/>
                  </a:lnTo>
                  <a:lnTo>
                    <a:pt x="96114" y="210925"/>
                  </a:lnTo>
                  <a:lnTo>
                    <a:pt x="95464" y="213311"/>
                  </a:lnTo>
                  <a:lnTo>
                    <a:pt x="94943" y="2186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3724"/>
            <p:cNvSpPr/>
            <p:nvPr>
              <p:custDataLst>
                <p:tags r:id="rId48"/>
              </p:custDataLst>
            </p:nvPr>
          </p:nvSpPr>
          <p:spPr>
            <a:xfrm>
              <a:off x="4820631" y="2396667"/>
              <a:ext cx="116546" cy="188778"/>
            </a:xfrm>
            <a:custGeom>
              <a:avLst/>
              <a:gdLst/>
              <a:ahLst/>
              <a:cxnLst/>
              <a:rect l="0" t="0" r="0" b="0"/>
              <a:pathLst>
                <a:path w="116546" h="188778">
                  <a:moveTo>
                    <a:pt x="50813" y="50010"/>
                  </a:moveTo>
                  <a:lnTo>
                    <a:pt x="50813" y="50010"/>
                  </a:lnTo>
                  <a:lnTo>
                    <a:pt x="46936" y="50010"/>
                  </a:lnTo>
                  <a:lnTo>
                    <a:pt x="45794" y="49199"/>
                  </a:lnTo>
                  <a:lnTo>
                    <a:pt x="45032" y="47846"/>
                  </a:lnTo>
                  <a:lnTo>
                    <a:pt x="44525" y="46133"/>
                  </a:lnTo>
                  <a:lnTo>
                    <a:pt x="43375" y="44991"/>
                  </a:lnTo>
                  <a:lnTo>
                    <a:pt x="35699" y="40994"/>
                  </a:lnTo>
                  <a:lnTo>
                    <a:pt x="33433" y="39130"/>
                  </a:lnTo>
                  <a:lnTo>
                    <a:pt x="30916" y="34896"/>
                  </a:lnTo>
                  <a:lnTo>
                    <a:pt x="30245" y="32630"/>
                  </a:lnTo>
                  <a:lnTo>
                    <a:pt x="28986" y="31120"/>
                  </a:lnTo>
                  <a:lnTo>
                    <a:pt x="25423" y="29442"/>
                  </a:lnTo>
                  <a:lnTo>
                    <a:pt x="24148" y="28183"/>
                  </a:lnTo>
                  <a:lnTo>
                    <a:pt x="15410" y="14844"/>
                  </a:lnTo>
                  <a:lnTo>
                    <a:pt x="15850" y="13582"/>
                  </a:lnTo>
                  <a:lnTo>
                    <a:pt x="25204" y="2648"/>
                  </a:lnTo>
                  <a:lnTo>
                    <a:pt x="29423" y="558"/>
                  </a:lnTo>
                  <a:lnTo>
                    <a:pt x="31684" y="0"/>
                  </a:lnTo>
                  <a:lnTo>
                    <a:pt x="34003" y="440"/>
                  </a:lnTo>
                  <a:lnTo>
                    <a:pt x="41955" y="4125"/>
                  </a:lnTo>
                  <a:lnTo>
                    <a:pt x="53418" y="6389"/>
                  </a:lnTo>
                  <a:lnTo>
                    <a:pt x="62314" y="11839"/>
                  </a:lnTo>
                  <a:lnTo>
                    <a:pt x="67556" y="16274"/>
                  </a:lnTo>
                  <a:lnTo>
                    <a:pt x="70427" y="23114"/>
                  </a:lnTo>
                  <a:lnTo>
                    <a:pt x="76629" y="45446"/>
                  </a:lnTo>
                  <a:lnTo>
                    <a:pt x="72362" y="79401"/>
                  </a:lnTo>
                  <a:lnTo>
                    <a:pt x="57953" y="115609"/>
                  </a:lnTo>
                  <a:lnTo>
                    <a:pt x="52363" y="124610"/>
                  </a:lnTo>
                  <a:lnTo>
                    <a:pt x="24232" y="148928"/>
                  </a:lnTo>
                  <a:lnTo>
                    <a:pt x="19253" y="150779"/>
                  </a:lnTo>
                  <a:lnTo>
                    <a:pt x="16789" y="150461"/>
                  </a:lnTo>
                  <a:lnTo>
                    <a:pt x="8442" y="145841"/>
                  </a:lnTo>
                  <a:lnTo>
                    <a:pt x="7637" y="143185"/>
                  </a:lnTo>
                  <a:lnTo>
                    <a:pt x="7422" y="141341"/>
                  </a:lnTo>
                  <a:lnTo>
                    <a:pt x="5019" y="137128"/>
                  </a:lnTo>
                  <a:lnTo>
                    <a:pt x="2058" y="132550"/>
                  </a:lnTo>
                  <a:lnTo>
                    <a:pt x="390" y="125411"/>
                  </a:lnTo>
                  <a:lnTo>
                    <a:pt x="0" y="120580"/>
                  </a:lnTo>
                  <a:lnTo>
                    <a:pt x="708" y="118967"/>
                  </a:lnTo>
                  <a:lnTo>
                    <a:pt x="1991" y="117892"/>
                  </a:lnTo>
                  <a:lnTo>
                    <a:pt x="3658" y="117175"/>
                  </a:lnTo>
                  <a:lnTo>
                    <a:pt x="4769" y="115886"/>
                  </a:lnTo>
                  <a:lnTo>
                    <a:pt x="6004" y="112290"/>
                  </a:lnTo>
                  <a:lnTo>
                    <a:pt x="7145" y="111006"/>
                  </a:lnTo>
                  <a:lnTo>
                    <a:pt x="10576" y="109579"/>
                  </a:lnTo>
                  <a:lnTo>
                    <a:pt x="24135" y="108539"/>
                  </a:lnTo>
                  <a:lnTo>
                    <a:pt x="35244" y="112345"/>
                  </a:lnTo>
                  <a:lnTo>
                    <a:pt x="48519" y="121713"/>
                  </a:lnTo>
                  <a:lnTo>
                    <a:pt x="69553" y="142682"/>
                  </a:lnTo>
                  <a:lnTo>
                    <a:pt x="78186" y="154651"/>
                  </a:lnTo>
                  <a:lnTo>
                    <a:pt x="113957" y="186202"/>
                  </a:lnTo>
                  <a:lnTo>
                    <a:pt x="116545" y="1887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3725"/>
            <p:cNvSpPr/>
            <p:nvPr>
              <p:custDataLst>
                <p:tags r:id="rId49"/>
              </p:custDataLst>
            </p:nvPr>
          </p:nvSpPr>
          <p:spPr>
            <a:xfrm>
              <a:off x="5024818" y="2242179"/>
              <a:ext cx="153375" cy="204332"/>
            </a:xfrm>
            <a:custGeom>
              <a:avLst/>
              <a:gdLst/>
              <a:ahLst/>
              <a:cxnLst/>
              <a:rect l="0" t="0" r="0" b="0"/>
              <a:pathLst>
                <a:path w="153375" h="204332">
                  <a:moveTo>
                    <a:pt x="0" y="0"/>
                  </a:moveTo>
                  <a:lnTo>
                    <a:pt x="0" y="0"/>
                  </a:lnTo>
                  <a:lnTo>
                    <a:pt x="0" y="6288"/>
                  </a:lnTo>
                  <a:lnTo>
                    <a:pt x="3877" y="10880"/>
                  </a:lnTo>
                  <a:lnTo>
                    <a:pt x="5781" y="17278"/>
                  </a:lnTo>
                  <a:lnTo>
                    <a:pt x="12950" y="52000"/>
                  </a:lnTo>
                  <a:lnTo>
                    <a:pt x="14280" y="84389"/>
                  </a:lnTo>
                  <a:lnTo>
                    <a:pt x="19561" y="116213"/>
                  </a:lnTo>
                  <a:lnTo>
                    <a:pt x="21447" y="145943"/>
                  </a:lnTo>
                  <a:lnTo>
                    <a:pt x="21870" y="181935"/>
                  </a:lnTo>
                  <a:lnTo>
                    <a:pt x="21910" y="204331"/>
                  </a:lnTo>
                  <a:lnTo>
                    <a:pt x="21910" y="170157"/>
                  </a:lnTo>
                  <a:lnTo>
                    <a:pt x="27691" y="135928"/>
                  </a:lnTo>
                  <a:lnTo>
                    <a:pt x="32790" y="103131"/>
                  </a:lnTo>
                  <a:lnTo>
                    <a:pt x="36593" y="73209"/>
                  </a:lnTo>
                  <a:lnTo>
                    <a:pt x="42130" y="52799"/>
                  </a:lnTo>
                  <a:lnTo>
                    <a:pt x="49780" y="34945"/>
                  </a:lnTo>
                  <a:lnTo>
                    <a:pt x="50726" y="27035"/>
                  </a:lnTo>
                  <a:lnTo>
                    <a:pt x="51671" y="26138"/>
                  </a:lnTo>
                  <a:lnTo>
                    <a:pt x="53112" y="26352"/>
                  </a:lnTo>
                  <a:lnTo>
                    <a:pt x="57378" y="28649"/>
                  </a:lnTo>
                  <a:lnTo>
                    <a:pt x="75569" y="63536"/>
                  </a:lnTo>
                  <a:lnTo>
                    <a:pt x="87655" y="97782"/>
                  </a:lnTo>
                  <a:lnTo>
                    <a:pt x="94797" y="133159"/>
                  </a:lnTo>
                  <a:lnTo>
                    <a:pt x="102701" y="156684"/>
                  </a:lnTo>
                  <a:lnTo>
                    <a:pt x="107522" y="166798"/>
                  </a:lnTo>
                  <a:lnTo>
                    <a:pt x="109152" y="173608"/>
                  </a:lnTo>
                  <a:lnTo>
                    <a:pt x="110096" y="174167"/>
                  </a:lnTo>
                  <a:lnTo>
                    <a:pt x="116545" y="175240"/>
                  </a:lnTo>
                  <a:lnTo>
                    <a:pt x="122669" y="151974"/>
                  </a:lnTo>
                  <a:lnTo>
                    <a:pt x="128497" y="135827"/>
                  </a:lnTo>
                  <a:lnTo>
                    <a:pt x="136222" y="100518"/>
                  </a:lnTo>
                  <a:lnTo>
                    <a:pt x="144956" y="64767"/>
                  </a:lnTo>
                  <a:lnTo>
                    <a:pt x="145740" y="56429"/>
                  </a:lnTo>
                  <a:lnTo>
                    <a:pt x="146662" y="54661"/>
                  </a:lnTo>
                  <a:lnTo>
                    <a:pt x="148087" y="53482"/>
                  </a:lnTo>
                  <a:lnTo>
                    <a:pt x="153282" y="51165"/>
                  </a:lnTo>
                  <a:lnTo>
                    <a:pt x="153374" y="584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3726"/>
            <p:cNvSpPr/>
            <p:nvPr>
              <p:custDataLst>
                <p:tags r:id="rId50"/>
              </p:custDataLst>
            </p:nvPr>
          </p:nvSpPr>
          <p:spPr>
            <a:xfrm>
              <a:off x="5214709" y="2337124"/>
              <a:ext cx="14582" cy="341665"/>
            </a:xfrm>
            <a:custGeom>
              <a:avLst/>
              <a:gdLst/>
              <a:ahLst/>
              <a:cxnLst/>
              <a:rect l="0" t="0" r="0" b="0"/>
              <a:pathLst>
                <a:path w="14582" h="341665">
                  <a:moveTo>
                    <a:pt x="0" y="0"/>
                  </a:moveTo>
                  <a:lnTo>
                    <a:pt x="0" y="0"/>
                  </a:lnTo>
                  <a:lnTo>
                    <a:pt x="0" y="31223"/>
                  </a:lnTo>
                  <a:lnTo>
                    <a:pt x="0" y="65997"/>
                  </a:lnTo>
                  <a:lnTo>
                    <a:pt x="5020" y="100829"/>
                  </a:lnTo>
                  <a:lnTo>
                    <a:pt x="6627" y="129330"/>
                  </a:lnTo>
                  <a:lnTo>
                    <a:pt x="7103" y="158332"/>
                  </a:lnTo>
                  <a:lnTo>
                    <a:pt x="7244" y="187484"/>
                  </a:lnTo>
                  <a:lnTo>
                    <a:pt x="7286" y="215868"/>
                  </a:lnTo>
                  <a:lnTo>
                    <a:pt x="9464" y="249844"/>
                  </a:lnTo>
                  <a:lnTo>
                    <a:pt x="13930" y="286361"/>
                  </a:lnTo>
                  <a:lnTo>
                    <a:pt x="14548" y="322150"/>
                  </a:lnTo>
                  <a:lnTo>
                    <a:pt x="14581" y="329282"/>
                  </a:lnTo>
                  <a:lnTo>
                    <a:pt x="12431" y="335157"/>
                  </a:lnTo>
                  <a:lnTo>
                    <a:pt x="8316" y="341664"/>
                  </a:lnTo>
                  <a:lnTo>
                    <a:pt x="7979" y="341386"/>
                  </a:lnTo>
                  <a:lnTo>
                    <a:pt x="7304" y="335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3727"/>
            <p:cNvSpPr/>
            <p:nvPr>
              <p:custDataLst>
                <p:tags r:id="rId51"/>
              </p:custDataLst>
            </p:nvPr>
          </p:nvSpPr>
          <p:spPr>
            <a:xfrm>
              <a:off x="5156281" y="2519918"/>
              <a:ext cx="182589" cy="29009"/>
            </a:xfrm>
            <a:custGeom>
              <a:avLst/>
              <a:gdLst/>
              <a:ahLst/>
              <a:cxnLst/>
              <a:rect l="0" t="0" r="0" b="0"/>
              <a:pathLst>
                <a:path w="182589" h="29009">
                  <a:moveTo>
                    <a:pt x="0" y="21705"/>
                  </a:moveTo>
                  <a:lnTo>
                    <a:pt x="0" y="21705"/>
                  </a:lnTo>
                  <a:lnTo>
                    <a:pt x="0" y="10613"/>
                  </a:lnTo>
                  <a:lnTo>
                    <a:pt x="812" y="9442"/>
                  </a:lnTo>
                  <a:lnTo>
                    <a:pt x="2164" y="8660"/>
                  </a:lnTo>
                  <a:lnTo>
                    <a:pt x="7944" y="7561"/>
                  </a:lnTo>
                  <a:lnTo>
                    <a:pt x="13269" y="6492"/>
                  </a:lnTo>
                  <a:lnTo>
                    <a:pt x="26203" y="2140"/>
                  </a:lnTo>
                  <a:lnTo>
                    <a:pt x="61090" y="0"/>
                  </a:lnTo>
                  <a:lnTo>
                    <a:pt x="80316" y="667"/>
                  </a:lnTo>
                  <a:lnTo>
                    <a:pt x="110672" y="9968"/>
                  </a:lnTo>
                  <a:lnTo>
                    <a:pt x="144054" y="19598"/>
                  </a:lnTo>
                  <a:lnTo>
                    <a:pt x="160080" y="23245"/>
                  </a:lnTo>
                  <a:lnTo>
                    <a:pt x="174094" y="28249"/>
                  </a:lnTo>
                  <a:lnTo>
                    <a:pt x="182588" y="290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3728"/>
            <p:cNvSpPr/>
            <p:nvPr>
              <p:custDataLst>
                <p:tags r:id="rId52"/>
              </p:custDataLst>
            </p:nvPr>
          </p:nvSpPr>
          <p:spPr>
            <a:xfrm>
              <a:off x="5338869" y="2541623"/>
              <a:ext cx="109554" cy="14608"/>
            </a:xfrm>
            <a:custGeom>
              <a:avLst/>
              <a:gdLst/>
              <a:ahLst/>
              <a:cxnLst/>
              <a:rect l="0" t="0" r="0" b="0"/>
              <a:pathLst>
                <a:path w="109554" h="14608">
                  <a:moveTo>
                    <a:pt x="0" y="0"/>
                  </a:moveTo>
                  <a:lnTo>
                    <a:pt x="0" y="0"/>
                  </a:lnTo>
                  <a:lnTo>
                    <a:pt x="32677" y="0"/>
                  </a:lnTo>
                  <a:lnTo>
                    <a:pt x="65972" y="811"/>
                  </a:lnTo>
                  <a:lnTo>
                    <a:pt x="102073" y="12122"/>
                  </a:lnTo>
                  <a:lnTo>
                    <a:pt x="109553" y="146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3729"/>
            <p:cNvSpPr/>
            <p:nvPr>
              <p:custDataLst>
                <p:tags r:id="rId53"/>
              </p:custDataLst>
            </p:nvPr>
          </p:nvSpPr>
          <p:spPr>
            <a:xfrm>
              <a:off x="5514288" y="2469737"/>
              <a:ext cx="138633" cy="187260"/>
            </a:xfrm>
            <a:custGeom>
              <a:avLst/>
              <a:gdLst/>
              <a:ahLst/>
              <a:cxnLst/>
              <a:rect l="0" t="0" r="0" b="0"/>
              <a:pathLst>
                <a:path w="138633" h="187260">
                  <a:moveTo>
                    <a:pt x="65597" y="28065"/>
                  </a:moveTo>
                  <a:lnTo>
                    <a:pt x="65597" y="28065"/>
                  </a:lnTo>
                  <a:lnTo>
                    <a:pt x="71886" y="28065"/>
                  </a:lnTo>
                  <a:lnTo>
                    <a:pt x="72224" y="27253"/>
                  </a:lnTo>
                  <a:lnTo>
                    <a:pt x="72893" y="20851"/>
                  </a:lnTo>
                  <a:lnTo>
                    <a:pt x="72898" y="24665"/>
                  </a:lnTo>
                  <a:lnTo>
                    <a:pt x="72087" y="25798"/>
                  </a:lnTo>
                  <a:lnTo>
                    <a:pt x="69022" y="27057"/>
                  </a:lnTo>
                  <a:lnTo>
                    <a:pt x="67881" y="28205"/>
                  </a:lnTo>
                  <a:lnTo>
                    <a:pt x="63884" y="35877"/>
                  </a:lnTo>
                  <a:lnTo>
                    <a:pt x="62020" y="38142"/>
                  </a:lnTo>
                  <a:lnTo>
                    <a:pt x="55622" y="40659"/>
                  </a:lnTo>
                  <a:lnTo>
                    <a:pt x="48179" y="42588"/>
                  </a:lnTo>
                  <a:lnTo>
                    <a:pt x="36714" y="49220"/>
                  </a:lnTo>
                  <a:lnTo>
                    <a:pt x="29425" y="49946"/>
                  </a:lnTo>
                  <a:lnTo>
                    <a:pt x="29182" y="46089"/>
                  </a:lnTo>
                  <a:lnTo>
                    <a:pt x="31289" y="42027"/>
                  </a:lnTo>
                  <a:lnTo>
                    <a:pt x="32987" y="39807"/>
                  </a:lnTo>
                  <a:lnTo>
                    <a:pt x="34874" y="33013"/>
                  </a:lnTo>
                  <a:lnTo>
                    <a:pt x="36524" y="25395"/>
                  </a:lnTo>
                  <a:lnTo>
                    <a:pt x="42015" y="16544"/>
                  </a:lnTo>
                  <a:lnTo>
                    <a:pt x="54469" y="2730"/>
                  </a:lnTo>
                  <a:lnTo>
                    <a:pt x="58758" y="575"/>
                  </a:lnTo>
                  <a:lnTo>
                    <a:pt x="61038" y="0"/>
                  </a:lnTo>
                  <a:lnTo>
                    <a:pt x="63368" y="429"/>
                  </a:lnTo>
                  <a:lnTo>
                    <a:pt x="68123" y="3068"/>
                  </a:lnTo>
                  <a:lnTo>
                    <a:pt x="69715" y="4908"/>
                  </a:lnTo>
                  <a:lnTo>
                    <a:pt x="77640" y="24262"/>
                  </a:lnTo>
                  <a:lnTo>
                    <a:pt x="85835" y="59506"/>
                  </a:lnTo>
                  <a:lnTo>
                    <a:pt x="86476" y="89070"/>
                  </a:lnTo>
                  <a:lnTo>
                    <a:pt x="81190" y="123350"/>
                  </a:lnTo>
                  <a:lnTo>
                    <a:pt x="72390" y="151628"/>
                  </a:lnTo>
                  <a:lnTo>
                    <a:pt x="63061" y="167706"/>
                  </a:lnTo>
                  <a:lnTo>
                    <a:pt x="39488" y="185405"/>
                  </a:lnTo>
                  <a:lnTo>
                    <a:pt x="34247" y="187259"/>
                  </a:lnTo>
                  <a:lnTo>
                    <a:pt x="27047" y="185919"/>
                  </a:lnTo>
                  <a:lnTo>
                    <a:pt x="16034" y="180602"/>
                  </a:lnTo>
                  <a:lnTo>
                    <a:pt x="5043" y="171536"/>
                  </a:lnTo>
                  <a:lnTo>
                    <a:pt x="2167" y="164594"/>
                  </a:lnTo>
                  <a:lnTo>
                    <a:pt x="0" y="138906"/>
                  </a:lnTo>
                  <a:lnTo>
                    <a:pt x="2089" y="131969"/>
                  </a:lnTo>
                  <a:lnTo>
                    <a:pt x="4911" y="126181"/>
                  </a:lnTo>
                  <a:lnTo>
                    <a:pt x="7311" y="118359"/>
                  </a:lnTo>
                  <a:lnTo>
                    <a:pt x="10748" y="113369"/>
                  </a:lnTo>
                  <a:lnTo>
                    <a:pt x="14981" y="110611"/>
                  </a:lnTo>
                  <a:lnTo>
                    <a:pt x="20380" y="109384"/>
                  </a:lnTo>
                  <a:lnTo>
                    <a:pt x="28188" y="108840"/>
                  </a:lnTo>
                  <a:lnTo>
                    <a:pt x="34905" y="110761"/>
                  </a:lnTo>
                  <a:lnTo>
                    <a:pt x="68259" y="128783"/>
                  </a:lnTo>
                  <a:lnTo>
                    <a:pt x="104420" y="157707"/>
                  </a:lnTo>
                  <a:lnTo>
                    <a:pt x="114339" y="168546"/>
                  </a:lnTo>
                  <a:lnTo>
                    <a:pt x="128771" y="173399"/>
                  </a:lnTo>
                  <a:lnTo>
                    <a:pt x="138632" y="1741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3730"/>
            <p:cNvSpPr/>
            <p:nvPr>
              <p:custDataLst>
                <p:tags r:id="rId54"/>
              </p:custDataLst>
            </p:nvPr>
          </p:nvSpPr>
          <p:spPr>
            <a:xfrm>
              <a:off x="5740562" y="2337133"/>
              <a:ext cx="261883" cy="14600"/>
            </a:xfrm>
            <a:custGeom>
              <a:avLst/>
              <a:gdLst/>
              <a:ahLst/>
              <a:cxnLst/>
              <a:rect l="0" t="0" r="0" b="0"/>
              <a:pathLst>
                <a:path w="261883" h="14600">
                  <a:moveTo>
                    <a:pt x="7304" y="14599"/>
                  </a:moveTo>
                  <a:lnTo>
                    <a:pt x="7304" y="14599"/>
                  </a:lnTo>
                  <a:lnTo>
                    <a:pt x="301" y="14599"/>
                  </a:lnTo>
                  <a:lnTo>
                    <a:pt x="0" y="7295"/>
                  </a:lnTo>
                  <a:lnTo>
                    <a:pt x="14043" y="7295"/>
                  </a:lnTo>
                  <a:lnTo>
                    <a:pt x="20578" y="9459"/>
                  </a:lnTo>
                  <a:lnTo>
                    <a:pt x="26187" y="12314"/>
                  </a:lnTo>
                  <a:lnTo>
                    <a:pt x="38874" y="14298"/>
                  </a:lnTo>
                  <a:lnTo>
                    <a:pt x="75065" y="14595"/>
                  </a:lnTo>
                  <a:lnTo>
                    <a:pt x="107238" y="14598"/>
                  </a:lnTo>
                  <a:lnTo>
                    <a:pt x="126618" y="13787"/>
                  </a:lnTo>
                  <a:lnTo>
                    <a:pt x="151603" y="7972"/>
                  </a:lnTo>
                  <a:lnTo>
                    <a:pt x="179527" y="6543"/>
                  </a:lnTo>
                  <a:lnTo>
                    <a:pt x="202302" y="1015"/>
                  </a:lnTo>
                  <a:lnTo>
                    <a:pt x="236217" y="9"/>
                  </a:lnTo>
                  <a:lnTo>
                    <a:pt x="242400" y="0"/>
                  </a:lnTo>
                  <a:lnTo>
                    <a:pt x="244373" y="808"/>
                  </a:lnTo>
                  <a:lnTo>
                    <a:pt x="245689" y="2159"/>
                  </a:lnTo>
                  <a:lnTo>
                    <a:pt x="246566" y="3871"/>
                  </a:lnTo>
                  <a:lnTo>
                    <a:pt x="247962" y="5012"/>
                  </a:lnTo>
                  <a:lnTo>
                    <a:pt x="255277" y="7206"/>
                  </a:lnTo>
                  <a:lnTo>
                    <a:pt x="259398" y="7269"/>
                  </a:lnTo>
                  <a:lnTo>
                    <a:pt x="260574" y="8089"/>
                  </a:lnTo>
                  <a:lnTo>
                    <a:pt x="261358" y="9447"/>
                  </a:lnTo>
                  <a:lnTo>
                    <a:pt x="261882" y="11164"/>
                  </a:lnTo>
                  <a:lnTo>
                    <a:pt x="261418" y="12309"/>
                  </a:lnTo>
                  <a:lnTo>
                    <a:pt x="260298" y="13072"/>
                  </a:lnTo>
                  <a:lnTo>
                    <a:pt x="256547" y="14297"/>
                  </a:lnTo>
                  <a:lnTo>
                    <a:pt x="248320" y="72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3731"/>
            <p:cNvSpPr/>
            <p:nvPr>
              <p:custDataLst>
                <p:tags r:id="rId55"/>
              </p:custDataLst>
            </p:nvPr>
          </p:nvSpPr>
          <p:spPr>
            <a:xfrm>
              <a:off x="5908543" y="2242488"/>
              <a:ext cx="14608" cy="160369"/>
            </a:xfrm>
            <a:custGeom>
              <a:avLst/>
              <a:gdLst/>
              <a:ahLst/>
              <a:cxnLst/>
              <a:rect l="0" t="0" r="0" b="0"/>
              <a:pathLst>
                <a:path w="14608" h="160369">
                  <a:moveTo>
                    <a:pt x="14607" y="14298"/>
                  </a:moveTo>
                  <a:lnTo>
                    <a:pt x="14607" y="14298"/>
                  </a:lnTo>
                  <a:lnTo>
                    <a:pt x="14607" y="0"/>
                  </a:lnTo>
                  <a:lnTo>
                    <a:pt x="13796" y="25087"/>
                  </a:lnTo>
                  <a:lnTo>
                    <a:pt x="8318" y="52397"/>
                  </a:lnTo>
                  <a:lnTo>
                    <a:pt x="7392" y="88487"/>
                  </a:lnTo>
                  <a:lnTo>
                    <a:pt x="7307" y="123065"/>
                  </a:lnTo>
                  <a:lnTo>
                    <a:pt x="7304" y="145761"/>
                  </a:lnTo>
                  <a:lnTo>
                    <a:pt x="0" y="145761"/>
                  </a:lnTo>
                  <a:lnTo>
                    <a:pt x="7215" y="145761"/>
                  </a:lnTo>
                  <a:lnTo>
                    <a:pt x="0" y="145761"/>
                  </a:lnTo>
                  <a:lnTo>
                    <a:pt x="0" y="159052"/>
                  </a:lnTo>
                  <a:lnTo>
                    <a:pt x="811" y="159491"/>
                  </a:lnTo>
                  <a:lnTo>
                    <a:pt x="7304" y="16036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SMARTInkShape-Group918"/>
          <p:cNvGrpSpPr/>
          <p:nvPr/>
        </p:nvGrpSpPr>
        <p:grpSpPr>
          <a:xfrm>
            <a:off x="6171470" y="2607354"/>
            <a:ext cx="248320" cy="14608"/>
            <a:chOff x="6171470" y="2607354"/>
            <a:chExt cx="248320" cy="14608"/>
          </a:xfrm>
        </p:grpSpPr>
        <p:sp>
          <p:nvSpPr>
            <p:cNvPr id="208" name="SMARTInkShape-3732"/>
            <p:cNvSpPr/>
            <p:nvPr>
              <p:custDataLst>
                <p:tags r:id="rId43"/>
              </p:custDataLst>
            </p:nvPr>
          </p:nvSpPr>
          <p:spPr>
            <a:xfrm>
              <a:off x="6171470" y="2607354"/>
              <a:ext cx="14608" cy="1"/>
            </a:xfrm>
            <a:custGeom>
              <a:avLst/>
              <a:gdLst/>
              <a:ahLst/>
              <a:cxnLst/>
              <a:rect l="0" t="0" r="0" b="0"/>
              <a:pathLst>
                <a:path w="14608" h="1">
                  <a:moveTo>
                    <a:pt x="0" y="0"/>
                  </a:moveTo>
                  <a:lnTo>
                    <a:pt x="0" y="0"/>
                  </a:lnTo>
                  <a:lnTo>
                    <a:pt x="1460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3733"/>
            <p:cNvSpPr/>
            <p:nvPr>
              <p:custDataLst>
                <p:tags r:id="rId44"/>
              </p:custDataLst>
            </p:nvPr>
          </p:nvSpPr>
          <p:spPr>
            <a:xfrm>
              <a:off x="6405182" y="2621961"/>
              <a:ext cx="14608" cy="1"/>
            </a:xfrm>
            <a:custGeom>
              <a:avLst/>
              <a:gdLst/>
              <a:ahLst/>
              <a:cxnLst/>
              <a:rect l="0" t="0" r="0" b="0"/>
              <a:pathLst>
                <a:path w="14608" h="1">
                  <a:moveTo>
                    <a:pt x="0" y="0"/>
                  </a:moveTo>
                  <a:lnTo>
                    <a:pt x="0" y="0"/>
                  </a:lnTo>
                  <a:lnTo>
                    <a:pt x="1460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SMARTInkShape-Group919"/>
          <p:cNvGrpSpPr/>
          <p:nvPr/>
        </p:nvGrpSpPr>
        <p:grpSpPr>
          <a:xfrm>
            <a:off x="6690019" y="2600051"/>
            <a:ext cx="292142" cy="43822"/>
            <a:chOff x="6690019" y="2600051"/>
            <a:chExt cx="292142" cy="43822"/>
          </a:xfrm>
        </p:grpSpPr>
        <p:sp>
          <p:nvSpPr>
            <p:cNvPr id="211" name="SMARTInkShape-3734"/>
            <p:cNvSpPr/>
            <p:nvPr>
              <p:custDataLst>
                <p:tags r:id="rId41"/>
              </p:custDataLst>
            </p:nvPr>
          </p:nvSpPr>
          <p:spPr>
            <a:xfrm>
              <a:off x="6690019" y="2600051"/>
              <a:ext cx="21912" cy="1"/>
            </a:xfrm>
            <a:custGeom>
              <a:avLst/>
              <a:gdLst/>
              <a:ahLst/>
              <a:cxnLst/>
              <a:rect l="0" t="0" r="0" b="0"/>
              <a:pathLst>
                <a:path w="21912" h="1">
                  <a:moveTo>
                    <a:pt x="0" y="0"/>
                  </a:moveTo>
                  <a:lnTo>
                    <a:pt x="0" y="0"/>
                  </a:lnTo>
                  <a:lnTo>
                    <a:pt x="219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3735"/>
            <p:cNvSpPr/>
            <p:nvPr>
              <p:custDataLst>
                <p:tags r:id="rId42"/>
              </p:custDataLst>
            </p:nvPr>
          </p:nvSpPr>
          <p:spPr>
            <a:xfrm>
              <a:off x="6931035" y="2629265"/>
              <a:ext cx="51126" cy="14608"/>
            </a:xfrm>
            <a:custGeom>
              <a:avLst/>
              <a:gdLst/>
              <a:ahLst/>
              <a:cxnLst/>
              <a:rect l="0" t="0" r="0" b="0"/>
              <a:pathLst>
                <a:path w="51126" h="14608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7945" y="5781"/>
                  </a:lnTo>
                  <a:lnTo>
                    <a:pt x="43794" y="12306"/>
                  </a:lnTo>
                  <a:lnTo>
                    <a:pt x="51125" y="146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SMARTInkShape-3736"/>
          <p:cNvSpPr/>
          <p:nvPr>
            <p:custDataLst>
              <p:tags r:id="rId10"/>
            </p:custDataLst>
          </p:nvPr>
        </p:nvSpPr>
        <p:spPr>
          <a:xfrm>
            <a:off x="7157444" y="2665783"/>
            <a:ext cx="21912" cy="1"/>
          </a:xfrm>
          <a:custGeom>
            <a:avLst/>
            <a:gdLst/>
            <a:ahLst/>
            <a:cxnLst/>
            <a:rect l="0" t="0" r="0" b="0"/>
            <a:pathLst>
              <a:path w="21912" h="1">
                <a:moveTo>
                  <a:pt x="0" y="0"/>
                </a:moveTo>
                <a:lnTo>
                  <a:pt x="0" y="0"/>
                </a:lnTo>
                <a:lnTo>
                  <a:pt x="21911" y="0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SMARTInkShape-Group921"/>
          <p:cNvGrpSpPr/>
          <p:nvPr/>
        </p:nvGrpSpPr>
        <p:grpSpPr>
          <a:xfrm>
            <a:off x="7427674" y="2210054"/>
            <a:ext cx="1343795" cy="703840"/>
            <a:chOff x="7427674" y="2210054"/>
            <a:chExt cx="1343795" cy="703840"/>
          </a:xfrm>
        </p:grpSpPr>
        <p:sp>
          <p:nvSpPr>
            <p:cNvPr id="215" name="SMARTInkShape-3737"/>
            <p:cNvSpPr/>
            <p:nvPr>
              <p:custDataLst>
                <p:tags r:id="rId33"/>
              </p:custDataLst>
            </p:nvPr>
          </p:nvSpPr>
          <p:spPr>
            <a:xfrm>
              <a:off x="7427674" y="2351732"/>
              <a:ext cx="211803" cy="43822"/>
            </a:xfrm>
            <a:custGeom>
              <a:avLst/>
              <a:gdLst/>
              <a:ahLst/>
              <a:cxnLst/>
              <a:rect l="0" t="0" r="0" b="0"/>
              <a:pathLst>
                <a:path w="211803" h="43822">
                  <a:moveTo>
                    <a:pt x="0" y="43821"/>
                  </a:moveTo>
                  <a:lnTo>
                    <a:pt x="0" y="43821"/>
                  </a:lnTo>
                  <a:lnTo>
                    <a:pt x="0" y="36544"/>
                  </a:lnTo>
                  <a:lnTo>
                    <a:pt x="3878" y="36525"/>
                  </a:lnTo>
                  <a:lnTo>
                    <a:pt x="7945" y="34357"/>
                  </a:lnTo>
                  <a:lnTo>
                    <a:pt x="10166" y="32642"/>
                  </a:lnTo>
                  <a:lnTo>
                    <a:pt x="16961" y="30737"/>
                  </a:lnTo>
                  <a:lnTo>
                    <a:pt x="51973" y="23567"/>
                  </a:lnTo>
                  <a:lnTo>
                    <a:pt x="84384" y="22237"/>
                  </a:lnTo>
                  <a:lnTo>
                    <a:pt x="112464" y="18130"/>
                  </a:lnTo>
                  <a:lnTo>
                    <a:pt x="145203" y="15303"/>
                  </a:lnTo>
                  <a:lnTo>
                    <a:pt x="175113" y="12580"/>
                  </a:lnTo>
                  <a:lnTo>
                    <a:pt x="211578" y="7315"/>
                  </a:lnTo>
                  <a:lnTo>
                    <a:pt x="211653" y="7311"/>
                  </a:lnTo>
                  <a:lnTo>
                    <a:pt x="2118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3738"/>
            <p:cNvSpPr/>
            <p:nvPr>
              <p:custDataLst>
                <p:tags r:id="rId34"/>
              </p:custDataLst>
            </p:nvPr>
          </p:nvSpPr>
          <p:spPr>
            <a:xfrm>
              <a:off x="7559137" y="2256786"/>
              <a:ext cx="7305" cy="270231"/>
            </a:xfrm>
            <a:custGeom>
              <a:avLst/>
              <a:gdLst/>
              <a:ahLst/>
              <a:cxnLst/>
              <a:rect l="0" t="0" r="0" b="0"/>
              <a:pathLst>
                <a:path w="7305" h="270231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20" y="811"/>
                  </a:lnTo>
                  <a:lnTo>
                    <a:pt x="5781" y="2164"/>
                  </a:lnTo>
                  <a:lnTo>
                    <a:pt x="7103" y="7438"/>
                  </a:lnTo>
                  <a:lnTo>
                    <a:pt x="7298" y="40115"/>
                  </a:lnTo>
                  <a:lnTo>
                    <a:pt x="7303" y="68606"/>
                  </a:lnTo>
                  <a:lnTo>
                    <a:pt x="7304" y="101374"/>
                  </a:lnTo>
                  <a:lnTo>
                    <a:pt x="7304" y="131655"/>
                  </a:lnTo>
                  <a:lnTo>
                    <a:pt x="7304" y="166324"/>
                  </a:lnTo>
                  <a:lnTo>
                    <a:pt x="5139" y="192401"/>
                  </a:lnTo>
                  <a:lnTo>
                    <a:pt x="1015" y="225552"/>
                  </a:lnTo>
                  <a:lnTo>
                    <a:pt x="0" y="2702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3739"/>
            <p:cNvSpPr/>
            <p:nvPr>
              <p:custDataLst>
                <p:tags r:id="rId35"/>
              </p:custDataLst>
            </p:nvPr>
          </p:nvSpPr>
          <p:spPr>
            <a:xfrm>
              <a:off x="7770968" y="2229056"/>
              <a:ext cx="123705" cy="597405"/>
            </a:xfrm>
            <a:custGeom>
              <a:avLst/>
              <a:gdLst/>
              <a:ahLst/>
              <a:cxnLst/>
              <a:rect l="0" t="0" r="0" b="0"/>
              <a:pathLst>
                <a:path w="123705" h="597405">
                  <a:moveTo>
                    <a:pt x="36489" y="597404"/>
                  </a:moveTo>
                  <a:lnTo>
                    <a:pt x="36489" y="597404"/>
                  </a:lnTo>
                  <a:lnTo>
                    <a:pt x="32611" y="597404"/>
                  </a:lnTo>
                  <a:lnTo>
                    <a:pt x="31469" y="596592"/>
                  </a:lnTo>
                  <a:lnTo>
                    <a:pt x="30708" y="595240"/>
                  </a:lnTo>
                  <a:lnTo>
                    <a:pt x="29486" y="587239"/>
                  </a:lnTo>
                  <a:lnTo>
                    <a:pt x="28392" y="556519"/>
                  </a:lnTo>
                  <a:lnTo>
                    <a:pt x="21243" y="523025"/>
                  </a:lnTo>
                  <a:lnTo>
                    <a:pt x="16554" y="492593"/>
                  </a:lnTo>
                  <a:lnTo>
                    <a:pt x="14644" y="468860"/>
                  </a:lnTo>
                  <a:lnTo>
                    <a:pt x="11091" y="442082"/>
                  </a:lnTo>
                  <a:lnTo>
                    <a:pt x="8970" y="416114"/>
                  </a:lnTo>
                  <a:lnTo>
                    <a:pt x="7217" y="390236"/>
                  </a:lnTo>
                  <a:lnTo>
                    <a:pt x="3733" y="362505"/>
                  </a:lnTo>
                  <a:lnTo>
                    <a:pt x="1643" y="333950"/>
                  </a:lnTo>
                  <a:lnTo>
                    <a:pt x="714" y="304218"/>
                  </a:lnTo>
                  <a:lnTo>
                    <a:pt x="301" y="272068"/>
                  </a:lnTo>
                  <a:lnTo>
                    <a:pt x="117" y="243172"/>
                  </a:lnTo>
                  <a:lnTo>
                    <a:pt x="36" y="216805"/>
                  </a:lnTo>
                  <a:lnTo>
                    <a:pt x="0" y="191561"/>
                  </a:lnTo>
                  <a:lnTo>
                    <a:pt x="2148" y="166816"/>
                  </a:lnTo>
                  <a:lnTo>
                    <a:pt x="5808" y="142294"/>
                  </a:lnTo>
                  <a:lnTo>
                    <a:pt x="12430" y="107299"/>
                  </a:lnTo>
                  <a:lnTo>
                    <a:pt x="21938" y="72842"/>
                  </a:lnTo>
                  <a:lnTo>
                    <a:pt x="31631" y="46469"/>
                  </a:lnTo>
                  <a:lnTo>
                    <a:pt x="57948" y="13830"/>
                  </a:lnTo>
                  <a:lnTo>
                    <a:pt x="67733" y="6029"/>
                  </a:lnTo>
                  <a:lnTo>
                    <a:pt x="78747" y="742"/>
                  </a:lnTo>
                  <a:lnTo>
                    <a:pt x="81703" y="0"/>
                  </a:lnTo>
                  <a:lnTo>
                    <a:pt x="84484" y="317"/>
                  </a:lnTo>
                  <a:lnTo>
                    <a:pt x="104744" y="11060"/>
                  </a:lnTo>
                  <a:lnTo>
                    <a:pt x="110916" y="15722"/>
                  </a:lnTo>
                  <a:lnTo>
                    <a:pt x="114200" y="20500"/>
                  </a:lnTo>
                  <a:lnTo>
                    <a:pt x="115660" y="26139"/>
                  </a:lnTo>
                  <a:lnTo>
                    <a:pt x="116674" y="43761"/>
                  </a:lnTo>
                  <a:lnTo>
                    <a:pt x="108862" y="64756"/>
                  </a:lnTo>
                  <a:lnTo>
                    <a:pt x="87596" y="99065"/>
                  </a:lnTo>
                  <a:lnTo>
                    <a:pt x="58436" y="129941"/>
                  </a:lnTo>
                  <a:lnTo>
                    <a:pt x="62287" y="129968"/>
                  </a:lnTo>
                  <a:lnTo>
                    <a:pt x="66349" y="132138"/>
                  </a:lnTo>
                  <a:lnTo>
                    <a:pt x="70859" y="134996"/>
                  </a:lnTo>
                  <a:lnTo>
                    <a:pt x="80366" y="136831"/>
                  </a:lnTo>
                  <a:lnTo>
                    <a:pt x="82782" y="136981"/>
                  </a:lnTo>
                  <a:lnTo>
                    <a:pt x="87630" y="139313"/>
                  </a:lnTo>
                  <a:lnTo>
                    <a:pt x="104656" y="154443"/>
                  </a:lnTo>
                  <a:lnTo>
                    <a:pt x="120885" y="177999"/>
                  </a:lnTo>
                  <a:lnTo>
                    <a:pt x="122688" y="183241"/>
                  </a:lnTo>
                  <a:lnTo>
                    <a:pt x="123704" y="194631"/>
                  </a:lnTo>
                  <a:lnTo>
                    <a:pt x="121777" y="201452"/>
                  </a:lnTo>
                  <a:lnTo>
                    <a:pt x="111649" y="214981"/>
                  </a:lnTo>
                  <a:lnTo>
                    <a:pt x="86954" y="237997"/>
                  </a:lnTo>
                  <a:lnTo>
                    <a:pt x="74975" y="244217"/>
                  </a:lnTo>
                  <a:lnTo>
                    <a:pt x="61093" y="246491"/>
                  </a:lnTo>
                  <a:lnTo>
                    <a:pt x="44937" y="246831"/>
                  </a:lnTo>
                  <a:lnTo>
                    <a:pt x="51096" y="2468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3740"/>
            <p:cNvSpPr/>
            <p:nvPr>
              <p:custDataLst>
                <p:tags r:id="rId36"/>
              </p:custDataLst>
            </p:nvPr>
          </p:nvSpPr>
          <p:spPr>
            <a:xfrm>
              <a:off x="7931745" y="2461419"/>
              <a:ext cx="80211" cy="281575"/>
            </a:xfrm>
            <a:custGeom>
              <a:avLst/>
              <a:gdLst/>
              <a:ahLst/>
              <a:cxnLst/>
              <a:rect l="0" t="0" r="0" b="0"/>
              <a:pathLst>
                <a:path w="80211" h="281575">
                  <a:moveTo>
                    <a:pt x="72907" y="58293"/>
                  </a:moveTo>
                  <a:lnTo>
                    <a:pt x="72907" y="58293"/>
                  </a:lnTo>
                  <a:lnTo>
                    <a:pt x="72907" y="54416"/>
                  </a:lnTo>
                  <a:lnTo>
                    <a:pt x="70742" y="50349"/>
                  </a:lnTo>
                  <a:lnTo>
                    <a:pt x="67887" y="45836"/>
                  </a:lnTo>
                  <a:lnTo>
                    <a:pt x="66054" y="36327"/>
                  </a:lnTo>
                  <a:lnTo>
                    <a:pt x="64992" y="30677"/>
                  </a:lnTo>
                  <a:lnTo>
                    <a:pt x="56598" y="7618"/>
                  </a:lnTo>
                  <a:lnTo>
                    <a:pt x="54732" y="5034"/>
                  </a:lnTo>
                  <a:lnTo>
                    <a:pt x="50492" y="2163"/>
                  </a:lnTo>
                  <a:lnTo>
                    <a:pt x="43543" y="546"/>
                  </a:lnTo>
                  <a:lnTo>
                    <a:pt x="37803" y="0"/>
                  </a:lnTo>
                  <a:lnTo>
                    <a:pt x="29054" y="3782"/>
                  </a:lnTo>
                  <a:lnTo>
                    <a:pt x="22850" y="9991"/>
                  </a:lnTo>
                  <a:lnTo>
                    <a:pt x="9750" y="32697"/>
                  </a:lnTo>
                  <a:lnTo>
                    <a:pt x="3159" y="52062"/>
                  </a:lnTo>
                  <a:lnTo>
                    <a:pt x="160" y="88263"/>
                  </a:lnTo>
                  <a:lnTo>
                    <a:pt x="0" y="95417"/>
                  </a:lnTo>
                  <a:lnTo>
                    <a:pt x="2093" y="101302"/>
                  </a:lnTo>
                  <a:lnTo>
                    <a:pt x="3787" y="104007"/>
                  </a:lnTo>
                  <a:lnTo>
                    <a:pt x="5728" y="105811"/>
                  </a:lnTo>
                  <a:lnTo>
                    <a:pt x="10049" y="107815"/>
                  </a:lnTo>
                  <a:lnTo>
                    <a:pt x="17043" y="108943"/>
                  </a:lnTo>
                  <a:lnTo>
                    <a:pt x="28133" y="105400"/>
                  </a:lnTo>
                  <a:lnTo>
                    <a:pt x="37820" y="99211"/>
                  </a:lnTo>
                  <a:lnTo>
                    <a:pt x="53343" y="78743"/>
                  </a:lnTo>
                  <a:lnTo>
                    <a:pt x="56096" y="71169"/>
                  </a:lnTo>
                  <a:lnTo>
                    <a:pt x="64458" y="42593"/>
                  </a:lnTo>
                  <a:lnTo>
                    <a:pt x="65652" y="40523"/>
                  </a:lnTo>
                  <a:lnTo>
                    <a:pt x="67258" y="39143"/>
                  </a:lnTo>
                  <a:lnTo>
                    <a:pt x="72576" y="36544"/>
                  </a:lnTo>
                  <a:lnTo>
                    <a:pt x="72898" y="67598"/>
                  </a:lnTo>
                  <a:lnTo>
                    <a:pt x="72904" y="101849"/>
                  </a:lnTo>
                  <a:lnTo>
                    <a:pt x="72095" y="135127"/>
                  </a:lnTo>
                  <a:lnTo>
                    <a:pt x="67887" y="170685"/>
                  </a:lnTo>
                  <a:lnTo>
                    <a:pt x="67091" y="206107"/>
                  </a:lnTo>
                  <a:lnTo>
                    <a:pt x="70823" y="236709"/>
                  </a:lnTo>
                  <a:lnTo>
                    <a:pt x="72633" y="272972"/>
                  </a:lnTo>
                  <a:lnTo>
                    <a:pt x="72825" y="281227"/>
                  </a:lnTo>
                  <a:lnTo>
                    <a:pt x="73664" y="281574"/>
                  </a:lnTo>
                  <a:lnTo>
                    <a:pt x="80210" y="2773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MARTInkShape-3741"/>
            <p:cNvSpPr/>
            <p:nvPr>
              <p:custDataLst>
                <p:tags r:id="rId37"/>
              </p:custDataLst>
            </p:nvPr>
          </p:nvSpPr>
          <p:spPr>
            <a:xfrm>
              <a:off x="8099597" y="2210054"/>
              <a:ext cx="241017" cy="506854"/>
            </a:xfrm>
            <a:custGeom>
              <a:avLst/>
              <a:gdLst/>
              <a:ahLst/>
              <a:cxnLst/>
              <a:rect l="0" t="0" r="0" b="0"/>
              <a:pathLst>
                <a:path w="241017" h="506854">
                  <a:moveTo>
                    <a:pt x="0" y="2911"/>
                  </a:moveTo>
                  <a:lnTo>
                    <a:pt x="0" y="2911"/>
                  </a:lnTo>
                  <a:lnTo>
                    <a:pt x="3877" y="6788"/>
                  </a:lnTo>
                  <a:lnTo>
                    <a:pt x="5781" y="10855"/>
                  </a:lnTo>
                  <a:lnTo>
                    <a:pt x="7170" y="40767"/>
                  </a:lnTo>
                  <a:lnTo>
                    <a:pt x="11155" y="72784"/>
                  </a:lnTo>
                  <a:lnTo>
                    <a:pt x="9707" y="104674"/>
                  </a:lnTo>
                  <a:lnTo>
                    <a:pt x="8017" y="135943"/>
                  </a:lnTo>
                  <a:lnTo>
                    <a:pt x="7514" y="165766"/>
                  </a:lnTo>
                  <a:lnTo>
                    <a:pt x="7366" y="195161"/>
                  </a:lnTo>
                  <a:lnTo>
                    <a:pt x="8128" y="221701"/>
                  </a:lnTo>
                  <a:lnTo>
                    <a:pt x="14519" y="243439"/>
                  </a:lnTo>
                  <a:lnTo>
                    <a:pt x="14581" y="239905"/>
                  </a:lnTo>
                  <a:lnTo>
                    <a:pt x="12432" y="235918"/>
                  </a:lnTo>
                  <a:lnTo>
                    <a:pt x="10723" y="233719"/>
                  </a:lnTo>
                  <a:lnTo>
                    <a:pt x="10395" y="230629"/>
                  </a:lnTo>
                  <a:lnTo>
                    <a:pt x="13892" y="201620"/>
                  </a:lnTo>
                  <a:lnTo>
                    <a:pt x="20297" y="165360"/>
                  </a:lnTo>
                  <a:lnTo>
                    <a:pt x="27834" y="136612"/>
                  </a:lnTo>
                  <a:lnTo>
                    <a:pt x="39987" y="108348"/>
                  </a:lnTo>
                  <a:lnTo>
                    <a:pt x="54677" y="85006"/>
                  </a:lnTo>
                  <a:lnTo>
                    <a:pt x="78877" y="64331"/>
                  </a:lnTo>
                  <a:lnTo>
                    <a:pt x="89427" y="58611"/>
                  </a:lnTo>
                  <a:lnTo>
                    <a:pt x="99526" y="56069"/>
                  </a:lnTo>
                  <a:lnTo>
                    <a:pt x="107260" y="57103"/>
                  </a:lnTo>
                  <a:lnTo>
                    <a:pt x="110458" y="58515"/>
                  </a:lnTo>
                  <a:lnTo>
                    <a:pt x="116177" y="66576"/>
                  </a:lnTo>
                  <a:lnTo>
                    <a:pt x="128939" y="99358"/>
                  </a:lnTo>
                  <a:lnTo>
                    <a:pt x="136586" y="132987"/>
                  </a:lnTo>
                  <a:lnTo>
                    <a:pt x="138336" y="163314"/>
                  </a:lnTo>
                  <a:lnTo>
                    <a:pt x="139493" y="191125"/>
                  </a:lnTo>
                  <a:lnTo>
                    <a:pt x="145980" y="213495"/>
                  </a:lnTo>
                  <a:lnTo>
                    <a:pt x="146880" y="195927"/>
                  </a:lnTo>
                  <a:lnTo>
                    <a:pt x="158528" y="161662"/>
                  </a:lnTo>
                  <a:lnTo>
                    <a:pt x="168037" y="126209"/>
                  </a:lnTo>
                  <a:lnTo>
                    <a:pt x="177466" y="97601"/>
                  </a:lnTo>
                  <a:lnTo>
                    <a:pt x="188374" y="68567"/>
                  </a:lnTo>
                  <a:lnTo>
                    <a:pt x="199331" y="37430"/>
                  </a:lnTo>
                  <a:lnTo>
                    <a:pt x="211762" y="12756"/>
                  </a:lnTo>
                  <a:lnTo>
                    <a:pt x="215842" y="6475"/>
                  </a:lnTo>
                  <a:lnTo>
                    <a:pt x="218139" y="0"/>
                  </a:lnTo>
                  <a:lnTo>
                    <a:pt x="218461" y="158"/>
                  </a:lnTo>
                  <a:lnTo>
                    <a:pt x="224117" y="29893"/>
                  </a:lnTo>
                  <a:lnTo>
                    <a:pt x="225957" y="62822"/>
                  </a:lnTo>
                  <a:lnTo>
                    <a:pt x="226275" y="93156"/>
                  </a:lnTo>
                  <a:lnTo>
                    <a:pt x="226370" y="127842"/>
                  </a:lnTo>
                  <a:lnTo>
                    <a:pt x="226392" y="152570"/>
                  </a:lnTo>
                  <a:lnTo>
                    <a:pt x="226401" y="179790"/>
                  </a:lnTo>
                  <a:lnTo>
                    <a:pt x="224242" y="205954"/>
                  </a:lnTo>
                  <a:lnTo>
                    <a:pt x="221389" y="231919"/>
                  </a:lnTo>
                  <a:lnTo>
                    <a:pt x="220120" y="259689"/>
                  </a:lnTo>
                  <a:lnTo>
                    <a:pt x="219557" y="286098"/>
                  </a:lnTo>
                  <a:lnTo>
                    <a:pt x="219306" y="311359"/>
                  </a:lnTo>
                  <a:lnTo>
                    <a:pt x="219195" y="336112"/>
                  </a:lnTo>
                  <a:lnTo>
                    <a:pt x="219145" y="360638"/>
                  </a:lnTo>
                  <a:lnTo>
                    <a:pt x="221281" y="395094"/>
                  </a:lnTo>
                  <a:lnTo>
                    <a:pt x="224890" y="425861"/>
                  </a:lnTo>
                  <a:lnTo>
                    <a:pt x="228123" y="455535"/>
                  </a:lnTo>
                  <a:lnTo>
                    <a:pt x="237996" y="491920"/>
                  </a:lnTo>
                  <a:lnTo>
                    <a:pt x="241016" y="5068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3742"/>
            <p:cNvSpPr/>
            <p:nvPr>
              <p:custDataLst>
                <p:tags r:id="rId38"/>
              </p:custDataLst>
            </p:nvPr>
          </p:nvSpPr>
          <p:spPr>
            <a:xfrm>
              <a:off x="8245667" y="2505414"/>
              <a:ext cx="167982" cy="21603"/>
            </a:xfrm>
            <a:custGeom>
              <a:avLst/>
              <a:gdLst/>
              <a:ahLst/>
              <a:cxnLst/>
              <a:rect l="0" t="0" r="0" b="0"/>
              <a:pathLst>
                <a:path w="167982" h="21603">
                  <a:moveTo>
                    <a:pt x="0" y="21602"/>
                  </a:moveTo>
                  <a:lnTo>
                    <a:pt x="0" y="21602"/>
                  </a:lnTo>
                  <a:lnTo>
                    <a:pt x="0" y="10510"/>
                  </a:lnTo>
                  <a:lnTo>
                    <a:pt x="813" y="9339"/>
                  </a:lnTo>
                  <a:lnTo>
                    <a:pt x="2165" y="8557"/>
                  </a:lnTo>
                  <a:lnTo>
                    <a:pt x="7945" y="7458"/>
                  </a:lnTo>
                  <a:lnTo>
                    <a:pt x="13269" y="6389"/>
                  </a:lnTo>
                  <a:lnTo>
                    <a:pt x="26203" y="2036"/>
                  </a:lnTo>
                  <a:lnTo>
                    <a:pt x="58994" y="0"/>
                  </a:lnTo>
                  <a:lnTo>
                    <a:pt x="92774" y="564"/>
                  </a:lnTo>
                  <a:lnTo>
                    <a:pt x="123731" y="7648"/>
                  </a:lnTo>
                  <a:lnTo>
                    <a:pt x="156395" y="17786"/>
                  </a:lnTo>
                  <a:lnTo>
                    <a:pt x="167981" y="216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3743"/>
            <p:cNvSpPr/>
            <p:nvPr>
              <p:custDataLst>
                <p:tags r:id="rId39"/>
              </p:custDataLst>
            </p:nvPr>
          </p:nvSpPr>
          <p:spPr>
            <a:xfrm>
              <a:off x="8457470" y="2556230"/>
              <a:ext cx="124160" cy="29215"/>
            </a:xfrm>
            <a:custGeom>
              <a:avLst/>
              <a:gdLst/>
              <a:ahLst/>
              <a:cxnLst/>
              <a:rect l="0" t="0" r="0" b="0"/>
              <a:pathLst>
                <a:path w="124160" h="29215">
                  <a:moveTo>
                    <a:pt x="0" y="0"/>
                  </a:moveTo>
                  <a:lnTo>
                    <a:pt x="0" y="0"/>
                  </a:lnTo>
                  <a:lnTo>
                    <a:pt x="6289" y="0"/>
                  </a:lnTo>
                  <a:lnTo>
                    <a:pt x="39202" y="10880"/>
                  </a:lnTo>
                  <a:lnTo>
                    <a:pt x="71281" y="19702"/>
                  </a:lnTo>
                  <a:lnTo>
                    <a:pt x="101644" y="28272"/>
                  </a:lnTo>
                  <a:lnTo>
                    <a:pt x="124159" y="292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MARTInkShape-3744"/>
            <p:cNvSpPr/>
            <p:nvPr>
              <p:custDataLst>
                <p:tags r:id="rId40"/>
              </p:custDataLst>
            </p:nvPr>
          </p:nvSpPr>
          <p:spPr>
            <a:xfrm>
              <a:off x="8603994" y="2498220"/>
              <a:ext cx="167475" cy="415674"/>
            </a:xfrm>
            <a:custGeom>
              <a:avLst/>
              <a:gdLst/>
              <a:ahLst/>
              <a:cxnLst/>
              <a:rect l="0" t="0" r="0" b="0"/>
              <a:pathLst>
                <a:path w="167475" h="415674">
                  <a:moveTo>
                    <a:pt x="72581" y="28796"/>
                  </a:moveTo>
                  <a:lnTo>
                    <a:pt x="72581" y="28796"/>
                  </a:lnTo>
                  <a:lnTo>
                    <a:pt x="72581" y="24919"/>
                  </a:lnTo>
                  <a:lnTo>
                    <a:pt x="71769" y="23777"/>
                  </a:lnTo>
                  <a:lnTo>
                    <a:pt x="70417" y="23015"/>
                  </a:lnTo>
                  <a:lnTo>
                    <a:pt x="68703" y="22508"/>
                  </a:lnTo>
                  <a:lnTo>
                    <a:pt x="67562" y="21358"/>
                  </a:lnTo>
                  <a:lnTo>
                    <a:pt x="63565" y="13682"/>
                  </a:lnTo>
                  <a:lnTo>
                    <a:pt x="60459" y="9094"/>
                  </a:lnTo>
                  <a:lnTo>
                    <a:pt x="59079" y="4351"/>
                  </a:lnTo>
                  <a:lnTo>
                    <a:pt x="57087" y="2761"/>
                  </a:lnTo>
                  <a:lnTo>
                    <a:pt x="47341" y="524"/>
                  </a:lnTo>
                  <a:lnTo>
                    <a:pt x="41617" y="0"/>
                  </a:lnTo>
                  <a:lnTo>
                    <a:pt x="38954" y="1484"/>
                  </a:lnTo>
                  <a:lnTo>
                    <a:pt x="9972" y="32083"/>
                  </a:lnTo>
                  <a:lnTo>
                    <a:pt x="2995" y="46090"/>
                  </a:lnTo>
                  <a:lnTo>
                    <a:pt x="0" y="70216"/>
                  </a:lnTo>
                  <a:lnTo>
                    <a:pt x="661" y="73451"/>
                  </a:lnTo>
                  <a:lnTo>
                    <a:pt x="1912" y="75607"/>
                  </a:lnTo>
                  <a:lnTo>
                    <a:pt x="9752" y="82946"/>
                  </a:lnTo>
                  <a:lnTo>
                    <a:pt x="12030" y="83560"/>
                  </a:lnTo>
                  <a:lnTo>
                    <a:pt x="14361" y="83158"/>
                  </a:lnTo>
                  <a:lnTo>
                    <a:pt x="19925" y="81360"/>
                  </a:lnTo>
                  <a:lnTo>
                    <a:pt x="27809" y="80560"/>
                  </a:lnTo>
                  <a:lnTo>
                    <a:pt x="31372" y="78724"/>
                  </a:lnTo>
                  <a:lnTo>
                    <a:pt x="62107" y="52456"/>
                  </a:lnTo>
                  <a:lnTo>
                    <a:pt x="76574" y="26899"/>
                  </a:lnTo>
                  <a:lnTo>
                    <a:pt x="79715" y="17504"/>
                  </a:lnTo>
                  <a:lnTo>
                    <a:pt x="87088" y="7022"/>
                  </a:lnTo>
                  <a:lnTo>
                    <a:pt x="87158" y="10803"/>
                  </a:lnTo>
                  <a:lnTo>
                    <a:pt x="80898" y="41977"/>
                  </a:lnTo>
                  <a:lnTo>
                    <a:pt x="79273" y="78166"/>
                  </a:lnTo>
                  <a:lnTo>
                    <a:pt x="74113" y="107713"/>
                  </a:lnTo>
                  <a:lnTo>
                    <a:pt x="68257" y="142616"/>
                  </a:lnTo>
                  <a:lnTo>
                    <a:pt x="66601" y="169459"/>
                  </a:lnTo>
                  <a:lnTo>
                    <a:pt x="63702" y="197620"/>
                  </a:lnTo>
                  <a:lnTo>
                    <a:pt x="60520" y="226365"/>
                  </a:lnTo>
                  <a:lnTo>
                    <a:pt x="59106" y="255372"/>
                  </a:lnTo>
                  <a:lnTo>
                    <a:pt x="58477" y="284493"/>
                  </a:lnTo>
                  <a:lnTo>
                    <a:pt x="59009" y="312854"/>
                  </a:lnTo>
                  <a:lnTo>
                    <a:pt x="61951" y="338984"/>
                  </a:lnTo>
                  <a:lnTo>
                    <a:pt x="64292" y="368753"/>
                  </a:lnTo>
                  <a:lnTo>
                    <a:pt x="70929" y="403815"/>
                  </a:lnTo>
                  <a:lnTo>
                    <a:pt x="72552" y="415673"/>
                  </a:lnTo>
                  <a:lnTo>
                    <a:pt x="72573" y="411943"/>
                  </a:lnTo>
                  <a:lnTo>
                    <a:pt x="74741" y="407910"/>
                  </a:lnTo>
                  <a:lnTo>
                    <a:pt x="76456" y="405698"/>
                  </a:lnTo>
                  <a:lnTo>
                    <a:pt x="78361" y="398913"/>
                  </a:lnTo>
                  <a:lnTo>
                    <a:pt x="79750" y="363909"/>
                  </a:lnTo>
                  <a:lnTo>
                    <a:pt x="77681" y="342596"/>
                  </a:lnTo>
                  <a:lnTo>
                    <a:pt x="73589" y="313583"/>
                  </a:lnTo>
                  <a:lnTo>
                    <a:pt x="66949" y="279390"/>
                  </a:lnTo>
                  <a:lnTo>
                    <a:pt x="59987" y="248351"/>
                  </a:lnTo>
                  <a:lnTo>
                    <a:pt x="57428" y="212254"/>
                  </a:lnTo>
                  <a:lnTo>
                    <a:pt x="53844" y="195322"/>
                  </a:lnTo>
                  <a:lnTo>
                    <a:pt x="57270" y="170126"/>
                  </a:lnTo>
                  <a:lnTo>
                    <a:pt x="61989" y="160316"/>
                  </a:lnTo>
                  <a:lnTo>
                    <a:pt x="92292" y="126179"/>
                  </a:lnTo>
                  <a:lnTo>
                    <a:pt x="117410" y="107512"/>
                  </a:lnTo>
                  <a:lnTo>
                    <a:pt x="153670" y="84924"/>
                  </a:lnTo>
                  <a:lnTo>
                    <a:pt x="165542" y="74398"/>
                  </a:lnTo>
                  <a:lnTo>
                    <a:pt x="166644" y="71245"/>
                  </a:lnTo>
                  <a:lnTo>
                    <a:pt x="167474" y="65661"/>
                  </a:lnTo>
                  <a:lnTo>
                    <a:pt x="152920" y="580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SMARTInkShape-Group922"/>
          <p:cNvGrpSpPr/>
          <p:nvPr/>
        </p:nvGrpSpPr>
        <p:grpSpPr>
          <a:xfrm>
            <a:off x="358324" y="840919"/>
            <a:ext cx="700687" cy="727858"/>
            <a:chOff x="358324" y="840919"/>
            <a:chExt cx="700687" cy="727858"/>
          </a:xfrm>
        </p:grpSpPr>
        <p:sp>
          <p:nvSpPr>
            <p:cNvPr id="224" name="SMARTInkShape-3745"/>
            <p:cNvSpPr/>
            <p:nvPr>
              <p:custDataLst>
                <p:tags r:id="rId24"/>
              </p:custDataLst>
            </p:nvPr>
          </p:nvSpPr>
          <p:spPr>
            <a:xfrm>
              <a:off x="358324" y="1037435"/>
              <a:ext cx="123649" cy="313575"/>
            </a:xfrm>
            <a:custGeom>
              <a:avLst/>
              <a:gdLst/>
              <a:ahLst/>
              <a:cxnLst/>
              <a:rect l="0" t="0" r="0" b="0"/>
              <a:pathLst>
                <a:path w="123649" h="313575">
                  <a:moveTo>
                    <a:pt x="6852" y="138431"/>
                  </a:moveTo>
                  <a:lnTo>
                    <a:pt x="6852" y="138431"/>
                  </a:lnTo>
                  <a:lnTo>
                    <a:pt x="2975" y="138431"/>
                  </a:lnTo>
                  <a:lnTo>
                    <a:pt x="1833" y="140054"/>
                  </a:lnTo>
                  <a:lnTo>
                    <a:pt x="0" y="154320"/>
                  </a:lnTo>
                  <a:lnTo>
                    <a:pt x="560" y="163346"/>
                  </a:lnTo>
                  <a:lnTo>
                    <a:pt x="6193" y="192851"/>
                  </a:lnTo>
                  <a:lnTo>
                    <a:pt x="10642" y="226507"/>
                  </a:lnTo>
                  <a:lnTo>
                    <a:pt x="15857" y="262648"/>
                  </a:lnTo>
                  <a:lnTo>
                    <a:pt x="26748" y="296308"/>
                  </a:lnTo>
                  <a:lnTo>
                    <a:pt x="28364" y="308293"/>
                  </a:lnTo>
                  <a:lnTo>
                    <a:pt x="29309" y="310100"/>
                  </a:lnTo>
                  <a:lnTo>
                    <a:pt x="30750" y="311305"/>
                  </a:lnTo>
                  <a:lnTo>
                    <a:pt x="35755" y="313574"/>
                  </a:lnTo>
                  <a:lnTo>
                    <a:pt x="32097" y="309796"/>
                  </a:lnTo>
                  <a:lnTo>
                    <a:pt x="30244" y="303588"/>
                  </a:lnTo>
                  <a:lnTo>
                    <a:pt x="28893" y="269005"/>
                  </a:lnTo>
                  <a:lnTo>
                    <a:pt x="28788" y="240504"/>
                  </a:lnTo>
                  <a:lnTo>
                    <a:pt x="28767" y="205600"/>
                  </a:lnTo>
                  <a:lnTo>
                    <a:pt x="28764" y="177088"/>
                  </a:lnTo>
                  <a:lnTo>
                    <a:pt x="28763" y="148893"/>
                  </a:lnTo>
                  <a:lnTo>
                    <a:pt x="28762" y="114980"/>
                  </a:lnTo>
                  <a:lnTo>
                    <a:pt x="28762" y="81141"/>
                  </a:lnTo>
                  <a:lnTo>
                    <a:pt x="35051" y="46447"/>
                  </a:lnTo>
                  <a:lnTo>
                    <a:pt x="36040" y="23158"/>
                  </a:lnTo>
                  <a:lnTo>
                    <a:pt x="46229" y="11548"/>
                  </a:lnTo>
                  <a:lnTo>
                    <a:pt x="50862" y="9003"/>
                  </a:lnTo>
                  <a:lnTo>
                    <a:pt x="81605" y="168"/>
                  </a:lnTo>
                  <a:lnTo>
                    <a:pt x="85901" y="0"/>
                  </a:lnTo>
                  <a:lnTo>
                    <a:pt x="92839" y="1977"/>
                  </a:lnTo>
                  <a:lnTo>
                    <a:pt x="98627" y="4750"/>
                  </a:lnTo>
                  <a:lnTo>
                    <a:pt x="103905" y="5982"/>
                  </a:lnTo>
                  <a:lnTo>
                    <a:pt x="108956" y="10857"/>
                  </a:lnTo>
                  <a:lnTo>
                    <a:pt x="113094" y="17623"/>
                  </a:lnTo>
                  <a:lnTo>
                    <a:pt x="115424" y="26806"/>
                  </a:lnTo>
                  <a:lnTo>
                    <a:pt x="116275" y="44845"/>
                  </a:lnTo>
                  <a:lnTo>
                    <a:pt x="108443" y="71676"/>
                  </a:lnTo>
                  <a:lnTo>
                    <a:pt x="101603" y="84839"/>
                  </a:lnTo>
                  <a:lnTo>
                    <a:pt x="81502" y="118332"/>
                  </a:lnTo>
                  <a:lnTo>
                    <a:pt x="66801" y="132687"/>
                  </a:lnTo>
                  <a:lnTo>
                    <a:pt x="61087" y="139936"/>
                  </a:lnTo>
                  <a:lnTo>
                    <a:pt x="44839" y="151796"/>
                  </a:lnTo>
                  <a:lnTo>
                    <a:pt x="44349" y="151399"/>
                  </a:lnTo>
                  <a:lnTo>
                    <a:pt x="43498" y="146640"/>
                  </a:lnTo>
                  <a:lnTo>
                    <a:pt x="53546" y="135648"/>
                  </a:lnTo>
                  <a:lnTo>
                    <a:pt x="60335" y="133137"/>
                  </a:lnTo>
                  <a:lnTo>
                    <a:pt x="73282" y="129559"/>
                  </a:lnTo>
                  <a:lnTo>
                    <a:pt x="88320" y="124957"/>
                  </a:lnTo>
                  <a:lnTo>
                    <a:pt x="96078" y="126491"/>
                  </a:lnTo>
                  <a:lnTo>
                    <a:pt x="107406" y="131918"/>
                  </a:lnTo>
                  <a:lnTo>
                    <a:pt x="118504" y="141021"/>
                  </a:lnTo>
                  <a:lnTo>
                    <a:pt x="121395" y="147968"/>
                  </a:lnTo>
                  <a:lnTo>
                    <a:pt x="123648" y="182761"/>
                  </a:lnTo>
                  <a:lnTo>
                    <a:pt x="122870" y="192216"/>
                  </a:lnTo>
                  <a:lnTo>
                    <a:pt x="113539" y="216365"/>
                  </a:lnTo>
                  <a:lnTo>
                    <a:pt x="89160" y="245552"/>
                  </a:lnTo>
                  <a:lnTo>
                    <a:pt x="52819" y="269704"/>
                  </a:lnTo>
                  <a:lnTo>
                    <a:pt x="45236" y="275717"/>
                  </a:lnTo>
                  <a:lnTo>
                    <a:pt x="43802" y="275399"/>
                  </a:lnTo>
                  <a:lnTo>
                    <a:pt x="40045" y="272882"/>
                  </a:lnTo>
                  <a:lnTo>
                    <a:pt x="37835" y="269058"/>
                  </a:lnTo>
                  <a:lnTo>
                    <a:pt x="36169" y="250392"/>
                  </a:lnTo>
                  <a:lnTo>
                    <a:pt x="36066" y="24068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SMARTInkShape-3746"/>
            <p:cNvSpPr/>
            <p:nvPr>
              <p:custDataLst>
                <p:tags r:id="rId25"/>
              </p:custDataLst>
            </p:nvPr>
          </p:nvSpPr>
          <p:spPr>
            <a:xfrm>
              <a:off x="534172" y="986064"/>
              <a:ext cx="72021" cy="270141"/>
            </a:xfrm>
            <a:custGeom>
              <a:avLst/>
              <a:gdLst/>
              <a:ahLst/>
              <a:cxnLst/>
              <a:rect l="0" t="0" r="0" b="0"/>
              <a:pathLst>
                <a:path w="72021" h="270141">
                  <a:moveTo>
                    <a:pt x="6288" y="7214"/>
                  </a:moveTo>
                  <a:lnTo>
                    <a:pt x="6288" y="7214"/>
                  </a:lnTo>
                  <a:lnTo>
                    <a:pt x="6288" y="3337"/>
                  </a:lnTo>
                  <a:lnTo>
                    <a:pt x="5477" y="2195"/>
                  </a:lnTo>
                  <a:lnTo>
                    <a:pt x="4124" y="1433"/>
                  </a:lnTo>
                  <a:lnTo>
                    <a:pt x="0" y="211"/>
                  </a:lnTo>
                  <a:lnTo>
                    <a:pt x="3163" y="0"/>
                  </a:lnTo>
                  <a:lnTo>
                    <a:pt x="4204" y="781"/>
                  </a:lnTo>
                  <a:lnTo>
                    <a:pt x="5362" y="3814"/>
                  </a:lnTo>
                  <a:lnTo>
                    <a:pt x="6482" y="4947"/>
                  </a:lnTo>
                  <a:lnTo>
                    <a:pt x="9891" y="6207"/>
                  </a:lnTo>
                  <a:lnTo>
                    <a:pt x="11125" y="8165"/>
                  </a:lnTo>
                  <a:lnTo>
                    <a:pt x="15268" y="20807"/>
                  </a:lnTo>
                  <a:lnTo>
                    <a:pt x="17144" y="23579"/>
                  </a:lnTo>
                  <a:lnTo>
                    <a:pt x="19784" y="35236"/>
                  </a:lnTo>
                  <a:lnTo>
                    <a:pt x="22913" y="64283"/>
                  </a:lnTo>
                  <a:lnTo>
                    <a:pt x="32522" y="95639"/>
                  </a:lnTo>
                  <a:lnTo>
                    <a:pt x="38987" y="131477"/>
                  </a:lnTo>
                  <a:lnTo>
                    <a:pt x="44467" y="162124"/>
                  </a:lnTo>
                  <a:lnTo>
                    <a:pt x="55395" y="196599"/>
                  </a:lnTo>
                  <a:lnTo>
                    <a:pt x="57959" y="220572"/>
                  </a:lnTo>
                  <a:lnTo>
                    <a:pt x="63141" y="235133"/>
                  </a:lnTo>
                  <a:lnTo>
                    <a:pt x="65320" y="252336"/>
                  </a:lnTo>
                  <a:lnTo>
                    <a:pt x="70977" y="261294"/>
                  </a:lnTo>
                  <a:lnTo>
                    <a:pt x="72020" y="27014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SMARTInkShape-3747"/>
            <p:cNvSpPr/>
            <p:nvPr>
              <p:custDataLst>
                <p:tags r:id="rId26"/>
              </p:custDataLst>
            </p:nvPr>
          </p:nvSpPr>
          <p:spPr>
            <a:xfrm>
              <a:off x="664744" y="1066703"/>
              <a:ext cx="102126" cy="152985"/>
            </a:xfrm>
            <a:custGeom>
              <a:avLst/>
              <a:gdLst/>
              <a:ahLst/>
              <a:cxnLst/>
              <a:rect l="0" t="0" r="0" b="0"/>
              <a:pathLst>
                <a:path w="102126" h="152985">
                  <a:moveTo>
                    <a:pt x="58304" y="14217"/>
                  </a:moveTo>
                  <a:lnTo>
                    <a:pt x="58304" y="14217"/>
                  </a:lnTo>
                  <a:lnTo>
                    <a:pt x="45847" y="2571"/>
                  </a:lnTo>
                  <a:lnTo>
                    <a:pt x="37799" y="0"/>
                  </a:lnTo>
                  <a:lnTo>
                    <a:pt x="32933" y="3603"/>
                  </a:lnTo>
                  <a:lnTo>
                    <a:pt x="26351" y="9810"/>
                  </a:lnTo>
                  <a:lnTo>
                    <a:pt x="23815" y="16586"/>
                  </a:lnTo>
                  <a:lnTo>
                    <a:pt x="14020" y="49420"/>
                  </a:lnTo>
                  <a:lnTo>
                    <a:pt x="3061" y="80737"/>
                  </a:lnTo>
                  <a:lnTo>
                    <a:pt x="295" y="116570"/>
                  </a:lnTo>
                  <a:lnTo>
                    <a:pt x="0" y="130653"/>
                  </a:lnTo>
                  <a:lnTo>
                    <a:pt x="2095" y="137108"/>
                  </a:lnTo>
                  <a:lnTo>
                    <a:pt x="4920" y="142682"/>
                  </a:lnTo>
                  <a:lnTo>
                    <a:pt x="6175" y="147864"/>
                  </a:lnTo>
                  <a:lnTo>
                    <a:pt x="7321" y="149571"/>
                  </a:lnTo>
                  <a:lnTo>
                    <a:pt x="8897" y="150708"/>
                  </a:lnTo>
                  <a:lnTo>
                    <a:pt x="10759" y="151467"/>
                  </a:lnTo>
                  <a:lnTo>
                    <a:pt x="12000" y="151161"/>
                  </a:lnTo>
                  <a:lnTo>
                    <a:pt x="12828" y="150146"/>
                  </a:lnTo>
                  <a:lnTo>
                    <a:pt x="13380" y="148657"/>
                  </a:lnTo>
                  <a:lnTo>
                    <a:pt x="31622" y="124712"/>
                  </a:lnTo>
                  <a:lnTo>
                    <a:pt x="41945" y="91222"/>
                  </a:lnTo>
                  <a:lnTo>
                    <a:pt x="51135" y="69011"/>
                  </a:lnTo>
                  <a:lnTo>
                    <a:pt x="55118" y="62104"/>
                  </a:lnTo>
                  <a:lnTo>
                    <a:pt x="57675" y="51057"/>
                  </a:lnTo>
                  <a:lnTo>
                    <a:pt x="58180" y="44937"/>
                  </a:lnTo>
                  <a:lnTo>
                    <a:pt x="58304" y="80612"/>
                  </a:lnTo>
                  <a:lnTo>
                    <a:pt x="59115" y="89981"/>
                  </a:lnTo>
                  <a:lnTo>
                    <a:pt x="67320" y="123787"/>
                  </a:lnTo>
                  <a:lnTo>
                    <a:pt x="73419" y="136218"/>
                  </a:lnTo>
                  <a:lnTo>
                    <a:pt x="82749" y="147688"/>
                  </a:lnTo>
                  <a:lnTo>
                    <a:pt x="87563" y="150630"/>
                  </a:lnTo>
                  <a:lnTo>
                    <a:pt x="94677" y="152674"/>
                  </a:lnTo>
                  <a:lnTo>
                    <a:pt x="102125" y="15298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3748"/>
            <p:cNvSpPr/>
            <p:nvPr>
              <p:custDataLst>
                <p:tags r:id="rId27"/>
              </p:custDataLst>
            </p:nvPr>
          </p:nvSpPr>
          <p:spPr>
            <a:xfrm>
              <a:off x="810808" y="1081009"/>
              <a:ext cx="94829" cy="105841"/>
            </a:xfrm>
            <a:custGeom>
              <a:avLst/>
              <a:gdLst/>
              <a:ahLst/>
              <a:cxnLst/>
              <a:rect l="0" t="0" r="0" b="0"/>
              <a:pathLst>
                <a:path w="94829" h="105841">
                  <a:moveTo>
                    <a:pt x="36400" y="7215"/>
                  </a:moveTo>
                  <a:lnTo>
                    <a:pt x="36400" y="7215"/>
                  </a:lnTo>
                  <a:lnTo>
                    <a:pt x="30112" y="926"/>
                  </a:lnTo>
                  <a:lnTo>
                    <a:pt x="22897" y="0"/>
                  </a:lnTo>
                  <a:lnTo>
                    <a:pt x="18243" y="3815"/>
                  </a:lnTo>
                  <a:lnTo>
                    <a:pt x="16158" y="7867"/>
                  </a:lnTo>
                  <a:lnTo>
                    <a:pt x="1900" y="43939"/>
                  </a:lnTo>
                  <a:lnTo>
                    <a:pt x="0" y="80238"/>
                  </a:lnTo>
                  <a:lnTo>
                    <a:pt x="3794" y="93140"/>
                  </a:lnTo>
                  <a:lnTo>
                    <a:pt x="5736" y="96147"/>
                  </a:lnTo>
                  <a:lnTo>
                    <a:pt x="17053" y="105246"/>
                  </a:lnTo>
                  <a:lnTo>
                    <a:pt x="20256" y="105840"/>
                  </a:lnTo>
                  <a:lnTo>
                    <a:pt x="41411" y="101779"/>
                  </a:lnTo>
                  <a:lnTo>
                    <a:pt x="54205" y="95645"/>
                  </a:lnTo>
                  <a:lnTo>
                    <a:pt x="84669" y="68369"/>
                  </a:lnTo>
                  <a:lnTo>
                    <a:pt x="94828" y="51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3749"/>
            <p:cNvSpPr/>
            <p:nvPr>
              <p:custDataLst>
                <p:tags r:id="rId28"/>
              </p:custDataLst>
            </p:nvPr>
          </p:nvSpPr>
          <p:spPr>
            <a:xfrm>
              <a:off x="927546" y="840919"/>
              <a:ext cx="131465" cy="291127"/>
            </a:xfrm>
            <a:custGeom>
              <a:avLst/>
              <a:gdLst/>
              <a:ahLst/>
              <a:cxnLst/>
              <a:rect l="0" t="0" r="0" b="0"/>
              <a:pathLst>
                <a:path w="131465" h="291127">
                  <a:moveTo>
                    <a:pt x="0" y="6289"/>
                  </a:moveTo>
                  <a:lnTo>
                    <a:pt x="0" y="6289"/>
                  </a:lnTo>
                  <a:lnTo>
                    <a:pt x="0" y="0"/>
                  </a:lnTo>
                  <a:lnTo>
                    <a:pt x="0" y="3163"/>
                  </a:lnTo>
                  <a:lnTo>
                    <a:pt x="2164" y="7063"/>
                  </a:lnTo>
                  <a:lnTo>
                    <a:pt x="5020" y="11502"/>
                  </a:lnTo>
                  <a:lnTo>
                    <a:pt x="12951" y="38328"/>
                  </a:lnTo>
                  <a:lnTo>
                    <a:pt x="19409" y="72392"/>
                  </a:lnTo>
                  <a:lnTo>
                    <a:pt x="21417" y="103472"/>
                  </a:lnTo>
                  <a:lnTo>
                    <a:pt x="25690" y="136751"/>
                  </a:lnTo>
                  <a:lnTo>
                    <a:pt x="28518" y="171788"/>
                  </a:lnTo>
                  <a:lnTo>
                    <a:pt x="31241" y="202993"/>
                  </a:lnTo>
                  <a:lnTo>
                    <a:pt x="36635" y="239125"/>
                  </a:lnTo>
                  <a:lnTo>
                    <a:pt x="43330" y="274161"/>
                  </a:lnTo>
                  <a:lnTo>
                    <a:pt x="43793" y="283257"/>
                  </a:lnTo>
                  <a:lnTo>
                    <a:pt x="47690" y="279778"/>
                  </a:lnTo>
                  <a:lnTo>
                    <a:pt x="49598" y="275803"/>
                  </a:lnTo>
                  <a:lnTo>
                    <a:pt x="61201" y="242982"/>
                  </a:lnTo>
                  <a:lnTo>
                    <a:pt x="71479" y="212217"/>
                  </a:lnTo>
                  <a:lnTo>
                    <a:pt x="88297" y="181855"/>
                  </a:lnTo>
                  <a:lnTo>
                    <a:pt x="114750" y="147885"/>
                  </a:lnTo>
                  <a:lnTo>
                    <a:pt x="131326" y="130590"/>
                  </a:lnTo>
                  <a:lnTo>
                    <a:pt x="131423" y="134367"/>
                  </a:lnTo>
                  <a:lnTo>
                    <a:pt x="117733" y="151032"/>
                  </a:lnTo>
                  <a:lnTo>
                    <a:pt x="93578" y="179488"/>
                  </a:lnTo>
                  <a:lnTo>
                    <a:pt x="82644" y="201366"/>
                  </a:lnTo>
                  <a:lnTo>
                    <a:pt x="80474" y="214113"/>
                  </a:lnTo>
                  <a:lnTo>
                    <a:pt x="82052" y="215439"/>
                  </a:lnTo>
                  <a:lnTo>
                    <a:pt x="94082" y="219731"/>
                  </a:lnTo>
                  <a:lnTo>
                    <a:pt x="99431" y="222877"/>
                  </a:lnTo>
                  <a:lnTo>
                    <a:pt x="107005" y="225460"/>
                  </a:lnTo>
                  <a:lnTo>
                    <a:pt x="123153" y="239339"/>
                  </a:lnTo>
                  <a:lnTo>
                    <a:pt x="127770" y="245928"/>
                  </a:lnTo>
                  <a:lnTo>
                    <a:pt x="129822" y="253185"/>
                  </a:lnTo>
                  <a:lnTo>
                    <a:pt x="131464" y="29112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3750"/>
            <p:cNvSpPr/>
            <p:nvPr>
              <p:custDataLst>
                <p:tags r:id="rId29"/>
              </p:custDataLst>
            </p:nvPr>
          </p:nvSpPr>
          <p:spPr>
            <a:xfrm>
              <a:off x="533157" y="1365757"/>
              <a:ext cx="109499" cy="203020"/>
            </a:xfrm>
            <a:custGeom>
              <a:avLst/>
              <a:gdLst/>
              <a:ahLst/>
              <a:cxnLst/>
              <a:rect l="0" t="0" r="0" b="0"/>
              <a:pathLst>
                <a:path w="109499" h="203020">
                  <a:moveTo>
                    <a:pt x="0" y="0"/>
                  </a:moveTo>
                  <a:lnTo>
                    <a:pt x="0" y="0"/>
                  </a:lnTo>
                  <a:lnTo>
                    <a:pt x="811" y="14081"/>
                  </a:lnTo>
                  <a:lnTo>
                    <a:pt x="6288" y="44714"/>
                  </a:lnTo>
                  <a:lnTo>
                    <a:pt x="7103" y="78231"/>
                  </a:lnTo>
                  <a:lnTo>
                    <a:pt x="9428" y="111301"/>
                  </a:lnTo>
                  <a:lnTo>
                    <a:pt x="13925" y="147623"/>
                  </a:lnTo>
                  <a:lnTo>
                    <a:pt x="15216" y="166818"/>
                  </a:lnTo>
                  <a:lnTo>
                    <a:pt x="21602" y="188214"/>
                  </a:lnTo>
                  <a:lnTo>
                    <a:pt x="22516" y="188773"/>
                  </a:lnTo>
                  <a:lnTo>
                    <a:pt x="25696" y="189394"/>
                  </a:lnTo>
                  <a:lnTo>
                    <a:pt x="26869" y="188749"/>
                  </a:lnTo>
                  <a:lnTo>
                    <a:pt x="27650" y="187507"/>
                  </a:lnTo>
                  <a:lnTo>
                    <a:pt x="28750" y="181881"/>
                  </a:lnTo>
                  <a:lnTo>
                    <a:pt x="33064" y="151462"/>
                  </a:lnTo>
                  <a:lnTo>
                    <a:pt x="41666" y="118763"/>
                  </a:lnTo>
                  <a:lnTo>
                    <a:pt x="51180" y="88019"/>
                  </a:lnTo>
                  <a:lnTo>
                    <a:pt x="56829" y="74014"/>
                  </a:lnTo>
                  <a:lnTo>
                    <a:pt x="74457" y="50582"/>
                  </a:lnTo>
                  <a:lnTo>
                    <a:pt x="86350" y="41947"/>
                  </a:lnTo>
                  <a:lnTo>
                    <a:pt x="89215" y="40949"/>
                  </a:lnTo>
                  <a:lnTo>
                    <a:pt x="91125" y="41095"/>
                  </a:lnTo>
                  <a:lnTo>
                    <a:pt x="98068" y="47160"/>
                  </a:lnTo>
                  <a:lnTo>
                    <a:pt x="104887" y="57704"/>
                  </a:lnTo>
                  <a:lnTo>
                    <a:pt x="108170" y="71108"/>
                  </a:lnTo>
                  <a:lnTo>
                    <a:pt x="109498" y="103792"/>
                  </a:lnTo>
                  <a:lnTo>
                    <a:pt x="108717" y="112673"/>
                  </a:lnTo>
                  <a:lnTo>
                    <a:pt x="103714" y="125986"/>
                  </a:lnTo>
                  <a:lnTo>
                    <a:pt x="97904" y="136242"/>
                  </a:lnTo>
                  <a:lnTo>
                    <a:pt x="91458" y="158552"/>
                  </a:lnTo>
                  <a:lnTo>
                    <a:pt x="66141" y="189262"/>
                  </a:lnTo>
                  <a:lnTo>
                    <a:pt x="53613" y="201170"/>
                  </a:lnTo>
                  <a:lnTo>
                    <a:pt x="48714" y="203019"/>
                  </a:lnTo>
                  <a:lnTo>
                    <a:pt x="47083" y="202701"/>
                  </a:lnTo>
                  <a:lnTo>
                    <a:pt x="45995" y="201677"/>
                  </a:lnTo>
                  <a:lnTo>
                    <a:pt x="44250" y="198080"/>
                  </a:lnTo>
                  <a:lnTo>
                    <a:pt x="51124" y="18989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3751"/>
            <p:cNvSpPr/>
            <p:nvPr>
              <p:custDataLst>
                <p:tags r:id="rId30"/>
              </p:custDataLst>
            </p:nvPr>
          </p:nvSpPr>
          <p:spPr>
            <a:xfrm>
              <a:off x="682602" y="1395060"/>
              <a:ext cx="76598" cy="120184"/>
            </a:xfrm>
            <a:custGeom>
              <a:avLst/>
              <a:gdLst/>
              <a:ahLst/>
              <a:cxnLst/>
              <a:rect l="0" t="0" r="0" b="0"/>
              <a:pathLst>
                <a:path w="76598" h="120184">
                  <a:moveTo>
                    <a:pt x="55053" y="7215"/>
                  </a:moveTo>
                  <a:lnTo>
                    <a:pt x="55053" y="7215"/>
                  </a:lnTo>
                  <a:lnTo>
                    <a:pt x="51176" y="3338"/>
                  </a:lnTo>
                  <a:lnTo>
                    <a:pt x="47108" y="1434"/>
                  </a:lnTo>
                  <a:lnTo>
                    <a:pt x="30670" y="0"/>
                  </a:lnTo>
                  <a:lnTo>
                    <a:pt x="29060" y="782"/>
                  </a:lnTo>
                  <a:lnTo>
                    <a:pt x="27986" y="2115"/>
                  </a:lnTo>
                  <a:lnTo>
                    <a:pt x="25982" y="5760"/>
                  </a:lnTo>
                  <a:lnTo>
                    <a:pt x="15799" y="20959"/>
                  </a:lnTo>
                  <a:lnTo>
                    <a:pt x="7115" y="45005"/>
                  </a:lnTo>
                  <a:lnTo>
                    <a:pt x="2394" y="75362"/>
                  </a:lnTo>
                  <a:lnTo>
                    <a:pt x="0" y="92684"/>
                  </a:lnTo>
                  <a:lnTo>
                    <a:pt x="1642" y="108498"/>
                  </a:lnTo>
                  <a:lnTo>
                    <a:pt x="4027" y="113689"/>
                  </a:lnTo>
                  <a:lnTo>
                    <a:pt x="7240" y="117150"/>
                  </a:lnTo>
                  <a:lnTo>
                    <a:pt x="11005" y="119457"/>
                  </a:lnTo>
                  <a:lnTo>
                    <a:pt x="14327" y="120183"/>
                  </a:lnTo>
                  <a:lnTo>
                    <a:pt x="17353" y="119856"/>
                  </a:lnTo>
                  <a:lnTo>
                    <a:pt x="22879" y="117329"/>
                  </a:lnTo>
                  <a:lnTo>
                    <a:pt x="42985" y="103619"/>
                  </a:lnTo>
                  <a:lnTo>
                    <a:pt x="63925" y="77516"/>
                  </a:lnTo>
                  <a:lnTo>
                    <a:pt x="75105" y="43715"/>
                  </a:lnTo>
                  <a:lnTo>
                    <a:pt x="76597" y="28130"/>
                  </a:lnTo>
                  <a:lnTo>
                    <a:pt x="74637" y="22461"/>
                  </a:lnTo>
                  <a:lnTo>
                    <a:pt x="69951" y="14983"/>
                  </a:lnTo>
                  <a:lnTo>
                    <a:pt x="65869" y="14656"/>
                  </a:lnTo>
                  <a:lnTo>
                    <a:pt x="64698" y="15422"/>
                  </a:lnTo>
                  <a:lnTo>
                    <a:pt x="63918" y="16743"/>
                  </a:lnTo>
                  <a:lnTo>
                    <a:pt x="62665" y="20818"/>
                  </a:lnTo>
                  <a:lnTo>
                    <a:pt x="55053" y="291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SMARTInkShape-3752"/>
            <p:cNvSpPr/>
            <p:nvPr>
              <p:custDataLst>
                <p:tags r:id="rId31"/>
              </p:custDataLst>
            </p:nvPr>
          </p:nvSpPr>
          <p:spPr>
            <a:xfrm>
              <a:off x="782204" y="1347143"/>
              <a:ext cx="71132" cy="144909"/>
            </a:xfrm>
            <a:custGeom>
              <a:avLst/>
              <a:gdLst/>
              <a:ahLst/>
              <a:cxnLst/>
              <a:rect l="0" t="0" r="0" b="0"/>
              <a:pathLst>
                <a:path w="71132" h="144909">
                  <a:moveTo>
                    <a:pt x="65004" y="11311"/>
                  </a:moveTo>
                  <a:lnTo>
                    <a:pt x="65004" y="11311"/>
                  </a:lnTo>
                  <a:lnTo>
                    <a:pt x="61127" y="11311"/>
                  </a:lnTo>
                  <a:lnTo>
                    <a:pt x="59985" y="10499"/>
                  </a:lnTo>
                  <a:lnTo>
                    <a:pt x="59223" y="9147"/>
                  </a:lnTo>
                  <a:lnTo>
                    <a:pt x="58001" y="5022"/>
                  </a:lnTo>
                  <a:lnTo>
                    <a:pt x="53912" y="431"/>
                  </a:lnTo>
                  <a:lnTo>
                    <a:pt x="52740" y="0"/>
                  </a:lnTo>
                  <a:lnTo>
                    <a:pt x="51959" y="524"/>
                  </a:lnTo>
                  <a:lnTo>
                    <a:pt x="51438" y="1685"/>
                  </a:lnTo>
                  <a:lnTo>
                    <a:pt x="50280" y="2459"/>
                  </a:lnTo>
                  <a:lnTo>
                    <a:pt x="46828" y="3319"/>
                  </a:lnTo>
                  <a:lnTo>
                    <a:pt x="42589" y="8029"/>
                  </a:lnTo>
                  <a:lnTo>
                    <a:pt x="26022" y="42203"/>
                  </a:lnTo>
                  <a:lnTo>
                    <a:pt x="15496" y="75090"/>
                  </a:lnTo>
                  <a:lnTo>
                    <a:pt x="2958" y="105871"/>
                  </a:lnTo>
                  <a:lnTo>
                    <a:pt x="0" y="131517"/>
                  </a:lnTo>
                  <a:lnTo>
                    <a:pt x="1760" y="139935"/>
                  </a:lnTo>
                  <a:lnTo>
                    <a:pt x="3365" y="143316"/>
                  </a:lnTo>
                  <a:lnTo>
                    <a:pt x="6058" y="144758"/>
                  </a:lnTo>
                  <a:lnTo>
                    <a:pt x="9477" y="144908"/>
                  </a:lnTo>
                  <a:lnTo>
                    <a:pt x="16792" y="142911"/>
                  </a:lnTo>
                  <a:lnTo>
                    <a:pt x="26283" y="136413"/>
                  </a:lnTo>
                  <a:lnTo>
                    <a:pt x="52254" y="114988"/>
                  </a:lnTo>
                  <a:lnTo>
                    <a:pt x="60865" y="98835"/>
                  </a:lnTo>
                  <a:lnTo>
                    <a:pt x="71131" y="68505"/>
                  </a:lnTo>
                  <a:lnTo>
                    <a:pt x="69620" y="60805"/>
                  </a:lnTo>
                  <a:lnTo>
                    <a:pt x="63245" y="41023"/>
                  </a:lnTo>
                  <a:lnTo>
                    <a:pt x="54918" y="30885"/>
                  </a:lnTo>
                  <a:lnTo>
                    <a:pt x="50242" y="28125"/>
                  </a:lnTo>
                  <a:lnTo>
                    <a:pt x="47859" y="27390"/>
                  </a:lnTo>
                  <a:lnTo>
                    <a:pt x="46271" y="27710"/>
                  </a:lnTo>
                  <a:lnTo>
                    <a:pt x="45211" y="28736"/>
                  </a:lnTo>
                  <a:lnTo>
                    <a:pt x="44505" y="30231"/>
                  </a:lnTo>
                  <a:lnTo>
                    <a:pt x="43223" y="31228"/>
                  </a:lnTo>
                  <a:lnTo>
                    <a:pt x="36929" y="32959"/>
                  </a:lnTo>
                  <a:lnTo>
                    <a:pt x="28486" y="405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MARTInkShape-3753"/>
            <p:cNvSpPr/>
            <p:nvPr>
              <p:custDataLst>
                <p:tags r:id="rId32"/>
              </p:custDataLst>
            </p:nvPr>
          </p:nvSpPr>
          <p:spPr>
            <a:xfrm>
              <a:off x="839944" y="1175866"/>
              <a:ext cx="109514" cy="302254"/>
            </a:xfrm>
            <a:custGeom>
              <a:avLst/>
              <a:gdLst/>
              <a:ahLst/>
              <a:cxnLst/>
              <a:rect l="0" t="0" r="0" b="0"/>
              <a:pathLst>
                <a:path w="109514" h="302254">
                  <a:moveTo>
                    <a:pt x="36478" y="0"/>
                  </a:moveTo>
                  <a:lnTo>
                    <a:pt x="36478" y="0"/>
                  </a:lnTo>
                  <a:lnTo>
                    <a:pt x="30190" y="0"/>
                  </a:lnTo>
                  <a:lnTo>
                    <a:pt x="34394" y="6642"/>
                  </a:lnTo>
                  <a:lnTo>
                    <a:pt x="36203" y="31211"/>
                  </a:lnTo>
                  <a:lnTo>
                    <a:pt x="31404" y="64653"/>
                  </a:lnTo>
                  <a:lnTo>
                    <a:pt x="29835" y="92913"/>
                  </a:lnTo>
                  <a:lnTo>
                    <a:pt x="29370" y="122656"/>
                  </a:lnTo>
                  <a:lnTo>
                    <a:pt x="29232" y="155994"/>
                  </a:lnTo>
                  <a:lnTo>
                    <a:pt x="29192" y="186790"/>
                  </a:lnTo>
                  <a:lnTo>
                    <a:pt x="29179" y="215662"/>
                  </a:lnTo>
                  <a:lnTo>
                    <a:pt x="31339" y="249803"/>
                  </a:lnTo>
                  <a:lnTo>
                    <a:pt x="35801" y="284732"/>
                  </a:lnTo>
                  <a:lnTo>
                    <a:pt x="36418" y="302253"/>
                  </a:lnTo>
                  <a:lnTo>
                    <a:pt x="36477" y="268827"/>
                  </a:lnTo>
                  <a:lnTo>
                    <a:pt x="38642" y="247904"/>
                  </a:lnTo>
                  <a:lnTo>
                    <a:pt x="43105" y="211747"/>
                  </a:lnTo>
                  <a:lnTo>
                    <a:pt x="44392" y="191498"/>
                  </a:lnTo>
                  <a:lnTo>
                    <a:pt x="51058" y="168129"/>
                  </a:lnTo>
                  <a:lnTo>
                    <a:pt x="45249" y="174652"/>
                  </a:lnTo>
                  <a:lnTo>
                    <a:pt x="26954" y="206910"/>
                  </a:lnTo>
                  <a:lnTo>
                    <a:pt x="2257" y="240699"/>
                  </a:lnTo>
                  <a:lnTo>
                    <a:pt x="0" y="248187"/>
                  </a:lnTo>
                  <a:lnTo>
                    <a:pt x="34509" y="248318"/>
                  </a:lnTo>
                  <a:lnTo>
                    <a:pt x="66394" y="246155"/>
                  </a:lnTo>
                  <a:lnTo>
                    <a:pt x="101833" y="236197"/>
                  </a:lnTo>
                  <a:lnTo>
                    <a:pt x="109513" y="23371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SMARTInkShape-Group923"/>
          <p:cNvGrpSpPr/>
          <p:nvPr/>
        </p:nvGrpSpPr>
        <p:grpSpPr>
          <a:xfrm>
            <a:off x="1270812" y="942245"/>
            <a:ext cx="978671" cy="313960"/>
            <a:chOff x="1270812" y="942245"/>
            <a:chExt cx="978671" cy="313960"/>
          </a:xfrm>
        </p:grpSpPr>
        <p:sp>
          <p:nvSpPr>
            <p:cNvPr id="234" name="SMARTInkShape-3754"/>
            <p:cNvSpPr/>
            <p:nvPr>
              <p:custDataLst>
                <p:tags r:id="rId11"/>
              </p:custDataLst>
            </p:nvPr>
          </p:nvSpPr>
          <p:spPr>
            <a:xfrm>
              <a:off x="1270812" y="942245"/>
              <a:ext cx="233713" cy="284709"/>
            </a:xfrm>
            <a:custGeom>
              <a:avLst/>
              <a:gdLst/>
              <a:ahLst/>
              <a:cxnLst/>
              <a:rect l="0" t="0" r="0" b="0"/>
              <a:pathLst>
                <a:path w="233713" h="284709">
                  <a:moveTo>
                    <a:pt x="0" y="14515"/>
                  </a:moveTo>
                  <a:lnTo>
                    <a:pt x="0" y="14515"/>
                  </a:lnTo>
                  <a:lnTo>
                    <a:pt x="0" y="8227"/>
                  </a:lnTo>
                  <a:lnTo>
                    <a:pt x="811" y="7889"/>
                  </a:lnTo>
                  <a:lnTo>
                    <a:pt x="3877" y="7513"/>
                  </a:lnTo>
                  <a:lnTo>
                    <a:pt x="5019" y="6601"/>
                  </a:lnTo>
                  <a:lnTo>
                    <a:pt x="7002" y="950"/>
                  </a:lnTo>
                  <a:lnTo>
                    <a:pt x="9333" y="371"/>
                  </a:lnTo>
                  <a:lnTo>
                    <a:pt x="13565" y="0"/>
                  </a:lnTo>
                  <a:lnTo>
                    <a:pt x="48032" y="26713"/>
                  </a:lnTo>
                  <a:lnTo>
                    <a:pt x="71474" y="51676"/>
                  </a:lnTo>
                  <a:lnTo>
                    <a:pt x="89669" y="86084"/>
                  </a:lnTo>
                  <a:lnTo>
                    <a:pt x="100685" y="103887"/>
                  </a:lnTo>
                  <a:lnTo>
                    <a:pt x="114215" y="138903"/>
                  </a:lnTo>
                  <a:lnTo>
                    <a:pt x="121955" y="167934"/>
                  </a:lnTo>
                  <a:lnTo>
                    <a:pt x="125670" y="187649"/>
                  </a:lnTo>
                  <a:lnTo>
                    <a:pt x="129746" y="205933"/>
                  </a:lnTo>
                  <a:lnTo>
                    <a:pt x="133118" y="224606"/>
                  </a:lnTo>
                  <a:lnTo>
                    <a:pt x="143565" y="259372"/>
                  </a:lnTo>
                  <a:lnTo>
                    <a:pt x="146041" y="270000"/>
                  </a:lnTo>
                  <a:lnTo>
                    <a:pt x="146061" y="266220"/>
                  </a:lnTo>
                  <a:lnTo>
                    <a:pt x="143902" y="262175"/>
                  </a:lnTo>
                  <a:lnTo>
                    <a:pt x="142190" y="259961"/>
                  </a:lnTo>
                  <a:lnTo>
                    <a:pt x="140288" y="253172"/>
                  </a:lnTo>
                  <a:lnTo>
                    <a:pt x="137053" y="240225"/>
                  </a:lnTo>
                  <a:lnTo>
                    <a:pt x="133119" y="226110"/>
                  </a:lnTo>
                  <a:lnTo>
                    <a:pt x="129790" y="211649"/>
                  </a:lnTo>
                  <a:lnTo>
                    <a:pt x="124089" y="193999"/>
                  </a:lnTo>
                  <a:lnTo>
                    <a:pt x="122490" y="192599"/>
                  </a:lnTo>
                  <a:lnTo>
                    <a:pt x="120612" y="191666"/>
                  </a:lnTo>
                  <a:lnTo>
                    <a:pt x="119360" y="190233"/>
                  </a:lnTo>
                  <a:lnTo>
                    <a:pt x="117969" y="186476"/>
                  </a:lnTo>
                  <a:lnTo>
                    <a:pt x="116786" y="185149"/>
                  </a:lnTo>
                  <a:lnTo>
                    <a:pt x="110665" y="182846"/>
                  </a:lnTo>
                  <a:lnTo>
                    <a:pt x="110294" y="183541"/>
                  </a:lnTo>
                  <a:lnTo>
                    <a:pt x="109882" y="186477"/>
                  </a:lnTo>
                  <a:lnTo>
                    <a:pt x="110584" y="187584"/>
                  </a:lnTo>
                  <a:lnTo>
                    <a:pt x="111863" y="188323"/>
                  </a:lnTo>
                  <a:lnTo>
                    <a:pt x="113527" y="188815"/>
                  </a:lnTo>
                  <a:lnTo>
                    <a:pt x="114637" y="190766"/>
                  </a:lnTo>
                  <a:lnTo>
                    <a:pt x="122598" y="226870"/>
                  </a:lnTo>
                  <a:lnTo>
                    <a:pt x="125861" y="241088"/>
                  </a:lnTo>
                  <a:lnTo>
                    <a:pt x="131967" y="253416"/>
                  </a:lnTo>
                  <a:lnTo>
                    <a:pt x="135744" y="259460"/>
                  </a:lnTo>
                  <a:lnTo>
                    <a:pt x="138682" y="267425"/>
                  </a:lnTo>
                  <a:lnTo>
                    <a:pt x="143520" y="274925"/>
                  </a:lnTo>
                  <a:lnTo>
                    <a:pt x="146061" y="284708"/>
                  </a:lnTo>
                  <a:lnTo>
                    <a:pt x="178145" y="254833"/>
                  </a:lnTo>
                  <a:lnTo>
                    <a:pt x="212864" y="230584"/>
                  </a:lnTo>
                  <a:lnTo>
                    <a:pt x="233712" y="21171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3755"/>
            <p:cNvSpPr/>
            <p:nvPr>
              <p:custDataLst>
                <p:tags r:id="rId12"/>
              </p:custDataLst>
            </p:nvPr>
          </p:nvSpPr>
          <p:spPr>
            <a:xfrm>
              <a:off x="1570256" y="1125366"/>
              <a:ext cx="124161" cy="21287"/>
            </a:xfrm>
            <a:custGeom>
              <a:avLst/>
              <a:gdLst/>
              <a:ahLst/>
              <a:cxnLst/>
              <a:rect l="0" t="0" r="0" b="0"/>
              <a:pathLst>
                <a:path w="124161" h="21287">
                  <a:moveTo>
                    <a:pt x="0" y="21286"/>
                  </a:moveTo>
                  <a:lnTo>
                    <a:pt x="0" y="21286"/>
                  </a:lnTo>
                  <a:lnTo>
                    <a:pt x="10879" y="21286"/>
                  </a:lnTo>
                  <a:lnTo>
                    <a:pt x="15114" y="19122"/>
                  </a:lnTo>
                  <a:lnTo>
                    <a:pt x="41843" y="4118"/>
                  </a:lnTo>
                  <a:lnTo>
                    <a:pt x="71572" y="0"/>
                  </a:lnTo>
                  <a:lnTo>
                    <a:pt x="96376" y="269"/>
                  </a:lnTo>
                  <a:lnTo>
                    <a:pt x="116655" y="8396"/>
                  </a:lnTo>
                  <a:lnTo>
                    <a:pt x="124160" y="1398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SMARTInkShape-3756"/>
            <p:cNvSpPr/>
            <p:nvPr>
              <p:custDataLst>
                <p:tags r:id="rId13"/>
              </p:custDataLst>
            </p:nvPr>
          </p:nvSpPr>
          <p:spPr>
            <a:xfrm>
              <a:off x="1628684" y="1037099"/>
              <a:ext cx="50724" cy="175285"/>
            </a:xfrm>
            <a:custGeom>
              <a:avLst/>
              <a:gdLst/>
              <a:ahLst/>
              <a:cxnLst/>
              <a:rect l="0" t="0" r="0" b="0"/>
              <a:pathLst>
                <a:path w="50724" h="175285">
                  <a:moveTo>
                    <a:pt x="0" y="0"/>
                  </a:moveTo>
                  <a:lnTo>
                    <a:pt x="0" y="0"/>
                  </a:lnTo>
                  <a:lnTo>
                    <a:pt x="7277" y="0"/>
                  </a:lnTo>
                  <a:lnTo>
                    <a:pt x="7303" y="33147"/>
                  </a:lnTo>
                  <a:lnTo>
                    <a:pt x="9467" y="52290"/>
                  </a:lnTo>
                  <a:lnTo>
                    <a:pt x="19761" y="82776"/>
                  </a:lnTo>
                  <a:lnTo>
                    <a:pt x="31686" y="117177"/>
                  </a:lnTo>
                  <a:lnTo>
                    <a:pt x="39970" y="150540"/>
                  </a:lnTo>
                  <a:lnTo>
                    <a:pt x="50723" y="173705"/>
                  </a:lnTo>
                  <a:lnTo>
                    <a:pt x="50046" y="174231"/>
                  </a:lnTo>
                  <a:lnTo>
                    <a:pt x="43821" y="17528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3757"/>
            <p:cNvSpPr/>
            <p:nvPr>
              <p:custDataLst>
                <p:tags r:id="rId14"/>
              </p:custDataLst>
            </p:nvPr>
          </p:nvSpPr>
          <p:spPr>
            <a:xfrm>
              <a:off x="1593181" y="1080920"/>
              <a:ext cx="115842" cy="116857"/>
            </a:xfrm>
            <a:custGeom>
              <a:avLst/>
              <a:gdLst/>
              <a:ahLst/>
              <a:cxnLst/>
              <a:rect l="0" t="0" r="0" b="0"/>
              <a:pathLst>
                <a:path w="115842" h="116857">
                  <a:moveTo>
                    <a:pt x="6289" y="0"/>
                  </a:moveTo>
                  <a:lnTo>
                    <a:pt x="6289" y="0"/>
                  </a:lnTo>
                  <a:lnTo>
                    <a:pt x="0" y="0"/>
                  </a:lnTo>
                  <a:lnTo>
                    <a:pt x="9891" y="0"/>
                  </a:lnTo>
                  <a:lnTo>
                    <a:pt x="14112" y="4328"/>
                  </a:lnTo>
                  <a:lnTo>
                    <a:pt x="19504" y="10850"/>
                  </a:lnTo>
                  <a:lnTo>
                    <a:pt x="55115" y="37885"/>
                  </a:lnTo>
                  <a:lnTo>
                    <a:pt x="84205" y="69919"/>
                  </a:lnTo>
                  <a:lnTo>
                    <a:pt x="106184" y="105198"/>
                  </a:lnTo>
                  <a:lnTo>
                    <a:pt x="110005" y="110427"/>
                  </a:lnTo>
                  <a:lnTo>
                    <a:pt x="115841" y="11685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3758"/>
            <p:cNvSpPr/>
            <p:nvPr>
              <p:custDataLst>
                <p:tags r:id="rId15"/>
              </p:custDataLst>
            </p:nvPr>
          </p:nvSpPr>
          <p:spPr>
            <a:xfrm>
              <a:off x="1599470" y="1102831"/>
              <a:ext cx="197196" cy="109553"/>
            </a:xfrm>
            <a:custGeom>
              <a:avLst/>
              <a:gdLst/>
              <a:ahLst/>
              <a:cxnLst/>
              <a:rect l="0" t="0" r="0" b="0"/>
              <a:pathLst>
                <a:path w="197196" h="109553">
                  <a:moveTo>
                    <a:pt x="0" y="109552"/>
                  </a:moveTo>
                  <a:lnTo>
                    <a:pt x="0" y="109552"/>
                  </a:lnTo>
                  <a:lnTo>
                    <a:pt x="31222" y="83350"/>
                  </a:lnTo>
                  <a:lnTo>
                    <a:pt x="63153" y="59744"/>
                  </a:lnTo>
                  <a:lnTo>
                    <a:pt x="94181" y="44211"/>
                  </a:lnTo>
                  <a:lnTo>
                    <a:pt x="123933" y="29329"/>
                  </a:lnTo>
                  <a:lnTo>
                    <a:pt x="159190" y="13638"/>
                  </a:lnTo>
                  <a:lnTo>
                    <a:pt x="19719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3759"/>
            <p:cNvSpPr/>
            <p:nvPr>
              <p:custDataLst>
                <p:tags r:id="rId16"/>
              </p:custDataLst>
            </p:nvPr>
          </p:nvSpPr>
          <p:spPr>
            <a:xfrm>
              <a:off x="1789361" y="1155360"/>
              <a:ext cx="197196" cy="27810"/>
            </a:xfrm>
            <a:custGeom>
              <a:avLst/>
              <a:gdLst/>
              <a:ahLst/>
              <a:cxnLst/>
              <a:rect l="0" t="0" r="0" b="0"/>
              <a:pathLst>
                <a:path w="197196" h="27810">
                  <a:moveTo>
                    <a:pt x="0" y="20506"/>
                  </a:moveTo>
                  <a:lnTo>
                    <a:pt x="0" y="20506"/>
                  </a:lnTo>
                  <a:lnTo>
                    <a:pt x="25391" y="19694"/>
                  </a:lnTo>
                  <a:lnTo>
                    <a:pt x="56582" y="10340"/>
                  </a:lnTo>
                  <a:lnTo>
                    <a:pt x="83669" y="3338"/>
                  </a:lnTo>
                  <a:lnTo>
                    <a:pt x="116130" y="0"/>
                  </a:lnTo>
                  <a:lnTo>
                    <a:pt x="151788" y="4704"/>
                  </a:lnTo>
                  <a:lnTo>
                    <a:pt x="185805" y="11923"/>
                  </a:lnTo>
                  <a:lnTo>
                    <a:pt x="189602" y="13161"/>
                  </a:lnTo>
                  <a:lnTo>
                    <a:pt x="192133" y="14798"/>
                  </a:lnTo>
                  <a:lnTo>
                    <a:pt x="196195" y="19378"/>
                  </a:lnTo>
                  <a:lnTo>
                    <a:pt x="197195" y="2780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3760"/>
            <p:cNvSpPr/>
            <p:nvPr>
              <p:custDataLst>
                <p:tags r:id="rId17"/>
              </p:custDataLst>
            </p:nvPr>
          </p:nvSpPr>
          <p:spPr>
            <a:xfrm>
              <a:off x="1935431" y="1088224"/>
              <a:ext cx="13591" cy="160678"/>
            </a:xfrm>
            <a:custGeom>
              <a:avLst/>
              <a:gdLst/>
              <a:ahLst/>
              <a:cxnLst/>
              <a:rect l="0" t="0" r="0" b="0"/>
              <a:pathLst>
                <a:path w="13591" h="160678">
                  <a:moveTo>
                    <a:pt x="0" y="0"/>
                  </a:moveTo>
                  <a:lnTo>
                    <a:pt x="0" y="0"/>
                  </a:lnTo>
                  <a:lnTo>
                    <a:pt x="0" y="16453"/>
                  </a:lnTo>
                  <a:lnTo>
                    <a:pt x="6627" y="47317"/>
                  </a:lnTo>
                  <a:lnTo>
                    <a:pt x="7215" y="80799"/>
                  </a:lnTo>
                  <a:lnTo>
                    <a:pt x="9456" y="114752"/>
                  </a:lnTo>
                  <a:lnTo>
                    <a:pt x="13590" y="135916"/>
                  </a:lnTo>
                  <a:lnTo>
                    <a:pt x="11991" y="143721"/>
                  </a:lnTo>
                  <a:lnTo>
                    <a:pt x="8230" y="151467"/>
                  </a:lnTo>
                  <a:lnTo>
                    <a:pt x="7304" y="16067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SMARTInkShape-3761"/>
            <p:cNvSpPr/>
            <p:nvPr>
              <p:custDataLst>
                <p:tags r:id="rId18"/>
              </p:custDataLst>
            </p:nvPr>
          </p:nvSpPr>
          <p:spPr>
            <a:xfrm>
              <a:off x="1906217" y="1095616"/>
              <a:ext cx="73036" cy="153286"/>
            </a:xfrm>
            <a:custGeom>
              <a:avLst/>
              <a:gdLst/>
              <a:ahLst/>
              <a:cxnLst/>
              <a:rect l="0" t="0" r="0" b="0"/>
              <a:pathLst>
                <a:path w="73036" h="153286">
                  <a:moveTo>
                    <a:pt x="0" y="7215"/>
                  </a:moveTo>
                  <a:lnTo>
                    <a:pt x="0" y="7215"/>
                  </a:lnTo>
                  <a:lnTo>
                    <a:pt x="0" y="0"/>
                  </a:lnTo>
                  <a:lnTo>
                    <a:pt x="0" y="3815"/>
                  </a:lnTo>
                  <a:lnTo>
                    <a:pt x="812" y="4948"/>
                  </a:lnTo>
                  <a:lnTo>
                    <a:pt x="10109" y="11095"/>
                  </a:lnTo>
                  <a:lnTo>
                    <a:pt x="23457" y="23580"/>
                  </a:lnTo>
                  <a:lnTo>
                    <a:pt x="42752" y="59135"/>
                  </a:lnTo>
                  <a:lnTo>
                    <a:pt x="57967" y="94962"/>
                  </a:lnTo>
                  <a:lnTo>
                    <a:pt x="69729" y="128954"/>
                  </a:lnTo>
                  <a:lnTo>
                    <a:pt x="72056" y="137420"/>
                  </a:lnTo>
                  <a:lnTo>
                    <a:pt x="73035" y="15328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SMARTInkShape-3762"/>
            <p:cNvSpPr/>
            <p:nvPr>
              <p:custDataLst>
                <p:tags r:id="rId19"/>
              </p:custDataLst>
            </p:nvPr>
          </p:nvSpPr>
          <p:spPr>
            <a:xfrm>
              <a:off x="1884307" y="1168562"/>
              <a:ext cx="175285" cy="65733"/>
            </a:xfrm>
            <a:custGeom>
              <a:avLst/>
              <a:gdLst/>
              <a:ahLst/>
              <a:cxnLst/>
              <a:rect l="0" t="0" r="0" b="0"/>
              <a:pathLst>
                <a:path w="175285" h="65733">
                  <a:moveTo>
                    <a:pt x="0" y="65732"/>
                  </a:moveTo>
                  <a:lnTo>
                    <a:pt x="0" y="65732"/>
                  </a:lnTo>
                  <a:lnTo>
                    <a:pt x="0" y="61855"/>
                  </a:lnTo>
                  <a:lnTo>
                    <a:pt x="4328" y="57787"/>
                  </a:lnTo>
                  <a:lnTo>
                    <a:pt x="38213" y="37472"/>
                  </a:lnTo>
                  <a:lnTo>
                    <a:pt x="74199" y="13486"/>
                  </a:lnTo>
                  <a:lnTo>
                    <a:pt x="97460" y="3506"/>
                  </a:lnTo>
                  <a:lnTo>
                    <a:pt x="133968" y="308"/>
                  </a:lnTo>
                  <a:lnTo>
                    <a:pt x="169926" y="8"/>
                  </a:lnTo>
                  <a:lnTo>
                    <a:pt x="17528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SMARTInkShape-3763"/>
            <p:cNvSpPr/>
            <p:nvPr>
              <p:custDataLst>
                <p:tags r:id="rId20"/>
              </p:custDataLst>
            </p:nvPr>
          </p:nvSpPr>
          <p:spPr>
            <a:xfrm>
              <a:off x="2118019" y="1178979"/>
              <a:ext cx="124161" cy="11495"/>
            </a:xfrm>
            <a:custGeom>
              <a:avLst/>
              <a:gdLst/>
              <a:ahLst/>
              <a:cxnLst/>
              <a:rect l="0" t="0" r="0" b="0"/>
              <a:pathLst>
                <a:path w="124161" h="11495">
                  <a:moveTo>
                    <a:pt x="0" y="11494"/>
                  </a:moveTo>
                  <a:lnTo>
                    <a:pt x="0" y="11494"/>
                  </a:lnTo>
                  <a:lnTo>
                    <a:pt x="0" y="7617"/>
                  </a:lnTo>
                  <a:lnTo>
                    <a:pt x="812" y="6475"/>
                  </a:lnTo>
                  <a:lnTo>
                    <a:pt x="2164" y="5713"/>
                  </a:lnTo>
                  <a:lnTo>
                    <a:pt x="10166" y="4491"/>
                  </a:lnTo>
                  <a:lnTo>
                    <a:pt x="30411" y="3438"/>
                  </a:lnTo>
                  <a:lnTo>
                    <a:pt x="47512" y="0"/>
                  </a:lnTo>
                  <a:lnTo>
                    <a:pt x="79385" y="3122"/>
                  </a:lnTo>
                  <a:lnTo>
                    <a:pt x="110088" y="4861"/>
                  </a:lnTo>
                  <a:lnTo>
                    <a:pt x="124160" y="1149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SMARTInkShape-3764"/>
            <p:cNvSpPr/>
            <p:nvPr>
              <p:custDataLst>
                <p:tags r:id="rId21"/>
              </p:custDataLst>
            </p:nvPr>
          </p:nvSpPr>
          <p:spPr>
            <a:xfrm>
              <a:off x="2125323" y="1117438"/>
              <a:ext cx="36518" cy="115259"/>
            </a:xfrm>
            <a:custGeom>
              <a:avLst/>
              <a:gdLst/>
              <a:ahLst/>
              <a:cxnLst/>
              <a:rect l="0" t="0" r="0" b="0"/>
              <a:pathLst>
                <a:path w="36518" h="115259">
                  <a:moveTo>
                    <a:pt x="36517" y="0"/>
                  </a:moveTo>
                  <a:lnTo>
                    <a:pt x="36517" y="0"/>
                  </a:lnTo>
                  <a:lnTo>
                    <a:pt x="35706" y="26202"/>
                  </a:lnTo>
                  <a:lnTo>
                    <a:pt x="24060" y="61089"/>
                  </a:lnTo>
                  <a:lnTo>
                    <a:pt x="9713" y="95840"/>
                  </a:lnTo>
                  <a:lnTo>
                    <a:pt x="2159" y="108767"/>
                  </a:lnTo>
                  <a:lnTo>
                    <a:pt x="426" y="115258"/>
                  </a:lnTo>
                  <a:lnTo>
                    <a:pt x="284" y="114979"/>
                  </a:lnTo>
                  <a:lnTo>
                    <a:pt x="0" y="10955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SMARTInkShape-3765"/>
            <p:cNvSpPr/>
            <p:nvPr>
              <p:custDataLst>
                <p:tags r:id="rId22"/>
              </p:custDataLst>
            </p:nvPr>
          </p:nvSpPr>
          <p:spPr>
            <a:xfrm>
              <a:off x="2118019" y="1132045"/>
              <a:ext cx="80340" cy="124160"/>
            </a:xfrm>
            <a:custGeom>
              <a:avLst/>
              <a:gdLst/>
              <a:ahLst/>
              <a:cxnLst/>
              <a:rect l="0" t="0" r="0" b="0"/>
              <a:pathLst>
                <a:path w="80340" h="124160">
                  <a:moveTo>
                    <a:pt x="0" y="0"/>
                  </a:moveTo>
                  <a:lnTo>
                    <a:pt x="0" y="0"/>
                  </a:lnTo>
                  <a:lnTo>
                    <a:pt x="5831" y="6642"/>
                  </a:lnTo>
                  <a:lnTo>
                    <a:pt x="34548" y="41550"/>
                  </a:lnTo>
                  <a:lnTo>
                    <a:pt x="63338" y="76903"/>
                  </a:lnTo>
                  <a:lnTo>
                    <a:pt x="78472" y="105564"/>
                  </a:lnTo>
                  <a:lnTo>
                    <a:pt x="80339" y="12415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SMARTInkShape-3766"/>
            <p:cNvSpPr/>
            <p:nvPr>
              <p:custDataLst>
                <p:tags r:id="rId23"/>
              </p:custDataLst>
            </p:nvPr>
          </p:nvSpPr>
          <p:spPr>
            <a:xfrm>
              <a:off x="2074198" y="1175866"/>
              <a:ext cx="175285" cy="73036"/>
            </a:xfrm>
            <a:custGeom>
              <a:avLst/>
              <a:gdLst/>
              <a:ahLst/>
              <a:cxnLst/>
              <a:rect l="0" t="0" r="0" b="0"/>
              <a:pathLst>
                <a:path w="175285" h="73036">
                  <a:moveTo>
                    <a:pt x="0" y="73035"/>
                  </a:moveTo>
                  <a:lnTo>
                    <a:pt x="0" y="73035"/>
                  </a:lnTo>
                  <a:lnTo>
                    <a:pt x="32076" y="39507"/>
                  </a:lnTo>
                  <a:lnTo>
                    <a:pt x="62871" y="23493"/>
                  </a:lnTo>
                  <a:lnTo>
                    <a:pt x="94549" y="9485"/>
                  </a:lnTo>
                  <a:lnTo>
                    <a:pt x="125755" y="2810"/>
                  </a:lnTo>
                  <a:lnTo>
                    <a:pt x="159796" y="247"/>
                  </a:lnTo>
                  <a:lnTo>
                    <a:pt x="17528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49" name="Ink 248"/>
              <p14:cNvContentPartPr/>
              <p14:nvPr/>
            </p14:nvContentPartPr>
            <p14:xfrm>
              <a:off x="1185781" y="2403304"/>
              <a:ext cx="2703960" cy="53820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73901" y="2391424"/>
                <a:ext cx="27277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51" name="Ink 250"/>
              <p14:cNvContentPartPr/>
              <p14:nvPr/>
            </p14:nvContentPartPr>
            <p14:xfrm>
              <a:off x="2008021" y="3505264"/>
              <a:ext cx="1310400" cy="6768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96141" y="3493384"/>
                <a:ext cx="13341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56" name="Ink 255"/>
              <p14:cNvContentPartPr/>
              <p14:nvPr/>
            </p14:nvContentPartPr>
            <p14:xfrm>
              <a:off x="7267981" y="3598504"/>
              <a:ext cx="512640" cy="4068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56101" y="3586624"/>
                <a:ext cx="536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57" name="Ink 256"/>
              <p14:cNvContentPartPr/>
              <p14:nvPr/>
            </p14:nvContentPartPr>
            <p14:xfrm>
              <a:off x="6457261" y="3647824"/>
              <a:ext cx="556560" cy="7596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445381" y="3635944"/>
                <a:ext cx="5803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58" name="Ink 257"/>
              <p14:cNvContentPartPr/>
              <p14:nvPr/>
            </p14:nvContentPartPr>
            <p14:xfrm>
              <a:off x="7202101" y="3732424"/>
              <a:ext cx="613080" cy="2916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90221" y="3720544"/>
                <a:ext cx="636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60" name="Ink 259"/>
              <p14:cNvContentPartPr/>
              <p14:nvPr/>
            </p14:nvContentPartPr>
            <p14:xfrm>
              <a:off x="4477621" y="3495904"/>
              <a:ext cx="462240" cy="58320"/>
            </p14:xfrm>
          </p:contentPart>
        </mc:Choice>
        <mc:Fallback>
          <p:pic>
            <p:nvPicPr>
              <p:cNvPr id="260" name="Ink 259"/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465741" y="3484024"/>
                <a:ext cx="48600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plot MA(3)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8788"/>
            <a:ext cx="65516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6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Correlogram</a:t>
            </a:r>
            <a:r>
              <a:rPr lang="en-US" dirty="0" smtClean="0"/>
              <a:t> MA(3)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81175"/>
            <a:ext cx="65516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945461" y="1854664"/>
              <a:ext cx="1344240" cy="662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3581" y="1842784"/>
                <a:ext cx="136800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259" name="Ink 8258"/>
              <p14:cNvContentPartPr/>
              <p14:nvPr/>
            </p14:nvContentPartPr>
            <p14:xfrm>
              <a:off x="819301" y="4524784"/>
              <a:ext cx="8032680" cy="1980360"/>
            </p14:xfrm>
          </p:contentPart>
        </mc:Choice>
        <mc:Fallback>
          <p:pic>
            <p:nvPicPr>
              <p:cNvPr id="8259" name="Ink 825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421" y="4512904"/>
                <a:ext cx="8056440" cy="20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278" name="Ink 8277"/>
              <p14:cNvContentPartPr/>
              <p14:nvPr/>
            </p14:nvContentPartPr>
            <p14:xfrm>
              <a:off x="7407661" y="6029584"/>
              <a:ext cx="954360" cy="514080"/>
            </p14:xfrm>
          </p:contentPart>
        </mc:Choice>
        <mc:Fallback>
          <p:pic>
            <p:nvPicPr>
              <p:cNvPr id="8278" name="Ink 827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5781" y="6017704"/>
                <a:ext cx="9781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97" name="Ink 8296"/>
              <p14:cNvContentPartPr/>
              <p14:nvPr/>
            </p14:nvContentPartPr>
            <p14:xfrm>
              <a:off x="6079261" y="1037104"/>
              <a:ext cx="2160000" cy="914760"/>
            </p14:xfrm>
          </p:contentPart>
        </mc:Choice>
        <mc:Fallback>
          <p:pic>
            <p:nvPicPr>
              <p:cNvPr id="8297" name="Ink 829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7381" y="1025224"/>
                <a:ext cx="218376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08" name="Ink 8307"/>
              <p14:cNvContentPartPr/>
              <p14:nvPr/>
            </p14:nvContentPartPr>
            <p14:xfrm>
              <a:off x="7437541" y="1932424"/>
              <a:ext cx="1527840" cy="1452960"/>
            </p14:xfrm>
          </p:contentPart>
        </mc:Choice>
        <mc:Fallback>
          <p:pic>
            <p:nvPicPr>
              <p:cNvPr id="8308" name="Ink 830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5661" y="1920544"/>
                <a:ext cx="1551600" cy="14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310" name="Ink 8309"/>
              <p14:cNvContentPartPr/>
              <p14:nvPr/>
            </p14:nvContentPartPr>
            <p14:xfrm>
              <a:off x="7522501" y="1644784"/>
              <a:ext cx="745200" cy="35640"/>
            </p14:xfrm>
          </p:contentPart>
        </mc:Choice>
        <mc:Fallback>
          <p:pic>
            <p:nvPicPr>
              <p:cNvPr id="8310" name="Ink 830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10621" y="1632904"/>
                <a:ext cx="768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311" name="Ink 8310"/>
              <p14:cNvContentPartPr/>
              <p14:nvPr/>
            </p14:nvContentPartPr>
            <p14:xfrm>
              <a:off x="2733781" y="2017384"/>
              <a:ext cx="75600" cy="122760"/>
            </p14:xfrm>
          </p:contentPart>
        </mc:Choice>
        <mc:Fallback>
          <p:pic>
            <p:nvPicPr>
              <p:cNvPr id="8311" name="Ink 83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21901" y="2005504"/>
                <a:ext cx="99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312" name="Ink 8311"/>
              <p14:cNvContentPartPr/>
              <p14:nvPr/>
            </p14:nvContentPartPr>
            <p14:xfrm>
              <a:off x="2828101" y="2026744"/>
              <a:ext cx="19080" cy="104040"/>
            </p14:xfrm>
          </p:contentPart>
        </mc:Choice>
        <mc:Fallback>
          <p:pic>
            <p:nvPicPr>
              <p:cNvPr id="8312" name="Ink 83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16221" y="2014864"/>
                <a:ext cx="428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313" name="Ink 8312"/>
              <p14:cNvContentPartPr/>
              <p14:nvPr/>
            </p14:nvContentPartPr>
            <p14:xfrm>
              <a:off x="2007661" y="2863024"/>
              <a:ext cx="1443600" cy="1702800"/>
            </p14:xfrm>
          </p:contentPart>
        </mc:Choice>
        <mc:Fallback>
          <p:pic>
            <p:nvPicPr>
              <p:cNvPr id="8313" name="Ink 83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5781" y="2851144"/>
                <a:ext cx="1467360" cy="17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314" name="Ink 8313"/>
              <p14:cNvContentPartPr/>
              <p14:nvPr/>
            </p14:nvContentPartPr>
            <p14:xfrm>
              <a:off x="2469901" y="2130424"/>
              <a:ext cx="292680" cy="961920"/>
            </p14:xfrm>
          </p:contentPart>
        </mc:Choice>
        <mc:Fallback>
          <p:pic>
            <p:nvPicPr>
              <p:cNvPr id="8314" name="Ink 83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58021" y="2118544"/>
                <a:ext cx="316440" cy="9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56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18215" r="65139" b="46965"/>
          <a:stretch/>
        </p:blipFill>
        <p:spPr bwMode="auto">
          <a:xfrm>
            <a:off x="515429" y="1163782"/>
            <a:ext cx="8171371" cy="47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58101" y="1944304"/>
              <a:ext cx="689400" cy="19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221" y="1932424"/>
                <a:ext cx="713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3176941" y="2922424"/>
              <a:ext cx="1885680" cy="21117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5061" y="2910544"/>
                <a:ext cx="1909440" cy="21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220" name="Ink 9219"/>
              <p14:cNvContentPartPr/>
              <p14:nvPr/>
            </p14:nvContentPartPr>
            <p14:xfrm>
              <a:off x="3167581" y="3619744"/>
              <a:ext cx="980640" cy="1112760"/>
            </p14:xfrm>
          </p:contentPart>
        </mc:Choice>
        <mc:Fallback>
          <p:pic>
            <p:nvPicPr>
              <p:cNvPr id="9220" name="Ink 92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5701" y="3607864"/>
                <a:ext cx="1004400" cy="11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262" name="Ink 9261"/>
              <p14:cNvContentPartPr/>
              <p14:nvPr/>
            </p14:nvContentPartPr>
            <p14:xfrm>
              <a:off x="3157861" y="3912064"/>
              <a:ext cx="1810440" cy="2460960"/>
            </p14:xfrm>
          </p:contentPart>
        </mc:Choice>
        <mc:Fallback>
          <p:pic>
            <p:nvPicPr>
              <p:cNvPr id="9262" name="Ink 926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5981" y="3900184"/>
                <a:ext cx="1834200" cy="24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267" name="Ink 9266"/>
              <p14:cNvContentPartPr/>
              <p14:nvPr/>
            </p14:nvContentPartPr>
            <p14:xfrm>
              <a:off x="5539981" y="2203144"/>
              <a:ext cx="401760" cy="1313280"/>
            </p14:xfrm>
          </p:contentPart>
        </mc:Choice>
        <mc:Fallback>
          <p:pic>
            <p:nvPicPr>
              <p:cNvPr id="9267" name="Ink 926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7741" y="2191264"/>
                <a:ext cx="42624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268" name="Ink 9267"/>
              <p14:cNvContentPartPr/>
              <p14:nvPr/>
            </p14:nvContentPartPr>
            <p14:xfrm>
              <a:off x="5647981" y="2620744"/>
              <a:ext cx="2864880" cy="2611080"/>
            </p14:xfrm>
          </p:contentPart>
        </mc:Choice>
        <mc:Fallback>
          <p:pic>
            <p:nvPicPr>
              <p:cNvPr id="9268" name="Ink 926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6101" y="2608864"/>
                <a:ext cx="2888640" cy="26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269" name="Ink 9268"/>
              <p14:cNvContentPartPr/>
              <p14:nvPr/>
            </p14:nvContentPartPr>
            <p14:xfrm>
              <a:off x="5586421" y="3532624"/>
              <a:ext cx="259920" cy="917280"/>
            </p14:xfrm>
          </p:contentPart>
        </mc:Choice>
        <mc:Fallback>
          <p:pic>
            <p:nvPicPr>
              <p:cNvPr id="9269" name="Ink 926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74541" y="3520744"/>
                <a:ext cx="28368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270" name="Ink 9269"/>
              <p14:cNvContentPartPr/>
              <p14:nvPr/>
            </p14:nvContentPartPr>
            <p14:xfrm>
              <a:off x="5627821" y="4506064"/>
              <a:ext cx="269640" cy="1084320"/>
            </p14:xfrm>
          </p:contentPart>
        </mc:Choice>
        <mc:Fallback>
          <p:pic>
            <p:nvPicPr>
              <p:cNvPr id="9270" name="Ink 926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5941" y="4494184"/>
                <a:ext cx="293400" cy="11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09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test for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test is Box-</a:t>
            </a:r>
            <a:r>
              <a:rPr lang="en-US" dirty="0" err="1" smtClean="0"/>
              <a:t>Ljung</a:t>
            </a:r>
            <a:r>
              <a:rPr lang="en-US" dirty="0" smtClean="0"/>
              <a:t> test.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67659" r="69323" b="18254"/>
          <a:stretch/>
        </p:blipFill>
        <p:spPr bwMode="auto">
          <a:xfrm>
            <a:off x="838200" y="2514600"/>
            <a:ext cx="745041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743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fitted to simulated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MA(q) model can be fitted to data in R using </a:t>
            </a:r>
            <a:r>
              <a:rPr lang="en-US" dirty="0" err="1" smtClean="0"/>
              <a:t>arima</a:t>
            </a:r>
            <a:r>
              <a:rPr lang="en-US" dirty="0" smtClean="0"/>
              <a:t> function with the order function parameter set to c(0, 0, q).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05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66667" r="54264" b="9127"/>
          <a:stretch/>
        </p:blipFill>
        <p:spPr bwMode="auto">
          <a:xfrm>
            <a:off x="609600" y="1066800"/>
            <a:ext cx="805471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White noise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autocorrelation function follows as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37907"/>
              </p:ext>
            </p:extLst>
          </p:nvPr>
        </p:nvGraphicFramePr>
        <p:xfrm>
          <a:off x="2819400" y="4648200"/>
          <a:ext cx="31892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95" imgW="1218960" imgH="457200" progId="Equation.3">
                  <p:embed/>
                </p:oleObj>
              </mc:Choice>
              <mc:Fallback>
                <p:oleObj name="Equation" r:id="rId95" imgW="121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1892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20430"/>
              </p:ext>
            </p:extLst>
          </p:nvPr>
        </p:nvGraphicFramePr>
        <p:xfrm>
          <a:off x="1608138" y="2522538"/>
          <a:ext cx="5915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97" imgW="2260440" imgH="482400" progId="Equation.3">
                  <p:embed/>
                </p:oleObj>
              </mc:Choice>
              <mc:Fallback>
                <p:oleObj name="Equation" r:id="rId97" imgW="226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522538"/>
                        <a:ext cx="5915025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4191000" y="3962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SMARTInkShape-Group63"/>
          <p:cNvGrpSpPr/>
          <p:nvPr/>
        </p:nvGrpSpPr>
        <p:grpSpPr>
          <a:xfrm>
            <a:off x="810974" y="3498383"/>
            <a:ext cx="3855973" cy="854512"/>
            <a:chOff x="810974" y="3498383"/>
            <a:chExt cx="3855973" cy="854512"/>
          </a:xfrm>
        </p:grpSpPr>
        <p:sp>
          <p:nvSpPr>
            <p:cNvPr id="7" name="SMARTInkShape-258"/>
            <p:cNvSpPr/>
            <p:nvPr>
              <p:custDataLst>
                <p:tags r:id="rId70"/>
              </p:custDataLst>
            </p:nvPr>
          </p:nvSpPr>
          <p:spPr>
            <a:xfrm>
              <a:off x="810974" y="3601025"/>
              <a:ext cx="211519" cy="422069"/>
            </a:xfrm>
            <a:custGeom>
              <a:avLst/>
              <a:gdLst/>
              <a:ahLst/>
              <a:cxnLst/>
              <a:rect l="0" t="0" r="0" b="0"/>
              <a:pathLst>
                <a:path w="211519" h="422069">
                  <a:moveTo>
                    <a:pt x="160394" y="21518"/>
                  </a:moveTo>
                  <a:lnTo>
                    <a:pt x="160394" y="21518"/>
                  </a:lnTo>
                  <a:lnTo>
                    <a:pt x="156516" y="17641"/>
                  </a:lnTo>
                  <a:lnTo>
                    <a:pt x="152449" y="15737"/>
                  </a:lnTo>
                  <a:lnTo>
                    <a:pt x="140833" y="13604"/>
                  </a:lnTo>
                  <a:lnTo>
                    <a:pt x="121284" y="2586"/>
                  </a:lnTo>
                  <a:lnTo>
                    <a:pt x="111567" y="490"/>
                  </a:lnTo>
                  <a:lnTo>
                    <a:pt x="103257" y="0"/>
                  </a:lnTo>
                  <a:lnTo>
                    <a:pt x="96318" y="1946"/>
                  </a:lnTo>
                  <a:lnTo>
                    <a:pt x="68624" y="19175"/>
                  </a:lnTo>
                  <a:lnTo>
                    <a:pt x="45104" y="44075"/>
                  </a:lnTo>
                  <a:lnTo>
                    <a:pt x="34109" y="63032"/>
                  </a:lnTo>
                  <a:lnTo>
                    <a:pt x="27448" y="95211"/>
                  </a:lnTo>
                  <a:lnTo>
                    <a:pt x="18899" y="123897"/>
                  </a:lnTo>
                  <a:lnTo>
                    <a:pt x="9396" y="158838"/>
                  </a:lnTo>
                  <a:lnTo>
                    <a:pt x="2945" y="187357"/>
                  </a:lnTo>
                  <a:lnTo>
                    <a:pt x="673" y="216365"/>
                  </a:lnTo>
                  <a:lnTo>
                    <a:pt x="0" y="245518"/>
                  </a:lnTo>
                  <a:lnTo>
                    <a:pt x="612" y="274714"/>
                  </a:lnTo>
                  <a:lnTo>
                    <a:pt x="5572" y="303112"/>
                  </a:lnTo>
                  <a:lnTo>
                    <a:pt x="14518" y="334929"/>
                  </a:lnTo>
                  <a:lnTo>
                    <a:pt x="24100" y="360780"/>
                  </a:lnTo>
                  <a:lnTo>
                    <a:pt x="35253" y="376491"/>
                  </a:lnTo>
                  <a:lnTo>
                    <a:pt x="53563" y="390509"/>
                  </a:lnTo>
                  <a:lnTo>
                    <a:pt x="89539" y="408543"/>
                  </a:lnTo>
                  <a:lnTo>
                    <a:pt x="125590" y="417425"/>
                  </a:lnTo>
                  <a:lnTo>
                    <a:pt x="153429" y="422068"/>
                  </a:lnTo>
                  <a:lnTo>
                    <a:pt x="189177" y="416517"/>
                  </a:lnTo>
                  <a:lnTo>
                    <a:pt x="211518" y="41590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259"/>
            <p:cNvSpPr/>
            <p:nvPr>
              <p:custDataLst>
                <p:tags r:id="rId71"/>
              </p:custDataLst>
            </p:nvPr>
          </p:nvSpPr>
          <p:spPr>
            <a:xfrm>
              <a:off x="1066342" y="3827042"/>
              <a:ext cx="94907" cy="145967"/>
            </a:xfrm>
            <a:custGeom>
              <a:avLst/>
              <a:gdLst/>
              <a:ahLst/>
              <a:cxnLst/>
              <a:rect l="0" t="0" r="0" b="0"/>
              <a:pathLst>
                <a:path w="94907" h="145967">
                  <a:moveTo>
                    <a:pt x="87613" y="65731"/>
                  </a:moveTo>
                  <a:lnTo>
                    <a:pt x="87613" y="65731"/>
                  </a:lnTo>
                  <a:lnTo>
                    <a:pt x="87613" y="55566"/>
                  </a:lnTo>
                  <a:lnTo>
                    <a:pt x="85449" y="50934"/>
                  </a:lnTo>
                  <a:lnTo>
                    <a:pt x="83736" y="48563"/>
                  </a:lnTo>
                  <a:lnTo>
                    <a:pt x="81325" y="37472"/>
                  </a:lnTo>
                  <a:lnTo>
                    <a:pt x="79699" y="25014"/>
                  </a:lnTo>
                  <a:lnTo>
                    <a:pt x="74569" y="14739"/>
                  </a:lnTo>
                  <a:lnTo>
                    <a:pt x="73315" y="4895"/>
                  </a:lnTo>
                  <a:lnTo>
                    <a:pt x="72401" y="3263"/>
                  </a:lnTo>
                  <a:lnTo>
                    <a:pt x="70979" y="2175"/>
                  </a:lnTo>
                  <a:lnTo>
                    <a:pt x="67236" y="967"/>
                  </a:lnTo>
                  <a:lnTo>
                    <a:pt x="33038" y="0"/>
                  </a:lnTo>
                  <a:lnTo>
                    <a:pt x="28734" y="2164"/>
                  </a:lnTo>
                  <a:lnTo>
                    <a:pt x="11037" y="18157"/>
                  </a:lnTo>
                  <a:lnTo>
                    <a:pt x="8947" y="22406"/>
                  </a:lnTo>
                  <a:lnTo>
                    <a:pt x="8389" y="24675"/>
                  </a:lnTo>
                  <a:lnTo>
                    <a:pt x="1641" y="36561"/>
                  </a:lnTo>
                  <a:lnTo>
                    <a:pt x="0" y="71743"/>
                  </a:lnTo>
                  <a:lnTo>
                    <a:pt x="784" y="99731"/>
                  </a:lnTo>
                  <a:lnTo>
                    <a:pt x="10851" y="132546"/>
                  </a:lnTo>
                  <a:lnTo>
                    <a:pt x="12905" y="134620"/>
                  </a:lnTo>
                  <a:lnTo>
                    <a:pt x="29230" y="144304"/>
                  </a:lnTo>
                  <a:lnTo>
                    <a:pt x="46229" y="145966"/>
                  </a:lnTo>
                  <a:lnTo>
                    <a:pt x="51097" y="143860"/>
                  </a:lnTo>
                  <a:lnTo>
                    <a:pt x="74426" y="128899"/>
                  </a:lnTo>
                  <a:lnTo>
                    <a:pt x="77695" y="121938"/>
                  </a:lnTo>
                  <a:lnTo>
                    <a:pt x="79959" y="114245"/>
                  </a:lnTo>
                  <a:lnTo>
                    <a:pt x="88025" y="102695"/>
                  </a:lnTo>
                  <a:lnTo>
                    <a:pt x="91854" y="97578"/>
                  </a:lnTo>
                  <a:lnTo>
                    <a:pt x="93556" y="92599"/>
                  </a:lnTo>
                  <a:lnTo>
                    <a:pt x="94906" y="59960"/>
                  </a:lnTo>
                  <a:lnTo>
                    <a:pt x="89135" y="50685"/>
                  </a:lnTo>
                  <a:lnTo>
                    <a:pt x="88628" y="48397"/>
                  </a:lnTo>
                  <a:lnTo>
                    <a:pt x="81414" y="37934"/>
                  </a:lnTo>
                  <a:lnTo>
                    <a:pt x="73104" y="29314"/>
                  </a:lnTo>
                  <a:lnTo>
                    <a:pt x="58399" y="29214"/>
                  </a:lnTo>
                  <a:lnTo>
                    <a:pt x="58399" y="3651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260"/>
            <p:cNvSpPr/>
            <p:nvPr>
              <p:custDataLst>
                <p:tags r:id="rId72"/>
              </p:custDataLst>
            </p:nvPr>
          </p:nvSpPr>
          <p:spPr>
            <a:xfrm>
              <a:off x="1227299" y="3812434"/>
              <a:ext cx="123852" cy="217934"/>
            </a:xfrm>
            <a:custGeom>
              <a:avLst/>
              <a:gdLst/>
              <a:ahLst/>
              <a:cxnLst/>
              <a:rect l="0" t="0" r="0" b="0"/>
              <a:pathLst>
                <a:path w="123852" h="217934">
                  <a:moveTo>
                    <a:pt x="14299" y="0"/>
                  </a:moveTo>
                  <a:lnTo>
                    <a:pt x="14299" y="0"/>
                  </a:lnTo>
                  <a:lnTo>
                    <a:pt x="8010" y="0"/>
                  </a:lnTo>
                  <a:lnTo>
                    <a:pt x="7672" y="812"/>
                  </a:lnTo>
                  <a:lnTo>
                    <a:pt x="7296" y="3878"/>
                  </a:lnTo>
                  <a:lnTo>
                    <a:pt x="6384" y="5020"/>
                  </a:lnTo>
                  <a:lnTo>
                    <a:pt x="733" y="7003"/>
                  </a:lnTo>
                  <a:lnTo>
                    <a:pt x="154" y="9334"/>
                  </a:lnTo>
                  <a:lnTo>
                    <a:pt x="0" y="11092"/>
                  </a:lnTo>
                  <a:lnTo>
                    <a:pt x="1993" y="15209"/>
                  </a:lnTo>
                  <a:lnTo>
                    <a:pt x="4772" y="19744"/>
                  </a:lnTo>
                  <a:lnTo>
                    <a:pt x="6336" y="27670"/>
                  </a:lnTo>
                  <a:lnTo>
                    <a:pt x="11956" y="58871"/>
                  </a:lnTo>
                  <a:lnTo>
                    <a:pt x="17867" y="88823"/>
                  </a:lnTo>
                  <a:lnTo>
                    <a:pt x="21110" y="124316"/>
                  </a:lnTo>
                  <a:lnTo>
                    <a:pt x="25382" y="153405"/>
                  </a:lnTo>
                  <a:lnTo>
                    <a:pt x="36138" y="187024"/>
                  </a:lnTo>
                  <a:lnTo>
                    <a:pt x="44101" y="211419"/>
                  </a:lnTo>
                  <a:lnTo>
                    <a:pt x="49771" y="217933"/>
                  </a:lnTo>
                  <a:lnTo>
                    <a:pt x="50120" y="217512"/>
                  </a:lnTo>
                  <a:lnTo>
                    <a:pt x="54691" y="184493"/>
                  </a:lnTo>
                  <a:lnTo>
                    <a:pt x="61696" y="149474"/>
                  </a:lnTo>
                  <a:lnTo>
                    <a:pt x="72877" y="116343"/>
                  </a:lnTo>
                  <a:lnTo>
                    <a:pt x="87347" y="80935"/>
                  </a:lnTo>
                  <a:lnTo>
                    <a:pt x="92477" y="68073"/>
                  </a:lnTo>
                  <a:lnTo>
                    <a:pt x="94489" y="61903"/>
                  </a:lnTo>
                  <a:lnTo>
                    <a:pt x="100228" y="51331"/>
                  </a:lnTo>
                  <a:lnTo>
                    <a:pt x="101991" y="46348"/>
                  </a:lnTo>
                  <a:lnTo>
                    <a:pt x="116521" y="29242"/>
                  </a:lnTo>
                  <a:lnTo>
                    <a:pt x="123851" y="3651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261"/>
            <p:cNvSpPr/>
            <p:nvPr>
              <p:custDataLst>
                <p:tags r:id="rId73"/>
              </p:custDataLst>
            </p:nvPr>
          </p:nvSpPr>
          <p:spPr>
            <a:xfrm>
              <a:off x="1431556" y="3775917"/>
              <a:ext cx="51059" cy="335954"/>
            </a:xfrm>
            <a:custGeom>
              <a:avLst/>
              <a:gdLst/>
              <a:ahLst/>
              <a:cxnLst/>
              <a:rect l="0" t="0" r="0" b="0"/>
              <a:pathLst>
                <a:path w="51059" h="335954">
                  <a:moveTo>
                    <a:pt x="51058" y="0"/>
                  </a:moveTo>
                  <a:lnTo>
                    <a:pt x="51058" y="0"/>
                  </a:lnTo>
                  <a:lnTo>
                    <a:pt x="43843" y="0"/>
                  </a:lnTo>
                  <a:lnTo>
                    <a:pt x="39903" y="3877"/>
                  </a:lnTo>
                  <a:lnTo>
                    <a:pt x="37985" y="10108"/>
                  </a:lnTo>
                  <a:lnTo>
                    <a:pt x="34741" y="22741"/>
                  </a:lnTo>
                  <a:lnTo>
                    <a:pt x="21693" y="59142"/>
                  </a:lnTo>
                  <a:lnTo>
                    <a:pt x="12076" y="91660"/>
                  </a:lnTo>
                  <a:lnTo>
                    <a:pt x="8670" y="119760"/>
                  </a:lnTo>
                  <a:lnTo>
                    <a:pt x="3784" y="148643"/>
                  </a:lnTo>
                  <a:lnTo>
                    <a:pt x="1074" y="177760"/>
                  </a:lnTo>
                  <a:lnTo>
                    <a:pt x="271" y="206945"/>
                  </a:lnTo>
                  <a:lnTo>
                    <a:pt x="0" y="240056"/>
                  </a:lnTo>
                  <a:lnTo>
                    <a:pt x="2110" y="267876"/>
                  </a:lnTo>
                  <a:lnTo>
                    <a:pt x="8950" y="291292"/>
                  </a:lnTo>
                  <a:lnTo>
                    <a:pt x="19830" y="306673"/>
                  </a:lnTo>
                  <a:lnTo>
                    <a:pt x="21760" y="311583"/>
                  </a:lnTo>
                  <a:lnTo>
                    <a:pt x="28014" y="319907"/>
                  </a:lnTo>
                  <a:lnTo>
                    <a:pt x="28811" y="324803"/>
                  </a:lnTo>
                  <a:lnTo>
                    <a:pt x="29735" y="326088"/>
                  </a:lnTo>
                  <a:lnTo>
                    <a:pt x="31162" y="326945"/>
                  </a:lnTo>
                  <a:lnTo>
                    <a:pt x="32925" y="327515"/>
                  </a:lnTo>
                  <a:lnTo>
                    <a:pt x="34100" y="328708"/>
                  </a:lnTo>
                  <a:lnTo>
                    <a:pt x="36448" y="335953"/>
                  </a:lnTo>
                  <a:lnTo>
                    <a:pt x="36451" y="32865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262"/>
            <p:cNvSpPr/>
            <p:nvPr>
              <p:custDataLst>
                <p:tags r:id="rId74"/>
              </p:custDataLst>
            </p:nvPr>
          </p:nvSpPr>
          <p:spPr>
            <a:xfrm>
              <a:off x="1592166" y="3805131"/>
              <a:ext cx="219107" cy="262769"/>
            </a:xfrm>
            <a:custGeom>
              <a:avLst/>
              <a:gdLst/>
              <a:ahLst/>
              <a:cxnLst/>
              <a:rect l="0" t="0" r="0" b="0"/>
              <a:pathLst>
                <a:path w="219107" h="262769">
                  <a:moveTo>
                    <a:pt x="0" y="0"/>
                  </a:moveTo>
                  <a:lnTo>
                    <a:pt x="0" y="0"/>
                  </a:lnTo>
                  <a:lnTo>
                    <a:pt x="0" y="10880"/>
                  </a:lnTo>
                  <a:lnTo>
                    <a:pt x="2164" y="15114"/>
                  </a:lnTo>
                  <a:lnTo>
                    <a:pt x="5019" y="19701"/>
                  </a:lnTo>
                  <a:lnTo>
                    <a:pt x="6853" y="29259"/>
                  </a:lnTo>
                  <a:lnTo>
                    <a:pt x="8056" y="47223"/>
                  </a:lnTo>
                  <a:lnTo>
                    <a:pt x="13925" y="75555"/>
                  </a:lnTo>
                  <a:lnTo>
                    <a:pt x="15217" y="90102"/>
                  </a:lnTo>
                  <a:lnTo>
                    <a:pt x="20869" y="118302"/>
                  </a:lnTo>
                  <a:lnTo>
                    <a:pt x="21819" y="150639"/>
                  </a:lnTo>
                  <a:lnTo>
                    <a:pt x="22704" y="170356"/>
                  </a:lnTo>
                  <a:lnTo>
                    <a:pt x="28762" y="198714"/>
                  </a:lnTo>
                  <a:lnTo>
                    <a:pt x="29188" y="217324"/>
                  </a:lnTo>
                  <a:lnTo>
                    <a:pt x="22211" y="226062"/>
                  </a:lnTo>
                  <a:lnTo>
                    <a:pt x="21104" y="206842"/>
                  </a:lnTo>
                  <a:lnTo>
                    <a:pt x="16893" y="198791"/>
                  </a:lnTo>
                  <a:lnTo>
                    <a:pt x="15623" y="190871"/>
                  </a:lnTo>
                  <a:lnTo>
                    <a:pt x="17223" y="184105"/>
                  </a:lnTo>
                  <a:lnTo>
                    <a:pt x="19827" y="177582"/>
                  </a:lnTo>
                  <a:lnTo>
                    <a:pt x="22539" y="145694"/>
                  </a:lnTo>
                  <a:lnTo>
                    <a:pt x="32052" y="119562"/>
                  </a:lnTo>
                  <a:lnTo>
                    <a:pt x="57993" y="86130"/>
                  </a:lnTo>
                  <a:lnTo>
                    <a:pt x="63104" y="78855"/>
                  </a:lnTo>
                  <a:lnTo>
                    <a:pt x="75444" y="69924"/>
                  </a:lnTo>
                  <a:lnTo>
                    <a:pt x="78699" y="69338"/>
                  </a:lnTo>
                  <a:lnTo>
                    <a:pt x="96363" y="72388"/>
                  </a:lnTo>
                  <a:lnTo>
                    <a:pt x="101797" y="74911"/>
                  </a:lnTo>
                  <a:lnTo>
                    <a:pt x="104382" y="76720"/>
                  </a:lnTo>
                  <a:lnTo>
                    <a:pt x="121708" y="100834"/>
                  </a:lnTo>
                  <a:lnTo>
                    <a:pt x="135520" y="134264"/>
                  </a:lnTo>
                  <a:lnTo>
                    <a:pt x="143501" y="170511"/>
                  </a:lnTo>
                  <a:lnTo>
                    <a:pt x="150864" y="207005"/>
                  </a:lnTo>
                  <a:lnTo>
                    <a:pt x="153227" y="242044"/>
                  </a:lnTo>
                  <a:lnTo>
                    <a:pt x="153365" y="261117"/>
                  </a:lnTo>
                  <a:lnTo>
                    <a:pt x="154180" y="261720"/>
                  </a:lnTo>
                  <a:lnTo>
                    <a:pt x="159662" y="262768"/>
                  </a:lnTo>
                  <a:lnTo>
                    <a:pt x="160000" y="262009"/>
                  </a:lnTo>
                  <a:lnTo>
                    <a:pt x="160666" y="230849"/>
                  </a:lnTo>
                  <a:lnTo>
                    <a:pt x="162838" y="210953"/>
                  </a:lnTo>
                  <a:lnTo>
                    <a:pt x="166965" y="182420"/>
                  </a:lnTo>
                  <a:lnTo>
                    <a:pt x="173611" y="148321"/>
                  </a:lnTo>
                  <a:lnTo>
                    <a:pt x="182738" y="117301"/>
                  </a:lnTo>
                  <a:lnTo>
                    <a:pt x="191428" y="81019"/>
                  </a:lnTo>
                  <a:lnTo>
                    <a:pt x="197650" y="68097"/>
                  </a:lnTo>
                  <a:lnTo>
                    <a:pt x="201455" y="61914"/>
                  </a:lnTo>
                  <a:lnTo>
                    <a:pt x="203597" y="53870"/>
                  </a:lnTo>
                  <a:lnTo>
                    <a:pt x="204098" y="48828"/>
                  </a:lnTo>
                  <a:lnTo>
                    <a:pt x="206484" y="43882"/>
                  </a:lnTo>
                  <a:lnTo>
                    <a:pt x="210752" y="37972"/>
                  </a:lnTo>
                  <a:lnTo>
                    <a:pt x="213499" y="37164"/>
                  </a:lnTo>
                  <a:lnTo>
                    <a:pt x="219106" y="3651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263"/>
            <p:cNvSpPr/>
            <p:nvPr>
              <p:custDataLst>
                <p:tags r:id="rId75"/>
              </p:custDataLst>
            </p:nvPr>
          </p:nvSpPr>
          <p:spPr>
            <a:xfrm>
              <a:off x="1877044" y="3856256"/>
              <a:ext cx="58388" cy="372340"/>
            </a:xfrm>
            <a:custGeom>
              <a:avLst/>
              <a:gdLst/>
              <a:ahLst/>
              <a:cxnLst/>
              <a:rect l="0" t="0" r="0" b="0"/>
              <a:pathLst>
                <a:path w="58388" h="372340">
                  <a:moveTo>
                    <a:pt x="14566" y="0"/>
                  </a:moveTo>
                  <a:lnTo>
                    <a:pt x="14566" y="0"/>
                  </a:lnTo>
                  <a:lnTo>
                    <a:pt x="13755" y="32829"/>
                  </a:lnTo>
                  <a:lnTo>
                    <a:pt x="8785" y="61306"/>
                  </a:lnTo>
                  <a:lnTo>
                    <a:pt x="7714" y="88495"/>
                  </a:lnTo>
                  <a:lnTo>
                    <a:pt x="5232" y="119272"/>
                  </a:lnTo>
                  <a:lnTo>
                    <a:pt x="1522" y="154089"/>
                  </a:lnTo>
                  <a:lnTo>
                    <a:pt x="654" y="178848"/>
                  </a:lnTo>
                  <a:lnTo>
                    <a:pt x="268" y="206082"/>
                  </a:lnTo>
                  <a:lnTo>
                    <a:pt x="96" y="232252"/>
                  </a:lnTo>
                  <a:lnTo>
                    <a:pt x="0" y="267633"/>
                  </a:lnTo>
                  <a:lnTo>
                    <a:pt x="2135" y="298674"/>
                  </a:lnTo>
                  <a:lnTo>
                    <a:pt x="6250" y="330489"/>
                  </a:lnTo>
                  <a:lnTo>
                    <a:pt x="10840" y="347234"/>
                  </a:lnTo>
                  <a:lnTo>
                    <a:pt x="19661" y="361601"/>
                  </a:lnTo>
                  <a:lnTo>
                    <a:pt x="27760" y="370886"/>
                  </a:lnTo>
                  <a:lnTo>
                    <a:pt x="30709" y="371771"/>
                  </a:lnTo>
                  <a:lnTo>
                    <a:pt x="39215" y="372339"/>
                  </a:lnTo>
                  <a:lnTo>
                    <a:pt x="43915" y="370253"/>
                  </a:lnTo>
                  <a:lnTo>
                    <a:pt x="56953" y="359184"/>
                  </a:lnTo>
                  <a:lnTo>
                    <a:pt x="57750" y="356291"/>
                  </a:lnTo>
                  <a:lnTo>
                    <a:pt x="58387" y="35056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264"/>
            <p:cNvSpPr/>
            <p:nvPr>
              <p:custDataLst>
                <p:tags r:id="rId76"/>
              </p:custDataLst>
            </p:nvPr>
          </p:nvSpPr>
          <p:spPr>
            <a:xfrm>
              <a:off x="1847789" y="4075361"/>
              <a:ext cx="94947" cy="29215"/>
            </a:xfrm>
            <a:custGeom>
              <a:avLst/>
              <a:gdLst/>
              <a:ahLst/>
              <a:cxnLst/>
              <a:rect l="0" t="0" r="0" b="0"/>
              <a:pathLst>
                <a:path w="94947" h="29215">
                  <a:moveTo>
                    <a:pt x="0" y="29214"/>
                  </a:moveTo>
                  <a:lnTo>
                    <a:pt x="0" y="29214"/>
                  </a:lnTo>
                  <a:lnTo>
                    <a:pt x="0" y="22925"/>
                  </a:lnTo>
                  <a:lnTo>
                    <a:pt x="3877" y="18334"/>
                  </a:lnTo>
                  <a:lnTo>
                    <a:pt x="27334" y="4768"/>
                  </a:lnTo>
                  <a:lnTo>
                    <a:pt x="51385" y="942"/>
                  </a:lnTo>
                  <a:lnTo>
                    <a:pt x="87467" y="24"/>
                  </a:lnTo>
                  <a:lnTo>
                    <a:pt x="9494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265"/>
            <p:cNvSpPr/>
            <p:nvPr>
              <p:custDataLst>
                <p:tags r:id="rId77"/>
              </p:custDataLst>
            </p:nvPr>
          </p:nvSpPr>
          <p:spPr>
            <a:xfrm>
              <a:off x="2044984" y="4133789"/>
              <a:ext cx="42383" cy="160679"/>
            </a:xfrm>
            <a:custGeom>
              <a:avLst/>
              <a:gdLst/>
              <a:ahLst/>
              <a:cxnLst/>
              <a:rect l="0" t="0" r="0" b="0"/>
              <a:pathLst>
                <a:path w="42383" h="160679">
                  <a:moveTo>
                    <a:pt x="7304" y="0"/>
                  </a:moveTo>
                  <a:lnTo>
                    <a:pt x="7304" y="0"/>
                  </a:lnTo>
                  <a:lnTo>
                    <a:pt x="11181" y="0"/>
                  </a:lnTo>
                  <a:lnTo>
                    <a:pt x="15248" y="2164"/>
                  </a:lnTo>
                  <a:lnTo>
                    <a:pt x="31686" y="17168"/>
                  </a:lnTo>
                  <a:lnTo>
                    <a:pt x="38963" y="28260"/>
                  </a:lnTo>
                  <a:lnTo>
                    <a:pt x="42382" y="41825"/>
                  </a:lnTo>
                  <a:lnTo>
                    <a:pt x="37851" y="73734"/>
                  </a:lnTo>
                  <a:lnTo>
                    <a:pt x="35487" y="87953"/>
                  </a:lnTo>
                  <a:lnTo>
                    <a:pt x="20142" y="124201"/>
                  </a:lnTo>
                  <a:lnTo>
                    <a:pt x="0" y="16067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266"/>
            <p:cNvSpPr/>
            <p:nvPr>
              <p:custDataLst>
                <p:tags r:id="rId78"/>
              </p:custDataLst>
            </p:nvPr>
          </p:nvSpPr>
          <p:spPr>
            <a:xfrm>
              <a:off x="2220268" y="3834345"/>
              <a:ext cx="277535" cy="269728"/>
            </a:xfrm>
            <a:custGeom>
              <a:avLst/>
              <a:gdLst/>
              <a:ahLst/>
              <a:cxnLst/>
              <a:rect l="0" t="0" r="0" b="0"/>
              <a:pathLst>
                <a:path w="277535" h="269728">
                  <a:moveTo>
                    <a:pt x="0" y="73035"/>
                  </a:moveTo>
                  <a:lnTo>
                    <a:pt x="0" y="73035"/>
                  </a:lnTo>
                  <a:lnTo>
                    <a:pt x="10166" y="83200"/>
                  </a:lnTo>
                  <a:lnTo>
                    <a:pt x="12633" y="89996"/>
                  </a:lnTo>
                  <a:lnTo>
                    <a:pt x="16187" y="102946"/>
                  </a:lnTo>
                  <a:lnTo>
                    <a:pt x="26988" y="132517"/>
                  </a:lnTo>
                  <a:lnTo>
                    <a:pt x="36559" y="163050"/>
                  </a:lnTo>
                  <a:lnTo>
                    <a:pt x="42387" y="196221"/>
                  </a:lnTo>
                  <a:lnTo>
                    <a:pt x="43538" y="226216"/>
                  </a:lnTo>
                  <a:lnTo>
                    <a:pt x="43805" y="261633"/>
                  </a:lnTo>
                  <a:lnTo>
                    <a:pt x="43821" y="269727"/>
                  </a:lnTo>
                  <a:lnTo>
                    <a:pt x="44633" y="256120"/>
                  </a:lnTo>
                  <a:lnTo>
                    <a:pt x="51260" y="222716"/>
                  </a:lnTo>
                  <a:lnTo>
                    <a:pt x="58936" y="188681"/>
                  </a:lnTo>
                  <a:lnTo>
                    <a:pt x="68267" y="154577"/>
                  </a:lnTo>
                  <a:lnTo>
                    <a:pt x="82944" y="124397"/>
                  </a:lnTo>
                  <a:lnTo>
                    <a:pt x="97082" y="91551"/>
                  </a:lnTo>
                  <a:lnTo>
                    <a:pt x="104281" y="83158"/>
                  </a:lnTo>
                  <a:lnTo>
                    <a:pt x="118250" y="71157"/>
                  </a:lnTo>
                  <a:lnTo>
                    <a:pt x="121843" y="70160"/>
                  </a:lnTo>
                  <a:lnTo>
                    <a:pt x="130163" y="71216"/>
                  </a:lnTo>
                  <a:lnTo>
                    <a:pt x="152054" y="83041"/>
                  </a:lnTo>
                  <a:lnTo>
                    <a:pt x="159009" y="92089"/>
                  </a:lnTo>
                  <a:lnTo>
                    <a:pt x="172631" y="124745"/>
                  </a:lnTo>
                  <a:lnTo>
                    <a:pt x="184994" y="160755"/>
                  </a:lnTo>
                  <a:lnTo>
                    <a:pt x="191411" y="195041"/>
                  </a:lnTo>
                  <a:lnTo>
                    <a:pt x="196434" y="215426"/>
                  </a:lnTo>
                  <a:lnTo>
                    <a:pt x="196857" y="220987"/>
                  </a:lnTo>
                  <a:lnTo>
                    <a:pt x="199209" y="226163"/>
                  </a:lnTo>
                  <a:lnTo>
                    <a:pt x="203454" y="232222"/>
                  </a:lnTo>
                  <a:lnTo>
                    <a:pt x="203802" y="231907"/>
                  </a:lnTo>
                  <a:lnTo>
                    <a:pt x="209500" y="200857"/>
                  </a:lnTo>
                  <a:lnTo>
                    <a:pt x="213512" y="172401"/>
                  </a:lnTo>
                  <a:lnTo>
                    <a:pt x="221878" y="139640"/>
                  </a:lnTo>
                  <a:lnTo>
                    <a:pt x="230534" y="104706"/>
                  </a:lnTo>
                  <a:lnTo>
                    <a:pt x="235249" y="73520"/>
                  </a:lnTo>
                  <a:lnTo>
                    <a:pt x="246088" y="37393"/>
                  </a:lnTo>
                  <a:lnTo>
                    <a:pt x="255663" y="17425"/>
                  </a:lnTo>
                  <a:lnTo>
                    <a:pt x="265369" y="5426"/>
                  </a:lnTo>
                  <a:lnTo>
                    <a:pt x="270234" y="2412"/>
                  </a:lnTo>
                  <a:lnTo>
                    <a:pt x="27753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267"/>
            <p:cNvSpPr/>
            <p:nvPr>
              <p:custDataLst>
                <p:tags r:id="rId79"/>
              </p:custDataLst>
            </p:nvPr>
          </p:nvSpPr>
          <p:spPr>
            <a:xfrm>
              <a:off x="2541623" y="3929291"/>
              <a:ext cx="29215" cy="379612"/>
            </a:xfrm>
            <a:custGeom>
              <a:avLst/>
              <a:gdLst/>
              <a:ahLst/>
              <a:cxnLst/>
              <a:rect l="0" t="0" r="0" b="0"/>
              <a:pathLst>
                <a:path w="29215" h="379612">
                  <a:moveTo>
                    <a:pt x="0" y="0"/>
                  </a:moveTo>
                  <a:lnTo>
                    <a:pt x="0" y="0"/>
                  </a:lnTo>
                  <a:lnTo>
                    <a:pt x="0" y="34548"/>
                  </a:lnTo>
                  <a:lnTo>
                    <a:pt x="0" y="65312"/>
                  </a:lnTo>
                  <a:lnTo>
                    <a:pt x="0" y="93108"/>
                  </a:lnTo>
                  <a:lnTo>
                    <a:pt x="0" y="122714"/>
                  </a:lnTo>
                  <a:lnTo>
                    <a:pt x="0" y="157634"/>
                  </a:lnTo>
                  <a:lnTo>
                    <a:pt x="0" y="184481"/>
                  </a:lnTo>
                  <a:lnTo>
                    <a:pt x="0" y="210479"/>
                  </a:lnTo>
                  <a:lnTo>
                    <a:pt x="0" y="235559"/>
                  </a:lnTo>
                  <a:lnTo>
                    <a:pt x="812" y="271679"/>
                  </a:lnTo>
                  <a:lnTo>
                    <a:pt x="5020" y="303299"/>
                  </a:lnTo>
                  <a:lnTo>
                    <a:pt x="6852" y="338736"/>
                  </a:lnTo>
                  <a:lnTo>
                    <a:pt x="7915" y="350990"/>
                  </a:lnTo>
                  <a:lnTo>
                    <a:pt x="13075" y="366202"/>
                  </a:lnTo>
                  <a:lnTo>
                    <a:pt x="21518" y="379205"/>
                  </a:lnTo>
                  <a:lnTo>
                    <a:pt x="25671" y="379611"/>
                  </a:lnTo>
                  <a:lnTo>
                    <a:pt x="26852" y="378857"/>
                  </a:lnTo>
                  <a:lnTo>
                    <a:pt x="27640" y="377542"/>
                  </a:lnTo>
                  <a:lnTo>
                    <a:pt x="28514" y="373106"/>
                  </a:lnTo>
                  <a:lnTo>
                    <a:pt x="29214" y="35056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268"/>
            <p:cNvSpPr/>
            <p:nvPr>
              <p:custDataLst>
                <p:tags r:id="rId80"/>
              </p:custDataLst>
            </p:nvPr>
          </p:nvSpPr>
          <p:spPr>
            <a:xfrm>
              <a:off x="2475891" y="4221431"/>
              <a:ext cx="124161" cy="21912"/>
            </a:xfrm>
            <a:custGeom>
              <a:avLst/>
              <a:gdLst/>
              <a:ahLst/>
              <a:cxnLst/>
              <a:rect l="0" t="0" r="0" b="0"/>
              <a:pathLst>
                <a:path w="124161" h="21912">
                  <a:moveTo>
                    <a:pt x="0" y="21911"/>
                  </a:moveTo>
                  <a:lnTo>
                    <a:pt x="0" y="21911"/>
                  </a:lnTo>
                  <a:lnTo>
                    <a:pt x="3878" y="21911"/>
                  </a:lnTo>
                  <a:lnTo>
                    <a:pt x="5020" y="21099"/>
                  </a:lnTo>
                  <a:lnTo>
                    <a:pt x="5781" y="19747"/>
                  </a:lnTo>
                  <a:lnTo>
                    <a:pt x="6289" y="18034"/>
                  </a:lnTo>
                  <a:lnTo>
                    <a:pt x="7439" y="16891"/>
                  </a:lnTo>
                  <a:lnTo>
                    <a:pt x="25533" y="9788"/>
                  </a:lnTo>
                  <a:lnTo>
                    <a:pt x="58498" y="1669"/>
                  </a:lnTo>
                  <a:lnTo>
                    <a:pt x="93429" y="147"/>
                  </a:lnTo>
                  <a:lnTo>
                    <a:pt x="12416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269"/>
            <p:cNvSpPr/>
            <p:nvPr>
              <p:custDataLst>
                <p:tags r:id="rId81"/>
              </p:custDataLst>
            </p:nvPr>
          </p:nvSpPr>
          <p:spPr>
            <a:xfrm>
              <a:off x="2673086" y="4257949"/>
              <a:ext cx="109554" cy="14608"/>
            </a:xfrm>
            <a:custGeom>
              <a:avLst/>
              <a:gdLst/>
              <a:ahLst/>
              <a:cxnLst/>
              <a:rect l="0" t="0" r="0" b="0"/>
              <a:pathLst>
                <a:path w="109554" h="14608">
                  <a:moveTo>
                    <a:pt x="0" y="14607"/>
                  </a:moveTo>
                  <a:lnTo>
                    <a:pt x="0" y="14607"/>
                  </a:lnTo>
                  <a:lnTo>
                    <a:pt x="35012" y="14607"/>
                  </a:lnTo>
                  <a:lnTo>
                    <a:pt x="71022" y="14607"/>
                  </a:lnTo>
                  <a:lnTo>
                    <a:pt x="82376" y="14607"/>
                  </a:lnTo>
                  <a:lnTo>
                    <a:pt x="87466" y="12443"/>
                  </a:lnTo>
                  <a:lnTo>
                    <a:pt x="92433" y="9587"/>
                  </a:lnTo>
                  <a:lnTo>
                    <a:pt x="100796" y="7604"/>
                  </a:lnTo>
                  <a:lnTo>
                    <a:pt x="10955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270"/>
            <p:cNvSpPr/>
            <p:nvPr>
              <p:custDataLst>
                <p:tags r:id="rId82"/>
              </p:custDataLst>
            </p:nvPr>
          </p:nvSpPr>
          <p:spPr>
            <a:xfrm>
              <a:off x="2731543" y="4178625"/>
              <a:ext cx="21883" cy="174270"/>
            </a:xfrm>
            <a:custGeom>
              <a:avLst/>
              <a:gdLst/>
              <a:ahLst/>
              <a:cxnLst/>
              <a:rect l="0" t="0" r="0" b="0"/>
              <a:pathLst>
                <a:path w="21883" h="174270">
                  <a:moveTo>
                    <a:pt x="21882" y="6289"/>
                  </a:moveTo>
                  <a:lnTo>
                    <a:pt x="21882" y="6289"/>
                  </a:lnTo>
                  <a:lnTo>
                    <a:pt x="15594" y="0"/>
                  </a:lnTo>
                  <a:lnTo>
                    <a:pt x="14444" y="473"/>
                  </a:lnTo>
                  <a:lnTo>
                    <a:pt x="11002" y="3163"/>
                  </a:lnTo>
                  <a:lnTo>
                    <a:pt x="8931" y="7064"/>
                  </a:lnTo>
                  <a:lnTo>
                    <a:pt x="8379" y="9240"/>
                  </a:lnTo>
                  <a:lnTo>
                    <a:pt x="2474" y="19375"/>
                  </a:lnTo>
                  <a:lnTo>
                    <a:pt x="118" y="54634"/>
                  </a:lnTo>
                  <a:lnTo>
                    <a:pt x="0" y="86078"/>
                  </a:lnTo>
                  <a:lnTo>
                    <a:pt x="789" y="115733"/>
                  </a:lnTo>
                  <a:lnTo>
                    <a:pt x="5753" y="145034"/>
                  </a:lnTo>
                  <a:lnTo>
                    <a:pt x="6974" y="162634"/>
                  </a:lnTo>
                  <a:lnTo>
                    <a:pt x="9305" y="167204"/>
                  </a:lnTo>
                  <a:lnTo>
                    <a:pt x="14578" y="1742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271"/>
            <p:cNvSpPr/>
            <p:nvPr>
              <p:custDataLst>
                <p:tags r:id="rId83"/>
              </p:custDataLst>
            </p:nvPr>
          </p:nvSpPr>
          <p:spPr>
            <a:xfrm>
              <a:off x="2826460" y="4046147"/>
              <a:ext cx="167982" cy="269727"/>
            </a:xfrm>
            <a:custGeom>
              <a:avLst/>
              <a:gdLst/>
              <a:ahLst/>
              <a:cxnLst/>
              <a:rect l="0" t="0" r="0" b="0"/>
              <a:pathLst>
                <a:path w="167982" h="269727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2164" y="7944"/>
                  </a:lnTo>
                  <a:lnTo>
                    <a:pt x="3877" y="10165"/>
                  </a:lnTo>
                  <a:lnTo>
                    <a:pt x="5781" y="16961"/>
                  </a:lnTo>
                  <a:lnTo>
                    <a:pt x="9016" y="29911"/>
                  </a:lnTo>
                  <a:lnTo>
                    <a:pt x="18890" y="64501"/>
                  </a:lnTo>
                  <a:lnTo>
                    <a:pt x="23478" y="96866"/>
                  </a:lnTo>
                  <a:lnTo>
                    <a:pt x="27515" y="126893"/>
                  </a:lnTo>
                  <a:lnTo>
                    <a:pt x="28710" y="159323"/>
                  </a:lnTo>
                  <a:lnTo>
                    <a:pt x="32992" y="195484"/>
                  </a:lnTo>
                  <a:lnTo>
                    <a:pt x="35821" y="226071"/>
                  </a:lnTo>
                  <a:lnTo>
                    <a:pt x="37268" y="258538"/>
                  </a:lnTo>
                  <a:lnTo>
                    <a:pt x="43518" y="269726"/>
                  </a:lnTo>
                  <a:lnTo>
                    <a:pt x="43731" y="266203"/>
                  </a:lnTo>
                  <a:lnTo>
                    <a:pt x="45945" y="262219"/>
                  </a:lnTo>
                  <a:lnTo>
                    <a:pt x="65787" y="226200"/>
                  </a:lnTo>
                  <a:lnTo>
                    <a:pt x="82777" y="192314"/>
                  </a:lnTo>
                  <a:lnTo>
                    <a:pt x="100085" y="168170"/>
                  </a:lnTo>
                  <a:lnTo>
                    <a:pt x="100807" y="165672"/>
                  </a:lnTo>
                  <a:lnTo>
                    <a:pt x="102099" y="164007"/>
                  </a:lnTo>
                  <a:lnTo>
                    <a:pt x="106984" y="160852"/>
                  </a:lnTo>
                  <a:lnTo>
                    <a:pt x="108411" y="157239"/>
                  </a:lnTo>
                  <a:lnTo>
                    <a:pt x="107980" y="156762"/>
                  </a:lnTo>
                  <a:lnTo>
                    <a:pt x="103164" y="160001"/>
                  </a:lnTo>
                  <a:lnTo>
                    <a:pt x="82705" y="179414"/>
                  </a:lnTo>
                  <a:lnTo>
                    <a:pt x="73022" y="184125"/>
                  </a:lnTo>
                  <a:lnTo>
                    <a:pt x="70592" y="186047"/>
                  </a:lnTo>
                  <a:lnTo>
                    <a:pt x="67892" y="190346"/>
                  </a:lnTo>
                  <a:lnTo>
                    <a:pt x="65858" y="196794"/>
                  </a:lnTo>
                  <a:lnTo>
                    <a:pt x="69646" y="200953"/>
                  </a:lnTo>
                  <a:lnTo>
                    <a:pt x="73693" y="202923"/>
                  </a:lnTo>
                  <a:lnTo>
                    <a:pt x="75908" y="203448"/>
                  </a:lnTo>
                  <a:lnTo>
                    <a:pt x="82903" y="208064"/>
                  </a:lnTo>
                  <a:lnTo>
                    <a:pt x="108035" y="228617"/>
                  </a:lnTo>
                  <a:lnTo>
                    <a:pt x="114559" y="236316"/>
                  </a:lnTo>
                  <a:lnTo>
                    <a:pt x="150045" y="259621"/>
                  </a:lnTo>
                  <a:lnTo>
                    <a:pt x="159117" y="262491"/>
                  </a:lnTo>
                  <a:lnTo>
                    <a:pt x="167981" y="26292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72"/>
            <p:cNvSpPr/>
            <p:nvPr>
              <p:custDataLst>
                <p:tags r:id="rId84"/>
              </p:custDataLst>
            </p:nvPr>
          </p:nvSpPr>
          <p:spPr>
            <a:xfrm>
              <a:off x="3103994" y="3841648"/>
              <a:ext cx="115264" cy="350570"/>
            </a:xfrm>
            <a:custGeom>
              <a:avLst/>
              <a:gdLst/>
              <a:ahLst/>
              <a:cxnLst/>
              <a:rect l="0" t="0" r="0" b="0"/>
              <a:pathLst>
                <a:path w="115264" h="350570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10108" y="5781"/>
                  </a:lnTo>
                  <a:lnTo>
                    <a:pt x="14042" y="6289"/>
                  </a:lnTo>
                  <a:lnTo>
                    <a:pt x="22741" y="11181"/>
                  </a:lnTo>
                  <a:lnTo>
                    <a:pt x="31206" y="18765"/>
                  </a:lnTo>
                  <a:lnTo>
                    <a:pt x="47580" y="36858"/>
                  </a:lnTo>
                  <a:lnTo>
                    <a:pt x="64681" y="53390"/>
                  </a:lnTo>
                  <a:lnTo>
                    <a:pt x="77863" y="73707"/>
                  </a:lnTo>
                  <a:lnTo>
                    <a:pt x="93465" y="106259"/>
                  </a:lnTo>
                  <a:lnTo>
                    <a:pt x="103523" y="134365"/>
                  </a:lnTo>
                  <a:lnTo>
                    <a:pt x="107766" y="163251"/>
                  </a:lnTo>
                  <a:lnTo>
                    <a:pt x="114219" y="197072"/>
                  </a:lnTo>
                  <a:lnTo>
                    <a:pt x="115263" y="223848"/>
                  </a:lnTo>
                  <a:lnTo>
                    <a:pt x="110921" y="255117"/>
                  </a:lnTo>
                  <a:lnTo>
                    <a:pt x="104713" y="291263"/>
                  </a:lnTo>
                  <a:lnTo>
                    <a:pt x="97446" y="327706"/>
                  </a:lnTo>
                  <a:lnTo>
                    <a:pt x="94945" y="3505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273"/>
            <p:cNvSpPr/>
            <p:nvPr>
              <p:custDataLst>
                <p:tags r:id="rId85"/>
              </p:custDataLst>
            </p:nvPr>
          </p:nvSpPr>
          <p:spPr>
            <a:xfrm>
              <a:off x="3308492" y="4002326"/>
              <a:ext cx="109554" cy="21912"/>
            </a:xfrm>
            <a:custGeom>
              <a:avLst/>
              <a:gdLst/>
              <a:ahLst/>
              <a:cxnLst/>
              <a:rect l="0" t="0" r="0" b="0"/>
              <a:pathLst>
                <a:path w="109554" h="21912">
                  <a:moveTo>
                    <a:pt x="0" y="0"/>
                  </a:moveTo>
                  <a:lnTo>
                    <a:pt x="0" y="0"/>
                  </a:lnTo>
                  <a:lnTo>
                    <a:pt x="23457" y="0"/>
                  </a:lnTo>
                  <a:lnTo>
                    <a:pt x="58583" y="6852"/>
                  </a:lnTo>
                  <a:lnTo>
                    <a:pt x="68235" y="7914"/>
                  </a:lnTo>
                  <a:lnTo>
                    <a:pt x="91556" y="14724"/>
                  </a:lnTo>
                  <a:lnTo>
                    <a:pt x="100681" y="20804"/>
                  </a:lnTo>
                  <a:lnTo>
                    <a:pt x="109553" y="219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274"/>
            <p:cNvSpPr/>
            <p:nvPr>
              <p:custDataLst>
                <p:tags r:id="rId86"/>
              </p:custDataLst>
            </p:nvPr>
          </p:nvSpPr>
          <p:spPr>
            <a:xfrm>
              <a:off x="3323099" y="4082966"/>
              <a:ext cx="109554" cy="14307"/>
            </a:xfrm>
            <a:custGeom>
              <a:avLst/>
              <a:gdLst/>
              <a:ahLst/>
              <a:cxnLst/>
              <a:rect l="0" t="0" r="0" b="0"/>
              <a:pathLst>
                <a:path w="109554" h="14307">
                  <a:moveTo>
                    <a:pt x="0" y="14306"/>
                  </a:moveTo>
                  <a:lnTo>
                    <a:pt x="0" y="14306"/>
                  </a:lnTo>
                  <a:lnTo>
                    <a:pt x="6288" y="8017"/>
                  </a:lnTo>
                  <a:lnTo>
                    <a:pt x="10880" y="7303"/>
                  </a:lnTo>
                  <a:lnTo>
                    <a:pt x="45931" y="6208"/>
                  </a:lnTo>
                  <a:lnTo>
                    <a:pt x="81772" y="151"/>
                  </a:lnTo>
                  <a:lnTo>
                    <a:pt x="83729" y="0"/>
                  </a:lnTo>
                  <a:lnTo>
                    <a:pt x="109553" y="700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275"/>
            <p:cNvSpPr/>
            <p:nvPr>
              <p:custDataLst>
                <p:tags r:id="rId87"/>
              </p:custDataLst>
            </p:nvPr>
          </p:nvSpPr>
          <p:spPr>
            <a:xfrm>
              <a:off x="3557843" y="3870863"/>
              <a:ext cx="143937" cy="226234"/>
            </a:xfrm>
            <a:custGeom>
              <a:avLst/>
              <a:gdLst/>
              <a:ahLst/>
              <a:cxnLst/>
              <a:rect l="0" t="0" r="0" b="0"/>
              <a:pathLst>
                <a:path w="143937" h="226234">
                  <a:moveTo>
                    <a:pt x="101218" y="65731"/>
                  </a:moveTo>
                  <a:lnTo>
                    <a:pt x="101218" y="65731"/>
                  </a:lnTo>
                  <a:lnTo>
                    <a:pt x="101218" y="61854"/>
                  </a:lnTo>
                  <a:lnTo>
                    <a:pt x="99054" y="57786"/>
                  </a:lnTo>
                  <a:lnTo>
                    <a:pt x="96198" y="53273"/>
                  </a:lnTo>
                  <a:lnTo>
                    <a:pt x="94365" y="43764"/>
                  </a:lnTo>
                  <a:lnTo>
                    <a:pt x="94215" y="41349"/>
                  </a:lnTo>
                  <a:lnTo>
                    <a:pt x="91884" y="36500"/>
                  </a:lnTo>
                  <a:lnTo>
                    <a:pt x="90126" y="34072"/>
                  </a:lnTo>
                  <a:lnTo>
                    <a:pt x="86009" y="31372"/>
                  </a:lnTo>
                  <a:lnTo>
                    <a:pt x="76754" y="29640"/>
                  </a:lnTo>
                  <a:lnTo>
                    <a:pt x="69534" y="29340"/>
                  </a:lnTo>
                  <a:lnTo>
                    <a:pt x="64685" y="31434"/>
                  </a:lnTo>
                  <a:lnTo>
                    <a:pt x="42487" y="47509"/>
                  </a:lnTo>
                  <a:lnTo>
                    <a:pt x="18695" y="81410"/>
                  </a:lnTo>
                  <a:lnTo>
                    <a:pt x="4192" y="116997"/>
                  </a:lnTo>
                  <a:lnTo>
                    <a:pt x="0" y="151117"/>
                  </a:lnTo>
                  <a:lnTo>
                    <a:pt x="1337" y="182142"/>
                  </a:lnTo>
                  <a:lnTo>
                    <a:pt x="5702" y="196185"/>
                  </a:lnTo>
                  <a:lnTo>
                    <a:pt x="13051" y="207836"/>
                  </a:lnTo>
                  <a:lnTo>
                    <a:pt x="26314" y="219644"/>
                  </a:lnTo>
                  <a:lnTo>
                    <a:pt x="35738" y="223402"/>
                  </a:lnTo>
                  <a:lnTo>
                    <a:pt x="69584" y="226233"/>
                  </a:lnTo>
                  <a:lnTo>
                    <a:pt x="88058" y="218602"/>
                  </a:lnTo>
                  <a:lnTo>
                    <a:pt x="114105" y="198356"/>
                  </a:lnTo>
                  <a:lnTo>
                    <a:pt x="124331" y="184644"/>
                  </a:lnTo>
                  <a:lnTo>
                    <a:pt x="137573" y="152683"/>
                  </a:lnTo>
                  <a:lnTo>
                    <a:pt x="142826" y="131259"/>
                  </a:lnTo>
                  <a:lnTo>
                    <a:pt x="143936" y="94918"/>
                  </a:lnTo>
                  <a:lnTo>
                    <a:pt x="134835" y="58424"/>
                  </a:lnTo>
                  <a:lnTo>
                    <a:pt x="123982" y="40393"/>
                  </a:lnTo>
                  <a:lnTo>
                    <a:pt x="100614" y="14991"/>
                  </a:lnTo>
                  <a:lnTo>
                    <a:pt x="7930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276"/>
            <p:cNvSpPr/>
            <p:nvPr>
              <p:custDataLst>
                <p:tags r:id="rId88"/>
              </p:custDataLst>
            </p:nvPr>
          </p:nvSpPr>
          <p:spPr>
            <a:xfrm>
              <a:off x="3835386" y="3674066"/>
              <a:ext cx="13567" cy="21513"/>
            </a:xfrm>
            <a:custGeom>
              <a:avLst/>
              <a:gdLst/>
              <a:ahLst/>
              <a:cxnLst/>
              <a:rect l="0" t="0" r="0" b="0"/>
              <a:pathLst>
                <a:path w="13567" h="21513">
                  <a:moveTo>
                    <a:pt x="13566" y="21512"/>
                  </a:moveTo>
                  <a:lnTo>
                    <a:pt x="13566" y="21512"/>
                  </a:lnTo>
                  <a:lnTo>
                    <a:pt x="7278" y="15224"/>
                  </a:lnTo>
                  <a:lnTo>
                    <a:pt x="5652" y="8578"/>
                  </a:lnTo>
                  <a:lnTo>
                    <a:pt x="0" y="944"/>
                  </a:lnTo>
                  <a:lnTo>
                    <a:pt x="465" y="497"/>
                  </a:lnTo>
                  <a:lnTo>
                    <a:pt x="3145" y="0"/>
                  </a:lnTo>
                  <a:lnTo>
                    <a:pt x="4184" y="678"/>
                  </a:lnTo>
                  <a:lnTo>
                    <a:pt x="4877" y="1943"/>
                  </a:lnTo>
                  <a:lnTo>
                    <a:pt x="6181" y="12903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77"/>
            <p:cNvSpPr/>
            <p:nvPr>
              <p:custDataLst>
                <p:tags r:id="rId89"/>
              </p:custDataLst>
            </p:nvPr>
          </p:nvSpPr>
          <p:spPr>
            <a:xfrm>
              <a:off x="3834345" y="4002326"/>
              <a:ext cx="50992" cy="284838"/>
            </a:xfrm>
            <a:custGeom>
              <a:avLst/>
              <a:gdLst/>
              <a:ahLst/>
              <a:cxnLst/>
              <a:rect l="0" t="0" r="0" b="0"/>
              <a:pathLst>
                <a:path w="50992" h="284838">
                  <a:moveTo>
                    <a:pt x="43821" y="0"/>
                  </a:moveTo>
                  <a:lnTo>
                    <a:pt x="43821" y="0"/>
                  </a:lnTo>
                  <a:lnTo>
                    <a:pt x="44633" y="32635"/>
                  </a:lnTo>
                  <a:lnTo>
                    <a:pt x="50109" y="56123"/>
                  </a:lnTo>
                  <a:lnTo>
                    <a:pt x="50991" y="90464"/>
                  </a:lnTo>
                  <a:lnTo>
                    <a:pt x="48921" y="119856"/>
                  </a:lnTo>
                  <a:lnTo>
                    <a:pt x="43168" y="152098"/>
                  </a:lnTo>
                  <a:lnTo>
                    <a:pt x="36324" y="184374"/>
                  </a:lnTo>
                  <a:lnTo>
                    <a:pt x="26993" y="215306"/>
                  </a:lnTo>
                  <a:lnTo>
                    <a:pt x="13177" y="247569"/>
                  </a:lnTo>
                  <a:lnTo>
                    <a:pt x="5913" y="274629"/>
                  </a:lnTo>
                  <a:lnTo>
                    <a:pt x="0" y="28483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78"/>
            <p:cNvSpPr/>
            <p:nvPr>
              <p:custDataLst>
                <p:tags r:id="rId90"/>
              </p:custDataLst>
            </p:nvPr>
          </p:nvSpPr>
          <p:spPr>
            <a:xfrm>
              <a:off x="3995324" y="3498383"/>
              <a:ext cx="189591" cy="411587"/>
            </a:xfrm>
            <a:custGeom>
              <a:avLst/>
              <a:gdLst/>
              <a:ahLst/>
              <a:cxnLst/>
              <a:rect l="0" t="0" r="0" b="0"/>
              <a:pathLst>
                <a:path w="189591" h="411587">
                  <a:moveTo>
                    <a:pt x="21609" y="0"/>
                  </a:moveTo>
                  <a:lnTo>
                    <a:pt x="21609" y="0"/>
                  </a:lnTo>
                  <a:lnTo>
                    <a:pt x="17732" y="0"/>
                  </a:lnTo>
                  <a:lnTo>
                    <a:pt x="16590" y="812"/>
                  </a:lnTo>
                  <a:lnTo>
                    <a:pt x="15828" y="2164"/>
                  </a:lnTo>
                  <a:lnTo>
                    <a:pt x="14606" y="10166"/>
                  </a:lnTo>
                  <a:lnTo>
                    <a:pt x="14345" y="40020"/>
                  </a:lnTo>
                  <a:lnTo>
                    <a:pt x="10436" y="76162"/>
                  </a:lnTo>
                  <a:lnTo>
                    <a:pt x="8019" y="108766"/>
                  </a:lnTo>
                  <a:lnTo>
                    <a:pt x="7454" y="134360"/>
                  </a:lnTo>
                  <a:lnTo>
                    <a:pt x="7203" y="161153"/>
                  </a:lnTo>
                  <a:lnTo>
                    <a:pt x="7091" y="186587"/>
                  </a:lnTo>
                  <a:lnTo>
                    <a:pt x="7042" y="213580"/>
                  </a:lnTo>
                  <a:lnTo>
                    <a:pt x="7019" y="240995"/>
                  </a:lnTo>
                  <a:lnTo>
                    <a:pt x="7010" y="266704"/>
                  </a:lnTo>
                  <a:lnTo>
                    <a:pt x="3127" y="300113"/>
                  </a:lnTo>
                  <a:lnTo>
                    <a:pt x="714" y="330570"/>
                  </a:lnTo>
                  <a:lnTo>
                    <a:pt x="0" y="360152"/>
                  </a:lnTo>
                  <a:lnTo>
                    <a:pt x="4777" y="391775"/>
                  </a:lnTo>
                  <a:lnTo>
                    <a:pt x="7154" y="404345"/>
                  </a:lnTo>
                  <a:lnTo>
                    <a:pt x="10586" y="410446"/>
                  </a:lnTo>
                  <a:lnTo>
                    <a:pt x="12638" y="411586"/>
                  </a:lnTo>
                  <a:lnTo>
                    <a:pt x="14816" y="411535"/>
                  </a:lnTo>
                  <a:lnTo>
                    <a:pt x="17081" y="410689"/>
                  </a:lnTo>
                  <a:lnTo>
                    <a:pt x="18590" y="409313"/>
                  </a:lnTo>
                  <a:lnTo>
                    <a:pt x="31657" y="377830"/>
                  </a:lnTo>
                  <a:lnTo>
                    <a:pt x="46165" y="349372"/>
                  </a:lnTo>
                  <a:lnTo>
                    <a:pt x="57688" y="315498"/>
                  </a:lnTo>
                  <a:lnTo>
                    <a:pt x="63612" y="300899"/>
                  </a:lnTo>
                  <a:lnTo>
                    <a:pt x="81431" y="269299"/>
                  </a:lnTo>
                  <a:lnTo>
                    <a:pt x="93110" y="240370"/>
                  </a:lnTo>
                  <a:lnTo>
                    <a:pt x="94604" y="220595"/>
                  </a:lnTo>
                  <a:lnTo>
                    <a:pt x="93806" y="220099"/>
                  </a:lnTo>
                  <a:lnTo>
                    <a:pt x="90755" y="219547"/>
                  </a:lnTo>
                  <a:lnTo>
                    <a:pt x="86694" y="221466"/>
                  </a:lnTo>
                  <a:lnTo>
                    <a:pt x="70875" y="231589"/>
                  </a:lnTo>
                  <a:lnTo>
                    <a:pt x="65420" y="238674"/>
                  </a:lnTo>
                  <a:lnTo>
                    <a:pt x="55869" y="245912"/>
                  </a:lnTo>
                  <a:lnTo>
                    <a:pt x="46247" y="260495"/>
                  </a:lnTo>
                  <a:lnTo>
                    <a:pt x="43879" y="268788"/>
                  </a:lnTo>
                  <a:lnTo>
                    <a:pt x="47503" y="273681"/>
                  </a:lnTo>
                  <a:lnTo>
                    <a:pt x="51511" y="275821"/>
                  </a:lnTo>
                  <a:lnTo>
                    <a:pt x="53716" y="276392"/>
                  </a:lnTo>
                  <a:lnTo>
                    <a:pt x="63898" y="282327"/>
                  </a:lnTo>
                  <a:lnTo>
                    <a:pt x="85345" y="288384"/>
                  </a:lnTo>
                  <a:lnTo>
                    <a:pt x="92675" y="294799"/>
                  </a:lnTo>
                  <a:lnTo>
                    <a:pt x="95766" y="298782"/>
                  </a:lnTo>
                  <a:lnTo>
                    <a:pt x="105692" y="303207"/>
                  </a:lnTo>
                  <a:lnTo>
                    <a:pt x="140317" y="314382"/>
                  </a:lnTo>
                  <a:lnTo>
                    <a:pt x="171778" y="320947"/>
                  </a:lnTo>
                  <a:lnTo>
                    <a:pt x="189590" y="32135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79"/>
            <p:cNvSpPr/>
            <p:nvPr>
              <p:custDataLst>
                <p:tags r:id="rId91"/>
              </p:custDataLst>
            </p:nvPr>
          </p:nvSpPr>
          <p:spPr>
            <a:xfrm>
              <a:off x="4236038" y="3739399"/>
              <a:ext cx="51126" cy="7305"/>
            </a:xfrm>
            <a:custGeom>
              <a:avLst/>
              <a:gdLst/>
              <a:ahLst/>
              <a:cxnLst/>
              <a:rect l="0" t="0" r="0" b="0"/>
              <a:pathLst>
                <a:path w="51126" h="7305">
                  <a:moveTo>
                    <a:pt x="0" y="0"/>
                  </a:moveTo>
                  <a:lnTo>
                    <a:pt x="0" y="0"/>
                  </a:lnTo>
                  <a:lnTo>
                    <a:pt x="6289" y="6289"/>
                  </a:lnTo>
                  <a:lnTo>
                    <a:pt x="10880" y="7003"/>
                  </a:lnTo>
                  <a:lnTo>
                    <a:pt x="46890" y="7301"/>
                  </a:lnTo>
                  <a:lnTo>
                    <a:pt x="51125" y="73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80"/>
            <p:cNvSpPr/>
            <p:nvPr>
              <p:custDataLst>
                <p:tags r:id="rId92"/>
              </p:custDataLst>
            </p:nvPr>
          </p:nvSpPr>
          <p:spPr>
            <a:xfrm>
              <a:off x="4221431" y="3805131"/>
              <a:ext cx="116858" cy="29215"/>
            </a:xfrm>
            <a:custGeom>
              <a:avLst/>
              <a:gdLst/>
              <a:ahLst/>
              <a:cxnLst/>
              <a:rect l="0" t="0" r="0" b="0"/>
              <a:pathLst>
                <a:path w="116858" h="29215">
                  <a:moveTo>
                    <a:pt x="0" y="29214"/>
                  </a:moveTo>
                  <a:lnTo>
                    <a:pt x="0" y="29214"/>
                  </a:lnTo>
                  <a:lnTo>
                    <a:pt x="0" y="25337"/>
                  </a:lnTo>
                  <a:lnTo>
                    <a:pt x="812" y="24195"/>
                  </a:lnTo>
                  <a:lnTo>
                    <a:pt x="2164" y="23433"/>
                  </a:lnTo>
                  <a:lnTo>
                    <a:pt x="3877" y="22925"/>
                  </a:lnTo>
                  <a:lnTo>
                    <a:pt x="13269" y="17092"/>
                  </a:lnTo>
                  <a:lnTo>
                    <a:pt x="45905" y="9806"/>
                  </a:lnTo>
                  <a:lnTo>
                    <a:pt x="79068" y="5633"/>
                  </a:lnTo>
                  <a:lnTo>
                    <a:pt x="11685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81"/>
            <p:cNvSpPr/>
            <p:nvPr>
              <p:custDataLst>
                <p:tags r:id="rId93"/>
              </p:custDataLst>
            </p:nvPr>
          </p:nvSpPr>
          <p:spPr>
            <a:xfrm>
              <a:off x="4485344" y="3622977"/>
              <a:ext cx="181603" cy="136551"/>
            </a:xfrm>
            <a:custGeom>
              <a:avLst/>
              <a:gdLst/>
              <a:ahLst/>
              <a:cxnLst/>
              <a:rect l="0" t="0" r="0" b="0"/>
              <a:pathLst>
                <a:path w="181603" h="136551">
                  <a:moveTo>
                    <a:pt x="108567" y="43387"/>
                  </a:moveTo>
                  <a:lnTo>
                    <a:pt x="108567" y="43387"/>
                  </a:lnTo>
                  <a:lnTo>
                    <a:pt x="104689" y="39510"/>
                  </a:lnTo>
                  <a:lnTo>
                    <a:pt x="102786" y="33279"/>
                  </a:lnTo>
                  <a:lnTo>
                    <a:pt x="101128" y="25910"/>
                  </a:lnTo>
                  <a:lnTo>
                    <a:pt x="93452" y="14568"/>
                  </a:lnTo>
                  <a:lnTo>
                    <a:pt x="84121" y="4513"/>
                  </a:lnTo>
                  <a:lnTo>
                    <a:pt x="79308" y="1765"/>
                  </a:lnTo>
                  <a:lnTo>
                    <a:pt x="69606" y="0"/>
                  </a:lnTo>
                  <a:lnTo>
                    <a:pt x="54044" y="5483"/>
                  </a:lnTo>
                  <a:lnTo>
                    <a:pt x="30535" y="16745"/>
                  </a:lnTo>
                  <a:lnTo>
                    <a:pt x="23032" y="23702"/>
                  </a:lnTo>
                  <a:lnTo>
                    <a:pt x="4006" y="49402"/>
                  </a:lnTo>
                  <a:lnTo>
                    <a:pt x="0" y="72978"/>
                  </a:lnTo>
                  <a:lnTo>
                    <a:pt x="117" y="89033"/>
                  </a:lnTo>
                  <a:lnTo>
                    <a:pt x="4932" y="103258"/>
                  </a:lnTo>
                  <a:lnTo>
                    <a:pt x="20071" y="122283"/>
                  </a:lnTo>
                  <a:lnTo>
                    <a:pt x="33565" y="132315"/>
                  </a:lnTo>
                  <a:lnTo>
                    <a:pt x="51720" y="136550"/>
                  </a:lnTo>
                  <a:lnTo>
                    <a:pt x="84700" y="132317"/>
                  </a:lnTo>
                  <a:lnTo>
                    <a:pt x="109623" y="127406"/>
                  </a:lnTo>
                  <a:lnTo>
                    <a:pt x="126913" y="117062"/>
                  </a:lnTo>
                  <a:lnTo>
                    <a:pt x="156229" y="89688"/>
                  </a:lnTo>
                  <a:lnTo>
                    <a:pt x="179420" y="58143"/>
                  </a:lnTo>
                  <a:lnTo>
                    <a:pt x="181602" y="4338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MARTInkShape-282"/>
          <p:cNvSpPr/>
          <p:nvPr>
            <p:custDataLst>
              <p:tags r:id="rId2"/>
            </p:custDataLst>
          </p:nvPr>
        </p:nvSpPr>
        <p:spPr>
          <a:xfrm>
            <a:off x="5302352" y="3724792"/>
            <a:ext cx="1964646" cy="73036"/>
          </a:xfrm>
          <a:custGeom>
            <a:avLst/>
            <a:gdLst/>
            <a:ahLst/>
            <a:cxnLst/>
            <a:rect l="0" t="0" r="0" b="0"/>
            <a:pathLst>
              <a:path w="1964646" h="73036">
                <a:moveTo>
                  <a:pt x="0" y="73035"/>
                </a:moveTo>
                <a:lnTo>
                  <a:pt x="0" y="73035"/>
                </a:lnTo>
                <a:lnTo>
                  <a:pt x="28322" y="73035"/>
                </a:lnTo>
                <a:lnTo>
                  <a:pt x="35038" y="70871"/>
                </a:lnTo>
                <a:lnTo>
                  <a:pt x="41540" y="68016"/>
                </a:lnTo>
                <a:lnTo>
                  <a:pt x="75350" y="65865"/>
                </a:lnTo>
                <a:lnTo>
                  <a:pt x="109114" y="65744"/>
                </a:lnTo>
                <a:lnTo>
                  <a:pt x="138859" y="66545"/>
                </a:lnTo>
                <a:lnTo>
                  <a:pt x="169115" y="72020"/>
                </a:lnTo>
                <a:lnTo>
                  <a:pt x="202483" y="72902"/>
                </a:lnTo>
                <a:lnTo>
                  <a:pt x="234408" y="73018"/>
                </a:lnTo>
                <a:lnTo>
                  <a:pt x="265228" y="73032"/>
                </a:lnTo>
                <a:lnTo>
                  <a:pt x="298456" y="69157"/>
                </a:lnTo>
                <a:lnTo>
                  <a:pt x="329274" y="66408"/>
                </a:lnTo>
                <a:lnTo>
                  <a:pt x="363614" y="65865"/>
                </a:lnTo>
                <a:lnTo>
                  <a:pt x="397958" y="65758"/>
                </a:lnTo>
                <a:lnTo>
                  <a:pt x="426374" y="61862"/>
                </a:lnTo>
                <a:lnTo>
                  <a:pt x="455351" y="59446"/>
                </a:lnTo>
                <a:lnTo>
                  <a:pt x="484496" y="58730"/>
                </a:lnTo>
                <a:lnTo>
                  <a:pt x="513688" y="58517"/>
                </a:lnTo>
                <a:lnTo>
                  <a:pt x="542897" y="54578"/>
                </a:lnTo>
                <a:lnTo>
                  <a:pt x="572109" y="52148"/>
                </a:lnTo>
                <a:lnTo>
                  <a:pt x="601323" y="51428"/>
                </a:lnTo>
                <a:lnTo>
                  <a:pt x="634414" y="47337"/>
                </a:lnTo>
                <a:lnTo>
                  <a:pt x="669915" y="44863"/>
                </a:lnTo>
                <a:lnTo>
                  <a:pt x="702255" y="44130"/>
                </a:lnTo>
                <a:lnTo>
                  <a:pt x="732395" y="40036"/>
                </a:lnTo>
                <a:lnTo>
                  <a:pt x="765761" y="37560"/>
                </a:lnTo>
                <a:lnTo>
                  <a:pt x="797468" y="32950"/>
                </a:lnTo>
                <a:lnTo>
                  <a:pt x="827420" y="30321"/>
                </a:lnTo>
                <a:lnTo>
                  <a:pt x="860730" y="29542"/>
                </a:lnTo>
                <a:lnTo>
                  <a:pt x="892420" y="29311"/>
                </a:lnTo>
                <a:lnTo>
                  <a:pt x="926245" y="29243"/>
                </a:lnTo>
                <a:lnTo>
                  <a:pt x="958088" y="25346"/>
                </a:lnTo>
                <a:lnTo>
                  <a:pt x="991958" y="22929"/>
                </a:lnTo>
                <a:lnTo>
                  <a:pt x="1023814" y="22213"/>
                </a:lnTo>
                <a:lnTo>
                  <a:pt x="1053810" y="18123"/>
                </a:lnTo>
                <a:lnTo>
                  <a:pt x="1087134" y="15649"/>
                </a:lnTo>
                <a:lnTo>
                  <a:pt x="1118827" y="14916"/>
                </a:lnTo>
                <a:lnTo>
                  <a:pt x="1148776" y="10821"/>
                </a:lnTo>
                <a:lnTo>
                  <a:pt x="1182086" y="8346"/>
                </a:lnTo>
                <a:lnTo>
                  <a:pt x="1213774" y="7612"/>
                </a:lnTo>
                <a:lnTo>
                  <a:pt x="1247599" y="7395"/>
                </a:lnTo>
                <a:lnTo>
                  <a:pt x="1279442" y="7331"/>
                </a:lnTo>
                <a:lnTo>
                  <a:pt x="1309435" y="11189"/>
                </a:lnTo>
                <a:lnTo>
                  <a:pt x="1338880" y="13595"/>
                </a:lnTo>
                <a:lnTo>
                  <a:pt x="1368162" y="14307"/>
                </a:lnTo>
                <a:lnTo>
                  <a:pt x="1397396" y="14518"/>
                </a:lnTo>
                <a:lnTo>
                  <a:pt x="1426616" y="10704"/>
                </a:lnTo>
                <a:lnTo>
                  <a:pt x="1455832" y="8311"/>
                </a:lnTo>
                <a:lnTo>
                  <a:pt x="1485047" y="7602"/>
                </a:lnTo>
                <a:lnTo>
                  <a:pt x="1514261" y="7392"/>
                </a:lnTo>
                <a:lnTo>
                  <a:pt x="1543475" y="7330"/>
                </a:lnTo>
                <a:lnTo>
                  <a:pt x="1577408" y="7309"/>
                </a:lnTo>
                <a:lnTo>
                  <a:pt x="1612364" y="7305"/>
                </a:lnTo>
                <a:lnTo>
                  <a:pt x="1642952" y="7304"/>
                </a:lnTo>
                <a:lnTo>
                  <a:pt x="1677457" y="7304"/>
                </a:lnTo>
                <a:lnTo>
                  <a:pt x="1708557" y="7304"/>
                </a:lnTo>
                <a:lnTo>
                  <a:pt x="1744667" y="7304"/>
                </a:lnTo>
                <a:lnTo>
                  <a:pt x="1775760" y="7304"/>
                </a:lnTo>
                <a:lnTo>
                  <a:pt x="1805623" y="7304"/>
                </a:lnTo>
                <a:lnTo>
                  <a:pt x="1839989" y="7304"/>
                </a:lnTo>
                <a:lnTo>
                  <a:pt x="1874539" y="7304"/>
                </a:lnTo>
                <a:lnTo>
                  <a:pt x="1907738" y="7304"/>
                </a:lnTo>
                <a:lnTo>
                  <a:pt x="1942133" y="7304"/>
                </a:lnTo>
                <a:lnTo>
                  <a:pt x="1948476" y="7304"/>
                </a:lnTo>
                <a:lnTo>
                  <a:pt x="1957777" y="1523"/>
                </a:lnTo>
                <a:lnTo>
                  <a:pt x="1964643" y="0"/>
                </a:lnTo>
                <a:lnTo>
                  <a:pt x="1964645" y="7304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Shape-283"/>
          <p:cNvSpPr/>
          <p:nvPr>
            <p:custDataLst>
              <p:tags r:id="rId3"/>
            </p:custDataLst>
          </p:nvPr>
        </p:nvSpPr>
        <p:spPr>
          <a:xfrm>
            <a:off x="5119763" y="3103993"/>
            <a:ext cx="445516" cy="29216"/>
          </a:xfrm>
          <a:custGeom>
            <a:avLst/>
            <a:gdLst/>
            <a:ahLst/>
            <a:cxnLst/>
            <a:rect l="0" t="0" r="0" b="0"/>
            <a:pathLst>
              <a:path w="445516" h="29216">
                <a:moveTo>
                  <a:pt x="0" y="14608"/>
                </a:moveTo>
                <a:lnTo>
                  <a:pt x="0" y="14608"/>
                </a:lnTo>
                <a:lnTo>
                  <a:pt x="0" y="10730"/>
                </a:lnTo>
                <a:lnTo>
                  <a:pt x="812" y="9588"/>
                </a:lnTo>
                <a:lnTo>
                  <a:pt x="2165" y="8827"/>
                </a:lnTo>
                <a:lnTo>
                  <a:pt x="10166" y="7605"/>
                </a:lnTo>
                <a:lnTo>
                  <a:pt x="46409" y="6494"/>
                </a:lnTo>
                <a:lnTo>
                  <a:pt x="60142" y="1524"/>
                </a:lnTo>
                <a:lnTo>
                  <a:pt x="92612" y="90"/>
                </a:lnTo>
                <a:lnTo>
                  <a:pt x="124815" y="12"/>
                </a:lnTo>
                <a:lnTo>
                  <a:pt x="157381" y="3"/>
                </a:lnTo>
                <a:lnTo>
                  <a:pt x="190052" y="1"/>
                </a:lnTo>
                <a:lnTo>
                  <a:pt x="217440" y="1"/>
                </a:lnTo>
                <a:lnTo>
                  <a:pt x="253611" y="0"/>
                </a:lnTo>
                <a:lnTo>
                  <a:pt x="288317" y="0"/>
                </a:lnTo>
                <a:lnTo>
                  <a:pt x="320600" y="0"/>
                </a:lnTo>
                <a:lnTo>
                  <a:pt x="354748" y="0"/>
                </a:lnTo>
                <a:lnTo>
                  <a:pt x="388453" y="0"/>
                </a:lnTo>
                <a:lnTo>
                  <a:pt x="422827" y="6853"/>
                </a:lnTo>
                <a:lnTo>
                  <a:pt x="433189" y="7215"/>
                </a:lnTo>
                <a:lnTo>
                  <a:pt x="434863" y="8056"/>
                </a:lnTo>
                <a:lnTo>
                  <a:pt x="435979" y="9429"/>
                </a:lnTo>
                <a:lnTo>
                  <a:pt x="438173" y="14518"/>
                </a:lnTo>
                <a:lnTo>
                  <a:pt x="438212" y="29123"/>
                </a:lnTo>
                <a:lnTo>
                  <a:pt x="445515" y="29215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SMARTInkShape-Group66"/>
          <p:cNvGrpSpPr/>
          <p:nvPr/>
        </p:nvGrpSpPr>
        <p:grpSpPr>
          <a:xfrm>
            <a:off x="5236728" y="2023163"/>
            <a:ext cx="3344221" cy="620410"/>
            <a:chOff x="5236728" y="2023163"/>
            <a:chExt cx="3344221" cy="620410"/>
          </a:xfrm>
        </p:grpSpPr>
        <p:sp>
          <p:nvSpPr>
            <p:cNvPr id="34" name="SMARTInkShape-284"/>
            <p:cNvSpPr/>
            <p:nvPr>
              <p:custDataLst>
                <p:tags r:id="rId49"/>
              </p:custDataLst>
            </p:nvPr>
          </p:nvSpPr>
          <p:spPr>
            <a:xfrm>
              <a:off x="5236728" y="2128782"/>
              <a:ext cx="284730" cy="514791"/>
            </a:xfrm>
            <a:custGeom>
              <a:avLst/>
              <a:gdLst/>
              <a:ahLst/>
              <a:cxnLst/>
              <a:rect l="0" t="0" r="0" b="0"/>
              <a:pathLst>
                <a:path w="284730" h="514791">
                  <a:moveTo>
                    <a:pt x="51016" y="507787"/>
                  </a:moveTo>
                  <a:lnTo>
                    <a:pt x="51016" y="507787"/>
                  </a:lnTo>
                  <a:lnTo>
                    <a:pt x="47139" y="511664"/>
                  </a:lnTo>
                  <a:lnTo>
                    <a:pt x="40908" y="513568"/>
                  </a:lnTo>
                  <a:lnTo>
                    <a:pt x="27560" y="514790"/>
                  </a:lnTo>
                  <a:lnTo>
                    <a:pt x="9732" y="508776"/>
                  </a:lnTo>
                  <a:lnTo>
                    <a:pt x="4070" y="500325"/>
                  </a:lnTo>
                  <a:lnTo>
                    <a:pt x="1130" y="491420"/>
                  </a:lnTo>
                  <a:lnTo>
                    <a:pt x="0" y="455866"/>
                  </a:lnTo>
                  <a:lnTo>
                    <a:pt x="6555" y="420648"/>
                  </a:lnTo>
                  <a:lnTo>
                    <a:pt x="17375" y="386391"/>
                  </a:lnTo>
                  <a:lnTo>
                    <a:pt x="23351" y="359699"/>
                  </a:lnTo>
                  <a:lnTo>
                    <a:pt x="33040" y="333770"/>
                  </a:lnTo>
                  <a:lnTo>
                    <a:pt x="45461" y="308721"/>
                  </a:lnTo>
                  <a:lnTo>
                    <a:pt x="59097" y="284062"/>
                  </a:lnTo>
                  <a:lnTo>
                    <a:pt x="71108" y="259578"/>
                  </a:lnTo>
                  <a:lnTo>
                    <a:pt x="89159" y="227311"/>
                  </a:lnTo>
                  <a:lnTo>
                    <a:pt x="109926" y="200167"/>
                  </a:lnTo>
                  <a:lnTo>
                    <a:pt x="134877" y="165792"/>
                  </a:lnTo>
                  <a:lnTo>
                    <a:pt x="161443" y="130977"/>
                  </a:lnTo>
                  <a:lnTo>
                    <a:pt x="169844" y="119868"/>
                  </a:lnTo>
                  <a:lnTo>
                    <a:pt x="174971" y="116273"/>
                  </a:lnTo>
                  <a:lnTo>
                    <a:pt x="179954" y="113864"/>
                  </a:lnTo>
                  <a:lnTo>
                    <a:pt x="189745" y="106124"/>
                  </a:lnTo>
                  <a:lnTo>
                    <a:pt x="178903" y="106094"/>
                  </a:lnTo>
                  <a:lnTo>
                    <a:pt x="177660" y="105282"/>
                  </a:lnTo>
                  <a:lnTo>
                    <a:pt x="176832" y="103930"/>
                  </a:lnTo>
                  <a:lnTo>
                    <a:pt x="175503" y="99805"/>
                  </a:lnTo>
                  <a:lnTo>
                    <a:pt x="175205" y="82425"/>
                  </a:lnTo>
                  <a:lnTo>
                    <a:pt x="185344" y="57035"/>
                  </a:lnTo>
                  <a:lnTo>
                    <a:pt x="199307" y="38790"/>
                  </a:lnTo>
                  <a:lnTo>
                    <a:pt x="225011" y="10064"/>
                  </a:lnTo>
                  <a:lnTo>
                    <a:pt x="234113" y="6608"/>
                  </a:lnTo>
                  <a:lnTo>
                    <a:pt x="242757" y="4261"/>
                  </a:lnTo>
                  <a:lnTo>
                    <a:pt x="249303" y="513"/>
                  </a:lnTo>
                  <a:lnTo>
                    <a:pt x="252185" y="0"/>
                  </a:lnTo>
                  <a:lnTo>
                    <a:pt x="254918" y="470"/>
                  </a:lnTo>
                  <a:lnTo>
                    <a:pt x="262642" y="2844"/>
                  </a:lnTo>
                  <a:lnTo>
                    <a:pt x="265135" y="3178"/>
                  </a:lnTo>
                  <a:lnTo>
                    <a:pt x="270070" y="5712"/>
                  </a:lnTo>
                  <a:lnTo>
                    <a:pt x="272521" y="7524"/>
                  </a:lnTo>
                  <a:lnTo>
                    <a:pt x="275246" y="11701"/>
                  </a:lnTo>
                  <a:lnTo>
                    <a:pt x="276457" y="17074"/>
                  </a:lnTo>
                  <a:lnTo>
                    <a:pt x="278152" y="38084"/>
                  </a:lnTo>
                  <a:lnTo>
                    <a:pt x="283702" y="60179"/>
                  </a:lnTo>
                  <a:lnTo>
                    <a:pt x="284729" y="9879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285"/>
            <p:cNvSpPr/>
            <p:nvPr>
              <p:custDataLst>
                <p:tags r:id="rId50"/>
              </p:custDataLst>
            </p:nvPr>
          </p:nvSpPr>
          <p:spPr>
            <a:xfrm>
              <a:off x="5596053" y="2059690"/>
              <a:ext cx="107993" cy="247750"/>
            </a:xfrm>
            <a:custGeom>
              <a:avLst/>
              <a:gdLst/>
              <a:ahLst/>
              <a:cxnLst/>
              <a:rect l="0" t="0" r="0" b="0"/>
              <a:pathLst>
                <a:path w="107993" h="247750">
                  <a:moveTo>
                    <a:pt x="71474" y="21812"/>
                  </a:moveTo>
                  <a:lnTo>
                    <a:pt x="71474" y="21812"/>
                  </a:lnTo>
                  <a:lnTo>
                    <a:pt x="75351" y="17934"/>
                  </a:lnTo>
                  <a:lnTo>
                    <a:pt x="77255" y="13867"/>
                  </a:lnTo>
                  <a:lnTo>
                    <a:pt x="78770" y="236"/>
                  </a:lnTo>
                  <a:lnTo>
                    <a:pt x="74898" y="0"/>
                  </a:lnTo>
                  <a:lnTo>
                    <a:pt x="73757" y="779"/>
                  </a:lnTo>
                  <a:lnTo>
                    <a:pt x="72996" y="2109"/>
                  </a:lnTo>
                  <a:lnTo>
                    <a:pt x="72489" y="3808"/>
                  </a:lnTo>
                  <a:lnTo>
                    <a:pt x="50936" y="37758"/>
                  </a:lnTo>
                  <a:lnTo>
                    <a:pt x="36219" y="69775"/>
                  </a:lnTo>
                  <a:lnTo>
                    <a:pt x="22437" y="97787"/>
                  </a:lnTo>
                  <a:lnTo>
                    <a:pt x="11951" y="126645"/>
                  </a:lnTo>
                  <a:lnTo>
                    <a:pt x="3705" y="155754"/>
                  </a:lnTo>
                  <a:lnTo>
                    <a:pt x="0" y="184937"/>
                  </a:lnTo>
                  <a:lnTo>
                    <a:pt x="2779" y="206387"/>
                  </a:lnTo>
                  <a:lnTo>
                    <a:pt x="10988" y="227364"/>
                  </a:lnTo>
                  <a:lnTo>
                    <a:pt x="15647" y="234352"/>
                  </a:lnTo>
                  <a:lnTo>
                    <a:pt x="26711" y="242849"/>
                  </a:lnTo>
                  <a:lnTo>
                    <a:pt x="40267" y="246629"/>
                  </a:lnTo>
                  <a:lnTo>
                    <a:pt x="54564" y="247749"/>
                  </a:lnTo>
                  <a:lnTo>
                    <a:pt x="69079" y="244204"/>
                  </a:lnTo>
                  <a:lnTo>
                    <a:pt x="90503" y="228629"/>
                  </a:lnTo>
                  <a:lnTo>
                    <a:pt x="107992" y="2117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286"/>
            <p:cNvSpPr/>
            <p:nvPr>
              <p:custDataLst>
                <p:tags r:id="rId51"/>
              </p:custDataLst>
            </p:nvPr>
          </p:nvSpPr>
          <p:spPr>
            <a:xfrm>
              <a:off x="5707898" y="2176447"/>
              <a:ext cx="91080" cy="137073"/>
            </a:xfrm>
            <a:custGeom>
              <a:avLst/>
              <a:gdLst/>
              <a:ahLst/>
              <a:cxnLst/>
              <a:rect l="0" t="0" r="0" b="0"/>
              <a:pathLst>
                <a:path w="91080" h="137073">
                  <a:moveTo>
                    <a:pt x="54575" y="0"/>
                  </a:moveTo>
                  <a:lnTo>
                    <a:pt x="54575" y="0"/>
                  </a:lnTo>
                  <a:lnTo>
                    <a:pt x="43694" y="0"/>
                  </a:lnTo>
                  <a:lnTo>
                    <a:pt x="39460" y="2164"/>
                  </a:lnTo>
                  <a:lnTo>
                    <a:pt x="22896" y="17168"/>
                  </a:lnTo>
                  <a:lnTo>
                    <a:pt x="13182" y="33447"/>
                  </a:lnTo>
                  <a:lnTo>
                    <a:pt x="6694" y="52379"/>
                  </a:lnTo>
                  <a:lnTo>
                    <a:pt x="0" y="87807"/>
                  </a:lnTo>
                  <a:lnTo>
                    <a:pt x="1166" y="109602"/>
                  </a:lnTo>
                  <a:lnTo>
                    <a:pt x="6650" y="123723"/>
                  </a:lnTo>
                  <a:lnTo>
                    <a:pt x="13415" y="133047"/>
                  </a:lnTo>
                  <a:lnTo>
                    <a:pt x="20322" y="136225"/>
                  </a:lnTo>
                  <a:lnTo>
                    <a:pt x="24437" y="137072"/>
                  </a:lnTo>
                  <a:lnTo>
                    <a:pt x="28802" y="136014"/>
                  </a:lnTo>
                  <a:lnTo>
                    <a:pt x="52273" y="122164"/>
                  </a:lnTo>
                  <a:lnTo>
                    <a:pt x="59773" y="112724"/>
                  </a:lnTo>
                  <a:lnTo>
                    <a:pt x="82081" y="78453"/>
                  </a:lnTo>
                  <a:lnTo>
                    <a:pt x="88423" y="60034"/>
                  </a:lnTo>
                  <a:lnTo>
                    <a:pt x="90988" y="25370"/>
                  </a:lnTo>
                  <a:lnTo>
                    <a:pt x="91079" y="12308"/>
                  </a:lnTo>
                  <a:lnTo>
                    <a:pt x="88922" y="7364"/>
                  </a:lnTo>
                  <a:lnTo>
                    <a:pt x="84089" y="431"/>
                  </a:lnTo>
                  <a:lnTo>
                    <a:pt x="83789" y="146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287"/>
            <p:cNvSpPr/>
            <p:nvPr>
              <p:custDataLst>
                <p:tags r:id="rId52"/>
              </p:custDataLst>
            </p:nvPr>
          </p:nvSpPr>
          <p:spPr>
            <a:xfrm>
              <a:off x="5857418" y="2125323"/>
              <a:ext cx="153375" cy="166499"/>
            </a:xfrm>
            <a:custGeom>
              <a:avLst/>
              <a:gdLst/>
              <a:ahLst/>
              <a:cxnLst/>
              <a:rect l="0" t="0" r="0" b="0"/>
              <a:pathLst>
                <a:path w="153375" h="166499">
                  <a:moveTo>
                    <a:pt x="0" y="29214"/>
                  </a:moveTo>
                  <a:lnTo>
                    <a:pt x="0" y="29214"/>
                  </a:lnTo>
                  <a:lnTo>
                    <a:pt x="0" y="40305"/>
                  </a:lnTo>
                  <a:lnTo>
                    <a:pt x="11646" y="73549"/>
                  </a:lnTo>
                  <a:lnTo>
                    <a:pt x="15353" y="90319"/>
                  </a:lnTo>
                  <a:lnTo>
                    <a:pt x="25996" y="115221"/>
                  </a:lnTo>
                  <a:lnTo>
                    <a:pt x="27069" y="120635"/>
                  </a:lnTo>
                  <a:lnTo>
                    <a:pt x="36333" y="136009"/>
                  </a:lnTo>
                  <a:lnTo>
                    <a:pt x="47362" y="149913"/>
                  </a:lnTo>
                  <a:lnTo>
                    <a:pt x="52546" y="160474"/>
                  </a:lnTo>
                  <a:lnTo>
                    <a:pt x="54506" y="162976"/>
                  </a:lnTo>
                  <a:lnTo>
                    <a:pt x="58850" y="165756"/>
                  </a:lnTo>
                  <a:lnTo>
                    <a:pt x="61143" y="166498"/>
                  </a:lnTo>
                  <a:lnTo>
                    <a:pt x="62673" y="166181"/>
                  </a:lnTo>
                  <a:lnTo>
                    <a:pt x="63693" y="165157"/>
                  </a:lnTo>
                  <a:lnTo>
                    <a:pt x="64826" y="161857"/>
                  </a:lnTo>
                  <a:lnTo>
                    <a:pt x="66275" y="154625"/>
                  </a:lnTo>
                  <a:lnTo>
                    <a:pt x="78166" y="122069"/>
                  </a:lnTo>
                  <a:lnTo>
                    <a:pt x="87694" y="88912"/>
                  </a:lnTo>
                  <a:lnTo>
                    <a:pt x="97391" y="58679"/>
                  </a:lnTo>
                  <a:lnTo>
                    <a:pt x="104687" y="40469"/>
                  </a:lnTo>
                  <a:lnTo>
                    <a:pt x="111719" y="32052"/>
                  </a:lnTo>
                  <a:lnTo>
                    <a:pt x="147103" y="5802"/>
                  </a:lnTo>
                  <a:lnTo>
                    <a:pt x="15337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288"/>
            <p:cNvSpPr/>
            <p:nvPr>
              <p:custDataLst>
                <p:tags r:id="rId53"/>
              </p:custDataLst>
            </p:nvPr>
          </p:nvSpPr>
          <p:spPr>
            <a:xfrm>
              <a:off x="6047434" y="2081502"/>
              <a:ext cx="58305" cy="211802"/>
            </a:xfrm>
            <a:custGeom>
              <a:avLst/>
              <a:gdLst/>
              <a:ahLst/>
              <a:cxnLst/>
              <a:rect l="0" t="0" r="0" b="0"/>
              <a:pathLst>
                <a:path w="58305" h="211802">
                  <a:moveTo>
                    <a:pt x="29090" y="0"/>
                  </a:moveTo>
                  <a:lnTo>
                    <a:pt x="29090" y="0"/>
                  </a:lnTo>
                  <a:lnTo>
                    <a:pt x="29090" y="3877"/>
                  </a:lnTo>
                  <a:lnTo>
                    <a:pt x="28278" y="5019"/>
                  </a:lnTo>
                  <a:lnTo>
                    <a:pt x="26926" y="5780"/>
                  </a:lnTo>
                  <a:lnTo>
                    <a:pt x="25213" y="6288"/>
                  </a:lnTo>
                  <a:lnTo>
                    <a:pt x="24071" y="7438"/>
                  </a:lnTo>
                  <a:lnTo>
                    <a:pt x="11710" y="40898"/>
                  </a:lnTo>
                  <a:lnTo>
                    <a:pt x="3055" y="66597"/>
                  </a:lnTo>
                  <a:lnTo>
                    <a:pt x="504" y="97280"/>
                  </a:lnTo>
                  <a:lnTo>
                    <a:pt x="0" y="130481"/>
                  </a:lnTo>
                  <a:lnTo>
                    <a:pt x="5731" y="159671"/>
                  </a:lnTo>
                  <a:lnTo>
                    <a:pt x="13153" y="176699"/>
                  </a:lnTo>
                  <a:lnTo>
                    <a:pt x="30548" y="198052"/>
                  </a:lnTo>
                  <a:lnTo>
                    <a:pt x="48457" y="210220"/>
                  </a:lnTo>
                  <a:lnTo>
                    <a:pt x="58304" y="21180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289"/>
            <p:cNvSpPr/>
            <p:nvPr>
              <p:custDataLst>
                <p:tags r:id="rId54"/>
              </p:custDataLst>
            </p:nvPr>
          </p:nvSpPr>
          <p:spPr>
            <a:xfrm>
              <a:off x="6164174" y="2096198"/>
              <a:ext cx="270223" cy="270142"/>
            </a:xfrm>
            <a:custGeom>
              <a:avLst/>
              <a:gdLst/>
              <a:ahLst/>
              <a:cxnLst/>
              <a:rect l="0" t="0" r="0" b="0"/>
              <a:pathLst>
                <a:path w="270223" h="270142">
                  <a:moveTo>
                    <a:pt x="7296" y="29125"/>
                  </a:moveTo>
                  <a:lnTo>
                    <a:pt x="7296" y="29125"/>
                  </a:lnTo>
                  <a:lnTo>
                    <a:pt x="3419" y="29125"/>
                  </a:lnTo>
                  <a:lnTo>
                    <a:pt x="2276" y="28313"/>
                  </a:lnTo>
                  <a:lnTo>
                    <a:pt x="1515" y="26960"/>
                  </a:lnTo>
                  <a:lnTo>
                    <a:pt x="81" y="22122"/>
                  </a:lnTo>
                  <a:lnTo>
                    <a:pt x="0" y="32013"/>
                  </a:lnTo>
                  <a:lnTo>
                    <a:pt x="11639" y="67727"/>
                  </a:lnTo>
                  <a:lnTo>
                    <a:pt x="16178" y="100888"/>
                  </a:lnTo>
                  <a:lnTo>
                    <a:pt x="20772" y="131123"/>
                  </a:lnTo>
                  <a:lnTo>
                    <a:pt x="27535" y="165695"/>
                  </a:lnTo>
                  <a:lnTo>
                    <a:pt x="30875" y="181847"/>
                  </a:lnTo>
                  <a:lnTo>
                    <a:pt x="36481" y="197027"/>
                  </a:lnTo>
                  <a:lnTo>
                    <a:pt x="37316" y="185428"/>
                  </a:lnTo>
                  <a:lnTo>
                    <a:pt x="42289" y="165344"/>
                  </a:lnTo>
                  <a:lnTo>
                    <a:pt x="47389" y="138174"/>
                  </a:lnTo>
                  <a:lnTo>
                    <a:pt x="64351" y="102093"/>
                  </a:lnTo>
                  <a:lnTo>
                    <a:pt x="74785" y="82393"/>
                  </a:lnTo>
                  <a:lnTo>
                    <a:pt x="97048" y="56457"/>
                  </a:lnTo>
                  <a:lnTo>
                    <a:pt x="102097" y="53445"/>
                  </a:lnTo>
                  <a:lnTo>
                    <a:pt x="104579" y="52642"/>
                  </a:lnTo>
                  <a:lnTo>
                    <a:pt x="107046" y="52918"/>
                  </a:lnTo>
                  <a:lnTo>
                    <a:pt x="111951" y="55388"/>
                  </a:lnTo>
                  <a:lnTo>
                    <a:pt x="119274" y="61342"/>
                  </a:lnTo>
                  <a:lnTo>
                    <a:pt x="126584" y="72122"/>
                  </a:lnTo>
                  <a:lnTo>
                    <a:pt x="141494" y="108086"/>
                  </a:lnTo>
                  <a:lnTo>
                    <a:pt x="145972" y="125091"/>
                  </a:lnTo>
                  <a:lnTo>
                    <a:pt x="147625" y="127185"/>
                  </a:lnTo>
                  <a:lnTo>
                    <a:pt x="160269" y="138304"/>
                  </a:lnTo>
                  <a:lnTo>
                    <a:pt x="166955" y="104126"/>
                  </a:lnTo>
                  <a:lnTo>
                    <a:pt x="175784" y="72243"/>
                  </a:lnTo>
                  <a:lnTo>
                    <a:pt x="187516" y="37147"/>
                  </a:lnTo>
                  <a:lnTo>
                    <a:pt x="197042" y="11699"/>
                  </a:lnTo>
                  <a:lnTo>
                    <a:pt x="198714" y="10204"/>
                  </a:lnTo>
                  <a:lnTo>
                    <a:pt x="203350" y="7805"/>
                  </a:lnTo>
                  <a:lnTo>
                    <a:pt x="215340" y="7229"/>
                  </a:lnTo>
                  <a:lnTo>
                    <a:pt x="216593" y="6413"/>
                  </a:lnTo>
                  <a:lnTo>
                    <a:pt x="217428" y="5057"/>
                  </a:lnTo>
                  <a:lnTo>
                    <a:pt x="217984" y="3341"/>
                  </a:lnTo>
                  <a:lnTo>
                    <a:pt x="219167" y="2198"/>
                  </a:lnTo>
                  <a:lnTo>
                    <a:pt x="226072" y="0"/>
                  </a:lnTo>
                  <a:lnTo>
                    <a:pt x="230181" y="3814"/>
                  </a:lnTo>
                  <a:lnTo>
                    <a:pt x="232139" y="7867"/>
                  </a:lnTo>
                  <a:lnTo>
                    <a:pt x="233613" y="28171"/>
                  </a:lnTo>
                  <a:lnTo>
                    <a:pt x="233687" y="58120"/>
                  </a:lnTo>
                  <a:lnTo>
                    <a:pt x="233699" y="85775"/>
                  </a:lnTo>
                  <a:lnTo>
                    <a:pt x="233703" y="115338"/>
                  </a:lnTo>
                  <a:lnTo>
                    <a:pt x="233704" y="147812"/>
                  </a:lnTo>
                  <a:lnTo>
                    <a:pt x="235869" y="181417"/>
                  </a:lnTo>
                  <a:lnTo>
                    <a:pt x="243870" y="211499"/>
                  </a:lnTo>
                  <a:lnTo>
                    <a:pt x="255671" y="246038"/>
                  </a:lnTo>
                  <a:lnTo>
                    <a:pt x="262776" y="261436"/>
                  </a:lnTo>
                  <a:lnTo>
                    <a:pt x="270222" y="27014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290"/>
            <p:cNvSpPr/>
            <p:nvPr>
              <p:custDataLst>
                <p:tags r:id="rId55"/>
              </p:custDataLst>
            </p:nvPr>
          </p:nvSpPr>
          <p:spPr>
            <a:xfrm>
              <a:off x="6383369" y="2271393"/>
              <a:ext cx="58332" cy="36518"/>
            </a:xfrm>
            <a:custGeom>
              <a:avLst/>
              <a:gdLst/>
              <a:ahLst/>
              <a:cxnLst/>
              <a:rect l="0" t="0" r="0" b="0"/>
              <a:pathLst>
                <a:path w="58332" h="36518">
                  <a:moveTo>
                    <a:pt x="14509" y="36517"/>
                  </a:moveTo>
                  <a:lnTo>
                    <a:pt x="14509" y="36517"/>
                  </a:lnTo>
                  <a:lnTo>
                    <a:pt x="1006" y="23015"/>
                  </a:lnTo>
                  <a:lnTo>
                    <a:pt x="0" y="15719"/>
                  </a:lnTo>
                  <a:lnTo>
                    <a:pt x="779" y="15348"/>
                  </a:lnTo>
                  <a:lnTo>
                    <a:pt x="3809" y="14936"/>
                  </a:lnTo>
                  <a:lnTo>
                    <a:pt x="7860" y="12589"/>
                  </a:lnTo>
                  <a:lnTo>
                    <a:pt x="10076" y="10827"/>
                  </a:lnTo>
                  <a:lnTo>
                    <a:pt x="16867" y="8870"/>
                  </a:lnTo>
                  <a:lnTo>
                    <a:pt x="51519" y="492"/>
                  </a:lnTo>
                  <a:lnTo>
                    <a:pt x="5833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291"/>
            <p:cNvSpPr/>
            <p:nvPr>
              <p:custDataLst>
                <p:tags r:id="rId56"/>
              </p:custDataLst>
            </p:nvPr>
          </p:nvSpPr>
          <p:spPr>
            <a:xfrm>
              <a:off x="6529342" y="2322518"/>
              <a:ext cx="36518" cy="109553"/>
            </a:xfrm>
            <a:custGeom>
              <a:avLst/>
              <a:gdLst/>
              <a:ahLst/>
              <a:cxnLst/>
              <a:rect l="0" t="0" r="0" b="0"/>
              <a:pathLst>
                <a:path w="36518" h="109553">
                  <a:moveTo>
                    <a:pt x="0" y="0"/>
                  </a:moveTo>
                  <a:lnTo>
                    <a:pt x="0" y="0"/>
                  </a:lnTo>
                  <a:lnTo>
                    <a:pt x="6289" y="6288"/>
                  </a:lnTo>
                  <a:lnTo>
                    <a:pt x="10880" y="14757"/>
                  </a:lnTo>
                  <a:lnTo>
                    <a:pt x="22405" y="51225"/>
                  </a:lnTo>
                  <a:lnTo>
                    <a:pt x="26188" y="60907"/>
                  </a:lnTo>
                  <a:lnTo>
                    <a:pt x="35762" y="94646"/>
                  </a:lnTo>
                  <a:lnTo>
                    <a:pt x="36517" y="10955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292"/>
            <p:cNvSpPr/>
            <p:nvPr>
              <p:custDataLst>
                <p:tags r:id="rId57"/>
              </p:custDataLst>
            </p:nvPr>
          </p:nvSpPr>
          <p:spPr>
            <a:xfrm>
              <a:off x="6624287" y="2126225"/>
              <a:ext cx="408998" cy="334454"/>
            </a:xfrm>
            <a:custGeom>
              <a:avLst/>
              <a:gdLst/>
              <a:ahLst/>
              <a:cxnLst/>
              <a:rect l="0" t="0" r="0" b="0"/>
              <a:pathLst>
                <a:path w="408998" h="334454">
                  <a:moveTo>
                    <a:pt x="0" y="57526"/>
                  </a:moveTo>
                  <a:lnTo>
                    <a:pt x="0" y="57526"/>
                  </a:lnTo>
                  <a:lnTo>
                    <a:pt x="0" y="47360"/>
                  </a:lnTo>
                  <a:lnTo>
                    <a:pt x="2165" y="42729"/>
                  </a:lnTo>
                  <a:lnTo>
                    <a:pt x="5020" y="37965"/>
                  </a:lnTo>
                  <a:lnTo>
                    <a:pt x="7439" y="30721"/>
                  </a:lnTo>
                  <a:lnTo>
                    <a:pt x="10880" y="25866"/>
                  </a:lnTo>
                  <a:lnTo>
                    <a:pt x="12934" y="25058"/>
                  </a:lnTo>
                  <a:lnTo>
                    <a:pt x="15115" y="25331"/>
                  </a:lnTo>
                  <a:lnTo>
                    <a:pt x="19701" y="26987"/>
                  </a:lnTo>
                  <a:lnTo>
                    <a:pt x="24446" y="27723"/>
                  </a:lnTo>
                  <a:lnTo>
                    <a:pt x="29259" y="32378"/>
                  </a:lnTo>
                  <a:lnTo>
                    <a:pt x="43825" y="60047"/>
                  </a:lnTo>
                  <a:lnTo>
                    <a:pt x="55994" y="94375"/>
                  </a:lnTo>
                  <a:lnTo>
                    <a:pt x="63568" y="123323"/>
                  </a:lnTo>
                  <a:lnTo>
                    <a:pt x="67255" y="143023"/>
                  </a:lnTo>
                  <a:lnTo>
                    <a:pt x="71893" y="164220"/>
                  </a:lnTo>
                  <a:lnTo>
                    <a:pt x="72697" y="175248"/>
                  </a:lnTo>
                  <a:lnTo>
                    <a:pt x="73622" y="177394"/>
                  </a:lnTo>
                  <a:lnTo>
                    <a:pt x="75050" y="178824"/>
                  </a:lnTo>
                  <a:lnTo>
                    <a:pt x="80247" y="181636"/>
                  </a:lnTo>
                  <a:lnTo>
                    <a:pt x="82502" y="145993"/>
                  </a:lnTo>
                  <a:lnTo>
                    <a:pt x="92797" y="114289"/>
                  </a:lnTo>
                  <a:lnTo>
                    <a:pt x="102306" y="80791"/>
                  </a:lnTo>
                  <a:lnTo>
                    <a:pt x="107955" y="66243"/>
                  </a:lnTo>
                  <a:lnTo>
                    <a:pt x="125583" y="42434"/>
                  </a:lnTo>
                  <a:lnTo>
                    <a:pt x="137475" y="33758"/>
                  </a:lnTo>
                  <a:lnTo>
                    <a:pt x="141153" y="32754"/>
                  </a:lnTo>
                  <a:lnTo>
                    <a:pt x="144415" y="32896"/>
                  </a:lnTo>
                  <a:lnTo>
                    <a:pt x="147400" y="33803"/>
                  </a:lnTo>
                  <a:lnTo>
                    <a:pt x="152884" y="39138"/>
                  </a:lnTo>
                  <a:lnTo>
                    <a:pt x="165482" y="61236"/>
                  </a:lnTo>
                  <a:lnTo>
                    <a:pt x="172020" y="80535"/>
                  </a:lnTo>
                  <a:lnTo>
                    <a:pt x="178732" y="116099"/>
                  </a:lnTo>
                  <a:lnTo>
                    <a:pt x="186127" y="149622"/>
                  </a:lnTo>
                  <a:lnTo>
                    <a:pt x="197160" y="167029"/>
                  </a:lnTo>
                  <a:lnTo>
                    <a:pt x="201062" y="163187"/>
                  </a:lnTo>
                  <a:lnTo>
                    <a:pt x="202972" y="156963"/>
                  </a:lnTo>
                  <a:lnTo>
                    <a:pt x="206211" y="144335"/>
                  </a:lnTo>
                  <a:lnTo>
                    <a:pt x="216897" y="114071"/>
                  </a:lnTo>
                  <a:lnTo>
                    <a:pt x="228618" y="78583"/>
                  </a:lnTo>
                  <a:lnTo>
                    <a:pt x="246322" y="44193"/>
                  </a:lnTo>
                  <a:lnTo>
                    <a:pt x="268849" y="9375"/>
                  </a:lnTo>
                  <a:lnTo>
                    <a:pt x="275838" y="3665"/>
                  </a:lnTo>
                  <a:lnTo>
                    <a:pt x="283060" y="0"/>
                  </a:lnTo>
                  <a:lnTo>
                    <a:pt x="283653" y="511"/>
                  </a:lnTo>
                  <a:lnTo>
                    <a:pt x="291080" y="26455"/>
                  </a:lnTo>
                  <a:lnTo>
                    <a:pt x="292047" y="62896"/>
                  </a:lnTo>
                  <a:lnTo>
                    <a:pt x="295991" y="90044"/>
                  </a:lnTo>
                  <a:lnTo>
                    <a:pt x="298421" y="122523"/>
                  </a:lnTo>
                  <a:lnTo>
                    <a:pt x="299142" y="157844"/>
                  </a:lnTo>
                  <a:lnTo>
                    <a:pt x="299310" y="184073"/>
                  </a:lnTo>
                  <a:lnTo>
                    <a:pt x="300196" y="211149"/>
                  </a:lnTo>
                  <a:lnTo>
                    <a:pt x="303295" y="236708"/>
                  </a:lnTo>
                  <a:lnTo>
                    <a:pt x="309602" y="270032"/>
                  </a:lnTo>
                  <a:lnTo>
                    <a:pt x="319003" y="303730"/>
                  </a:lnTo>
                  <a:lnTo>
                    <a:pt x="328675" y="324693"/>
                  </a:lnTo>
                  <a:lnTo>
                    <a:pt x="333535" y="330452"/>
                  </a:lnTo>
                  <a:lnTo>
                    <a:pt x="338400" y="333012"/>
                  </a:lnTo>
                  <a:lnTo>
                    <a:pt x="345701" y="334453"/>
                  </a:lnTo>
                  <a:lnTo>
                    <a:pt x="348135" y="333032"/>
                  </a:lnTo>
                  <a:lnTo>
                    <a:pt x="353004" y="327125"/>
                  </a:lnTo>
                  <a:lnTo>
                    <a:pt x="355709" y="319090"/>
                  </a:lnTo>
                  <a:lnTo>
                    <a:pt x="359396" y="305442"/>
                  </a:lnTo>
                  <a:lnTo>
                    <a:pt x="361322" y="300707"/>
                  </a:lnTo>
                  <a:lnTo>
                    <a:pt x="361299" y="288955"/>
                  </a:lnTo>
                  <a:lnTo>
                    <a:pt x="356009" y="257325"/>
                  </a:lnTo>
                  <a:lnTo>
                    <a:pt x="354196" y="254023"/>
                  </a:lnTo>
                  <a:lnTo>
                    <a:pt x="334434" y="237831"/>
                  </a:lnTo>
                  <a:lnTo>
                    <a:pt x="329061" y="235042"/>
                  </a:lnTo>
                  <a:lnTo>
                    <a:pt x="319311" y="233471"/>
                  </a:lnTo>
                  <a:lnTo>
                    <a:pt x="296086" y="232822"/>
                  </a:lnTo>
                  <a:lnTo>
                    <a:pt x="294771" y="233629"/>
                  </a:lnTo>
                  <a:lnTo>
                    <a:pt x="293894" y="234979"/>
                  </a:lnTo>
                  <a:lnTo>
                    <a:pt x="293310" y="236691"/>
                  </a:lnTo>
                  <a:lnTo>
                    <a:pt x="293731" y="237020"/>
                  </a:lnTo>
                  <a:lnTo>
                    <a:pt x="298203" y="234418"/>
                  </a:lnTo>
                  <a:lnTo>
                    <a:pt x="309339" y="233022"/>
                  </a:lnTo>
                  <a:lnTo>
                    <a:pt x="344522" y="212927"/>
                  </a:lnTo>
                  <a:lnTo>
                    <a:pt x="379949" y="191049"/>
                  </a:lnTo>
                  <a:lnTo>
                    <a:pt x="408997" y="17438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293"/>
            <p:cNvSpPr/>
            <p:nvPr>
              <p:custDataLst>
                <p:tags r:id="rId58"/>
              </p:custDataLst>
            </p:nvPr>
          </p:nvSpPr>
          <p:spPr>
            <a:xfrm>
              <a:off x="7062498" y="2121333"/>
              <a:ext cx="94301" cy="223096"/>
            </a:xfrm>
            <a:custGeom>
              <a:avLst/>
              <a:gdLst/>
              <a:ahLst/>
              <a:cxnLst/>
              <a:rect l="0" t="0" r="0" b="0"/>
              <a:pathLst>
                <a:path w="94301" h="223096">
                  <a:moveTo>
                    <a:pt x="0" y="18597"/>
                  </a:moveTo>
                  <a:lnTo>
                    <a:pt x="0" y="18597"/>
                  </a:lnTo>
                  <a:lnTo>
                    <a:pt x="0" y="12308"/>
                  </a:lnTo>
                  <a:lnTo>
                    <a:pt x="3878" y="7717"/>
                  </a:lnTo>
                  <a:lnTo>
                    <a:pt x="7945" y="5646"/>
                  </a:lnTo>
                  <a:lnTo>
                    <a:pt x="24579" y="0"/>
                  </a:lnTo>
                  <a:lnTo>
                    <a:pt x="56336" y="7664"/>
                  </a:lnTo>
                  <a:lnTo>
                    <a:pt x="63720" y="14008"/>
                  </a:lnTo>
                  <a:lnTo>
                    <a:pt x="75073" y="31305"/>
                  </a:lnTo>
                  <a:lnTo>
                    <a:pt x="87590" y="63130"/>
                  </a:lnTo>
                  <a:lnTo>
                    <a:pt x="92766" y="86703"/>
                  </a:lnTo>
                  <a:lnTo>
                    <a:pt x="94300" y="114246"/>
                  </a:lnTo>
                  <a:lnTo>
                    <a:pt x="92591" y="140801"/>
                  </a:lnTo>
                  <a:lnTo>
                    <a:pt x="88621" y="171584"/>
                  </a:lnTo>
                  <a:lnTo>
                    <a:pt x="86888" y="207203"/>
                  </a:lnTo>
                  <a:lnTo>
                    <a:pt x="80339" y="22309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294"/>
            <p:cNvSpPr/>
            <p:nvPr>
              <p:custDataLst>
                <p:tags r:id="rId59"/>
              </p:custDataLst>
            </p:nvPr>
          </p:nvSpPr>
          <p:spPr>
            <a:xfrm>
              <a:off x="7230479" y="2179602"/>
              <a:ext cx="58429" cy="11453"/>
            </a:xfrm>
            <a:custGeom>
              <a:avLst/>
              <a:gdLst/>
              <a:ahLst/>
              <a:cxnLst/>
              <a:rect l="0" t="0" r="0" b="0"/>
              <a:pathLst>
                <a:path w="58429" h="11453">
                  <a:moveTo>
                    <a:pt x="0" y="11452"/>
                  </a:moveTo>
                  <a:lnTo>
                    <a:pt x="0" y="11452"/>
                  </a:lnTo>
                  <a:lnTo>
                    <a:pt x="3878" y="7575"/>
                  </a:lnTo>
                  <a:lnTo>
                    <a:pt x="7945" y="5671"/>
                  </a:lnTo>
                  <a:lnTo>
                    <a:pt x="31824" y="0"/>
                  </a:lnTo>
                  <a:lnTo>
                    <a:pt x="58428" y="414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295"/>
            <p:cNvSpPr/>
            <p:nvPr>
              <p:custDataLst>
                <p:tags r:id="rId60"/>
              </p:custDataLst>
            </p:nvPr>
          </p:nvSpPr>
          <p:spPr>
            <a:xfrm>
              <a:off x="7259693" y="2227572"/>
              <a:ext cx="65733" cy="14608"/>
            </a:xfrm>
            <a:custGeom>
              <a:avLst/>
              <a:gdLst/>
              <a:ahLst/>
              <a:cxnLst/>
              <a:rect l="0" t="0" r="0" b="0"/>
              <a:pathLst>
                <a:path w="65733" h="14608">
                  <a:moveTo>
                    <a:pt x="0" y="14607"/>
                  </a:moveTo>
                  <a:lnTo>
                    <a:pt x="0" y="14607"/>
                  </a:lnTo>
                  <a:lnTo>
                    <a:pt x="0" y="8319"/>
                  </a:lnTo>
                  <a:lnTo>
                    <a:pt x="811" y="7980"/>
                  </a:lnTo>
                  <a:lnTo>
                    <a:pt x="37176" y="5143"/>
                  </a:lnTo>
                  <a:lnTo>
                    <a:pt x="50910" y="677"/>
                  </a:lnTo>
                  <a:lnTo>
                    <a:pt x="6573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296"/>
            <p:cNvSpPr/>
            <p:nvPr>
              <p:custDataLst>
                <p:tags r:id="rId61"/>
              </p:custDataLst>
            </p:nvPr>
          </p:nvSpPr>
          <p:spPr>
            <a:xfrm>
              <a:off x="7386948" y="2118019"/>
              <a:ext cx="186797" cy="196303"/>
            </a:xfrm>
            <a:custGeom>
              <a:avLst/>
              <a:gdLst/>
              <a:ahLst/>
              <a:cxnLst/>
              <a:rect l="0" t="0" r="0" b="0"/>
              <a:pathLst>
                <a:path w="186797" h="196303">
                  <a:moveTo>
                    <a:pt x="4209" y="29214"/>
                  </a:moveTo>
                  <a:lnTo>
                    <a:pt x="4209" y="29214"/>
                  </a:lnTo>
                  <a:lnTo>
                    <a:pt x="331" y="25337"/>
                  </a:lnTo>
                  <a:lnTo>
                    <a:pt x="0" y="24195"/>
                  </a:lnTo>
                  <a:lnTo>
                    <a:pt x="592" y="23433"/>
                  </a:lnTo>
                  <a:lnTo>
                    <a:pt x="1797" y="22926"/>
                  </a:lnTo>
                  <a:lnTo>
                    <a:pt x="2601" y="21776"/>
                  </a:lnTo>
                  <a:lnTo>
                    <a:pt x="3997" y="15712"/>
                  </a:lnTo>
                  <a:lnTo>
                    <a:pt x="6278" y="15098"/>
                  </a:lnTo>
                  <a:lnTo>
                    <a:pt x="10478" y="14704"/>
                  </a:lnTo>
                  <a:lnTo>
                    <a:pt x="15082" y="18513"/>
                  </a:lnTo>
                  <a:lnTo>
                    <a:pt x="28654" y="41943"/>
                  </a:lnTo>
                  <a:lnTo>
                    <a:pt x="40740" y="75914"/>
                  </a:lnTo>
                  <a:lnTo>
                    <a:pt x="50466" y="108679"/>
                  </a:lnTo>
                  <a:lnTo>
                    <a:pt x="65222" y="138594"/>
                  </a:lnTo>
                  <a:lnTo>
                    <a:pt x="79378" y="171385"/>
                  </a:lnTo>
                  <a:lnTo>
                    <a:pt x="89357" y="190414"/>
                  </a:lnTo>
                  <a:lnTo>
                    <a:pt x="94259" y="194181"/>
                  </a:lnTo>
                  <a:lnTo>
                    <a:pt x="101581" y="196302"/>
                  </a:lnTo>
                  <a:lnTo>
                    <a:pt x="103206" y="195788"/>
                  </a:lnTo>
                  <a:lnTo>
                    <a:pt x="104290" y="194634"/>
                  </a:lnTo>
                  <a:lnTo>
                    <a:pt x="105494" y="191188"/>
                  </a:lnTo>
                  <a:lnTo>
                    <a:pt x="110297" y="158763"/>
                  </a:lnTo>
                  <a:lnTo>
                    <a:pt x="118908" y="126066"/>
                  </a:lnTo>
                  <a:lnTo>
                    <a:pt x="128423" y="93158"/>
                  </a:lnTo>
                  <a:lnTo>
                    <a:pt x="135687" y="65202"/>
                  </a:lnTo>
                  <a:lnTo>
                    <a:pt x="145144" y="38525"/>
                  </a:lnTo>
                  <a:lnTo>
                    <a:pt x="153677" y="24426"/>
                  </a:lnTo>
                  <a:lnTo>
                    <a:pt x="177661" y="1731"/>
                  </a:lnTo>
                  <a:lnTo>
                    <a:pt x="180843" y="770"/>
                  </a:lnTo>
                  <a:lnTo>
                    <a:pt x="18679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297"/>
            <p:cNvSpPr/>
            <p:nvPr>
              <p:custDataLst>
                <p:tags r:id="rId62"/>
              </p:custDataLst>
            </p:nvPr>
          </p:nvSpPr>
          <p:spPr>
            <a:xfrm>
              <a:off x="7628231" y="2208958"/>
              <a:ext cx="84281" cy="120292"/>
            </a:xfrm>
            <a:custGeom>
              <a:avLst/>
              <a:gdLst/>
              <a:ahLst/>
              <a:cxnLst/>
              <a:rect l="0" t="0" r="0" b="0"/>
              <a:pathLst>
                <a:path w="84281" h="120292">
                  <a:moveTo>
                    <a:pt x="47762" y="11310"/>
                  </a:moveTo>
                  <a:lnTo>
                    <a:pt x="47762" y="11310"/>
                  </a:lnTo>
                  <a:lnTo>
                    <a:pt x="43885" y="11310"/>
                  </a:lnTo>
                  <a:lnTo>
                    <a:pt x="42743" y="10499"/>
                  </a:lnTo>
                  <a:lnTo>
                    <a:pt x="41981" y="9146"/>
                  </a:lnTo>
                  <a:lnTo>
                    <a:pt x="41474" y="7433"/>
                  </a:lnTo>
                  <a:lnTo>
                    <a:pt x="40324" y="6291"/>
                  </a:lnTo>
                  <a:lnTo>
                    <a:pt x="36883" y="5022"/>
                  </a:lnTo>
                  <a:lnTo>
                    <a:pt x="35640" y="3872"/>
                  </a:lnTo>
                  <a:lnTo>
                    <a:pt x="34259" y="430"/>
                  </a:lnTo>
                  <a:lnTo>
                    <a:pt x="33080" y="0"/>
                  </a:lnTo>
                  <a:lnTo>
                    <a:pt x="31482" y="524"/>
                  </a:lnTo>
                  <a:lnTo>
                    <a:pt x="23087" y="7196"/>
                  </a:lnTo>
                  <a:lnTo>
                    <a:pt x="20566" y="11646"/>
                  </a:lnTo>
                  <a:lnTo>
                    <a:pt x="8501" y="42414"/>
                  </a:lnTo>
                  <a:lnTo>
                    <a:pt x="4030" y="74319"/>
                  </a:lnTo>
                  <a:lnTo>
                    <a:pt x="0" y="92555"/>
                  </a:lnTo>
                  <a:lnTo>
                    <a:pt x="3262" y="114350"/>
                  </a:lnTo>
                  <a:lnTo>
                    <a:pt x="4300" y="116521"/>
                  </a:lnTo>
                  <a:lnTo>
                    <a:pt x="5804" y="117968"/>
                  </a:lnTo>
                  <a:lnTo>
                    <a:pt x="10170" y="120291"/>
                  </a:lnTo>
                  <a:lnTo>
                    <a:pt x="12931" y="118445"/>
                  </a:lnTo>
                  <a:lnTo>
                    <a:pt x="16864" y="114108"/>
                  </a:lnTo>
                  <a:lnTo>
                    <a:pt x="28385" y="97392"/>
                  </a:lnTo>
                  <a:lnTo>
                    <a:pt x="33199" y="94201"/>
                  </a:lnTo>
                  <a:lnTo>
                    <a:pt x="38044" y="91972"/>
                  </a:lnTo>
                  <a:lnTo>
                    <a:pt x="42902" y="88276"/>
                  </a:lnTo>
                  <a:lnTo>
                    <a:pt x="49930" y="86092"/>
                  </a:lnTo>
                  <a:lnTo>
                    <a:pt x="63789" y="84690"/>
                  </a:lnTo>
                  <a:lnTo>
                    <a:pt x="69222" y="86663"/>
                  </a:lnTo>
                  <a:lnTo>
                    <a:pt x="75445" y="90664"/>
                  </a:lnTo>
                  <a:lnTo>
                    <a:pt x="84280" y="9164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298"/>
            <p:cNvSpPr/>
            <p:nvPr>
              <p:custDataLst>
                <p:tags r:id="rId63"/>
              </p:custDataLst>
            </p:nvPr>
          </p:nvSpPr>
          <p:spPr>
            <a:xfrm>
              <a:off x="7785546" y="2161840"/>
              <a:ext cx="80340" cy="181012"/>
            </a:xfrm>
            <a:custGeom>
              <a:avLst/>
              <a:gdLst/>
              <a:ahLst/>
              <a:cxnLst/>
              <a:rect l="0" t="0" r="0" b="0"/>
              <a:pathLst>
                <a:path w="80340" h="181012">
                  <a:moveTo>
                    <a:pt x="0" y="73035"/>
                  </a:moveTo>
                  <a:lnTo>
                    <a:pt x="0" y="73035"/>
                  </a:lnTo>
                  <a:lnTo>
                    <a:pt x="812" y="84697"/>
                  </a:lnTo>
                  <a:lnTo>
                    <a:pt x="6288" y="107372"/>
                  </a:lnTo>
                  <a:lnTo>
                    <a:pt x="7214" y="142643"/>
                  </a:lnTo>
                  <a:lnTo>
                    <a:pt x="8098" y="162104"/>
                  </a:lnTo>
                  <a:lnTo>
                    <a:pt x="14306" y="181011"/>
                  </a:lnTo>
                  <a:lnTo>
                    <a:pt x="14407" y="180725"/>
                  </a:lnTo>
                  <a:lnTo>
                    <a:pt x="14518" y="178244"/>
                  </a:lnTo>
                  <a:lnTo>
                    <a:pt x="12404" y="174436"/>
                  </a:lnTo>
                  <a:lnTo>
                    <a:pt x="10704" y="172284"/>
                  </a:lnTo>
                  <a:lnTo>
                    <a:pt x="8815" y="165565"/>
                  </a:lnTo>
                  <a:lnTo>
                    <a:pt x="8787" y="156358"/>
                  </a:lnTo>
                  <a:lnTo>
                    <a:pt x="13681" y="123591"/>
                  </a:lnTo>
                  <a:lnTo>
                    <a:pt x="21067" y="89814"/>
                  </a:lnTo>
                  <a:lnTo>
                    <a:pt x="35150" y="58857"/>
                  </a:lnTo>
                  <a:lnTo>
                    <a:pt x="49863" y="29299"/>
                  </a:lnTo>
                  <a:lnTo>
                    <a:pt x="8033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299"/>
            <p:cNvSpPr/>
            <p:nvPr>
              <p:custDataLst>
                <p:tags r:id="rId64"/>
              </p:custDataLst>
            </p:nvPr>
          </p:nvSpPr>
          <p:spPr>
            <a:xfrm>
              <a:off x="7953854" y="2103412"/>
              <a:ext cx="36192" cy="277535"/>
            </a:xfrm>
            <a:custGeom>
              <a:avLst/>
              <a:gdLst/>
              <a:ahLst/>
              <a:cxnLst/>
              <a:rect l="0" t="0" r="0" b="0"/>
              <a:pathLst>
                <a:path w="36192" h="277535">
                  <a:moveTo>
                    <a:pt x="14280" y="0"/>
                  </a:moveTo>
                  <a:lnTo>
                    <a:pt x="14280" y="0"/>
                  </a:lnTo>
                  <a:lnTo>
                    <a:pt x="13468" y="33447"/>
                  </a:lnTo>
                  <a:lnTo>
                    <a:pt x="7992" y="66289"/>
                  </a:lnTo>
                  <a:lnTo>
                    <a:pt x="3401" y="95562"/>
                  </a:lnTo>
                  <a:lnTo>
                    <a:pt x="778" y="129933"/>
                  </a:lnTo>
                  <a:lnTo>
                    <a:pt x="0" y="161937"/>
                  </a:lnTo>
                  <a:lnTo>
                    <a:pt x="3647" y="195855"/>
                  </a:lnTo>
                  <a:lnTo>
                    <a:pt x="9867" y="227725"/>
                  </a:lnTo>
                  <a:lnTo>
                    <a:pt x="20181" y="259088"/>
                  </a:lnTo>
                  <a:lnTo>
                    <a:pt x="36191" y="27753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300"/>
            <p:cNvSpPr/>
            <p:nvPr>
              <p:custDataLst>
                <p:tags r:id="rId65"/>
              </p:custDataLst>
            </p:nvPr>
          </p:nvSpPr>
          <p:spPr>
            <a:xfrm>
              <a:off x="8063080" y="2059847"/>
              <a:ext cx="175285" cy="116046"/>
            </a:xfrm>
            <a:custGeom>
              <a:avLst/>
              <a:gdLst/>
              <a:ahLst/>
              <a:cxnLst/>
              <a:rect l="0" t="0" r="0" b="0"/>
              <a:pathLst>
                <a:path w="175285" h="116046">
                  <a:moveTo>
                    <a:pt x="0" y="21655"/>
                  </a:moveTo>
                  <a:lnTo>
                    <a:pt x="0" y="21655"/>
                  </a:lnTo>
                  <a:lnTo>
                    <a:pt x="0" y="25532"/>
                  </a:lnTo>
                  <a:lnTo>
                    <a:pt x="2164" y="29599"/>
                  </a:lnTo>
                  <a:lnTo>
                    <a:pt x="5020" y="34112"/>
                  </a:lnTo>
                  <a:lnTo>
                    <a:pt x="13503" y="69768"/>
                  </a:lnTo>
                  <a:lnTo>
                    <a:pt x="18156" y="84781"/>
                  </a:lnTo>
                  <a:lnTo>
                    <a:pt x="38035" y="110274"/>
                  </a:lnTo>
                  <a:lnTo>
                    <a:pt x="43414" y="113788"/>
                  </a:lnTo>
                  <a:lnTo>
                    <a:pt x="49320" y="115350"/>
                  </a:lnTo>
                  <a:lnTo>
                    <a:pt x="57355" y="116045"/>
                  </a:lnTo>
                  <a:lnTo>
                    <a:pt x="66337" y="112025"/>
                  </a:lnTo>
                  <a:lnTo>
                    <a:pt x="74927" y="104829"/>
                  </a:lnTo>
                  <a:lnTo>
                    <a:pt x="103099" y="71639"/>
                  </a:lnTo>
                  <a:lnTo>
                    <a:pt x="128820" y="39989"/>
                  </a:lnTo>
                  <a:lnTo>
                    <a:pt x="162288" y="6312"/>
                  </a:lnTo>
                  <a:lnTo>
                    <a:pt x="174730" y="0"/>
                  </a:lnTo>
                  <a:lnTo>
                    <a:pt x="175284" y="704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301"/>
            <p:cNvSpPr/>
            <p:nvPr>
              <p:custDataLst>
                <p:tags r:id="rId66"/>
              </p:custDataLst>
            </p:nvPr>
          </p:nvSpPr>
          <p:spPr>
            <a:xfrm>
              <a:off x="8216454" y="2059591"/>
              <a:ext cx="146071" cy="109513"/>
            </a:xfrm>
            <a:custGeom>
              <a:avLst/>
              <a:gdLst/>
              <a:ahLst/>
              <a:cxnLst/>
              <a:rect l="0" t="0" r="0" b="0"/>
              <a:pathLst>
                <a:path w="146071" h="109513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5781" y="7945"/>
                  </a:lnTo>
                  <a:lnTo>
                    <a:pt x="6288" y="10165"/>
                  </a:lnTo>
                  <a:lnTo>
                    <a:pt x="10879" y="17168"/>
                  </a:lnTo>
                  <a:lnTo>
                    <a:pt x="38681" y="49835"/>
                  </a:lnTo>
                  <a:lnTo>
                    <a:pt x="60855" y="86253"/>
                  </a:lnTo>
                  <a:lnTo>
                    <a:pt x="70870" y="101745"/>
                  </a:lnTo>
                  <a:lnTo>
                    <a:pt x="71591" y="104348"/>
                  </a:lnTo>
                  <a:lnTo>
                    <a:pt x="72884" y="106083"/>
                  </a:lnTo>
                  <a:lnTo>
                    <a:pt x="74557" y="107239"/>
                  </a:lnTo>
                  <a:lnTo>
                    <a:pt x="80238" y="109512"/>
                  </a:lnTo>
                  <a:lnTo>
                    <a:pt x="80309" y="105664"/>
                  </a:lnTo>
                  <a:lnTo>
                    <a:pt x="82489" y="101603"/>
                  </a:lnTo>
                  <a:lnTo>
                    <a:pt x="104468" y="65525"/>
                  </a:lnTo>
                  <a:lnTo>
                    <a:pt x="126296" y="31636"/>
                  </a:lnTo>
                  <a:lnTo>
                    <a:pt x="140278" y="6421"/>
                  </a:lnTo>
                  <a:lnTo>
                    <a:pt x="14607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302"/>
            <p:cNvSpPr/>
            <p:nvPr>
              <p:custDataLst>
                <p:tags r:id="rId67"/>
              </p:custDataLst>
            </p:nvPr>
          </p:nvSpPr>
          <p:spPr>
            <a:xfrm>
              <a:off x="8407357" y="2066894"/>
              <a:ext cx="35507" cy="299446"/>
            </a:xfrm>
            <a:custGeom>
              <a:avLst/>
              <a:gdLst/>
              <a:ahLst/>
              <a:cxnLst/>
              <a:rect l="0" t="0" r="0" b="0"/>
              <a:pathLst>
                <a:path w="35507" h="299446">
                  <a:moveTo>
                    <a:pt x="6291" y="0"/>
                  </a:moveTo>
                  <a:lnTo>
                    <a:pt x="6291" y="0"/>
                  </a:lnTo>
                  <a:lnTo>
                    <a:pt x="5480" y="19100"/>
                  </a:lnTo>
                  <a:lnTo>
                    <a:pt x="3" y="51717"/>
                  </a:lnTo>
                  <a:lnTo>
                    <a:pt x="0" y="87098"/>
                  </a:lnTo>
                  <a:lnTo>
                    <a:pt x="4067" y="120573"/>
                  </a:lnTo>
                  <a:lnTo>
                    <a:pt x="6443" y="155377"/>
                  </a:lnTo>
                  <a:lnTo>
                    <a:pt x="11927" y="187420"/>
                  </a:lnTo>
                  <a:lnTo>
                    <a:pt x="18691" y="220628"/>
                  </a:lnTo>
                  <a:lnTo>
                    <a:pt x="28247" y="256645"/>
                  </a:lnTo>
                  <a:lnTo>
                    <a:pt x="35080" y="290942"/>
                  </a:lnTo>
                  <a:lnTo>
                    <a:pt x="35506" y="29944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303"/>
            <p:cNvSpPr/>
            <p:nvPr>
              <p:custDataLst>
                <p:tags r:id="rId68"/>
              </p:custDataLst>
            </p:nvPr>
          </p:nvSpPr>
          <p:spPr>
            <a:xfrm>
              <a:off x="8333310" y="2234875"/>
              <a:ext cx="146071" cy="29215"/>
            </a:xfrm>
            <a:custGeom>
              <a:avLst/>
              <a:gdLst/>
              <a:ahLst/>
              <a:cxnLst/>
              <a:rect l="0" t="0" r="0" b="0"/>
              <a:pathLst>
                <a:path w="146071" h="29215">
                  <a:moveTo>
                    <a:pt x="0" y="29214"/>
                  </a:moveTo>
                  <a:lnTo>
                    <a:pt x="0" y="29214"/>
                  </a:lnTo>
                  <a:lnTo>
                    <a:pt x="3877" y="29214"/>
                  </a:lnTo>
                  <a:lnTo>
                    <a:pt x="7944" y="27050"/>
                  </a:lnTo>
                  <a:lnTo>
                    <a:pt x="12457" y="24195"/>
                  </a:lnTo>
                  <a:lnTo>
                    <a:pt x="45703" y="11835"/>
                  </a:lnTo>
                  <a:lnTo>
                    <a:pt x="74218" y="7387"/>
                  </a:lnTo>
                  <a:lnTo>
                    <a:pt x="108103" y="1700"/>
                  </a:lnTo>
                  <a:lnTo>
                    <a:pt x="14607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304"/>
            <p:cNvSpPr/>
            <p:nvPr>
              <p:custDataLst>
                <p:tags r:id="rId69"/>
              </p:custDataLst>
            </p:nvPr>
          </p:nvSpPr>
          <p:spPr>
            <a:xfrm>
              <a:off x="8508594" y="2023163"/>
              <a:ext cx="72355" cy="248231"/>
            </a:xfrm>
            <a:custGeom>
              <a:avLst/>
              <a:gdLst/>
              <a:ahLst/>
              <a:cxnLst/>
              <a:rect l="0" t="0" r="0" b="0"/>
              <a:pathLst>
                <a:path w="72355" h="248231">
                  <a:moveTo>
                    <a:pt x="0" y="7214"/>
                  </a:moveTo>
                  <a:lnTo>
                    <a:pt x="0" y="7214"/>
                  </a:lnTo>
                  <a:lnTo>
                    <a:pt x="6289" y="926"/>
                  </a:lnTo>
                  <a:lnTo>
                    <a:pt x="10880" y="211"/>
                  </a:lnTo>
                  <a:lnTo>
                    <a:pt x="21257" y="0"/>
                  </a:lnTo>
                  <a:lnTo>
                    <a:pt x="27842" y="2114"/>
                  </a:lnTo>
                  <a:lnTo>
                    <a:pt x="30734" y="3814"/>
                  </a:lnTo>
                  <a:lnTo>
                    <a:pt x="53656" y="32741"/>
                  </a:lnTo>
                  <a:lnTo>
                    <a:pt x="67858" y="66118"/>
                  </a:lnTo>
                  <a:lnTo>
                    <a:pt x="72354" y="102222"/>
                  </a:lnTo>
                  <a:lnTo>
                    <a:pt x="69024" y="135263"/>
                  </a:lnTo>
                  <a:lnTo>
                    <a:pt x="62830" y="163453"/>
                  </a:lnTo>
                  <a:lnTo>
                    <a:pt x="51978" y="196241"/>
                  </a:lnTo>
                  <a:lnTo>
                    <a:pt x="36783" y="232525"/>
                  </a:lnTo>
                  <a:lnTo>
                    <a:pt x="29214" y="2482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SMARTInkShape-305"/>
          <p:cNvSpPr/>
          <p:nvPr>
            <p:custDataLst>
              <p:tags r:id="rId4"/>
            </p:custDataLst>
          </p:nvPr>
        </p:nvSpPr>
        <p:spPr>
          <a:xfrm>
            <a:off x="2929136" y="5521457"/>
            <a:ext cx="459696" cy="65732"/>
          </a:xfrm>
          <a:custGeom>
            <a:avLst/>
            <a:gdLst/>
            <a:ahLst/>
            <a:cxnLst/>
            <a:rect l="0" t="0" r="0" b="0"/>
            <a:pathLst>
              <a:path w="459696" h="65732">
                <a:moveTo>
                  <a:pt x="36091" y="0"/>
                </a:moveTo>
                <a:lnTo>
                  <a:pt x="36091" y="0"/>
                </a:lnTo>
                <a:lnTo>
                  <a:pt x="36091" y="3877"/>
                </a:lnTo>
                <a:lnTo>
                  <a:pt x="33927" y="7944"/>
                </a:lnTo>
                <a:lnTo>
                  <a:pt x="32214" y="10165"/>
                </a:lnTo>
                <a:lnTo>
                  <a:pt x="28146" y="12632"/>
                </a:lnTo>
                <a:lnTo>
                  <a:pt x="23633" y="14541"/>
                </a:lnTo>
                <a:lnTo>
                  <a:pt x="16530" y="19366"/>
                </a:lnTo>
                <a:lnTo>
                  <a:pt x="9286" y="21968"/>
                </a:lnTo>
                <a:lnTo>
                  <a:pt x="0" y="28883"/>
                </a:lnTo>
                <a:lnTo>
                  <a:pt x="5899" y="35473"/>
                </a:lnTo>
                <a:lnTo>
                  <a:pt x="10464" y="36208"/>
                </a:lnTo>
                <a:lnTo>
                  <a:pt x="45832" y="36517"/>
                </a:lnTo>
                <a:lnTo>
                  <a:pt x="74742" y="36517"/>
                </a:lnTo>
                <a:lnTo>
                  <a:pt x="107826" y="29515"/>
                </a:lnTo>
                <a:lnTo>
                  <a:pt x="143524" y="29226"/>
                </a:lnTo>
                <a:lnTo>
                  <a:pt x="179015" y="29215"/>
                </a:lnTo>
                <a:lnTo>
                  <a:pt x="214580" y="30025"/>
                </a:lnTo>
                <a:lnTo>
                  <a:pt x="250458" y="35840"/>
                </a:lnTo>
                <a:lnTo>
                  <a:pt x="286108" y="37270"/>
                </a:lnTo>
                <a:lnTo>
                  <a:pt x="321014" y="48158"/>
                </a:lnTo>
                <a:lnTo>
                  <a:pt x="357308" y="53114"/>
                </a:lnTo>
                <a:lnTo>
                  <a:pt x="372012" y="56854"/>
                </a:lnTo>
                <a:lnTo>
                  <a:pt x="406133" y="58336"/>
                </a:lnTo>
                <a:lnTo>
                  <a:pt x="442628" y="58427"/>
                </a:lnTo>
                <a:lnTo>
                  <a:pt x="447511" y="58427"/>
                </a:lnTo>
                <a:lnTo>
                  <a:pt x="452386" y="60592"/>
                </a:lnTo>
                <a:lnTo>
                  <a:pt x="459695" y="65731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SMARTInkShape-Group68"/>
          <p:cNvGrpSpPr/>
          <p:nvPr/>
        </p:nvGrpSpPr>
        <p:grpSpPr>
          <a:xfrm>
            <a:off x="6317648" y="4596083"/>
            <a:ext cx="518442" cy="1064141"/>
            <a:chOff x="6317648" y="4596083"/>
            <a:chExt cx="518442" cy="1064141"/>
          </a:xfrm>
        </p:grpSpPr>
        <p:sp>
          <p:nvSpPr>
            <p:cNvPr id="57" name="SMARTInkShape-306"/>
            <p:cNvSpPr/>
            <p:nvPr>
              <p:custDataLst>
                <p:tags r:id="rId47"/>
              </p:custDataLst>
            </p:nvPr>
          </p:nvSpPr>
          <p:spPr>
            <a:xfrm>
              <a:off x="6317648" y="4596083"/>
              <a:ext cx="319918" cy="1064141"/>
            </a:xfrm>
            <a:custGeom>
              <a:avLst/>
              <a:gdLst/>
              <a:ahLst/>
              <a:cxnLst/>
              <a:rect l="0" t="0" r="0" b="0"/>
              <a:pathLst>
                <a:path w="319918" h="1064141">
                  <a:moveTo>
                    <a:pt x="94837" y="1064140"/>
                  </a:moveTo>
                  <a:lnTo>
                    <a:pt x="94837" y="1064140"/>
                  </a:lnTo>
                  <a:lnTo>
                    <a:pt x="94837" y="1036807"/>
                  </a:lnTo>
                  <a:lnTo>
                    <a:pt x="83988" y="1006114"/>
                  </a:lnTo>
                  <a:lnTo>
                    <a:pt x="74942" y="977519"/>
                  </a:lnTo>
                  <a:lnTo>
                    <a:pt x="63155" y="944521"/>
                  </a:lnTo>
                  <a:lnTo>
                    <a:pt x="53351" y="913014"/>
                  </a:lnTo>
                  <a:lnTo>
                    <a:pt x="41339" y="878341"/>
                  </a:lnTo>
                  <a:lnTo>
                    <a:pt x="35084" y="854428"/>
                  </a:lnTo>
                  <a:lnTo>
                    <a:pt x="29599" y="828110"/>
                  </a:lnTo>
                  <a:lnTo>
                    <a:pt x="23645" y="799373"/>
                  </a:lnTo>
                  <a:lnTo>
                    <a:pt x="15588" y="767665"/>
                  </a:lnTo>
                  <a:lnTo>
                    <a:pt x="10925" y="734637"/>
                  </a:lnTo>
                  <a:lnTo>
                    <a:pt x="8042" y="699401"/>
                  </a:lnTo>
                  <a:lnTo>
                    <a:pt x="6137" y="679780"/>
                  </a:lnTo>
                  <a:lnTo>
                    <a:pt x="4055" y="659395"/>
                  </a:lnTo>
                  <a:lnTo>
                    <a:pt x="2667" y="638502"/>
                  </a:lnTo>
                  <a:lnTo>
                    <a:pt x="1742" y="617270"/>
                  </a:lnTo>
                  <a:lnTo>
                    <a:pt x="1126" y="595811"/>
                  </a:lnTo>
                  <a:lnTo>
                    <a:pt x="714" y="574202"/>
                  </a:lnTo>
                  <a:lnTo>
                    <a:pt x="440" y="552493"/>
                  </a:lnTo>
                  <a:lnTo>
                    <a:pt x="258" y="530716"/>
                  </a:lnTo>
                  <a:lnTo>
                    <a:pt x="135" y="508895"/>
                  </a:lnTo>
                  <a:lnTo>
                    <a:pt x="54" y="487044"/>
                  </a:lnTo>
                  <a:lnTo>
                    <a:pt x="0" y="465173"/>
                  </a:lnTo>
                  <a:lnTo>
                    <a:pt x="776" y="443289"/>
                  </a:lnTo>
                  <a:lnTo>
                    <a:pt x="2104" y="421396"/>
                  </a:lnTo>
                  <a:lnTo>
                    <a:pt x="3801" y="399497"/>
                  </a:lnTo>
                  <a:lnTo>
                    <a:pt x="4932" y="378406"/>
                  </a:lnTo>
                  <a:lnTo>
                    <a:pt x="5687" y="357853"/>
                  </a:lnTo>
                  <a:lnTo>
                    <a:pt x="6190" y="337659"/>
                  </a:lnTo>
                  <a:lnTo>
                    <a:pt x="8148" y="318516"/>
                  </a:lnTo>
                  <a:lnTo>
                    <a:pt x="14652" y="282098"/>
                  </a:lnTo>
                  <a:lnTo>
                    <a:pt x="22952" y="246977"/>
                  </a:lnTo>
                  <a:lnTo>
                    <a:pt x="32052" y="212433"/>
                  </a:lnTo>
                  <a:lnTo>
                    <a:pt x="41506" y="178145"/>
                  </a:lnTo>
                  <a:lnTo>
                    <a:pt x="51118" y="146135"/>
                  </a:lnTo>
                  <a:lnTo>
                    <a:pt x="61611" y="117301"/>
                  </a:lnTo>
                  <a:lnTo>
                    <a:pt x="82017" y="82819"/>
                  </a:lnTo>
                  <a:lnTo>
                    <a:pt x="107449" y="52855"/>
                  </a:lnTo>
                  <a:lnTo>
                    <a:pt x="138264" y="22673"/>
                  </a:lnTo>
                  <a:lnTo>
                    <a:pt x="153902" y="12116"/>
                  </a:lnTo>
                  <a:lnTo>
                    <a:pt x="180955" y="2422"/>
                  </a:lnTo>
                  <a:lnTo>
                    <a:pt x="208718" y="0"/>
                  </a:lnTo>
                  <a:lnTo>
                    <a:pt x="240320" y="6041"/>
                  </a:lnTo>
                  <a:lnTo>
                    <a:pt x="255254" y="12028"/>
                  </a:lnTo>
                  <a:lnTo>
                    <a:pt x="276537" y="29085"/>
                  </a:lnTo>
                  <a:lnTo>
                    <a:pt x="292671" y="50369"/>
                  </a:lnTo>
                  <a:lnTo>
                    <a:pt x="307968" y="86230"/>
                  </a:lnTo>
                  <a:lnTo>
                    <a:pt x="315345" y="106095"/>
                  </a:lnTo>
                  <a:lnTo>
                    <a:pt x="319498" y="139279"/>
                  </a:lnTo>
                  <a:lnTo>
                    <a:pt x="319917" y="170842"/>
                  </a:lnTo>
                  <a:lnTo>
                    <a:pt x="315262" y="204719"/>
                  </a:lnTo>
                  <a:lnTo>
                    <a:pt x="308744" y="235675"/>
                  </a:lnTo>
                  <a:lnTo>
                    <a:pt x="300861" y="264594"/>
                  </a:lnTo>
                  <a:lnTo>
                    <a:pt x="283296" y="300242"/>
                  </a:lnTo>
                  <a:lnTo>
                    <a:pt x="261487" y="327311"/>
                  </a:lnTo>
                  <a:lnTo>
                    <a:pt x="236781" y="345056"/>
                  </a:lnTo>
                  <a:lnTo>
                    <a:pt x="231500" y="346911"/>
                  </a:lnTo>
                  <a:lnTo>
                    <a:pt x="229767" y="346595"/>
                  </a:lnTo>
                  <a:lnTo>
                    <a:pt x="228611" y="345572"/>
                  </a:lnTo>
                  <a:lnTo>
                    <a:pt x="227328" y="342272"/>
                  </a:lnTo>
                  <a:lnTo>
                    <a:pt x="226341" y="321590"/>
                  </a:lnTo>
                  <a:lnTo>
                    <a:pt x="228483" y="318088"/>
                  </a:lnTo>
                  <a:lnTo>
                    <a:pt x="233605" y="31187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307"/>
            <p:cNvSpPr/>
            <p:nvPr>
              <p:custDataLst>
                <p:tags r:id="rId48"/>
              </p:custDataLst>
            </p:nvPr>
          </p:nvSpPr>
          <p:spPr>
            <a:xfrm>
              <a:off x="6653502" y="4864174"/>
              <a:ext cx="182588" cy="335457"/>
            </a:xfrm>
            <a:custGeom>
              <a:avLst/>
              <a:gdLst/>
              <a:ahLst/>
              <a:cxnLst/>
              <a:rect l="0" t="0" r="0" b="0"/>
              <a:pathLst>
                <a:path w="182588" h="335457">
                  <a:moveTo>
                    <a:pt x="21911" y="14574"/>
                  </a:moveTo>
                  <a:lnTo>
                    <a:pt x="21911" y="14574"/>
                  </a:lnTo>
                  <a:lnTo>
                    <a:pt x="21911" y="10697"/>
                  </a:lnTo>
                  <a:lnTo>
                    <a:pt x="19746" y="6629"/>
                  </a:lnTo>
                  <a:lnTo>
                    <a:pt x="15622" y="1283"/>
                  </a:lnTo>
                  <a:lnTo>
                    <a:pt x="12894" y="551"/>
                  </a:lnTo>
                  <a:lnTo>
                    <a:pt x="7630" y="0"/>
                  </a:lnTo>
                  <a:lnTo>
                    <a:pt x="6556" y="6616"/>
                  </a:lnTo>
                  <a:lnTo>
                    <a:pt x="3455" y="14012"/>
                  </a:lnTo>
                  <a:lnTo>
                    <a:pt x="3699" y="24873"/>
                  </a:lnTo>
                  <a:lnTo>
                    <a:pt x="4890" y="37816"/>
                  </a:lnTo>
                  <a:lnTo>
                    <a:pt x="1206" y="70289"/>
                  </a:lnTo>
                  <a:lnTo>
                    <a:pt x="357" y="101412"/>
                  </a:lnTo>
                  <a:lnTo>
                    <a:pt x="106" y="133355"/>
                  </a:lnTo>
                  <a:lnTo>
                    <a:pt x="31" y="168518"/>
                  </a:lnTo>
                  <a:lnTo>
                    <a:pt x="10" y="202469"/>
                  </a:lnTo>
                  <a:lnTo>
                    <a:pt x="3" y="233088"/>
                  </a:lnTo>
                  <a:lnTo>
                    <a:pt x="0" y="262718"/>
                  </a:lnTo>
                  <a:lnTo>
                    <a:pt x="0" y="294056"/>
                  </a:lnTo>
                  <a:lnTo>
                    <a:pt x="7002" y="330555"/>
                  </a:lnTo>
                  <a:lnTo>
                    <a:pt x="7277" y="335456"/>
                  </a:lnTo>
                  <a:lnTo>
                    <a:pt x="11173" y="331911"/>
                  </a:lnTo>
                  <a:lnTo>
                    <a:pt x="13080" y="327921"/>
                  </a:lnTo>
                  <a:lnTo>
                    <a:pt x="24683" y="297499"/>
                  </a:lnTo>
                  <a:lnTo>
                    <a:pt x="36562" y="262642"/>
                  </a:lnTo>
                  <a:lnTo>
                    <a:pt x="49507" y="226342"/>
                  </a:lnTo>
                  <a:lnTo>
                    <a:pt x="67151" y="189854"/>
                  </a:lnTo>
                  <a:lnTo>
                    <a:pt x="87602" y="155243"/>
                  </a:lnTo>
                  <a:lnTo>
                    <a:pt x="94818" y="146196"/>
                  </a:lnTo>
                  <a:lnTo>
                    <a:pt x="94908" y="149961"/>
                  </a:lnTo>
                  <a:lnTo>
                    <a:pt x="91057" y="160093"/>
                  </a:lnTo>
                  <a:lnTo>
                    <a:pt x="70563" y="195076"/>
                  </a:lnTo>
                  <a:lnTo>
                    <a:pt x="55990" y="220094"/>
                  </a:lnTo>
                  <a:lnTo>
                    <a:pt x="37959" y="239503"/>
                  </a:lnTo>
                  <a:lnTo>
                    <a:pt x="38290" y="239997"/>
                  </a:lnTo>
                  <a:lnTo>
                    <a:pt x="40822" y="240544"/>
                  </a:lnTo>
                  <a:lnTo>
                    <a:pt x="74469" y="240979"/>
                  </a:lnTo>
                  <a:lnTo>
                    <a:pt x="109929" y="240983"/>
                  </a:lnTo>
                  <a:lnTo>
                    <a:pt x="125984" y="241794"/>
                  </a:lnTo>
                  <a:lnTo>
                    <a:pt x="162094" y="253615"/>
                  </a:lnTo>
                  <a:lnTo>
                    <a:pt x="164056" y="254273"/>
                  </a:lnTo>
                  <a:lnTo>
                    <a:pt x="182587" y="27019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SMARTInkShape-Group69"/>
          <p:cNvGrpSpPr/>
          <p:nvPr/>
        </p:nvGrpSpPr>
        <p:grpSpPr>
          <a:xfrm>
            <a:off x="6799572" y="4732677"/>
            <a:ext cx="116856" cy="109549"/>
            <a:chOff x="6799572" y="4732677"/>
            <a:chExt cx="116856" cy="109549"/>
          </a:xfrm>
        </p:grpSpPr>
        <p:sp>
          <p:nvSpPr>
            <p:cNvPr id="60" name="SMARTInkShape-308"/>
            <p:cNvSpPr/>
            <p:nvPr>
              <p:custDataLst>
                <p:tags r:id="rId45"/>
              </p:custDataLst>
            </p:nvPr>
          </p:nvSpPr>
          <p:spPr>
            <a:xfrm>
              <a:off x="6799572" y="4732677"/>
              <a:ext cx="80339" cy="21912"/>
            </a:xfrm>
            <a:custGeom>
              <a:avLst/>
              <a:gdLst/>
              <a:ahLst/>
              <a:cxnLst/>
              <a:rect l="0" t="0" r="0" b="0"/>
              <a:pathLst>
                <a:path w="80339" h="21912">
                  <a:moveTo>
                    <a:pt x="0" y="0"/>
                  </a:moveTo>
                  <a:lnTo>
                    <a:pt x="0" y="0"/>
                  </a:lnTo>
                  <a:lnTo>
                    <a:pt x="0" y="7003"/>
                  </a:lnTo>
                  <a:lnTo>
                    <a:pt x="10850" y="12264"/>
                  </a:lnTo>
                  <a:lnTo>
                    <a:pt x="23813" y="14144"/>
                  </a:lnTo>
                  <a:lnTo>
                    <a:pt x="58929" y="14595"/>
                  </a:lnTo>
                  <a:lnTo>
                    <a:pt x="70249" y="14605"/>
                  </a:lnTo>
                  <a:lnTo>
                    <a:pt x="73960" y="16770"/>
                  </a:lnTo>
                  <a:lnTo>
                    <a:pt x="80338" y="219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309"/>
            <p:cNvSpPr/>
            <p:nvPr>
              <p:custDataLst>
                <p:tags r:id="rId46"/>
              </p:custDataLst>
            </p:nvPr>
          </p:nvSpPr>
          <p:spPr>
            <a:xfrm>
              <a:off x="6799661" y="4834927"/>
              <a:ext cx="116767" cy="7299"/>
            </a:xfrm>
            <a:custGeom>
              <a:avLst/>
              <a:gdLst/>
              <a:ahLst/>
              <a:cxnLst/>
              <a:rect l="0" t="0" r="0" b="0"/>
              <a:pathLst>
                <a:path w="116767" h="7299">
                  <a:moveTo>
                    <a:pt x="7214" y="0"/>
                  </a:moveTo>
                  <a:lnTo>
                    <a:pt x="7214" y="0"/>
                  </a:lnTo>
                  <a:lnTo>
                    <a:pt x="3337" y="0"/>
                  </a:lnTo>
                  <a:lnTo>
                    <a:pt x="2195" y="811"/>
                  </a:lnTo>
                  <a:lnTo>
                    <a:pt x="1433" y="2163"/>
                  </a:lnTo>
                  <a:lnTo>
                    <a:pt x="0" y="7002"/>
                  </a:lnTo>
                  <a:lnTo>
                    <a:pt x="32742" y="7298"/>
                  </a:lnTo>
                  <a:lnTo>
                    <a:pt x="68244" y="6491"/>
                  </a:lnTo>
                  <a:lnTo>
                    <a:pt x="99577" y="451"/>
                  </a:lnTo>
                  <a:lnTo>
                    <a:pt x="11676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SMARTInkShape-Group70"/>
          <p:cNvGrpSpPr/>
          <p:nvPr/>
        </p:nvGrpSpPr>
        <p:grpSpPr>
          <a:xfrm>
            <a:off x="6967943" y="4360198"/>
            <a:ext cx="934461" cy="1080921"/>
            <a:chOff x="6967943" y="4360198"/>
            <a:chExt cx="934461" cy="1080921"/>
          </a:xfrm>
        </p:grpSpPr>
        <p:sp>
          <p:nvSpPr>
            <p:cNvPr id="63" name="SMARTInkShape-310"/>
            <p:cNvSpPr/>
            <p:nvPr>
              <p:custDataLst>
                <p:tags r:id="rId36"/>
              </p:custDataLst>
            </p:nvPr>
          </p:nvSpPr>
          <p:spPr>
            <a:xfrm>
              <a:off x="7070906" y="4506268"/>
              <a:ext cx="239912" cy="371677"/>
            </a:xfrm>
            <a:custGeom>
              <a:avLst/>
              <a:gdLst/>
              <a:ahLst/>
              <a:cxnLst/>
              <a:rect l="0" t="0" r="0" b="0"/>
              <a:pathLst>
                <a:path w="239912" h="371677">
                  <a:moveTo>
                    <a:pt x="13503" y="0"/>
                  </a:moveTo>
                  <a:lnTo>
                    <a:pt x="13503" y="0"/>
                  </a:lnTo>
                  <a:lnTo>
                    <a:pt x="0" y="0"/>
                  </a:lnTo>
                  <a:lnTo>
                    <a:pt x="1551" y="2164"/>
                  </a:lnTo>
                  <a:lnTo>
                    <a:pt x="3100" y="3877"/>
                  </a:lnTo>
                  <a:lnTo>
                    <a:pt x="4822" y="7945"/>
                  </a:lnTo>
                  <a:lnTo>
                    <a:pt x="5281" y="10166"/>
                  </a:lnTo>
                  <a:lnTo>
                    <a:pt x="27220" y="45702"/>
                  </a:lnTo>
                  <a:lnTo>
                    <a:pt x="50224" y="80587"/>
                  </a:lnTo>
                  <a:lnTo>
                    <a:pt x="69536" y="109602"/>
                  </a:lnTo>
                  <a:lnTo>
                    <a:pt x="88981" y="143796"/>
                  </a:lnTo>
                  <a:lnTo>
                    <a:pt x="108450" y="176999"/>
                  </a:lnTo>
                  <a:lnTo>
                    <a:pt x="120892" y="205006"/>
                  </a:lnTo>
                  <a:lnTo>
                    <a:pt x="129718" y="233863"/>
                  </a:lnTo>
                  <a:lnTo>
                    <a:pt x="136094" y="268817"/>
                  </a:lnTo>
                  <a:lnTo>
                    <a:pt x="137353" y="299165"/>
                  </a:lnTo>
                  <a:lnTo>
                    <a:pt x="137601" y="328603"/>
                  </a:lnTo>
                  <a:lnTo>
                    <a:pt x="136824" y="341618"/>
                  </a:lnTo>
                  <a:lnTo>
                    <a:pt x="127493" y="363326"/>
                  </a:lnTo>
                  <a:lnTo>
                    <a:pt x="122863" y="368411"/>
                  </a:lnTo>
                  <a:lnTo>
                    <a:pt x="120494" y="369767"/>
                  </a:lnTo>
                  <a:lnTo>
                    <a:pt x="109403" y="371676"/>
                  </a:lnTo>
                  <a:lnTo>
                    <a:pt x="102651" y="369958"/>
                  </a:lnTo>
                  <a:lnTo>
                    <a:pt x="99714" y="368364"/>
                  </a:lnTo>
                  <a:lnTo>
                    <a:pt x="91705" y="358366"/>
                  </a:lnTo>
                  <a:lnTo>
                    <a:pt x="85054" y="327762"/>
                  </a:lnTo>
                  <a:lnTo>
                    <a:pt x="76507" y="299267"/>
                  </a:lnTo>
                  <a:lnTo>
                    <a:pt x="77164" y="273604"/>
                  </a:lnTo>
                  <a:lnTo>
                    <a:pt x="82498" y="245442"/>
                  </a:lnTo>
                  <a:lnTo>
                    <a:pt x="89218" y="216540"/>
                  </a:lnTo>
                  <a:lnTo>
                    <a:pt x="96349" y="187418"/>
                  </a:lnTo>
                  <a:lnTo>
                    <a:pt x="111356" y="158231"/>
                  </a:lnTo>
                  <a:lnTo>
                    <a:pt x="133218" y="125119"/>
                  </a:lnTo>
                  <a:lnTo>
                    <a:pt x="163376" y="91646"/>
                  </a:lnTo>
                  <a:lnTo>
                    <a:pt x="182611" y="75935"/>
                  </a:lnTo>
                  <a:lnTo>
                    <a:pt x="217438" y="61295"/>
                  </a:lnTo>
                  <a:lnTo>
                    <a:pt x="239911" y="511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311"/>
            <p:cNvSpPr/>
            <p:nvPr>
              <p:custDataLst>
                <p:tags r:id="rId37"/>
              </p:custDataLst>
            </p:nvPr>
          </p:nvSpPr>
          <p:spPr>
            <a:xfrm>
              <a:off x="7361999" y="4608518"/>
              <a:ext cx="51069" cy="196604"/>
            </a:xfrm>
            <a:custGeom>
              <a:avLst/>
              <a:gdLst/>
              <a:ahLst/>
              <a:cxnLst/>
              <a:rect l="0" t="0" r="0" b="0"/>
              <a:pathLst>
                <a:path w="51069" h="196604">
                  <a:moveTo>
                    <a:pt x="43764" y="0"/>
                  </a:moveTo>
                  <a:lnTo>
                    <a:pt x="43764" y="0"/>
                  </a:lnTo>
                  <a:lnTo>
                    <a:pt x="33599" y="0"/>
                  </a:lnTo>
                  <a:lnTo>
                    <a:pt x="28967" y="2163"/>
                  </a:lnTo>
                  <a:lnTo>
                    <a:pt x="19381" y="10165"/>
                  </a:lnTo>
                  <a:lnTo>
                    <a:pt x="4809" y="34547"/>
                  </a:lnTo>
                  <a:lnTo>
                    <a:pt x="1386" y="48827"/>
                  </a:lnTo>
                  <a:lnTo>
                    <a:pt x="228" y="79043"/>
                  </a:lnTo>
                  <a:lnTo>
                    <a:pt x="0" y="109296"/>
                  </a:lnTo>
                  <a:lnTo>
                    <a:pt x="2124" y="131387"/>
                  </a:lnTo>
                  <a:lnTo>
                    <a:pt x="12404" y="167159"/>
                  </a:lnTo>
                  <a:lnTo>
                    <a:pt x="21910" y="187084"/>
                  </a:lnTo>
                  <a:lnTo>
                    <a:pt x="26748" y="192701"/>
                  </a:lnTo>
                  <a:lnTo>
                    <a:pt x="35022" y="196603"/>
                  </a:lnTo>
                  <a:lnTo>
                    <a:pt x="51068" y="18989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312"/>
            <p:cNvSpPr/>
            <p:nvPr>
              <p:custDataLst>
                <p:tags r:id="rId38"/>
              </p:custDataLst>
            </p:nvPr>
          </p:nvSpPr>
          <p:spPr>
            <a:xfrm>
              <a:off x="7486103" y="4360198"/>
              <a:ext cx="160677" cy="437602"/>
            </a:xfrm>
            <a:custGeom>
              <a:avLst/>
              <a:gdLst/>
              <a:ahLst/>
              <a:cxnLst/>
              <a:rect l="0" t="0" r="0" b="0"/>
              <a:pathLst>
                <a:path w="160677" h="437602">
                  <a:moveTo>
                    <a:pt x="0" y="0"/>
                  </a:moveTo>
                  <a:lnTo>
                    <a:pt x="0" y="0"/>
                  </a:lnTo>
                  <a:lnTo>
                    <a:pt x="811" y="14080"/>
                  </a:lnTo>
                  <a:lnTo>
                    <a:pt x="6288" y="48591"/>
                  </a:lnTo>
                  <a:lnTo>
                    <a:pt x="10879" y="76161"/>
                  </a:lnTo>
                  <a:lnTo>
                    <a:pt x="13502" y="112643"/>
                  </a:lnTo>
                  <a:lnTo>
                    <a:pt x="16279" y="140140"/>
                  </a:lnTo>
                  <a:lnTo>
                    <a:pt x="19408" y="169403"/>
                  </a:lnTo>
                  <a:lnTo>
                    <a:pt x="20798" y="201343"/>
                  </a:lnTo>
                  <a:lnTo>
                    <a:pt x="21415" y="232310"/>
                  </a:lnTo>
                  <a:lnTo>
                    <a:pt x="22501" y="262303"/>
                  </a:lnTo>
                  <a:lnTo>
                    <a:pt x="25689" y="291863"/>
                  </a:lnTo>
                  <a:lnTo>
                    <a:pt x="27647" y="321231"/>
                  </a:lnTo>
                  <a:lnTo>
                    <a:pt x="28517" y="348891"/>
                  </a:lnTo>
                  <a:lnTo>
                    <a:pt x="28196" y="381900"/>
                  </a:lnTo>
                  <a:lnTo>
                    <a:pt x="23391" y="413112"/>
                  </a:lnTo>
                  <a:lnTo>
                    <a:pt x="21996" y="436154"/>
                  </a:lnTo>
                  <a:lnTo>
                    <a:pt x="22779" y="436840"/>
                  </a:lnTo>
                  <a:lnTo>
                    <a:pt x="25812" y="437601"/>
                  </a:lnTo>
                  <a:lnTo>
                    <a:pt x="26946" y="436993"/>
                  </a:lnTo>
                  <a:lnTo>
                    <a:pt x="27702" y="435776"/>
                  </a:lnTo>
                  <a:lnTo>
                    <a:pt x="28542" y="431448"/>
                  </a:lnTo>
                  <a:lnTo>
                    <a:pt x="34174" y="400352"/>
                  </a:lnTo>
                  <a:lnTo>
                    <a:pt x="38218" y="370050"/>
                  </a:lnTo>
                  <a:lnTo>
                    <a:pt x="46591" y="336925"/>
                  </a:lnTo>
                  <a:lnTo>
                    <a:pt x="56058" y="301919"/>
                  </a:lnTo>
                  <a:lnTo>
                    <a:pt x="68174" y="267130"/>
                  </a:lnTo>
                  <a:lnTo>
                    <a:pt x="78176" y="241249"/>
                  </a:lnTo>
                  <a:lnTo>
                    <a:pt x="80300" y="219664"/>
                  </a:lnTo>
                  <a:lnTo>
                    <a:pt x="74046" y="219154"/>
                  </a:lnTo>
                  <a:lnTo>
                    <a:pt x="62384" y="224946"/>
                  </a:lnTo>
                  <a:lnTo>
                    <a:pt x="56670" y="229275"/>
                  </a:lnTo>
                  <a:lnTo>
                    <a:pt x="32471" y="260299"/>
                  </a:lnTo>
                  <a:lnTo>
                    <a:pt x="30179" y="267738"/>
                  </a:lnTo>
                  <a:lnTo>
                    <a:pt x="29341" y="279961"/>
                  </a:lnTo>
                  <a:lnTo>
                    <a:pt x="31433" y="284834"/>
                  </a:lnTo>
                  <a:lnTo>
                    <a:pt x="33128" y="287269"/>
                  </a:lnTo>
                  <a:lnTo>
                    <a:pt x="37174" y="289976"/>
                  </a:lnTo>
                  <a:lnTo>
                    <a:pt x="41678" y="291990"/>
                  </a:lnTo>
                  <a:lnTo>
                    <a:pt x="75762" y="316695"/>
                  </a:lnTo>
                  <a:lnTo>
                    <a:pt x="109728" y="333332"/>
                  </a:lnTo>
                  <a:lnTo>
                    <a:pt x="145710" y="350413"/>
                  </a:lnTo>
                  <a:lnTo>
                    <a:pt x="160676" y="35787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313"/>
            <p:cNvSpPr/>
            <p:nvPr>
              <p:custDataLst>
                <p:tags r:id="rId39"/>
              </p:custDataLst>
            </p:nvPr>
          </p:nvSpPr>
          <p:spPr>
            <a:xfrm>
              <a:off x="7719815" y="4411323"/>
              <a:ext cx="87178" cy="423605"/>
            </a:xfrm>
            <a:custGeom>
              <a:avLst/>
              <a:gdLst/>
              <a:ahLst/>
              <a:cxnLst/>
              <a:rect l="0" t="0" r="0" b="0"/>
              <a:pathLst>
                <a:path w="87178" h="423605">
                  <a:moveTo>
                    <a:pt x="0" y="0"/>
                  </a:moveTo>
                  <a:lnTo>
                    <a:pt x="0" y="0"/>
                  </a:lnTo>
                  <a:lnTo>
                    <a:pt x="3877" y="3876"/>
                  </a:lnTo>
                  <a:lnTo>
                    <a:pt x="7944" y="5780"/>
                  </a:lnTo>
                  <a:lnTo>
                    <a:pt x="10165" y="6288"/>
                  </a:lnTo>
                  <a:lnTo>
                    <a:pt x="17168" y="10880"/>
                  </a:lnTo>
                  <a:lnTo>
                    <a:pt x="44466" y="46219"/>
                  </a:lnTo>
                  <a:lnTo>
                    <a:pt x="63424" y="77386"/>
                  </a:lnTo>
                  <a:lnTo>
                    <a:pt x="74064" y="105251"/>
                  </a:lnTo>
                  <a:lnTo>
                    <a:pt x="82357" y="134065"/>
                  </a:lnTo>
                  <a:lnTo>
                    <a:pt x="86076" y="163161"/>
                  </a:lnTo>
                  <a:lnTo>
                    <a:pt x="87177" y="196217"/>
                  </a:lnTo>
                  <a:lnTo>
                    <a:pt x="83627" y="231709"/>
                  </a:lnTo>
                  <a:lnTo>
                    <a:pt x="77436" y="267923"/>
                  </a:lnTo>
                  <a:lnTo>
                    <a:pt x="70461" y="304350"/>
                  </a:lnTo>
                  <a:lnTo>
                    <a:pt x="59378" y="336964"/>
                  </a:lnTo>
                  <a:lnTo>
                    <a:pt x="41938" y="371063"/>
                  </a:lnTo>
                  <a:lnTo>
                    <a:pt x="14607" y="4236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314"/>
            <p:cNvSpPr/>
            <p:nvPr>
              <p:custDataLst>
                <p:tags r:id="rId40"/>
              </p:custDataLst>
            </p:nvPr>
          </p:nvSpPr>
          <p:spPr>
            <a:xfrm>
              <a:off x="6967943" y="4929899"/>
              <a:ext cx="934461" cy="146044"/>
            </a:xfrm>
            <a:custGeom>
              <a:avLst/>
              <a:gdLst/>
              <a:ahLst/>
              <a:cxnLst/>
              <a:rect l="0" t="0" r="0" b="0"/>
              <a:pathLst>
                <a:path w="934461" h="146044">
                  <a:moveTo>
                    <a:pt x="14217" y="146043"/>
                  </a:moveTo>
                  <a:lnTo>
                    <a:pt x="14217" y="146043"/>
                  </a:lnTo>
                  <a:lnTo>
                    <a:pt x="14217" y="142167"/>
                  </a:lnTo>
                  <a:lnTo>
                    <a:pt x="13405" y="141024"/>
                  </a:lnTo>
                  <a:lnTo>
                    <a:pt x="12053" y="140262"/>
                  </a:lnTo>
                  <a:lnTo>
                    <a:pt x="926" y="138829"/>
                  </a:lnTo>
                  <a:lnTo>
                    <a:pt x="487" y="137988"/>
                  </a:lnTo>
                  <a:lnTo>
                    <a:pt x="0" y="134889"/>
                  </a:lnTo>
                  <a:lnTo>
                    <a:pt x="1946" y="130807"/>
                  </a:lnTo>
                  <a:lnTo>
                    <a:pt x="3602" y="128582"/>
                  </a:lnTo>
                  <a:lnTo>
                    <a:pt x="7606" y="126110"/>
                  </a:lnTo>
                  <a:lnTo>
                    <a:pt x="38038" y="114083"/>
                  </a:lnTo>
                  <a:lnTo>
                    <a:pt x="72897" y="96400"/>
                  </a:lnTo>
                  <a:lnTo>
                    <a:pt x="105786" y="85473"/>
                  </a:lnTo>
                  <a:lnTo>
                    <a:pt x="133950" y="77964"/>
                  </a:lnTo>
                  <a:lnTo>
                    <a:pt x="166730" y="70599"/>
                  </a:lnTo>
                  <a:lnTo>
                    <a:pt x="202140" y="67155"/>
                  </a:lnTo>
                  <a:lnTo>
                    <a:pt x="238330" y="62258"/>
                  </a:lnTo>
                  <a:lnTo>
                    <a:pt x="274750" y="55666"/>
                  </a:lnTo>
                  <a:lnTo>
                    <a:pt x="301236" y="50964"/>
                  </a:lnTo>
                  <a:lnTo>
                    <a:pt x="328426" y="46169"/>
                  </a:lnTo>
                  <a:lnTo>
                    <a:pt x="354036" y="41333"/>
                  </a:lnTo>
                  <a:lnTo>
                    <a:pt x="381107" y="38643"/>
                  </a:lnTo>
                  <a:lnTo>
                    <a:pt x="408557" y="36636"/>
                  </a:lnTo>
                  <a:lnTo>
                    <a:pt x="434282" y="33039"/>
                  </a:lnTo>
                  <a:lnTo>
                    <a:pt x="461404" y="30899"/>
                  </a:lnTo>
                  <a:lnTo>
                    <a:pt x="489689" y="29137"/>
                  </a:lnTo>
                  <a:lnTo>
                    <a:pt x="518490" y="25648"/>
                  </a:lnTo>
                  <a:lnTo>
                    <a:pt x="547520" y="23557"/>
                  </a:lnTo>
                  <a:lnTo>
                    <a:pt x="575841" y="21816"/>
                  </a:lnTo>
                  <a:lnTo>
                    <a:pt x="601953" y="18337"/>
                  </a:lnTo>
                  <a:lnTo>
                    <a:pt x="629248" y="16249"/>
                  </a:lnTo>
                  <a:lnTo>
                    <a:pt x="656797" y="15322"/>
                  </a:lnTo>
                  <a:lnTo>
                    <a:pt x="682566" y="14910"/>
                  </a:lnTo>
                  <a:lnTo>
                    <a:pt x="707544" y="14726"/>
                  </a:lnTo>
                  <a:lnTo>
                    <a:pt x="732171" y="13833"/>
                  </a:lnTo>
                  <a:lnTo>
                    <a:pt x="756641" y="10732"/>
                  </a:lnTo>
                  <a:lnTo>
                    <a:pt x="781041" y="8812"/>
                  </a:lnTo>
                  <a:lnTo>
                    <a:pt x="813263" y="7731"/>
                  </a:lnTo>
                  <a:lnTo>
                    <a:pt x="840392" y="5247"/>
                  </a:lnTo>
                  <a:lnTo>
                    <a:pt x="874763" y="1015"/>
                  </a:lnTo>
                  <a:lnTo>
                    <a:pt x="909575" y="64"/>
                  </a:lnTo>
                  <a:lnTo>
                    <a:pt x="920685" y="0"/>
                  </a:lnTo>
                  <a:lnTo>
                    <a:pt x="926443" y="2150"/>
                  </a:lnTo>
                  <a:lnTo>
                    <a:pt x="934460" y="727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315"/>
            <p:cNvSpPr/>
            <p:nvPr>
              <p:custDataLst>
                <p:tags r:id="rId41"/>
              </p:custDataLst>
            </p:nvPr>
          </p:nvSpPr>
          <p:spPr>
            <a:xfrm>
              <a:off x="7201265" y="5046728"/>
              <a:ext cx="226410" cy="386493"/>
            </a:xfrm>
            <a:custGeom>
              <a:avLst/>
              <a:gdLst/>
              <a:ahLst/>
              <a:cxnLst/>
              <a:rect l="0" t="0" r="0" b="0"/>
              <a:pathLst>
                <a:path w="226410" h="386493">
                  <a:moveTo>
                    <a:pt x="0" y="73035"/>
                  </a:moveTo>
                  <a:lnTo>
                    <a:pt x="0" y="73035"/>
                  </a:lnTo>
                  <a:lnTo>
                    <a:pt x="7004" y="73035"/>
                  </a:lnTo>
                  <a:lnTo>
                    <a:pt x="13074" y="78055"/>
                  </a:lnTo>
                  <a:lnTo>
                    <a:pt x="17442" y="79323"/>
                  </a:lnTo>
                  <a:lnTo>
                    <a:pt x="22089" y="84216"/>
                  </a:lnTo>
                  <a:lnTo>
                    <a:pt x="53852" y="120254"/>
                  </a:lnTo>
                  <a:lnTo>
                    <a:pt x="73093" y="148905"/>
                  </a:lnTo>
                  <a:lnTo>
                    <a:pt x="87660" y="176125"/>
                  </a:lnTo>
                  <a:lnTo>
                    <a:pt x="102255" y="204748"/>
                  </a:lnTo>
                  <a:lnTo>
                    <a:pt x="114694" y="233786"/>
                  </a:lnTo>
                  <a:lnTo>
                    <a:pt x="121355" y="262949"/>
                  </a:lnTo>
                  <a:lnTo>
                    <a:pt x="123328" y="292147"/>
                  </a:lnTo>
                  <a:lnTo>
                    <a:pt x="123996" y="327217"/>
                  </a:lnTo>
                  <a:lnTo>
                    <a:pt x="118357" y="362822"/>
                  </a:lnTo>
                  <a:lnTo>
                    <a:pt x="116712" y="373056"/>
                  </a:lnTo>
                  <a:lnTo>
                    <a:pt x="113276" y="380310"/>
                  </a:lnTo>
                  <a:lnTo>
                    <a:pt x="111224" y="382569"/>
                  </a:lnTo>
                  <a:lnTo>
                    <a:pt x="106779" y="385079"/>
                  </a:lnTo>
                  <a:lnTo>
                    <a:pt x="99714" y="386492"/>
                  </a:lnTo>
                  <a:lnTo>
                    <a:pt x="94901" y="384658"/>
                  </a:lnTo>
                  <a:lnTo>
                    <a:pt x="81321" y="372992"/>
                  </a:lnTo>
                  <a:lnTo>
                    <a:pt x="71614" y="359737"/>
                  </a:lnTo>
                  <a:lnTo>
                    <a:pt x="66082" y="329057"/>
                  </a:lnTo>
                  <a:lnTo>
                    <a:pt x="61057" y="301276"/>
                  </a:lnTo>
                  <a:lnTo>
                    <a:pt x="60019" y="271675"/>
                  </a:lnTo>
                  <a:lnTo>
                    <a:pt x="64490" y="237567"/>
                  </a:lnTo>
                  <a:lnTo>
                    <a:pt x="70954" y="201764"/>
                  </a:lnTo>
                  <a:lnTo>
                    <a:pt x="78820" y="166269"/>
                  </a:lnTo>
                  <a:lnTo>
                    <a:pt x="91070" y="134022"/>
                  </a:lnTo>
                  <a:lnTo>
                    <a:pt x="104978" y="99942"/>
                  </a:lnTo>
                  <a:lnTo>
                    <a:pt x="120189" y="69737"/>
                  </a:lnTo>
                  <a:lnTo>
                    <a:pt x="146729" y="39473"/>
                  </a:lnTo>
                  <a:lnTo>
                    <a:pt x="182674" y="13374"/>
                  </a:lnTo>
                  <a:lnTo>
                    <a:pt x="207486" y="1921"/>
                  </a:lnTo>
                  <a:lnTo>
                    <a:pt x="22640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316"/>
            <p:cNvSpPr/>
            <p:nvPr>
              <p:custDataLst>
                <p:tags r:id="rId42"/>
              </p:custDataLst>
            </p:nvPr>
          </p:nvSpPr>
          <p:spPr>
            <a:xfrm>
              <a:off x="7478865" y="5141674"/>
              <a:ext cx="51059" cy="299445"/>
            </a:xfrm>
            <a:custGeom>
              <a:avLst/>
              <a:gdLst/>
              <a:ahLst/>
              <a:cxnLst/>
              <a:rect l="0" t="0" r="0" b="0"/>
              <a:pathLst>
                <a:path w="51059" h="299445">
                  <a:moveTo>
                    <a:pt x="36451" y="0"/>
                  </a:moveTo>
                  <a:lnTo>
                    <a:pt x="36451" y="0"/>
                  </a:lnTo>
                  <a:lnTo>
                    <a:pt x="23875" y="0"/>
                  </a:lnTo>
                  <a:lnTo>
                    <a:pt x="18569" y="3877"/>
                  </a:lnTo>
                  <a:lnTo>
                    <a:pt x="11857" y="10166"/>
                  </a:lnTo>
                  <a:lnTo>
                    <a:pt x="9290" y="19125"/>
                  </a:lnTo>
                  <a:lnTo>
                    <a:pt x="2488" y="52531"/>
                  </a:lnTo>
                  <a:lnTo>
                    <a:pt x="691" y="79854"/>
                  </a:lnTo>
                  <a:lnTo>
                    <a:pt x="158" y="113286"/>
                  </a:lnTo>
                  <a:lnTo>
                    <a:pt x="0" y="148078"/>
                  </a:lnTo>
                  <a:lnTo>
                    <a:pt x="765" y="179305"/>
                  </a:lnTo>
                  <a:lnTo>
                    <a:pt x="5770" y="209116"/>
                  </a:lnTo>
                  <a:lnTo>
                    <a:pt x="13205" y="237695"/>
                  </a:lnTo>
                  <a:lnTo>
                    <a:pt x="30605" y="273219"/>
                  </a:lnTo>
                  <a:lnTo>
                    <a:pt x="36920" y="284165"/>
                  </a:lnTo>
                  <a:lnTo>
                    <a:pt x="51058" y="29944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317"/>
            <p:cNvSpPr/>
            <p:nvPr>
              <p:custDataLst>
                <p:tags r:id="rId43"/>
              </p:custDataLst>
            </p:nvPr>
          </p:nvSpPr>
          <p:spPr>
            <a:xfrm>
              <a:off x="7625905" y="5148978"/>
              <a:ext cx="86539" cy="202495"/>
            </a:xfrm>
            <a:custGeom>
              <a:avLst/>
              <a:gdLst/>
              <a:ahLst/>
              <a:cxnLst/>
              <a:rect l="0" t="0" r="0" b="0"/>
              <a:pathLst>
                <a:path w="86539" h="202495">
                  <a:moveTo>
                    <a:pt x="42785" y="43821"/>
                  </a:moveTo>
                  <a:lnTo>
                    <a:pt x="42785" y="43821"/>
                  </a:lnTo>
                  <a:lnTo>
                    <a:pt x="38908" y="43821"/>
                  </a:lnTo>
                  <a:lnTo>
                    <a:pt x="34840" y="41657"/>
                  </a:lnTo>
                  <a:lnTo>
                    <a:pt x="29494" y="37532"/>
                  </a:lnTo>
                  <a:lnTo>
                    <a:pt x="28244" y="38005"/>
                  </a:lnTo>
                  <a:lnTo>
                    <a:pt x="18128" y="46772"/>
                  </a:lnTo>
                  <a:lnTo>
                    <a:pt x="11044" y="57589"/>
                  </a:lnTo>
                  <a:lnTo>
                    <a:pt x="4732" y="88493"/>
                  </a:lnTo>
                  <a:lnTo>
                    <a:pt x="103" y="120901"/>
                  </a:lnTo>
                  <a:lnTo>
                    <a:pt x="0" y="152730"/>
                  </a:lnTo>
                  <a:lnTo>
                    <a:pt x="9159" y="185929"/>
                  </a:lnTo>
                  <a:lnTo>
                    <a:pt x="15938" y="194351"/>
                  </a:lnTo>
                  <a:lnTo>
                    <a:pt x="23550" y="199989"/>
                  </a:lnTo>
                  <a:lnTo>
                    <a:pt x="29637" y="202494"/>
                  </a:lnTo>
                  <a:lnTo>
                    <a:pt x="37212" y="201443"/>
                  </a:lnTo>
                  <a:lnTo>
                    <a:pt x="41505" y="200027"/>
                  </a:lnTo>
                  <a:lnTo>
                    <a:pt x="48437" y="194125"/>
                  </a:lnTo>
                  <a:lnTo>
                    <a:pt x="54223" y="185281"/>
                  </a:lnTo>
                  <a:lnTo>
                    <a:pt x="70910" y="152767"/>
                  </a:lnTo>
                  <a:lnTo>
                    <a:pt x="82664" y="124039"/>
                  </a:lnTo>
                  <a:lnTo>
                    <a:pt x="86086" y="87626"/>
                  </a:lnTo>
                  <a:lnTo>
                    <a:pt x="86538" y="53286"/>
                  </a:lnTo>
                  <a:lnTo>
                    <a:pt x="85786" y="27875"/>
                  </a:lnTo>
                  <a:lnTo>
                    <a:pt x="82725" y="21045"/>
                  </a:lnTo>
                  <a:lnTo>
                    <a:pt x="6469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318"/>
            <p:cNvSpPr/>
            <p:nvPr>
              <p:custDataLst>
                <p:tags r:id="rId44"/>
              </p:custDataLst>
            </p:nvPr>
          </p:nvSpPr>
          <p:spPr>
            <a:xfrm>
              <a:off x="7756333" y="5039425"/>
              <a:ext cx="123328" cy="379784"/>
            </a:xfrm>
            <a:custGeom>
              <a:avLst/>
              <a:gdLst/>
              <a:ahLst/>
              <a:cxnLst/>
              <a:rect l="0" t="0" r="0" b="0"/>
              <a:pathLst>
                <a:path w="123328" h="379784">
                  <a:moveTo>
                    <a:pt x="0" y="0"/>
                  </a:moveTo>
                  <a:lnTo>
                    <a:pt x="0" y="0"/>
                  </a:lnTo>
                  <a:lnTo>
                    <a:pt x="23668" y="0"/>
                  </a:lnTo>
                  <a:lnTo>
                    <a:pt x="35325" y="3877"/>
                  </a:lnTo>
                  <a:lnTo>
                    <a:pt x="63405" y="27333"/>
                  </a:lnTo>
                  <a:lnTo>
                    <a:pt x="82794" y="58027"/>
                  </a:lnTo>
                  <a:lnTo>
                    <a:pt x="97386" y="85810"/>
                  </a:lnTo>
                  <a:lnTo>
                    <a:pt x="111177" y="115412"/>
                  </a:lnTo>
                  <a:lnTo>
                    <a:pt x="119952" y="150331"/>
                  </a:lnTo>
                  <a:lnTo>
                    <a:pt x="122289" y="177178"/>
                  </a:lnTo>
                  <a:lnTo>
                    <a:pt x="123327" y="205340"/>
                  </a:lnTo>
                  <a:lnTo>
                    <a:pt x="122166" y="234086"/>
                  </a:lnTo>
                  <a:lnTo>
                    <a:pt x="116241" y="263092"/>
                  </a:lnTo>
                  <a:lnTo>
                    <a:pt x="110360" y="292214"/>
                  </a:lnTo>
                  <a:lnTo>
                    <a:pt x="103851" y="327320"/>
                  </a:lnTo>
                  <a:lnTo>
                    <a:pt x="94968" y="356664"/>
                  </a:lnTo>
                  <a:lnTo>
                    <a:pt x="87641" y="37978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SMARTInkShape-Group71"/>
          <p:cNvGrpSpPr/>
          <p:nvPr/>
        </p:nvGrpSpPr>
        <p:grpSpPr>
          <a:xfrm>
            <a:off x="6450782" y="5499546"/>
            <a:ext cx="1838708" cy="955034"/>
            <a:chOff x="6450782" y="5499546"/>
            <a:chExt cx="1838708" cy="955034"/>
          </a:xfrm>
        </p:grpSpPr>
        <p:sp>
          <p:nvSpPr>
            <p:cNvPr id="73" name="SMARTInkShape-319"/>
            <p:cNvSpPr/>
            <p:nvPr>
              <p:custDataLst>
                <p:tags r:id="rId23"/>
              </p:custDataLst>
            </p:nvPr>
          </p:nvSpPr>
          <p:spPr>
            <a:xfrm>
              <a:off x="8114204" y="5901239"/>
              <a:ext cx="175286" cy="29216"/>
            </a:xfrm>
            <a:custGeom>
              <a:avLst/>
              <a:gdLst/>
              <a:ahLst/>
              <a:cxnLst/>
              <a:rect l="0" t="0" r="0" b="0"/>
              <a:pathLst>
                <a:path w="175286" h="29216">
                  <a:moveTo>
                    <a:pt x="0" y="29215"/>
                  </a:moveTo>
                  <a:lnTo>
                    <a:pt x="0" y="29215"/>
                  </a:lnTo>
                  <a:lnTo>
                    <a:pt x="32830" y="28403"/>
                  </a:lnTo>
                  <a:lnTo>
                    <a:pt x="66208" y="22926"/>
                  </a:lnTo>
                  <a:lnTo>
                    <a:pt x="95851" y="16280"/>
                  </a:lnTo>
                  <a:lnTo>
                    <a:pt x="129959" y="9318"/>
                  </a:lnTo>
                  <a:lnTo>
                    <a:pt x="163636" y="3545"/>
                  </a:lnTo>
                  <a:lnTo>
                    <a:pt x="17528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320"/>
            <p:cNvSpPr/>
            <p:nvPr>
              <p:custDataLst>
                <p:tags r:id="rId24"/>
              </p:custDataLst>
            </p:nvPr>
          </p:nvSpPr>
          <p:spPr>
            <a:xfrm>
              <a:off x="7822064" y="6004504"/>
              <a:ext cx="153374" cy="334947"/>
            </a:xfrm>
            <a:custGeom>
              <a:avLst/>
              <a:gdLst/>
              <a:ahLst/>
              <a:cxnLst/>
              <a:rect l="0" t="0" r="0" b="0"/>
              <a:pathLst>
                <a:path w="153374" h="334947">
                  <a:moveTo>
                    <a:pt x="0" y="6288"/>
                  </a:moveTo>
                  <a:lnTo>
                    <a:pt x="0" y="6288"/>
                  </a:lnTo>
                  <a:lnTo>
                    <a:pt x="21045" y="6288"/>
                  </a:lnTo>
                  <a:lnTo>
                    <a:pt x="27747" y="4124"/>
                  </a:lnTo>
                  <a:lnTo>
                    <a:pt x="34243" y="1269"/>
                  </a:lnTo>
                  <a:lnTo>
                    <a:pt x="42539" y="0"/>
                  </a:lnTo>
                  <a:lnTo>
                    <a:pt x="70702" y="5362"/>
                  </a:lnTo>
                  <a:lnTo>
                    <a:pt x="89115" y="13768"/>
                  </a:lnTo>
                  <a:lnTo>
                    <a:pt x="106111" y="30415"/>
                  </a:lnTo>
                  <a:lnTo>
                    <a:pt x="121376" y="58662"/>
                  </a:lnTo>
                  <a:lnTo>
                    <a:pt x="133704" y="86095"/>
                  </a:lnTo>
                  <a:lnTo>
                    <a:pt x="142045" y="118749"/>
                  </a:lnTo>
                  <a:lnTo>
                    <a:pt x="144878" y="150154"/>
                  </a:lnTo>
                  <a:lnTo>
                    <a:pt x="145717" y="184797"/>
                  </a:lnTo>
                  <a:lnTo>
                    <a:pt x="145965" y="220759"/>
                  </a:lnTo>
                  <a:lnTo>
                    <a:pt x="146039" y="256300"/>
                  </a:lnTo>
                  <a:lnTo>
                    <a:pt x="146872" y="286938"/>
                  </a:lnTo>
                  <a:lnTo>
                    <a:pt x="152696" y="322106"/>
                  </a:lnTo>
                  <a:lnTo>
                    <a:pt x="153373" y="33494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321"/>
            <p:cNvSpPr/>
            <p:nvPr>
              <p:custDataLst>
                <p:tags r:id="rId25"/>
              </p:custDataLst>
            </p:nvPr>
          </p:nvSpPr>
          <p:spPr>
            <a:xfrm>
              <a:off x="7602989" y="5974275"/>
              <a:ext cx="204342" cy="371546"/>
            </a:xfrm>
            <a:custGeom>
              <a:avLst/>
              <a:gdLst/>
              <a:ahLst/>
              <a:cxnLst/>
              <a:rect l="0" t="0" r="0" b="0"/>
              <a:pathLst>
                <a:path w="204342" h="371546">
                  <a:moveTo>
                    <a:pt x="43790" y="0"/>
                  </a:moveTo>
                  <a:lnTo>
                    <a:pt x="43790" y="0"/>
                  </a:lnTo>
                  <a:lnTo>
                    <a:pt x="26830" y="14797"/>
                  </a:lnTo>
                  <a:lnTo>
                    <a:pt x="13120" y="24382"/>
                  </a:lnTo>
                  <a:lnTo>
                    <a:pt x="9871" y="31394"/>
                  </a:lnTo>
                  <a:lnTo>
                    <a:pt x="2596" y="60488"/>
                  </a:lnTo>
                  <a:lnTo>
                    <a:pt x="748" y="87351"/>
                  </a:lnTo>
                  <a:lnTo>
                    <a:pt x="200" y="120647"/>
                  </a:lnTo>
                  <a:lnTo>
                    <a:pt x="38" y="157021"/>
                  </a:lnTo>
                  <a:lnTo>
                    <a:pt x="0" y="184208"/>
                  </a:lnTo>
                  <a:lnTo>
                    <a:pt x="2148" y="210358"/>
                  </a:lnTo>
                  <a:lnTo>
                    <a:pt x="6618" y="235505"/>
                  </a:lnTo>
                  <a:lnTo>
                    <a:pt x="18260" y="271662"/>
                  </a:lnTo>
                  <a:lnTo>
                    <a:pt x="31176" y="303295"/>
                  </a:lnTo>
                  <a:lnTo>
                    <a:pt x="42127" y="331602"/>
                  </a:lnTo>
                  <a:lnTo>
                    <a:pt x="69870" y="361846"/>
                  </a:lnTo>
                  <a:lnTo>
                    <a:pt x="79996" y="367753"/>
                  </a:lnTo>
                  <a:lnTo>
                    <a:pt x="96986" y="371078"/>
                  </a:lnTo>
                  <a:lnTo>
                    <a:pt x="103600" y="371545"/>
                  </a:lnTo>
                  <a:lnTo>
                    <a:pt x="108820" y="370234"/>
                  </a:lnTo>
                  <a:lnTo>
                    <a:pt x="116784" y="364448"/>
                  </a:lnTo>
                  <a:lnTo>
                    <a:pt x="133528" y="346697"/>
                  </a:lnTo>
                  <a:lnTo>
                    <a:pt x="148108" y="313541"/>
                  </a:lnTo>
                  <a:lnTo>
                    <a:pt x="158140" y="278094"/>
                  </a:lnTo>
                  <a:lnTo>
                    <a:pt x="165494" y="245419"/>
                  </a:lnTo>
                  <a:lnTo>
                    <a:pt x="172813" y="214819"/>
                  </a:lnTo>
                  <a:lnTo>
                    <a:pt x="179310" y="186006"/>
                  </a:lnTo>
                  <a:lnTo>
                    <a:pt x="181916" y="154049"/>
                  </a:lnTo>
                  <a:lnTo>
                    <a:pt x="181661" y="117756"/>
                  </a:lnTo>
                  <a:lnTo>
                    <a:pt x="172381" y="90515"/>
                  </a:lnTo>
                  <a:lnTo>
                    <a:pt x="165386" y="79476"/>
                  </a:lnTo>
                  <a:lnTo>
                    <a:pt x="160589" y="75898"/>
                  </a:lnTo>
                  <a:lnTo>
                    <a:pt x="153326" y="73883"/>
                  </a:lnTo>
                  <a:lnTo>
                    <a:pt x="150897" y="73600"/>
                  </a:lnTo>
                  <a:lnTo>
                    <a:pt x="146034" y="75450"/>
                  </a:lnTo>
                  <a:lnTo>
                    <a:pt x="143602" y="77080"/>
                  </a:lnTo>
                  <a:lnTo>
                    <a:pt x="133867" y="91356"/>
                  </a:lnTo>
                  <a:lnTo>
                    <a:pt x="128998" y="100383"/>
                  </a:lnTo>
                  <a:lnTo>
                    <a:pt x="125090" y="130253"/>
                  </a:lnTo>
                  <a:lnTo>
                    <a:pt x="124319" y="162602"/>
                  </a:lnTo>
                  <a:lnTo>
                    <a:pt x="126350" y="190461"/>
                  </a:lnTo>
                  <a:lnTo>
                    <a:pt x="134305" y="221201"/>
                  </a:lnTo>
                  <a:lnTo>
                    <a:pt x="151878" y="245790"/>
                  </a:lnTo>
                  <a:lnTo>
                    <a:pt x="154801" y="249067"/>
                  </a:lnTo>
                  <a:lnTo>
                    <a:pt x="162377" y="252709"/>
                  </a:lnTo>
                  <a:lnTo>
                    <a:pt x="166669" y="253681"/>
                  </a:lnTo>
                  <a:lnTo>
                    <a:pt x="170343" y="253516"/>
                  </a:lnTo>
                  <a:lnTo>
                    <a:pt x="176587" y="251170"/>
                  </a:lnTo>
                  <a:lnTo>
                    <a:pt x="184666" y="245286"/>
                  </a:lnTo>
                  <a:lnTo>
                    <a:pt x="199570" y="221060"/>
                  </a:lnTo>
                  <a:lnTo>
                    <a:pt x="203017" y="206790"/>
                  </a:lnTo>
                  <a:lnTo>
                    <a:pt x="204341" y="171418"/>
                  </a:lnTo>
                  <a:lnTo>
                    <a:pt x="203649" y="136390"/>
                  </a:lnTo>
                  <a:lnTo>
                    <a:pt x="197029" y="112954"/>
                  </a:lnTo>
                  <a:lnTo>
                    <a:pt x="189785" y="102484"/>
                  </a:lnTo>
                  <a:lnTo>
                    <a:pt x="182557" y="9494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322"/>
            <p:cNvSpPr/>
            <p:nvPr>
              <p:custDataLst>
                <p:tags r:id="rId26"/>
              </p:custDataLst>
            </p:nvPr>
          </p:nvSpPr>
          <p:spPr>
            <a:xfrm>
              <a:off x="7252390" y="6025399"/>
              <a:ext cx="284838" cy="429181"/>
            </a:xfrm>
            <a:custGeom>
              <a:avLst/>
              <a:gdLst/>
              <a:ahLst/>
              <a:cxnLst/>
              <a:rect l="0" t="0" r="0" b="0"/>
              <a:pathLst>
                <a:path w="284838" h="429181">
                  <a:moveTo>
                    <a:pt x="0" y="94946"/>
                  </a:moveTo>
                  <a:lnTo>
                    <a:pt x="0" y="94946"/>
                  </a:lnTo>
                  <a:lnTo>
                    <a:pt x="3877" y="94946"/>
                  </a:lnTo>
                  <a:lnTo>
                    <a:pt x="18289" y="99154"/>
                  </a:lnTo>
                  <a:lnTo>
                    <a:pt x="32829" y="97364"/>
                  </a:lnTo>
                  <a:lnTo>
                    <a:pt x="66207" y="101446"/>
                  </a:lnTo>
                  <a:lnTo>
                    <a:pt x="95851" y="108733"/>
                  </a:lnTo>
                  <a:lnTo>
                    <a:pt x="127794" y="124959"/>
                  </a:lnTo>
                  <a:lnTo>
                    <a:pt x="157969" y="147671"/>
                  </a:lnTo>
                  <a:lnTo>
                    <a:pt x="183525" y="181431"/>
                  </a:lnTo>
                  <a:lnTo>
                    <a:pt x="199185" y="209746"/>
                  </a:lnTo>
                  <a:lnTo>
                    <a:pt x="214105" y="238694"/>
                  </a:lnTo>
                  <a:lnTo>
                    <a:pt x="227181" y="267829"/>
                  </a:lnTo>
                  <a:lnTo>
                    <a:pt x="232589" y="297831"/>
                  </a:lnTo>
                  <a:lnTo>
                    <a:pt x="238158" y="330435"/>
                  </a:lnTo>
                  <a:lnTo>
                    <a:pt x="238287" y="366248"/>
                  </a:lnTo>
                  <a:lnTo>
                    <a:pt x="230739" y="400462"/>
                  </a:lnTo>
                  <a:lnTo>
                    <a:pt x="223815" y="415485"/>
                  </a:lnTo>
                  <a:lnTo>
                    <a:pt x="216624" y="425076"/>
                  </a:lnTo>
                  <a:lnTo>
                    <a:pt x="211781" y="428316"/>
                  </a:lnTo>
                  <a:lnTo>
                    <a:pt x="209353" y="429180"/>
                  </a:lnTo>
                  <a:lnTo>
                    <a:pt x="206924" y="428944"/>
                  </a:lnTo>
                  <a:lnTo>
                    <a:pt x="202060" y="426518"/>
                  </a:lnTo>
                  <a:lnTo>
                    <a:pt x="183579" y="393363"/>
                  </a:lnTo>
                  <a:lnTo>
                    <a:pt x="173864" y="368298"/>
                  </a:lnTo>
                  <a:lnTo>
                    <a:pt x="169724" y="336436"/>
                  </a:lnTo>
                  <a:lnTo>
                    <a:pt x="164620" y="301298"/>
                  </a:lnTo>
                  <a:lnTo>
                    <a:pt x="161845" y="265189"/>
                  </a:lnTo>
                  <a:lnTo>
                    <a:pt x="164900" y="228793"/>
                  </a:lnTo>
                  <a:lnTo>
                    <a:pt x="166611" y="202312"/>
                  </a:lnTo>
                  <a:lnTo>
                    <a:pt x="168996" y="175936"/>
                  </a:lnTo>
                  <a:lnTo>
                    <a:pt x="178651" y="142837"/>
                  </a:lnTo>
                  <a:lnTo>
                    <a:pt x="187823" y="112472"/>
                  </a:lnTo>
                  <a:lnTo>
                    <a:pt x="205051" y="77459"/>
                  </a:lnTo>
                  <a:lnTo>
                    <a:pt x="228916" y="44254"/>
                  </a:lnTo>
                  <a:lnTo>
                    <a:pt x="264384" y="11799"/>
                  </a:lnTo>
                  <a:lnTo>
                    <a:pt x="28483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323"/>
            <p:cNvSpPr/>
            <p:nvPr>
              <p:custDataLst>
                <p:tags r:id="rId27"/>
              </p:custDataLst>
            </p:nvPr>
          </p:nvSpPr>
          <p:spPr>
            <a:xfrm>
              <a:off x="7325425" y="5864722"/>
              <a:ext cx="496640" cy="87643"/>
            </a:xfrm>
            <a:custGeom>
              <a:avLst/>
              <a:gdLst/>
              <a:ahLst/>
              <a:cxnLst/>
              <a:rect l="0" t="0" r="0" b="0"/>
              <a:pathLst>
                <a:path w="496640" h="87643">
                  <a:moveTo>
                    <a:pt x="0" y="87642"/>
                  </a:moveTo>
                  <a:lnTo>
                    <a:pt x="0" y="87642"/>
                  </a:lnTo>
                  <a:lnTo>
                    <a:pt x="10165" y="87642"/>
                  </a:lnTo>
                  <a:lnTo>
                    <a:pt x="14798" y="85478"/>
                  </a:lnTo>
                  <a:lnTo>
                    <a:pt x="17168" y="83765"/>
                  </a:lnTo>
                  <a:lnTo>
                    <a:pt x="48113" y="76762"/>
                  </a:lnTo>
                  <a:lnTo>
                    <a:pt x="78902" y="67940"/>
                  </a:lnTo>
                  <a:lnTo>
                    <a:pt x="111433" y="60548"/>
                  </a:lnTo>
                  <a:lnTo>
                    <a:pt x="139324" y="56892"/>
                  </a:lnTo>
                  <a:lnTo>
                    <a:pt x="168146" y="52834"/>
                  </a:lnTo>
                  <a:lnTo>
                    <a:pt x="197244" y="49467"/>
                  </a:lnTo>
                  <a:lnTo>
                    <a:pt x="228587" y="45494"/>
                  </a:lnTo>
                  <a:lnTo>
                    <a:pt x="261408" y="42153"/>
                  </a:lnTo>
                  <a:lnTo>
                    <a:pt x="291690" y="38187"/>
                  </a:lnTo>
                  <a:lnTo>
                    <a:pt x="321221" y="34848"/>
                  </a:lnTo>
                  <a:lnTo>
                    <a:pt x="350529" y="28719"/>
                  </a:lnTo>
                  <a:lnTo>
                    <a:pt x="379771" y="23928"/>
                  </a:lnTo>
                  <a:lnTo>
                    <a:pt x="414855" y="18432"/>
                  </a:lnTo>
                  <a:lnTo>
                    <a:pt x="446846" y="15111"/>
                  </a:lnTo>
                  <a:lnTo>
                    <a:pt x="459091" y="14019"/>
                  </a:lnTo>
                  <a:lnTo>
                    <a:pt x="484098" y="8000"/>
                  </a:lnTo>
                  <a:lnTo>
                    <a:pt x="494827" y="7395"/>
                  </a:lnTo>
                  <a:lnTo>
                    <a:pt x="495431" y="6553"/>
                  </a:lnTo>
                  <a:lnTo>
                    <a:pt x="49663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324"/>
            <p:cNvSpPr/>
            <p:nvPr>
              <p:custDataLst>
                <p:tags r:id="rId28"/>
              </p:custDataLst>
            </p:nvPr>
          </p:nvSpPr>
          <p:spPr>
            <a:xfrm>
              <a:off x="7719815" y="5499546"/>
              <a:ext cx="145932" cy="328659"/>
            </a:xfrm>
            <a:custGeom>
              <a:avLst/>
              <a:gdLst/>
              <a:ahLst/>
              <a:cxnLst/>
              <a:rect l="0" t="0" r="0" b="0"/>
              <a:pathLst>
                <a:path w="145932" h="328659">
                  <a:moveTo>
                    <a:pt x="0" y="0"/>
                  </a:moveTo>
                  <a:lnTo>
                    <a:pt x="0" y="0"/>
                  </a:lnTo>
                  <a:lnTo>
                    <a:pt x="32017" y="812"/>
                  </a:lnTo>
                  <a:lnTo>
                    <a:pt x="65753" y="14797"/>
                  </a:lnTo>
                  <a:lnTo>
                    <a:pt x="89088" y="28260"/>
                  </a:lnTo>
                  <a:lnTo>
                    <a:pt x="121424" y="62412"/>
                  </a:lnTo>
                  <a:lnTo>
                    <a:pt x="132365" y="85396"/>
                  </a:lnTo>
                  <a:lnTo>
                    <a:pt x="140747" y="112764"/>
                  </a:lnTo>
                  <a:lnTo>
                    <a:pt x="144493" y="141432"/>
                  </a:lnTo>
                  <a:lnTo>
                    <a:pt x="145603" y="174361"/>
                  </a:lnTo>
                  <a:lnTo>
                    <a:pt x="145931" y="205938"/>
                  </a:lnTo>
                  <a:lnTo>
                    <a:pt x="142152" y="235852"/>
                  </a:lnTo>
                  <a:lnTo>
                    <a:pt x="135892" y="265273"/>
                  </a:lnTo>
                  <a:lnTo>
                    <a:pt x="126265" y="299603"/>
                  </a:lnTo>
                  <a:lnTo>
                    <a:pt x="116856" y="32865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325"/>
            <p:cNvSpPr/>
            <p:nvPr>
              <p:custDataLst>
                <p:tags r:id="rId29"/>
              </p:custDataLst>
            </p:nvPr>
          </p:nvSpPr>
          <p:spPr>
            <a:xfrm>
              <a:off x="7595753" y="5557974"/>
              <a:ext cx="76387" cy="196601"/>
            </a:xfrm>
            <a:custGeom>
              <a:avLst/>
              <a:gdLst/>
              <a:ahLst/>
              <a:cxnLst/>
              <a:rect l="0" t="0" r="0" b="0"/>
              <a:pathLst>
                <a:path w="76387" h="196601">
                  <a:moveTo>
                    <a:pt x="29116" y="43821"/>
                  </a:moveTo>
                  <a:lnTo>
                    <a:pt x="29116" y="43821"/>
                  </a:lnTo>
                  <a:lnTo>
                    <a:pt x="29116" y="19439"/>
                  </a:lnTo>
                  <a:lnTo>
                    <a:pt x="28304" y="17828"/>
                  </a:lnTo>
                  <a:lnTo>
                    <a:pt x="26951" y="16754"/>
                  </a:lnTo>
                  <a:lnTo>
                    <a:pt x="25239" y="16038"/>
                  </a:lnTo>
                  <a:lnTo>
                    <a:pt x="24097" y="14750"/>
                  </a:lnTo>
                  <a:lnTo>
                    <a:pt x="22827" y="11154"/>
                  </a:lnTo>
                  <a:lnTo>
                    <a:pt x="21677" y="9871"/>
                  </a:lnTo>
                  <a:lnTo>
                    <a:pt x="18237" y="8445"/>
                  </a:lnTo>
                  <a:lnTo>
                    <a:pt x="16994" y="8876"/>
                  </a:lnTo>
                  <a:lnTo>
                    <a:pt x="16165" y="9975"/>
                  </a:lnTo>
                  <a:lnTo>
                    <a:pt x="7135" y="40964"/>
                  </a:lnTo>
                  <a:lnTo>
                    <a:pt x="1571" y="74395"/>
                  </a:lnTo>
                  <a:lnTo>
                    <a:pt x="396" y="102652"/>
                  </a:lnTo>
                  <a:lnTo>
                    <a:pt x="0" y="137404"/>
                  </a:lnTo>
                  <a:lnTo>
                    <a:pt x="5752" y="166901"/>
                  </a:lnTo>
                  <a:lnTo>
                    <a:pt x="10076" y="178591"/>
                  </a:lnTo>
                  <a:lnTo>
                    <a:pt x="16867" y="187033"/>
                  </a:lnTo>
                  <a:lnTo>
                    <a:pt x="24483" y="192678"/>
                  </a:lnTo>
                  <a:lnTo>
                    <a:pt x="33333" y="195857"/>
                  </a:lnTo>
                  <a:lnTo>
                    <a:pt x="38564" y="196600"/>
                  </a:lnTo>
                  <a:lnTo>
                    <a:pt x="43595" y="194767"/>
                  </a:lnTo>
                  <a:lnTo>
                    <a:pt x="53435" y="186978"/>
                  </a:lnTo>
                  <a:lnTo>
                    <a:pt x="68066" y="156354"/>
                  </a:lnTo>
                  <a:lnTo>
                    <a:pt x="76386" y="120355"/>
                  </a:lnTo>
                  <a:lnTo>
                    <a:pt x="76363" y="107862"/>
                  </a:lnTo>
                  <a:lnTo>
                    <a:pt x="71074" y="71364"/>
                  </a:lnTo>
                  <a:lnTo>
                    <a:pt x="63947" y="37012"/>
                  </a:lnTo>
                  <a:lnTo>
                    <a:pt x="57829" y="24221"/>
                  </a:lnTo>
                  <a:lnTo>
                    <a:pt x="45843" y="7506"/>
                  </a:lnTo>
                  <a:lnTo>
                    <a:pt x="43847" y="439"/>
                  </a:lnTo>
                  <a:lnTo>
                    <a:pt x="3642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326"/>
            <p:cNvSpPr/>
            <p:nvPr>
              <p:custDataLst>
                <p:tags r:id="rId30"/>
              </p:custDataLst>
            </p:nvPr>
          </p:nvSpPr>
          <p:spPr>
            <a:xfrm>
              <a:off x="6450782" y="5675497"/>
              <a:ext cx="195158" cy="685467"/>
            </a:xfrm>
            <a:custGeom>
              <a:avLst/>
              <a:gdLst/>
              <a:ahLst/>
              <a:cxnLst/>
              <a:rect l="0" t="0" r="0" b="0"/>
              <a:pathLst>
                <a:path w="195158" h="685467">
                  <a:moveTo>
                    <a:pt x="129685" y="663953"/>
                  </a:moveTo>
                  <a:lnTo>
                    <a:pt x="129685" y="663953"/>
                  </a:lnTo>
                  <a:lnTo>
                    <a:pt x="129685" y="670242"/>
                  </a:lnTo>
                  <a:lnTo>
                    <a:pt x="124665" y="676887"/>
                  </a:lnTo>
                  <a:lnTo>
                    <a:pt x="123396" y="681333"/>
                  </a:lnTo>
                  <a:lnTo>
                    <a:pt x="122246" y="682844"/>
                  </a:lnTo>
                  <a:lnTo>
                    <a:pt x="118805" y="684521"/>
                  </a:lnTo>
                  <a:lnTo>
                    <a:pt x="112304" y="685466"/>
                  </a:lnTo>
                  <a:lnTo>
                    <a:pt x="107624" y="683523"/>
                  </a:lnTo>
                  <a:lnTo>
                    <a:pt x="105239" y="681868"/>
                  </a:lnTo>
                  <a:lnTo>
                    <a:pt x="93154" y="663107"/>
                  </a:lnTo>
                  <a:lnTo>
                    <a:pt x="75973" y="632854"/>
                  </a:lnTo>
                  <a:lnTo>
                    <a:pt x="62240" y="597368"/>
                  </a:lnTo>
                  <a:lnTo>
                    <a:pt x="51002" y="566591"/>
                  </a:lnTo>
                  <a:lnTo>
                    <a:pt x="40369" y="531774"/>
                  </a:lnTo>
                  <a:lnTo>
                    <a:pt x="29103" y="495760"/>
                  </a:lnTo>
                  <a:lnTo>
                    <a:pt x="23308" y="469910"/>
                  </a:lnTo>
                  <a:lnTo>
                    <a:pt x="18027" y="439486"/>
                  </a:lnTo>
                  <a:lnTo>
                    <a:pt x="12975" y="409193"/>
                  </a:lnTo>
                  <a:lnTo>
                    <a:pt x="8025" y="378688"/>
                  </a:lnTo>
                  <a:lnTo>
                    <a:pt x="3119" y="346195"/>
                  </a:lnTo>
                  <a:lnTo>
                    <a:pt x="398" y="314983"/>
                  </a:lnTo>
                  <a:lnTo>
                    <a:pt x="0" y="284881"/>
                  </a:lnTo>
                  <a:lnTo>
                    <a:pt x="2528" y="255272"/>
                  </a:lnTo>
                  <a:lnTo>
                    <a:pt x="4193" y="225883"/>
                  </a:lnTo>
                  <a:lnTo>
                    <a:pt x="6556" y="196590"/>
                  </a:lnTo>
                  <a:lnTo>
                    <a:pt x="13016" y="167342"/>
                  </a:lnTo>
                  <a:lnTo>
                    <a:pt x="19133" y="140277"/>
                  </a:lnTo>
                  <a:lnTo>
                    <a:pt x="29303" y="104391"/>
                  </a:lnTo>
                  <a:lnTo>
                    <a:pt x="42595" y="73201"/>
                  </a:lnTo>
                  <a:lnTo>
                    <a:pt x="52838" y="54885"/>
                  </a:lnTo>
                  <a:lnTo>
                    <a:pt x="86323" y="20705"/>
                  </a:lnTo>
                  <a:lnTo>
                    <a:pt x="104033" y="6928"/>
                  </a:lnTo>
                  <a:lnTo>
                    <a:pt x="116661" y="2709"/>
                  </a:lnTo>
                  <a:lnTo>
                    <a:pt x="140727" y="0"/>
                  </a:lnTo>
                  <a:lnTo>
                    <a:pt x="166129" y="5296"/>
                  </a:lnTo>
                  <a:lnTo>
                    <a:pt x="177261" y="9558"/>
                  </a:lnTo>
                  <a:lnTo>
                    <a:pt x="185453" y="16321"/>
                  </a:lnTo>
                  <a:lnTo>
                    <a:pt x="188774" y="20396"/>
                  </a:lnTo>
                  <a:lnTo>
                    <a:pt x="192464" y="31417"/>
                  </a:lnTo>
                  <a:lnTo>
                    <a:pt x="195157" y="66840"/>
                  </a:lnTo>
                  <a:lnTo>
                    <a:pt x="191488" y="98507"/>
                  </a:lnTo>
                  <a:lnTo>
                    <a:pt x="177929" y="129378"/>
                  </a:lnTo>
                  <a:lnTo>
                    <a:pt x="160152" y="160946"/>
                  </a:lnTo>
                  <a:lnTo>
                    <a:pt x="138303" y="193749"/>
                  </a:lnTo>
                  <a:lnTo>
                    <a:pt x="113988" y="213112"/>
                  </a:lnTo>
                  <a:lnTo>
                    <a:pt x="106207" y="216071"/>
                  </a:lnTo>
                  <a:lnTo>
                    <a:pt x="87104" y="218398"/>
                  </a:lnTo>
                  <a:lnTo>
                    <a:pt x="86691" y="217600"/>
                  </a:lnTo>
                  <a:lnTo>
                    <a:pt x="85972" y="208270"/>
                  </a:lnTo>
                  <a:lnTo>
                    <a:pt x="93167" y="18192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327"/>
            <p:cNvSpPr/>
            <p:nvPr>
              <p:custDataLst>
                <p:tags r:id="rId31"/>
              </p:custDataLst>
            </p:nvPr>
          </p:nvSpPr>
          <p:spPr>
            <a:xfrm>
              <a:off x="6697379" y="5813597"/>
              <a:ext cx="87399" cy="203905"/>
            </a:xfrm>
            <a:custGeom>
              <a:avLst/>
              <a:gdLst/>
              <a:ahLst/>
              <a:cxnLst/>
              <a:rect l="0" t="0" r="0" b="0"/>
              <a:pathLst>
                <a:path w="87399" h="203905">
                  <a:moveTo>
                    <a:pt x="72978" y="21911"/>
                  </a:moveTo>
                  <a:lnTo>
                    <a:pt x="72978" y="21911"/>
                  </a:lnTo>
                  <a:lnTo>
                    <a:pt x="69102" y="21911"/>
                  </a:lnTo>
                  <a:lnTo>
                    <a:pt x="67959" y="21099"/>
                  </a:lnTo>
                  <a:lnTo>
                    <a:pt x="67197" y="19747"/>
                  </a:lnTo>
                  <a:lnTo>
                    <a:pt x="66690" y="18034"/>
                  </a:lnTo>
                  <a:lnTo>
                    <a:pt x="65540" y="16891"/>
                  </a:lnTo>
                  <a:lnTo>
                    <a:pt x="57864" y="12895"/>
                  </a:lnTo>
                  <a:lnTo>
                    <a:pt x="46132" y="3021"/>
                  </a:lnTo>
                  <a:lnTo>
                    <a:pt x="38876" y="895"/>
                  </a:lnTo>
                  <a:lnTo>
                    <a:pt x="34018" y="398"/>
                  </a:lnTo>
                  <a:lnTo>
                    <a:pt x="29153" y="2341"/>
                  </a:lnTo>
                  <a:lnTo>
                    <a:pt x="12116" y="17179"/>
                  </a:lnTo>
                  <a:lnTo>
                    <a:pt x="4813" y="28263"/>
                  </a:lnTo>
                  <a:lnTo>
                    <a:pt x="1387" y="45703"/>
                  </a:lnTo>
                  <a:lnTo>
                    <a:pt x="228" y="78426"/>
                  </a:lnTo>
                  <a:lnTo>
                    <a:pt x="0" y="111339"/>
                  </a:lnTo>
                  <a:lnTo>
                    <a:pt x="3832" y="144980"/>
                  </a:lnTo>
                  <a:lnTo>
                    <a:pt x="14742" y="180280"/>
                  </a:lnTo>
                  <a:lnTo>
                    <a:pt x="24326" y="197731"/>
                  </a:lnTo>
                  <a:lnTo>
                    <a:pt x="29175" y="201491"/>
                  </a:lnTo>
                  <a:lnTo>
                    <a:pt x="36466" y="203608"/>
                  </a:lnTo>
                  <a:lnTo>
                    <a:pt x="38899" y="203904"/>
                  </a:lnTo>
                  <a:lnTo>
                    <a:pt x="43766" y="202071"/>
                  </a:lnTo>
                  <a:lnTo>
                    <a:pt x="57380" y="194281"/>
                  </a:lnTo>
                  <a:lnTo>
                    <a:pt x="60145" y="191195"/>
                  </a:lnTo>
                  <a:lnTo>
                    <a:pt x="75625" y="155670"/>
                  </a:lnTo>
                  <a:lnTo>
                    <a:pt x="85450" y="125665"/>
                  </a:lnTo>
                  <a:lnTo>
                    <a:pt x="87398" y="89297"/>
                  </a:lnTo>
                  <a:lnTo>
                    <a:pt x="86691" y="78640"/>
                  </a:lnTo>
                  <a:lnTo>
                    <a:pt x="80728" y="43865"/>
                  </a:lnTo>
                  <a:lnTo>
                    <a:pt x="79669" y="34103"/>
                  </a:lnTo>
                  <a:lnTo>
                    <a:pt x="72861" y="10702"/>
                  </a:lnTo>
                  <a:lnTo>
                    <a:pt x="6567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328"/>
            <p:cNvSpPr/>
            <p:nvPr>
              <p:custDataLst>
                <p:tags r:id="rId32"/>
              </p:custDataLst>
            </p:nvPr>
          </p:nvSpPr>
          <p:spPr>
            <a:xfrm>
              <a:off x="6879910" y="5697765"/>
              <a:ext cx="102251" cy="13584"/>
            </a:xfrm>
            <a:custGeom>
              <a:avLst/>
              <a:gdLst/>
              <a:ahLst/>
              <a:cxnLst/>
              <a:rect l="0" t="0" r="0" b="0"/>
              <a:pathLst>
                <a:path w="102251" h="13584">
                  <a:moveTo>
                    <a:pt x="0" y="13583"/>
                  </a:moveTo>
                  <a:lnTo>
                    <a:pt x="0" y="13583"/>
                  </a:lnTo>
                  <a:lnTo>
                    <a:pt x="6289" y="13583"/>
                  </a:lnTo>
                  <a:lnTo>
                    <a:pt x="12934" y="8564"/>
                  </a:lnTo>
                  <a:lnTo>
                    <a:pt x="19702" y="6957"/>
                  </a:lnTo>
                  <a:lnTo>
                    <a:pt x="39123" y="5528"/>
                  </a:lnTo>
                  <a:lnTo>
                    <a:pt x="52842" y="510"/>
                  </a:lnTo>
                  <a:lnTo>
                    <a:pt x="57139" y="0"/>
                  </a:lnTo>
                  <a:lnTo>
                    <a:pt x="64077" y="1595"/>
                  </a:lnTo>
                  <a:lnTo>
                    <a:pt x="70677" y="4197"/>
                  </a:lnTo>
                  <a:lnTo>
                    <a:pt x="102250" y="627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329"/>
            <p:cNvSpPr/>
            <p:nvPr>
              <p:custDataLst>
                <p:tags r:id="rId33"/>
              </p:custDataLst>
            </p:nvPr>
          </p:nvSpPr>
          <p:spPr>
            <a:xfrm>
              <a:off x="6910139" y="5740562"/>
              <a:ext cx="115843" cy="14608"/>
            </a:xfrm>
            <a:custGeom>
              <a:avLst/>
              <a:gdLst/>
              <a:ahLst/>
              <a:cxnLst/>
              <a:rect l="0" t="0" r="0" b="0"/>
              <a:pathLst>
                <a:path w="115843" h="14608">
                  <a:moveTo>
                    <a:pt x="6288" y="14607"/>
                  </a:moveTo>
                  <a:lnTo>
                    <a:pt x="6288" y="14607"/>
                  </a:lnTo>
                  <a:lnTo>
                    <a:pt x="0" y="14607"/>
                  </a:lnTo>
                  <a:lnTo>
                    <a:pt x="30815" y="13795"/>
                  </a:lnTo>
                  <a:lnTo>
                    <a:pt x="41327" y="9588"/>
                  </a:lnTo>
                  <a:lnTo>
                    <a:pt x="74816" y="7504"/>
                  </a:lnTo>
                  <a:lnTo>
                    <a:pt x="97275" y="7330"/>
                  </a:lnTo>
                  <a:lnTo>
                    <a:pt x="11584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330"/>
            <p:cNvSpPr/>
            <p:nvPr>
              <p:custDataLst>
                <p:tags r:id="rId34"/>
              </p:custDataLst>
            </p:nvPr>
          </p:nvSpPr>
          <p:spPr>
            <a:xfrm>
              <a:off x="7157444" y="5565278"/>
              <a:ext cx="211803" cy="297872"/>
            </a:xfrm>
            <a:custGeom>
              <a:avLst/>
              <a:gdLst/>
              <a:ahLst/>
              <a:cxnLst/>
              <a:rect l="0" t="0" r="0" b="0"/>
              <a:pathLst>
                <a:path w="211803" h="297872">
                  <a:moveTo>
                    <a:pt x="0" y="7304"/>
                  </a:moveTo>
                  <a:lnTo>
                    <a:pt x="0" y="7304"/>
                  </a:lnTo>
                  <a:lnTo>
                    <a:pt x="13886" y="20378"/>
                  </a:lnTo>
                  <a:lnTo>
                    <a:pt x="30752" y="31767"/>
                  </a:lnTo>
                  <a:lnTo>
                    <a:pt x="56342" y="62720"/>
                  </a:lnTo>
                  <a:lnTo>
                    <a:pt x="80385" y="97675"/>
                  </a:lnTo>
                  <a:lnTo>
                    <a:pt x="103701" y="130560"/>
                  </a:lnTo>
                  <a:lnTo>
                    <a:pt x="120089" y="165518"/>
                  </a:lnTo>
                  <a:lnTo>
                    <a:pt x="128976" y="196708"/>
                  </a:lnTo>
                  <a:lnTo>
                    <a:pt x="136155" y="232837"/>
                  </a:lnTo>
                  <a:lnTo>
                    <a:pt x="137182" y="249773"/>
                  </a:lnTo>
                  <a:lnTo>
                    <a:pt x="125446" y="285790"/>
                  </a:lnTo>
                  <a:lnTo>
                    <a:pt x="120664" y="294136"/>
                  </a:lnTo>
                  <a:lnTo>
                    <a:pt x="116385" y="297085"/>
                  </a:lnTo>
                  <a:lnTo>
                    <a:pt x="114108" y="297871"/>
                  </a:lnTo>
                  <a:lnTo>
                    <a:pt x="111777" y="297584"/>
                  </a:lnTo>
                  <a:lnTo>
                    <a:pt x="107026" y="295101"/>
                  </a:lnTo>
                  <a:lnTo>
                    <a:pt x="99787" y="289140"/>
                  </a:lnTo>
                  <a:lnTo>
                    <a:pt x="85205" y="264884"/>
                  </a:lnTo>
                  <a:lnTo>
                    <a:pt x="81299" y="234941"/>
                  </a:lnTo>
                  <a:lnTo>
                    <a:pt x="80529" y="202577"/>
                  </a:lnTo>
                  <a:lnTo>
                    <a:pt x="80395" y="174715"/>
                  </a:lnTo>
                  <a:lnTo>
                    <a:pt x="82520" y="145901"/>
                  </a:lnTo>
                  <a:lnTo>
                    <a:pt x="90452" y="118970"/>
                  </a:lnTo>
                  <a:lnTo>
                    <a:pt x="103796" y="88059"/>
                  </a:lnTo>
                  <a:lnTo>
                    <a:pt x="124684" y="53343"/>
                  </a:lnTo>
                  <a:lnTo>
                    <a:pt x="153420" y="18488"/>
                  </a:lnTo>
                  <a:lnTo>
                    <a:pt x="172859" y="5635"/>
                  </a:lnTo>
                  <a:lnTo>
                    <a:pt x="194310" y="495"/>
                  </a:lnTo>
                  <a:lnTo>
                    <a:pt x="21180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331"/>
            <p:cNvSpPr/>
            <p:nvPr>
              <p:custDataLst>
                <p:tags r:id="rId35"/>
              </p:custDataLst>
            </p:nvPr>
          </p:nvSpPr>
          <p:spPr>
            <a:xfrm>
              <a:off x="7428787" y="5572582"/>
              <a:ext cx="86530" cy="275915"/>
            </a:xfrm>
            <a:custGeom>
              <a:avLst/>
              <a:gdLst/>
              <a:ahLst/>
              <a:cxnLst/>
              <a:rect l="0" t="0" r="0" b="0"/>
              <a:pathLst>
                <a:path w="86530" h="275915">
                  <a:moveTo>
                    <a:pt x="35405" y="0"/>
                  </a:moveTo>
                  <a:lnTo>
                    <a:pt x="35405" y="0"/>
                  </a:lnTo>
                  <a:lnTo>
                    <a:pt x="29116" y="0"/>
                  </a:lnTo>
                  <a:lnTo>
                    <a:pt x="24525" y="3876"/>
                  </a:lnTo>
                  <a:lnTo>
                    <a:pt x="22454" y="7944"/>
                  </a:lnTo>
                  <a:lnTo>
                    <a:pt x="21902" y="10164"/>
                  </a:lnTo>
                  <a:lnTo>
                    <a:pt x="15997" y="21183"/>
                  </a:lnTo>
                  <a:lnTo>
                    <a:pt x="9947" y="51990"/>
                  </a:lnTo>
                  <a:lnTo>
                    <a:pt x="7303" y="81046"/>
                  </a:lnTo>
                  <a:lnTo>
                    <a:pt x="2643" y="111475"/>
                  </a:lnTo>
                  <a:lnTo>
                    <a:pt x="0" y="144926"/>
                  </a:lnTo>
                  <a:lnTo>
                    <a:pt x="3094" y="176659"/>
                  </a:lnTo>
                  <a:lnTo>
                    <a:pt x="5272" y="206618"/>
                  </a:lnTo>
                  <a:lnTo>
                    <a:pt x="9795" y="232176"/>
                  </a:lnTo>
                  <a:lnTo>
                    <a:pt x="20152" y="251290"/>
                  </a:lnTo>
                  <a:lnTo>
                    <a:pt x="33173" y="266458"/>
                  </a:lnTo>
                  <a:lnTo>
                    <a:pt x="41446" y="272070"/>
                  </a:lnTo>
                  <a:lnTo>
                    <a:pt x="55228" y="275914"/>
                  </a:lnTo>
                  <a:lnTo>
                    <a:pt x="62608" y="274649"/>
                  </a:lnTo>
                  <a:lnTo>
                    <a:pt x="86529" y="26292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SMARTInkShape-Group72"/>
          <p:cNvGrpSpPr/>
          <p:nvPr/>
        </p:nvGrpSpPr>
        <p:grpSpPr>
          <a:xfrm>
            <a:off x="8143418" y="5536064"/>
            <a:ext cx="372455" cy="430908"/>
            <a:chOff x="8143418" y="5536064"/>
            <a:chExt cx="372455" cy="430908"/>
          </a:xfrm>
        </p:grpSpPr>
        <p:sp>
          <p:nvSpPr>
            <p:cNvPr id="87" name="SMARTInkShape-332"/>
            <p:cNvSpPr/>
            <p:nvPr>
              <p:custDataLst>
                <p:tags r:id="rId21"/>
              </p:custDataLst>
            </p:nvPr>
          </p:nvSpPr>
          <p:spPr>
            <a:xfrm>
              <a:off x="8501290" y="5536064"/>
              <a:ext cx="14583" cy="430908"/>
            </a:xfrm>
            <a:custGeom>
              <a:avLst/>
              <a:gdLst/>
              <a:ahLst/>
              <a:cxnLst/>
              <a:rect l="0" t="0" r="0" b="0"/>
              <a:pathLst>
                <a:path w="14583" h="430908">
                  <a:moveTo>
                    <a:pt x="7304" y="0"/>
                  </a:moveTo>
                  <a:lnTo>
                    <a:pt x="7304" y="0"/>
                  </a:lnTo>
                  <a:lnTo>
                    <a:pt x="12324" y="11661"/>
                  </a:lnTo>
                  <a:lnTo>
                    <a:pt x="14407" y="46574"/>
                  </a:lnTo>
                  <a:lnTo>
                    <a:pt x="14548" y="77728"/>
                  </a:lnTo>
                  <a:lnTo>
                    <a:pt x="14582" y="100818"/>
                  </a:lnTo>
                  <a:lnTo>
                    <a:pt x="12432" y="128934"/>
                  </a:lnTo>
                  <a:lnTo>
                    <a:pt x="9584" y="160364"/>
                  </a:lnTo>
                  <a:lnTo>
                    <a:pt x="8317" y="193269"/>
                  </a:lnTo>
                  <a:lnTo>
                    <a:pt x="7168" y="211619"/>
                  </a:lnTo>
                  <a:lnTo>
                    <a:pt x="5590" y="231155"/>
                  </a:lnTo>
                  <a:lnTo>
                    <a:pt x="3727" y="251484"/>
                  </a:lnTo>
                  <a:lnTo>
                    <a:pt x="2485" y="273151"/>
                  </a:lnTo>
                  <a:lnTo>
                    <a:pt x="1657" y="295711"/>
                  </a:lnTo>
                  <a:lnTo>
                    <a:pt x="1105" y="318866"/>
                  </a:lnTo>
                  <a:lnTo>
                    <a:pt x="328" y="351454"/>
                  </a:lnTo>
                  <a:lnTo>
                    <a:pt x="146" y="378553"/>
                  </a:lnTo>
                  <a:lnTo>
                    <a:pt x="65" y="407638"/>
                  </a:lnTo>
                  <a:lnTo>
                    <a:pt x="0" y="4309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333"/>
            <p:cNvSpPr/>
            <p:nvPr>
              <p:custDataLst>
                <p:tags r:id="rId22"/>
              </p:custDataLst>
            </p:nvPr>
          </p:nvSpPr>
          <p:spPr>
            <a:xfrm>
              <a:off x="8143418" y="5777080"/>
              <a:ext cx="102250" cy="58429"/>
            </a:xfrm>
            <a:custGeom>
              <a:avLst/>
              <a:gdLst/>
              <a:ahLst/>
              <a:cxnLst/>
              <a:rect l="0" t="0" r="0" b="0"/>
              <a:pathLst>
                <a:path w="102250" h="58429">
                  <a:moveTo>
                    <a:pt x="0" y="0"/>
                  </a:moveTo>
                  <a:lnTo>
                    <a:pt x="0" y="0"/>
                  </a:lnTo>
                  <a:lnTo>
                    <a:pt x="32159" y="0"/>
                  </a:lnTo>
                  <a:lnTo>
                    <a:pt x="46407" y="811"/>
                  </a:lnTo>
                  <a:lnTo>
                    <a:pt x="70622" y="10165"/>
                  </a:lnTo>
                  <a:lnTo>
                    <a:pt x="93529" y="24382"/>
                  </a:lnTo>
                  <a:lnTo>
                    <a:pt x="96436" y="27616"/>
                  </a:lnTo>
                  <a:lnTo>
                    <a:pt x="101484" y="41366"/>
                  </a:lnTo>
                  <a:lnTo>
                    <a:pt x="102249" y="5842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SMARTInkShape-334"/>
          <p:cNvSpPr/>
          <p:nvPr>
            <p:custDataLst>
              <p:tags r:id="rId5"/>
            </p:custDataLst>
          </p:nvPr>
        </p:nvSpPr>
        <p:spPr>
          <a:xfrm>
            <a:off x="4243853" y="5806551"/>
            <a:ext cx="180526" cy="624691"/>
          </a:xfrm>
          <a:custGeom>
            <a:avLst/>
            <a:gdLst/>
            <a:ahLst/>
            <a:cxnLst/>
            <a:rect l="0" t="0" r="0" b="0"/>
            <a:pathLst>
              <a:path w="180526" h="624691">
                <a:moveTo>
                  <a:pt x="152863" y="613238"/>
                </a:moveTo>
                <a:lnTo>
                  <a:pt x="152863" y="613238"/>
                </a:lnTo>
                <a:lnTo>
                  <a:pt x="146574" y="619527"/>
                </a:lnTo>
                <a:lnTo>
                  <a:pt x="134910" y="621153"/>
                </a:lnTo>
                <a:lnTo>
                  <a:pt x="129194" y="624330"/>
                </a:lnTo>
                <a:lnTo>
                  <a:pt x="126535" y="624690"/>
                </a:lnTo>
                <a:lnTo>
                  <a:pt x="102748" y="616874"/>
                </a:lnTo>
                <a:lnTo>
                  <a:pt x="89434" y="607314"/>
                </a:lnTo>
                <a:lnTo>
                  <a:pt x="74181" y="590638"/>
                </a:lnTo>
                <a:lnTo>
                  <a:pt x="52282" y="559889"/>
                </a:lnTo>
                <a:lnTo>
                  <a:pt x="41205" y="528582"/>
                </a:lnTo>
                <a:lnTo>
                  <a:pt x="29792" y="500693"/>
                </a:lnTo>
                <a:lnTo>
                  <a:pt x="20009" y="471872"/>
                </a:lnTo>
                <a:lnTo>
                  <a:pt x="11971" y="438896"/>
                </a:lnTo>
                <a:lnTo>
                  <a:pt x="8327" y="403429"/>
                </a:lnTo>
                <a:lnTo>
                  <a:pt x="5310" y="377165"/>
                </a:lnTo>
                <a:lnTo>
                  <a:pt x="2076" y="350074"/>
                </a:lnTo>
                <a:lnTo>
                  <a:pt x="639" y="324508"/>
                </a:lnTo>
                <a:lnTo>
                  <a:pt x="0" y="299620"/>
                </a:lnTo>
                <a:lnTo>
                  <a:pt x="527" y="275035"/>
                </a:lnTo>
                <a:lnTo>
                  <a:pt x="3467" y="250582"/>
                </a:lnTo>
                <a:lnTo>
                  <a:pt x="5314" y="226189"/>
                </a:lnTo>
                <a:lnTo>
                  <a:pt x="6947" y="201823"/>
                </a:lnTo>
                <a:lnTo>
                  <a:pt x="12428" y="166105"/>
                </a:lnTo>
                <a:lnTo>
                  <a:pt x="20004" y="134604"/>
                </a:lnTo>
                <a:lnTo>
                  <a:pt x="31355" y="104712"/>
                </a:lnTo>
                <a:lnTo>
                  <a:pt x="41030" y="76109"/>
                </a:lnTo>
                <a:lnTo>
                  <a:pt x="58429" y="46386"/>
                </a:lnTo>
                <a:lnTo>
                  <a:pt x="89340" y="14597"/>
                </a:lnTo>
                <a:lnTo>
                  <a:pt x="101908" y="6345"/>
                </a:lnTo>
                <a:lnTo>
                  <a:pt x="118920" y="1699"/>
                </a:lnTo>
                <a:lnTo>
                  <a:pt x="145447" y="0"/>
                </a:lnTo>
                <a:lnTo>
                  <a:pt x="153895" y="4186"/>
                </a:lnTo>
                <a:lnTo>
                  <a:pt x="168665" y="16219"/>
                </a:lnTo>
                <a:lnTo>
                  <a:pt x="176841" y="27798"/>
                </a:lnTo>
                <a:lnTo>
                  <a:pt x="180525" y="45384"/>
                </a:lnTo>
                <a:lnTo>
                  <a:pt x="176092" y="80321"/>
                </a:lnTo>
                <a:lnTo>
                  <a:pt x="171157" y="109343"/>
                </a:lnTo>
                <a:lnTo>
                  <a:pt x="160010" y="140038"/>
                </a:lnTo>
                <a:lnTo>
                  <a:pt x="147162" y="170209"/>
                </a:lnTo>
                <a:lnTo>
                  <a:pt x="121935" y="205268"/>
                </a:lnTo>
                <a:lnTo>
                  <a:pt x="97087" y="229964"/>
                </a:lnTo>
                <a:lnTo>
                  <a:pt x="92097" y="231904"/>
                </a:lnTo>
                <a:lnTo>
                  <a:pt x="90442" y="233233"/>
                </a:lnTo>
                <a:lnTo>
                  <a:pt x="87300" y="238168"/>
                </a:lnTo>
                <a:lnTo>
                  <a:pt x="80972" y="240418"/>
                </a:lnTo>
                <a:lnTo>
                  <a:pt x="80590" y="239719"/>
                </a:lnTo>
                <a:lnTo>
                  <a:pt x="80167" y="236781"/>
                </a:lnTo>
                <a:lnTo>
                  <a:pt x="80865" y="235672"/>
                </a:lnTo>
                <a:lnTo>
                  <a:pt x="82142" y="234933"/>
                </a:lnTo>
                <a:lnTo>
                  <a:pt x="86146" y="233747"/>
                </a:lnTo>
                <a:lnTo>
                  <a:pt x="101738" y="218848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ARTInkShape-335"/>
          <p:cNvSpPr/>
          <p:nvPr>
            <p:custDataLst>
              <p:tags r:id="rId6"/>
            </p:custDataLst>
          </p:nvPr>
        </p:nvSpPr>
        <p:spPr>
          <a:xfrm>
            <a:off x="4484358" y="6032840"/>
            <a:ext cx="94946" cy="320907"/>
          </a:xfrm>
          <a:custGeom>
            <a:avLst/>
            <a:gdLst/>
            <a:ahLst/>
            <a:cxnLst/>
            <a:rect l="0" t="0" r="0" b="0"/>
            <a:pathLst>
              <a:path w="94946" h="320907">
                <a:moveTo>
                  <a:pt x="0" y="116719"/>
                </a:moveTo>
                <a:lnTo>
                  <a:pt x="0" y="116719"/>
                </a:lnTo>
                <a:lnTo>
                  <a:pt x="0" y="81611"/>
                </a:lnTo>
                <a:lnTo>
                  <a:pt x="0" y="48997"/>
                </a:lnTo>
                <a:lnTo>
                  <a:pt x="811" y="20189"/>
                </a:lnTo>
                <a:lnTo>
                  <a:pt x="7277" y="0"/>
                </a:lnTo>
                <a:lnTo>
                  <a:pt x="11173" y="3781"/>
                </a:lnTo>
                <a:lnTo>
                  <a:pt x="13081" y="7825"/>
                </a:lnTo>
                <a:lnTo>
                  <a:pt x="16731" y="39203"/>
                </a:lnTo>
                <a:lnTo>
                  <a:pt x="22040" y="73270"/>
                </a:lnTo>
                <a:lnTo>
                  <a:pt x="29720" y="104349"/>
                </a:lnTo>
                <a:lnTo>
                  <a:pt x="35175" y="137629"/>
                </a:lnTo>
                <a:lnTo>
                  <a:pt x="37064" y="172665"/>
                </a:lnTo>
                <a:lnTo>
                  <a:pt x="42246" y="203871"/>
                </a:lnTo>
                <a:lnTo>
                  <a:pt x="43614" y="240003"/>
                </a:lnTo>
                <a:lnTo>
                  <a:pt x="42948" y="256940"/>
                </a:lnTo>
                <a:lnTo>
                  <a:pt x="35905" y="289259"/>
                </a:lnTo>
                <a:lnTo>
                  <a:pt x="30776" y="299246"/>
                </a:lnTo>
                <a:lnTo>
                  <a:pt x="30255" y="301700"/>
                </a:lnTo>
                <a:lnTo>
                  <a:pt x="23017" y="312467"/>
                </a:lnTo>
                <a:lnTo>
                  <a:pt x="20238" y="313271"/>
                </a:lnTo>
                <a:lnTo>
                  <a:pt x="18361" y="313485"/>
                </a:lnTo>
                <a:lnTo>
                  <a:pt x="17110" y="314439"/>
                </a:lnTo>
                <a:lnTo>
                  <a:pt x="15719" y="317664"/>
                </a:lnTo>
                <a:lnTo>
                  <a:pt x="14537" y="318848"/>
                </a:lnTo>
                <a:lnTo>
                  <a:pt x="8416" y="320906"/>
                </a:lnTo>
                <a:lnTo>
                  <a:pt x="8045" y="320198"/>
                </a:lnTo>
                <a:lnTo>
                  <a:pt x="7633" y="317248"/>
                </a:lnTo>
                <a:lnTo>
                  <a:pt x="6712" y="316136"/>
                </a:lnTo>
                <a:lnTo>
                  <a:pt x="92" y="313939"/>
                </a:lnTo>
                <a:lnTo>
                  <a:pt x="8" y="307628"/>
                </a:lnTo>
                <a:lnTo>
                  <a:pt x="817" y="307289"/>
                </a:lnTo>
                <a:lnTo>
                  <a:pt x="3880" y="306912"/>
                </a:lnTo>
                <a:lnTo>
                  <a:pt x="5021" y="306000"/>
                </a:lnTo>
                <a:lnTo>
                  <a:pt x="6289" y="302823"/>
                </a:lnTo>
                <a:lnTo>
                  <a:pt x="7438" y="301651"/>
                </a:lnTo>
                <a:lnTo>
                  <a:pt x="13503" y="299615"/>
                </a:lnTo>
                <a:lnTo>
                  <a:pt x="31978" y="299309"/>
                </a:lnTo>
                <a:lnTo>
                  <a:pt x="36664" y="297144"/>
                </a:lnTo>
                <a:lnTo>
                  <a:pt x="41451" y="294288"/>
                </a:lnTo>
                <a:lnTo>
                  <a:pt x="51138" y="292455"/>
                </a:lnTo>
                <a:lnTo>
                  <a:pt x="64290" y="292030"/>
                </a:lnTo>
                <a:lnTo>
                  <a:pt x="71277" y="297028"/>
                </a:lnTo>
                <a:lnTo>
                  <a:pt x="78105" y="299443"/>
                </a:lnTo>
                <a:lnTo>
                  <a:pt x="86226" y="305506"/>
                </a:lnTo>
                <a:lnTo>
                  <a:pt x="94945" y="306610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SMARTInkShape-Group75"/>
          <p:cNvGrpSpPr/>
          <p:nvPr/>
        </p:nvGrpSpPr>
        <p:grpSpPr>
          <a:xfrm>
            <a:off x="4806013" y="5879329"/>
            <a:ext cx="182288" cy="167982"/>
            <a:chOff x="4806013" y="5879329"/>
            <a:chExt cx="182288" cy="167982"/>
          </a:xfrm>
        </p:grpSpPr>
        <p:sp>
          <p:nvSpPr>
            <p:cNvPr id="92" name="SMARTInkShape-336"/>
            <p:cNvSpPr/>
            <p:nvPr>
              <p:custDataLst>
                <p:tags r:id="rId19"/>
              </p:custDataLst>
            </p:nvPr>
          </p:nvSpPr>
          <p:spPr>
            <a:xfrm>
              <a:off x="4827623" y="6033379"/>
              <a:ext cx="160678" cy="13932"/>
            </a:xfrm>
            <a:custGeom>
              <a:avLst/>
              <a:gdLst/>
              <a:ahLst/>
              <a:cxnLst/>
              <a:rect l="0" t="0" r="0" b="0"/>
              <a:pathLst>
                <a:path w="160678" h="13932">
                  <a:moveTo>
                    <a:pt x="0" y="6628"/>
                  </a:moveTo>
                  <a:lnTo>
                    <a:pt x="0" y="6628"/>
                  </a:lnTo>
                  <a:lnTo>
                    <a:pt x="32635" y="6628"/>
                  </a:lnTo>
                  <a:lnTo>
                    <a:pt x="46548" y="5816"/>
                  </a:lnTo>
                  <a:lnTo>
                    <a:pt x="75495" y="0"/>
                  </a:lnTo>
                  <a:lnTo>
                    <a:pt x="90085" y="336"/>
                  </a:lnTo>
                  <a:lnTo>
                    <a:pt x="124311" y="6779"/>
                  </a:lnTo>
                  <a:lnTo>
                    <a:pt x="160677" y="1393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337"/>
            <p:cNvSpPr/>
            <p:nvPr>
              <p:custDataLst>
                <p:tags r:id="rId20"/>
              </p:custDataLst>
            </p:nvPr>
          </p:nvSpPr>
          <p:spPr>
            <a:xfrm>
              <a:off x="4806013" y="5879329"/>
              <a:ext cx="145367" cy="87643"/>
            </a:xfrm>
            <a:custGeom>
              <a:avLst/>
              <a:gdLst/>
              <a:ahLst/>
              <a:cxnLst/>
              <a:rect l="0" t="0" r="0" b="0"/>
              <a:pathLst>
                <a:path w="145367" h="87643">
                  <a:moveTo>
                    <a:pt x="7003" y="0"/>
                  </a:moveTo>
                  <a:lnTo>
                    <a:pt x="7003" y="0"/>
                  </a:lnTo>
                  <a:lnTo>
                    <a:pt x="7003" y="3877"/>
                  </a:lnTo>
                  <a:lnTo>
                    <a:pt x="4839" y="7945"/>
                  </a:lnTo>
                  <a:lnTo>
                    <a:pt x="715" y="13291"/>
                  </a:lnTo>
                  <a:lnTo>
                    <a:pt x="0" y="18094"/>
                  </a:lnTo>
                  <a:lnTo>
                    <a:pt x="1997" y="22378"/>
                  </a:lnTo>
                  <a:lnTo>
                    <a:pt x="6014" y="27864"/>
                  </a:lnTo>
                  <a:lnTo>
                    <a:pt x="17658" y="33967"/>
                  </a:lnTo>
                  <a:lnTo>
                    <a:pt x="51439" y="42254"/>
                  </a:lnTo>
                  <a:lnTo>
                    <a:pt x="80092" y="45847"/>
                  </a:lnTo>
                  <a:lnTo>
                    <a:pt x="95647" y="50082"/>
                  </a:lnTo>
                  <a:lnTo>
                    <a:pt x="107346" y="51730"/>
                  </a:lnTo>
                  <a:lnTo>
                    <a:pt x="129408" y="58119"/>
                  </a:lnTo>
                  <a:lnTo>
                    <a:pt x="136647" y="63386"/>
                  </a:lnTo>
                  <a:lnTo>
                    <a:pt x="144408" y="65423"/>
                  </a:lnTo>
                  <a:lnTo>
                    <a:pt x="144862" y="66337"/>
                  </a:lnTo>
                  <a:lnTo>
                    <a:pt x="145366" y="69517"/>
                  </a:lnTo>
                  <a:lnTo>
                    <a:pt x="143426" y="73636"/>
                  </a:lnTo>
                  <a:lnTo>
                    <a:pt x="139446" y="79015"/>
                  </a:lnTo>
                  <a:lnTo>
                    <a:pt x="138466" y="8764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SMARTInkShape-Group76"/>
          <p:cNvGrpSpPr/>
          <p:nvPr/>
        </p:nvGrpSpPr>
        <p:grpSpPr>
          <a:xfrm>
            <a:off x="5207406" y="5718652"/>
            <a:ext cx="1070236" cy="978672"/>
            <a:chOff x="5207406" y="5718652"/>
            <a:chExt cx="1070236" cy="978672"/>
          </a:xfrm>
        </p:grpSpPr>
        <p:sp>
          <p:nvSpPr>
            <p:cNvPr id="95" name="SMARTInkShape-338"/>
            <p:cNvSpPr/>
            <p:nvPr>
              <p:custDataLst>
                <p:tags r:id="rId7"/>
              </p:custDataLst>
            </p:nvPr>
          </p:nvSpPr>
          <p:spPr>
            <a:xfrm>
              <a:off x="6179679" y="6098561"/>
              <a:ext cx="97963" cy="196174"/>
            </a:xfrm>
            <a:custGeom>
              <a:avLst/>
              <a:gdLst/>
              <a:ahLst/>
              <a:cxnLst/>
              <a:rect l="0" t="0" r="0" b="0"/>
              <a:pathLst>
                <a:path w="97963" h="196174">
                  <a:moveTo>
                    <a:pt x="72129" y="50998"/>
                  </a:moveTo>
                  <a:lnTo>
                    <a:pt x="72129" y="50998"/>
                  </a:lnTo>
                  <a:lnTo>
                    <a:pt x="72129" y="47121"/>
                  </a:lnTo>
                  <a:lnTo>
                    <a:pt x="69965" y="43053"/>
                  </a:lnTo>
                  <a:lnTo>
                    <a:pt x="67110" y="38540"/>
                  </a:lnTo>
                  <a:lnTo>
                    <a:pt x="64691" y="31438"/>
                  </a:lnTo>
                  <a:lnTo>
                    <a:pt x="37045" y="1316"/>
                  </a:lnTo>
                  <a:lnTo>
                    <a:pt x="19284" y="0"/>
                  </a:lnTo>
                  <a:lnTo>
                    <a:pt x="17423" y="1581"/>
                  </a:lnTo>
                  <a:lnTo>
                    <a:pt x="3681" y="34213"/>
                  </a:lnTo>
                  <a:lnTo>
                    <a:pt x="0" y="60125"/>
                  </a:lnTo>
                  <a:lnTo>
                    <a:pt x="1438" y="95660"/>
                  </a:lnTo>
                  <a:lnTo>
                    <a:pt x="9295" y="130060"/>
                  </a:lnTo>
                  <a:lnTo>
                    <a:pt x="21066" y="165522"/>
                  </a:lnTo>
                  <a:lnTo>
                    <a:pt x="30755" y="186869"/>
                  </a:lnTo>
                  <a:lnTo>
                    <a:pt x="33997" y="190269"/>
                  </a:lnTo>
                  <a:lnTo>
                    <a:pt x="41927" y="194046"/>
                  </a:lnTo>
                  <a:lnTo>
                    <a:pt x="51639" y="196173"/>
                  </a:lnTo>
                  <a:lnTo>
                    <a:pt x="54411" y="194849"/>
                  </a:lnTo>
                  <a:lnTo>
                    <a:pt x="59656" y="189049"/>
                  </a:lnTo>
                  <a:lnTo>
                    <a:pt x="79421" y="153124"/>
                  </a:lnTo>
                  <a:lnTo>
                    <a:pt x="89169" y="129870"/>
                  </a:lnTo>
                  <a:lnTo>
                    <a:pt x="95562" y="94626"/>
                  </a:lnTo>
                  <a:lnTo>
                    <a:pt x="97962" y="80938"/>
                  </a:lnTo>
                  <a:lnTo>
                    <a:pt x="94751" y="64107"/>
                  </a:lnTo>
                  <a:lnTo>
                    <a:pt x="86396" y="46044"/>
                  </a:lnTo>
                  <a:lnTo>
                    <a:pt x="76931" y="34420"/>
                  </a:lnTo>
                  <a:lnTo>
                    <a:pt x="72099" y="31458"/>
                  </a:lnTo>
                  <a:lnTo>
                    <a:pt x="69674" y="30668"/>
                  </a:lnTo>
                  <a:lnTo>
                    <a:pt x="62653" y="31954"/>
                  </a:lnTo>
                  <a:lnTo>
                    <a:pt x="35612" y="4369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339"/>
            <p:cNvSpPr/>
            <p:nvPr>
              <p:custDataLst>
                <p:tags r:id="rId8"/>
              </p:custDataLst>
            </p:nvPr>
          </p:nvSpPr>
          <p:spPr>
            <a:xfrm>
              <a:off x="5981578" y="6259112"/>
              <a:ext cx="116858" cy="14608"/>
            </a:xfrm>
            <a:custGeom>
              <a:avLst/>
              <a:gdLst/>
              <a:ahLst/>
              <a:cxnLst/>
              <a:rect l="0" t="0" r="0" b="0"/>
              <a:pathLst>
                <a:path w="116858" h="14608">
                  <a:moveTo>
                    <a:pt x="0" y="14607"/>
                  </a:moveTo>
                  <a:lnTo>
                    <a:pt x="0" y="14607"/>
                  </a:lnTo>
                  <a:lnTo>
                    <a:pt x="0" y="8318"/>
                  </a:lnTo>
                  <a:lnTo>
                    <a:pt x="811" y="7980"/>
                  </a:lnTo>
                  <a:lnTo>
                    <a:pt x="32137" y="3434"/>
                  </a:lnTo>
                  <a:lnTo>
                    <a:pt x="67004" y="301"/>
                  </a:lnTo>
                  <a:lnTo>
                    <a:pt x="100015" y="12"/>
                  </a:lnTo>
                  <a:lnTo>
                    <a:pt x="11685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340"/>
            <p:cNvSpPr/>
            <p:nvPr>
              <p:custDataLst>
                <p:tags r:id="rId9"/>
              </p:custDataLst>
            </p:nvPr>
          </p:nvSpPr>
          <p:spPr>
            <a:xfrm>
              <a:off x="6010792" y="6098434"/>
              <a:ext cx="73036" cy="58430"/>
            </a:xfrm>
            <a:custGeom>
              <a:avLst/>
              <a:gdLst/>
              <a:ahLst/>
              <a:cxnLst/>
              <a:rect l="0" t="0" r="0" b="0"/>
              <a:pathLst>
                <a:path w="73036" h="58430">
                  <a:moveTo>
                    <a:pt x="0" y="0"/>
                  </a:moveTo>
                  <a:lnTo>
                    <a:pt x="0" y="0"/>
                  </a:lnTo>
                  <a:lnTo>
                    <a:pt x="10881" y="10880"/>
                  </a:lnTo>
                  <a:lnTo>
                    <a:pt x="15115" y="12951"/>
                  </a:lnTo>
                  <a:lnTo>
                    <a:pt x="35040" y="16626"/>
                  </a:lnTo>
                  <a:lnTo>
                    <a:pt x="53473" y="31767"/>
                  </a:lnTo>
                  <a:lnTo>
                    <a:pt x="62469" y="41411"/>
                  </a:lnTo>
                  <a:lnTo>
                    <a:pt x="66257" y="50977"/>
                  </a:lnTo>
                  <a:lnTo>
                    <a:pt x="73035" y="5842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341"/>
            <p:cNvSpPr/>
            <p:nvPr>
              <p:custDataLst>
                <p:tags r:id="rId10"/>
              </p:custDataLst>
            </p:nvPr>
          </p:nvSpPr>
          <p:spPr>
            <a:xfrm>
              <a:off x="5740562" y="6390575"/>
              <a:ext cx="94947" cy="306749"/>
            </a:xfrm>
            <a:custGeom>
              <a:avLst/>
              <a:gdLst/>
              <a:ahLst/>
              <a:cxnLst/>
              <a:rect l="0" t="0" r="0" b="0"/>
              <a:pathLst>
                <a:path w="94947" h="306749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7944" y="5780"/>
                  </a:lnTo>
                  <a:lnTo>
                    <a:pt x="19561" y="7914"/>
                  </a:lnTo>
                  <a:lnTo>
                    <a:pt x="29231" y="13045"/>
                  </a:lnTo>
                  <a:lnTo>
                    <a:pt x="31660" y="13565"/>
                  </a:lnTo>
                  <a:lnTo>
                    <a:pt x="56130" y="34441"/>
                  </a:lnTo>
                  <a:lnTo>
                    <a:pt x="68117" y="47895"/>
                  </a:lnTo>
                  <a:lnTo>
                    <a:pt x="84990" y="82980"/>
                  </a:lnTo>
                  <a:lnTo>
                    <a:pt x="92739" y="110075"/>
                  </a:lnTo>
                  <a:lnTo>
                    <a:pt x="94511" y="142747"/>
                  </a:lnTo>
                  <a:lnTo>
                    <a:pt x="94860" y="175440"/>
                  </a:lnTo>
                  <a:lnTo>
                    <a:pt x="94920" y="202831"/>
                  </a:lnTo>
                  <a:lnTo>
                    <a:pt x="94941" y="239003"/>
                  </a:lnTo>
                  <a:lnTo>
                    <a:pt x="94945" y="269832"/>
                  </a:lnTo>
                  <a:lnTo>
                    <a:pt x="94946" y="304740"/>
                  </a:lnTo>
                  <a:lnTo>
                    <a:pt x="94134" y="305409"/>
                  </a:lnTo>
                  <a:lnTo>
                    <a:pt x="87643" y="3067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342"/>
            <p:cNvSpPr/>
            <p:nvPr>
              <p:custDataLst>
                <p:tags r:id="rId11"/>
              </p:custDataLst>
            </p:nvPr>
          </p:nvSpPr>
          <p:spPr>
            <a:xfrm>
              <a:off x="5639885" y="6441699"/>
              <a:ext cx="71436" cy="141489"/>
            </a:xfrm>
            <a:custGeom>
              <a:avLst/>
              <a:gdLst/>
              <a:ahLst/>
              <a:cxnLst/>
              <a:rect l="0" t="0" r="0" b="0"/>
              <a:pathLst>
                <a:path w="71436" h="141489">
                  <a:moveTo>
                    <a:pt x="34945" y="0"/>
                  </a:moveTo>
                  <a:lnTo>
                    <a:pt x="34945" y="0"/>
                  </a:lnTo>
                  <a:lnTo>
                    <a:pt x="31068" y="3877"/>
                  </a:lnTo>
                  <a:lnTo>
                    <a:pt x="27001" y="5781"/>
                  </a:lnTo>
                  <a:lnTo>
                    <a:pt x="15385" y="7915"/>
                  </a:lnTo>
                  <a:lnTo>
                    <a:pt x="10563" y="11092"/>
                  </a:lnTo>
                  <a:lnTo>
                    <a:pt x="7879" y="15209"/>
                  </a:lnTo>
                  <a:lnTo>
                    <a:pt x="5874" y="19744"/>
                  </a:lnTo>
                  <a:lnTo>
                    <a:pt x="2279" y="24464"/>
                  </a:lnTo>
                  <a:lnTo>
                    <a:pt x="139" y="31431"/>
                  </a:lnTo>
                  <a:lnTo>
                    <a:pt x="0" y="40750"/>
                  </a:lnTo>
                  <a:lnTo>
                    <a:pt x="4359" y="68732"/>
                  </a:lnTo>
                  <a:lnTo>
                    <a:pt x="6745" y="84918"/>
                  </a:lnTo>
                  <a:lnTo>
                    <a:pt x="22105" y="117620"/>
                  </a:lnTo>
                  <a:lnTo>
                    <a:pt x="32379" y="134560"/>
                  </a:lnTo>
                  <a:lnTo>
                    <a:pt x="37321" y="140414"/>
                  </a:lnTo>
                  <a:lnTo>
                    <a:pt x="39775" y="141488"/>
                  </a:lnTo>
                  <a:lnTo>
                    <a:pt x="42223" y="141392"/>
                  </a:lnTo>
                  <a:lnTo>
                    <a:pt x="47107" y="139123"/>
                  </a:lnTo>
                  <a:lnTo>
                    <a:pt x="51982" y="135409"/>
                  </a:lnTo>
                  <a:lnTo>
                    <a:pt x="54690" y="128889"/>
                  </a:lnTo>
                  <a:lnTo>
                    <a:pt x="64210" y="92411"/>
                  </a:lnTo>
                  <a:lnTo>
                    <a:pt x="70719" y="68308"/>
                  </a:lnTo>
                  <a:lnTo>
                    <a:pt x="71435" y="45602"/>
                  </a:lnTo>
                  <a:lnTo>
                    <a:pt x="65172" y="37690"/>
                  </a:lnTo>
                  <a:lnTo>
                    <a:pt x="64249" y="30333"/>
                  </a:lnTo>
                  <a:lnTo>
                    <a:pt x="56856" y="2191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343"/>
            <p:cNvSpPr/>
            <p:nvPr>
              <p:custDataLst>
                <p:tags r:id="rId12"/>
              </p:custDataLst>
            </p:nvPr>
          </p:nvSpPr>
          <p:spPr>
            <a:xfrm>
              <a:off x="5521513" y="6346754"/>
              <a:ext cx="65676" cy="292141"/>
            </a:xfrm>
            <a:custGeom>
              <a:avLst/>
              <a:gdLst/>
              <a:ahLst/>
              <a:cxnLst/>
              <a:rect l="0" t="0" r="0" b="0"/>
              <a:pathLst>
                <a:path w="65676" h="292141">
                  <a:moveTo>
                    <a:pt x="65675" y="0"/>
                  </a:moveTo>
                  <a:lnTo>
                    <a:pt x="65675" y="0"/>
                  </a:lnTo>
                  <a:lnTo>
                    <a:pt x="41293" y="0"/>
                  </a:lnTo>
                  <a:lnTo>
                    <a:pt x="39682" y="811"/>
                  </a:lnTo>
                  <a:lnTo>
                    <a:pt x="38609" y="2164"/>
                  </a:lnTo>
                  <a:lnTo>
                    <a:pt x="37893" y="3877"/>
                  </a:lnTo>
                  <a:lnTo>
                    <a:pt x="36604" y="5019"/>
                  </a:lnTo>
                  <a:lnTo>
                    <a:pt x="33008" y="6288"/>
                  </a:lnTo>
                  <a:lnTo>
                    <a:pt x="28705" y="11180"/>
                  </a:lnTo>
                  <a:lnTo>
                    <a:pt x="16926" y="33782"/>
                  </a:lnTo>
                  <a:lnTo>
                    <a:pt x="7236" y="67115"/>
                  </a:lnTo>
                  <a:lnTo>
                    <a:pt x="2104" y="97519"/>
                  </a:lnTo>
                  <a:lnTo>
                    <a:pt x="584" y="132226"/>
                  </a:lnTo>
                  <a:lnTo>
                    <a:pt x="134" y="166042"/>
                  </a:lnTo>
                  <a:lnTo>
                    <a:pt x="0" y="196620"/>
                  </a:lnTo>
                  <a:lnTo>
                    <a:pt x="2124" y="226239"/>
                  </a:lnTo>
                  <a:lnTo>
                    <a:pt x="10057" y="253409"/>
                  </a:lnTo>
                  <a:lnTo>
                    <a:pt x="21924" y="275980"/>
                  </a:lnTo>
                  <a:lnTo>
                    <a:pt x="36462" y="29214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344"/>
            <p:cNvSpPr/>
            <p:nvPr>
              <p:custDataLst>
                <p:tags r:id="rId13"/>
              </p:custDataLst>
            </p:nvPr>
          </p:nvSpPr>
          <p:spPr>
            <a:xfrm>
              <a:off x="5280441" y="6317540"/>
              <a:ext cx="197196" cy="313557"/>
            </a:xfrm>
            <a:custGeom>
              <a:avLst/>
              <a:gdLst/>
              <a:ahLst/>
              <a:cxnLst/>
              <a:rect l="0" t="0" r="0" b="0"/>
              <a:pathLst>
                <a:path w="197196" h="313557">
                  <a:moveTo>
                    <a:pt x="0" y="36518"/>
                  </a:moveTo>
                  <a:lnTo>
                    <a:pt x="0" y="36518"/>
                  </a:lnTo>
                  <a:lnTo>
                    <a:pt x="3877" y="32641"/>
                  </a:lnTo>
                  <a:lnTo>
                    <a:pt x="7944" y="30736"/>
                  </a:lnTo>
                  <a:lnTo>
                    <a:pt x="41906" y="29222"/>
                  </a:lnTo>
                  <a:lnTo>
                    <a:pt x="51356" y="33546"/>
                  </a:lnTo>
                  <a:lnTo>
                    <a:pt x="86140" y="60972"/>
                  </a:lnTo>
                  <a:lnTo>
                    <a:pt x="116809" y="95281"/>
                  </a:lnTo>
                  <a:lnTo>
                    <a:pt x="143309" y="131507"/>
                  </a:lnTo>
                  <a:lnTo>
                    <a:pt x="157216" y="165705"/>
                  </a:lnTo>
                  <a:lnTo>
                    <a:pt x="165614" y="196745"/>
                  </a:lnTo>
                  <a:lnTo>
                    <a:pt x="167513" y="226319"/>
                  </a:lnTo>
                  <a:lnTo>
                    <a:pt x="167919" y="260750"/>
                  </a:lnTo>
                  <a:lnTo>
                    <a:pt x="165799" y="279053"/>
                  </a:lnTo>
                  <a:lnTo>
                    <a:pt x="160030" y="295566"/>
                  </a:lnTo>
                  <a:lnTo>
                    <a:pt x="150811" y="308416"/>
                  </a:lnTo>
                  <a:lnTo>
                    <a:pt x="143850" y="311546"/>
                  </a:lnTo>
                  <a:lnTo>
                    <a:pt x="130033" y="313556"/>
                  </a:lnTo>
                  <a:lnTo>
                    <a:pt x="127263" y="312098"/>
                  </a:lnTo>
                  <a:lnTo>
                    <a:pt x="107027" y="293315"/>
                  </a:lnTo>
                  <a:lnTo>
                    <a:pt x="100856" y="282113"/>
                  </a:lnTo>
                  <a:lnTo>
                    <a:pt x="96113" y="249254"/>
                  </a:lnTo>
                  <a:lnTo>
                    <a:pt x="95291" y="221095"/>
                  </a:lnTo>
                  <a:lnTo>
                    <a:pt x="95048" y="191382"/>
                  </a:lnTo>
                  <a:lnTo>
                    <a:pt x="95787" y="158053"/>
                  </a:lnTo>
                  <a:lnTo>
                    <a:pt x="101597" y="127259"/>
                  </a:lnTo>
                  <a:lnTo>
                    <a:pt x="113237" y="98389"/>
                  </a:lnTo>
                  <a:lnTo>
                    <a:pt x="129546" y="66411"/>
                  </a:lnTo>
                  <a:lnTo>
                    <a:pt x="137103" y="51426"/>
                  </a:lnTo>
                  <a:lnTo>
                    <a:pt x="155045" y="30926"/>
                  </a:lnTo>
                  <a:lnTo>
                    <a:pt x="189125" y="7537"/>
                  </a:lnTo>
                  <a:lnTo>
                    <a:pt x="19719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345"/>
            <p:cNvSpPr/>
            <p:nvPr>
              <p:custDataLst>
                <p:tags r:id="rId14"/>
              </p:custDataLst>
            </p:nvPr>
          </p:nvSpPr>
          <p:spPr>
            <a:xfrm>
              <a:off x="5287744" y="6106047"/>
              <a:ext cx="510771" cy="123852"/>
            </a:xfrm>
            <a:custGeom>
              <a:avLst/>
              <a:gdLst/>
              <a:ahLst/>
              <a:cxnLst/>
              <a:rect l="0" t="0" r="0" b="0"/>
              <a:pathLst>
                <a:path w="510771" h="123852">
                  <a:moveTo>
                    <a:pt x="0" y="101940"/>
                  </a:moveTo>
                  <a:lnTo>
                    <a:pt x="0" y="101940"/>
                  </a:lnTo>
                  <a:lnTo>
                    <a:pt x="0" y="87183"/>
                  </a:lnTo>
                  <a:lnTo>
                    <a:pt x="1623" y="83987"/>
                  </a:lnTo>
                  <a:lnTo>
                    <a:pt x="37514" y="48135"/>
                  </a:lnTo>
                  <a:lnTo>
                    <a:pt x="66985" y="24004"/>
                  </a:lnTo>
                  <a:lnTo>
                    <a:pt x="101024" y="10384"/>
                  </a:lnTo>
                  <a:lnTo>
                    <a:pt x="129387" y="3220"/>
                  </a:lnTo>
                  <a:lnTo>
                    <a:pt x="158349" y="737"/>
                  </a:lnTo>
                  <a:lnTo>
                    <a:pt x="188300" y="0"/>
                  </a:lnTo>
                  <a:lnTo>
                    <a:pt x="222512" y="594"/>
                  </a:lnTo>
                  <a:lnTo>
                    <a:pt x="258345" y="5549"/>
                  </a:lnTo>
                  <a:lnTo>
                    <a:pt x="294661" y="12156"/>
                  </a:lnTo>
                  <a:lnTo>
                    <a:pt x="331118" y="19254"/>
                  </a:lnTo>
                  <a:lnTo>
                    <a:pt x="366807" y="26496"/>
                  </a:lnTo>
                  <a:lnTo>
                    <a:pt x="398300" y="33782"/>
                  </a:lnTo>
                  <a:lnTo>
                    <a:pt x="427378" y="41891"/>
                  </a:lnTo>
                  <a:lnTo>
                    <a:pt x="459425" y="58760"/>
                  </a:lnTo>
                  <a:lnTo>
                    <a:pt x="493773" y="85225"/>
                  </a:lnTo>
                  <a:lnTo>
                    <a:pt x="503094" y="96176"/>
                  </a:lnTo>
                  <a:lnTo>
                    <a:pt x="508831" y="107536"/>
                  </a:lnTo>
                  <a:lnTo>
                    <a:pt x="510770" y="114767"/>
                  </a:lnTo>
                  <a:lnTo>
                    <a:pt x="508871" y="117920"/>
                  </a:lnTo>
                  <a:lnTo>
                    <a:pt x="503943" y="12385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346"/>
            <p:cNvSpPr/>
            <p:nvPr>
              <p:custDataLst>
                <p:tags r:id="rId15"/>
              </p:custDataLst>
            </p:nvPr>
          </p:nvSpPr>
          <p:spPr>
            <a:xfrm>
              <a:off x="5777080" y="5718652"/>
              <a:ext cx="123504" cy="445515"/>
            </a:xfrm>
            <a:custGeom>
              <a:avLst/>
              <a:gdLst/>
              <a:ahLst/>
              <a:cxnLst/>
              <a:rect l="0" t="0" r="0" b="0"/>
              <a:pathLst>
                <a:path w="123504" h="445515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0" y="2163"/>
                  </a:lnTo>
                  <a:lnTo>
                    <a:pt x="6288" y="3877"/>
                  </a:lnTo>
                  <a:lnTo>
                    <a:pt x="7438" y="5019"/>
                  </a:lnTo>
                  <a:lnTo>
                    <a:pt x="15115" y="9016"/>
                  </a:lnTo>
                  <a:lnTo>
                    <a:pt x="51328" y="37203"/>
                  </a:lnTo>
                  <a:lnTo>
                    <a:pt x="60141" y="47372"/>
                  </a:lnTo>
                  <a:lnTo>
                    <a:pt x="78931" y="80806"/>
                  </a:lnTo>
                  <a:lnTo>
                    <a:pt x="96772" y="114664"/>
                  </a:lnTo>
                  <a:lnTo>
                    <a:pt x="108951" y="147801"/>
                  </a:lnTo>
                  <a:lnTo>
                    <a:pt x="116678" y="175797"/>
                  </a:lnTo>
                  <a:lnTo>
                    <a:pt x="121943" y="204650"/>
                  </a:lnTo>
                  <a:lnTo>
                    <a:pt x="123503" y="233758"/>
                  </a:lnTo>
                  <a:lnTo>
                    <a:pt x="121801" y="262939"/>
                  </a:lnTo>
                  <a:lnTo>
                    <a:pt x="116157" y="292144"/>
                  </a:lnTo>
                  <a:lnTo>
                    <a:pt x="107181" y="321355"/>
                  </a:lnTo>
                  <a:lnTo>
                    <a:pt x="89608" y="356430"/>
                  </a:lnTo>
                  <a:lnTo>
                    <a:pt x="70508" y="391820"/>
                  </a:lnTo>
                  <a:lnTo>
                    <a:pt x="45910" y="428022"/>
                  </a:lnTo>
                  <a:lnTo>
                    <a:pt x="29214" y="4455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347"/>
            <p:cNvSpPr/>
            <p:nvPr>
              <p:custDataLst>
                <p:tags r:id="rId16"/>
              </p:custDataLst>
            </p:nvPr>
          </p:nvSpPr>
          <p:spPr>
            <a:xfrm>
              <a:off x="5587188" y="5803130"/>
              <a:ext cx="80340" cy="242173"/>
            </a:xfrm>
            <a:custGeom>
              <a:avLst/>
              <a:gdLst/>
              <a:ahLst/>
              <a:cxnLst/>
              <a:rect l="0" t="0" r="0" b="0"/>
              <a:pathLst>
                <a:path w="80340" h="242173">
                  <a:moveTo>
                    <a:pt x="0" y="112717"/>
                  </a:moveTo>
                  <a:lnTo>
                    <a:pt x="0" y="112717"/>
                  </a:lnTo>
                  <a:lnTo>
                    <a:pt x="0" y="78414"/>
                  </a:lnTo>
                  <a:lnTo>
                    <a:pt x="0" y="73667"/>
                  </a:lnTo>
                  <a:lnTo>
                    <a:pt x="2165" y="68852"/>
                  </a:lnTo>
                  <a:lnTo>
                    <a:pt x="3878" y="66432"/>
                  </a:lnTo>
                  <a:lnTo>
                    <a:pt x="13746" y="36960"/>
                  </a:lnTo>
                  <a:lnTo>
                    <a:pt x="46176" y="852"/>
                  </a:lnTo>
                  <a:lnTo>
                    <a:pt x="47825" y="0"/>
                  </a:lnTo>
                  <a:lnTo>
                    <a:pt x="48925" y="243"/>
                  </a:lnTo>
                  <a:lnTo>
                    <a:pt x="49659" y="1217"/>
                  </a:lnTo>
                  <a:lnTo>
                    <a:pt x="52638" y="2298"/>
                  </a:lnTo>
                  <a:lnTo>
                    <a:pt x="54568" y="2587"/>
                  </a:lnTo>
                  <a:lnTo>
                    <a:pt x="58877" y="7235"/>
                  </a:lnTo>
                  <a:lnTo>
                    <a:pt x="61162" y="10747"/>
                  </a:lnTo>
                  <a:lnTo>
                    <a:pt x="67295" y="40680"/>
                  </a:lnTo>
                  <a:lnTo>
                    <a:pt x="71901" y="72970"/>
                  </a:lnTo>
                  <a:lnTo>
                    <a:pt x="72700" y="101030"/>
                  </a:lnTo>
                  <a:lnTo>
                    <a:pt x="72936" y="129902"/>
                  </a:lnTo>
                  <a:lnTo>
                    <a:pt x="73006" y="159015"/>
                  </a:lnTo>
                  <a:lnTo>
                    <a:pt x="73030" y="192102"/>
                  </a:lnTo>
                  <a:lnTo>
                    <a:pt x="75198" y="219917"/>
                  </a:lnTo>
                  <a:lnTo>
                    <a:pt x="80038" y="242172"/>
                  </a:lnTo>
                  <a:lnTo>
                    <a:pt x="80139" y="242030"/>
                  </a:lnTo>
                  <a:lnTo>
                    <a:pt x="80339" y="23687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348"/>
            <p:cNvSpPr/>
            <p:nvPr>
              <p:custDataLst>
                <p:tags r:id="rId17"/>
              </p:custDataLst>
            </p:nvPr>
          </p:nvSpPr>
          <p:spPr>
            <a:xfrm>
              <a:off x="5463084" y="5806294"/>
              <a:ext cx="87588" cy="283962"/>
            </a:xfrm>
            <a:custGeom>
              <a:avLst/>
              <a:gdLst/>
              <a:ahLst/>
              <a:cxnLst/>
              <a:rect l="0" t="0" r="0" b="0"/>
              <a:pathLst>
                <a:path w="87588" h="283962">
                  <a:moveTo>
                    <a:pt x="43766" y="0"/>
                  </a:moveTo>
                  <a:lnTo>
                    <a:pt x="43766" y="0"/>
                  </a:lnTo>
                  <a:lnTo>
                    <a:pt x="26598" y="17168"/>
                  </a:lnTo>
                  <a:lnTo>
                    <a:pt x="23963" y="24130"/>
                  </a:lnTo>
                  <a:lnTo>
                    <a:pt x="11813" y="60000"/>
                  </a:lnTo>
                  <a:lnTo>
                    <a:pt x="3130" y="88764"/>
                  </a:lnTo>
                  <a:lnTo>
                    <a:pt x="574" y="124862"/>
                  </a:lnTo>
                  <a:lnTo>
                    <a:pt x="131" y="155746"/>
                  </a:lnTo>
                  <a:lnTo>
                    <a:pt x="0" y="186266"/>
                  </a:lnTo>
                  <a:lnTo>
                    <a:pt x="3833" y="222267"/>
                  </a:lnTo>
                  <a:lnTo>
                    <a:pt x="14743" y="254436"/>
                  </a:lnTo>
                  <a:lnTo>
                    <a:pt x="24328" y="274864"/>
                  </a:lnTo>
                  <a:lnTo>
                    <a:pt x="27561" y="278189"/>
                  </a:lnTo>
                  <a:lnTo>
                    <a:pt x="35482" y="281882"/>
                  </a:lnTo>
                  <a:lnTo>
                    <a:pt x="49066" y="283961"/>
                  </a:lnTo>
                  <a:lnTo>
                    <a:pt x="56401" y="282284"/>
                  </a:lnTo>
                  <a:lnTo>
                    <a:pt x="59492" y="280700"/>
                  </a:lnTo>
                  <a:lnTo>
                    <a:pt x="65092" y="274613"/>
                  </a:lnTo>
                  <a:lnTo>
                    <a:pt x="85011" y="238817"/>
                  </a:lnTo>
                  <a:lnTo>
                    <a:pt x="87587" y="23371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349"/>
            <p:cNvSpPr/>
            <p:nvPr>
              <p:custDataLst>
                <p:tags r:id="rId18"/>
              </p:custDataLst>
            </p:nvPr>
          </p:nvSpPr>
          <p:spPr>
            <a:xfrm>
              <a:off x="5207406" y="5718791"/>
              <a:ext cx="262927" cy="372081"/>
            </a:xfrm>
            <a:custGeom>
              <a:avLst/>
              <a:gdLst/>
              <a:ahLst/>
              <a:cxnLst/>
              <a:rect l="0" t="0" r="0" b="0"/>
              <a:pathLst>
                <a:path w="262927" h="372081">
                  <a:moveTo>
                    <a:pt x="0" y="14468"/>
                  </a:moveTo>
                  <a:lnTo>
                    <a:pt x="0" y="14468"/>
                  </a:lnTo>
                  <a:lnTo>
                    <a:pt x="0" y="20756"/>
                  </a:lnTo>
                  <a:lnTo>
                    <a:pt x="811" y="21094"/>
                  </a:lnTo>
                  <a:lnTo>
                    <a:pt x="6288" y="21682"/>
                  </a:lnTo>
                  <a:lnTo>
                    <a:pt x="39303" y="42142"/>
                  </a:lnTo>
                  <a:lnTo>
                    <a:pt x="73055" y="73091"/>
                  </a:lnTo>
                  <a:lnTo>
                    <a:pt x="97383" y="103097"/>
                  </a:lnTo>
                  <a:lnTo>
                    <a:pt x="114692" y="133683"/>
                  </a:lnTo>
                  <a:lnTo>
                    <a:pt x="126167" y="166865"/>
                  </a:lnTo>
                  <a:lnTo>
                    <a:pt x="133771" y="193340"/>
                  </a:lnTo>
                  <a:lnTo>
                    <a:pt x="137286" y="225619"/>
                  </a:lnTo>
                  <a:lnTo>
                    <a:pt x="134451" y="257004"/>
                  </a:lnTo>
                  <a:lnTo>
                    <a:pt x="131241" y="291670"/>
                  </a:lnTo>
                  <a:lnTo>
                    <a:pt x="124996" y="317781"/>
                  </a:lnTo>
                  <a:lnTo>
                    <a:pt x="105291" y="352349"/>
                  </a:lnTo>
                  <a:lnTo>
                    <a:pt x="100085" y="362373"/>
                  </a:lnTo>
                  <a:lnTo>
                    <a:pt x="96749" y="365695"/>
                  </a:lnTo>
                  <a:lnTo>
                    <a:pt x="88714" y="369386"/>
                  </a:lnTo>
                  <a:lnTo>
                    <a:pt x="71333" y="371950"/>
                  </a:lnTo>
                  <a:lnTo>
                    <a:pt x="67031" y="372080"/>
                  </a:lnTo>
                  <a:lnTo>
                    <a:pt x="64164" y="371355"/>
                  </a:lnTo>
                  <a:lnTo>
                    <a:pt x="62251" y="370061"/>
                  </a:lnTo>
                  <a:lnTo>
                    <a:pt x="59316" y="364835"/>
                  </a:lnTo>
                  <a:lnTo>
                    <a:pt x="48486" y="334834"/>
                  </a:lnTo>
                  <a:lnTo>
                    <a:pt x="45203" y="313619"/>
                  </a:lnTo>
                  <a:lnTo>
                    <a:pt x="48107" y="284160"/>
                  </a:lnTo>
                  <a:lnTo>
                    <a:pt x="54108" y="249734"/>
                  </a:lnTo>
                  <a:lnTo>
                    <a:pt x="61025" y="217713"/>
                  </a:lnTo>
                  <a:lnTo>
                    <a:pt x="72092" y="183791"/>
                  </a:lnTo>
                  <a:lnTo>
                    <a:pt x="85649" y="148042"/>
                  </a:lnTo>
                  <a:lnTo>
                    <a:pt x="99945" y="115629"/>
                  </a:lnTo>
                  <a:lnTo>
                    <a:pt x="118338" y="85468"/>
                  </a:lnTo>
                  <a:lnTo>
                    <a:pt x="141343" y="52837"/>
                  </a:lnTo>
                  <a:lnTo>
                    <a:pt x="176983" y="20525"/>
                  </a:lnTo>
                  <a:lnTo>
                    <a:pt x="199214" y="7880"/>
                  </a:lnTo>
                  <a:lnTo>
                    <a:pt x="217539" y="2237"/>
                  </a:lnTo>
                  <a:lnTo>
                    <a:pt x="245342" y="0"/>
                  </a:lnTo>
                  <a:lnTo>
                    <a:pt x="262926" y="716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0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9773" name="Picture 77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90" y="2438400"/>
            <a:ext cx="684688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5859607"/>
            <a:ext cx="492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plot of simulated Gaussian white noise series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1813"/>
              </p:ext>
            </p:extLst>
          </p:nvPr>
        </p:nvGraphicFramePr>
        <p:xfrm>
          <a:off x="914400" y="2057400"/>
          <a:ext cx="5848350" cy="2590641"/>
        </p:xfrm>
        <a:graphic>
          <a:graphicData uri="http://schemas.openxmlformats.org/drawingml/2006/table">
            <a:tbl>
              <a:tblPr/>
              <a:tblGrid>
                <a:gridCol w="58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721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pl-PL" sz="16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set.seed(1</a:t>
                      </a:r>
                      <a:r>
                        <a:rPr lang="pl-PL" sz="16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 </a:t>
                      </a:r>
                      <a:endParaRPr lang="en-US" sz="1600" dirty="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pl-PL" sz="16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w </a:t>
                      </a:r>
                      <a:r>
                        <a:rPr lang="pl-PL" sz="16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&lt;-rnorm(100) </a:t>
                      </a:r>
                      <a:endParaRPr lang="en-US" sz="1600" dirty="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pl-PL" sz="16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plot(w</a:t>
                      </a:r>
                      <a:r>
                        <a:rPr lang="pl-PL" sz="16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, type = "l") </a:t>
                      </a:r>
                      <a:endParaRPr lang="pl-PL" sz="1600" dirty="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78"/>
          <p:cNvSpPr>
            <a:spLocks noChangeArrowheads="1"/>
          </p:cNvSpPr>
          <p:nvPr/>
        </p:nvSpPr>
        <p:spPr bwMode="auto">
          <a:xfrm>
            <a:off x="1647825" y="3382963"/>
            <a:ext cx="9144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MARTInkShape-350"/>
          <p:cNvSpPr/>
          <p:nvPr>
            <p:custDataLst>
              <p:tags r:id="rId1"/>
            </p:custDataLst>
          </p:nvPr>
        </p:nvSpPr>
        <p:spPr>
          <a:xfrm>
            <a:off x="2388249" y="2475981"/>
            <a:ext cx="496632" cy="29125"/>
          </a:xfrm>
          <a:custGeom>
            <a:avLst/>
            <a:gdLst/>
            <a:ahLst/>
            <a:cxnLst/>
            <a:rect l="0" t="0" r="0" b="0"/>
            <a:pathLst>
              <a:path w="496632" h="29125">
                <a:moveTo>
                  <a:pt x="7304" y="7214"/>
                </a:moveTo>
                <a:lnTo>
                  <a:pt x="7304" y="7214"/>
                </a:lnTo>
                <a:lnTo>
                  <a:pt x="1015" y="7214"/>
                </a:lnTo>
                <a:lnTo>
                  <a:pt x="677" y="6402"/>
                </a:lnTo>
                <a:lnTo>
                  <a:pt x="8" y="0"/>
                </a:lnTo>
                <a:lnTo>
                  <a:pt x="0" y="7125"/>
                </a:lnTo>
                <a:lnTo>
                  <a:pt x="3877" y="7188"/>
                </a:lnTo>
                <a:lnTo>
                  <a:pt x="5020" y="8008"/>
                </a:lnTo>
                <a:lnTo>
                  <a:pt x="7003" y="13500"/>
                </a:lnTo>
                <a:lnTo>
                  <a:pt x="7215" y="18093"/>
                </a:lnTo>
                <a:lnTo>
                  <a:pt x="8056" y="19336"/>
                </a:lnTo>
                <a:lnTo>
                  <a:pt x="9428" y="20164"/>
                </a:lnTo>
                <a:lnTo>
                  <a:pt x="14737" y="21603"/>
                </a:lnTo>
                <a:lnTo>
                  <a:pt x="51177" y="21821"/>
                </a:lnTo>
                <a:lnTo>
                  <a:pt x="75622" y="21009"/>
                </a:lnTo>
                <a:lnTo>
                  <a:pt x="89776" y="15533"/>
                </a:lnTo>
                <a:lnTo>
                  <a:pt x="119436" y="13723"/>
                </a:lnTo>
                <a:lnTo>
                  <a:pt x="133596" y="8231"/>
                </a:lnTo>
                <a:lnTo>
                  <a:pt x="166681" y="7240"/>
                </a:lnTo>
                <a:lnTo>
                  <a:pt x="202395" y="7215"/>
                </a:lnTo>
                <a:lnTo>
                  <a:pt x="237826" y="7214"/>
                </a:lnTo>
                <a:lnTo>
                  <a:pt x="272118" y="7214"/>
                </a:lnTo>
                <a:lnTo>
                  <a:pt x="286879" y="7214"/>
                </a:lnTo>
                <a:lnTo>
                  <a:pt x="320052" y="14217"/>
                </a:lnTo>
                <a:lnTo>
                  <a:pt x="355508" y="15324"/>
                </a:lnTo>
                <a:lnTo>
                  <a:pt x="373801" y="20805"/>
                </a:lnTo>
                <a:lnTo>
                  <a:pt x="408850" y="21809"/>
                </a:lnTo>
                <a:lnTo>
                  <a:pt x="411334" y="21813"/>
                </a:lnTo>
                <a:lnTo>
                  <a:pt x="416257" y="23981"/>
                </a:lnTo>
                <a:lnTo>
                  <a:pt x="421150" y="26839"/>
                </a:lnTo>
                <a:lnTo>
                  <a:pt x="430904" y="28673"/>
                </a:lnTo>
                <a:lnTo>
                  <a:pt x="467275" y="29124"/>
                </a:lnTo>
                <a:lnTo>
                  <a:pt x="488291" y="29124"/>
                </a:lnTo>
                <a:lnTo>
                  <a:pt x="488640" y="28313"/>
                </a:lnTo>
                <a:lnTo>
                  <a:pt x="489026" y="25247"/>
                </a:lnTo>
                <a:lnTo>
                  <a:pt x="489941" y="24105"/>
                </a:lnTo>
                <a:lnTo>
                  <a:pt x="496631" y="21823"/>
                </a:lnTo>
                <a:lnTo>
                  <a:pt x="490350" y="21821"/>
                </a:lnTo>
                <a:lnTo>
                  <a:pt x="483137" y="28109"/>
                </a:lnTo>
                <a:lnTo>
                  <a:pt x="474729" y="29124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ARTInkShape-351"/>
          <p:cNvSpPr/>
          <p:nvPr>
            <p:custDataLst>
              <p:tags r:id="rId2"/>
            </p:custDataLst>
          </p:nvPr>
        </p:nvSpPr>
        <p:spPr>
          <a:xfrm>
            <a:off x="1687112" y="2512409"/>
            <a:ext cx="569666" cy="73035"/>
          </a:xfrm>
          <a:custGeom>
            <a:avLst/>
            <a:gdLst/>
            <a:ahLst/>
            <a:cxnLst/>
            <a:rect l="0" t="0" r="0" b="0"/>
            <a:pathLst>
              <a:path w="569666" h="73035">
                <a:moveTo>
                  <a:pt x="7304" y="21910"/>
                </a:moveTo>
                <a:lnTo>
                  <a:pt x="7304" y="21910"/>
                </a:lnTo>
                <a:lnTo>
                  <a:pt x="7304" y="14908"/>
                </a:lnTo>
                <a:lnTo>
                  <a:pt x="301" y="7612"/>
                </a:lnTo>
                <a:lnTo>
                  <a:pt x="0" y="0"/>
                </a:lnTo>
                <a:lnTo>
                  <a:pt x="3877" y="0"/>
                </a:lnTo>
                <a:lnTo>
                  <a:pt x="5019" y="811"/>
                </a:lnTo>
                <a:lnTo>
                  <a:pt x="5781" y="2164"/>
                </a:lnTo>
                <a:lnTo>
                  <a:pt x="7214" y="7003"/>
                </a:lnTo>
                <a:lnTo>
                  <a:pt x="11154" y="7214"/>
                </a:lnTo>
                <a:lnTo>
                  <a:pt x="12305" y="8055"/>
                </a:lnTo>
                <a:lnTo>
                  <a:pt x="13584" y="11154"/>
                </a:lnTo>
                <a:lnTo>
                  <a:pt x="14736" y="12305"/>
                </a:lnTo>
                <a:lnTo>
                  <a:pt x="21583" y="14517"/>
                </a:lnTo>
                <a:lnTo>
                  <a:pt x="25691" y="14580"/>
                </a:lnTo>
                <a:lnTo>
                  <a:pt x="26865" y="15401"/>
                </a:lnTo>
                <a:lnTo>
                  <a:pt x="27648" y="16759"/>
                </a:lnTo>
                <a:lnTo>
                  <a:pt x="28170" y="18476"/>
                </a:lnTo>
                <a:lnTo>
                  <a:pt x="29329" y="19621"/>
                </a:lnTo>
                <a:lnTo>
                  <a:pt x="35411" y="21609"/>
                </a:lnTo>
                <a:lnTo>
                  <a:pt x="53657" y="21903"/>
                </a:lnTo>
                <a:lnTo>
                  <a:pt x="58472" y="19743"/>
                </a:lnTo>
                <a:lnTo>
                  <a:pt x="63316" y="16890"/>
                </a:lnTo>
                <a:lnTo>
                  <a:pt x="73039" y="15058"/>
                </a:lnTo>
                <a:lnTo>
                  <a:pt x="107136" y="14607"/>
                </a:lnTo>
                <a:lnTo>
                  <a:pt x="143636" y="14607"/>
                </a:lnTo>
                <a:lnTo>
                  <a:pt x="179477" y="14607"/>
                </a:lnTo>
                <a:lnTo>
                  <a:pt x="199603" y="14607"/>
                </a:lnTo>
                <a:lnTo>
                  <a:pt x="204487" y="16771"/>
                </a:lnTo>
                <a:lnTo>
                  <a:pt x="209362" y="19626"/>
                </a:lnTo>
                <a:lnTo>
                  <a:pt x="219104" y="21459"/>
                </a:lnTo>
                <a:lnTo>
                  <a:pt x="236297" y="22662"/>
                </a:lnTo>
                <a:lnTo>
                  <a:pt x="250453" y="28191"/>
                </a:lnTo>
                <a:lnTo>
                  <a:pt x="279694" y="31366"/>
                </a:lnTo>
                <a:lnTo>
                  <a:pt x="291313" y="35839"/>
                </a:lnTo>
                <a:lnTo>
                  <a:pt x="318285" y="37311"/>
                </a:lnTo>
                <a:lnTo>
                  <a:pt x="328533" y="42295"/>
                </a:lnTo>
                <a:lnTo>
                  <a:pt x="362741" y="43816"/>
                </a:lnTo>
                <a:lnTo>
                  <a:pt x="382367" y="44632"/>
                </a:lnTo>
                <a:lnTo>
                  <a:pt x="396523" y="50109"/>
                </a:lnTo>
                <a:lnTo>
                  <a:pt x="432324" y="51117"/>
                </a:lnTo>
                <a:lnTo>
                  <a:pt x="455226" y="51124"/>
                </a:lnTo>
                <a:lnTo>
                  <a:pt x="460110" y="53288"/>
                </a:lnTo>
                <a:lnTo>
                  <a:pt x="464985" y="56144"/>
                </a:lnTo>
                <a:lnTo>
                  <a:pt x="474727" y="57977"/>
                </a:lnTo>
                <a:lnTo>
                  <a:pt x="510895" y="58427"/>
                </a:lnTo>
                <a:lnTo>
                  <a:pt x="514607" y="58427"/>
                </a:lnTo>
                <a:lnTo>
                  <a:pt x="518961" y="60592"/>
                </a:lnTo>
                <a:lnTo>
                  <a:pt x="523602" y="63447"/>
                </a:lnTo>
                <a:lnTo>
                  <a:pt x="533193" y="65280"/>
                </a:lnTo>
                <a:lnTo>
                  <a:pt x="553925" y="65729"/>
                </a:lnTo>
                <a:lnTo>
                  <a:pt x="561255" y="72020"/>
                </a:lnTo>
                <a:lnTo>
                  <a:pt x="569665" y="73034"/>
                </a:lnTo>
                <a:lnTo>
                  <a:pt x="563385" y="66747"/>
                </a:lnTo>
                <a:lnTo>
                  <a:pt x="555394" y="65758"/>
                </a:lnTo>
                <a:lnTo>
                  <a:pt x="547764" y="65732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352"/>
          <p:cNvSpPr/>
          <p:nvPr>
            <p:custDataLst>
              <p:tags r:id="rId3"/>
            </p:custDataLst>
          </p:nvPr>
        </p:nvSpPr>
        <p:spPr>
          <a:xfrm>
            <a:off x="2198358" y="1807087"/>
            <a:ext cx="1051667" cy="508128"/>
          </a:xfrm>
          <a:custGeom>
            <a:avLst/>
            <a:gdLst/>
            <a:ahLst/>
            <a:cxnLst/>
            <a:rect l="0" t="0" r="0" b="0"/>
            <a:pathLst>
              <a:path w="1051667" h="508128">
                <a:moveTo>
                  <a:pt x="7303" y="508127"/>
                </a:moveTo>
                <a:lnTo>
                  <a:pt x="7303" y="508127"/>
                </a:lnTo>
                <a:lnTo>
                  <a:pt x="0" y="508127"/>
                </a:lnTo>
                <a:lnTo>
                  <a:pt x="3877" y="508127"/>
                </a:lnTo>
                <a:lnTo>
                  <a:pt x="5019" y="507316"/>
                </a:lnTo>
                <a:lnTo>
                  <a:pt x="5781" y="505963"/>
                </a:lnTo>
                <a:lnTo>
                  <a:pt x="6288" y="504250"/>
                </a:lnTo>
                <a:lnTo>
                  <a:pt x="7438" y="503108"/>
                </a:lnTo>
                <a:lnTo>
                  <a:pt x="15114" y="499111"/>
                </a:lnTo>
                <a:lnTo>
                  <a:pt x="47223" y="474024"/>
                </a:lnTo>
                <a:lnTo>
                  <a:pt x="82559" y="451221"/>
                </a:lnTo>
                <a:lnTo>
                  <a:pt x="100743" y="440682"/>
                </a:lnTo>
                <a:lnTo>
                  <a:pt x="133495" y="418812"/>
                </a:lnTo>
                <a:lnTo>
                  <a:pt x="169682" y="393288"/>
                </a:lnTo>
                <a:lnTo>
                  <a:pt x="204722" y="373533"/>
                </a:lnTo>
                <a:lnTo>
                  <a:pt x="241045" y="349793"/>
                </a:lnTo>
                <a:lnTo>
                  <a:pt x="277537" y="325527"/>
                </a:lnTo>
                <a:lnTo>
                  <a:pt x="314051" y="302004"/>
                </a:lnTo>
                <a:lnTo>
                  <a:pt x="350569" y="283137"/>
                </a:lnTo>
                <a:lnTo>
                  <a:pt x="384802" y="264476"/>
                </a:lnTo>
                <a:lnTo>
                  <a:pt x="415849" y="247325"/>
                </a:lnTo>
                <a:lnTo>
                  <a:pt x="449302" y="232005"/>
                </a:lnTo>
                <a:lnTo>
                  <a:pt x="482149" y="218369"/>
                </a:lnTo>
                <a:lnTo>
                  <a:pt x="509567" y="206323"/>
                </a:lnTo>
                <a:lnTo>
                  <a:pt x="545749" y="192408"/>
                </a:lnTo>
                <a:lnTo>
                  <a:pt x="580457" y="178147"/>
                </a:lnTo>
                <a:lnTo>
                  <a:pt x="613551" y="166705"/>
                </a:lnTo>
                <a:lnTo>
                  <a:pt x="648341" y="151821"/>
                </a:lnTo>
                <a:lnTo>
                  <a:pt x="678897" y="140826"/>
                </a:lnTo>
                <a:lnTo>
                  <a:pt x="708376" y="130840"/>
                </a:lnTo>
                <a:lnTo>
                  <a:pt x="737642" y="121053"/>
                </a:lnTo>
                <a:lnTo>
                  <a:pt x="766866" y="111305"/>
                </a:lnTo>
                <a:lnTo>
                  <a:pt x="796082" y="101565"/>
                </a:lnTo>
                <a:lnTo>
                  <a:pt x="828723" y="89392"/>
                </a:lnTo>
                <a:lnTo>
                  <a:pt x="860102" y="83000"/>
                </a:lnTo>
                <a:lnTo>
                  <a:pt x="890953" y="72150"/>
                </a:lnTo>
                <a:lnTo>
                  <a:pt x="912443" y="64737"/>
                </a:lnTo>
                <a:lnTo>
                  <a:pt x="927399" y="61078"/>
                </a:lnTo>
                <a:lnTo>
                  <a:pt x="939946" y="54854"/>
                </a:lnTo>
                <a:lnTo>
                  <a:pt x="943116" y="52571"/>
                </a:lnTo>
                <a:lnTo>
                  <a:pt x="950967" y="50035"/>
                </a:lnTo>
                <a:lnTo>
                  <a:pt x="959054" y="48096"/>
                </a:lnTo>
                <a:lnTo>
                  <a:pt x="970859" y="42403"/>
                </a:lnTo>
                <a:lnTo>
                  <a:pt x="978214" y="40802"/>
                </a:lnTo>
                <a:lnTo>
                  <a:pt x="985882" y="33488"/>
                </a:lnTo>
                <a:lnTo>
                  <a:pt x="985947" y="29548"/>
                </a:lnTo>
                <a:lnTo>
                  <a:pt x="985145" y="28397"/>
                </a:lnTo>
                <a:lnTo>
                  <a:pt x="983798" y="27630"/>
                </a:lnTo>
                <a:lnTo>
                  <a:pt x="978971" y="26185"/>
                </a:lnTo>
                <a:lnTo>
                  <a:pt x="961510" y="26097"/>
                </a:lnTo>
                <a:lnTo>
                  <a:pt x="956707" y="28260"/>
                </a:lnTo>
                <a:lnTo>
                  <a:pt x="951868" y="31115"/>
                </a:lnTo>
                <a:lnTo>
                  <a:pt x="922542" y="39966"/>
                </a:lnTo>
                <a:lnTo>
                  <a:pt x="910555" y="41296"/>
                </a:lnTo>
                <a:lnTo>
                  <a:pt x="896225" y="46962"/>
                </a:lnTo>
                <a:lnTo>
                  <a:pt x="876425" y="48006"/>
                </a:lnTo>
                <a:lnTo>
                  <a:pt x="890147" y="42225"/>
                </a:lnTo>
                <a:lnTo>
                  <a:pt x="892876" y="41717"/>
                </a:lnTo>
                <a:lnTo>
                  <a:pt x="898071" y="38989"/>
                </a:lnTo>
                <a:lnTo>
                  <a:pt x="903085" y="35883"/>
                </a:lnTo>
                <a:lnTo>
                  <a:pt x="937566" y="21817"/>
                </a:lnTo>
                <a:lnTo>
                  <a:pt x="971384" y="11024"/>
                </a:lnTo>
                <a:lnTo>
                  <a:pt x="981112" y="7224"/>
                </a:lnTo>
                <a:lnTo>
                  <a:pt x="1016180" y="4303"/>
                </a:lnTo>
                <a:lnTo>
                  <a:pt x="1032095" y="0"/>
                </a:lnTo>
                <a:lnTo>
                  <a:pt x="1050163" y="3974"/>
                </a:lnTo>
                <a:lnTo>
                  <a:pt x="1050677" y="4856"/>
                </a:lnTo>
                <a:lnTo>
                  <a:pt x="1051646" y="13193"/>
                </a:lnTo>
                <a:lnTo>
                  <a:pt x="1051666" y="15059"/>
                </a:lnTo>
                <a:lnTo>
                  <a:pt x="1049524" y="19296"/>
                </a:lnTo>
                <a:lnTo>
                  <a:pt x="1046679" y="23885"/>
                </a:lnTo>
                <a:lnTo>
                  <a:pt x="1040825" y="39740"/>
                </a:lnTo>
                <a:lnTo>
                  <a:pt x="1034427" y="46496"/>
                </a:lnTo>
                <a:lnTo>
                  <a:pt x="1026985" y="53015"/>
                </a:lnTo>
                <a:lnTo>
                  <a:pt x="998050" y="87701"/>
                </a:lnTo>
                <a:lnTo>
                  <a:pt x="979970" y="111401"/>
                </a:lnTo>
                <a:lnTo>
                  <a:pt x="946956" y="138765"/>
                </a:lnTo>
                <a:lnTo>
                  <a:pt x="915099" y="172205"/>
                </a:lnTo>
                <a:lnTo>
                  <a:pt x="885859" y="206251"/>
                </a:lnTo>
                <a:lnTo>
                  <a:pt x="850085" y="242315"/>
                </a:lnTo>
                <a:lnTo>
                  <a:pt x="832601" y="252504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SMARTInkShape-Group80"/>
          <p:cNvGrpSpPr/>
          <p:nvPr/>
        </p:nvGrpSpPr>
        <p:grpSpPr>
          <a:xfrm>
            <a:off x="3396443" y="1716494"/>
            <a:ext cx="2658171" cy="408830"/>
            <a:chOff x="3396443" y="1716494"/>
            <a:chExt cx="2658171" cy="408830"/>
          </a:xfrm>
        </p:grpSpPr>
        <p:sp>
          <p:nvSpPr>
            <p:cNvPr id="10" name="SMARTInkShape-353"/>
            <p:cNvSpPr/>
            <p:nvPr>
              <p:custDataLst>
                <p:tags r:id="rId19"/>
              </p:custDataLst>
            </p:nvPr>
          </p:nvSpPr>
          <p:spPr>
            <a:xfrm>
              <a:off x="3396443" y="1811272"/>
              <a:ext cx="145762" cy="197195"/>
            </a:xfrm>
            <a:custGeom>
              <a:avLst/>
              <a:gdLst/>
              <a:ahLst/>
              <a:cxnLst/>
              <a:rect l="0" t="0" r="0" b="0"/>
              <a:pathLst>
                <a:path w="145762" h="197195">
                  <a:moveTo>
                    <a:pt x="36209" y="0"/>
                  </a:moveTo>
                  <a:lnTo>
                    <a:pt x="36209" y="0"/>
                  </a:lnTo>
                  <a:lnTo>
                    <a:pt x="36209" y="10879"/>
                  </a:lnTo>
                  <a:lnTo>
                    <a:pt x="34045" y="15114"/>
                  </a:lnTo>
                  <a:lnTo>
                    <a:pt x="32332" y="17379"/>
                  </a:lnTo>
                  <a:lnTo>
                    <a:pt x="30428" y="24224"/>
                  </a:lnTo>
                  <a:lnTo>
                    <a:pt x="29039" y="59272"/>
                  </a:lnTo>
                  <a:lnTo>
                    <a:pt x="28153" y="72598"/>
                  </a:lnTo>
                  <a:lnTo>
                    <a:pt x="22625" y="103313"/>
                  </a:lnTo>
                  <a:lnTo>
                    <a:pt x="21736" y="138906"/>
                  </a:lnTo>
                  <a:lnTo>
                    <a:pt x="21610" y="173445"/>
                  </a:lnTo>
                  <a:lnTo>
                    <a:pt x="21604" y="183756"/>
                  </a:lnTo>
                  <a:lnTo>
                    <a:pt x="20792" y="185801"/>
                  </a:lnTo>
                  <a:lnTo>
                    <a:pt x="19438" y="187164"/>
                  </a:lnTo>
                  <a:lnTo>
                    <a:pt x="15313" y="189352"/>
                  </a:lnTo>
                  <a:lnTo>
                    <a:pt x="8099" y="189844"/>
                  </a:lnTo>
                  <a:lnTo>
                    <a:pt x="6401" y="179032"/>
                  </a:lnTo>
                  <a:lnTo>
                    <a:pt x="2040" y="169992"/>
                  </a:lnTo>
                  <a:lnTo>
                    <a:pt x="0" y="148128"/>
                  </a:lnTo>
                  <a:lnTo>
                    <a:pt x="5513" y="116165"/>
                  </a:lnTo>
                  <a:lnTo>
                    <a:pt x="8720" y="96904"/>
                  </a:lnTo>
                  <a:lnTo>
                    <a:pt x="19394" y="65839"/>
                  </a:lnTo>
                  <a:lnTo>
                    <a:pt x="36222" y="31526"/>
                  </a:lnTo>
                  <a:lnTo>
                    <a:pt x="53251" y="12307"/>
                  </a:lnTo>
                  <a:lnTo>
                    <a:pt x="58120" y="9527"/>
                  </a:lnTo>
                  <a:lnTo>
                    <a:pt x="67858" y="7742"/>
                  </a:lnTo>
                  <a:lnTo>
                    <a:pt x="72726" y="9662"/>
                  </a:lnTo>
                  <a:lnTo>
                    <a:pt x="77595" y="12409"/>
                  </a:lnTo>
                  <a:lnTo>
                    <a:pt x="82464" y="13630"/>
                  </a:lnTo>
                  <a:lnTo>
                    <a:pt x="87334" y="18501"/>
                  </a:lnTo>
                  <a:lnTo>
                    <a:pt x="97071" y="34852"/>
                  </a:lnTo>
                  <a:lnTo>
                    <a:pt x="106675" y="69022"/>
                  </a:lnTo>
                  <a:lnTo>
                    <a:pt x="109830" y="104822"/>
                  </a:lnTo>
                  <a:lnTo>
                    <a:pt x="116662" y="140465"/>
                  </a:lnTo>
                  <a:lnTo>
                    <a:pt x="129139" y="175241"/>
                  </a:lnTo>
                  <a:lnTo>
                    <a:pt x="131070" y="184191"/>
                  </a:lnTo>
                  <a:lnTo>
                    <a:pt x="137325" y="195322"/>
                  </a:lnTo>
                  <a:lnTo>
                    <a:pt x="138514" y="195946"/>
                  </a:lnTo>
                  <a:lnTo>
                    <a:pt x="145761" y="19719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54"/>
            <p:cNvSpPr/>
            <p:nvPr>
              <p:custDataLst>
                <p:tags r:id="rId20"/>
              </p:custDataLst>
            </p:nvPr>
          </p:nvSpPr>
          <p:spPr>
            <a:xfrm>
              <a:off x="3579239" y="1833182"/>
              <a:ext cx="94430" cy="144493"/>
            </a:xfrm>
            <a:custGeom>
              <a:avLst/>
              <a:gdLst/>
              <a:ahLst/>
              <a:cxnLst/>
              <a:rect l="0" t="0" r="0" b="0"/>
              <a:pathLst>
                <a:path w="94430" h="144493">
                  <a:moveTo>
                    <a:pt x="65215" y="29214"/>
                  </a:moveTo>
                  <a:lnTo>
                    <a:pt x="65215" y="29214"/>
                  </a:lnTo>
                  <a:lnTo>
                    <a:pt x="58927" y="29214"/>
                  </a:lnTo>
                  <a:lnTo>
                    <a:pt x="52281" y="24195"/>
                  </a:lnTo>
                  <a:lnTo>
                    <a:pt x="45513" y="22587"/>
                  </a:lnTo>
                  <a:lnTo>
                    <a:pt x="40769" y="22211"/>
                  </a:lnTo>
                  <a:lnTo>
                    <a:pt x="35956" y="24208"/>
                  </a:lnTo>
                  <a:lnTo>
                    <a:pt x="26254" y="32102"/>
                  </a:lnTo>
                  <a:lnTo>
                    <a:pt x="8308" y="63387"/>
                  </a:lnTo>
                  <a:lnTo>
                    <a:pt x="3405" y="75239"/>
                  </a:lnTo>
                  <a:lnTo>
                    <a:pt x="0" y="105966"/>
                  </a:lnTo>
                  <a:lnTo>
                    <a:pt x="3513" y="121384"/>
                  </a:lnTo>
                  <a:lnTo>
                    <a:pt x="9694" y="132354"/>
                  </a:lnTo>
                  <a:lnTo>
                    <a:pt x="20542" y="140744"/>
                  </a:lnTo>
                  <a:lnTo>
                    <a:pt x="30158" y="144492"/>
                  </a:lnTo>
                  <a:lnTo>
                    <a:pt x="37732" y="143205"/>
                  </a:lnTo>
                  <a:lnTo>
                    <a:pt x="48957" y="137918"/>
                  </a:lnTo>
                  <a:lnTo>
                    <a:pt x="67582" y="125671"/>
                  </a:lnTo>
                  <a:lnTo>
                    <a:pt x="73841" y="117799"/>
                  </a:lnTo>
                  <a:lnTo>
                    <a:pt x="77164" y="108889"/>
                  </a:lnTo>
                  <a:lnTo>
                    <a:pt x="85954" y="75431"/>
                  </a:lnTo>
                  <a:lnTo>
                    <a:pt x="93311" y="39964"/>
                  </a:lnTo>
                  <a:lnTo>
                    <a:pt x="94098" y="28522"/>
                  </a:lnTo>
                  <a:lnTo>
                    <a:pt x="87128" y="14"/>
                  </a:lnTo>
                  <a:lnTo>
                    <a:pt x="9442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55"/>
            <p:cNvSpPr/>
            <p:nvPr>
              <p:custDataLst>
                <p:tags r:id="rId21"/>
              </p:custDataLst>
            </p:nvPr>
          </p:nvSpPr>
          <p:spPr>
            <a:xfrm>
              <a:off x="3754007" y="1811272"/>
              <a:ext cx="160678" cy="202921"/>
            </a:xfrm>
            <a:custGeom>
              <a:avLst/>
              <a:gdLst/>
              <a:ahLst/>
              <a:cxnLst/>
              <a:rect l="0" t="0" r="0" b="0"/>
              <a:pathLst>
                <a:path w="160678" h="202921">
                  <a:moveTo>
                    <a:pt x="0" y="7303"/>
                  </a:moveTo>
                  <a:lnTo>
                    <a:pt x="0" y="7303"/>
                  </a:lnTo>
                  <a:lnTo>
                    <a:pt x="3876" y="7303"/>
                  </a:lnTo>
                  <a:lnTo>
                    <a:pt x="5019" y="8114"/>
                  </a:lnTo>
                  <a:lnTo>
                    <a:pt x="5780" y="9467"/>
                  </a:lnTo>
                  <a:lnTo>
                    <a:pt x="7002" y="17468"/>
                  </a:lnTo>
                  <a:lnTo>
                    <a:pt x="8055" y="27675"/>
                  </a:lnTo>
                  <a:lnTo>
                    <a:pt x="13072" y="44478"/>
                  </a:lnTo>
                  <a:lnTo>
                    <a:pt x="14404" y="74083"/>
                  </a:lnTo>
                  <a:lnTo>
                    <a:pt x="14580" y="109690"/>
                  </a:lnTo>
                  <a:lnTo>
                    <a:pt x="14603" y="140307"/>
                  </a:lnTo>
                  <a:lnTo>
                    <a:pt x="15416" y="153247"/>
                  </a:lnTo>
                  <a:lnTo>
                    <a:pt x="21459" y="187577"/>
                  </a:lnTo>
                  <a:lnTo>
                    <a:pt x="21883" y="202920"/>
                  </a:lnTo>
                  <a:lnTo>
                    <a:pt x="21907" y="194194"/>
                  </a:lnTo>
                  <a:lnTo>
                    <a:pt x="28537" y="163605"/>
                  </a:lnTo>
                  <a:lnTo>
                    <a:pt x="31244" y="132282"/>
                  </a:lnTo>
                  <a:lnTo>
                    <a:pt x="39353" y="102410"/>
                  </a:lnTo>
                  <a:lnTo>
                    <a:pt x="53788" y="73067"/>
                  </a:lnTo>
                  <a:lnTo>
                    <a:pt x="67459" y="45991"/>
                  </a:lnTo>
                  <a:lnTo>
                    <a:pt x="80850" y="32021"/>
                  </a:lnTo>
                  <a:lnTo>
                    <a:pt x="104750" y="13203"/>
                  </a:lnTo>
                  <a:lnTo>
                    <a:pt x="138770" y="1868"/>
                  </a:lnTo>
                  <a:lnTo>
                    <a:pt x="16067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56"/>
            <p:cNvSpPr/>
            <p:nvPr>
              <p:custDataLst>
                <p:tags r:id="rId22"/>
              </p:custDataLst>
            </p:nvPr>
          </p:nvSpPr>
          <p:spPr>
            <a:xfrm>
              <a:off x="3952217" y="1819141"/>
              <a:ext cx="174270" cy="210672"/>
            </a:xfrm>
            <a:custGeom>
              <a:avLst/>
              <a:gdLst/>
              <a:ahLst/>
              <a:cxnLst/>
              <a:rect l="0" t="0" r="0" b="0"/>
              <a:pathLst>
                <a:path w="174270" h="210672">
                  <a:moveTo>
                    <a:pt x="13591" y="21345"/>
                  </a:moveTo>
                  <a:lnTo>
                    <a:pt x="13591" y="21345"/>
                  </a:lnTo>
                  <a:lnTo>
                    <a:pt x="17468" y="25222"/>
                  </a:lnTo>
                  <a:lnTo>
                    <a:pt x="19372" y="29289"/>
                  </a:lnTo>
                  <a:lnTo>
                    <a:pt x="20594" y="42390"/>
                  </a:lnTo>
                  <a:lnTo>
                    <a:pt x="14580" y="74050"/>
                  </a:lnTo>
                  <a:lnTo>
                    <a:pt x="13722" y="109195"/>
                  </a:lnTo>
                  <a:lnTo>
                    <a:pt x="11466" y="130959"/>
                  </a:lnTo>
                  <a:lnTo>
                    <a:pt x="6970" y="166611"/>
                  </a:lnTo>
                  <a:lnTo>
                    <a:pt x="6328" y="201579"/>
                  </a:lnTo>
                  <a:lnTo>
                    <a:pt x="6296" y="209329"/>
                  </a:lnTo>
                  <a:lnTo>
                    <a:pt x="5482" y="209964"/>
                  </a:lnTo>
                  <a:lnTo>
                    <a:pt x="2413" y="210671"/>
                  </a:lnTo>
                  <a:lnTo>
                    <a:pt x="1270" y="210048"/>
                  </a:lnTo>
                  <a:lnTo>
                    <a:pt x="508" y="208821"/>
                  </a:lnTo>
                  <a:lnTo>
                    <a:pt x="0" y="207191"/>
                  </a:lnTo>
                  <a:lnTo>
                    <a:pt x="473" y="205293"/>
                  </a:lnTo>
                  <a:lnTo>
                    <a:pt x="3162" y="201021"/>
                  </a:lnTo>
                  <a:lnTo>
                    <a:pt x="5876" y="175537"/>
                  </a:lnTo>
                  <a:lnTo>
                    <a:pt x="12064" y="139631"/>
                  </a:lnTo>
                  <a:lnTo>
                    <a:pt x="21074" y="107105"/>
                  </a:lnTo>
                  <a:lnTo>
                    <a:pt x="30669" y="73540"/>
                  </a:lnTo>
                  <a:lnTo>
                    <a:pt x="46209" y="44278"/>
                  </a:lnTo>
                  <a:lnTo>
                    <a:pt x="71435" y="9104"/>
                  </a:lnTo>
                  <a:lnTo>
                    <a:pt x="74064" y="5881"/>
                  </a:lnTo>
                  <a:lnTo>
                    <a:pt x="81314" y="2299"/>
                  </a:lnTo>
                  <a:lnTo>
                    <a:pt x="95315" y="0"/>
                  </a:lnTo>
                  <a:lnTo>
                    <a:pt x="100767" y="1849"/>
                  </a:lnTo>
                  <a:lnTo>
                    <a:pt x="124536" y="16617"/>
                  </a:lnTo>
                  <a:lnTo>
                    <a:pt x="137614" y="36611"/>
                  </a:lnTo>
                  <a:lnTo>
                    <a:pt x="141748" y="46794"/>
                  </a:lnTo>
                  <a:lnTo>
                    <a:pt x="149783" y="82368"/>
                  </a:lnTo>
                  <a:lnTo>
                    <a:pt x="152132" y="117991"/>
                  </a:lnTo>
                  <a:lnTo>
                    <a:pt x="153103" y="133114"/>
                  </a:lnTo>
                  <a:lnTo>
                    <a:pt x="159358" y="168398"/>
                  </a:lnTo>
                  <a:lnTo>
                    <a:pt x="159572" y="180600"/>
                  </a:lnTo>
                  <a:lnTo>
                    <a:pt x="160413" y="183508"/>
                  </a:lnTo>
                  <a:lnTo>
                    <a:pt x="161786" y="185447"/>
                  </a:lnTo>
                  <a:lnTo>
                    <a:pt x="163512" y="186740"/>
                  </a:lnTo>
                  <a:lnTo>
                    <a:pt x="165431" y="190340"/>
                  </a:lnTo>
                  <a:lnTo>
                    <a:pt x="166875" y="196261"/>
                  </a:lnTo>
                  <a:lnTo>
                    <a:pt x="174269" y="19662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357"/>
            <p:cNvSpPr/>
            <p:nvPr>
              <p:custDataLst>
                <p:tags r:id="rId23"/>
              </p:custDataLst>
            </p:nvPr>
          </p:nvSpPr>
          <p:spPr>
            <a:xfrm>
              <a:off x="4126486" y="1826046"/>
              <a:ext cx="124161" cy="182421"/>
            </a:xfrm>
            <a:custGeom>
              <a:avLst/>
              <a:gdLst/>
              <a:ahLst/>
              <a:cxnLst/>
              <a:rect l="0" t="0" r="0" b="0"/>
              <a:pathLst>
                <a:path w="124161" h="182421">
                  <a:moveTo>
                    <a:pt x="0" y="153206"/>
                  </a:moveTo>
                  <a:lnTo>
                    <a:pt x="0" y="153206"/>
                  </a:lnTo>
                  <a:lnTo>
                    <a:pt x="811" y="120571"/>
                  </a:lnTo>
                  <a:lnTo>
                    <a:pt x="12457" y="86426"/>
                  </a:lnTo>
                  <a:lnTo>
                    <a:pt x="28259" y="50819"/>
                  </a:lnTo>
                  <a:lnTo>
                    <a:pt x="49835" y="17290"/>
                  </a:lnTo>
                  <a:lnTo>
                    <a:pt x="62561" y="4122"/>
                  </a:lnTo>
                  <a:lnTo>
                    <a:pt x="67839" y="1739"/>
                  </a:lnTo>
                  <a:lnTo>
                    <a:pt x="78867" y="0"/>
                  </a:lnTo>
                  <a:lnTo>
                    <a:pt x="83779" y="3759"/>
                  </a:lnTo>
                  <a:lnTo>
                    <a:pt x="85925" y="7799"/>
                  </a:lnTo>
                  <a:lnTo>
                    <a:pt x="94202" y="39907"/>
                  </a:lnTo>
                  <a:lnTo>
                    <a:pt x="94847" y="73336"/>
                  </a:lnTo>
                  <a:lnTo>
                    <a:pt x="97097" y="103666"/>
                  </a:lnTo>
                  <a:lnTo>
                    <a:pt x="101796" y="138097"/>
                  </a:lnTo>
                  <a:lnTo>
                    <a:pt x="102859" y="148114"/>
                  </a:lnTo>
                  <a:lnTo>
                    <a:pt x="108020" y="162067"/>
                  </a:lnTo>
                  <a:lnTo>
                    <a:pt x="114870" y="174463"/>
                  </a:lnTo>
                  <a:lnTo>
                    <a:pt x="116464" y="180849"/>
                  </a:lnTo>
                  <a:lnTo>
                    <a:pt x="117406" y="181373"/>
                  </a:lnTo>
                  <a:lnTo>
                    <a:pt x="124160" y="18242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358"/>
            <p:cNvSpPr/>
            <p:nvPr>
              <p:custDataLst>
                <p:tags r:id="rId24"/>
              </p:custDataLst>
            </p:nvPr>
          </p:nvSpPr>
          <p:spPr>
            <a:xfrm>
              <a:off x="4266044" y="1716494"/>
              <a:ext cx="371689" cy="313834"/>
            </a:xfrm>
            <a:custGeom>
              <a:avLst/>
              <a:gdLst/>
              <a:ahLst/>
              <a:cxnLst/>
              <a:rect l="0" t="0" r="0" b="0"/>
              <a:pathLst>
                <a:path w="371689" h="313834">
                  <a:moveTo>
                    <a:pt x="116064" y="153206"/>
                  </a:moveTo>
                  <a:lnTo>
                    <a:pt x="116064" y="153206"/>
                  </a:lnTo>
                  <a:lnTo>
                    <a:pt x="109777" y="146917"/>
                  </a:lnTo>
                  <a:lnTo>
                    <a:pt x="105185" y="146203"/>
                  </a:lnTo>
                  <a:lnTo>
                    <a:pt x="98685" y="145991"/>
                  </a:lnTo>
                  <a:lnTo>
                    <a:pt x="94003" y="148106"/>
                  </a:lnTo>
                  <a:lnTo>
                    <a:pt x="71589" y="165031"/>
                  </a:lnTo>
                  <a:lnTo>
                    <a:pt x="47001" y="198434"/>
                  </a:lnTo>
                  <a:lnTo>
                    <a:pt x="24789" y="234303"/>
                  </a:lnTo>
                  <a:lnTo>
                    <a:pt x="12739" y="262983"/>
                  </a:lnTo>
                  <a:lnTo>
                    <a:pt x="3218" y="287711"/>
                  </a:lnTo>
                  <a:lnTo>
                    <a:pt x="0" y="306729"/>
                  </a:lnTo>
                  <a:lnTo>
                    <a:pt x="548" y="308303"/>
                  </a:lnTo>
                  <a:lnTo>
                    <a:pt x="1725" y="308540"/>
                  </a:lnTo>
                  <a:lnTo>
                    <a:pt x="5196" y="307451"/>
                  </a:lnTo>
                  <a:lnTo>
                    <a:pt x="12524" y="306026"/>
                  </a:lnTo>
                  <a:lnTo>
                    <a:pt x="24613" y="300014"/>
                  </a:lnTo>
                  <a:lnTo>
                    <a:pt x="37663" y="288314"/>
                  </a:lnTo>
                  <a:lnTo>
                    <a:pt x="65409" y="255383"/>
                  </a:lnTo>
                  <a:lnTo>
                    <a:pt x="91453" y="223142"/>
                  </a:lnTo>
                  <a:lnTo>
                    <a:pt x="96470" y="220806"/>
                  </a:lnTo>
                  <a:lnTo>
                    <a:pt x="103857" y="219491"/>
                  </a:lnTo>
                  <a:lnTo>
                    <a:pt x="108746" y="221347"/>
                  </a:lnTo>
                  <a:lnTo>
                    <a:pt x="111185" y="222979"/>
                  </a:lnTo>
                  <a:lnTo>
                    <a:pt x="112812" y="224877"/>
                  </a:lnTo>
                  <a:lnTo>
                    <a:pt x="128437" y="252371"/>
                  </a:lnTo>
                  <a:lnTo>
                    <a:pt x="136411" y="260131"/>
                  </a:lnTo>
                  <a:lnTo>
                    <a:pt x="144313" y="265108"/>
                  </a:lnTo>
                  <a:lnTo>
                    <a:pt x="157887" y="268594"/>
                  </a:lnTo>
                  <a:lnTo>
                    <a:pt x="167382" y="267245"/>
                  </a:lnTo>
                  <a:lnTo>
                    <a:pt x="186704" y="259768"/>
                  </a:lnTo>
                  <a:lnTo>
                    <a:pt x="215883" y="235503"/>
                  </a:lnTo>
                  <a:lnTo>
                    <a:pt x="245094" y="200435"/>
                  </a:lnTo>
                  <a:lnTo>
                    <a:pt x="269438" y="165136"/>
                  </a:lnTo>
                  <a:lnTo>
                    <a:pt x="285038" y="132209"/>
                  </a:lnTo>
                  <a:lnTo>
                    <a:pt x="300952" y="96431"/>
                  </a:lnTo>
                  <a:lnTo>
                    <a:pt x="312752" y="60270"/>
                  </a:lnTo>
                  <a:lnTo>
                    <a:pt x="319535" y="27838"/>
                  </a:lnTo>
                  <a:lnTo>
                    <a:pt x="320428" y="6305"/>
                  </a:lnTo>
                  <a:lnTo>
                    <a:pt x="319661" y="4147"/>
                  </a:lnTo>
                  <a:lnTo>
                    <a:pt x="318339" y="2709"/>
                  </a:lnTo>
                  <a:lnTo>
                    <a:pt x="314705" y="1110"/>
                  </a:lnTo>
                  <a:lnTo>
                    <a:pt x="307269" y="0"/>
                  </a:lnTo>
                  <a:lnTo>
                    <a:pt x="298591" y="7636"/>
                  </a:lnTo>
                  <a:lnTo>
                    <a:pt x="277942" y="38050"/>
                  </a:lnTo>
                  <a:lnTo>
                    <a:pt x="265288" y="72542"/>
                  </a:lnTo>
                  <a:lnTo>
                    <a:pt x="257479" y="105862"/>
                  </a:lnTo>
                  <a:lnTo>
                    <a:pt x="250837" y="141432"/>
                  </a:lnTo>
                  <a:lnTo>
                    <a:pt x="249320" y="177669"/>
                  </a:lnTo>
                  <a:lnTo>
                    <a:pt x="253649" y="213292"/>
                  </a:lnTo>
                  <a:lnTo>
                    <a:pt x="260072" y="243954"/>
                  </a:lnTo>
                  <a:lnTo>
                    <a:pt x="267925" y="268007"/>
                  </a:lnTo>
                  <a:lnTo>
                    <a:pt x="289356" y="296250"/>
                  </a:lnTo>
                  <a:lnTo>
                    <a:pt x="303653" y="307396"/>
                  </a:lnTo>
                  <a:lnTo>
                    <a:pt x="313318" y="311000"/>
                  </a:lnTo>
                  <a:lnTo>
                    <a:pt x="347346" y="313714"/>
                  </a:lnTo>
                  <a:lnTo>
                    <a:pt x="354196" y="313833"/>
                  </a:lnTo>
                  <a:lnTo>
                    <a:pt x="371688" y="29927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59"/>
            <p:cNvSpPr/>
            <p:nvPr>
              <p:custDataLst>
                <p:tags r:id="rId25"/>
              </p:custDataLst>
            </p:nvPr>
          </p:nvSpPr>
          <p:spPr>
            <a:xfrm>
              <a:off x="4798409" y="1837132"/>
              <a:ext cx="211803" cy="200100"/>
            </a:xfrm>
            <a:custGeom>
              <a:avLst/>
              <a:gdLst/>
              <a:ahLst/>
              <a:cxnLst/>
              <a:rect l="0" t="0" r="0" b="0"/>
              <a:pathLst>
                <a:path w="211803" h="200100">
                  <a:moveTo>
                    <a:pt x="0" y="3354"/>
                  </a:moveTo>
                  <a:lnTo>
                    <a:pt x="0" y="3354"/>
                  </a:lnTo>
                  <a:lnTo>
                    <a:pt x="3877" y="7231"/>
                  </a:lnTo>
                  <a:lnTo>
                    <a:pt x="5781" y="13462"/>
                  </a:lnTo>
                  <a:lnTo>
                    <a:pt x="9017" y="26095"/>
                  </a:lnTo>
                  <a:lnTo>
                    <a:pt x="22061" y="62496"/>
                  </a:lnTo>
                  <a:lnTo>
                    <a:pt x="31678" y="95014"/>
                  </a:lnTo>
                  <a:lnTo>
                    <a:pt x="40581" y="126864"/>
                  </a:lnTo>
                  <a:lnTo>
                    <a:pt x="45345" y="156599"/>
                  </a:lnTo>
                  <a:lnTo>
                    <a:pt x="50899" y="190236"/>
                  </a:lnTo>
                  <a:lnTo>
                    <a:pt x="51024" y="195424"/>
                  </a:lnTo>
                  <a:lnTo>
                    <a:pt x="50246" y="197132"/>
                  </a:lnTo>
                  <a:lnTo>
                    <a:pt x="48916" y="198271"/>
                  </a:lnTo>
                  <a:lnTo>
                    <a:pt x="44827" y="200099"/>
                  </a:lnTo>
                  <a:lnTo>
                    <a:pt x="44492" y="199437"/>
                  </a:lnTo>
                  <a:lnTo>
                    <a:pt x="43838" y="167711"/>
                  </a:lnTo>
                  <a:lnTo>
                    <a:pt x="45988" y="139241"/>
                  </a:lnTo>
                  <a:lnTo>
                    <a:pt x="53987" y="106476"/>
                  </a:lnTo>
                  <a:lnTo>
                    <a:pt x="69212" y="76561"/>
                  </a:lnTo>
                  <a:lnTo>
                    <a:pt x="87849" y="47209"/>
                  </a:lnTo>
                  <a:lnTo>
                    <a:pt x="104474" y="27438"/>
                  </a:lnTo>
                  <a:lnTo>
                    <a:pt x="128026" y="10095"/>
                  </a:lnTo>
                  <a:lnTo>
                    <a:pt x="162032" y="68"/>
                  </a:lnTo>
                  <a:lnTo>
                    <a:pt x="173722" y="0"/>
                  </a:lnTo>
                  <a:lnTo>
                    <a:pt x="201521" y="3157"/>
                  </a:lnTo>
                  <a:lnTo>
                    <a:pt x="205339" y="5430"/>
                  </a:lnTo>
                  <a:lnTo>
                    <a:pt x="211802" y="1065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360"/>
            <p:cNvSpPr/>
            <p:nvPr>
              <p:custDataLst>
                <p:tags r:id="rId26"/>
              </p:custDataLst>
            </p:nvPr>
          </p:nvSpPr>
          <p:spPr>
            <a:xfrm>
              <a:off x="4999062" y="1855219"/>
              <a:ext cx="113399" cy="197070"/>
            </a:xfrm>
            <a:custGeom>
              <a:avLst/>
              <a:gdLst/>
              <a:ahLst/>
              <a:cxnLst/>
              <a:rect l="0" t="0" r="0" b="0"/>
              <a:pathLst>
                <a:path w="113399" h="197070">
                  <a:moveTo>
                    <a:pt x="84184" y="36391"/>
                  </a:moveTo>
                  <a:lnTo>
                    <a:pt x="84184" y="36391"/>
                  </a:lnTo>
                  <a:lnTo>
                    <a:pt x="84184" y="12008"/>
                  </a:lnTo>
                  <a:lnTo>
                    <a:pt x="82020" y="7161"/>
                  </a:lnTo>
                  <a:lnTo>
                    <a:pt x="77896" y="1313"/>
                  </a:lnTo>
                  <a:lnTo>
                    <a:pt x="75168" y="513"/>
                  </a:lnTo>
                  <a:lnTo>
                    <a:pt x="66804" y="0"/>
                  </a:lnTo>
                  <a:lnTo>
                    <a:pt x="62123" y="2094"/>
                  </a:lnTo>
                  <a:lnTo>
                    <a:pt x="52506" y="10050"/>
                  </a:lnTo>
                  <a:lnTo>
                    <a:pt x="29661" y="44967"/>
                  </a:lnTo>
                  <a:lnTo>
                    <a:pt x="13123" y="75324"/>
                  </a:lnTo>
                  <a:lnTo>
                    <a:pt x="5678" y="108461"/>
                  </a:lnTo>
                  <a:lnTo>
                    <a:pt x="0" y="142657"/>
                  </a:lnTo>
                  <a:lnTo>
                    <a:pt x="3178" y="168093"/>
                  </a:lnTo>
                  <a:lnTo>
                    <a:pt x="5713" y="174182"/>
                  </a:lnTo>
                  <a:lnTo>
                    <a:pt x="7525" y="176942"/>
                  </a:lnTo>
                  <a:lnTo>
                    <a:pt x="10356" y="177970"/>
                  </a:lnTo>
                  <a:lnTo>
                    <a:pt x="27285" y="175688"/>
                  </a:lnTo>
                  <a:lnTo>
                    <a:pt x="32657" y="173230"/>
                  </a:lnTo>
                  <a:lnTo>
                    <a:pt x="35225" y="171438"/>
                  </a:lnTo>
                  <a:lnTo>
                    <a:pt x="45179" y="156901"/>
                  </a:lnTo>
                  <a:lnTo>
                    <a:pt x="62270" y="123962"/>
                  </a:lnTo>
                  <a:lnTo>
                    <a:pt x="76880" y="89032"/>
                  </a:lnTo>
                  <a:lnTo>
                    <a:pt x="82020" y="73358"/>
                  </a:lnTo>
                  <a:lnTo>
                    <a:pt x="84034" y="64182"/>
                  </a:lnTo>
                  <a:lnTo>
                    <a:pt x="91149" y="51560"/>
                  </a:lnTo>
                  <a:lnTo>
                    <a:pt x="91387" y="55042"/>
                  </a:lnTo>
                  <a:lnTo>
                    <a:pt x="93607" y="59017"/>
                  </a:lnTo>
                  <a:lnTo>
                    <a:pt x="95335" y="61213"/>
                  </a:lnTo>
                  <a:lnTo>
                    <a:pt x="97256" y="67981"/>
                  </a:lnTo>
                  <a:lnTo>
                    <a:pt x="98701" y="103704"/>
                  </a:lnTo>
                  <a:lnTo>
                    <a:pt x="100943" y="138848"/>
                  </a:lnTo>
                  <a:lnTo>
                    <a:pt x="105416" y="172751"/>
                  </a:lnTo>
                  <a:lnTo>
                    <a:pt x="106705" y="181207"/>
                  </a:lnTo>
                  <a:lnTo>
                    <a:pt x="113398" y="1970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361"/>
            <p:cNvSpPr/>
            <p:nvPr>
              <p:custDataLst>
                <p:tags r:id="rId27"/>
              </p:custDataLst>
            </p:nvPr>
          </p:nvSpPr>
          <p:spPr>
            <a:xfrm>
              <a:off x="5200102" y="1855093"/>
              <a:ext cx="146072" cy="270231"/>
            </a:xfrm>
            <a:custGeom>
              <a:avLst/>
              <a:gdLst/>
              <a:ahLst/>
              <a:cxnLst/>
              <a:rect l="0" t="0" r="0" b="0"/>
              <a:pathLst>
                <a:path w="146072" h="270231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6627" y="32829"/>
                  </a:lnTo>
                  <a:lnTo>
                    <a:pt x="7214" y="66207"/>
                  </a:lnTo>
                  <a:lnTo>
                    <a:pt x="7286" y="95851"/>
                  </a:lnTo>
                  <a:lnTo>
                    <a:pt x="7300" y="129959"/>
                  </a:lnTo>
                  <a:lnTo>
                    <a:pt x="8114" y="143778"/>
                  </a:lnTo>
                  <a:lnTo>
                    <a:pt x="14581" y="175044"/>
                  </a:lnTo>
                  <a:lnTo>
                    <a:pt x="18476" y="175213"/>
                  </a:lnTo>
                  <a:lnTo>
                    <a:pt x="19621" y="173613"/>
                  </a:lnTo>
                  <a:lnTo>
                    <a:pt x="27557" y="143523"/>
                  </a:lnTo>
                  <a:lnTo>
                    <a:pt x="30101" y="129519"/>
                  </a:lnTo>
                  <a:lnTo>
                    <a:pt x="42794" y="96244"/>
                  </a:lnTo>
                  <a:lnTo>
                    <a:pt x="57234" y="65988"/>
                  </a:lnTo>
                  <a:lnTo>
                    <a:pt x="80197" y="30055"/>
                  </a:lnTo>
                  <a:lnTo>
                    <a:pt x="82679" y="27340"/>
                  </a:lnTo>
                  <a:lnTo>
                    <a:pt x="84334" y="26342"/>
                  </a:lnTo>
                  <a:lnTo>
                    <a:pt x="85437" y="26487"/>
                  </a:lnTo>
                  <a:lnTo>
                    <a:pt x="97679" y="43097"/>
                  </a:lnTo>
                  <a:lnTo>
                    <a:pt x="105725" y="74628"/>
                  </a:lnTo>
                  <a:lnTo>
                    <a:pt x="113816" y="108394"/>
                  </a:lnTo>
                  <a:lnTo>
                    <a:pt x="116767" y="136710"/>
                  </a:lnTo>
                  <a:lnTo>
                    <a:pt x="122420" y="165658"/>
                  </a:lnTo>
                  <a:lnTo>
                    <a:pt x="129235" y="194793"/>
                  </a:lnTo>
                  <a:lnTo>
                    <a:pt x="136644" y="229391"/>
                  </a:lnTo>
                  <a:lnTo>
                    <a:pt x="146071" y="27023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362"/>
            <p:cNvSpPr/>
            <p:nvPr>
              <p:custDataLst>
                <p:tags r:id="rId28"/>
              </p:custDataLst>
            </p:nvPr>
          </p:nvSpPr>
          <p:spPr>
            <a:xfrm>
              <a:off x="5397950" y="1754454"/>
              <a:ext cx="196543" cy="303855"/>
            </a:xfrm>
            <a:custGeom>
              <a:avLst/>
              <a:gdLst/>
              <a:ahLst/>
              <a:cxnLst/>
              <a:rect l="0" t="0" r="0" b="0"/>
              <a:pathLst>
                <a:path w="196543" h="303855">
                  <a:moveTo>
                    <a:pt x="86989" y="166370"/>
                  </a:moveTo>
                  <a:lnTo>
                    <a:pt x="86989" y="166370"/>
                  </a:lnTo>
                  <a:lnTo>
                    <a:pt x="86989" y="155490"/>
                  </a:lnTo>
                  <a:lnTo>
                    <a:pt x="84825" y="151256"/>
                  </a:lnTo>
                  <a:lnTo>
                    <a:pt x="81970" y="146669"/>
                  </a:lnTo>
                  <a:lnTo>
                    <a:pt x="80701" y="141925"/>
                  </a:lnTo>
                  <a:lnTo>
                    <a:pt x="79551" y="140335"/>
                  </a:lnTo>
                  <a:lnTo>
                    <a:pt x="77973" y="139276"/>
                  </a:lnTo>
                  <a:lnTo>
                    <a:pt x="73487" y="137575"/>
                  </a:lnTo>
                  <a:lnTo>
                    <a:pt x="56025" y="137193"/>
                  </a:lnTo>
                  <a:lnTo>
                    <a:pt x="53363" y="138804"/>
                  </a:lnTo>
                  <a:lnTo>
                    <a:pt x="29571" y="169082"/>
                  </a:lnTo>
                  <a:lnTo>
                    <a:pt x="14408" y="205409"/>
                  </a:lnTo>
                  <a:lnTo>
                    <a:pt x="4306" y="238461"/>
                  </a:lnTo>
                  <a:lnTo>
                    <a:pt x="0" y="273634"/>
                  </a:lnTo>
                  <a:lnTo>
                    <a:pt x="449" y="283832"/>
                  </a:lnTo>
                  <a:lnTo>
                    <a:pt x="3354" y="291070"/>
                  </a:lnTo>
                  <a:lnTo>
                    <a:pt x="9551" y="299707"/>
                  </a:lnTo>
                  <a:lnTo>
                    <a:pt x="14161" y="302724"/>
                  </a:lnTo>
                  <a:lnTo>
                    <a:pt x="16526" y="303528"/>
                  </a:lnTo>
                  <a:lnTo>
                    <a:pt x="18915" y="303253"/>
                  </a:lnTo>
                  <a:lnTo>
                    <a:pt x="23733" y="300783"/>
                  </a:lnTo>
                  <a:lnTo>
                    <a:pt x="42180" y="284050"/>
                  </a:lnTo>
                  <a:lnTo>
                    <a:pt x="59488" y="253159"/>
                  </a:lnTo>
                  <a:lnTo>
                    <a:pt x="70726" y="229685"/>
                  </a:lnTo>
                  <a:lnTo>
                    <a:pt x="81359" y="202172"/>
                  </a:lnTo>
                  <a:lnTo>
                    <a:pt x="92625" y="171297"/>
                  </a:lnTo>
                  <a:lnTo>
                    <a:pt x="103266" y="136452"/>
                  </a:lnTo>
                  <a:lnTo>
                    <a:pt x="114534" y="102594"/>
                  </a:lnTo>
                  <a:lnTo>
                    <a:pt x="125176" y="74168"/>
                  </a:lnTo>
                  <a:lnTo>
                    <a:pt x="139435" y="42752"/>
                  </a:lnTo>
                  <a:lnTo>
                    <a:pt x="144892" y="12480"/>
                  </a:lnTo>
                  <a:lnTo>
                    <a:pt x="145371" y="0"/>
                  </a:lnTo>
                  <a:lnTo>
                    <a:pt x="144606" y="31368"/>
                  </a:lnTo>
                  <a:lnTo>
                    <a:pt x="139636" y="59725"/>
                  </a:lnTo>
                  <a:lnTo>
                    <a:pt x="138565" y="86893"/>
                  </a:lnTo>
                  <a:lnTo>
                    <a:pt x="138248" y="117665"/>
                  </a:lnTo>
                  <a:lnTo>
                    <a:pt x="135990" y="152480"/>
                  </a:lnTo>
                  <a:lnTo>
                    <a:pt x="134509" y="186329"/>
                  </a:lnTo>
                  <a:lnTo>
                    <a:pt x="139210" y="216917"/>
                  </a:lnTo>
                  <a:lnTo>
                    <a:pt x="148068" y="252455"/>
                  </a:lnTo>
                  <a:lnTo>
                    <a:pt x="162478" y="287531"/>
                  </a:lnTo>
                  <a:lnTo>
                    <a:pt x="167337" y="293255"/>
                  </a:lnTo>
                  <a:lnTo>
                    <a:pt x="186781" y="303854"/>
                  </a:lnTo>
                  <a:lnTo>
                    <a:pt x="188412" y="303470"/>
                  </a:lnTo>
                  <a:lnTo>
                    <a:pt x="196542" y="29783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363"/>
            <p:cNvSpPr/>
            <p:nvPr>
              <p:custDataLst>
                <p:tags r:id="rId29"/>
              </p:custDataLst>
            </p:nvPr>
          </p:nvSpPr>
          <p:spPr>
            <a:xfrm>
              <a:off x="5639099" y="1862535"/>
              <a:ext cx="386282" cy="167579"/>
            </a:xfrm>
            <a:custGeom>
              <a:avLst/>
              <a:gdLst/>
              <a:ahLst/>
              <a:cxnLst/>
              <a:rect l="0" t="0" r="0" b="0"/>
              <a:pathLst>
                <a:path w="386282" h="167579">
                  <a:moveTo>
                    <a:pt x="79553" y="29075"/>
                  </a:moveTo>
                  <a:lnTo>
                    <a:pt x="79553" y="29075"/>
                  </a:lnTo>
                  <a:lnTo>
                    <a:pt x="75675" y="25198"/>
                  </a:lnTo>
                  <a:lnTo>
                    <a:pt x="71608" y="23294"/>
                  </a:lnTo>
                  <a:lnTo>
                    <a:pt x="62384" y="22072"/>
                  </a:lnTo>
                  <a:lnTo>
                    <a:pt x="57586" y="24069"/>
                  </a:lnTo>
                  <a:lnTo>
                    <a:pt x="36720" y="42825"/>
                  </a:lnTo>
                  <a:lnTo>
                    <a:pt x="19411" y="73745"/>
                  </a:lnTo>
                  <a:lnTo>
                    <a:pt x="5187" y="102278"/>
                  </a:lnTo>
                  <a:lnTo>
                    <a:pt x="0" y="136486"/>
                  </a:lnTo>
                  <a:lnTo>
                    <a:pt x="375" y="147414"/>
                  </a:lnTo>
                  <a:lnTo>
                    <a:pt x="3247" y="157681"/>
                  </a:lnTo>
                  <a:lnTo>
                    <a:pt x="5148" y="161068"/>
                  </a:lnTo>
                  <a:lnTo>
                    <a:pt x="7228" y="163326"/>
                  </a:lnTo>
                  <a:lnTo>
                    <a:pt x="11702" y="165835"/>
                  </a:lnTo>
                  <a:lnTo>
                    <a:pt x="19595" y="167247"/>
                  </a:lnTo>
                  <a:lnTo>
                    <a:pt x="27478" y="167578"/>
                  </a:lnTo>
                  <a:lnTo>
                    <a:pt x="34228" y="165560"/>
                  </a:lnTo>
                  <a:lnTo>
                    <a:pt x="52726" y="154557"/>
                  </a:lnTo>
                  <a:lnTo>
                    <a:pt x="58973" y="146790"/>
                  </a:lnTo>
                  <a:lnTo>
                    <a:pt x="78464" y="112725"/>
                  </a:lnTo>
                  <a:lnTo>
                    <a:pt x="96285" y="76423"/>
                  </a:lnTo>
                  <a:lnTo>
                    <a:pt x="111174" y="39924"/>
                  </a:lnTo>
                  <a:lnTo>
                    <a:pt x="125806" y="13574"/>
                  </a:lnTo>
                  <a:lnTo>
                    <a:pt x="133111" y="5186"/>
                  </a:lnTo>
                  <a:lnTo>
                    <a:pt x="137980" y="2228"/>
                  </a:lnTo>
                  <a:lnTo>
                    <a:pt x="147719" y="329"/>
                  </a:lnTo>
                  <a:lnTo>
                    <a:pt x="155023" y="0"/>
                  </a:lnTo>
                  <a:lnTo>
                    <a:pt x="159891" y="2087"/>
                  </a:lnTo>
                  <a:lnTo>
                    <a:pt x="169629" y="10039"/>
                  </a:lnTo>
                  <a:lnTo>
                    <a:pt x="172335" y="16828"/>
                  </a:lnTo>
                  <a:lnTo>
                    <a:pt x="178249" y="48689"/>
                  </a:lnTo>
                  <a:lnTo>
                    <a:pt x="178059" y="58351"/>
                  </a:lnTo>
                  <a:lnTo>
                    <a:pt x="174811" y="93289"/>
                  </a:lnTo>
                  <a:lnTo>
                    <a:pt x="173728" y="118952"/>
                  </a:lnTo>
                  <a:lnTo>
                    <a:pt x="167197" y="153194"/>
                  </a:lnTo>
                  <a:lnTo>
                    <a:pt x="167195" y="143066"/>
                  </a:lnTo>
                  <a:lnTo>
                    <a:pt x="180464" y="108142"/>
                  </a:lnTo>
                  <a:lnTo>
                    <a:pt x="201743" y="72729"/>
                  </a:lnTo>
                  <a:lnTo>
                    <a:pt x="226656" y="39226"/>
                  </a:lnTo>
                  <a:lnTo>
                    <a:pt x="230369" y="35842"/>
                  </a:lnTo>
                  <a:lnTo>
                    <a:pt x="238823" y="32083"/>
                  </a:lnTo>
                  <a:lnTo>
                    <a:pt x="256934" y="29339"/>
                  </a:lnTo>
                  <a:lnTo>
                    <a:pt x="261991" y="31357"/>
                  </a:lnTo>
                  <a:lnTo>
                    <a:pt x="264475" y="33030"/>
                  </a:lnTo>
                  <a:lnTo>
                    <a:pt x="266131" y="35770"/>
                  </a:lnTo>
                  <a:lnTo>
                    <a:pt x="270953" y="49663"/>
                  </a:lnTo>
                  <a:lnTo>
                    <a:pt x="272885" y="52538"/>
                  </a:lnTo>
                  <a:lnTo>
                    <a:pt x="275985" y="73834"/>
                  </a:lnTo>
                  <a:lnTo>
                    <a:pt x="276718" y="107936"/>
                  </a:lnTo>
                  <a:lnTo>
                    <a:pt x="276747" y="140660"/>
                  </a:lnTo>
                  <a:lnTo>
                    <a:pt x="275935" y="142417"/>
                  </a:lnTo>
                  <a:lnTo>
                    <a:pt x="274583" y="143588"/>
                  </a:lnTo>
                  <a:lnTo>
                    <a:pt x="272870" y="144369"/>
                  </a:lnTo>
                  <a:lnTo>
                    <a:pt x="271728" y="145702"/>
                  </a:lnTo>
                  <a:lnTo>
                    <a:pt x="269533" y="152894"/>
                  </a:lnTo>
                  <a:lnTo>
                    <a:pt x="269471" y="149257"/>
                  </a:lnTo>
                  <a:lnTo>
                    <a:pt x="271620" y="145245"/>
                  </a:lnTo>
                  <a:lnTo>
                    <a:pt x="274469" y="140757"/>
                  </a:lnTo>
                  <a:lnTo>
                    <a:pt x="286723" y="108114"/>
                  </a:lnTo>
                  <a:lnTo>
                    <a:pt x="307936" y="72725"/>
                  </a:lnTo>
                  <a:lnTo>
                    <a:pt x="326499" y="40233"/>
                  </a:lnTo>
                  <a:lnTo>
                    <a:pt x="360379" y="11456"/>
                  </a:lnTo>
                  <a:lnTo>
                    <a:pt x="368792" y="8436"/>
                  </a:lnTo>
                  <a:lnTo>
                    <a:pt x="373920" y="7730"/>
                  </a:lnTo>
                  <a:lnTo>
                    <a:pt x="375612" y="8353"/>
                  </a:lnTo>
                  <a:lnTo>
                    <a:pt x="376741" y="9580"/>
                  </a:lnTo>
                  <a:lnTo>
                    <a:pt x="378806" y="13107"/>
                  </a:lnTo>
                  <a:lnTo>
                    <a:pt x="382428" y="17380"/>
                  </a:lnTo>
                  <a:lnTo>
                    <a:pt x="384579" y="24148"/>
                  </a:lnTo>
                  <a:lnTo>
                    <a:pt x="386150" y="56975"/>
                  </a:lnTo>
                  <a:lnTo>
                    <a:pt x="386281" y="89103"/>
                  </a:lnTo>
                  <a:lnTo>
                    <a:pt x="385488" y="122962"/>
                  </a:lnTo>
                  <a:lnTo>
                    <a:pt x="378997" y="14593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64"/>
            <p:cNvSpPr/>
            <p:nvPr>
              <p:custDataLst>
                <p:tags r:id="rId30"/>
              </p:custDataLst>
            </p:nvPr>
          </p:nvSpPr>
          <p:spPr>
            <a:xfrm>
              <a:off x="6018096" y="2024115"/>
              <a:ext cx="36518" cy="20870"/>
            </a:xfrm>
            <a:custGeom>
              <a:avLst/>
              <a:gdLst/>
              <a:ahLst/>
              <a:cxnLst/>
              <a:rect l="0" t="0" r="0" b="0"/>
              <a:pathLst>
                <a:path w="36518" h="20870">
                  <a:moveTo>
                    <a:pt x="36517" y="13565"/>
                  </a:moveTo>
                  <a:lnTo>
                    <a:pt x="36517" y="13565"/>
                  </a:lnTo>
                  <a:lnTo>
                    <a:pt x="36517" y="9688"/>
                  </a:lnTo>
                  <a:lnTo>
                    <a:pt x="35706" y="8546"/>
                  </a:lnTo>
                  <a:lnTo>
                    <a:pt x="34354" y="7785"/>
                  </a:lnTo>
                  <a:lnTo>
                    <a:pt x="30229" y="6563"/>
                  </a:lnTo>
                  <a:lnTo>
                    <a:pt x="23583" y="1302"/>
                  </a:lnTo>
                  <a:lnTo>
                    <a:pt x="19137" y="0"/>
                  </a:lnTo>
                  <a:lnTo>
                    <a:pt x="17627" y="464"/>
                  </a:lnTo>
                  <a:lnTo>
                    <a:pt x="16621" y="1585"/>
                  </a:lnTo>
                  <a:lnTo>
                    <a:pt x="14690" y="4995"/>
                  </a:lnTo>
                  <a:lnTo>
                    <a:pt x="0" y="208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MARTInkShape-365"/>
          <p:cNvSpPr/>
          <p:nvPr>
            <p:custDataLst>
              <p:tags r:id="rId4"/>
            </p:custDataLst>
          </p:nvPr>
        </p:nvSpPr>
        <p:spPr>
          <a:xfrm>
            <a:off x="1095527" y="1920825"/>
            <a:ext cx="1453395" cy="365176"/>
          </a:xfrm>
          <a:custGeom>
            <a:avLst/>
            <a:gdLst/>
            <a:ahLst/>
            <a:cxnLst/>
            <a:rect l="0" t="0" r="0" b="0"/>
            <a:pathLst>
              <a:path w="1453395" h="365176">
                <a:moveTo>
                  <a:pt x="87642" y="350568"/>
                </a:moveTo>
                <a:lnTo>
                  <a:pt x="87642" y="350568"/>
                </a:lnTo>
                <a:lnTo>
                  <a:pt x="87642" y="343565"/>
                </a:lnTo>
                <a:lnTo>
                  <a:pt x="80365" y="343265"/>
                </a:lnTo>
                <a:lnTo>
                  <a:pt x="87642" y="350568"/>
                </a:lnTo>
                <a:lnTo>
                  <a:pt x="123047" y="350568"/>
                </a:lnTo>
                <a:lnTo>
                  <a:pt x="158938" y="350568"/>
                </a:lnTo>
                <a:lnTo>
                  <a:pt x="177746" y="350568"/>
                </a:lnTo>
                <a:lnTo>
                  <a:pt x="179360" y="349757"/>
                </a:lnTo>
                <a:lnTo>
                  <a:pt x="180436" y="348404"/>
                </a:lnTo>
                <a:lnTo>
                  <a:pt x="181154" y="346691"/>
                </a:lnTo>
                <a:lnTo>
                  <a:pt x="182443" y="345549"/>
                </a:lnTo>
                <a:lnTo>
                  <a:pt x="188750" y="343565"/>
                </a:lnTo>
                <a:lnTo>
                  <a:pt x="225057" y="343264"/>
                </a:lnTo>
                <a:lnTo>
                  <a:pt x="231973" y="348284"/>
                </a:lnTo>
                <a:lnTo>
                  <a:pt x="239665" y="350267"/>
                </a:lnTo>
                <a:lnTo>
                  <a:pt x="275790" y="350568"/>
                </a:lnTo>
                <a:lnTo>
                  <a:pt x="311818" y="350568"/>
                </a:lnTo>
                <a:lnTo>
                  <a:pt x="316575" y="350568"/>
                </a:lnTo>
                <a:lnTo>
                  <a:pt x="318168" y="351380"/>
                </a:lnTo>
                <a:lnTo>
                  <a:pt x="319231" y="352732"/>
                </a:lnTo>
                <a:lnTo>
                  <a:pt x="319939" y="354445"/>
                </a:lnTo>
                <a:lnTo>
                  <a:pt x="321222" y="355587"/>
                </a:lnTo>
                <a:lnTo>
                  <a:pt x="324812" y="356856"/>
                </a:lnTo>
                <a:lnTo>
                  <a:pt x="360608" y="357871"/>
                </a:lnTo>
                <a:lnTo>
                  <a:pt x="396825" y="357871"/>
                </a:lnTo>
                <a:lnTo>
                  <a:pt x="433342" y="357871"/>
                </a:lnTo>
                <a:lnTo>
                  <a:pt x="468871" y="357871"/>
                </a:lnTo>
                <a:lnTo>
                  <a:pt x="499161" y="357871"/>
                </a:lnTo>
                <a:lnTo>
                  <a:pt x="503981" y="355707"/>
                </a:lnTo>
                <a:lnTo>
                  <a:pt x="508829" y="352852"/>
                </a:lnTo>
                <a:lnTo>
                  <a:pt x="518553" y="351019"/>
                </a:lnTo>
                <a:lnTo>
                  <a:pt x="555067" y="350569"/>
                </a:lnTo>
                <a:lnTo>
                  <a:pt x="591585" y="350568"/>
                </a:lnTo>
                <a:lnTo>
                  <a:pt x="594019" y="350568"/>
                </a:lnTo>
                <a:lnTo>
                  <a:pt x="598889" y="348404"/>
                </a:lnTo>
                <a:lnTo>
                  <a:pt x="603757" y="345549"/>
                </a:lnTo>
                <a:lnTo>
                  <a:pt x="613495" y="343715"/>
                </a:lnTo>
                <a:lnTo>
                  <a:pt x="638141" y="343267"/>
                </a:lnTo>
                <a:lnTo>
                  <a:pt x="642843" y="345429"/>
                </a:lnTo>
                <a:lnTo>
                  <a:pt x="647638" y="348284"/>
                </a:lnTo>
                <a:lnTo>
                  <a:pt x="657328" y="350117"/>
                </a:lnTo>
                <a:lnTo>
                  <a:pt x="693834" y="350567"/>
                </a:lnTo>
                <a:lnTo>
                  <a:pt x="727935" y="350568"/>
                </a:lnTo>
                <a:lnTo>
                  <a:pt x="764452" y="350568"/>
                </a:lnTo>
                <a:lnTo>
                  <a:pt x="800970" y="350568"/>
                </a:lnTo>
                <a:lnTo>
                  <a:pt x="837470" y="350568"/>
                </a:lnTo>
                <a:lnTo>
                  <a:pt x="873987" y="350568"/>
                </a:lnTo>
                <a:lnTo>
                  <a:pt x="910505" y="350568"/>
                </a:lnTo>
                <a:lnTo>
                  <a:pt x="944357" y="350568"/>
                </a:lnTo>
                <a:lnTo>
                  <a:pt x="980153" y="350568"/>
                </a:lnTo>
                <a:lnTo>
                  <a:pt x="1015185" y="350568"/>
                </a:lnTo>
                <a:lnTo>
                  <a:pt x="1050264" y="350568"/>
                </a:lnTo>
                <a:lnTo>
                  <a:pt x="1057252" y="355587"/>
                </a:lnTo>
                <a:lnTo>
                  <a:pt x="1064079" y="357195"/>
                </a:lnTo>
                <a:lnTo>
                  <a:pt x="1100397" y="357870"/>
                </a:lnTo>
                <a:lnTo>
                  <a:pt x="1134480" y="357871"/>
                </a:lnTo>
                <a:lnTo>
                  <a:pt x="1139349" y="355707"/>
                </a:lnTo>
                <a:lnTo>
                  <a:pt x="1144217" y="352852"/>
                </a:lnTo>
                <a:lnTo>
                  <a:pt x="1153955" y="351019"/>
                </a:lnTo>
                <a:lnTo>
                  <a:pt x="1188850" y="350569"/>
                </a:lnTo>
                <a:lnTo>
                  <a:pt x="1200361" y="349757"/>
                </a:lnTo>
                <a:lnTo>
                  <a:pt x="1214517" y="344280"/>
                </a:lnTo>
                <a:lnTo>
                  <a:pt x="1247277" y="343270"/>
                </a:lnTo>
                <a:lnTo>
                  <a:pt x="1264927" y="343265"/>
                </a:lnTo>
                <a:lnTo>
                  <a:pt x="1270360" y="341101"/>
                </a:lnTo>
                <a:lnTo>
                  <a:pt x="1275480" y="338245"/>
                </a:lnTo>
                <a:lnTo>
                  <a:pt x="1285379" y="336412"/>
                </a:lnTo>
                <a:lnTo>
                  <a:pt x="1321802" y="335964"/>
                </a:lnTo>
                <a:lnTo>
                  <a:pt x="1355995" y="335961"/>
                </a:lnTo>
                <a:lnTo>
                  <a:pt x="1386155" y="335961"/>
                </a:lnTo>
                <a:lnTo>
                  <a:pt x="1395413" y="330180"/>
                </a:lnTo>
                <a:lnTo>
                  <a:pt x="1426921" y="328660"/>
                </a:lnTo>
                <a:lnTo>
                  <a:pt x="1428444" y="327847"/>
                </a:lnTo>
                <a:lnTo>
                  <a:pt x="1429459" y="326494"/>
                </a:lnTo>
                <a:lnTo>
                  <a:pt x="1431088" y="322369"/>
                </a:lnTo>
                <a:lnTo>
                  <a:pt x="1433475" y="321805"/>
                </a:lnTo>
                <a:lnTo>
                  <a:pt x="1435247" y="321655"/>
                </a:lnTo>
                <a:lnTo>
                  <a:pt x="1436429" y="320743"/>
                </a:lnTo>
                <a:lnTo>
                  <a:pt x="1437742" y="317566"/>
                </a:lnTo>
                <a:lnTo>
                  <a:pt x="1438904" y="316394"/>
                </a:lnTo>
                <a:lnTo>
                  <a:pt x="1442358" y="315092"/>
                </a:lnTo>
                <a:lnTo>
                  <a:pt x="1443604" y="313933"/>
                </a:lnTo>
                <a:lnTo>
                  <a:pt x="1444988" y="310482"/>
                </a:lnTo>
                <a:lnTo>
                  <a:pt x="1446843" y="294508"/>
                </a:lnTo>
                <a:lnTo>
                  <a:pt x="1451864" y="284823"/>
                </a:lnTo>
                <a:lnTo>
                  <a:pt x="1453394" y="249942"/>
                </a:lnTo>
                <a:lnTo>
                  <a:pt x="1452586" y="238430"/>
                </a:lnTo>
                <a:lnTo>
                  <a:pt x="1447619" y="224695"/>
                </a:lnTo>
                <a:lnTo>
                  <a:pt x="1446155" y="188201"/>
                </a:lnTo>
                <a:lnTo>
                  <a:pt x="1446098" y="155504"/>
                </a:lnTo>
                <a:lnTo>
                  <a:pt x="1446096" y="121707"/>
                </a:lnTo>
                <a:lnTo>
                  <a:pt x="1445285" y="97528"/>
                </a:lnTo>
                <a:lnTo>
                  <a:pt x="1439808" y="79045"/>
                </a:lnTo>
                <a:lnTo>
                  <a:pt x="1438040" y="54302"/>
                </a:lnTo>
                <a:lnTo>
                  <a:pt x="1433024" y="43967"/>
                </a:lnTo>
                <a:lnTo>
                  <a:pt x="1432512" y="41484"/>
                </a:lnTo>
                <a:lnTo>
                  <a:pt x="1420636" y="19478"/>
                </a:lnTo>
                <a:lnTo>
                  <a:pt x="1414117" y="12173"/>
                </a:lnTo>
                <a:lnTo>
                  <a:pt x="1409432" y="9467"/>
                </a:lnTo>
                <a:lnTo>
                  <a:pt x="1400068" y="7944"/>
                </a:lnTo>
                <a:lnTo>
                  <a:pt x="1392367" y="6776"/>
                </a:lnTo>
                <a:lnTo>
                  <a:pt x="1382658" y="2368"/>
                </a:lnTo>
                <a:lnTo>
                  <a:pt x="1346181" y="92"/>
                </a:lnTo>
                <a:lnTo>
                  <a:pt x="1313181" y="7"/>
                </a:lnTo>
                <a:lnTo>
                  <a:pt x="1277924" y="0"/>
                </a:lnTo>
                <a:lnTo>
                  <a:pt x="1241573" y="811"/>
                </a:lnTo>
                <a:lnTo>
                  <a:pt x="1205077" y="6288"/>
                </a:lnTo>
                <a:lnTo>
                  <a:pt x="1170846" y="7102"/>
                </a:lnTo>
                <a:lnTo>
                  <a:pt x="1139800" y="9427"/>
                </a:lnTo>
                <a:lnTo>
                  <a:pt x="1106346" y="13583"/>
                </a:lnTo>
                <a:lnTo>
                  <a:pt x="1073500" y="14404"/>
                </a:lnTo>
                <a:lnTo>
                  <a:pt x="1038759" y="14567"/>
                </a:lnTo>
                <a:lnTo>
                  <a:pt x="1004336" y="18476"/>
                </a:lnTo>
                <a:lnTo>
                  <a:pt x="975906" y="20892"/>
                </a:lnTo>
                <a:lnTo>
                  <a:pt x="942239" y="21709"/>
                </a:lnTo>
                <a:lnTo>
                  <a:pt x="907336" y="21870"/>
                </a:lnTo>
                <a:lnTo>
                  <a:pt x="872881" y="21902"/>
                </a:lnTo>
                <a:lnTo>
                  <a:pt x="844445" y="21908"/>
                </a:lnTo>
                <a:lnTo>
                  <a:pt x="810776" y="21909"/>
                </a:lnTo>
                <a:lnTo>
                  <a:pt x="775873" y="21910"/>
                </a:lnTo>
                <a:lnTo>
                  <a:pt x="741417" y="18033"/>
                </a:lnTo>
                <a:lnTo>
                  <a:pt x="709184" y="15283"/>
                </a:lnTo>
                <a:lnTo>
                  <a:pt x="677210" y="14740"/>
                </a:lnTo>
                <a:lnTo>
                  <a:pt x="643754" y="14633"/>
                </a:lnTo>
                <a:lnTo>
                  <a:pt x="608683" y="14612"/>
                </a:lnTo>
                <a:lnTo>
                  <a:pt x="577470" y="14607"/>
                </a:lnTo>
                <a:lnTo>
                  <a:pt x="543984" y="14606"/>
                </a:lnTo>
                <a:lnTo>
                  <a:pt x="511942" y="14606"/>
                </a:lnTo>
                <a:lnTo>
                  <a:pt x="482170" y="14606"/>
                </a:lnTo>
                <a:lnTo>
                  <a:pt x="460162" y="16770"/>
                </a:lnTo>
                <a:lnTo>
                  <a:pt x="430916" y="20894"/>
                </a:lnTo>
                <a:lnTo>
                  <a:pt x="401695" y="21709"/>
                </a:lnTo>
                <a:lnTo>
                  <a:pt x="372480" y="24034"/>
                </a:lnTo>
                <a:lnTo>
                  <a:pt x="343266" y="28190"/>
                </a:lnTo>
                <a:lnTo>
                  <a:pt x="314051" y="34030"/>
                </a:lnTo>
                <a:lnTo>
                  <a:pt x="281411" y="40067"/>
                </a:lnTo>
                <a:lnTo>
                  <a:pt x="250032" y="43326"/>
                </a:lnTo>
                <a:lnTo>
                  <a:pt x="232056" y="45838"/>
                </a:lnTo>
                <a:lnTo>
                  <a:pt x="197691" y="52824"/>
                </a:lnTo>
                <a:lnTo>
                  <a:pt x="182735" y="56767"/>
                </a:lnTo>
                <a:lnTo>
                  <a:pt x="168025" y="60099"/>
                </a:lnTo>
                <a:lnTo>
                  <a:pt x="153387" y="64062"/>
                </a:lnTo>
                <a:lnTo>
                  <a:pt x="116881" y="71921"/>
                </a:lnTo>
                <a:lnTo>
                  <a:pt x="94629" y="75052"/>
                </a:lnTo>
                <a:lnTo>
                  <a:pt x="79284" y="79294"/>
                </a:lnTo>
                <a:lnTo>
                  <a:pt x="46480" y="81131"/>
                </a:lnTo>
                <a:lnTo>
                  <a:pt x="36562" y="86115"/>
                </a:lnTo>
                <a:lnTo>
                  <a:pt x="62" y="87641"/>
                </a:lnTo>
                <a:lnTo>
                  <a:pt x="0" y="87641"/>
                </a:lnTo>
                <a:lnTo>
                  <a:pt x="0" y="123026"/>
                </a:lnTo>
                <a:lnTo>
                  <a:pt x="0" y="127700"/>
                </a:lnTo>
                <a:lnTo>
                  <a:pt x="2164" y="131954"/>
                </a:lnTo>
                <a:lnTo>
                  <a:pt x="5020" y="136550"/>
                </a:lnTo>
                <a:lnTo>
                  <a:pt x="6853" y="146113"/>
                </a:lnTo>
                <a:lnTo>
                  <a:pt x="7304" y="182599"/>
                </a:lnTo>
                <a:lnTo>
                  <a:pt x="7304" y="192327"/>
                </a:lnTo>
                <a:lnTo>
                  <a:pt x="9468" y="197195"/>
                </a:lnTo>
                <a:lnTo>
                  <a:pt x="12323" y="202064"/>
                </a:lnTo>
                <a:lnTo>
                  <a:pt x="14156" y="211801"/>
                </a:lnTo>
                <a:lnTo>
                  <a:pt x="14605" y="243450"/>
                </a:lnTo>
                <a:lnTo>
                  <a:pt x="16770" y="248319"/>
                </a:lnTo>
                <a:lnTo>
                  <a:pt x="19626" y="253188"/>
                </a:lnTo>
                <a:lnTo>
                  <a:pt x="21459" y="262926"/>
                </a:lnTo>
                <a:lnTo>
                  <a:pt x="21910" y="297686"/>
                </a:lnTo>
                <a:lnTo>
                  <a:pt x="21911" y="323796"/>
                </a:lnTo>
                <a:lnTo>
                  <a:pt x="22722" y="325417"/>
                </a:lnTo>
                <a:lnTo>
                  <a:pt x="24075" y="326497"/>
                </a:lnTo>
                <a:lnTo>
                  <a:pt x="25788" y="327217"/>
                </a:lnTo>
                <a:lnTo>
                  <a:pt x="26930" y="328509"/>
                </a:lnTo>
                <a:lnTo>
                  <a:pt x="28913" y="334819"/>
                </a:lnTo>
                <a:lnTo>
                  <a:pt x="29214" y="364132"/>
                </a:lnTo>
                <a:lnTo>
                  <a:pt x="30026" y="364480"/>
                </a:lnTo>
                <a:lnTo>
                  <a:pt x="36518" y="365175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SMARTInkShape-Group82"/>
          <p:cNvGrpSpPr/>
          <p:nvPr/>
        </p:nvGrpSpPr>
        <p:grpSpPr>
          <a:xfrm>
            <a:off x="1672654" y="1394971"/>
            <a:ext cx="328006" cy="316935"/>
            <a:chOff x="1672654" y="1394971"/>
            <a:chExt cx="328006" cy="316935"/>
          </a:xfrm>
        </p:grpSpPr>
        <p:sp>
          <p:nvSpPr>
            <p:cNvPr id="24" name="SMARTInkShape-366"/>
            <p:cNvSpPr/>
            <p:nvPr>
              <p:custDataLst>
                <p:tags r:id="rId16"/>
              </p:custDataLst>
            </p:nvPr>
          </p:nvSpPr>
          <p:spPr>
            <a:xfrm>
              <a:off x="1672654" y="1394971"/>
              <a:ext cx="72887" cy="262928"/>
            </a:xfrm>
            <a:custGeom>
              <a:avLst/>
              <a:gdLst/>
              <a:ahLst/>
              <a:cxnLst/>
              <a:rect l="0" t="0" r="0" b="0"/>
              <a:pathLst>
                <a:path w="72887" h="262928">
                  <a:moveTo>
                    <a:pt x="72886" y="0"/>
                  </a:moveTo>
                  <a:lnTo>
                    <a:pt x="72886" y="0"/>
                  </a:lnTo>
                  <a:lnTo>
                    <a:pt x="52106" y="0"/>
                  </a:lnTo>
                  <a:lnTo>
                    <a:pt x="51729" y="812"/>
                  </a:lnTo>
                  <a:lnTo>
                    <a:pt x="51311" y="3877"/>
                  </a:lnTo>
                  <a:lnTo>
                    <a:pt x="48960" y="7945"/>
                  </a:lnTo>
                  <a:lnTo>
                    <a:pt x="26531" y="42621"/>
                  </a:lnTo>
                  <a:lnTo>
                    <a:pt x="18303" y="76997"/>
                  </a:lnTo>
                  <a:lnTo>
                    <a:pt x="8507" y="113327"/>
                  </a:lnTo>
                  <a:lnTo>
                    <a:pt x="1552" y="146567"/>
                  </a:lnTo>
                  <a:lnTo>
                    <a:pt x="0" y="181991"/>
                  </a:lnTo>
                  <a:lnTo>
                    <a:pt x="729" y="192060"/>
                  </a:lnTo>
                  <a:lnTo>
                    <a:pt x="12488" y="226394"/>
                  </a:lnTo>
                  <a:lnTo>
                    <a:pt x="14394" y="235329"/>
                  </a:lnTo>
                  <a:lnTo>
                    <a:pt x="20029" y="244921"/>
                  </a:lnTo>
                  <a:lnTo>
                    <a:pt x="31592" y="257931"/>
                  </a:lnTo>
                  <a:lnTo>
                    <a:pt x="36410" y="260706"/>
                  </a:lnTo>
                  <a:lnTo>
                    <a:pt x="43527" y="262634"/>
                  </a:lnTo>
                  <a:lnTo>
                    <a:pt x="50975" y="26292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367"/>
            <p:cNvSpPr/>
            <p:nvPr>
              <p:custDataLst>
                <p:tags r:id="rId17"/>
              </p:custDataLst>
            </p:nvPr>
          </p:nvSpPr>
          <p:spPr>
            <a:xfrm>
              <a:off x="1782177" y="1446523"/>
              <a:ext cx="102131" cy="196769"/>
            </a:xfrm>
            <a:custGeom>
              <a:avLst/>
              <a:gdLst/>
              <a:ahLst/>
              <a:cxnLst/>
              <a:rect l="0" t="0" r="0" b="0"/>
              <a:pathLst>
                <a:path w="102131" h="196769">
                  <a:moveTo>
                    <a:pt x="72916" y="21483"/>
                  </a:moveTo>
                  <a:lnTo>
                    <a:pt x="72916" y="21483"/>
                  </a:lnTo>
                  <a:lnTo>
                    <a:pt x="72916" y="27772"/>
                  </a:lnTo>
                  <a:lnTo>
                    <a:pt x="72104" y="28110"/>
                  </a:lnTo>
                  <a:lnTo>
                    <a:pt x="69038" y="28486"/>
                  </a:lnTo>
                  <a:lnTo>
                    <a:pt x="67897" y="29398"/>
                  </a:lnTo>
                  <a:lnTo>
                    <a:pt x="65913" y="35049"/>
                  </a:lnTo>
                  <a:lnTo>
                    <a:pt x="63582" y="35628"/>
                  </a:lnTo>
                  <a:lnTo>
                    <a:pt x="61824" y="35782"/>
                  </a:lnTo>
                  <a:lnTo>
                    <a:pt x="60652" y="36696"/>
                  </a:lnTo>
                  <a:lnTo>
                    <a:pt x="59350" y="39876"/>
                  </a:lnTo>
                  <a:lnTo>
                    <a:pt x="58192" y="41049"/>
                  </a:lnTo>
                  <a:lnTo>
                    <a:pt x="52112" y="43085"/>
                  </a:lnTo>
                  <a:lnTo>
                    <a:pt x="51497" y="45421"/>
                  </a:lnTo>
                  <a:lnTo>
                    <a:pt x="51333" y="47180"/>
                  </a:lnTo>
                  <a:lnTo>
                    <a:pt x="50412" y="48352"/>
                  </a:lnTo>
                  <a:lnTo>
                    <a:pt x="47225" y="49655"/>
                  </a:lnTo>
                  <a:lnTo>
                    <a:pt x="40869" y="50389"/>
                  </a:lnTo>
                  <a:lnTo>
                    <a:pt x="36221" y="48396"/>
                  </a:lnTo>
                  <a:lnTo>
                    <a:pt x="25635" y="39810"/>
                  </a:lnTo>
                  <a:lnTo>
                    <a:pt x="23499" y="35579"/>
                  </a:lnTo>
                  <a:lnTo>
                    <a:pt x="21941" y="21438"/>
                  </a:lnTo>
                  <a:lnTo>
                    <a:pt x="21891" y="19019"/>
                  </a:lnTo>
                  <a:lnTo>
                    <a:pt x="24000" y="14167"/>
                  </a:lnTo>
                  <a:lnTo>
                    <a:pt x="26830" y="9305"/>
                  </a:lnTo>
                  <a:lnTo>
                    <a:pt x="28088" y="4439"/>
                  </a:lnTo>
                  <a:lnTo>
                    <a:pt x="29235" y="2817"/>
                  </a:lnTo>
                  <a:lnTo>
                    <a:pt x="30811" y="1735"/>
                  </a:lnTo>
                  <a:lnTo>
                    <a:pt x="36907" y="214"/>
                  </a:lnTo>
                  <a:lnTo>
                    <a:pt x="39172" y="0"/>
                  </a:lnTo>
                  <a:lnTo>
                    <a:pt x="43852" y="1927"/>
                  </a:lnTo>
                  <a:lnTo>
                    <a:pt x="67335" y="16956"/>
                  </a:lnTo>
                  <a:lnTo>
                    <a:pt x="82591" y="37540"/>
                  </a:lnTo>
                  <a:lnTo>
                    <a:pt x="85331" y="45120"/>
                  </a:lnTo>
                  <a:lnTo>
                    <a:pt x="93683" y="77578"/>
                  </a:lnTo>
                  <a:lnTo>
                    <a:pt x="98808" y="96973"/>
                  </a:lnTo>
                  <a:lnTo>
                    <a:pt x="94471" y="125357"/>
                  </a:lnTo>
                  <a:lnTo>
                    <a:pt x="84721" y="144224"/>
                  </a:lnTo>
                  <a:lnTo>
                    <a:pt x="77892" y="151234"/>
                  </a:lnTo>
                  <a:lnTo>
                    <a:pt x="70258" y="157866"/>
                  </a:lnTo>
                  <a:lnTo>
                    <a:pt x="64161" y="166224"/>
                  </a:lnTo>
                  <a:lnTo>
                    <a:pt x="60587" y="169101"/>
                  </a:lnTo>
                  <a:lnTo>
                    <a:pt x="34724" y="180301"/>
                  </a:lnTo>
                  <a:lnTo>
                    <a:pt x="30413" y="180921"/>
                  </a:lnTo>
                  <a:lnTo>
                    <a:pt x="23459" y="179446"/>
                  </a:lnTo>
                  <a:lnTo>
                    <a:pt x="14857" y="174650"/>
                  </a:lnTo>
                  <a:lnTo>
                    <a:pt x="1243" y="161590"/>
                  </a:lnTo>
                  <a:lnTo>
                    <a:pt x="486" y="158682"/>
                  </a:lnTo>
                  <a:lnTo>
                    <a:pt x="0" y="154079"/>
                  </a:lnTo>
                  <a:lnTo>
                    <a:pt x="772" y="153702"/>
                  </a:lnTo>
                  <a:lnTo>
                    <a:pt x="10764" y="152976"/>
                  </a:lnTo>
                  <a:lnTo>
                    <a:pt x="14997" y="155124"/>
                  </a:lnTo>
                  <a:lnTo>
                    <a:pt x="17261" y="156832"/>
                  </a:lnTo>
                  <a:lnTo>
                    <a:pt x="24106" y="158731"/>
                  </a:lnTo>
                  <a:lnTo>
                    <a:pt x="31746" y="160386"/>
                  </a:lnTo>
                  <a:lnTo>
                    <a:pt x="40610" y="165881"/>
                  </a:lnTo>
                  <a:lnTo>
                    <a:pt x="70883" y="184625"/>
                  </a:lnTo>
                  <a:lnTo>
                    <a:pt x="86934" y="190991"/>
                  </a:lnTo>
                  <a:lnTo>
                    <a:pt x="93267" y="195627"/>
                  </a:lnTo>
                  <a:lnTo>
                    <a:pt x="102130" y="19676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368"/>
            <p:cNvSpPr/>
            <p:nvPr>
              <p:custDataLst>
                <p:tags r:id="rId18"/>
              </p:custDataLst>
            </p:nvPr>
          </p:nvSpPr>
          <p:spPr>
            <a:xfrm>
              <a:off x="1942735" y="1402364"/>
              <a:ext cx="57925" cy="309542"/>
            </a:xfrm>
            <a:custGeom>
              <a:avLst/>
              <a:gdLst/>
              <a:ahLst/>
              <a:cxnLst/>
              <a:rect l="0" t="0" r="0" b="0"/>
              <a:pathLst>
                <a:path w="57925" h="309542">
                  <a:moveTo>
                    <a:pt x="0" y="7214"/>
                  </a:moveTo>
                  <a:lnTo>
                    <a:pt x="0" y="7214"/>
                  </a:lnTo>
                  <a:lnTo>
                    <a:pt x="0" y="212"/>
                  </a:lnTo>
                  <a:lnTo>
                    <a:pt x="3877" y="0"/>
                  </a:lnTo>
                  <a:lnTo>
                    <a:pt x="7944" y="2114"/>
                  </a:lnTo>
                  <a:lnTo>
                    <a:pt x="24383" y="17081"/>
                  </a:lnTo>
                  <a:lnTo>
                    <a:pt x="31660" y="28171"/>
                  </a:lnTo>
                  <a:lnTo>
                    <a:pt x="38042" y="59175"/>
                  </a:lnTo>
                  <a:lnTo>
                    <a:pt x="48079" y="94967"/>
                  </a:lnTo>
                  <a:lnTo>
                    <a:pt x="54601" y="127511"/>
                  </a:lnTo>
                  <a:lnTo>
                    <a:pt x="57924" y="158877"/>
                  </a:lnTo>
                  <a:lnTo>
                    <a:pt x="57393" y="169566"/>
                  </a:lnTo>
                  <a:lnTo>
                    <a:pt x="50970" y="200285"/>
                  </a:lnTo>
                  <a:lnTo>
                    <a:pt x="39536" y="236187"/>
                  </a:lnTo>
                  <a:lnTo>
                    <a:pt x="35789" y="256293"/>
                  </a:lnTo>
                  <a:lnTo>
                    <a:pt x="22531" y="292779"/>
                  </a:lnTo>
                  <a:lnTo>
                    <a:pt x="16412" y="305840"/>
                  </a:lnTo>
                  <a:lnTo>
                    <a:pt x="15811" y="308547"/>
                  </a:lnTo>
                  <a:lnTo>
                    <a:pt x="16221" y="309541"/>
                  </a:lnTo>
                  <a:lnTo>
                    <a:pt x="17306" y="309391"/>
                  </a:lnTo>
                  <a:lnTo>
                    <a:pt x="23670" y="304734"/>
                  </a:lnTo>
                  <a:lnTo>
                    <a:pt x="29214" y="29935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67" name="SMARTInkShape-Group83"/>
          <p:cNvGrpSpPr/>
          <p:nvPr/>
        </p:nvGrpSpPr>
        <p:grpSpPr>
          <a:xfrm>
            <a:off x="2194434" y="1351451"/>
            <a:ext cx="1559155" cy="335662"/>
            <a:chOff x="2194434" y="1351451"/>
            <a:chExt cx="1559155" cy="335662"/>
          </a:xfrm>
        </p:grpSpPr>
        <p:sp>
          <p:nvSpPr>
            <p:cNvPr id="28" name="SMARTInkShape-369"/>
            <p:cNvSpPr/>
            <p:nvPr>
              <p:custDataLst>
                <p:tags r:id="rId5"/>
              </p:custDataLst>
            </p:nvPr>
          </p:nvSpPr>
          <p:spPr>
            <a:xfrm>
              <a:off x="2194434" y="1387968"/>
              <a:ext cx="62353" cy="291372"/>
            </a:xfrm>
            <a:custGeom>
              <a:avLst/>
              <a:gdLst/>
              <a:ahLst/>
              <a:cxnLst/>
              <a:rect l="0" t="0" r="0" b="0"/>
              <a:pathLst>
                <a:path w="62353" h="291372">
                  <a:moveTo>
                    <a:pt x="62352" y="7003"/>
                  </a:moveTo>
                  <a:lnTo>
                    <a:pt x="62352" y="7003"/>
                  </a:lnTo>
                  <a:lnTo>
                    <a:pt x="62352" y="3126"/>
                  </a:lnTo>
                  <a:lnTo>
                    <a:pt x="61541" y="1984"/>
                  </a:lnTo>
                  <a:lnTo>
                    <a:pt x="60188" y="1222"/>
                  </a:lnTo>
                  <a:lnTo>
                    <a:pt x="52187" y="0"/>
                  </a:lnTo>
                  <a:lnTo>
                    <a:pt x="47555" y="1997"/>
                  </a:lnTo>
                  <a:lnTo>
                    <a:pt x="45184" y="3666"/>
                  </a:lnTo>
                  <a:lnTo>
                    <a:pt x="42549" y="7684"/>
                  </a:lnTo>
                  <a:lnTo>
                    <a:pt x="30399" y="38127"/>
                  </a:lnTo>
                  <a:lnTo>
                    <a:pt x="20905" y="66620"/>
                  </a:lnTo>
                  <a:lnTo>
                    <a:pt x="13644" y="94096"/>
                  </a:lnTo>
                  <a:lnTo>
                    <a:pt x="7165" y="126762"/>
                  </a:lnTo>
                  <a:lnTo>
                    <a:pt x="4073" y="157360"/>
                  </a:lnTo>
                  <a:lnTo>
                    <a:pt x="0" y="186984"/>
                  </a:lnTo>
                  <a:lnTo>
                    <a:pt x="2401" y="215508"/>
                  </a:lnTo>
                  <a:lnTo>
                    <a:pt x="3723" y="251011"/>
                  </a:lnTo>
                  <a:lnTo>
                    <a:pt x="7742" y="266939"/>
                  </a:lnTo>
                  <a:lnTo>
                    <a:pt x="16370" y="281031"/>
                  </a:lnTo>
                  <a:lnTo>
                    <a:pt x="21087" y="286495"/>
                  </a:lnTo>
                  <a:lnTo>
                    <a:pt x="25888" y="289465"/>
                  </a:lnTo>
                  <a:lnTo>
                    <a:pt x="35583" y="291371"/>
                  </a:lnTo>
                  <a:lnTo>
                    <a:pt x="37203" y="290716"/>
                  </a:lnTo>
                  <a:lnTo>
                    <a:pt x="38282" y="289468"/>
                  </a:lnTo>
                  <a:lnTo>
                    <a:pt x="55048" y="255323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370"/>
            <p:cNvSpPr/>
            <p:nvPr>
              <p:custDataLst>
                <p:tags r:id="rId6"/>
              </p:custDataLst>
            </p:nvPr>
          </p:nvSpPr>
          <p:spPr>
            <a:xfrm>
              <a:off x="2359471" y="1402283"/>
              <a:ext cx="94511" cy="138203"/>
            </a:xfrm>
            <a:custGeom>
              <a:avLst/>
              <a:gdLst/>
              <a:ahLst/>
              <a:cxnLst/>
              <a:rect l="0" t="0" r="0" b="0"/>
              <a:pathLst>
                <a:path w="94511" h="138203">
                  <a:moveTo>
                    <a:pt x="57992" y="7295"/>
                  </a:moveTo>
                  <a:lnTo>
                    <a:pt x="57992" y="7295"/>
                  </a:lnTo>
                  <a:lnTo>
                    <a:pt x="57992" y="3418"/>
                  </a:lnTo>
                  <a:lnTo>
                    <a:pt x="58804" y="2276"/>
                  </a:lnTo>
                  <a:lnTo>
                    <a:pt x="60157" y="1515"/>
                  </a:lnTo>
                  <a:lnTo>
                    <a:pt x="65269" y="0"/>
                  </a:lnTo>
                  <a:lnTo>
                    <a:pt x="61411" y="3871"/>
                  </a:lnTo>
                  <a:lnTo>
                    <a:pt x="59512" y="7938"/>
                  </a:lnTo>
                  <a:lnTo>
                    <a:pt x="59005" y="10158"/>
                  </a:lnTo>
                  <a:lnTo>
                    <a:pt x="38156" y="44273"/>
                  </a:lnTo>
                  <a:lnTo>
                    <a:pt x="17322" y="80307"/>
                  </a:lnTo>
                  <a:lnTo>
                    <a:pt x="1770" y="116704"/>
                  </a:lnTo>
                  <a:lnTo>
                    <a:pt x="0" y="132418"/>
                  </a:lnTo>
                  <a:lnTo>
                    <a:pt x="666" y="134532"/>
                  </a:lnTo>
                  <a:lnTo>
                    <a:pt x="1922" y="135941"/>
                  </a:lnTo>
                  <a:lnTo>
                    <a:pt x="5481" y="137506"/>
                  </a:lnTo>
                  <a:lnTo>
                    <a:pt x="9768" y="138202"/>
                  </a:lnTo>
                  <a:lnTo>
                    <a:pt x="14378" y="136347"/>
                  </a:lnTo>
                  <a:lnTo>
                    <a:pt x="16744" y="134716"/>
                  </a:lnTo>
                  <a:lnTo>
                    <a:pt x="27827" y="132421"/>
                  </a:lnTo>
                  <a:lnTo>
                    <a:pt x="41094" y="130834"/>
                  </a:lnTo>
                  <a:lnTo>
                    <a:pt x="62126" y="124845"/>
                  </a:lnTo>
                  <a:lnTo>
                    <a:pt x="78432" y="124178"/>
                  </a:lnTo>
                  <a:lnTo>
                    <a:pt x="94510" y="10954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371"/>
            <p:cNvSpPr/>
            <p:nvPr>
              <p:custDataLst>
                <p:tags r:id="rId7"/>
              </p:custDataLst>
            </p:nvPr>
          </p:nvSpPr>
          <p:spPr>
            <a:xfrm>
              <a:off x="2424767" y="1395986"/>
              <a:ext cx="7304" cy="254609"/>
            </a:xfrm>
            <a:custGeom>
              <a:avLst/>
              <a:gdLst/>
              <a:ahLst/>
              <a:cxnLst/>
              <a:rect l="0" t="0" r="0" b="0"/>
              <a:pathLst>
                <a:path w="7304" h="254609">
                  <a:moveTo>
                    <a:pt x="7303" y="6289"/>
                  </a:moveTo>
                  <a:lnTo>
                    <a:pt x="7303" y="6289"/>
                  </a:lnTo>
                  <a:lnTo>
                    <a:pt x="7303" y="0"/>
                  </a:lnTo>
                  <a:lnTo>
                    <a:pt x="7303" y="33598"/>
                  </a:lnTo>
                  <a:lnTo>
                    <a:pt x="7303" y="65428"/>
                  </a:lnTo>
                  <a:lnTo>
                    <a:pt x="7303" y="97949"/>
                  </a:lnTo>
                  <a:lnTo>
                    <a:pt x="7303" y="126049"/>
                  </a:lnTo>
                  <a:lnTo>
                    <a:pt x="7303" y="158793"/>
                  </a:lnTo>
                  <a:lnTo>
                    <a:pt x="7303" y="188705"/>
                  </a:lnTo>
                  <a:lnTo>
                    <a:pt x="7303" y="224738"/>
                  </a:lnTo>
                  <a:lnTo>
                    <a:pt x="7303" y="251685"/>
                  </a:lnTo>
                  <a:lnTo>
                    <a:pt x="6492" y="252659"/>
                  </a:lnTo>
                  <a:lnTo>
                    <a:pt x="0" y="25460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372"/>
            <p:cNvSpPr/>
            <p:nvPr>
              <p:custDataLst>
                <p:tags r:id="rId8"/>
              </p:custDataLst>
            </p:nvPr>
          </p:nvSpPr>
          <p:spPr>
            <a:xfrm>
              <a:off x="2527446" y="1424185"/>
              <a:ext cx="123731" cy="218647"/>
            </a:xfrm>
            <a:custGeom>
              <a:avLst/>
              <a:gdLst/>
              <a:ahLst/>
              <a:cxnLst/>
              <a:rect l="0" t="0" r="0" b="0"/>
              <a:pathLst>
                <a:path w="123731" h="218647">
                  <a:moveTo>
                    <a:pt x="65302" y="0"/>
                  </a:moveTo>
                  <a:lnTo>
                    <a:pt x="65302" y="0"/>
                  </a:lnTo>
                  <a:lnTo>
                    <a:pt x="72304" y="0"/>
                  </a:lnTo>
                  <a:lnTo>
                    <a:pt x="66290" y="6289"/>
                  </a:lnTo>
                  <a:lnTo>
                    <a:pt x="64686" y="17953"/>
                  </a:lnTo>
                  <a:lnTo>
                    <a:pt x="59529" y="26329"/>
                  </a:lnTo>
                  <a:lnTo>
                    <a:pt x="37687" y="55305"/>
                  </a:lnTo>
                  <a:lnTo>
                    <a:pt x="15920" y="71566"/>
                  </a:lnTo>
                  <a:lnTo>
                    <a:pt x="12787" y="72382"/>
                  </a:lnTo>
                  <a:lnTo>
                    <a:pt x="8042" y="72906"/>
                  </a:lnTo>
                  <a:lnTo>
                    <a:pt x="7652" y="72138"/>
                  </a:lnTo>
                  <a:lnTo>
                    <a:pt x="6976" y="62859"/>
                  </a:lnTo>
                  <a:lnTo>
                    <a:pt x="9083" y="58233"/>
                  </a:lnTo>
                  <a:lnTo>
                    <a:pt x="36105" y="22043"/>
                  </a:lnTo>
                  <a:lnTo>
                    <a:pt x="45560" y="14647"/>
                  </a:lnTo>
                  <a:lnTo>
                    <a:pt x="49706" y="12199"/>
                  </a:lnTo>
                  <a:lnTo>
                    <a:pt x="53282" y="11379"/>
                  </a:lnTo>
                  <a:lnTo>
                    <a:pt x="56477" y="11643"/>
                  </a:lnTo>
                  <a:lnTo>
                    <a:pt x="69159" y="15029"/>
                  </a:lnTo>
                  <a:lnTo>
                    <a:pt x="70308" y="16511"/>
                  </a:lnTo>
                  <a:lnTo>
                    <a:pt x="78184" y="37326"/>
                  </a:lnTo>
                  <a:lnTo>
                    <a:pt x="85538" y="71584"/>
                  </a:lnTo>
                  <a:lnTo>
                    <a:pt x="86992" y="103020"/>
                  </a:lnTo>
                  <a:lnTo>
                    <a:pt x="87183" y="134991"/>
                  </a:lnTo>
                  <a:lnTo>
                    <a:pt x="77044" y="169306"/>
                  </a:lnTo>
                  <a:lnTo>
                    <a:pt x="70043" y="182530"/>
                  </a:lnTo>
                  <a:lnTo>
                    <a:pt x="49264" y="205699"/>
                  </a:lnTo>
                  <a:lnTo>
                    <a:pt x="37377" y="213871"/>
                  </a:lnTo>
                  <a:lnTo>
                    <a:pt x="27453" y="217555"/>
                  </a:lnTo>
                  <a:lnTo>
                    <a:pt x="19373" y="218646"/>
                  </a:lnTo>
                  <a:lnTo>
                    <a:pt x="14322" y="216738"/>
                  </a:lnTo>
                  <a:lnTo>
                    <a:pt x="4468" y="208900"/>
                  </a:lnTo>
                  <a:lnTo>
                    <a:pt x="1747" y="204291"/>
                  </a:lnTo>
                  <a:lnTo>
                    <a:pt x="0" y="194719"/>
                  </a:lnTo>
                  <a:lnTo>
                    <a:pt x="1925" y="189873"/>
                  </a:lnTo>
                  <a:lnTo>
                    <a:pt x="4674" y="185014"/>
                  </a:lnTo>
                  <a:lnTo>
                    <a:pt x="5896" y="180150"/>
                  </a:lnTo>
                  <a:lnTo>
                    <a:pt x="7033" y="178528"/>
                  </a:lnTo>
                  <a:lnTo>
                    <a:pt x="8603" y="177447"/>
                  </a:lnTo>
                  <a:lnTo>
                    <a:pt x="13323" y="176246"/>
                  </a:lnTo>
                  <a:lnTo>
                    <a:pt x="30304" y="175411"/>
                  </a:lnTo>
                  <a:lnTo>
                    <a:pt x="35682" y="177505"/>
                  </a:lnTo>
                  <a:lnTo>
                    <a:pt x="38251" y="179199"/>
                  </a:lnTo>
                  <a:lnTo>
                    <a:pt x="72784" y="190401"/>
                  </a:lnTo>
                  <a:lnTo>
                    <a:pt x="107256" y="210368"/>
                  </a:lnTo>
                  <a:lnTo>
                    <a:pt x="123730" y="21180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0" name="SMARTInkShape-373"/>
            <p:cNvSpPr/>
            <p:nvPr>
              <p:custDataLst>
                <p:tags r:id="rId9"/>
              </p:custDataLst>
            </p:nvPr>
          </p:nvSpPr>
          <p:spPr>
            <a:xfrm>
              <a:off x="2709905" y="1380364"/>
              <a:ext cx="57938" cy="306749"/>
            </a:xfrm>
            <a:custGeom>
              <a:avLst/>
              <a:gdLst/>
              <a:ahLst/>
              <a:cxnLst/>
              <a:rect l="0" t="0" r="0" b="0"/>
              <a:pathLst>
                <a:path w="57938" h="306749">
                  <a:moveTo>
                    <a:pt x="7002" y="0"/>
                  </a:moveTo>
                  <a:lnTo>
                    <a:pt x="7002" y="0"/>
                  </a:lnTo>
                  <a:lnTo>
                    <a:pt x="0" y="0"/>
                  </a:lnTo>
                  <a:lnTo>
                    <a:pt x="9891" y="0"/>
                  </a:lnTo>
                  <a:lnTo>
                    <a:pt x="14507" y="2164"/>
                  </a:lnTo>
                  <a:lnTo>
                    <a:pt x="16875" y="3877"/>
                  </a:lnTo>
                  <a:lnTo>
                    <a:pt x="28931" y="22742"/>
                  </a:lnTo>
                  <a:lnTo>
                    <a:pt x="43522" y="59143"/>
                  </a:lnTo>
                  <a:lnTo>
                    <a:pt x="53258" y="91660"/>
                  </a:lnTo>
                  <a:lnTo>
                    <a:pt x="57165" y="123511"/>
                  </a:lnTo>
                  <a:lnTo>
                    <a:pt x="57937" y="153246"/>
                  </a:lnTo>
                  <a:lnTo>
                    <a:pt x="57291" y="189063"/>
                  </a:lnTo>
                  <a:lnTo>
                    <a:pt x="51835" y="220119"/>
                  </a:lnTo>
                  <a:lnTo>
                    <a:pt x="43012" y="247812"/>
                  </a:lnTo>
                  <a:lnTo>
                    <a:pt x="26449" y="282373"/>
                  </a:lnTo>
                  <a:lnTo>
                    <a:pt x="16734" y="300250"/>
                  </a:lnTo>
                  <a:lnTo>
                    <a:pt x="7002" y="30674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1" name="SMARTInkShape-374"/>
            <p:cNvSpPr/>
            <p:nvPr>
              <p:custDataLst>
                <p:tags r:id="rId10"/>
              </p:custDataLst>
            </p:nvPr>
          </p:nvSpPr>
          <p:spPr>
            <a:xfrm>
              <a:off x="2915283" y="1351451"/>
              <a:ext cx="101069" cy="297678"/>
            </a:xfrm>
            <a:custGeom>
              <a:avLst/>
              <a:gdLst/>
              <a:ahLst/>
              <a:cxnLst/>
              <a:rect l="0" t="0" r="0" b="0"/>
              <a:pathLst>
                <a:path w="101069" h="297678">
                  <a:moveTo>
                    <a:pt x="101068" y="7003"/>
                  </a:moveTo>
                  <a:lnTo>
                    <a:pt x="101068" y="7003"/>
                  </a:lnTo>
                  <a:lnTo>
                    <a:pt x="97191" y="7003"/>
                  </a:lnTo>
                  <a:lnTo>
                    <a:pt x="96049" y="6191"/>
                  </a:lnTo>
                  <a:lnTo>
                    <a:pt x="95288" y="4839"/>
                  </a:lnTo>
                  <a:lnTo>
                    <a:pt x="94065" y="714"/>
                  </a:lnTo>
                  <a:lnTo>
                    <a:pt x="91735" y="150"/>
                  </a:lnTo>
                  <a:lnTo>
                    <a:pt x="89977" y="0"/>
                  </a:lnTo>
                  <a:lnTo>
                    <a:pt x="88805" y="711"/>
                  </a:lnTo>
                  <a:lnTo>
                    <a:pt x="88024" y="1997"/>
                  </a:lnTo>
                  <a:lnTo>
                    <a:pt x="82893" y="13768"/>
                  </a:lnTo>
                  <a:lnTo>
                    <a:pt x="59155" y="49007"/>
                  </a:lnTo>
                  <a:lnTo>
                    <a:pt x="44919" y="76073"/>
                  </a:lnTo>
                  <a:lnTo>
                    <a:pt x="30421" y="108528"/>
                  </a:lnTo>
                  <a:lnTo>
                    <a:pt x="15847" y="143842"/>
                  </a:lnTo>
                  <a:lnTo>
                    <a:pt x="5127" y="176126"/>
                  </a:lnTo>
                  <a:lnTo>
                    <a:pt x="688" y="206249"/>
                  </a:lnTo>
                  <a:lnTo>
                    <a:pt x="0" y="239678"/>
                  </a:lnTo>
                  <a:lnTo>
                    <a:pt x="6290" y="272784"/>
                  </a:lnTo>
                  <a:lnTo>
                    <a:pt x="11776" y="284138"/>
                  </a:lnTo>
                  <a:lnTo>
                    <a:pt x="12326" y="286705"/>
                  </a:lnTo>
                  <a:lnTo>
                    <a:pt x="19618" y="297677"/>
                  </a:lnTo>
                  <a:lnTo>
                    <a:pt x="20800" y="297355"/>
                  </a:lnTo>
                  <a:lnTo>
                    <a:pt x="26921" y="292726"/>
                  </a:lnTo>
                  <a:lnTo>
                    <a:pt x="27539" y="290070"/>
                  </a:lnTo>
                  <a:lnTo>
                    <a:pt x="28033" y="284536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2" name="SMARTInkShape-375"/>
            <p:cNvSpPr/>
            <p:nvPr>
              <p:custDataLst>
                <p:tags r:id="rId11"/>
              </p:custDataLst>
            </p:nvPr>
          </p:nvSpPr>
          <p:spPr>
            <a:xfrm>
              <a:off x="3710186" y="1424185"/>
              <a:ext cx="43403" cy="211803"/>
            </a:xfrm>
            <a:custGeom>
              <a:avLst/>
              <a:gdLst/>
              <a:ahLst/>
              <a:cxnLst/>
              <a:rect l="0" t="0" r="0" b="0"/>
              <a:pathLst>
                <a:path w="43403" h="211803">
                  <a:moveTo>
                    <a:pt x="0" y="0"/>
                  </a:moveTo>
                  <a:lnTo>
                    <a:pt x="0" y="0"/>
                  </a:lnTo>
                  <a:lnTo>
                    <a:pt x="10879" y="0"/>
                  </a:lnTo>
                  <a:lnTo>
                    <a:pt x="12122" y="812"/>
                  </a:lnTo>
                  <a:lnTo>
                    <a:pt x="12950" y="2164"/>
                  </a:lnTo>
                  <a:lnTo>
                    <a:pt x="13502" y="3877"/>
                  </a:lnTo>
                  <a:lnTo>
                    <a:pt x="14682" y="5019"/>
                  </a:lnTo>
                  <a:lnTo>
                    <a:pt x="18157" y="6289"/>
                  </a:lnTo>
                  <a:lnTo>
                    <a:pt x="19408" y="7438"/>
                  </a:lnTo>
                  <a:lnTo>
                    <a:pt x="36664" y="42984"/>
                  </a:lnTo>
                  <a:lnTo>
                    <a:pt x="40640" y="53999"/>
                  </a:lnTo>
                  <a:lnTo>
                    <a:pt x="43402" y="88021"/>
                  </a:lnTo>
                  <a:lnTo>
                    <a:pt x="42926" y="116120"/>
                  </a:lnTo>
                  <a:lnTo>
                    <a:pt x="33644" y="150973"/>
                  </a:lnTo>
                  <a:lnTo>
                    <a:pt x="23314" y="185353"/>
                  </a:lnTo>
                  <a:lnTo>
                    <a:pt x="7303" y="21180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3" name="SMARTInkShape-376"/>
            <p:cNvSpPr/>
            <p:nvPr>
              <p:custDataLst>
                <p:tags r:id="rId12"/>
              </p:custDataLst>
            </p:nvPr>
          </p:nvSpPr>
          <p:spPr>
            <a:xfrm>
              <a:off x="3502459" y="1432727"/>
              <a:ext cx="76264" cy="225172"/>
            </a:xfrm>
            <a:custGeom>
              <a:avLst/>
              <a:gdLst/>
              <a:ahLst/>
              <a:cxnLst/>
              <a:rect l="0" t="0" r="0" b="0"/>
              <a:pathLst>
                <a:path w="76264" h="225172">
                  <a:moveTo>
                    <a:pt x="61656" y="57190"/>
                  </a:moveTo>
                  <a:lnTo>
                    <a:pt x="61656" y="57190"/>
                  </a:lnTo>
                  <a:lnTo>
                    <a:pt x="61656" y="53313"/>
                  </a:lnTo>
                  <a:lnTo>
                    <a:pt x="63820" y="49245"/>
                  </a:lnTo>
                  <a:lnTo>
                    <a:pt x="65533" y="47024"/>
                  </a:lnTo>
                  <a:lnTo>
                    <a:pt x="67437" y="40229"/>
                  </a:lnTo>
                  <a:lnTo>
                    <a:pt x="68933" y="8609"/>
                  </a:lnTo>
                  <a:lnTo>
                    <a:pt x="66784" y="5032"/>
                  </a:lnTo>
                  <a:lnTo>
                    <a:pt x="65074" y="2942"/>
                  </a:lnTo>
                  <a:lnTo>
                    <a:pt x="61011" y="620"/>
                  </a:lnTo>
                  <a:lnTo>
                    <a:pt x="58792" y="0"/>
                  </a:lnTo>
                  <a:lnTo>
                    <a:pt x="56501" y="399"/>
                  </a:lnTo>
                  <a:lnTo>
                    <a:pt x="49399" y="4837"/>
                  </a:lnTo>
                  <a:lnTo>
                    <a:pt x="29850" y="19967"/>
                  </a:lnTo>
                  <a:lnTo>
                    <a:pt x="13166" y="51938"/>
                  </a:lnTo>
                  <a:lnTo>
                    <a:pt x="820" y="76616"/>
                  </a:lnTo>
                  <a:lnTo>
                    <a:pt x="0" y="80690"/>
                  </a:lnTo>
                  <a:lnTo>
                    <a:pt x="264" y="84218"/>
                  </a:lnTo>
                  <a:lnTo>
                    <a:pt x="3649" y="97477"/>
                  </a:lnTo>
                  <a:lnTo>
                    <a:pt x="5132" y="98655"/>
                  </a:lnTo>
                  <a:lnTo>
                    <a:pt x="8943" y="99964"/>
                  </a:lnTo>
                  <a:lnTo>
                    <a:pt x="20381" y="100873"/>
                  </a:lnTo>
                  <a:lnTo>
                    <a:pt x="25188" y="98786"/>
                  </a:lnTo>
                  <a:lnTo>
                    <a:pt x="59410" y="80231"/>
                  </a:lnTo>
                  <a:lnTo>
                    <a:pt x="71624" y="79200"/>
                  </a:lnTo>
                  <a:lnTo>
                    <a:pt x="73171" y="79978"/>
                  </a:lnTo>
                  <a:lnTo>
                    <a:pt x="74201" y="81309"/>
                  </a:lnTo>
                  <a:lnTo>
                    <a:pt x="75347" y="84951"/>
                  </a:lnTo>
                  <a:lnTo>
                    <a:pt x="76228" y="117526"/>
                  </a:lnTo>
                  <a:lnTo>
                    <a:pt x="74094" y="146606"/>
                  </a:lnTo>
                  <a:lnTo>
                    <a:pt x="69411" y="180864"/>
                  </a:lnTo>
                  <a:lnTo>
                    <a:pt x="69831" y="204819"/>
                  </a:lnTo>
                  <a:lnTo>
                    <a:pt x="75592" y="217426"/>
                  </a:lnTo>
                  <a:lnTo>
                    <a:pt x="76263" y="22517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4" name="SMARTInkShape-377"/>
            <p:cNvSpPr/>
            <p:nvPr>
              <p:custDataLst>
                <p:tags r:id="rId13"/>
              </p:custDataLst>
            </p:nvPr>
          </p:nvSpPr>
          <p:spPr>
            <a:xfrm>
              <a:off x="3309969" y="1424312"/>
              <a:ext cx="115380" cy="226283"/>
            </a:xfrm>
            <a:custGeom>
              <a:avLst/>
              <a:gdLst/>
              <a:ahLst/>
              <a:cxnLst/>
              <a:rect l="0" t="0" r="0" b="0"/>
              <a:pathLst>
                <a:path w="115380" h="226283">
                  <a:moveTo>
                    <a:pt x="64254" y="58301"/>
                  </a:moveTo>
                  <a:lnTo>
                    <a:pt x="64254" y="58301"/>
                  </a:lnTo>
                  <a:lnTo>
                    <a:pt x="64254" y="54424"/>
                  </a:lnTo>
                  <a:lnTo>
                    <a:pt x="65066" y="53282"/>
                  </a:lnTo>
                  <a:lnTo>
                    <a:pt x="66419" y="52521"/>
                  </a:lnTo>
                  <a:lnTo>
                    <a:pt x="68132" y="52013"/>
                  </a:lnTo>
                  <a:lnTo>
                    <a:pt x="72199" y="47121"/>
                  </a:lnTo>
                  <a:lnTo>
                    <a:pt x="75901" y="40348"/>
                  </a:lnTo>
                  <a:lnTo>
                    <a:pt x="78796" y="31973"/>
                  </a:lnTo>
                  <a:lnTo>
                    <a:pt x="83621" y="24352"/>
                  </a:lnTo>
                  <a:lnTo>
                    <a:pt x="85034" y="19409"/>
                  </a:lnTo>
                  <a:lnTo>
                    <a:pt x="84600" y="16954"/>
                  </a:lnTo>
                  <a:lnTo>
                    <a:pt x="80235" y="7185"/>
                  </a:lnTo>
                  <a:lnTo>
                    <a:pt x="79778" y="4747"/>
                  </a:lnTo>
                  <a:lnTo>
                    <a:pt x="78661" y="3123"/>
                  </a:lnTo>
                  <a:lnTo>
                    <a:pt x="77105" y="2040"/>
                  </a:lnTo>
                  <a:lnTo>
                    <a:pt x="73212" y="836"/>
                  </a:lnTo>
                  <a:lnTo>
                    <a:pt x="61717" y="0"/>
                  </a:lnTo>
                  <a:lnTo>
                    <a:pt x="56906" y="2094"/>
                  </a:lnTo>
                  <a:lnTo>
                    <a:pt x="29742" y="27210"/>
                  </a:lnTo>
                  <a:lnTo>
                    <a:pt x="8521" y="60769"/>
                  </a:lnTo>
                  <a:lnTo>
                    <a:pt x="739" y="78054"/>
                  </a:lnTo>
                  <a:lnTo>
                    <a:pt x="0" y="81208"/>
                  </a:lnTo>
                  <a:lnTo>
                    <a:pt x="1344" y="89040"/>
                  </a:lnTo>
                  <a:lnTo>
                    <a:pt x="6662" y="100410"/>
                  </a:lnTo>
                  <a:lnTo>
                    <a:pt x="15730" y="111522"/>
                  </a:lnTo>
                  <a:lnTo>
                    <a:pt x="20507" y="114415"/>
                  </a:lnTo>
                  <a:lnTo>
                    <a:pt x="22917" y="115187"/>
                  </a:lnTo>
                  <a:lnTo>
                    <a:pt x="29923" y="113880"/>
                  </a:lnTo>
                  <a:lnTo>
                    <a:pt x="40828" y="108582"/>
                  </a:lnTo>
                  <a:lnTo>
                    <a:pt x="68388" y="89106"/>
                  </a:lnTo>
                  <a:lnTo>
                    <a:pt x="91015" y="54309"/>
                  </a:lnTo>
                  <a:lnTo>
                    <a:pt x="97521" y="46389"/>
                  </a:lnTo>
                  <a:lnTo>
                    <a:pt x="102294" y="36442"/>
                  </a:lnTo>
                  <a:lnTo>
                    <a:pt x="106933" y="30540"/>
                  </a:lnTo>
                  <a:lnTo>
                    <a:pt x="107314" y="30867"/>
                  </a:lnTo>
                  <a:lnTo>
                    <a:pt x="107975" y="39380"/>
                  </a:lnTo>
                  <a:lnTo>
                    <a:pt x="105867" y="43941"/>
                  </a:lnTo>
                  <a:lnTo>
                    <a:pt x="104169" y="46293"/>
                  </a:lnTo>
                  <a:lnTo>
                    <a:pt x="101779" y="57358"/>
                  </a:lnTo>
                  <a:lnTo>
                    <a:pt x="98741" y="88353"/>
                  </a:lnTo>
                  <a:lnTo>
                    <a:pt x="94163" y="124143"/>
                  </a:lnTo>
                  <a:lnTo>
                    <a:pt x="93560" y="156688"/>
                  </a:lnTo>
                  <a:lnTo>
                    <a:pt x="94286" y="192116"/>
                  </a:lnTo>
                  <a:lnTo>
                    <a:pt x="100907" y="215575"/>
                  </a:lnTo>
                  <a:lnTo>
                    <a:pt x="106972" y="224712"/>
                  </a:lnTo>
                  <a:lnTo>
                    <a:pt x="109749" y="225584"/>
                  </a:lnTo>
                  <a:lnTo>
                    <a:pt x="115379" y="226282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5" name="SMARTInkShape-378"/>
            <p:cNvSpPr/>
            <p:nvPr>
              <p:custDataLst>
                <p:tags r:id="rId14"/>
              </p:custDataLst>
            </p:nvPr>
          </p:nvSpPr>
          <p:spPr>
            <a:xfrm>
              <a:off x="3170052" y="1387668"/>
              <a:ext cx="21585" cy="270231"/>
            </a:xfrm>
            <a:custGeom>
              <a:avLst/>
              <a:gdLst/>
              <a:ahLst/>
              <a:cxnLst/>
              <a:rect l="0" t="0" r="0" b="0"/>
              <a:pathLst>
                <a:path w="21585" h="270231">
                  <a:moveTo>
                    <a:pt x="14280" y="0"/>
                  </a:moveTo>
                  <a:lnTo>
                    <a:pt x="14280" y="0"/>
                  </a:lnTo>
                  <a:lnTo>
                    <a:pt x="14280" y="31422"/>
                  </a:lnTo>
                  <a:lnTo>
                    <a:pt x="13469" y="59675"/>
                  </a:lnTo>
                  <a:lnTo>
                    <a:pt x="8500" y="95673"/>
                  </a:lnTo>
                  <a:lnTo>
                    <a:pt x="5264" y="126539"/>
                  </a:lnTo>
                  <a:lnTo>
                    <a:pt x="1330" y="159218"/>
                  </a:lnTo>
                  <a:lnTo>
                    <a:pt x="0" y="195464"/>
                  </a:lnTo>
                  <a:lnTo>
                    <a:pt x="5497" y="231320"/>
                  </a:lnTo>
                  <a:lnTo>
                    <a:pt x="7594" y="251911"/>
                  </a:lnTo>
                  <a:lnTo>
                    <a:pt x="12719" y="262674"/>
                  </a:lnTo>
                  <a:lnTo>
                    <a:pt x="13972" y="268737"/>
                  </a:lnTo>
                  <a:lnTo>
                    <a:pt x="14886" y="269235"/>
                  </a:lnTo>
                  <a:lnTo>
                    <a:pt x="21584" y="27023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6" name="SMARTInkShape-379"/>
            <p:cNvSpPr/>
            <p:nvPr>
              <p:custDataLst>
                <p:tags r:id="rId15"/>
              </p:custDataLst>
            </p:nvPr>
          </p:nvSpPr>
          <p:spPr>
            <a:xfrm>
              <a:off x="3045566" y="1409578"/>
              <a:ext cx="14608" cy="251994"/>
            </a:xfrm>
            <a:custGeom>
              <a:avLst/>
              <a:gdLst/>
              <a:ahLst/>
              <a:cxnLst/>
              <a:rect l="0" t="0" r="0" b="0"/>
              <a:pathLst>
                <a:path w="14608" h="251994">
                  <a:moveTo>
                    <a:pt x="14607" y="0"/>
                  </a:moveTo>
                  <a:lnTo>
                    <a:pt x="14607" y="0"/>
                  </a:lnTo>
                  <a:lnTo>
                    <a:pt x="14607" y="32137"/>
                  </a:lnTo>
                  <a:lnTo>
                    <a:pt x="12442" y="66117"/>
                  </a:lnTo>
                  <a:lnTo>
                    <a:pt x="8318" y="98899"/>
                  </a:lnTo>
                  <a:lnTo>
                    <a:pt x="6692" y="131613"/>
                  </a:lnTo>
                  <a:lnTo>
                    <a:pt x="1562" y="164164"/>
                  </a:lnTo>
                  <a:lnTo>
                    <a:pt x="205" y="197654"/>
                  </a:lnTo>
                  <a:lnTo>
                    <a:pt x="17" y="230206"/>
                  </a:lnTo>
                  <a:lnTo>
                    <a:pt x="0" y="251993"/>
                  </a:lnTo>
                  <a:lnTo>
                    <a:pt x="0" y="248964"/>
                  </a:lnTo>
                  <a:lnTo>
                    <a:pt x="7303" y="241016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6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 series - </a:t>
            </a:r>
            <a:r>
              <a:rPr lang="en-US" dirty="0" err="1" smtClean="0"/>
              <a:t>acf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84688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3368"/>
              </p:ext>
            </p:extLst>
          </p:nvPr>
        </p:nvGraphicFramePr>
        <p:xfrm>
          <a:off x="1295400" y="1981200"/>
          <a:ext cx="5848350" cy="1447800"/>
        </p:xfrm>
        <a:graphic>
          <a:graphicData uri="http://schemas.openxmlformats.org/drawingml/2006/table">
            <a:tbl>
              <a:tblPr/>
              <a:tblGrid>
                <a:gridCol w="58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set.seed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(1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 </a:t>
                      </a:r>
                      <a:endParaRPr lang="en-US" sz="1600" dirty="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acf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rnorm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(100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)) </a:t>
                      </a:r>
                      <a:endParaRPr lang="en-US" sz="1600" dirty="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7825" y="3382963"/>
            <a:ext cx="9144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018" name="SMARTInkShape-Group530"/>
          <p:cNvGrpSpPr/>
          <p:nvPr/>
        </p:nvGrpSpPr>
        <p:grpSpPr>
          <a:xfrm>
            <a:off x="7461028" y="4068385"/>
            <a:ext cx="214966" cy="304763"/>
            <a:chOff x="7461028" y="4068385"/>
            <a:chExt cx="214966" cy="304763"/>
          </a:xfrm>
        </p:grpSpPr>
        <p:sp>
          <p:nvSpPr>
            <p:cNvPr id="37015" name="SMARTInkShape-1930"/>
            <p:cNvSpPr/>
            <p:nvPr>
              <p:custDataLst>
                <p:tags r:id="rId52"/>
              </p:custDataLst>
            </p:nvPr>
          </p:nvSpPr>
          <p:spPr>
            <a:xfrm>
              <a:off x="7461028" y="4076492"/>
              <a:ext cx="105414" cy="296656"/>
            </a:xfrm>
            <a:custGeom>
              <a:avLst/>
              <a:gdLst/>
              <a:ahLst/>
              <a:cxnLst/>
              <a:rect l="0" t="0" r="0" b="0"/>
              <a:pathLst>
                <a:path w="105414" h="296656">
                  <a:moveTo>
                    <a:pt x="105413" y="20780"/>
                  </a:moveTo>
                  <a:lnTo>
                    <a:pt x="105413" y="20780"/>
                  </a:lnTo>
                  <a:lnTo>
                    <a:pt x="92955" y="9134"/>
                  </a:lnTo>
                  <a:lnTo>
                    <a:pt x="83446" y="4593"/>
                  </a:lnTo>
                  <a:lnTo>
                    <a:pt x="78608" y="1413"/>
                  </a:lnTo>
                  <a:lnTo>
                    <a:pt x="73753" y="0"/>
                  </a:lnTo>
                  <a:lnTo>
                    <a:pt x="71322" y="1246"/>
                  </a:lnTo>
                  <a:lnTo>
                    <a:pt x="41688" y="30824"/>
                  </a:lnTo>
                  <a:lnTo>
                    <a:pt x="23367" y="62858"/>
                  </a:lnTo>
                  <a:lnTo>
                    <a:pt x="11091" y="93471"/>
                  </a:lnTo>
                  <a:lnTo>
                    <a:pt x="0" y="129475"/>
                  </a:lnTo>
                  <a:lnTo>
                    <a:pt x="1216" y="141042"/>
                  </a:lnTo>
                  <a:lnTo>
                    <a:pt x="4462" y="149428"/>
                  </a:lnTo>
                  <a:lnTo>
                    <a:pt x="17884" y="166603"/>
                  </a:lnTo>
                  <a:lnTo>
                    <a:pt x="22690" y="170798"/>
                  </a:lnTo>
                  <a:lnTo>
                    <a:pt x="45465" y="179737"/>
                  </a:lnTo>
                  <a:lnTo>
                    <a:pt x="60300" y="184994"/>
                  </a:lnTo>
                  <a:lnTo>
                    <a:pt x="63165" y="187061"/>
                  </a:lnTo>
                  <a:lnTo>
                    <a:pt x="72018" y="198595"/>
                  </a:lnTo>
                  <a:lnTo>
                    <a:pt x="74341" y="205574"/>
                  </a:lnTo>
                  <a:lnTo>
                    <a:pt x="75831" y="223279"/>
                  </a:lnTo>
                  <a:lnTo>
                    <a:pt x="69550" y="257764"/>
                  </a:lnTo>
                  <a:lnTo>
                    <a:pt x="68920" y="292717"/>
                  </a:lnTo>
                  <a:lnTo>
                    <a:pt x="69723" y="294582"/>
                  </a:lnTo>
                  <a:lnTo>
                    <a:pt x="71070" y="295826"/>
                  </a:lnTo>
                  <a:lnTo>
                    <a:pt x="72780" y="296655"/>
                  </a:lnTo>
                  <a:lnTo>
                    <a:pt x="74731" y="296396"/>
                  </a:lnTo>
                  <a:lnTo>
                    <a:pt x="82187" y="291879"/>
                  </a:lnTo>
                  <a:lnTo>
                    <a:pt x="90806" y="2837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16" name="SMARTInkShape-1931"/>
            <p:cNvSpPr/>
            <p:nvPr>
              <p:custDataLst>
                <p:tags r:id="rId53"/>
              </p:custDataLst>
            </p:nvPr>
          </p:nvSpPr>
          <p:spPr>
            <a:xfrm>
              <a:off x="7646779" y="4177610"/>
              <a:ext cx="29215" cy="189893"/>
            </a:xfrm>
            <a:custGeom>
              <a:avLst/>
              <a:gdLst/>
              <a:ahLst/>
              <a:cxnLst/>
              <a:rect l="0" t="0" r="0" b="0"/>
              <a:pathLst>
                <a:path w="29215" h="189893">
                  <a:moveTo>
                    <a:pt x="0" y="0"/>
                  </a:moveTo>
                  <a:lnTo>
                    <a:pt x="0" y="0"/>
                  </a:lnTo>
                  <a:lnTo>
                    <a:pt x="0" y="3877"/>
                  </a:lnTo>
                  <a:lnTo>
                    <a:pt x="6627" y="32830"/>
                  </a:lnTo>
                  <a:lnTo>
                    <a:pt x="7215" y="66208"/>
                  </a:lnTo>
                  <a:lnTo>
                    <a:pt x="8098" y="100059"/>
                  </a:lnTo>
                  <a:lnTo>
                    <a:pt x="13081" y="131031"/>
                  </a:lnTo>
                  <a:lnTo>
                    <a:pt x="16319" y="151082"/>
                  </a:lnTo>
                  <a:lnTo>
                    <a:pt x="23584" y="174442"/>
                  </a:lnTo>
                  <a:lnTo>
                    <a:pt x="28103" y="180979"/>
                  </a:lnTo>
                  <a:lnTo>
                    <a:pt x="29214" y="1898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17" name="SMARTInkShape-1932"/>
            <p:cNvSpPr/>
            <p:nvPr>
              <p:custDataLst>
                <p:tags r:id="rId54"/>
              </p:custDataLst>
            </p:nvPr>
          </p:nvSpPr>
          <p:spPr>
            <a:xfrm>
              <a:off x="7617565" y="4068385"/>
              <a:ext cx="58429" cy="21584"/>
            </a:xfrm>
            <a:custGeom>
              <a:avLst/>
              <a:gdLst/>
              <a:ahLst/>
              <a:cxnLst/>
              <a:rect l="0" t="0" r="0" b="0"/>
              <a:pathLst>
                <a:path w="58429" h="21584">
                  <a:moveTo>
                    <a:pt x="0" y="14279"/>
                  </a:moveTo>
                  <a:lnTo>
                    <a:pt x="0" y="14279"/>
                  </a:lnTo>
                  <a:lnTo>
                    <a:pt x="0" y="777"/>
                  </a:lnTo>
                  <a:lnTo>
                    <a:pt x="7754" y="0"/>
                  </a:lnTo>
                  <a:lnTo>
                    <a:pt x="13726" y="1982"/>
                  </a:lnTo>
                  <a:lnTo>
                    <a:pt x="47406" y="17769"/>
                  </a:lnTo>
                  <a:lnTo>
                    <a:pt x="58428" y="215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35" name="SMARTInkShape-Group531"/>
          <p:cNvGrpSpPr/>
          <p:nvPr/>
        </p:nvGrpSpPr>
        <p:grpSpPr>
          <a:xfrm>
            <a:off x="7723671" y="3418044"/>
            <a:ext cx="1266956" cy="1202738"/>
            <a:chOff x="7723671" y="3418044"/>
            <a:chExt cx="1266956" cy="1202738"/>
          </a:xfrm>
        </p:grpSpPr>
        <p:sp>
          <p:nvSpPr>
            <p:cNvPr id="37019" name="SMARTInkShape-1933"/>
            <p:cNvSpPr/>
            <p:nvPr>
              <p:custDataLst>
                <p:tags r:id="rId36"/>
              </p:custDataLst>
            </p:nvPr>
          </p:nvSpPr>
          <p:spPr>
            <a:xfrm>
              <a:off x="8494417" y="4257975"/>
              <a:ext cx="94517" cy="173749"/>
            </a:xfrm>
            <a:custGeom>
              <a:avLst/>
              <a:gdLst/>
              <a:ahLst/>
              <a:cxnLst/>
              <a:rect l="0" t="0" r="0" b="0"/>
              <a:pathLst>
                <a:path w="94517" h="173749">
                  <a:moveTo>
                    <a:pt x="94516" y="7277"/>
                  </a:moveTo>
                  <a:lnTo>
                    <a:pt x="94516" y="7277"/>
                  </a:lnTo>
                  <a:lnTo>
                    <a:pt x="88227" y="7277"/>
                  </a:lnTo>
                  <a:lnTo>
                    <a:pt x="81582" y="2258"/>
                  </a:lnTo>
                  <a:lnTo>
                    <a:pt x="77136" y="989"/>
                  </a:lnTo>
                  <a:lnTo>
                    <a:pt x="48552" y="0"/>
                  </a:lnTo>
                  <a:lnTo>
                    <a:pt x="37166" y="3859"/>
                  </a:lnTo>
                  <a:lnTo>
                    <a:pt x="30345" y="10086"/>
                  </a:lnTo>
                  <a:lnTo>
                    <a:pt x="16818" y="32803"/>
                  </a:lnTo>
                  <a:lnTo>
                    <a:pt x="2834" y="68307"/>
                  </a:lnTo>
                  <a:lnTo>
                    <a:pt x="0" y="102565"/>
                  </a:lnTo>
                  <a:lnTo>
                    <a:pt x="5408" y="133005"/>
                  </a:lnTo>
                  <a:lnTo>
                    <a:pt x="5896" y="139786"/>
                  </a:lnTo>
                  <a:lnTo>
                    <a:pt x="7845" y="145118"/>
                  </a:lnTo>
                  <a:lnTo>
                    <a:pt x="23241" y="162322"/>
                  </a:lnTo>
                  <a:lnTo>
                    <a:pt x="34896" y="170163"/>
                  </a:lnTo>
                  <a:lnTo>
                    <a:pt x="48628" y="173748"/>
                  </a:lnTo>
                  <a:lnTo>
                    <a:pt x="58162" y="172423"/>
                  </a:lnTo>
                  <a:lnTo>
                    <a:pt x="94516" y="1606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0" name="SMARTInkShape-1934"/>
            <p:cNvSpPr/>
            <p:nvPr>
              <p:custDataLst>
                <p:tags r:id="rId37"/>
              </p:custDataLst>
            </p:nvPr>
          </p:nvSpPr>
          <p:spPr>
            <a:xfrm>
              <a:off x="8611146" y="4272685"/>
              <a:ext cx="123858" cy="160549"/>
            </a:xfrm>
            <a:custGeom>
              <a:avLst/>
              <a:gdLst/>
              <a:ahLst/>
              <a:cxnLst/>
              <a:rect l="0" t="0" r="0" b="0"/>
              <a:pathLst>
                <a:path w="123858" h="160549">
                  <a:moveTo>
                    <a:pt x="72732" y="43692"/>
                  </a:moveTo>
                  <a:lnTo>
                    <a:pt x="72732" y="43692"/>
                  </a:lnTo>
                  <a:lnTo>
                    <a:pt x="76610" y="39815"/>
                  </a:lnTo>
                  <a:lnTo>
                    <a:pt x="78514" y="33583"/>
                  </a:lnTo>
                  <a:lnTo>
                    <a:pt x="79735" y="20236"/>
                  </a:lnTo>
                  <a:lnTo>
                    <a:pt x="77739" y="14873"/>
                  </a:lnTo>
                  <a:lnTo>
                    <a:pt x="74958" y="9785"/>
                  </a:lnTo>
                  <a:lnTo>
                    <a:pt x="73722" y="4818"/>
                  </a:lnTo>
                  <a:lnTo>
                    <a:pt x="72581" y="3169"/>
                  </a:lnTo>
                  <a:lnTo>
                    <a:pt x="71008" y="2070"/>
                  </a:lnTo>
                  <a:lnTo>
                    <a:pt x="66286" y="848"/>
                  </a:lnTo>
                  <a:lnTo>
                    <a:pt x="49302" y="0"/>
                  </a:lnTo>
                  <a:lnTo>
                    <a:pt x="43925" y="2092"/>
                  </a:lnTo>
                  <a:lnTo>
                    <a:pt x="22623" y="20920"/>
                  </a:lnTo>
                  <a:lnTo>
                    <a:pt x="12892" y="34420"/>
                  </a:lnTo>
                  <a:lnTo>
                    <a:pt x="3145" y="58541"/>
                  </a:lnTo>
                  <a:lnTo>
                    <a:pt x="0" y="94774"/>
                  </a:lnTo>
                  <a:lnTo>
                    <a:pt x="599" y="110313"/>
                  </a:lnTo>
                  <a:lnTo>
                    <a:pt x="3614" y="117393"/>
                  </a:lnTo>
                  <a:lnTo>
                    <a:pt x="9874" y="125941"/>
                  </a:lnTo>
                  <a:lnTo>
                    <a:pt x="14500" y="128937"/>
                  </a:lnTo>
                  <a:lnTo>
                    <a:pt x="16868" y="129736"/>
                  </a:lnTo>
                  <a:lnTo>
                    <a:pt x="23830" y="128460"/>
                  </a:lnTo>
                  <a:lnTo>
                    <a:pt x="34709" y="123179"/>
                  </a:lnTo>
                  <a:lnTo>
                    <a:pt x="56471" y="107185"/>
                  </a:lnTo>
                  <a:lnTo>
                    <a:pt x="81358" y="75209"/>
                  </a:lnTo>
                  <a:lnTo>
                    <a:pt x="99446" y="42061"/>
                  </a:lnTo>
                  <a:lnTo>
                    <a:pt x="112697" y="25761"/>
                  </a:lnTo>
                  <a:lnTo>
                    <a:pt x="113983" y="25246"/>
                  </a:lnTo>
                  <a:lnTo>
                    <a:pt x="114839" y="25715"/>
                  </a:lnTo>
                  <a:lnTo>
                    <a:pt x="116215" y="28419"/>
                  </a:lnTo>
                  <a:lnTo>
                    <a:pt x="116540" y="60817"/>
                  </a:lnTo>
                  <a:lnTo>
                    <a:pt x="116552" y="95148"/>
                  </a:lnTo>
                  <a:lnTo>
                    <a:pt x="116554" y="131378"/>
                  </a:lnTo>
                  <a:lnTo>
                    <a:pt x="116554" y="141626"/>
                  </a:lnTo>
                  <a:lnTo>
                    <a:pt x="123857" y="1605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1" name="SMARTInkShape-1935"/>
            <p:cNvSpPr/>
            <p:nvPr>
              <p:custDataLst>
                <p:tags r:id="rId38"/>
              </p:custDataLst>
            </p:nvPr>
          </p:nvSpPr>
          <p:spPr>
            <a:xfrm>
              <a:off x="8778824" y="4272556"/>
              <a:ext cx="102250" cy="175285"/>
            </a:xfrm>
            <a:custGeom>
              <a:avLst/>
              <a:gdLst/>
              <a:ahLst/>
              <a:cxnLst/>
              <a:rect l="0" t="0" r="0" b="0"/>
              <a:pathLst>
                <a:path w="102250" h="175285">
                  <a:moveTo>
                    <a:pt x="0" y="0"/>
                  </a:moveTo>
                  <a:lnTo>
                    <a:pt x="0" y="0"/>
                  </a:lnTo>
                  <a:lnTo>
                    <a:pt x="0" y="32137"/>
                  </a:lnTo>
                  <a:lnTo>
                    <a:pt x="0" y="66117"/>
                  </a:lnTo>
                  <a:lnTo>
                    <a:pt x="0" y="98899"/>
                  </a:lnTo>
                  <a:lnTo>
                    <a:pt x="0" y="130381"/>
                  </a:lnTo>
                  <a:lnTo>
                    <a:pt x="811" y="140720"/>
                  </a:lnTo>
                  <a:lnTo>
                    <a:pt x="7214" y="160418"/>
                  </a:lnTo>
                  <a:lnTo>
                    <a:pt x="8110" y="147393"/>
                  </a:lnTo>
                  <a:lnTo>
                    <a:pt x="13083" y="128599"/>
                  </a:lnTo>
                  <a:lnTo>
                    <a:pt x="16320" y="110868"/>
                  </a:lnTo>
                  <a:lnTo>
                    <a:pt x="27005" y="79550"/>
                  </a:lnTo>
                  <a:lnTo>
                    <a:pt x="38982" y="47594"/>
                  </a:lnTo>
                  <a:lnTo>
                    <a:pt x="45999" y="39277"/>
                  </a:lnTo>
                  <a:lnTo>
                    <a:pt x="53715" y="33686"/>
                  </a:lnTo>
                  <a:lnTo>
                    <a:pt x="63988" y="29803"/>
                  </a:lnTo>
                  <a:lnTo>
                    <a:pt x="67121" y="31640"/>
                  </a:lnTo>
                  <a:lnTo>
                    <a:pt x="69093" y="33266"/>
                  </a:lnTo>
                  <a:lnTo>
                    <a:pt x="71283" y="37236"/>
                  </a:lnTo>
                  <a:lnTo>
                    <a:pt x="83099" y="70055"/>
                  </a:lnTo>
                  <a:lnTo>
                    <a:pt x="87044" y="102818"/>
                  </a:lnTo>
                  <a:lnTo>
                    <a:pt x="92583" y="138030"/>
                  </a:lnTo>
                  <a:lnTo>
                    <a:pt x="94854" y="172275"/>
                  </a:lnTo>
                  <a:lnTo>
                    <a:pt x="95696" y="173278"/>
                  </a:lnTo>
                  <a:lnTo>
                    <a:pt x="102249" y="1752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2" name="SMARTInkShape-1936"/>
            <p:cNvSpPr/>
            <p:nvPr>
              <p:custDataLst>
                <p:tags r:id="rId39"/>
              </p:custDataLst>
            </p:nvPr>
          </p:nvSpPr>
          <p:spPr>
            <a:xfrm>
              <a:off x="8924894" y="4097272"/>
              <a:ext cx="14582" cy="372292"/>
            </a:xfrm>
            <a:custGeom>
              <a:avLst/>
              <a:gdLst/>
              <a:ahLst/>
              <a:cxnLst/>
              <a:rect l="0" t="0" r="0" b="0"/>
              <a:pathLst>
                <a:path w="14582" h="372292">
                  <a:moveTo>
                    <a:pt x="0" y="0"/>
                  </a:moveTo>
                  <a:lnTo>
                    <a:pt x="0" y="0"/>
                  </a:lnTo>
                  <a:lnTo>
                    <a:pt x="0" y="10880"/>
                  </a:lnTo>
                  <a:lnTo>
                    <a:pt x="6627" y="35907"/>
                  </a:lnTo>
                  <a:lnTo>
                    <a:pt x="7170" y="67534"/>
                  </a:lnTo>
                  <a:lnTo>
                    <a:pt x="7265" y="97643"/>
                  </a:lnTo>
                  <a:lnTo>
                    <a:pt x="7293" y="132262"/>
                  </a:lnTo>
                  <a:lnTo>
                    <a:pt x="7299" y="156975"/>
                  </a:lnTo>
                  <a:lnTo>
                    <a:pt x="7302" y="184188"/>
                  </a:lnTo>
                  <a:lnTo>
                    <a:pt x="7303" y="212513"/>
                  </a:lnTo>
                  <a:lnTo>
                    <a:pt x="7303" y="240520"/>
                  </a:lnTo>
                  <a:lnTo>
                    <a:pt x="7303" y="266493"/>
                  </a:lnTo>
                  <a:lnTo>
                    <a:pt x="7303" y="300050"/>
                  </a:lnTo>
                  <a:lnTo>
                    <a:pt x="7303" y="330550"/>
                  </a:lnTo>
                  <a:lnTo>
                    <a:pt x="13592" y="365264"/>
                  </a:lnTo>
                  <a:lnTo>
                    <a:pt x="14581" y="372291"/>
                  </a:lnTo>
                  <a:lnTo>
                    <a:pt x="7303" y="3578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3" name="SMARTInkShape-1937"/>
            <p:cNvSpPr/>
            <p:nvPr>
              <p:custDataLst>
                <p:tags r:id="rId40"/>
              </p:custDataLst>
            </p:nvPr>
          </p:nvSpPr>
          <p:spPr>
            <a:xfrm>
              <a:off x="7836677" y="3717489"/>
              <a:ext cx="146065" cy="222937"/>
            </a:xfrm>
            <a:custGeom>
              <a:avLst/>
              <a:gdLst/>
              <a:ahLst/>
              <a:cxnLst/>
              <a:rect l="0" t="0" r="0" b="0"/>
              <a:pathLst>
                <a:path w="146065" h="222937">
                  <a:moveTo>
                    <a:pt x="7297" y="0"/>
                  </a:moveTo>
                  <a:lnTo>
                    <a:pt x="7297" y="0"/>
                  </a:lnTo>
                  <a:lnTo>
                    <a:pt x="3420" y="3877"/>
                  </a:lnTo>
                  <a:lnTo>
                    <a:pt x="3089" y="5831"/>
                  </a:lnTo>
                  <a:lnTo>
                    <a:pt x="3680" y="7944"/>
                  </a:lnTo>
                  <a:lnTo>
                    <a:pt x="5689" y="12457"/>
                  </a:lnTo>
                  <a:lnTo>
                    <a:pt x="7234" y="45702"/>
                  </a:lnTo>
                  <a:lnTo>
                    <a:pt x="7285" y="78425"/>
                  </a:lnTo>
                  <a:lnTo>
                    <a:pt x="7295" y="111339"/>
                  </a:lnTo>
                  <a:lnTo>
                    <a:pt x="7297" y="144980"/>
                  </a:lnTo>
                  <a:lnTo>
                    <a:pt x="1516" y="180280"/>
                  </a:lnTo>
                  <a:lnTo>
                    <a:pt x="34" y="216240"/>
                  </a:lnTo>
                  <a:lnTo>
                    <a:pt x="0" y="222936"/>
                  </a:lnTo>
                  <a:lnTo>
                    <a:pt x="805" y="211782"/>
                  </a:lnTo>
                  <a:lnTo>
                    <a:pt x="7432" y="178849"/>
                  </a:lnTo>
                  <a:lnTo>
                    <a:pt x="15108" y="144851"/>
                  </a:lnTo>
                  <a:lnTo>
                    <a:pt x="22055" y="116494"/>
                  </a:lnTo>
                  <a:lnTo>
                    <a:pt x="31672" y="81710"/>
                  </a:lnTo>
                  <a:lnTo>
                    <a:pt x="49599" y="46165"/>
                  </a:lnTo>
                  <a:lnTo>
                    <a:pt x="60556" y="28685"/>
                  </a:lnTo>
                  <a:lnTo>
                    <a:pt x="71948" y="20040"/>
                  </a:lnTo>
                  <a:lnTo>
                    <a:pt x="81725" y="16217"/>
                  </a:lnTo>
                  <a:lnTo>
                    <a:pt x="84507" y="16492"/>
                  </a:lnTo>
                  <a:lnTo>
                    <a:pt x="89762" y="18961"/>
                  </a:lnTo>
                  <a:lnTo>
                    <a:pt x="97283" y="24914"/>
                  </a:lnTo>
                  <a:lnTo>
                    <a:pt x="104651" y="35694"/>
                  </a:lnTo>
                  <a:lnTo>
                    <a:pt x="112994" y="67316"/>
                  </a:lnTo>
                  <a:lnTo>
                    <a:pt x="118506" y="102458"/>
                  </a:lnTo>
                  <a:lnTo>
                    <a:pt x="124222" y="138794"/>
                  </a:lnTo>
                  <a:lnTo>
                    <a:pt x="135735" y="175136"/>
                  </a:lnTo>
                  <a:lnTo>
                    <a:pt x="146064" y="197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4" name="SMARTInkShape-1938"/>
            <p:cNvSpPr/>
            <p:nvPr>
              <p:custDataLst>
                <p:tags r:id="rId41"/>
              </p:custDataLst>
            </p:nvPr>
          </p:nvSpPr>
          <p:spPr>
            <a:xfrm>
              <a:off x="8041295" y="3717489"/>
              <a:ext cx="78421" cy="194152"/>
            </a:xfrm>
            <a:custGeom>
              <a:avLst/>
              <a:gdLst/>
              <a:ahLst/>
              <a:cxnLst/>
              <a:rect l="0" t="0" r="0" b="0"/>
              <a:pathLst>
                <a:path w="78421" h="194152">
                  <a:moveTo>
                    <a:pt x="43695" y="36518"/>
                  </a:moveTo>
                  <a:lnTo>
                    <a:pt x="43695" y="36518"/>
                  </a:lnTo>
                  <a:lnTo>
                    <a:pt x="43695" y="26352"/>
                  </a:lnTo>
                  <a:lnTo>
                    <a:pt x="42884" y="24871"/>
                  </a:lnTo>
                  <a:lnTo>
                    <a:pt x="41531" y="23884"/>
                  </a:lnTo>
                  <a:lnTo>
                    <a:pt x="37865" y="21976"/>
                  </a:lnTo>
                  <a:lnTo>
                    <a:pt x="33530" y="18423"/>
                  </a:lnTo>
                  <a:lnTo>
                    <a:pt x="32049" y="17962"/>
                  </a:lnTo>
                  <a:lnTo>
                    <a:pt x="31062" y="18467"/>
                  </a:lnTo>
                  <a:lnTo>
                    <a:pt x="30405" y="19615"/>
                  </a:lnTo>
                  <a:lnTo>
                    <a:pt x="29154" y="20380"/>
                  </a:lnTo>
                  <a:lnTo>
                    <a:pt x="25601" y="21230"/>
                  </a:lnTo>
                  <a:lnTo>
                    <a:pt x="21317" y="25936"/>
                  </a:lnTo>
                  <a:lnTo>
                    <a:pt x="9551" y="48408"/>
                  </a:lnTo>
                  <a:lnTo>
                    <a:pt x="2026" y="81726"/>
                  </a:lnTo>
                  <a:lnTo>
                    <a:pt x="511" y="109963"/>
                  </a:lnTo>
                  <a:lnTo>
                    <a:pt x="0" y="144709"/>
                  </a:lnTo>
                  <a:lnTo>
                    <a:pt x="5729" y="174204"/>
                  </a:lnTo>
                  <a:lnTo>
                    <a:pt x="12339" y="189661"/>
                  </a:lnTo>
                  <a:lnTo>
                    <a:pt x="17046" y="193846"/>
                  </a:lnTo>
                  <a:lnTo>
                    <a:pt x="20249" y="194151"/>
                  </a:lnTo>
                  <a:lnTo>
                    <a:pt x="28135" y="192325"/>
                  </a:lnTo>
                  <a:lnTo>
                    <a:pt x="34886" y="186645"/>
                  </a:lnTo>
                  <a:lnTo>
                    <a:pt x="56648" y="158228"/>
                  </a:lnTo>
                  <a:lnTo>
                    <a:pt x="70257" y="123837"/>
                  </a:lnTo>
                  <a:lnTo>
                    <a:pt x="78006" y="94881"/>
                  </a:lnTo>
                  <a:lnTo>
                    <a:pt x="78420" y="80310"/>
                  </a:lnTo>
                  <a:lnTo>
                    <a:pt x="72689" y="47365"/>
                  </a:lnTo>
                  <a:lnTo>
                    <a:pt x="65523" y="26002"/>
                  </a:lnTo>
                  <a:lnTo>
                    <a:pt x="63927" y="24638"/>
                  </a:lnTo>
                  <a:lnTo>
                    <a:pt x="59990" y="22311"/>
                  </a:lnTo>
                  <a:lnTo>
                    <a:pt x="52344" y="15782"/>
                  </a:lnTo>
                  <a:lnTo>
                    <a:pt x="44828" y="14710"/>
                  </a:lnTo>
                  <a:lnTo>
                    <a:pt x="46363" y="12489"/>
                  </a:lnTo>
                  <a:lnTo>
                    <a:pt x="50083" y="8328"/>
                  </a:lnTo>
                  <a:lnTo>
                    <a:pt x="509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5" name="SMARTInkShape-1939"/>
            <p:cNvSpPr/>
            <p:nvPr>
              <p:custDataLst>
                <p:tags r:id="rId42"/>
              </p:custDataLst>
            </p:nvPr>
          </p:nvSpPr>
          <p:spPr>
            <a:xfrm>
              <a:off x="8194543" y="3418044"/>
              <a:ext cx="36518" cy="511248"/>
            </a:xfrm>
            <a:custGeom>
              <a:avLst/>
              <a:gdLst/>
              <a:ahLst/>
              <a:cxnLst/>
              <a:rect l="0" t="0" r="0" b="0"/>
              <a:pathLst>
                <a:path w="36518" h="511248">
                  <a:moveTo>
                    <a:pt x="0" y="0"/>
                  </a:moveTo>
                  <a:lnTo>
                    <a:pt x="0" y="0"/>
                  </a:lnTo>
                  <a:lnTo>
                    <a:pt x="7215" y="0"/>
                  </a:lnTo>
                  <a:lnTo>
                    <a:pt x="7277" y="3878"/>
                  </a:lnTo>
                  <a:lnTo>
                    <a:pt x="14740" y="38661"/>
                  </a:lnTo>
                  <a:lnTo>
                    <a:pt x="20253" y="73940"/>
                  </a:lnTo>
                  <a:lnTo>
                    <a:pt x="21419" y="106846"/>
                  </a:lnTo>
                  <a:lnTo>
                    <a:pt x="22504" y="133507"/>
                  </a:lnTo>
                  <a:lnTo>
                    <a:pt x="25691" y="161586"/>
                  </a:lnTo>
                  <a:lnTo>
                    <a:pt x="27648" y="190295"/>
                  </a:lnTo>
                  <a:lnTo>
                    <a:pt x="28518" y="219286"/>
                  </a:lnTo>
                  <a:lnTo>
                    <a:pt x="28905" y="248400"/>
                  </a:lnTo>
                  <a:lnTo>
                    <a:pt x="29078" y="277569"/>
                  </a:lnTo>
                  <a:lnTo>
                    <a:pt x="29153" y="306764"/>
                  </a:lnTo>
                  <a:lnTo>
                    <a:pt x="29187" y="335969"/>
                  </a:lnTo>
                  <a:lnTo>
                    <a:pt x="29202" y="363015"/>
                  </a:lnTo>
                  <a:lnTo>
                    <a:pt x="29211" y="398890"/>
                  </a:lnTo>
                  <a:lnTo>
                    <a:pt x="29213" y="430077"/>
                  </a:lnTo>
                  <a:lnTo>
                    <a:pt x="29214" y="465819"/>
                  </a:lnTo>
                  <a:lnTo>
                    <a:pt x="35503" y="500940"/>
                  </a:lnTo>
                  <a:lnTo>
                    <a:pt x="36517" y="51124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6" name="SMARTInkShape-1940"/>
            <p:cNvSpPr/>
            <p:nvPr>
              <p:custDataLst>
                <p:tags r:id="rId43"/>
              </p:custDataLst>
            </p:nvPr>
          </p:nvSpPr>
          <p:spPr>
            <a:xfrm>
              <a:off x="8187240" y="3682078"/>
              <a:ext cx="167981" cy="20716"/>
            </a:xfrm>
            <a:custGeom>
              <a:avLst/>
              <a:gdLst/>
              <a:ahLst/>
              <a:cxnLst/>
              <a:rect l="0" t="0" r="0" b="0"/>
              <a:pathLst>
                <a:path w="167981" h="20716">
                  <a:moveTo>
                    <a:pt x="0" y="13500"/>
                  </a:moveTo>
                  <a:lnTo>
                    <a:pt x="0" y="13500"/>
                  </a:lnTo>
                  <a:lnTo>
                    <a:pt x="0" y="20715"/>
                  </a:lnTo>
                  <a:lnTo>
                    <a:pt x="3877" y="16900"/>
                  </a:lnTo>
                  <a:lnTo>
                    <a:pt x="10108" y="15011"/>
                  </a:lnTo>
                  <a:lnTo>
                    <a:pt x="45427" y="9711"/>
                  </a:lnTo>
                  <a:lnTo>
                    <a:pt x="80550" y="4495"/>
                  </a:lnTo>
                  <a:lnTo>
                    <a:pt x="113471" y="0"/>
                  </a:lnTo>
                  <a:lnTo>
                    <a:pt x="148748" y="5279"/>
                  </a:lnTo>
                  <a:lnTo>
                    <a:pt x="167980" y="13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7" name="SMARTInkShape-1941"/>
            <p:cNvSpPr/>
            <p:nvPr>
              <p:custDataLst>
                <p:tags r:id="rId44"/>
              </p:custDataLst>
            </p:nvPr>
          </p:nvSpPr>
          <p:spPr>
            <a:xfrm>
              <a:off x="7723671" y="4199547"/>
              <a:ext cx="361320" cy="421235"/>
            </a:xfrm>
            <a:custGeom>
              <a:avLst/>
              <a:gdLst/>
              <a:ahLst/>
              <a:cxnLst/>
              <a:rect l="0" t="0" r="0" b="0"/>
              <a:pathLst>
                <a:path w="361320" h="421235">
                  <a:moveTo>
                    <a:pt x="76482" y="7277"/>
                  </a:moveTo>
                  <a:lnTo>
                    <a:pt x="76482" y="7277"/>
                  </a:lnTo>
                  <a:lnTo>
                    <a:pt x="70194" y="989"/>
                  </a:lnTo>
                  <a:lnTo>
                    <a:pt x="62979" y="63"/>
                  </a:lnTo>
                  <a:lnTo>
                    <a:pt x="58325" y="0"/>
                  </a:lnTo>
                  <a:lnTo>
                    <a:pt x="54076" y="2149"/>
                  </a:lnTo>
                  <a:lnTo>
                    <a:pt x="34141" y="16936"/>
                  </a:lnTo>
                  <a:lnTo>
                    <a:pt x="25796" y="32049"/>
                  </a:lnTo>
                  <a:lnTo>
                    <a:pt x="12953" y="67479"/>
                  </a:lnTo>
                  <a:lnTo>
                    <a:pt x="11186" y="87515"/>
                  </a:lnTo>
                  <a:lnTo>
                    <a:pt x="13109" y="93792"/>
                  </a:lnTo>
                  <a:lnTo>
                    <a:pt x="23234" y="111151"/>
                  </a:lnTo>
                  <a:lnTo>
                    <a:pt x="27930" y="114306"/>
                  </a:lnTo>
                  <a:lnTo>
                    <a:pt x="45763" y="118662"/>
                  </a:lnTo>
                  <a:lnTo>
                    <a:pt x="48700" y="120485"/>
                  </a:lnTo>
                  <a:lnTo>
                    <a:pt x="78331" y="129751"/>
                  </a:lnTo>
                  <a:lnTo>
                    <a:pt x="84879" y="134204"/>
                  </a:lnTo>
                  <a:lnTo>
                    <a:pt x="93126" y="145151"/>
                  </a:lnTo>
                  <a:lnTo>
                    <a:pt x="101807" y="176836"/>
                  </a:lnTo>
                  <a:lnTo>
                    <a:pt x="101803" y="190566"/>
                  </a:lnTo>
                  <a:lnTo>
                    <a:pt x="99067" y="223095"/>
                  </a:lnTo>
                  <a:lnTo>
                    <a:pt x="90838" y="255073"/>
                  </a:lnTo>
                  <a:lnTo>
                    <a:pt x="81998" y="286369"/>
                  </a:lnTo>
                  <a:lnTo>
                    <a:pt x="70362" y="320076"/>
                  </a:lnTo>
                  <a:lnTo>
                    <a:pt x="56635" y="351884"/>
                  </a:lnTo>
                  <a:lnTo>
                    <a:pt x="38268" y="385882"/>
                  </a:lnTo>
                  <a:lnTo>
                    <a:pt x="23341" y="415668"/>
                  </a:lnTo>
                  <a:lnTo>
                    <a:pt x="18239" y="420062"/>
                  </a:lnTo>
                  <a:lnTo>
                    <a:pt x="15743" y="421234"/>
                  </a:lnTo>
                  <a:lnTo>
                    <a:pt x="13268" y="421204"/>
                  </a:lnTo>
                  <a:lnTo>
                    <a:pt x="8352" y="419006"/>
                  </a:lnTo>
                  <a:lnTo>
                    <a:pt x="6718" y="416472"/>
                  </a:lnTo>
                  <a:lnTo>
                    <a:pt x="0" y="396183"/>
                  </a:lnTo>
                  <a:lnTo>
                    <a:pt x="1164" y="374254"/>
                  </a:lnTo>
                  <a:lnTo>
                    <a:pt x="6648" y="343321"/>
                  </a:lnTo>
                  <a:lnTo>
                    <a:pt x="11091" y="318119"/>
                  </a:lnTo>
                  <a:lnTo>
                    <a:pt x="16583" y="291499"/>
                  </a:lnTo>
                  <a:lnTo>
                    <a:pt x="24433" y="266144"/>
                  </a:lnTo>
                  <a:lnTo>
                    <a:pt x="33332" y="241349"/>
                  </a:lnTo>
                  <a:lnTo>
                    <a:pt x="42698" y="215993"/>
                  </a:lnTo>
                  <a:lnTo>
                    <a:pt x="52270" y="188493"/>
                  </a:lnTo>
                  <a:lnTo>
                    <a:pt x="70661" y="153392"/>
                  </a:lnTo>
                  <a:lnTo>
                    <a:pt x="91528" y="122433"/>
                  </a:lnTo>
                  <a:lnTo>
                    <a:pt x="114559" y="95365"/>
                  </a:lnTo>
                  <a:lnTo>
                    <a:pt x="130594" y="84321"/>
                  </a:lnTo>
                  <a:lnTo>
                    <a:pt x="155247" y="75484"/>
                  </a:lnTo>
                  <a:lnTo>
                    <a:pt x="165860" y="74920"/>
                  </a:lnTo>
                  <a:lnTo>
                    <a:pt x="180147" y="79165"/>
                  </a:lnTo>
                  <a:lnTo>
                    <a:pt x="186935" y="83319"/>
                  </a:lnTo>
                  <a:lnTo>
                    <a:pt x="195319" y="94097"/>
                  </a:lnTo>
                  <a:lnTo>
                    <a:pt x="202941" y="107570"/>
                  </a:lnTo>
                  <a:lnTo>
                    <a:pt x="206957" y="131682"/>
                  </a:lnTo>
                  <a:lnTo>
                    <a:pt x="207859" y="167913"/>
                  </a:lnTo>
                  <a:lnTo>
                    <a:pt x="207946" y="204332"/>
                  </a:lnTo>
                  <a:lnTo>
                    <a:pt x="210110" y="173780"/>
                  </a:lnTo>
                  <a:lnTo>
                    <a:pt x="221988" y="141875"/>
                  </a:lnTo>
                  <a:lnTo>
                    <a:pt x="231402" y="113881"/>
                  </a:lnTo>
                  <a:lnTo>
                    <a:pt x="243208" y="85029"/>
                  </a:lnTo>
                  <a:lnTo>
                    <a:pt x="261738" y="52842"/>
                  </a:lnTo>
                  <a:lnTo>
                    <a:pt x="285720" y="21440"/>
                  </a:lnTo>
                  <a:lnTo>
                    <a:pt x="294178" y="17629"/>
                  </a:lnTo>
                  <a:lnTo>
                    <a:pt x="312291" y="14848"/>
                  </a:lnTo>
                  <a:lnTo>
                    <a:pt x="314839" y="16382"/>
                  </a:lnTo>
                  <a:lnTo>
                    <a:pt x="322301" y="26295"/>
                  </a:lnTo>
                  <a:lnTo>
                    <a:pt x="334531" y="48924"/>
                  </a:lnTo>
                  <a:lnTo>
                    <a:pt x="338445" y="74833"/>
                  </a:lnTo>
                  <a:lnTo>
                    <a:pt x="341382" y="108204"/>
                  </a:lnTo>
                  <a:lnTo>
                    <a:pt x="346010" y="140850"/>
                  </a:lnTo>
                  <a:lnTo>
                    <a:pt x="347462" y="176105"/>
                  </a:lnTo>
                  <a:lnTo>
                    <a:pt x="350563" y="183208"/>
                  </a:lnTo>
                  <a:lnTo>
                    <a:pt x="361319" y="1971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8" name="SMARTInkShape-1942"/>
            <p:cNvSpPr/>
            <p:nvPr>
              <p:custDataLst>
                <p:tags r:id="rId45"/>
              </p:custDataLst>
            </p:nvPr>
          </p:nvSpPr>
          <p:spPr>
            <a:xfrm>
              <a:off x="8150722" y="4199521"/>
              <a:ext cx="14608" cy="211803"/>
            </a:xfrm>
            <a:custGeom>
              <a:avLst/>
              <a:gdLst/>
              <a:ahLst/>
              <a:cxnLst/>
              <a:rect l="0" t="0" r="0" b="0"/>
              <a:pathLst>
                <a:path w="14608" h="211803">
                  <a:moveTo>
                    <a:pt x="0" y="0"/>
                  </a:moveTo>
                  <a:lnTo>
                    <a:pt x="0" y="0"/>
                  </a:lnTo>
                  <a:lnTo>
                    <a:pt x="0" y="10879"/>
                  </a:lnTo>
                  <a:lnTo>
                    <a:pt x="2164" y="15114"/>
                  </a:lnTo>
                  <a:lnTo>
                    <a:pt x="3877" y="17379"/>
                  </a:lnTo>
                  <a:lnTo>
                    <a:pt x="6289" y="32199"/>
                  </a:lnTo>
                  <a:lnTo>
                    <a:pt x="7103" y="64848"/>
                  </a:lnTo>
                  <a:lnTo>
                    <a:pt x="7244" y="92970"/>
                  </a:lnTo>
                  <a:lnTo>
                    <a:pt x="7285" y="121861"/>
                  </a:lnTo>
                  <a:lnTo>
                    <a:pt x="7298" y="150168"/>
                  </a:lnTo>
                  <a:lnTo>
                    <a:pt x="9466" y="179790"/>
                  </a:lnTo>
                  <a:lnTo>
                    <a:pt x="14607" y="2118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29" name="SMARTInkShape-1943"/>
            <p:cNvSpPr/>
            <p:nvPr>
              <p:custDataLst>
                <p:tags r:id="rId46"/>
              </p:custDataLst>
            </p:nvPr>
          </p:nvSpPr>
          <p:spPr>
            <a:xfrm>
              <a:off x="8866467" y="4215157"/>
              <a:ext cx="124160" cy="20882"/>
            </a:xfrm>
            <a:custGeom>
              <a:avLst/>
              <a:gdLst/>
              <a:ahLst/>
              <a:cxnLst/>
              <a:rect l="0" t="0" r="0" b="0"/>
              <a:pathLst>
                <a:path w="124160" h="20882">
                  <a:moveTo>
                    <a:pt x="0" y="13578"/>
                  </a:moveTo>
                  <a:lnTo>
                    <a:pt x="0" y="13578"/>
                  </a:lnTo>
                  <a:lnTo>
                    <a:pt x="3877" y="13578"/>
                  </a:lnTo>
                  <a:lnTo>
                    <a:pt x="7944" y="11414"/>
                  </a:lnTo>
                  <a:lnTo>
                    <a:pt x="12457" y="8558"/>
                  </a:lnTo>
                  <a:lnTo>
                    <a:pt x="41824" y="75"/>
                  </a:lnTo>
                  <a:lnTo>
                    <a:pt x="65968" y="0"/>
                  </a:lnTo>
                  <a:lnTo>
                    <a:pt x="100583" y="10636"/>
                  </a:lnTo>
                  <a:lnTo>
                    <a:pt x="124159" y="208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0" name="SMARTInkShape-1944"/>
            <p:cNvSpPr/>
            <p:nvPr>
              <p:custDataLst>
                <p:tags r:id="rId47"/>
              </p:custDataLst>
            </p:nvPr>
          </p:nvSpPr>
          <p:spPr>
            <a:xfrm>
              <a:off x="8990626" y="4484358"/>
              <a:ext cx="1" cy="7304"/>
            </a:xfrm>
            <a:custGeom>
              <a:avLst/>
              <a:gdLst/>
              <a:ahLst/>
              <a:cxnLst/>
              <a:rect l="0" t="0" r="0" b="0"/>
              <a:pathLst>
                <a:path w="1" h="7304">
                  <a:moveTo>
                    <a:pt x="0" y="7303"/>
                  </a:moveTo>
                  <a:lnTo>
                    <a:pt x="0" y="730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1" name="SMARTInkShape-1945"/>
            <p:cNvSpPr/>
            <p:nvPr>
              <p:custDataLst>
                <p:tags r:id="rId48"/>
              </p:custDataLst>
            </p:nvPr>
          </p:nvSpPr>
          <p:spPr>
            <a:xfrm>
              <a:off x="8128812" y="4119182"/>
              <a:ext cx="21911" cy="1"/>
            </a:xfrm>
            <a:custGeom>
              <a:avLst/>
              <a:gdLst/>
              <a:ahLst/>
              <a:cxnLst/>
              <a:rect l="0" t="0" r="0" b="0"/>
              <a:pathLst>
                <a:path w="21911" h="1">
                  <a:moveTo>
                    <a:pt x="0" y="0"/>
                  </a:moveTo>
                  <a:lnTo>
                    <a:pt x="0" y="0"/>
                  </a:lnTo>
                  <a:lnTo>
                    <a:pt x="219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2" name="SMARTInkShape-1946"/>
            <p:cNvSpPr/>
            <p:nvPr>
              <p:custDataLst>
                <p:tags r:id="rId49"/>
              </p:custDataLst>
            </p:nvPr>
          </p:nvSpPr>
          <p:spPr>
            <a:xfrm>
              <a:off x="8223757" y="4039301"/>
              <a:ext cx="109427" cy="445058"/>
            </a:xfrm>
            <a:custGeom>
              <a:avLst/>
              <a:gdLst/>
              <a:ahLst/>
              <a:cxnLst/>
              <a:rect l="0" t="0" r="0" b="0"/>
              <a:pathLst>
                <a:path w="109427" h="445058">
                  <a:moveTo>
                    <a:pt x="0" y="109095"/>
                  </a:moveTo>
                  <a:lnTo>
                    <a:pt x="0" y="109095"/>
                  </a:lnTo>
                  <a:lnTo>
                    <a:pt x="3877" y="109095"/>
                  </a:lnTo>
                  <a:lnTo>
                    <a:pt x="5019" y="109907"/>
                  </a:lnTo>
                  <a:lnTo>
                    <a:pt x="5781" y="111259"/>
                  </a:lnTo>
                  <a:lnTo>
                    <a:pt x="6289" y="112972"/>
                  </a:lnTo>
                  <a:lnTo>
                    <a:pt x="10880" y="119261"/>
                  </a:lnTo>
                  <a:lnTo>
                    <a:pt x="15115" y="121728"/>
                  </a:lnTo>
                  <a:lnTo>
                    <a:pt x="24445" y="123312"/>
                  </a:lnTo>
                  <a:lnTo>
                    <a:pt x="45249" y="123668"/>
                  </a:lnTo>
                  <a:lnTo>
                    <a:pt x="70940" y="113534"/>
                  </a:lnTo>
                  <a:lnTo>
                    <a:pt x="78325" y="106740"/>
                  </a:lnTo>
                  <a:lnTo>
                    <a:pt x="97262" y="74874"/>
                  </a:lnTo>
                  <a:lnTo>
                    <a:pt x="106283" y="55509"/>
                  </a:lnTo>
                  <a:lnTo>
                    <a:pt x="109426" y="22871"/>
                  </a:lnTo>
                  <a:lnTo>
                    <a:pt x="107332" y="15862"/>
                  </a:lnTo>
                  <a:lnTo>
                    <a:pt x="99376" y="4749"/>
                  </a:lnTo>
                  <a:lnTo>
                    <a:pt x="94751" y="1857"/>
                  </a:lnTo>
                  <a:lnTo>
                    <a:pt x="85169" y="0"/>
                  </a:lnTo>
                  <a:lnTo>
                    <a:pt x="82748" y="1470"/>
                  </a:lnTo>
                  <a:lnTo>
                    <a:pt x="75462" y="11294"/>
                  </a:lnTo>
                  <a:lnTo>
                    <a:pt x="63296" y="37768"/>
                  </a:lnTo>
                  <a:lnTo>
                    <a:pt x="58578" y="71442"/>
                  </a:lnTo>
                  <a:lnTo>
                    <a:pt x="53694" y="100554"/>
                  </a:lnTo>
                  <a:lnTo>
                    <a:pt x="51885" y="134516"/>
                  </a:lnTo>
                  <a:lnTo>
                    <a:pt x="51463" y="158263"/>
                  </a:lnTo>
                  <a:lnTo>
                    <a:pt x="51275" y="184507"/>
                  </a:lnTo>
                  <a:lnTo>
                    <a:pt x="51191" y="211589"/>
                  </a:lnTo>
                  <a:lnTo>
                    <a:pt x="51154" y="237151"/>
                  </a:lnTo>
                  <a:lnTo>
                    <a:pt x="51138" y="262036"/>
                  </a:lnTo>
                  <a:lnTo>
                    <a:pt x="51942" y="286622"/>
                  </a:lnTo>
                  <a:lnTo>
                    <a:pt x="56958" y="322463"/>
                  </a:lnTo>
                  <a:lnTo>
                    <a:pt x="63583" y="354001"/>
                  </a:lnTo>
                  <a:lnTo>
                    <a:pt x="69874" y="383093"/>
                  </a:lnTo>
                  <a:lnTo>
                    <a:pt x="72619" y="418803"/>
                  </a:lnTo>
                  <a:lnTo>
                    <a:pt x="80338" y="44505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3" name="SMARTInkShape-1947"/>
            <p:cNvSpPr/>
            <p:nvPr>
              <p:custDataLst>
                <p:tags r:id="rId50"/>
              </p:custDataLst>
            </p:nvPr>
          </p:nvSpPr>
          <p:spPr>
            <a:xfrm>
              <a:off x="8260275" y="4268633"/>
              <a:ext cx="167981" cy="171905"/>
            </a:xfrm>
            <a:custGeom>
              <a:avLst/>
              <a:gdLst/>
              <a:ahLst/>
              <a:cxnLst/>
              <a:rect l="0" t="0" r="0" b="0"/>
              <a:pathLst>
                <a:path w="167981" h="171905">
                  <a:moveTo>
                    <a:pt x="0" y="55047"/>
                  </a:moveTo>
                  <a:lnTo>
                    <a:pt x="0" y="55047"/>
                  </a:lnTo>
                  <a:lnTo>
                    <a:pt x="3877" y="55047"/>
                  </a:lnTo>
                  <a:lnTo>
                    <a:pt x="7944" y="52883"/>
                  </a:lnTo>
                  <a:lnTo>
                    <a:pt x="34547" y="37879"/>
                  </a:lnTo>
                  <a:lnTo>
                    <a:pt x="69626" y="23388"/>
                  </a:lnTo>
                  <a:lnTo>
                    <a:pt x="102140" y="8791"/>
                  </a:lnTo>
                  <a:lnTo>
                    <a:pt x="128203" y="0"/>
                  </a:lnTo>
                  <a:lnTo>
                    <a:pt x="130912" y="496"/>
                  </a:lnTo>
                  <a:lnTo>
                    <a:pt x="136087" y="3211"/>
                  </a:lnTo>
                  <a:lnTo>
                    <a:pt x="141092" y="7123"/>
                  </a:lnTo>
                  <a:lnTo>
                    <a:pt x="143857" y="11567"/>
                  </a:lnTo>
                  <a:lnTo>
                    <a:pt x="152229" y="42330"/>
                  </a:lnTo>
                  <a:lnTo>
                    <a:pt x="159003" y="77207"/>
                  </a:lnTo>
                  <a:lnTo>
                    <a:pt x="160347" y="110098"/>
                  </a:lnTo>
                  <a:lnTo>
                    <a:pt x="165631" y="141211"/>
                  </a:lnTo>
                  <a:lnTo>
                    <a:pt x="167980" y="17190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4" name="SMARTInkShape-1948"/>
            <p:cNvSpPr/>
            <p:nvPr>
              <p:custDataLst>
                <p:tags r:id="rId51"/>
              </p:custDataLst>
            </p:nvPr>
          </p:nvSpPr>
          <p:spPr>
            <a:xfrm>
              <a:off x="8385449" y="4177610"/>
              <a:ext cx="50111" cy="14608"/>
            </a:xfrm>
            <a:custGeom>
              <a:avLst/>
              <a:gdLst/>
              <a:ahLst/>
              <a:cxnLst/>
              <a:rect l="0" t="0" r="0" b="0"/>
              <a:pathLst>
                <a:path w="50111" h="14608">
                  <a:moveTo>
                    <a:pt x="6288" y="0"/>
                  </a:moveTo>
                  <a:lnTo>
                    <a:pt x="6288" y="0"/>
                  </a:lnTo>
                  <a:lnTo>
                    <a:pt x="0" y="0"/>
                  </a:lnTo>
                  <a:lnTo>
                    <a:pt x="16180" y="0"/>
                  </a:lnTo>
                  <a:lnTo>
                    <a:pt x="50110" y="146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42" name="SMARTInkShape-Group532"/>
          <p:cNvGrpSpPr/>
          <p:nvPr/>
        </p:nvGrpSpPr>
        <p:grpSpPr>
          <a:xfrm>
            <a:off x="6654643" y="3491080"/>
            <a:ext cx="1284278" cy="664620"/>
            <a:chOff x="6654643" y="3491080"/>
            <a:chExt cx="1284278" cy="664620"/>
          </a:xfrm>
        </p:grpSpPr>
        <p:sp>
          <p:nvSpPr>
            <p:cNvPr id="37036" name="SMARTInkShape-1949"/>
            <p:cNvSpPr/>
            <p:nvPr>
              <p:custDataLst>
                <p:tags r:id="rId30"/>
              </p:custDataLst>
            </p:nvPr>
          </p:nvSpPr>
          <p:spPr>
            <a:xfrm>
              <a:off x="7253046" y="3754143"/>
              <a:ext cx="130808" cy="152974"/>
            </a:xfrm>
            <a:custGeom>
              <a:avLst/>
              <a:gdLst/>
              <a:ahLst/>
              <a:cxnLst/>
              <a:rect l="0" t="0" r="0" b="0"/>
              <a:pathLst>
                <a:path w="130808" h="152974">
                  <a:moveTo>
                    <a:pt x="108897" y="65595"/>
                  </a:moveTo>
                  <a:lnTo>
                    <a:pt x="108897" y="65595"/>
                  </a:lnTo>
                  <a:lnTo>
                    <a:pt x="108897" y="55430"/>
                  </a:lnTo>
                  <a:lnTo>
                    <a:pt x="106732" y="50798"/>
                  </a:lnTo>
                  <a:lnTo>
                    <a:pt x="98731" y="37335"/>
                  </a:lnTo>
                  <a:lnTo>
                    <a:pt x="92709" y="16439"/>
                  </a:lnTo>
                  <a:lnTo>
                    <a:pt x="89530" y="10476"/>
                  </a:lnTo>
                  <a:lnTo>
                    <a:pt x="88117" y="5121"/>
                  </a:lnTo>
                  <a:lnTo>
                    <a:pt x="86928" y="3369"/>
                  </a:lnTo>
                  <a:lnTo>
                    <a:pt x="85324" y="2200"/>
                  </a:lnTo>
                  <a:lnTo>
                    <a:pt x="80567" y="902"/>
                  </a:lnTo>
                  <a:lnTo>
                    <a:pt x="63559" y="0"/>
                  </a:lnTo>
                  <a:lnTo>
                    <a:pt x="58180" y="2088"/>
                  </a:lnTo>
                  <a:lnTo>
                    <a:pt x="30588" y="27201"/>
                  </a:lnTo>
                  <a:lnTo>
                    <a:pt x="17267" y="52060"/>
                  </a:lnTo>
                  <a:lnTo>
                    <a:pt x="4329" y="87647"/>
                  </a:lnTo>
                  <a:lnTo>
                    <a:pt x="0" y="121878"/>
                  </a:lnTo>
                  <a:lnTo>
                    <a:pt x="447" y="132807"/>
                  </a:lnTo>
                  <a:lnTo>
                    <a:pt x="3351" y="143075"/>
                  </a:lnTo>
                  <a:lnTo>
                    <a:pt x="5261" y="146462"/>
                  </a:lnTo>
                  <a:lnTo>
                    <a:pt x="7346" y="148721"/>
                  </a:lnTo>
                  <a:lnTo>
                    <a:pt x="11827" y="151229"/>
                  </a:lnTo>
                  <a:lnTo>
                    <a:pt x="19723" y="152643"/>
                  </a:lnTo>
                  <a:lnTo>
                    <a:pt x="27606" y="152973"/>
                  </a:lnTo>
                  <a:lnTo>
                    <a:pt x="31170" y="151438"/>
                  </a:lnTo>
                  <a:lnTo>
                    <a:pt x="52855" y="128307"/>
                  </a:lnTo>
                  <a:lnTo>
                    <a:pt x="64585" y="107136"/>
                  </a:lnTo>
                  <a:lnTo>
                    <a:pt x="77183" y="73410"/>
                  </a:lnTo>
                  <a:lnTo>
                    <a:pt x="91038" y="37301"/>
                  </a:lnTo>
                  <a:lnTo>
                    <a:pt x="94278" y="14617"/>
                  </a:lnTo>
                  <a:lnTo>
                    <a:pt x="95099" y="26161"/>
                  </a:lnTo>
                  <a:lnTo>
                    <a:pt x="100070" y="46234"/>
                  </a:lnTo>
                  <a:lnTo>
                    <a:pt x="107223" y="80538"/>
                  </a:lnTo>
                  <a:lnTo>
                    <a:pt x="118735" y="116764"/>
                  </a:lnTo>
                  <a:lnTo>
                    <a:pt x="130807" y="1459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7" name="SMARTInkShape-1950"/>
            <p:cNvSpPr/>
            <p:nvPr>
              <p:custDataLst>
                <p:tags r:id="rId31"/>
              </p:custDataLst>
            </p:nvPr>
          </p:nvSpPr>
          <p:spPr>
            <a:xfrm>
              <a:off x="6967553" y="3593656"/>
              <a:ext cx="160678" cy="371976"/>
            </a:xfrm>
            <a:custGeom>
              <a:avLst/>
              <a:gdLst/>
              <a:ahLst/>
              <a:cxnLst/>
              <a:rect l="0" t="0" r="0" b="0"/>
              <a:pathLst>
                <a:path w="160678" h="371976">
                  <a:moveTo>
                    <a:pt x="14607" y="14280"/>
                  </a:moveTo>
                  <a:lnTo>
                    <a:pt x="14607" y="14280"/>
                  </a:lnTo>
                  <a:lnTo>
                    <a:pt x="8318" y="7992"/>
                  </a:lnTo>
                  <a:lnTo>
                    <a:pt x="7604" y="3400"/>
                  </a:lnTo>
                  <a:lnTo>
                    <a:pt x="6693" y="2158"/>
                  </a:lnTo>
                  <a:lnTo>
                    <a:pt x="2343" y="409"/>
                  </a:lnTo>
                  <a:lnTo>
                    <a:pt x="1042" y="0"/>
                  </a:lnTo>
                  <a:lnTo>
                    <a:pt x="695" y="703"/>
                  </a:lnTo>
                  <a:lnTo>
                    <a:pt x="11" y="31752"/>
                  </a:lnTo>
                  <a:lnTo>
                    <a:pt x="2" y="62544"/>
                  </a:lnTo>
                  <a:lnTo>
                    <a:pt x="0" y="94222"/>
                  </a:lnTo>
                  <a:lnTo>
                    <a:pt x="0" y="129306"/>
                  </a:lnTo>
                  <a:lnTo>
                    <a:pt x="0" y="165398"/>
                  </a:lnTo>
                  <a:lnTo>
                    <a:pt x="0" y="191808"/>
                  </a:lnTo>
                  <a:lnTo>
                    <a:pt x="811" y="218964"/>
                  </a:lnTo>
                  <a:lnTo>
                    <a:pt x="3877" y="244558"/>
                  </a:lnTo>
                  <a:lnTo>
                    <a:pt x="5781" y="269459"/>
                  </a:lnTo>
                  <a:lnTo>
                    <a:pt x="6852" y="301961"/>
                  </a:lnTo>
                  <a:lnTo>
                    <a:pt x="7214" y="334754"/>
                  </a:lnTo>
                  <a:lnTo>
                    <a:pt x="7302" y="371255"/>
                  </a:lnTo>
                  <a:lnTo>
                    <a:pt x="7303" y="371554"/>
                  </a:lnTo>
                  <a:lnTo>
                    <a:pt x="11180" y="371975"/>
                  </a:lnTo>
                  <a:lnTo>
                    <a:pt x="12322" y="371223"/>
                  </a:lnTo>
                  <a:lnTo>
                    <a:pt x="13084" y="369909"/>
                  </a:lnTo>
                  <a:lnTo>
                    <a:pt x="27005" y="333489"/>
                  </a:lnTo>
                  <a:lnTo>
                    <a:pt x="38726" y="300376"/>
                  </a:lnTo>
                  <a:lnTo>
                    <a:pt x="56430" y="266274"/>
                  </a:lnTo>
                  <a:lnTo>
                    <a:pt x="74744" y="234923"/>
                  </a:lnTo>
                  <a:lnTo>
                    <a:pt x="91422" y="202086"/>
                  </a:lnTo>
                  <a:lnTo>
                    <a:pt x="94905" y="182518"/>
                  </a:lnTo>
                  <a:lnTo>
                    <a:pt x="91056" y="182337"/>
                  </a:lnTo>
                  <a:lnTo>
                    <a:pt x="86995" y="184459"/>
                  </a:lnTo>
                  <a:lnTo>
                    <a:pt x="61514" y="202634"/>
                  </a:lnTo>
                  <a:lnTo>
                    <a:pt x="54563" y="214085"/>
                  </a:lnTo>
                  <a:lnTo>
                    <a:pt x="51803" y="225636"/>
                  </a:lnTo>
                  <a:lnTo>
                    <a:pt x="51164" y="243097"/>
                  </a:lnTo>
                  <a:lnTo>
                    <a:pt x="53305" y="247981"/>
                  </a:lnTo>
                  <a:lnTo>
                    <a:pt x="55013" y="250419"/>
                  </a:lnTo>
                  <a:lnTo>
                    <a:pt x="73868" y="262598"/>
                  </a:lnTo>
                  <a:lnTo>
                    <a:pt x="104756" y="283518"/>
                  </a:lnTo>
                  <a:lnTo>
                    <a:pt x="138463" y="298766"/>
                  </a:lnTo>
                  <a:lnTo>
                    <a:pt x="160677" y="3064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8" name="SMARTInkShape-1951"/>
            <p:cNvSpPr/>
            <p:nvPr>
              <p:custDataLst>
                <p:tags r:id="rId32"/>
              </p:custDataLst>
            </p:nvPr>
          </p:nvSpPr>
          <p:spPr>
            <a:xfrm>
              <a:off x="7456887" y="3704353"/>
              <a:ext cx="255625" cy="217465"/>
            </a:xfrm>
            <a:custGeom>
              <a:avLst/>
              <a:gdLst/>
              <a:ahLst/>
              <a:cxnLst/>
              <a:rect l="0" t="0" r="0" b="0"/>
              <a:pathLst>
                <a:path w="255625" h="217465">
                  <a:moveTo>
                    <a:pt x="0" y="5832"/>
                  </a:moveTo>
                  <a:lnTo>
                    <a:pt x="0" y="5832"/>
                  </a:lnTo>
                  <a:lnTo>
                    <a:pt x="0" y="9709"/>
                  </a:lnTo>
                  <a:lnTo>
                    <a:pt x="813" y="10851"/>
                  </a:lnTo>
                  <a:lnTo>
                    <a:pt x="2165" y="11613"/>
                  </a:lnTo>
                  <a:lnTo>
                    <a:pt x="3879" y="12121"/>
                  </a:lnTo>
                  <a:lnTo>
                    <a:pt x="5020" y="13270"/>
                  </a:lnTo>
                  <a:lnTo>
                    <a:pt x="6289" y="16712"/>
                  </a:lnTo>
                  <a:lnTo>
                    <a:pt x="7265" y="52052"/>
                  </a:lnTo>
                  <a:lnTo>
                    <a:pt x="7297" y="83219"/>
                  </a:lnTo>
                  <a:lnTo>
                    <a:pt x="7302" y="111084"/>
                  </a:lnTo>
                  <a:lnTo>
                    <a:pt x="12324" y="144561"/>
                  </a:lnTo>
                  <a:lnTo>
                    <a:pt x="14157" y="177262"/>
                  </a:lnTo>
                  <a:lnTo>
                    <a:pt x="14582" y="211097"/>
                  </a:lnTo>
                  <a:lnTo>
                    <a:pt x="15403" y="213276"/>
                  </a:lnTo>
                  <a:lnTo>
                    <a:pt x="16761" y="214729"/>
                  </a:lnTo>
                  <a:lnTo>
                    <a:pt x="21610" y="217464"/>
                  </a:lnTo>
                  <a:lnTo>
                    <a:pt x="17945" y="213707"/>
                  </a:lnTo>
                  <a:lnTo>
                    <a:pt x="16091" y="209667"/>
                  </a:lnTo>
                  <a:lnTo>
                    <a:pt x="15596" y="207454"/>
                  </a:lnTo>
                  <a:lnTo>
                    <a:pt x="23663" y="171442"/>
                  </a:lnTo>
                  <a:lnTo>
                    <a:pt x="29296" y="137795"/>
                  </a:lnTo>
                  <a:lnTo>
                    <a:pt x="32767" y="126427"/>
                  </a:lnTo>
                  <a:lnTo>
                    <a:pt x="43161" y="110902"/>
                  </a:lnTo>
                  <a:lnTo>
                    <a:pt x="49750" y="105278"/>
                  </a:lnTo>
                  <a:lnTo>
                    <a:pt x="71392" y="95392"/>
                  </a:lnTo>
                  <a:lnTo>
                    <a:pt x="74375" y="94753"/>
                  </a:lnTo>
                  <a:lnTo>
                    <a:pt x="82017" y="96206"/>
                  </a:lnTo>
                  <a:lnTo>
                    <a:pt x="95444" y="99423"/>
                  </a:lnTo>
                  <a:lnTo>
                    <a:pt x="109701" y="102541"/>
                  </a:lnTo>
                  <a:lnTo>
                    <a:pt x="114521" y="104388"/>
                  </a:lnTo>
                  <a:lnTo>
                    <a:pt x="124205" y="104276"/>
                  </a:lnTo>
                  <a:lnTo>
                    <a:pt x="151959" y="97105"/>
                  </a:lnTo>
                  <a:lnTo>
                    <a:pt x="167475" y="86008"/>
                  </a:lnTo>
                  <a:lnTo>
                    <a:pt x="172626" y="80418"/>
                  </a:lnTo>
                  <a:lnTo>
                    <a:pt x="186626" y="59250"/>
                  </a:lnTo>
                  <a:lnTo>
                    <a:pt x="189463" y="41019"/>
                  </a:lnTo>
                  <a:lnTo>
                    <a:pt x="189765" y="29062"/>
                  </a:lnTo>
                  <a:lnTo>
                    <a:pt x="187672" y="22107"/>
                  </a:lnTo>
                  <a:lnTo>
                    <a:pt x="184848" y="16312"/>
                  </a:lnTo>
                  <a:lnTo>
                    <a:pt x="182447" y="8486"/>
                  </a:lnTo>
                  <a:lnTo>
                    <a:pt x="179009" y="3495"/>
                  </a:lnTo>
                  <a:lnTo>
                    <a:pt x="174777" y="736"/>
                  </a:lnTo>
                  <a:lnTo>
                    <a:pt x="172512" y="0"/>
                  </a:lnTo>
                  <a:lnTo>
                    <a:pt x="165667" y="1347"/>
                  </a:lnTo>
                  <a:lnTo>
                    <a:pt x="161570" y="2842"/>
                  </a:lnTo>
                  <a:lnTo>
                    <a:pt x="154853" y="8831"/>
                  </a:lnTo>
                  <a:lnTo>
                    <a:pt x="132543" y="43968"/>
                  </a:lnTo>
                  <a:lnTo>
                    <a:pt x="119985" y="76903"/>
                  </a:lnTo>
                  <a:lnTo>
                    <a:pt x="111855" y="109857"/>
                  </a:lnTo>
                  <a:lnTo>
                    <a:pt x="112400" y="137822"/>
                  </a:lnTo>
                  <a:lnTo>
                    <a:pt x="119854" y="168597"/>
                  </a:lnTo>
                  <a:lnTo>
                    <a:pt x="126762" y="185162"/>
                  </a:lnTo>
                  <a:lnTo>
                    <a:pt x="133702" y="193193"/>
                  </a:lnTo>
                  <a:lnTo>
                    <a:pt x="142196" y="198656"/>
                  </a:lnTo>
                  <a:lnTo>
                    <a:pt x="156916" y="201732"/>
                  </a:lnTo>
                  <a:lnTo>
                    <a:pt x="192487" y="202102"/>
                  </a:lnTo>
                  <a:lnTo>
                    <a:pt x="226753" y="196724"/>
                  </a:lnTo>
                  <a:lnTo>
                    <a:pt x="239822" y="195110"/>
                  </a:lnTo>
                  <a:lnTo>
                    <a:pt x="255624" y="1884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39" name="SMARTInkShape-1952"/>
            <p:cNvSpPr/>
            <p:nvPr>
              <p:custDataLst>
                <p:tags r:id="rId33"/>
              </p:custDataLst>
            </p:nvPr>
          </p:nvSpPr>
          <p:spPr>
            <a:xfrm>
              <a:off x="7815821" y="3761444"/>
              <a:ext cx="123100" cy="174250"/>
            </a:xfrm>
            <a:custGeom>
              <a:avLst/>
              <a:gdLst/>
              <a:ahLst/>
              <a:cxnLst/>
              <a:rect l="0" t="0" r="0" b="0"/>
              <a:pathLst>
                <a:path w="123100" h="174250">
                  <a:moveTo>
                    <a:pt x="123099" y="43687"/>
                  </a:moveTo>
                  <a:lnTo>
                    <a:pt x="123099" y="43687"/>
                  </a:lnTo>
                  <a:lnTo>
                    <a:pt x="119222" y="39810"/>
                  </a:lnTo>
                  <a:lnTo>
                    <a:pt x="117318" y="35742"/>
                  </a:lnTo>
                  <a:lnTo>
                    <a:pt x="112219" y="22642"/>
                  </a:lnTo>
                  <a:lnTo>
                    <a:pt x="105820" y="15939"/>
                  </a:lnTo>
                  <a:lnTo>
                    <a:pt x="86988" y="2158"/>
                  </a:lnTo>
                  <a:lnTo>
                    <a:pt x="77234" y="545"/>
                  </a:lnTo>
                  <a:lnTo>
                    <a:pt x="63276" y="0"/>
                  </a:lnTo>
                  <a:lnTo>
                    <a:pt x="51363" y="3783"/>
                  </a:lnTo>
                  <a:lnTo>
                    <a:pt x="44419" y="9992"/>
                  </a:lnTo>
                  <a:lnTo>
                    <a:pt x="24976" y="38528"/>
                  </a:lnTo>
                  <a:lnTo>
                    <a:pt x="12514" y="63708"/>
                  </a:lnTo>
                  <a:lnTo>
                    <a:pt x="5318" y="96603"/>
                  </a:lnTo>
                  <a:lnTo>
                    <a:pt x="200" y="130240"/>
                  </a:lnTo>
                  <a:lnTo>
                    <a:pt x="0" y="154497"/>
                  </a:lnTo>
                  <a:lnTo>
                    <a:pt x="5261" y="172110"/>
                  </a:lnTo>
                  <a:lnTo>
                    <a:pt x="7211" y="173124"/>
                  </a:lnTo>
                  <a:lnTo>
                    <a:pt x="13706" y="174249"/>
                  </a:lnTo>
                  <a:lnTo>
                    <a:pt x="19839" y="172586"/>
                  </a:lnTo>
                  <a:lnTo>
                    <a:pt x="37908" y="161829"/>
                  </a:lnTo>
                  <a:lnTo>
                    <a:pt x="52180" y="140595"/>
                  </a:lnTo>
                  <a:lnTo>
                    <a:pt x="67078" y="105523"/>
                  </a:lnTo>
                  <a:lnTo>
                    <a:pt x="76026" y="79435"/>
                  </a:lnTo>
                  <a:lnTo>
                    <a:pt x="84012" y="42958"/>
                  </a:lnTo>
                  <a:lnTo>
                    <a:pt x="86632" y="32741"/>
                  </a:lnTo>
                  <a:lnTo>
                    <a:pt x="92212" y="22019"/>
                  </a:lnTo>
                  <a:lnTo>
                    <a:pt x="93885" y="14473"/>
                  </a:lnTo>
                  <a:lnTo>
                    <a:pt x="93885" y="290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0" name="SMARTInkShape-1953"/>
            <p:cNvSpPr/>
            <p:nvPr>
              <p:custDataLst>
                <p:tags r:id="rId34"/>
              </p:custDataLst>
            </p:nvPr>
          </p:nvSpPr>
          <p:spPr>
            <a:xfrm>
              <a:off x="6887214" y="3491080"/>
              <a:ext cx="20880" cy="124160"/>
            </a:xfrm>
            <a:custGeom>
              <a:avLst/>
              <a:gdLst/>
              <a:ahLst/>
              <a:cxnLst/>
              <a:rect l="0" t="0" r="0" b="0"/>
              <a:pathLst>
                <a:path w="20880" h="124160">
                  <a:moveTo>
                    <a:pt x="0" y="0"/>
                  </a:moveTo>
                  <a:lnTo>
                    <a:pt x="0" y="0"/>
                  </a:lnTo>
                  <a:lnTo>
                    <a:pt x="10880" y="0"/>
                  </a:lnTo>
                  <a:lnTo>
                    <a:pt x="12122" y="811"/>
                  </a:lnTo>
                  <a:lnTo>
                    <a:pt x="12951" y="2164"/>
                  </a:lnTo>
                  <a:lnTo>
                    <a:pt x="20798" y="31210"/>
                  </a:lnTo>
                  <a:lnTo>
                    <a:pt x="20879" y="59634"/>
                  </a:lnTo>
                  <a:lnTo>
                    <a:pt x="15265" y="94664"/>
                  </a:lnTo>
                  <a:lnTo>
                    <a:pt x="14607" y="1241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1" name="SMARTInkShape-1954"/>
            <p:cNvSpPr/>
            <p:nvPr>
              <p:custDataLst>
                <p:tags r:id="rId35"/>
              </p:custDataLst>
            </p:nvPr>
          </p:nvSpPr>
          <p:spPr>
            <a:xfrm>
              <a:off x="6654643" y="3645049"/>
              <a:ext cx="173705" cy="510651"/>
            </a:xfrm>
            <a:custGeom>
              <a:avLst/>
              <a:gdLst/>
              <a:ahLst/>
              <a:cxnLst/>
              <a:rect l="0" t="0" r="0" b="0"/>
              <a:pathLst>
                <a:path w="173705" h="510651">
                  <a:moveTo>
                    <a:pt x="64590" y="510650"/>
                  </a:moveTo>
                  <a:lnTo>
                    <a:pt x="64590" y="510650"/>
                  </a:lnTo>
                  <a:lnTo>
                    <a:pt x="51300" y="510650"/>
                  </a:lnTo>
                  <a:lnTo>
                    <a:pt x="39933" y="500485"/>
                  </a:lnTo>
                  <a:lnTo>
                    <a:pt x="30445" y="484448"/>
                  </a:lnTo>
                  <a:lnTo>
                    <a:pt x="20757" y="456514"/>
                  </a:lnTo>
                  <a:lnTo>
                    <a:pt x="13462" y="427256"/>
                  </a:lnTo>
                  <a:lnTo>
                    <a:pt x="8325" y="392889"/>
                  </a:lnTo>
                  <a:lnTo>
                    <a:pt x="4639" y="357008"/>
                  </a:lnTo>
                  <a:lnTo>
                    <a:pt x="1427" y="332001"/>
                  </a:lnTo>
                  <a:lnTo>
                    <a:pt x="0" y="304656"/>
                  </a:lnTo>
                  <a:lnTo>
                    <a:pt x="1530" y="276273"/>
                  </a:lnTo>
                  <a:lnTo>
                    <a:pt x="4103" y="248240"/>
                  </a:lnTo>
                  <a:lnTo>
                    <a:pt x="5247" y="222256"/>
                  </a:lnTo>
                  <a:lnTo>
                    <a:pt x="10084" y="197182"/>
                  </a:lnTo>
                  <a:lnTo>
                    <a:pt x="19767" y="162419"/>
                  </a:lnTo>
                  <a:lnTo>
                    <a:pt x="29940" y="129396"/>
                  </a:lnTo>
                  <a:lnTo>
                    <a:pt x="45397" y="96078"/>
                  </a:lnTo>
                  <a:lnTo>
                    <a:pt x="68553" y="59616"/>
                  </a:lnTo>
                  <a:lnTo>
                    <a:pt x="101630" y="23714"/>
                  </a:lnTo>
                  <a:lnTo>
                    <a:pt x="126548" y="6190"/>
                  </a:lnTo>
                  <a:lnTo>
                    <a:pt x="142097" y="1415"/>
                  </a:lnTo>
                  <a:lnTo>
                    <a:pt x="153107" y="0"/>
                  </a:lnTo>
                  <a:lnTo>
                    <a:pt x="156061" y="1425"/>
                  </a:lnTo>
                  <a:lnTo>
                    <a:pt x="169137" y="15910"/>
                  </a:lnTo>
                  <a:lnTo>
                    <a:pt x="171919" y="23241"/>
                  </a:lnTo>
                  <a:lnTo>
                    <a:pt x="173704" y="41172"/>
                  </a:lnTo>
                  <a:lnTo>
                    <a:pt x="170136" y="55511"/>
                  </a:lnTo>
                  <a:lnTo>
                    <a:pt x="150675" y="88499"/>
                  </a:lnTo>
                  <a:lnTo>
                    <a:pt x="138876" y="105510"/>
                  </a:lnTo>
                  <a:lnTo>
                    <a:pt x="110742" y="129360"/>
                  </a:lnTo>
                  <a:lnTo>
                    <a:pt x="101062" y="134255"/>
                  </a:lnTo>
                  <a:lnTo>
                    <a:pt x="72748" y="145106"/>
                  </a:lnTo>
                  <a:lnTo>
                    <a:pt x="57287" y="1381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043" name="SMARTInkShape-1955"/>
          <p:cNvSpPr/>
          <p:nvPr>
            <p:custDataLst>
              <p:tags r:id="rId1"/>
            </p:custDataLst>
          </p:nvPr>
        </p:nvSpPr>
        <p:spPr>
          <a:xfrm>
            <a:off x="6040163" y="3484710"/>
            <a:ext cx="445359" cy="407169"/>
          </a:xfrm>
          <a:custGeom>
            <a:avLst/>
            <a:gdLst/>
            <a:ahLst/>
            <a:cxnLst/>
            <a:rect l="0" t="0" r="0" b="0"/>
            <a:pathLst>
              <a:path w="445359" h="407169">
                <a:moveTo>
                  <a:pt x="124003" y="240082"/>
                </a:moveTo>
                <a:lnTo>
                  <a:pt x="124003" y="240082"/>
                </a:lnTo>
                <a:lnTo>
                  <a:pt x="124003" y="236205"/>
                </a:lnTo>
                <a:lnTo>
                  <a:pt x="121839" y="232138"/>
                </a:lnTo>
                <a:lnTo>
                  <a:pt x="113123" y="221988"/>
                </a:lnTo>
                <a:lnTo>
                  <a:pt x="108888" y="219868"/>
                </a:lnTo>
                <a:lnTo>
                  <a:pt x="91508" y="214030"/>
                </a:lnTo>
                <a:lnTo>
                  <a:pt x="85757" y="215790"/>
                </a:lnTo>
                <a:lnTo>
                  <a:pt x="62220" y="232113"/>
                </a:lnTo>
                <a:lnTo>
                  <a:pt x="38674" y="262867"/>
                </a:lnTo>
                <a:lnTo>
                  <a:pt x="24315" y="297210"/>
                </a:lnTo>
                <a:lnTo>
                  <a:pt x="8855" y="333088"/>
                </a:lnTo>
                <a:lnTo>
                  <a:pt x="2514" y="356363"/>
                </a:lnTo>
                <a:lnTo>
                  <a:pt x="78" y="392765"/>
                </a:lnTo>
                <a:lnTo>
                  <a:pt x="0" y="397864"/>
                </a:lnTo>
                <a:lnTo>
                  <a:pt x="759" y="401264"/>
                </a:lnTo>
                <a:lnTo>
                  <a:pt x="2077" y="403530"/>
                </a:lnTo>
                <a:lnTo>
                  <a:pt x="3767" y="405041"/>
                </a:lnTo>
                <a:lnTo>
                  <a:pt x="7809" y="406720"/>
                </a:lnTo>
                <a:lnTo>
                  <a:pt x="10022" y="407168"/>
                </a:lnTo>
                <a:lnTo>
                  <a:pt x="12310" y="406654"/>
                </a:lnTo>
                <a:lnTo>
                  <a:pt x="17015" y="403920"/>
                </a:lnTo>
                <a:lnTo>
                  <a:pt x="44311" y="371289"/>
                </a:lnTo>
                <a:lnTo>
                  <a:pt x="67154" y="340145"/>
                </a:lnTo>
                <a:lnTo>
                  <a:pt x="81486" y="320440"/>
                </a:lnTo>
                <a:lnTo>
                  <a:pt x="86983" y="316372"/>
                </a:lnTo>
                <a:lnTo>
                  <a:pt x="94640" y="314081"/>
                </a:lnTo>
                <a:lnTo>
                  <a:pt x="104498" y="313308"/>
                </a:lnTo>
                <a:lnTo>
                  <a:pt x="106942" y="314867"/>
                </a:lnTo>
                <a:lnTo>
                  <a:pt x="116695" y="329032"/>
                </a:lnTo>
                <a:lnTo>
                  <a:pt x="131306" y="359217"/>
                </a:lnTo>
                <a:lnTo>
                  <a:pt x="136987" y="371747"/>
                </a:lnTo>
                <a:lnTo>
                  <a:pt x="154636" y="394154"/>
                </a:lnTo>
                <a:lnTo>
                  <a:pt x="166531" y="402679"/>
                </a:lnTo>
                <a:lnTo>
                  <a:pt x="176458" y="406468"/>
                </a:lnTo>
                <a:lnTo>
                  <a:pt x="179260" y="406188"/>
                </a:lnTo>
                <a:lnTo>
                  <a:pt x="184538" y="403713"/>
                </a:lnTo>
                <a:lnTo>
                  <a:pt x="195949" y="393880"/>
                </a:lnTo>
                <a:lnTo>
                  <a:pt x="213345" y="361172"/>
                </a:lnTo>
                <a:lnTo>
                  <a:pt x="231457" y="324683"/>
                </a:lnTo>
                <a:lnTo>
                  <a:pt x="241950" y="292019"/>
                </a:lnTo>
                <a:lnTo>
                  <a:pt x="250199" y="256643"/>
                </a:lnTo>
                <a:lnTo>
                  <a:pt x="255289" y="230401"/>
                </a:lnTo>
                <a:lnTo>
                  <a:pt x="261068" y="203319"/>
                </a:lnTo>
                <a:lnTo>
                  <a:pt x="269046" y="177758"/>
                </a:lnTo>
                <a:lnTo>
                  <a:pt x="273674" y="152872"/>
                </a:lnTo>
                <a:lnTo>
                  <a:pt x="276543" y="128287"/>
                </a:lnTo>
                <a:lnTo>
                  <a:pt x="281908" y="93257"/>
                </a:lnTo>
                <a:lnTo>
                  <a:pt x="284133" y="58788"/>
                </a:lnTo>
                <a:lnTo>
                  <a:pt x="284573" y="36290"/>
                </a:lnTo>
                <a:lnTo>
                  <a:pt x="282468" y="29676"/>
                </a:lnTo>
                <a:lnTo>
                  <a:pt x="278383" y="22695"/>
                </a:lnTo>
                <a:lnTo>
                  <a:pt x="277236" y="22934"/>
                </a:lnTo>
                <a:lnTo>
                  <a:pt x="273797" y="25363"/>
                </a:lnTo>
                <a:lnTo>
                  <a:pt x="267300" y="35170"/>
                </a:lnTo>
                <a:lnTo>
                  <a:pt x="255421" y="70033"/>
                </a:lnTo>
                <a:lnTo>
                  <a:pt x="248150" y="105031"/>
                </a:lnTo>
                <a:lnTo>
                  <a:pt x="244099" y="132180"/>
                </a:lnTo>
                <a:lnTo>
                  <a:pt x="242299" y="160478"/>
                </a:lnTo>
                <a:lnTo>
                  <a:pt x="241499" y="189284"/>
                </a:lnTo>
                <a:lnTo>
                  <a:pt x="241955" y="217505"/>
                </a:lnTo>
                <a:lnTo>
                  <a:pt x="244863" y="243573"/>
                </a:lnTo>
                <a:lnTo>
                  <a:pt x="251062" y="277183"/>
                </a:lnTo>
                <a:lnTo>
                  <a:pt x="261916" y="303823"/>
                </a:lnTo>
                <a:lnTo>
                  <a:pt x="270776" y="315208"/>
                </a:lnTo>
                <a:lnTo>
                  <a:pt x="289688" y="329129"/>
                </a:lnTo>
                <a:lnTo>
                  <a:pt x="304197" y="333280"/>
                </a:lnTo>
                <a:lnTo>
                  <a:pt x="313913" y="332087"/>
                </a:lnTo>
                <a:lnTo>
                  <a:pt x="323640" y="328040"/>
                </a:lnTo>
                <a:lnTo>
                  <a:pt x="347978" y="307648"/>
                </a:lnTo>
                <a:lnTo>
                  <a:pt x="367454" y="276992"/>
                </a:lnTo>
                <a:lnTo>
                  <a:pt x="381249" y="248404"/>
                </a:lnTo>
                <a:lnTo>
                  <a:pt x="390837" y="214596"/>
                </a:lnTo>
                <a:lnTo>
                  <a:pt x="396240" y="190885"/>
                </a:lnTo>
                <a:lnTo>
                  <a:pt x="403510" y="164658"/>
                </a:lnTo>
                <a:lnTo>
                  <a:pt x="411340" y="137582"/>
                </a:lnTo>
                <a:lnTo>
                  <a:pt x="417525" y="112024"/>
                </a:lnTo>
                <a:lnTo>
                  <a:pt x="425569" y="78701"/>
                </a:lnTo>
                <a:lnTo>
                  <a:pt x="429215" y="48269"/>
                </a:lnTo>
                <a:lnTo>
                  <a:pt x="430548" y="15023"/>
                </a:lnTo>
                <a:lnTo>
                  <a:pt x="430739" y="0"/>
                </a:lnTo>
                <a:lnTo>
                  <a:pt x="413789" y="33025"/>
                </a:lnTo>
                <a:lnTo>
                  <a:pt x="403003" y="61064"/>
                </a:lnTo>
                <a:lnTo>
                  <a:pt x="396832" y="97234"/>
                </a:lnTo>
                <a:lnTo>
                  <a:pt x="394578" y="124658"/>
                </a:lnTo>
                <a:lnTo>
                  <a:pt x="390869" y="153076"/>
                </a:lnTo>
                <a:lnTo>
                  <a:pt x="388681" y="179773"/>
                </a:lnTo>
                <a:lnTo>
                  <a:pt x="388520" y="205975"/>
                </a:lnTo>
                <a:lnTo>
                  <a:pt x="391153" y="233850"/>
                </a:lnTo>
                <a:lnTo>
                  <a:pt x="397198" y="269163"/>
                </a:lnTo>
                <a:lnTo>
                  <a:pt x="408005" y="300184"/>
                </a:lnTo>
                <a:lnTo>
                  <a:pt x="424574" y="336501"/>
                </a:lnTo>
                <a:lnTo>
                  <a:pt x="445358" y="371546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059" name="SMARTInkShape-Group534"/>
          <p:cNvGrpSpPr/>
          <p:nvPr/>
        </p:nvGrpSpPr>
        <p:grpSpPr>
          <a:xfrm>
            <a:off x="3586026" y="3512990"/>
            <a:ext cx="2224212" cy="611451"/>
            <a:chOff x="3586026" y="3512990"/>
            <a:chExt cx="2224212" cy="611451"/>
          </a:xfrm>
        </p:grpSpPr>
        <p:sp>
          <p:nvSpPr>
            <p:cNvPr id="37044" name="SMARTInkShape-1956"/>
            <p:cNvSpPr/>
            <p:nvPr>
              <p:custDataLst>
                <p:tags r:id="rId15"/>
              </p:custDataLst>
            </p:nvPr>
          </p:nvSpPr>
          <p:spPr>
            <a:xfrm>
              <a:off x="5785399" y="3914684"/>
              <a:ext cx="24839" cy="167981"/>
            </a:xfrm>
            <a:custGeom>
              <a:avLst/>
              <a:gdLst/>
              <a:ahLst/>
              <a:cxnLst/>
              <a:rect l="0" t="0" r="0" b="0"/>
              <a:pathLst>
                <a:path w="24839" h="167981">
                  <a:moveTo>
                    <a:pt x="6288" y="0"/>
                  </a:moveTo>
                  <a:lnTo>
                    <a:pt x="6288" y="0"/>
                  </a:lnTo>
                  <a:lnTo>
                    <a:pt x="0" y="0"/>
                  </a:lnTo>
                  <a:lnTo>
                    <a:pt x="3162" y="0"/>
                  </a:lnTo>
                  <a:lnTo>
                    <a:pt x="4204" y="1623"/>
                  </a:lnTo>
                  <a:lnTo>
                    <a:pt x="6482" y="10850"/>
                  </a:lnTo>
                  <a:lnTo>
                    <a:pt x="17880" y="33305"/>
                  </a:lnTo>
                  <a:lnTo>
                    <a:pt x="22464" y="63564"/>
                  </a:lnTo>
                  <a:lnTo>
                    <a:pt x="24838" y="85056"/>
                  </a:lnTo>
                  <a:lnTo>
                    <a:pt x="21914" y="121094"/>
                  </a:lnTo>
                  <a:lnTo>
                    <a:pt x="21029" y="155194"/>
                  </a:lnTo>
                  <a:lnTo>
                    <a:pt x="20895" y="1679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5" name="SMARTInkShape-1957"/>
            <p:cNvSpPr/>
            <p:nvPr>
              <p:custDataLst>
                <p:tags r:id="rId16"/>
              </p:custDataLst>
            </p:nvPr>
          </p:nvSpPr>
          <p:spPr>
            <a:xfrm>
              <a:off x="5587188" y="3710214"/>
              <a:ext cx="131465" cy="43794"/>
            </a:xfrm>
            <a:custGeom>
              <a:avLst/>
              <a:gdLst/>
              <a:ahLst/>
              <a:cxnLst/>
              <a:rect l="0" t="0" r="0" b="0"/>
              <a:pathLst>
                <a:path w="131465" h="43794">
                  <a:moveTo>
                    <a:pt x="0" y="14578"/>
                  </a:moveTo>
                  <a:lnTo>
                    <a:pt x="0" y="14578"/>
                  </a:lnTo>
                  <a:lnTo>
                    <a:pt x="0" y="8290"/>
                  </a:lnTo>
                  <a:lnTo>
                    <a:pt x="3878" y="3698"/>
                  </a:lnTo>
                  <a:lnTo>
                    <a:pt x="10109" y="1628"/>
                  </a:lnTo>
                  <a:lnTo>
                    <a:pt x="41551" y="68"/>
                  </a:lnTo>
                  <a:lnTo>
                    <a:pt x="59920" y="0"/>
                  </a:lnTo>
                  <a:lnTo>
                    <a:pt x="80781" y="7734"/>
                  </a:lnTo>
                  <a:lnTo>
                    <a:pt x="115620" y="29054"/>
                  </a:lnTo>
                  <a:lnTo>
                    <a:pt x="131464" y="43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6" name="SMARTInkShape-1958"/>
            <p:cNvSpPr/>
            <p:nvPr>
              <p:custDataLst>
                <p:tags r:id="rId17"/>
              </p:custDataLst>
            </p:nvPr>
          </p:nvSpPr>
          <p:spPr>
            <a:xfrm>
              <a:off x="5601795" y="3512990"/>
              <a:ext cx="36519" cy="357874"/>
            </a:xfrm>
            <a:custGeom>
              <a:avLst/>
              <a:gdLst/>
              <a:ahLst/>
              <a:cxnLst/>
              <a:rect l="0" t="0" r="0" b="0"/>
              <a:pathLst>
                <a:path w="36519" h="357874">
                  <a:moveTo>
                    <a:pt x="0" y="0"/>
                  </a:moveTo>
                  <a:lnTo>
                    <a:pt x="0" y="0"/>
                  </a:lnTo>
                  <a:lnTo>
                    <a:pt x="3878" y="3878"/>
                  </a:lnTo>
                  <a:lnTo>
                    <a:pt x="5781" y="7945"/>
                  </a:lnTo>
                  <a:lnTo>
                    <a:pt x="13503" y="38426"/>
                  </a:lnTo>
                  <a:lnTo>
                    <a:pt x="15201" y="66920"/>
                  </a:lnTo>
                  <a:lnTo>
                    <a:pt x="20345" y="102965"/>
                  </a:lnTo>
                  <a:lnTo>
                    <a:pt x="21447" y="133839"/>
                  </a:lnTo>
                  <a:lnTo>
                    <a:pt x="23937" y="166521"/>
                  </a:lnTo>
                  <a:lnTo>
                    <a:pt x="27651" y="198926"/>
                  </a:lnTo>
                  <a:lnTo>
                    <a:pt x="28751" y="232062"/>
                  </a:lnTo>
                  <a:lnTo>
                    <a:pt x="29078" y="262437"/>
                  </a:lnTo>
                  <a:lnTo>
                    <a:pt x="29174" y="291996"/>
                  </a:lnTo>
                  <a:lnTo>
                    <a:pt x="33084" y="327187"/>
                  </a:lnTo>
                  <a:lnTo>
                    <a:pt x="36518" y="3578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7" name="SMARTInkShape-1959"/>
            <p:cNvSpPr/>
            <p:nvPr>
              <p:custDataLst>
                <p:tags r:id="rId18"/>
              </p:custDataLst>
            </p:nvPr>
          </p:nvSpPr>
          <p:spPr>
            <a:xfrm>
              <a:off x="5441613" y="3695578"/>
              <a:ext cx="79320" cy="170644"/>
            </a:xfrm>
            <a:custGeom>
              <a:avLst/>
              <a:gdLst/>
              <a:ahLst/>
              <a:cxnLst/>
              <a:rect l="0" t="0" r="0" b="0"/>
              <a:pathLst>
                <a:path w="79320" h="170644">
                  <a:moveTo>
                    <a:pt x="36023" y="65732"/>
                  </a:moveTo>
                  <a:lnTo>
                    <a:pt x="36023" y="65732"/>
                  </a:lnTo>
                  <a:lnTo>
                    <a:pt x="36023" y="61855"/>
                  </a:lnTo>
                  <a:lnTo>
                    <a:pt x="33859" y="57787"/>
                  </a:lnTo>
                  <a:lnTo>
                    <a:pt x="31003" y="53274"/>
                  </a:lnTo>
                  <a:lnTo>
                    <a:pt x="28585" y="46172"/>
                  </a:lnTo>
                  <a:lnTo>
                    <a:pt x="22520" y="37949"/>
                  </a:lnTo>
                  <a:lnTo>
                    <a:pt x="19743" y="37154"/>
                  </a:lnTo>
                  <a:lnTo>
                    <a:pt x="17865" y="36942"/>
                  </a:lnTo>
                  <a:lnTo>
                    <a:pt x="16614" y="37612"/>
                  </a:lnTo>
                  <a:lnTo>
                    <a:pt x="15781" y="38870"/>
                  </a:lnTo>
                  <a:lnTo>
                    <a:pt x="15224" y="40521"/>
                  </a:lnTo>
                  <a:lnTo>
                    <a:pt x="9312" y="49811"/>
                  </a:lnTo>
                  <a:lnTo>
                    <a:pt x="2009" y="82424"/>
                  </a:lnTo>
                  <a:lnTo>
                    <a:pt x="0" y="115585"/>
                  </a:lnTo>
                  <a:lnTo>
                    <a:pt x="1816" y="138390"/>
                  </a:lnTo>
                  <a:lnTo>
                    <a:pt x="7493" y="156238"/>
                  </a:lnTo>
                  <a:lnTo>
                    <a:pt x="12794" y="163573"/>
                  </a:lnTo>
                  <a:lnTo>
                    <a:pt x="20559" y="169538"/>
                  </a:lnTo>
                  <a:lnTo>
                    <a:pt x="24091" y="170643"/>
                  </a:lnTo>
                  <a:lnTo>
                    <a:pt x="27256" y="170567"/>
                  </a:lnTo>
                  <a:lnTo>
                    <a:pt x="42045" y="164615"/>
                  </a:lnTo>
                  <a:lnTo>
                    <a:pt x="48979" y="158099"/>
                  </a:lnTo>
                  <a:lnTo>
                    <a:pt x="70873" y="125457"/>
                  </a:lnTo>
                  <a:lnTo>
                    <a:pt x="75856" y="114998"/>
                  </a:lnTo>
                  <a:lnTo>
                    <a:pt x="79319" y="90153"/>
                  </a:lnTo>
                  <a:lnTo>
                    <a:pt x="72375" y="56810"/>
                  </a:lnTo>
                  <a:lnTo>
                    <a:pt x="66901" y="47219"/>
                  </a:lnTo>
                  <a:lnTo>
                    <a:pt x="55397" y="34210"/>
                  </a:lnTo>
                  <a:lnTo>
                    <a:pt x="50585" y="31435"/>
                  </a:lnTo>
                  <a:lnTo>
                    <a:pt x="48165" y="30695"/>
                  </a:lnTo>
                  <a:lnTo>
                    <a:pt x="46552" y="29390"/>
                  </a:lnTo>
                  <a:lnTo>
                    <a:pt x="43472" y="24487"/>
                  </a:lnTo>
                  <a:lnTo>
                    <a:pt x="39874" y="23056"/>
                  </a:lnTo>
                  <a:lnTo>
                    <a:pt x="39402" y="21051"/>
                  </a:lnTo>
                  <a:lnTo>
                    <a:pt x="433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8" name="SMARTInkShape-1960"/>
            <p:cNvSpPr/>
            <p:nvPr>
              <p:custDataLst>
                <p:tags r:id="rId19"/>
              </p:custDataLst>
            </p:nvPr>
          </p:nvSpPr>
          <p:spPr>
            <a:xfrm>
              <a:off x="5309655" y="3542204"/>
              <a:ext cx="58429" cy="328660"/>
            </a:xfrm>
            <a:custGeom>
              <a:avLst/>
              <a:gdLst/>
              <a:ahLst/>
              <a:cxnLst/>
              <a:rect l="0" t="0" r="0" b="0"/>
              <a:pathLst>
                <a:path w="58429" h="328660">
                  <a:moveTo>
                    <a:pt x="0" y="0"/>
                  </a:moveTo>
                  <a:lnTo>
                    <a:pt x="0" y="0"/>
                  </a:lnTo>
                  <a:lnTo>
                    <a:pt x="0" y="3878"/>
                  </a:lnTo>
                  <a:lnTo>
                    <a:pt x="2164" y="7945"/>
                  </a:lnTo>
                  <a:lnTo>
                    <a:pt x="3877" y="10166"/>
                  </a:lnTo>
                  <a:lnTo>
                    <a:pt x="6289" y="24923"/>
                  </a:lnTo>
                  <a:lnTo>
                    <a:pt x="9334" y="60989"/>
                  </a:lnTo>
                  <a:lnTo>
                    <a:pt x="13045" y="90565"/>
                  </a:lnTo>
                  <a:lnTo>
                    <a:pt x="16308" y="125026"/>
                  </a:lnTo>
                  <a:lnTo>
                    <a:pt x="20251" y="160934"/>
                  </a:lnTo>
                  <a:lnTo>
                    <a:pt x="21419" y="197271"/>
                  </a:lnTo>
                  <a:lnTo>
                    <a:pt x="23930" y="231571"/>
                  </a:lnTo>
                  <a:lnTo>
                    <a:pt x="29812" y="262292"/>
                  </a:lnTo>
                  <a:lnTo>
                    <a:pt x="38859" y="289789"/>
                  </a:lnTo>
                  <a:lnTo>
                    <a:pt x="58428" y="3286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49" name="SMARTInkShape-1961"/>
            <p:cNvSpPr/>
            <p:nvPr>
              <p:custDataLst>
                <p:tags r:id="rId20"/>
              </p:custDataLst>
            </p:nvPr>
          </p:nvSpPr>
          <p:spPr>
            <a:xfrm>
              <a:off x="5046728" y="3740333"/>
              <a:ext cx="174443" cy="384108"/>
            </a:xfrm>
            <a:custGeom>
              <a:avLst/>
              <a:gdLst/>
              <a:ahLst/>
              <a:cxnLst/>
              <a:rect l="0" t="0" r="0" b="0"/>
              <a:pathLst>
                <a:path w="174443" h="384108">
                  <a:moveTo>
                    <a:pt x="0" y="35584"/>
                  </a:moveTo>
                  <a:lnTo>
                    <a:pt x="0" y="35584"/>
                  </a:lnTo>
                  <a:lnTo>
                    <a:pt x="812" y="53872"/>
                  </a:lnTo>
                  <a:lnTo>
                    <a:pt x="7439" y="88591"/>
                  </a:lnTo>
                  <a:lnTo>
                    <a:pt x="12123" y="115579"/>
                  </a:lnTo>
                  <a:lnTo>
                    <a:pt x="14683" y="148912"/>
                  </a:lnTo>
                  <a:lnTo>
                    <a:pt x="19409" y="185298"/>
                  </a:lnTo>
                  <a:lnTo>
                    <a:pt x="20799" y="212487"/>
                  </a:lnTo>
                  <a:lnTo>
                    <a:pt x="23580" y="238638"/>
                  </a:lnTo>
                  <a:lnTo>
                    <a:pt x="26710" y="263785"/>
                  </a:lnTo>
                  <a:lnTo>
                    <a:pt x="29284" y="299943"/>
                  </a:lnTo>
                  <a:lnTo>
                    <a:pt x="34014" y="330764"/>
                  </a:lnTo>
                  <a:lnTo>
                    <a:pt x="36188" y="367107"/>
                  </a:lnTo>
                  <a:lnTo>
                    <a:pt x="36489" y="384107"/>
                  </a:lnTo>
                  <a:lnTo>
                    <a:pt x="36509" y="381669"/>
                  </a:lnTo>
                  <a:lnTo>
                    <a:pt x="29079" y="352476"/>
                  </a:lnTo>
                  <a:lnTo>
                    <a:pt x="21403" y="319058"/>
                  </a:lnTo>
                  <a:lnTo>
                    <a:pt x="16621" y="286475"/>
                  </a:lnTo>
                  <a:lnTo>
                    <a:pt x="14691" y="259890"/>
                  </a:lnTo>
                  <a:lnTo>
                    <a:pt x="11128" y="231844"/>
                  </a:lnTo>
                  <a:lnTo>
                    <a:pt x="11168" y="205313"/>
                  </a:lnTo>
                  <a:lnTo>
                    <a:pt x="13890" y="179185"/>
                  </a:lnTo>
                  <a:lnTo>
                    <a:pt x="17806" y="151343"/>
                  </a:lnTo>
                  <a:lnTo>
                    <a:pt x="22250" y="124902"/>
                  </a:lnTo>
                  <a:lnTo>
                    <a:pt x="29315" y="89369"/>
                  </a:lnTo>
                  <a:lnTo>
                    <a:pt x="38712" y="58283"/>
                  </a:lnTo>
                  <a:lnTo>
                    <a:pt x="48042" y="39992"/>
                  </a:lnTo>
                  <a:lnTo>
                    <a:pt x="77018" y="9705"/>
                  </a:lnTo>
                  <a:lnTo>
                    <a:pt x="87248" y="3795"/>
                  </a:lnTo>
                  <a:lnTo>
                    <a:pt x="107040" y="0"/>
                  </a:lnTo>
                  <a:lnTo>
                    <a:pt x="131599" y="5081"/>
                  </a:lnTo>
                  <a:lnTo>
                    <a:pt x="157940" y="16259"/>
                  </a:lnTo>
                  <a:lnTo>
                    <a:pt x="165683" y="23208"/>
                  </a:lnTo>
                  <a:lnTo>
                    <a:pt x="171017" y="31707"/>
                  </a:lnTo>
                  <a:lnTo>
                    <a:pt x="174442" y="50386"/>
                  </a:lnTo>
                  <a:lnTo>
                    <a:pt x="174099" y="60016"/>
                  </a:lnTo>
                  <a:lnTo>
                    <a:pt x="165070" y="84285"/>
                  </a:lnTo>
                  <a:lnTo>
                    <a:pt x="140732" y="113489"/>
                  </a:lnTo>
                  <a:lnTo>
                    <a:pt x="107091" y="140133"/>
                  </a:lnTo>
                  <a:lnTo>
                    <a:pt x="93315" y="148433"/>
                  </a:lnTo>
                  <a:lnTo>
                    <a:pt x="86647" y="150659"/>
                  </a:lnTo>
                  <a:lnTo>
                    <a:pt x="83732" y="150441"/>
                  </a:lnTo>
                  <a:lnTo>
                    <a:pt x="78330" y="148035"/>
                  </a:lnTo>
                  <a:lnTo>
                    <a:pt x="58429" y="1305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0" name="SMARTInkShape-1962"/>
            <p:cNvSpPr/>
            <p:nvPr>
              <p:custDataLst>
                <p:tags r:id="rId21"/>
              </p:custDataLst>
            </p:nvPr>
          </p:nvSpPr>
          <p:spPr>
            <a:xfrm>
              <a:off x="4791106" y="3768613"/>
              <a:ext cx="146071" cy="36519"/>
            </a:xfrm>
            <a:custGeom>
              <a:avLst/>
              <a:gdLst/>
              <a:ahLst/>
              <a:cxnLst/>
              <a:rect l="0" t="0" r="0" b="0"/>
              <a:pathLst>
                <a:path w="146071" h="36519">
                  <a:moveTo>
                    <a:pt x="0" y="36518"/>
                  </a:moveTo>
                  <a:lnTo>
                    <a:pt x="0" y="36518"/>
                  </a:lnTo>
                  <a:lnTo>
                    <a:pt x="0" y="32641"/>
                  </a:lnTo>
                  <a:lnTo>
                    <a:pt x="1622" y="31498"/>
                  </a:lnTo>
                  <a:lnTo>
                    <a:pt x="34336" y="23015"/>
                  </a:lnTo>
                  <a:lnTo>
                    <a:pt x="64459" y="16298"/>
                  </a:lnTo>
                  <a:lnTo>
                    <a:pt x="96858" y="7157"/>
                  </a:lnTo>
                  <a:lnTo>
                    <a:pt x="128254" y="628"/>
                  </a:lnTo>
                  <a:lnTo>
                    <a:pt x="1460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1" name="SMARTInkShape-1963"/>
            <p:cNvSpPr/>
            <p:nvPr>
              <p:custDataLst>
                <p:tags r:id="rId22"/>
              </p:custDataLst>
            </p:nvPr>
          </p:nvSpPr>
          <p:spPr>
            <a:xfrm>
              <a:off x="4769195" y="3631197"/>
              <a:ext cx="124162" cy="27865"/>
            </a:xfrm>
            <a:custGeom>
              <a:avLst/>
              <a:gdLst/>
              <a:ahLst/>
              <a:cxnLst/>
              <a:rect l="0" t="0" r="0" b="0"/>
              <a:pathLst>
                <a:path w="124162" h="27865">
                  <a:moveTo>
                    <a:pt x="0" y="27864"/>
                  </a:moveTo>
                  <a:lnTo>
                    <a:pt x="0" y="27864"/>
                  </a:lnTo>
                  <a:lnTo>
                    <a:pt x="12457" y="16218"/>
                  </a:lnTo>
                  <a:lnTo>
                    <a:pt x="45702" y="3206"/>
                  </a:lnTo>
                  <a:lnTo>
                    <a:pt x="66289" y="0"/>
                  </a:lnTo>
                  <a:lnTo>
                    <a:pt x="99436" y="5057"/>
                  </a:lnTo>
                  <a:lnTo>
                    <a:pt x="106555" y="5687"/>
                  </a:lnTo>
                  <a:lnTo>
                    <a:pt x="124161" y="1325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2" name="SMARTInkShape-1964"/>
            <p:cNvSpPr/>
            <p:nvPr>
              <p:custDataLst>
                <p:tags r:id="rId23"/>
              </p:custDataLst>
            </p:nvPr>
          </p:nvSpPr>
          <p:spPr>
            <a:xfrm>
              <a:off x="4739981" y="3644454"/>
              <a:ext cx="21912" cy="299445"/>
            </a:xfrm>
            <a:custGeom>
              <a:avLst/>
              <a:gdLst/>
              <a:ahLst/>
              <a:cxnLst/>
              <a:rect l="0" t="0" r="0" b="0"/>
              <a:pathLst>
                <a:path w="21912" h="299445">
                  <a:moveTo>
                    <a:pt x="0" y="0"/>
                  </a:moveTo>
                  <a:lnTo>
                    <a:pt x="0" y="0"/>
                  </a:lnTo>
                  <a:lnTo>
                    <a:pt x="0" y="31757"/>
                  </a:lnTo>
                  <a:lnTo>
                    <a:pt x="3877" y="62807"/>
                  </a:lnTo>
                  <a:lnTo>
                    <a:pt x="6288" y="94530"/>
                  </a:lnTo>
                  <a:lnTo>
                    <a:pt x="7003" y="129626"/>
                  </a:lnTo>
                  <a:lnTo>
                    <a:pt x="9334" y="155803"/>
                  </a:lnTo>
                  <a:lnTo>
                    <a:pt x="12263" y="182856"/>
                  </a:lnTo>
                  <a:lnTo>
                    <a:pt x="13565" y="208405"/>
                  </a:lnTo>
                  <a:lnTo>
                    <a:pt x="14298" y="241722"/>
                  </a:lnTo>
                  <a:lnTo>
                    <a:pt x="15357" y="275419"/>
                  </a:lnTo>
                  <a:lnTo>
                    <a:pt x="21911" y="2994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3" name="SMARTInkShape-1965"/>
            <p:cNvSpPr/>
            <p:nvPr>
              <p:custDataLst>
                <p:tags r:id="rId24"/>
              </p:custDataLst>
            </p:nvPr>
          </p:nvSpPr>
          <p:spPr>
            <a:xfrm>
              <a:off x="3783221" y="3727511"/>
              <a:ext cx="496639" cy="209084"/>
            </a:xfrm>
            <a:custGeom>
              <a:avLst/>
              <a:gdLst/>
              <a:ahLst/>
              <a:cxnLst/>
              <a:rect l="0" t="0" r="0" b="0"/>
              <a:pathLst>
                <a:path w="496639" h="209084">
                  <a:moveTo>
                    <a:pt x="0" y="26496"/>
                  </a:moveTo>
                  <a:lnTo>
                    <a:pt x="0" y="26496"/>
                  </a:lnTo>
                  <a:lnTo>
                    <a:pt x="0" y="32784"/>
                  </a:lnTo>
                  <a:lnTo>
                    <a:pt x="5780" y="49555"/>
                  </a:lnTo>
                  <a:lnTo>
                    <a:pt x="9333" y="85666"/>
                  </a:lnTo>
                  <a:lnTo>
                    <a:pt x="13912" y="121539"/>
                  </a:lnTo>
                  <a:lnTo>
                    <a:pt x="16633" y="148510"/>
                  </a:lnTo>
                  <a:lnTo>
                    <a:pt x="21447" y="171736"/>
                  </a:lnTo>
                  <a:lnTo>
                    <a:pt x="21892" y="183760"/>
                  </a:lnTo>
                  <a:lnTo>
                    <a:pt x="24074" y="154990"/>
                  </a:lnTo>
                  <a:lnTo>
                    <a:pt x="30159" y="121050"/>
                  </a:lnTo>
                  <a:lnTo>
                    <a:pt x="42805" y="89985"/>
                  </a:lnTo>
                  <a:lnTo>
                    <a:pt x="57235" y="56709"/>
                  </a:lnTo>
                  <a:lnTo>
                    <a:pt x="84118" y="23652"/>
                  </a:lnTo>
                  <a:lnTo>
                    <a:pt x="100561" y="6457"/>
                  </a:lnTo>
                  <a:lnTo>
                    <a:pt x="109884" y="1359"/>
                  </a:lnTo>
                  <a:lnTo>
                    <a:pt x="114643" y="0"/>
                  </a:lnTo>
                  <a:lnTo>
                    <a:pt x="124258" y="654"/>
                  </a:lnTo>
                  <a:lnTo>
                    <a:pt x="133129" y="3649"/>
                  </a:lnTo>
                  <a:lnTo>
                    <a:pt x="148082" y="14520"/>
                  </a:lnTo>
                  <a:lnTo>
                    <a:pt x="159197" y="25070"/>
                  </a:lnTo>
                  <a:lnTo>
                    <a:pt x="162183" y="25861"/>
                  </a:lnTo>
                  <a:lnTo>
                    <a:pt x="167880" y="26485"/>
                  </a:lnTo>
                  <a:lnTo>
                    <a:pt x="150537" y="26496"/>
                  </a:lnTo>
                  <a:lnTo>
                    <a:pt x="145891" y="28659"/>
                  </a:lnTo>
                  <a:lnTo>
                    <a:pt x="143516" y="30372"/>
                  </a:lnTo>
                  <a:lnTo>
                    <a:pt x="131447" y="49237"/>
                  </a:lnTo>
                  <a:lnTo>
                    <a:pt x="120100" y="77880"/>
                  </a:lnTo>
                  <a:lnTo>
                    <a:pt x="112933" y="114097"/>
                  </a:lnTo>
                  <a:lnTo>
                    <a:pt x="117216" y="144757"/>
                  </a:lnTo>
                  <a:lnTo>
                    <a:pt x="122553" y="154498"/>
                  </a:lnTo>
                  <a:lnTo>
                    <a:pt x="126962" y="159937"/>
                  </a:lnTo>
                  <a:lnTo>
                    <a:pt x="131626" y="162895"/>
                  </a:lnTo>
                  <a:lnTo>
                    <a:pt x="134007" y="163684"/>
                  </a:lnTo>
                  <a:lnTo>
                    <a:pt x="136404" y="163399"/>
                  </a:lnTo>
                  <a:lnTo>
                    <a:pt x="141233" y="160918"/>
                  </a:lnTo>
                  <a:lnTo>
                    <a:pt x="162452" y="144863"/>
                  </a:lnTo>
                  <a:lnTo>
                    <a:pt x="177930" y="109137"/>
                  </a:lnTo>
                  <a:lnTo>
                    <a:pt x="184138" y="87070"/>
                  </a:lnTo>
                  <a:lnTo>
                    <a:pt x="194153" y="68014"/>
                  </a:lnTo>
                  <a:lnTo>
                    <a:pt x="195842" y="61719"/>
                  </a:lnTo>
                  <a:lnTo>
                    <a:pt x="197105" y="59716"/>
                  </a:lnTo>
                  <a:lnTo>
                    <a:pt x="198758" y="58380"/>
                  </a:lnTo>
                  <a:lnTo>
                    <a:pt x="203364" y="56237"/>
                  </a:lnTo>
                  <a:lnTo>
                    <a:pt x="208039" y="55866"/>
                  </a:lnTo>
                  <a:lnTo>
                    <a:pt x="212293" y="57943"/>
                  </a:lnTo>
                  <a:lnTo>
                    <a:pt x="221636" y="65888"/>
                  </a:lnTo>
                  <a:lnTo>
                    <a:pt x="228872" y="76759"/>
                  </a:lnTo>
                  <a:lnTo>
                    <a:pt x="239259" y="109361"/>
                  </a:lnTo>
                  <a:lnTo>
                    <a:pt x="252436" y="142699"/>
                  </a:lnTo>
                  <a:lnTo>
                    <a:pt x="262589" y="178061"/>
                  </a:lnTo>
                  <a:lnTo>
                    <a:pt x="263513" y="178664"/>
                  </a:lnTo>
                  <a:lnTo>
                    <a:pt x="269920" y="179822"/>
                  </a:lnTo>
                  <a:lnTo>
                    <a:pt x="274015" y="175978"/>
                  </a:lnTo>
                  <a:lnTo>
                    <a:pt x="275969" y="169754"/>
                  </a:lnTo>
                  <a:lnTo>
                    <a:pt x="279234" y="157126"/>
                  </a:lnTo>
                  <a:lnTo>
                    <a:pt x="282346" y="147039"/>
                  </a:lnTo>
                  <a:lnTo>
                    <a:pt x="286509" y="118563"/>
                  </a:lnTo>
                  <a:lnTo>
                    <a:pt x="294905" y="89675"/>
                  </a:lnTo>
                  <a:lnTo>
                    <a:pt x="312572" y="65482"/>
                  </a:lnTo>
                  <a:lnTo>
                    <a:pt x="318262" y="60052"/>
                  </a:lnTo>
                  <a:lnTo>
                    <a:pt x="323497" y="57640"/>
                  </a:lnTo>
                  <a:lnTo>
                    <a:pt x="326029" y="57808"/>
                  </a:lnTo>
                  <a:lnTo>
                    <a:pt x="331005" y="60159"/>
                  </a:lnTo>
                  <a:lnTo>
                    <a:pt x="338370" y="69922"/>
                  </a:lnTo>
                  <a:lnTo>
                    <a:pt x="345691" y="83093"/>
                  </a:lnTo>
                  <a:lnTo>
                    <a:pt x="354017" y="118044"/>
                  </a:lnTo>
                  <a:lnTo>
                    <a:pt x="357533" y="154425"/>
                  </a:lnTo>
                  <a:lnTo>
                    <a:pt x="357842" y="176887"/>
                  </a:lnTo>
                  <a:lnTo>
                    <a:pt x="360022" y="180708"/>
                  </a:lnTo>
                  <a:lnTo>
                    <a:pt x="364873" y="186794"/>
                  </a:lnTo>
                  <a:lnTo>
                    <a:pt x="368963" y="183183"/>
                  </a:lnTo>
                  <a:lnTo>
                    <a:pt x="370917" y="177014"/>
                  </a:lnTo>
                  <a:lnTo>
                    <a:pt x="380286" y="142459"/>
                  </a:lnTo>
                  <a:lnTo>
                    <a:pt x="392021" y="106717"/>
                  </a:lnTo>
                  <a:lnTo>
                    <a:pt x="401706" y="81925"/>
                  </a:lnTo>
                  <a:lnTo>
                    <a:pt x="411433" y="68732"/>
                  </a:lnTo>
                  <a:lnTo>
                    <a:pt x="416301" y="65555"/>
                  </a:lnTo>
                  <a:lnTo>
                    <a:pt x="418735" y="64708"/>
                  </a:lnTo>
                  <a:lnTo>
                    <a:pt x="421169" y="64954"/>
                  </a:lnTo>
                  <a:lnTo>
                    <a:pt x="426038" y="67392"/>
                  </a:lnTo>
                  <a:lnTo>
                    <a:pt x="433341" y="77204"/>
                  </a:lnTo>
                  <a:lnTo>
                    <a:pt x="447948" y="108454"/>
                  </a:lnTo>
                  <a:lnTo>
                    <a:pt x="460121" y="143565"/>
                  </a:lnTo>
                  <a:lnTo>
                    <a:pt x="476501" y="177463"/>
                  </a:lnTo>
                  <a:lnTo>
                    <a:pt x="496638" y="2090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4" name="SMARTInkShape-1966"/>
            <p:cNvSpPr/>
            <p:nvPr>
              <p:custDataLst>
                <p:tags r:id="rId25"/>
              </p:custDataLst>
            </p:nvPr>
          </p:nvSpPr>
          <p:spPr>
            <a:xfrm>
              <a:off x="3638166" y="3732211"/>
              <a:ext cx="108538" cy="14493"/>
            </a:xfrm>
            <a:custGeom>
              <a:avLst/>
              <a:gdLst/>
              <a:ahLst/>
              <a:cxnLst/>
              <a:rect l="0" t="0" r="0" b="0"/>
              <a:pathLst>
                <a:path w="108538" h="14493">
                  <a:moveTo>
                    <a:pt x="6288" y="14492"/>
                  </a:moveTo>
                  <a:lnTo>
                    <a:pt x="6288" y="14492"/>
                  </a:lnTo>
                  <a:lnTo>
                    <a:pt x="0" y="14492"/>
                  </a:lnTo>
                  <a:lnTo>
                    <a:pt x="9239" y="14492"/>
                  </a:lnTo>
                  <a:lnTo>
                    <a:pt x="13821" y="12328"/>
                  </a:lnTo>
                  <a:lnTo>
                    <a:pt x="27252" y="4326"/>
                  </a:lnTo>
                  <a:lnTo>
                    <a:pt x="40812" y="1201"/>
                  </a:lnTo>
                  <a:lnTo>
                    <a:pt x="69624" y="0"/>
                  </a:lnTo>
                  <a:lnTo>
                    <a:pt x="108537" y="71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5" name="SMARTInkShape-1967"/>
            <p:cNvSpPr/>
            <p:nvPr>
              <p:custDataLst>
                <p:tags r:id="rId26"/>
              </p:custDataLst>
            </p:nvPr>
          </p:nvSpPr>
          <p:spPr>
            <a:xfrm>
              <a:off x="3586026" y="3607939"/>
              <a:ext cx="160678" cy="43819"/>
            </a:xfrm>
            <a:custGeom>
              <a:avLst/>
              <a:gdLst/>
              <a:ahLst/>
              <a:cxnLst/>
              <a:rect l="0" t="0" r="0" b="0"/>
              <a:pathLst>
                <a:path w="160678" h="43819">
                  <a:moveTo>
                    <a:pt x="0" y="43818"/>
                  </a:moveTo>
                  <a:lnTo>
                    <a:pt x="0" y="43818"/>
                  </a:lnTo>
                  <a:lnTo>
                    <a:pt x="0" y="25724"/>
                  </a:lnTo>
                  <a:lnTo>
                    <a:pt x="811" y="24452"/>
                  </a:lnTo>
                  <a:lnTo>
                    <a:pt x="2164" y="23604"/>
                  </a:lnTo>
                  <a:lnTo>
                    <a:pt x="3877" y="23039"/>
                  </a:lnTo>
                  <a:lnTo>
                    <a:pt x="25391" y="10328"/>
                  </a:lnTo>
                  <a:lnTo>
                    <a:pt x="59481" y="2547"/>
                  </a:lnTo>
                  <a:lnTo>
                    <a:pt x="91207" y="333"/>
                  </a:lnTo>
                  <a:lnTo>
                    <a:pt x="122465" y="42"/>
                  </a:lnTo>
                  <a:lnTo>
                    <a:pt x="150389" y="0"/>
                  </a:lnTo>
                  <a:lnTo>
                    <a:pt x="154211" y="2162"/>
                  </a:lnTo>
                  <a:lnTo>
                    <a:pt x="160677" y="7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6" name="SMARTInkShape-1968"/>
            <p:cNvSpPr/>
            <p:nvPr>
              <p:custDataLst>
                <p:tags r:id="rId27"/>
              </p:custDataLst>
            </p:nvPr>
          </p:nvSpPr>
          <p:spPr>
            <a:xfrm>
              <a:off x="3593342" y="3615239"/>
              <a:ext cx="14595" cy="371611"/>
            </a:xfrm>
            <a:custGeom>
              <a:avLst/>
              <a:gdLst/>
              <a:ahLst/>
              <a:cxnLst/>
              <a:rect l="0" t="0" r="0" b="0"/>
              <a:pathLst>
                <a:path w="14595" h="371611">
                  <a:moveTo>
                    <a:pt x="14594" y="0"/>
                  </a:moveTo>
                  <a:lnTo>
                    <a:pt x="14594" y="0"/>
                  </a:lnTo>
                  <a:lnTo>
                    <a:pt x="315" y="0"/>
                  </a:lnTo>
                  <a:lnTo>
                    <a:pt x="0" y="31759"/>
                  </a:lnTo>
                  <a:lnTo>
                    <a:pt x="800" y="67690"/>
                  </a:lnTo>
                  <a:lnTo>
                    <a:pt x="5007" y="98592"/>
                  </a:lnTo>
                  <a:lnTo>
                    <a:pt x="6614" y="129478"/>
                  </a:lnTo>
                  <a:lnTo>
                    <a:pt x="7902" y="163967"/>
                  </a:lnTo>
                  <a:lnTo>
                    <a:pt x="12250" y="199883"/>
                  </a:lnTo>
                  <a:lnTo>
                    <a:pt x="13900" y="235411"/>
                  </a:lnTo>
                  <a:lnTo>
                    <a:pt x="14388" y="266857"/>
                  </a:lnTo>
                  <a:lnTo>
                    <a:pt x="14533" y="295920"/>
                  </a:lnTo>
                  <a:lnTo>
                    <a:pt x="14586" y="331621"/>
                  </a:lnTo>
                  <a:lnTo>
                    <a:pt x="14594" y="368077"/>
                  </a:lnTo>
                  <a:lnTo>
                    <a:pt x="14594" y="371610"/>
                  </a:lnTo>
                  <a:lnTo>
                    <a:pt x="13783" y="360647"/>
                  </a:lnTo>
                  <a:lnTo>
                    <a:pt x="7968" y="342571"/>
                  </a:lnTo>
                  <a:lnTo>
                    <a:pt x="7291" y="3213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7" name="SMARTInkShape-1969"/>
            <p:cNvSpPr/>
            <p:nvPr>
              <p:custDataLst>
                <p:tags r:id="rId28"/>
              </p:custDataLst>
            </p:nvPr>
          </p:nvSpPr>
          <p:spPr>
            <a:xfrm>
              <a:off x="4352984" y="3659655"/>
              <a:ext cx="197106" cy="255030"/>
            </a:xfrm>
            <a:custGeom>
              <a:avLst/>
              <a:gdLst/>
              <a:ahLst/>
              <a:cxnLst/>
              <a:rect l="0" t="0" r="0" b="0"/>
              <a:pathLst>
                <a:path w="197106" h="255030">
                  <a:moveTo>
                    <a:pt x="7214" y="255029"/>
                  </a:moveTo>
                  <a:lnTo>
                    <a:pt x="7214" y="255029"/>
                  </a:lnTo>
                  <a:lnTo>
                    <a:pt x="7214" y="248740"/>
                  </a:lnTo>
                  <a:lnTo>
                    <a:pt x="2195" y="242094"/>
                  </a:lnTo>
                  <a:lnTo>
                    <a:pt x="926" y="237649"/>
                  </a:lnTo>
                  <a:lnTo>
                    <a:pt x="0" y="209308"/>
                  </a:lnTo>
                  <a:lnTo>
                    <a:pt x="7867" y="174440"/>
                  </a:lnTo>
                  <a:lnTo>
                    <a:pt x="20958" y="141549"/>
                  </a:lnTo>
                  <a:lnTo>
                    <a:pt x="30582" y="113385"/>
                  </a:lnTo>
                  <a:lnTo>
                    <a:pt x="42451" y="84482"/>
                  </a:lnTo>
                  <a:lnTo>
                    <a:pt x="60190" y="51466"/>
                  </a:lnTo>
                  <a:lnTo>
                    <a:pt x="74983" y="18013"/>
                  </a:lnTo>
                  <a:lnTo>
                    <a:pt x="82236" y="9569"/>
                  </a:lnTo>
                  <a:lnTo>
                    <a:pt x="90059" y="3923"/>
                  </a:lnTo>
                  <a:lnTo>
                    <a:pt x="96241" y="1413"/>
                  </a:lnTo>
                  <a:lnTo>
                    <a:pt x="108161" y="0"/>
                  </a:lnTo>
                  <a:lnTo>
                    <a:pt x="111841" y="1425"/>
                  </a:lnTo>
                  <a:lnTo>
                    <a:pt x="118094" y="7336"/>
                  </a:lnTo>
                  <a:lnTo>
                    <a:pt x="128721" y="25167"/>
                  </a:lnTo>
                  <a:lnTo>
                    <a:pt x="141083" y="58341"/>
                  </a:lnTo>
                  <a:lnTo>
                    <a:pt x="145825" y="93790"/>
                  </a:lnTo>
                  <a:lnTo>
                    <a:pt x="151525" y="126465"/>
                  </a:lnTo>
                  <a:lnTo>
                    <a:pt x="158353" y="156253"/>
                  </a:lnTo>
                  <a:lnTo>
                    <a:pt x="170352" y="192219"/>
                  </a:lnTo>
                  <a:lnTo>
                    <a:pt x="184935" y="225620"/>
                  </a:lnTo>
                  <a:lnTo>
                    <a:pt x="190329" y="246744"/>
                  </a:lnTo>
                  <a:lnTo>
                    <a:pt x="197105" y="2550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58" name="SMARTInkShape-1970"/>
            <p:cNvSpPr/>
            <p:nvPr>
              <p:custDataLst>
                <p:tags r:id="rId29"/>
              </p:custDataLst>
            </p:nvPr>
          </p:nvSpPr>
          <p:spPr>
            <a:xfrm>
              <a:off x="4440537" y="3689419"/>
              <a:ext cx="233713" cy="225266"/>
            </a:xfrm>
            <a:custGeom>
              <a:avLst/>
              <a:gdLst/>
              <a:ahLst/>
              <a:cxnLst/>
              <a:rect l="0" t="0" r="0" b="0"/>
              <a:pathLst>
                <a:path w="233713" h="225266">
                  <a:moveTo>
                    <a:pt x="0" y="115712"/>
                  </a:moveTo>
                  <a:lnTo>
                    <a:pt x="0" y="115712"/>
                  </a:lnTo>
                  <a:lnTo>
                    <a:pt x="0" y="111835"/>
                  </a:lnTo>
                  <a:lnTo>
                    <a:pt x="811" y="110692"/>
                  </a:lnTo>
                  <a:lnTo>
                    <a:pt x="2164" y="109931"/>
                  </a:lnTo>
                  <a:lnTo>
                    <a:pt x="3877" y="109424"/>
                  </a:lnTo>
                  <a:lnTo>
                    <a:pt x="13269" y="103590"/>
                  </a:lnTo>
                  <a:lnTo>
                    <a:pt x="45093" y="95492"/>
                  </a:lnTo>
                  <a:lnTo>
                    <a:pt x="75450" y="86351"/>
                  </a:lnTo>
                  <a:lnTo>
                    <a:pt x="102964" y="79151"/>
                  </a:lnTo>
                  <a:lnTo>
                    <a:pt x="137465" y="69448"/>
                  </a:lnTo>
                  <a:lnTo>
                    <a:pt x="172948" y="57283"/>
                  </a:lnTo>
                  <a:lnTo>
                    <a:pt x="194299" y="47545"/>
                  </a:lnTo>
                  <a:lnTo>
                    <a:pt x="202129" y="40512"/>
                  </a:lnTo>
                  <a:lnTo>
                    <a:pt x="207503" y="32788"/>
                  </a:lnTo>
                  <a:lnTo>
                    <a:pt x="210528" y="23878"/>
                  </a:lnTo>
                  <a:lnTo>
                    <a:pt x="211634" y="11117"/>
                  </a:lnTo>
                  <a:lnTo>
                    <a:pt x="210878" y="9465"/>
                  </a:lnTo>
                  <a:lnTo>
                    <a:pt x="209563" y="8363"/>
                  </a:lnTo>
                  <a:lnTo>
                    <a:pt x="205938" y="6327"/>
                  </a:lnTo>
                  <a:lnTo>
                    <a:pt x="199334" y="1430"/>
                  </a:lnTo>
                  <a:lnTo>
                    <a:pt x="194629" y="0"/>
                  </a:lnTo>
                  <a:lnTo>
                    <a:pt x="192238" y="430"/>
                  </a:lnTo>
                  <a:lnTo>
                    <a:pt x="184996" y="4912"/>
                  </a:lnTo>
                  <a:lnTo>
                    <a:pt x="180141" y="9122"/>
                  </a:lnTo>
                  <a:lnTo>
                    <a:pt x="165545" y="43578"/>
                  </a:lnTo>
                  <a:lnTo>
                    <a:pt x="156619" y="72880"/>
                  </a:lnTo>
                  <a:lnTo>
                    <a:pt x="155147" y="99685"/>
                  </a:lnTo>
                  <a:lnTo>
                    <a:pt x="159489" y="128185"/>
                  </a:lnTo>
                  <a:lnTo>
                    <a:pt x="165915" y="156376"/>
                  </a:lnTo>
                  <a:lnTo>
                    <a:pt x="177521" y="188123"/>
                  </a:lnTo>
                  <a:lnTo>
                    <a:pt x="195202" y="213961"/>
                  </a:lnTo>
                  <a:lnTo>
                    <a:pt x="204695" y="220241"/>
                  </a:lnTo>
                  <a:lnTo>
                    <a:pt x="218831" y="224603"/>
                  </a:lnTo>
                  <a:lnTo>
                    <a:pt x="233712" y="2252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060" name="SMARTInkShape-1971"/>
          <p:cNvSpPr/>
          <p:nvPr>
            <p:custDataLst>
              <p:tags r:id="rId2"/>
            </p:custDataLst>
          </p:nvPr>
        </p:nvSpPr>
        <p:spPr>
          <a:xfrm>
            <a:off x="2586725" y="4155701"/>
            <a:ext cx="5140393" cy="525853"/>
          </a:xfrm>
          <a:custGeom>
            <a:avLst/>
            <a:gdLst/>
            <a:ahLst/>
            <a:cxnLst/>
            <a:rect l="0" t="0" r="0" b="0"/>
            <a:pathLst>
              <a:path w="5140393" h="525853">
                <a:moveTo>
                  <a:pt x="49844" y="255622"/>
                </a:moveTo>
                <a:lnTo>
                  <a:pt x="49844" y="255622"/>
                </a:lnTo>
                <a:lnTo>
                  <a:pt x="42390" y="256433"/>
                </a:lnTo>
                <a:lnTo>
                  <a:pt x="7226" y="262724"/>
                </a:lnTo>
                <a:lnTo>
                  <a:pt x="0" y="262899"/>
                </a:lnTo>
                <a:lnTo>
                  <a:pt x="2976" y="262917"/>
                </a:lnTo>
                <a:lnTo>
                  <a:pt x="6832" y="260758"/>
                </a:lnTo>
                <a:lnTo>
                  <a:pt x="33854" y="238700"/>
                </a:lnTo>
                <a:lnTo>
                  <a:pt x="40303" y="231060"/>
                </a:lnTo>
                <a:lnTo>
                  <a:pt x="76726" y="205575"/>
                </a:lnTo>
                <a:lnTo>
                  <a:pt x="108927" y="188189"/>
                </a:lnTo>
                <a:lnTo>
                  <a:pt x="137615" y="173955"/>
                </a:lnTo>
                <a:lnTo>
                  <a:pt x="171745" y="163329"/>
                </a:lnTo>
                <a:lnTo>
                  <a:pt x="202771" y="155579"/>
                </a:lnTo>
                <a:lnTo>
                  <a:pt x="236221" y="149931"/>
                </a:lnTo>
                <a:lnTo>
                  <a:pt x="264482" y="147213"/>
                </a:lnTo>
                <a:lnTo>
                  <a:pt x="298092" y="146295"/>
                </a:lnTo>
                <a:lnTo>
                  <a:pt x="325643" y="146136"/>
                </a:lnTo>
                <a:lnTo>
                  <a:pt x="355176" y="146900"/>
                </a:lnTo>
                <a:lnTo>
                  <a:pt x="388452" y="151094"/>
                </a:lnTo>
                <a:lnTo>
                  <a:pt x="420041" y="153509"/>
                </a:lnTo>
                <a:lnTo>
                  <a:pt x="453927" y="159003"/>
                </a:lnTo>
                <a:lnTo>
                  <a:pt x="486508" y="165771"/>
                </a:lnTo>
                <a:lnTo>
                  <a:pt x="512524" y="170514"/>
                </a:lnTo>
                <a:lnTo>
                  <a:pt x="538152" y="175328"/>
                </a:lnTo>
                <a:lnTo>
                  <a:pt x="563880" y="180984"/>
                </a:lnTo>
                <a:lnTo>
                  <a:pt x="591543" y="188907"/>
                </a:lnTo>
                <a:lnTo>
                  <a:pt x="617905" y="195674"/>
                </a:lnTo>
                <a:lnTo>
                  <a:pt x="643957" y="202199"/>
                </a:lnTo>
                <a:lnTo>
                  <a:pt x="671766" y="210508"/>
                </a:lnTo>
                <a:lnTo>
                  <a:pt x="700356" y="217448"/>
                </a:lnTo>
                <a:lnTo>
                  <a:pt x="729293" y="224048"/>
                </a:lnTo>
                <a:lnTo>
                  <a:pt x="758383" y="232392"/>
                </a:lnTo>
                <a:lnTo>
                  <a:pt x="787543" y="241510"/>
                </a:lnTo>
                <a:lnTo>
                  <a:pt x="816732" y="250973"/>
                </a:lnTo>
                <a:lnTo>
                  <a:pt x="845936" y="260588"/>
                </a:lnTo>
                <a:lnTo>
                  <a:pt x="877309" y="268108"/>
                </a:lnTo>
                <a:lnTo>
                  <a:pt x="909376" y="274967"/>
                </a:lnTo>
                <a:lnTo>
                  <a:pt x="939858" y="283425"/>
                </a:lnTo>
                <a:lnTo>
                  <a:pt x="969635" y="292594"/>
                </a:lnTo>
                <a:lnTo>
                  <a:pt x="999912" y="302079"/>
                </a:lnTo>
                <a:lnTo>
                  <a:pt x="1032303" y="311705"/>
                </a:lnTo>
                <a:lnTo>
                  <a:pt x="1065634" y="319229"/>
                </a:lnTo>
                <a:lnTo>
                  <a:pt x="1099383" y="326090"/>
                </a:lnTo>
                <a:lnTo>
                  <a:pt x="1133317" y="334549"/>
                </a:lnTo>
                <a:lnTo>
                  <a:pt x="1167334" y="341554"/>
                </a:lnTo>
                <a:lnTo>
                  <a:pt x="1202200" y="347373"/>
                </a:lnTo>
                <a:lnTo>
                  <a:pt x="1220586" y="350061"/>
                </a:lnTo>
                <a:lnTo>
                  <a:pt x="1239335" y="352664"/>
                </a:lnTo>
                <a:lnTo>
                  <a:pt x="1275316" y="357720"/>
                </a:lnTo>
                <a:lnTo>
                  <a:pt x="1311054" y="362673"/>
                </a:lnTo>
                <a:lnTo>
                  <a:pt x="1329673" y="365130"/>
                </a:lnTo>
                <a:lnTo>
                  <a:pt x="1348577" y="367579"/>
                </a:lnTo>
                <a:lnTo>
                  <a:pt x="1384731" y="370300"/>
                </a:lnTo>
                <a:lnTo>
                  <a:pt x="1420545" y="372321"/>
                </a:lnTo>
                <a:lnTo>
                  <a:pt x="1439185" y="373997"/>
                </a:lnTo>
                <a:lnTo>
                  <a:pt x="1458103" y="375925"/>
                </a:lnTo>
                <a:lnTo>
                  <a:pt x="1477207" y="377210"/>
                </a:lnTo>
                <a:lnTo>
                  <a:pt x="1496435" y="378067"/>
                </a:lnTo>
                <a:lnTo>
                  <a:pt x="1515746" y="378639"/>
                </a:lnTo>
                <a:lnTo>
                  <a:pt x="1535112" y="379831"/>
                </a:lnTo>
                <a:lnTo>
                  <a:pt x="1554514" y="381438"/>
                </a:lnTo>
                <a:lnTo>
                  <a:pt x="1573942" y="383320"/>
                </a:lnTo>
                <a:lnTo>
                  <a:pt x="1593385" y="384575"/>
                </a:lnTo>
                <a:lnTo>
                  <a:pt x="1612839" y="385411"/>
                </a:lnTo>
                <a:lnTo>
                  <a:pt x="1632301" y="385969"/>
                </a:lnTo>
                <a:lnTo>
                  <a:pt x="1651767" y="386341"/>
                </a:lnTo>
                <a:lnTo>
                  <a:pt x="1671237" y="386589"/>
                </a:lnTo>
                <a:lnTo>
                  <a:pt x="1690708" y="386754"/>
                </a:lnTo>
                <a:lnTo>
                  <a:pt x="1710993" y="386053"/>
                </a:lnTo>
                <a:lnTo>
                  <a:pt x="1731820" y="384774"/>
                </a:lnTo>
                <a:lnTo>
                  <a:pt x="1753008" y="383110"/>
                </a:lnTo>
                <a:lnTo>
                  <a:pt x="1773625" y="382000"/>
                </a:lnTo>
                <a:lnTo>
                  <a:pt x="1793862" y="381260"/>
                </a:lnTo>
                <a:lnTo>
                  <a:pt x="1813845" y="380767"/>
                </a:lnTo>
                <a:lnTo>
                  <a:pt x="1833659" y="380439"/>
                </a:lnTo>
                <a:lnTo>
                  <a:pt x="1853361" y="380219"/>
                </a:lnTo>
                <a:lnTo>
                  <a:pt x="1872987" y="380074"/>
                </a:lnTo>
                <a:lnTo>
                  <a:pt x="1892564" y="379165"/>
                </a:lnTo>
                <a:lnTo>
                  <a:pt x="1912106" y="377747"/>
                </a:lnTo>
                <a:lnTo>
                  <a:pt x="1931627" y="375991"/>
                </a:lnTo>
                <a:lnTo>
                  <a:pt x="1951944" y="374008"/>
                </a:lnTo>
                <a:lnTo>
                  <a:pt x="1972792" y="371875"/>
                </a:lnTo>
                <a:lnTo>
                  <a:pt x="1993995" y="369641"/>
                </a:lnTo>
                <a:lnTo>
                  <a:pt x="2014622" y="367341"/>
                </a:lnTo>
                <a:lnTo>
                  <a:pt x="2034865" y="364996"/>
                </a:lnTo>
                <a:lnTo>
                  <a:pt x="2054853" y="362620"/>
                </a:lnTo>
                <a:lnTo>
                  <a:pt x="2074670" y="360226"/>
                </a:lnTo>
                <a:lnTo>
                  <a:pt x="2094373" y="357818"/>
                </a:lnTo>
                <a:lnTo>
                  <a:pt x="2114000" y="355401"/>
                </a:lnTo>
                <a:lnTo>
                  <a:pt x="2133578" y="352978"/>
                </a:lnTo>
                <a:lnTo>
                  <a:pt x="2153121" y="350551"/>
                </a:lnTo>
                <a:lnTo>
                  <a:pt x="2172642" y="348122"/>
                </a:lnTo>
                <a:lnTo>
                  <a:pt x="2192148" y="344880"/>
                </a:lnTo>
                <a:lnTo>
                  <a:pt x="2211644" y="341095"/>
                </a:lnTo>
                <a:lnTo>
                  <a:pt x="2231133" y="336949"/>
                </a:lnTo>
                <a:lnTo>
                  <a:pt x="2250618" y="332562"/>
                </a:lnTo>
                <a:lnTo>
                  <a:pt x="2270100" y="328014"/>
                </a:lnTo>
                <a:lnTo>
                  <a:pt x="2289580" y="323359"/>
                </a:lnTo>
                <a:lnTo>
                  <a:pt x="2309059" y="318633"/>
                </a:lnTo>
                <a:lnTo>
                  <a:pt x="2328537" y="313859"/>
                </a:lnTo>
                <a:lnTo>
                  <a:pt x="2348014" y="309054"/>
                </a:lnTo>
                <a:lnTo>
                  <a:pt x="2366679" y="304227"/>
                </a:lnTo>
                <a:lnTo>
                  <a:pt x="2402567" y="294536"/>
                </a:lnTo>
                <a:lnTo>
                  <a:pt x="2420901" y="289680"/>
                </a:lnTo>
                <a:lnTo>
                  <a:pt x="2439615" y="284819"/>
                </a:lnTo>
                <a:lnTo>
                  <a:pt x="2458584" y="279955"/>
                </a:lnTo>
                <a:lnTo>
                  <a:pt x="2494808" y="268060"/>
                </a:lnTo>
                <a:lnTo>
                  <a:pt x="2529843" y="254657"/>
                </a:lnTo>
                <a:lnTo>
                  <a:pt x="2564349" y="240586"/>
                </a:lnTo>
                <a:lnTo>
                  <a:pt x="2596456" y="228381"/>
                </a:lnTo>
                <a:lnTo>
                  <a:pt x="2627767" y="216735"/>
                </a:lnTo>
                <a:lnTo>
                  <a:pt x="2660619" y="203444"/>
                </a:lnTo>
                <a:lnTo>
                  <a:pt x="2689826" y="189422"/>
                </a:lnTo>
                <a:lnTo>
                  <a:pt x="2717144" y="175075"/>
                </a:lnTo>
                <a:lnTo>
                  <a:pt x="2745515" y="160584"/>
                </a:lnTo>
                <a:lnTo>
                  <a:pt x="2772191" y="148192"/>
                </a:lnTo>
                <a:lnTo>
                  <a:pt x="2807856" y="129927"/>
                </a:lnTo>
                <a:lnTo>
                  <a:pt x="2836818" y="109096"/>
                </a:lnTo>
                <a:lnTo>
                  <a:pt x="2872291" y="84125"/>
                </a:lnTo>
                <a:lnTo>
                  <a:pt x="2903914" y="63563"/>
                </a:lnTo>
                <a:lnTo>
                  <a:pt x="2939635" y="31392"/>
                </a:lnTo>
                <a:lnTo>
                  <a:pt x="2960606" y="9822"/>
                </a:lnTo>
                <a:lnTo>
                  <a:pt x="2963945" y="2"/>
                </a:lnTo>
                <a:lnTo>
                  <a:pt x="2960068" y="0"/>
                </a:lnTo>
                <a:lnTo>
                  <a:pt x="2956001" y="2163"/>
                </a:lnTo>
                <a:lnTo>
                  <a:pt x="2939562" y="17167"/>
                </a:lnTo>
                <a:lnTo>
                  <a:pt x="2936879" y="24130"/>
                </a:lnTo>
                <a:lnTo>
                  <a:pt x="2924692" y="59999"/>
                </a:lnTo>
                <a:lnTo>
                  <a:pt x="2920216" y="92971"/>
                </a:lnTo>
                <a:lnTo>
                  <a:pt x="2914522" y="123768"/>
                </a:lnTo>
                <a:lnTo>
                  <a:pt x="2914389" y="138592"/>
                </a:lnTo>
                <a:lnTo>
                  <a:pt x="2920916" y="167945"/>
                </a:lnTo>
                <a:lnTo>
                  <a:pt x="2930019" y="197186"/>
                </a:lnTo>
                <a:lnTo>
                  <a:pt x="2950482" y="225595"/>
                </a:lnTo>
                <a:lnTo>
                  <a:pt x="2981685" y="257771"/>
                </a:lnTo>
                <a:lnTo>
                  <a:pt x="3010550" y="277476"/>
                </a:lnTo>
                <a:lnTo>
                  <a:pt x="3043392" y="293120"/>
                </a:lnTo>
                <a:lnTo>
                  <a:pt x="3069808" y="301446"/>
                </a:lnTo>
                <a:lnTo>
                  <a:pt x="3102070" y="309053"/>
                </a:lnTo>
                <a:lnTo>
                  <a:pt x="3137327" y="312569"/>
                </a:lnTo>
                <a:lnTo>
                  <a:pt x="3173471" y="313611"/>
                </a:lnTo>
                <a:lnTo>
                  <a:pt x="3209878" y="313920"/>
                </a:lnTo>
                <a:lnTo>
                  <a:pt x="3236361" y="313992"/>
                </a:lnTo>
                <a:lnTo>
                  <a:pt x="3264361" y="313213"/>
                </a:lnTo>
                <a:lnTo>
                  <a:pt x="3293036" y="310161"/>
                </a:lnTo>
                <a:lnTo>
                  <a:pt x="3324174" y="306100"/>
                </a:lnTo>
                <a:lnTo>
                  <a:pt x="3356137" y="302401"/>
                </a:lnTo>
                <a:lnTo>
                  <a:pt x="3386572" y="300758"/>
                </a:lnTo>
                <a:lnTo>
                  <a:pt x="3418493" y="295699"/>
                </a:lnTo>
                <a:lnTo>
                  <a:pt x="3451617" y="288852"/>
                </a:lnTo>
                <a:lnTo>
                  <a:pt x="3485271" y="283104"/>
                </a:lnTo>
                <a:lnTo>
                  <a:pt x="3521329" y="277845"/>
                </a:lnTo>
                <a:lnTo>
                  <a:pt x="3540033" y="275306"/>
                </a:lnTo>
                <a:lnTo>
                  <a:pt x="3575963" y="270321"/>
                </a:lnTo>
                <a:lnTo>
                  <a:pt x="3611679" y="265400"/>
                </a:lnTo>
                <a:lnTo>
                  <a:pt x="3630292" y="262953"/>
                </a:lnTo>
                <a:lnTo>
                  <a:pt x="3649193" y="260509"/>
                </a:lnTo>
                <a:lnTo>
                  <a:pt x="3668285" y="258068"/>
                </a:lnTo>
                <a:lnTo>
                  <a:pt x="3687505" y="255629"/>
                </a:lnTo>
                <a:lnTo>
                  <a:pt x="3706811" y="253192"/>
                </a:lnTo>
                <a:lnTo>
                  <a:pt x="3726173" y="250756"/>
                </a:lnTo>
                <a:lnTo>
                  <a:pt x="3745574" y="248320"/>
                </a:lnTo>
                <a:lnTo>
                  <a:pt x="3764999" y="245885"/>
                </a:lnTo>
                <a:lnTo>
                  <a:pt x="3784441" y="242639"/>
                </a:lnTo>
                <a:lnTo>
                  <a:pt x="3803895" y="238851"/>
                </a:lnTo>
                <a:lnTo>
                  <a:pt x="3823356" y="234703"/>
                </a:lnTo>
                <a:lnTo>
                  <a:pt x="3843634" y="231127"/>
                </a:lnTo>
                <a:lnTo>
                  <a:pt x="3864456" y="227931"/>
                </a:lnTo>
                <a:lnTo>
                  <a:pt x="3885640" y="224988"/>
                </a:lnTo>
                <a:lnTo>
                  <a:pt x="3907067" y="222215"/>
                </a:lnTo>
                <a:lnTo>
                  <a:pt x="3928655" y="219555"/>
                </a:lnTo>
                <a:lnTo>
                  <a:pt x="3950350" y="216970"/>
                </a:lnTo>
                <a:lnTo>
                  <a:pt x="3972118" y="214435"/>
                </a:lnTo>
                <a:lnTo>
                  <a:pt x="3993932" y="211934"/>
                </a:lnTo>
                <a:lnTo>
                  <a:pt x="4015780" y="209455"/>
                </a:lnTo>
                <a:lnTo>
                  <a:pt x="4037647" y="206991"/>
                </a:lnTo>
                <a:lnTo>
                  <a:pt x="4059529" y="204537"/>
                </a:lnTo>
                <a:lnTo>
                  <a:pt x="4081421" y="202089"/>
                </a:lnTo>
                <a:lnTo>
                  <a:pt x="4103319" y="199646"/>
                </a:lnTo>
                <a:lnTo>
                  <a:pt x="4125221" y="197205"/>
                </a:lnTo>
                <a:lnTo>
                  <a:pt x="4147126" y="194767"/>
                </a:lnTo>
                <a:lnTo>
                  <a:pt x="4169033" y="193141"/>
                </a:lnTo>
                <a:lnTo>
                  <a:pt x="4190941" y="192058"/>
                </a:lnTo>
                <a:lnTo>
                  <a:pt x="4212850" y="191335"/>
                </a:lnTo>
                <a:lnTo>
                  <a:pt x="4234759" y="190853"/>
                </a:lnTo>
                <a:lnTo>
                  <a:pt x="4256670" y="190532"/>
                </a:lnTo>
                <a:lnTo>
                  <a:pt x="4278580" y="190318"/>
                </a:lnTo>
                <a:lnTo>
                  <a:pt x="4300489" y="190175"/>
                </a:lnTo>
                <a:lnTo>
                  <a:pt x="4322401" y="190080"/>
                </a:lnTo>
                <a:lnTo>
                  <a:pt x="4344311" y="190017"/>
                </a:lnTo>
                <a:lnTo>
                  <a:pt x="4365410" y="190786"/>
                </a:lnTo>
                <a:lnTo>
                  <a:pt x="4385967" y="192110"/>
                </a:lnTo>
                <a:lnTo>
                  <a:pt x="4406165" y="193805"/>
                </a:lnTo>
                <a:lnTo>
                  <a:pt x="4426122" y="195746"/>
                </a:lnTo>
                <a:lnTo>
                  <a:pt x="4445919" y="197851"/>
                </a:lnTo>
                <a:lnTo>
                  <a:pt x="4465608" y="200066"/>
                </a:lnTo>
                <a:lnTo>
                  <a:pt x="4485226" y="202355"/>
                </a:lnTo>
                <a:lnTo>
                  <a:pt x="4504797" y="204692"/>
                </a:lnTo>
                <a:lnTo>
                  <a:pt x="4524337" y="207061"/>
                </a:lnTo>
                <a:lnTo>
                  <a:pt x="4543855" y="209453"/>
                </a:lnTo>
                <a:lnTo>
                  <a:pt x="4563359" y="211858"/>
                </a:lnTo>
                <a:lnTo>
                  <a:pt x="4582854" y="214273"/>
                </a:lnTo>
                <a:lnTo>
                  <a:pt x="4601531" y="217507"/>
                </a:lnTo>
                <a:lnTo>
                  <a:pt x="4637431" y="225427"/>
                </a:lnTo>
                <a:lnTo>
                  <a:pt x="4672323" y="234357"/>
                </a:lnTo>
                <a:lnTo>
                  <a:pt x="4705952" y="242925"/>
                </a:lnTo>
                <a:lnTo>
                  <a:pt x="4737130" y="249438"/>
                </a:lnTo>
                <a:lnTo>
                  <a:pt x="4767215" y="259365"/>
                </a:lnTo>
                <a:lnTo>
                  <a:pt x="4796818" y="271081"/>
                </a:lnTo>
                <a:lnTo>
                  <a:pt x="4826204" y="281698"/>
                </a:lnTo>
                <a:lnTo>
                  <a:pt x="4853331" y="291826"/>
                </a:lnTo>
                <a:lnTo>
                  <a:pt x="4889250" y="308818"/>
                </a:lnTo>
                <a:lnTo>
                  <a:pt x="4922615" y="327106"/>
                </a:lnTo>
                <a:lnTo>
                  <a:pt x="4953871" y="344968"/>
                </a:lnTo>
                <a:lnTo>
                  <a:pt x="4990119" y="372814"/>
                </a:lnTo>
                <a:lnTo>
                  <a:pt x="5022707" y="401758"/>
                </a:lnTo>
                <a:lnTo>
                  <a:pt x="5052587" y="428755"/>
                </a:lnTo>
                <a:lnTo>
                  <a:pt x="5072449" y="447040"/>
                </a:lnTo>
                <a:lnTo>
                  <a:pt x="5103734" y="476401"/>
                </a:lnTo>
                <a:lnTo>
                  <a:pt x="5123113" y="496488"/>
                </a:lnTo>
                <a:lnTo>
                  <a:pt x="5138794" y="516669"/>
                </a:lnTo>
                <a:lnTo>
                  <a:pt x="5139682" y="519877"/>
                </a:lnTo>
                <a:lnTo>
                  <a:pt x="5140392" y="525852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073" name="SMARTInkShape-Group536"/>
          <p:cNvGrpSpPr/>
          <p:nvPr/>
        </p:nvGrpSpPr>
        <p:grpSpPr>
          <a:xfrm>
            <a:off x="2446677" y="2753463"/>
            <a:ext cx="1314349" cy="3753868"/>
            <a:chOff x="2446677" y="2753463"/>
            <a:chExt cx="1314349" cy="3753868"/>
          </a:xfrm>
        </p:grpSpPr>
        <p:sp>
          <p:nvSpPr>
            <p:cNvPr id="37061" name="SMARTInkShape-1972"/>
            <p:cNvSpPr/>
            <p:nvPr>
              <p:custDataLst>
                <p:tags r:id="rId3"/>
              </p:custDataLst>
            </p:nvPr>
          </p:nvSpPr>
          <p:spPr>
            <a:xfrm>
              <a:off x="2951664" y="5901376"/>
              <a:ext cx="181116" cy="605955"/>
            </a:xfrm>
            <a:custGeom>
              <a:avLst/>
              <a:gdLst/>
              <a:ahLst/>
              <a:cxnLst/>
              <a:rect l="0" t="0" r="0" b="0"/>
              <a:pathLst>
                <a:path w="181116" h="605955">
                  <a:moveTo>
                    <a:pt x="79295" y="518413"/>
                  </a:moveTo>
                  <a:lnTo>
                    <a:pt x="79295" y="518413"/>
                  </a:lnTo>
                  <a:lnTo>
                    <a:pt x="79295" y="534867"/>
                  </a:lnTo>
                  <a:lnTo>
                    <a:pt x="72442" y="569705"/>
                  </a:lnTo>
                  <a:lnTo>
                    <a:pt x="72017" y="593466"/>
                  </a:lnTo>
                  <a:lnTo>
                    <a:pt x="71197" y="595227"/>
                  </a:lnTo>
                  <a:lnTo>
                    <a:pt x="69839" y="596403"/>
                  </a:lnTo>
                  <a:lnTo>
                    <a:pt x="68122" y="597185"/>
                  </a:lnTo>
                  <a:lnTo>
                    <a:pt x="66977" y="598519"/>
                  </a:lnTo>
                  <a:lnTo>
                    <a:pt x="64777" y="605714"/>
                  </a:lnTo>
                  <a:lnTo>
                    <a:pt x="60837" y="605954"/>
                  </a:lnTo>
                  <a:lnTo>
                    <a:pt x="56754" y="603846"/>
                  </a:lnTo>
                  <a:lnTo>
                    <a:pt x="54530" y="602148"/>
                  </a:lnTo>
                  <a:lnTo>
                    <a:pt x="52058" y="598097"/>
                  </a:lnTo>
                  <a:lnTo>
                    <a:pt x="50148" y="593592"/>
                  </a:lnTo>
                  <a:lnTo>
                    <a:pt x="46594" y="588884"/>
                  </a:lnTo>
                  <a:lnTo>
                    <a:pt x="44473" y="581923"/>
                  </a:lnTo>
                  <a:lnTo>
                    <a:pt x="41116" y="568879"/>
                  </a:lnTo>
                  <a:lnTo>
                    <a:pt x="30386" y="539275"/>
                  </a:lnTo>
                  <a:lnTo>
                    <a:pt x="22987" y="510902"/>
                  </a:lnTo>
                  <a:lnTo>
                    <a:pt x="17408" y="477978"/>
                  </a:lnTo>
                  <a:lnTo>
                    <a:pt x="14702" y="449807"/>
                  </a:lnTo>
                  <a:lnTo>
                    <a:pt x="10023" y="417026"/>
                  </a:lnTo>
                  <a:lnTo>
                    <a:pt x="7375" y="385492"/>
                  </a:lnTo>
                  <a:lnTo>
                    <a:pt x="6590" y="351713"/>
                  </a:lnTo>
                  <a:lnTo>
                    <a:pt x="2480" y="316007"/>
                  </a:lnTo>
                  <a:lnTo>
                    <a:pt x="0" y="283608"/>
                  </a:lnTo>
                  <a:lnTo>
                    <a:pt x="3142" y="253449"/>
                  </a:lnTo>
                  <a:lnTo>
                    <a:pt x="5336" y="220079"/>
                  </a:lnTo>
                  <a:lnTo>
                    <a:pt x="5986" y="192248"/>
                  </a:lnTo>
                  <a:lnTo>
                    <a:pt x="12036" y="156014"/>
                  </a:lnTo>
                  <a:lnTo>
                    <a:pt x="21046" y="122407"/>
                  </a:lnTo>
                  <a:lnTo>
                    <a:pt x="30640" y="88629"/>
                  </a:lnTo>
                  <a:lnTo>
                    <a:pt x="42782" y="56917"/>
                  </a:lnTo>
                  <a:lnTo>
                    <a:pt x="50082" y="40302"/>
                  </a:lnTo>
                  <a:lnTo>
                    <a:pt x="63696" y="23540"/>
                  </a:lnTo>
                  <a:lnTo>
                    <a:pt x="87716" y="5101"/>
                  </a:lnTo>
                  <a:lnTo>
                    <a:pt x="95481" y="2192"/>
                  </a:lnTo>
                  <a:lnTo>
                    <a:pt x="124200" y="0"/>
                  </a:lnTo>
                  <a:lnTo>
                    <a:pt x="136331" y="3781"/>
                  </a:lnTo>
                  <a:lnTo>
                    <a:pt x="143326" y="9990"/>
                  </a:lnTo>
                  <a:lnTo>
                    <a:pt x="166893" y="44209"/>
                  </a:lnTo>
                  <a:lnTo>
                    <a:pt x="178292" y="68910"/>
                  </a:lnTo>
                  <a:lnTo>
                    <a:pt x="181115" y="102549"/>
                  </a:lnTo>
                  <a:lnTo>
                    <a:pt x="177540" y="135784"/>
                  </a:lnTo>
                  <a:lnTo>
                    <a:pt x="171341" y="164837"/>
                  </a:lnTo>
                  <a:lnTo>
                    <a:pt x="166995" y="196465"/>
                  </a:lnTo>
                  <a:lnTo>
                    <a:pt x="156886" y="229621"/>
                  </a:lnTo>
                  <a:lnTo>
                    <a:pt x="133512" y="264324"/>
                  </a:lnTo>
                  <a:lnTo>
                    <a:pt x="109959" y="290524"/>
                  </a:lnTo>
                  <a:lnTo>
                    <a:pt x="106989" y="291346"/>
                  </a:lnTo>
                  <a:lnTo>
                    <a:pt x="88014" y="291992"/>
                  </a:lnTo>
                  <a:lnTo>
                    <a:pt x="79395" y="284789"/>
                  </a:lnTo>
                  <a:lnTo>
                    <a:pt x="79297" y="277700"/>
                  </a:lnTo>
                  <a:lnTo>
                    <a:pt x="86598" y="270093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2" name="SMARTInkShape-1973"/>
            <p:cNvSpPr/>
            <p:nvPr>
              <p:custDataLst>
                <p:tags r:id="rId4"/>
              </p:custDataLst>
            </p:nvPr>
          </p:nvSpPr>
          <p:spPr>
            <a:xfrm>
              <a:off x="3191644" y="6222594"/>
              <a:ext cx="160670" cy="284407"/>
            </a:xfrm>
            <a:custGeom>
              <a:avLst/>
              <a:gdLst/>
              <a:ahLst/>
              <a:cxnLst/>
              <a:rect l="0" t="0" r="0" b="0"/>
              <a:pathLst>
                <a:path w="160670" h="284407">
                  <a:moveTo>
                    <a:pt x="51117" y="0"/>
                  </a:moveTo>
                  <a:lnTo>
                    <a:pt x="51117" y="0"/>
                  </a:lnTo>
                  <a:lnTo>
                    <a:pt x="45286" y="6642"/>
                  </a:lnTo>
                  <a:lnTo>
                    <a:pt x="39470" y="17477"/>
                  </a:lnTo>
                  <a:lnTo>
                    <a:pt x="36575" y="26187"/>
                  </a:lnTo>
                  <a:lnTo>
                    <a:pt x="31750" y="33908"/>
                  </a:lnTo>
                  <a:lnTo>
                    <a:pt x="29148" y="41335"/>
                  </a:lnTo>
                  <a:lnTo>
                    <a:pt x="23017" y="49675"/>
                  </a:lnTo>
                  <a:lnTo>
                    <a:pt x="20234" y="50480"/>
                  </a:lnTo>
                  <a:lnTo>
                    <a:pt x="18355" y="50695"/>
                  </a:lnTo>
                  <a:lnTo>
                    <a:pt x="14104" y="53098"/>
                  </a:lnTo>
                  <a:lnTo>
                    <a:pt x="8640" y="57375"/>
                  </a:lnTo>
                  <a:lnTo>
                    <a:pt x="3817" y="58116"/>
                  </a:lnTo>
                  <a:lnTo>
                    <a:pt x="2542" y="57409"/>
                  </a:lnTo>
                  <a:lnTo>
                    <a:pt x="1692" y="56126"/>
                  </a:lnTo>
                  <a:lnTo>
                    <a:pt x="91" y="51417"/>
                  </a:lnTo>
                  <a:lnTo>
                    <a:pt x="0" y="40985"/>
                  </a:lnTo>
                  <a:lnTo>
                    <a:pt x="2160" y="36339"/>
                  </a:lnTo>
                  <a:lnTo>
                    <a:pt x="5013" y="31569"/>
                  </a:lnTo>
                  <a:lnTo>
                    <a:pt x="6281" y="26744"/>
                  </a:lnTo>
                  <a:lnTo>
                    <a:pt x="7430" y="25133"/>
                  </a:lnTo>
                  <a:lnTo>
                    <a:pt x="9009" y="24059"/>
                  </a:lnTo>
                  <a:lnTo>
                    <a:pt x="15106" y="22547"/>
                  </a:lnTo>
                  <a:lnTo>
                    <a:pt x="31670" y="21948"/>
                  </a:lnTo>
                  <a:lnTo>
                    <a:pt x="36522" y="24091"/>
                  </a:lnTo>
                  <a:lnTo>
                    <a:pt x="53703" y="35181"/>
                  </a:lnTo>
                  <a:lnTo>
                    <a:pt x="70392" y="61173"/>
                  </a:lnTo>
                  <a:lnTo>
                    <a:pt x="82739" y="89126"/>
                  </a:lnTo>
                  <a:lnTo>
                    <a:pt x="86989" y="122192"/>
                  </a:lnTo>
                  <a:lnTo>
                    <a:pt x="87549" y="154076"/>
                  </a:lnTo>
                  <a:lnTo>
                    <a:pt x="85453" y="182727"/>
                  </a:lnTo>
                  <a:lnTo>
                    <a:pt x="80194" y="214105"/>
                  </a:lnTo>
                  <a:lnTo>
                    <a:pt x="68744" y="249183"/>
                  </a:lnTo>
                  <a:lnTo>
                    <a:pt x="65807" y="259305"/>
                  </a:lnTo>
                  <a:lnTo>
                    <a:pt x="55676" y="272508"/>
                  </a:lnTo>
                  <a:lnTo>
                    <a:pt x="45229" y="283381"/>
                  </a:lnTo>
                  <a:lnTo>
                    <a:pt x="42278" y="284190"/>
                  </a:lnTo>
                  <a:lnTo>
                    <a:pt x="40355" y="284406"/>
                  </a:lnTo>
                  <a:lnTo>
                    <a:pt x="39073" y="283738"/>
                  </a:lnTo>
                  <a:lnTo>
                    <a:pt x="38219" y="282482"/>
                  </a:lnTo>
                  <a:lnTo>
                    <a:pt x="37016" y="276836"/>
                  </a:lnTo>
                  <a:lnTo>
                    <a:pt x="36513" y="242533"/>
                  </a:lnTo>
                  <a:lnTo>
                    <a:pt x="36512" y="239594"/>
                  </a:lnTo>
                  <a:lnTo>
                    <a:pt x="38675" y="234162"/>
                  </a:lnTo>
                  <a:lnTo>
                    <a:pt x="53678" y="216697"/>
                  </a:lnTo>
                  <a:lnTo>
                    <a:pt x="58476" y="213977"/>
                  </a:lnTo>
                  <a:lnTo>
                    <a:pt x="68169" y="212232"/>
                  </a:lnTo>
                  <a:lnTo>
                    <a:pt x="89054" y="211840"/>
                  </a:lnTo>
                  <a:lnTo>
                    <a:pt x="110875" y="218093"/>
                  </a:lnTo>
                  <a:lnTo>
                    <a:pt x="122832" y="214929"/>
                  </a:lnTo>
                  <a:lnTo>
                    <a:pt x="135582" y="206589"/>
                  </a:lnTo>
                  <a:lnTo>
                    <a:pt x="143408" y="198716"/>
                  </a:lnTo>
                  <a:lnTo>
                    <a:pt x="160669" y="16798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3" name="SMARTInkShape-1974"/>
            <p:cNvSpPr/>
            <p:nvPr>
              <p:custDataLst>
                <p:tags r:id="rId5"/>
              </p:custDataLst>
            </p:nvPr>
          </p:nvSpPr>
          <p:spPr>
            <a:xfrm>
              <a:off x="3381527" y="6025399"/>
              <a:ext cx="87643" cy="14609"/>
            </a:xfrm>
            <a:custGeom>
              <a:avLst/>
              <a:gdLst/>
              <a:ahLst/>
              <a:cxnLst/>
              <a:rect l="0" t="0" r="0" b="0"/>
              <a:pathLst>
                <a:path w="87643" h="14609">
                  <a:moveTo>
                    <a:pt x="0" y="0"/>
                  </a:moveTo>
                  <a:lnTo>
                    <a:pt x="0" y="0"/>
                  </a:lnTo>
                  <a:lnTo>
                    <a:pt x="10166" y="0"/>
                  </a:lnTo>
                  <a:lnTo>
                    <a:pt x="11646" y="811"/>
                  </a:lnTo>
                  <a:lnTo>
                    <a:pt x="12633" y="2164"/>
                  </a:lnTo>
                  <a:lnTo>
                    <a:pt x="13291" y="3877"/>
                  </a:lnTo>
                  <a:lnTo>
                    <a:pt x="14541" y="5020"/>
                  </a:lnTo>
                  <a:lnTo>
                    <a:pt x="18094" y="6289"/>
                  </a:lnTo>
                  <a:lnTo>
                    <a:pt x="53266" y="7296"/>
                  </a:lnTo>
                  <a:lnTo>
                    <a:pt x="78894" y="7304"/>
                  </a:lnTo>
                  <a:lnTo>
                    <a:pt x="87642" y="14608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4" name="SMARTInkShape-1975"/>
            <p:cNvSpPr/>
            <p:nvPr>
              <p:custDataLst>
                <p:tags r:id="rId6"/>
              </p:custDataLst>
            </p:nvPr>
          </p:nvSpPr>
          <p:spPr>
            <a:xfrm>
              <a:off x="3403438" y="6113042"/>
              <a:ext cx="102250" cy="21814"/>
            </a:xfrm>
            <a:custGeom>
              <a:avLst/>
              <a:gdLst/>
              <a:ahLst/>
              <a:cxnLst/>
              <a:rect l="0" t="0" r="0" b="0"/>
              <a:pathLst>
                <a:path w="102250" h="21814">
                  <a:moveTo>
                    <a:pt x="0" y="0"/>
                  </a:moveTo>
                  <a:lnTo>
                    <a:pt x="0" y="0"/>
                  </a:lnTo>
                  <a:lnTo>
                    <a:pt x="0" y="7301"/>
                  </a:lnTo>
                  <a:lnTo>
                    <a:pt x="3877" y="11180"/>
                  </a:lnTo>
                  <a:lnTo>
                    <a:pt x="10108" y="13083"/>
                  </a:lnTo>
                  <a:lnTo>
                    <a:pt x="17476" y="14741"/>
                  </a:lnTo>
                  <a:lnTo>
                    <a:pt x="26998" y="19425"/>
                  </a:lnTo>
                  <a:lnTo>
                    <a:pt x="63400" y="21813"/>
                  </a:lnTo>
                  <a:lnTo>
                    <a:pt x="77774" y="21079"/>
                  </a:lnTo>
                  <a:lnTo>
                    <a:pt x="92363" y="15620"/>
                  </a:lnTo>
                  <a:lnTo>
                    <a:pt x="102249" y="7303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5" name="SMARTInkShape-1976"/>
            <p:cNvSpPr/>
            <p:nvPr>
              <p:custDataLst>
                <p:tags r:id="rId7"/>
              </p:custDataLst>
            </p:nvPr>
          </p:nvSpPr>
          <p:spPr>
            <a:xfrm>
              <a:off x="3615340" y="5923150"/>
              <a:ext cx="145686" cy="328085"/>
            </a:xfrm>
            <a:custGeom>
              <a:avLst/>
              <a:gdLst/>
              <a:ahLst/>
              <a:cxnLst/>
              <a:rect l="0" t="0" r="0" b="0"/>
              <a:pathLst>
                <a:path w="145686" h="328085">
                  <a:moveTo>
                    <a:pt x="72935" y="0"/>
                  </a:moveTo>
                  <a:lnTo>
                    <a:pt x="72935" y="0"/>
                  </a:lnTo>
                  <a:lnTo>
                    <a:pt x="55767" y="0"/>
                  </a:lnTo>
                  <a:lnTo>
                    <a:pt x="50968" y="2164"/>
                  </a:lnTo>
                  <a:lnTo>
                    <a:pt x="33979" y="17168"/>
                  </a:lnTo>
                  <a:lnTo>
                    <a:pt x="24244" y="33447"/>
                  </a:lnTo>
                  <a:lnTo>
                    <a:pt x="12072" y="66289"/>
                  </a:lnTo>
                  <a:lnTo>
                    <a:pt x="5680" y="102323"/>
                  </a:lnTo>
                  <a:lnTo>
                    <a:pt x="1042" y="135355"/>
                  </a:lnTo>
                  <a:lnTo>
                    <a:pt x="238" y="163544"/>
                  </a:lnTo>
                  <a:lnTo>
                    <a:pt x="0" y="192453"/>
                  </a:lnTo>
                  <a:lnTo>
                    <a:pt x="3807" y="221578"/>
                  </a:lnTo>
                  <a:lnTo>
                    <a:pt x="12363" y="255481"/>
                  </a:lnTo>
                  <a:lnTo>
                    <a:pt x="20273" y="281458"/>
                  </a:lnTo>
                  <a:lnTo>
                    <a:pt x="40617" y="315164"/>
                  </a:lnTo>
                  <a:lnTo>
                    <a:pt x="45858" y="322119"/>
                  </a:lnTo>
                  <a:lnTo>
                    <a:pt x="53056" y="325752"/>
                  </a:lnTo>
                  <a:lnTo>
                    <a:pt x="67024" y="328084"/>
                  </a:lnTo>
                  <a:lnTo>
                    <a:pt x="72472" y="326239"/>
                  </a:lnTo>
                  <a:lnTo>
                    <a:pt x="93826" y="307598"/>
                  </a:lnTo>
                  <a:lnTo>
                    <a:pt x="103560" y="294105"/>
                  </a:lnTo>
                  <a:lnTo>
                    <a:pt x="116621" y="262224"/>
                  </a:lnTo>
                  <a:lnTo>
                    <a:pt x="126467" y="229697"/>
                  </a:lnTo>
                  <a:lnTo>
                    <a:pt x="136227" y="197033"/>
                  </a:lnTo>
                  <a:lnTo>
                    <a:pt x="143805" y="162329"/>
                  </a:lnTo>
                  <a:lnTo>
                    <a:pt x="145685" y="130208"/>
                  </a:lnTo>
                  <a:lnTo>
                    <a:pt x="145074" y="115583"/>
                  </a:lnTo>
                  <a:lnTo>
                    <a:pt x="135793" y="96411"/>
                  </a:lnTo>
                  <a:lnTo>
                    <a:pt x="131168" y="91540"/>
                  </a:lnTo>
                  <a:lnTo>
                    <a:pt x="118353" y="83136"/>
                  </a:lnTo>
                  <a:lnTo>
                    <a:pt x="98912" y="80502"/>
                  </a:lnTo>
                  <a:lnTo>
                    <a:pt x="87542" y="8033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6" name="SMARTInkShape-1977"/>
            <p:cNvSpPr/>
            <p:nvPr>
              <p:custDataLst>
                <p:tags r:id="rId8"/>
              </p:custDataLst>
            </p:nvPr>
          </p:nvSpPr>
          <p:spPr>
            <a:xfrm>
              <a:off x="2680398" y="4966390"/>
              <a:ext cx="138760" cy="1073552"/>
            </a:xfrm>
            <a:custGeom>
              <a:avLst/>
              <a:gdLst/>
              <a:ahLst/>
              <a:cxnLst/>
              <a:rect l="0" t="0" r="0" b="0"/>
              <a:pathLst>
                <a:path w="138760" h="1073552">
                  <a:moveTo>
                    <a:pt x="124151" y="0"/>
                  </a:moveTo>
                  <a:lnTo>
                    <a:pt x="124151" y="0"/>
                  </a:lnTo>
                  <a:lnTo>
                    <a:pt x="124151" y="3877"/>
                  </a:lnTo>
                  <a:lnTo>
                    <a:pt x="123340" y="5019"/>
                  </a:lnTo>
                  <a:lnTo>
                    <a:pt x="121988" y="5780"/>
                  </a:lnTo>
                  <a:lnTo>
                    <a:pt x="120274" y="6288"/>
                  </a:lnTo>
                  <a:lnTo>
                    <a:pt x="119132" y="7438"/>
                  </a:lnTo>
                  <a:lnTo>
                    <a:pt x="115135" y="15114"/>
                  </a:lnTo>
                  <a:lnTo>
                    <a:pt x="113272" y="17379"/>
                  </a:lnTo>
                  <a:lnTo>
                    <a:pt x="109037" y="19896"/>
                  </a:lnTo>
                  <a:lnTo>
                    <a:pt x="106772" y="20568"/>
                  </a:lnTo>
                  <a:lnTo>
                    <a:pt x="105262" y="21826"/>
                  </a:lnTo>
                  <a:lnTo>
                    <a:pt x="97487" y="39308"/>
                  </a:lnTo>
                  <a:lnTo>
                    <a:pt x="84872" y="70947"/>
                  </a:lnTo>
                  <a:lnTo>
                    <a:pt x="76208" y="95975"/>
                  </a:lnTo>
                  <a:lnTo>
                    <a:pt x="69569" y="131598"/>
                  </a:lnTo>
                  <a:lnTo>
                    <a:pt x="64066" y="167998"/>
                  </a:lnTo>
                  <a:lnTo>
                    <a:pt x="55658" y="201075"/>
                  </a:lnTo>
                  <a:lnTo>
                    <a:pt x="46994" y="233847"/>
                  </a:lnTo>
                  <a:lnTo>
                    <a:pt x="43944" y="262065"/>
                  </a:lnTo>
                  <a:lnTo>
                    <a:pt x="39073" y="294950"/>
                  </a:lnTo>
                  <a:lnTo>
                    <a:pt x="36457" y="325613"/>
                  </a:lnTo>
                  <a:lnTo>
                    <a:pt x="31715" y="355256"/>
                  </a:lnTo>
                  <a:lnTo>
                    <a:pt x="29949" y="385410"/>
                  </a:lnTo>
                  <a:lnTo>
                    <a:pt x="29426" y="418869"/>
                  </a:lnTo>
                  <a:lnTo>
                    <a:pt x="29271" y="450513"/>
                  </a:lnTo>
                  <a:lnTo>
                    <a:pt x="29225" y="485226"/>
                  </a:lnTo>
                  <a:lnTo>
                    <a:pt x="29212" y="521209"/>
                  </a:lnTo>
                  <a:lnTo>
                    <a:pt x="29208" y="556757"/>
                  </a:lnTo>
                  <a:lnTo>
                    <a:pt x="29206" y="589019"/>
                  </a:lnTo>
                  <a:lnTo>
                    <a:pt x="29206" y="623104"/>
                  </a:lnTo>
                  <a:lnTo>
                    <a:pt x="29206" y="654933"/>
                  </a:lnTo>
                  <a:lnTo>
                    <a:pt x="30017" y="688890"/>
                  </a:lnTo>
                  <a:lnTo>
                    <a:pt x="34225" y="720681"/>
                  </a:lnTo>
                  <a:lnTo>
                    <a:pt x="35833" y="754626"/>
                  </a:lnTo>
                  <a:lnTo>
                    <a:pt x="37120" y="785602"/>
                  </a:lnTo>
                  <a:lnTo>
                    <a:pt x="41469" y="815338"/>
                  </a:lnTo>
                  <a:lnTo>
                    <a:pt x="43930" y="844708"/>
                  </a:lnTo>
                  <a:lnTo>
                    <a:pt x="48627" y="873156"/>
                  </a:lnTo>
                  <a:lnTo>
                    <a:pt x="50624" y="904990"/>
                  </a:lnTo>
                  <a:lnTo>
                    <a:pt x="51019" y="934722"/>
                  </a:lnTo>
                  <a:lnTo>
                    <a:pt x="56884" y="969186"/>
                  </a:lnTo>
                  <a:lnTo>
                    <a:pt x="58117" y="986535"/>
                  </a:lnTo>
                  <a:lnTo>
                    <a:pt x="56121" y="992445"/>
                  </a:lnTo>
                  <a:lnTo>
                    <a:pt x="54453" y="995157"/>
                  </a:lnTo>
                  <a:lnTo>
                    <a:pt x="50964" y="1009548"/>
                  </a:lnTo>
                  <a:lnTo>
                    <a:pt x="49392" y="1011428"/>
                  </a:lnTo>
                  <a:lnTo>
                    <a:pt x="44140" y="1014968"/>
                  </a:lnTo>
                  <a:lnTo>
                    <a:pt x="37553" y="1015169"/>
                  </a:lnTo>
                  <a:lnTo>
                    <a:pt x="32942" y="1011305"/>
                  </a:lnTo>
                  <a:lnTo>
                    <a:pt x="30866" y="1007242"/>
                  </a:lnTo>
                  <a:lnTo>
                    <a:pt x="30313" y="1005021"/>
                  </a:lnTo>
                  <a:lnTo>
                    <a:pt x="25657" y="998020"/>
                  </a:lnTo>
                  <a:lnTo>
                    <a:pt x="17625" y="988383"/>
                  </a:lnTo>
                  <a:lnTo>
                    <a:pt x="8429" y="962643"/>
                  </a:lnTo>
                  <a:lnTo>
                    <a:pt x="6708" y="947072"/>
                  </a:lnTo>
                  <a:lnTo>
                    <a:pt x="1037" y="932742"/>
                  </a:lnTo>
                  <a:lnTo>
                    <a:pt x="0" y="902992"/>
                  </a:lnTo>
                  <a:lnTo>
                    <a:pt x="809" y="901439"/>
                  </a:lnTo>
                  <a:lnTo>
                    <a:pt x="2160" y="900403"/>
                  </a:lnTo>
                  <a:lnTo>
                    <a:pt x="6281" y="898741"/>
                  </a:lnTo>
                  <a:lnTo>
                    <a:pt x="6619" y="899416"/>
                  </a:lnTo>
                  <a:lnTo>
                    <a:pt x="6995" y="902330"/>
                  </a:lnTo>
                  <a:lnTo>
                    <a:pt x="7907" y="903432"/>
                  </a:lnTo>
                  <a:lnTo>
                    <a:pt x="17434" y="909222"/>
                  </a:lnTo>
                  <a:lnTo>
                    <a:pt x="24456" y="919592"/>
                  </a:lnTo>
                  <a:lnTo>
                    <a:pt x="34759" y="952807"/>
                  </a:lnTo>
                  <a:lnTo>
                    <a:pt x="48742" y="988552"/>
                  </a:lnTo>
                  <a:lnTo>
                    <a:pt x="62483" y="1024191"/>
                  </a:lnTo>
                  <a:lnTo>
                    <a:pt x="65575" y="1038504"/>
                  </a:lnTo>
                  <a:lnTo>
                    <a:pt x="71315" y="1051021"/>
                  </a:lnTo>
                  <a:lnTo>
                    <a:pt x="79215" y="1071117"/>
                  </a:lnTo>
                  <a:lnTo>
                    <a:pt x="80398" y="1071952"/>
                  </a:lnTo>
                  <a:lnTo>
                    <a:pt x="86521" y="1073397"/>
                  </a:lnTo>
                  <a:lnTo>
                    <a:pt x="91181" y="1073551"/>
                  </a:lnTo>
                  <a:lnTo>
                    <a:pt x="92433" y="1072761"/>
                  </a:lnTo>
                  <a:lnTo>
                    <a:pt x="93268" y="1071424"/>
                  </a:lnTo>
                  <a:lnTo>
                    <a:pt x="93825" y="1069720"/>
                  </a:lnTo>
                  <a:lnTo>
                    <a:pt x="100572" y="1058817"/>
                  </a:lnTo>
                  <a:lnTo>
                    <a:pt x="102833" y="1046812"/>
                  </a:lnTo>
                  <a:lnTo>
                    <a:pt x="107978" y="1037094"/>
                  </a:lnTo>
                  <a:lnTo>
                    <a:pt x="108500" y="1034661"/>
                  </a:lnTo>
                  <a:lnTo>
                    <a:pt x="113112" y="1027360"/>
                  </a:lnTo>
                  <a:lnTo>
                    <a:pt x="121129" y="1017623"/>
                  </a:lnTo>
                  <a:lnTo>
                    <a:pt x="122808" y="1012754"/>
                  </a:lnTo>
                  <a:lnTo>
                    <a:pt x="124068" y="1011130"/>
                  </a:lnTo>
                  <a:lnTo>
                    <a:pt x="138759" y="100058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7" name="SMARTInkShape-1978"/>
            <p:cNvSpPr/>
            <p:nvPr>
              <p:custDataLst>
                <p:tags r:id="rId9"/>
              </p:custDataLst>
            </p:nvPr>
          </p:nvSpPr>
          <p:spPr>
            <a:xfrm>
              <a:off x="3399250" y="2804647"/>
              <a:ext cx="208589" cy="343158"/>
            </a:xfrm>
            <a:custGeom>
              <a:avLst/>
              <a:gdLst/>
              <a:ahLst/>
              <a:cxnLst/>
              <a:rect l="0" t="0" r="0" b="0"/>
              <a:pathLst>
                <a:path w="208589" h="343158">
                  <a:moveTo>
                    <a:pt x="121044" y="29116"/>
                  </a:moveTo>
                  <a:lnTo>
                    <a:pt x="121044" y="29116"/>
                  </a:lnTo>
                  <a:lnTo>
                    <a:pt x="121044" y="11022"/>
                  </a:lnTo>
                  <a:lnTo>
                    <a:pt x="120232" y="9750"/>
                  </a:lnTo>
                  <a:lnTo>
                    <a:pt x="118880" y="8902"/>
                  </a:lnTo>
                  <a:lnTo>
                    <a:pt x="117167" y="8337"/>
                  </a:lnTo>
                  <a:lnTo>
                    <a:pt x="116025" y="7148"/>
                  </a:lnTo>
                  <a:lnTo>
                    <a:pt x="114756" y="3664"/>
                  </a:lnTo>
                  <a:lnTo>
                    <a:pt x="113606" y="2410"/>
                  </a:lnTo>
                  <a:lnTo>
                    <a:pt x="107541" y="233"/>
                  </a:lnTo>
                  <a:lnTo>
                    <a:pt x="102887" y="0"/>
                  </a:lnTo>
                  <a:lnTo>
                    <a:pt x="98638" y="2110"/>
                  </a:lnTo>
                  <a:lnTo>
                    <a:pt x="94044" y="4941"/>
                  </a:lnTo>
                  <a:lnTo>
                    <a:pt x="86896" y="7346"/>
                  </a:lnTo>
                  <a:lnTo>
                    <a:pt x="60180" y="31581"/>
                  </a:lnTo>
                  <a:lnTo>
                    <a:pt x="38271" y="64342"/>
                  </a:lnTo>
                  <a:lnTo>
                    <a:pt x="21229" y="97350"/>
                  </a:lnTo>
                  <a:lnTo>
                    <a:pt x="14737" y="111909"/>
                  </a:lnTo>
                  <a:lnTo>
                    <a:pt x="5901" y="148138"/>
                  </a:lnTo>
                  <a:lnTo>
                    <a:pt x="4338" y="182039"/>
                  </a:lnTo>
                  <a:lnTo>
                    <a:pt x="3443" y="192028"/>
                  </a:lnTo>
                  <a:lnTo>
                    <a:pt x="0" y="206776"/>
                  </a:lnTo>
                  <a:lnTo>
                    <a:pt x="3871" y="240915"/>
                  </a:lnTo>
                  <a:lnTo>
                    <a:pt x="4858" y="250655"/>
                  </a:lnTo>
                  <a:lnTo>
                    <a:pt x="15062" y="283320"/>
                  </a:lnTo>
                  <a:lnTo>
                    <a:pt x="21566" y="293336"/>
                  </a:lnTo>
                  <a:lnTo>
                    <a:pt x="37063" y="306500"/>
                  </a:lnTo>
                  <a:lnTo>
                    <a:pt x="38277" y="308984"/>
                  </a:lnTo>
                  <a:lnTo>
                    <a:pt x="60459" y="326120"/>
                  </a:lnTo>
                  <a:lnTo>
                    <a:pt x="82180" y="339921"/>
                  </a:lnTo>
                  <a:lnTo>
                    <a:pt x="103262" y="342883"/>
                  </a:lnTo>
                  <a:lnTo>
                    <a:pt x="129738" y="343157"/>
                  </a:lnTo>
                  <a:lnTo>
                    <a:pt x="141653" y="339287"/>
                  </a:lnTo>
                  <a:lnTo>
                    <a:pt x="154389" y="330709"/>
                  </a:lnTo>
                  <a:lnTo>
                    <a:pt x="169669" y="315552"/>
                  </a:lnTo>
                  <a:lnTo>
                    <a:pt x="189208" y="286031"/>
                  </a:lnTo>
                  <a:lnTo>
                    <a:pt x="198813" y="253024"/>
                  </a:lnTo>
                  <a:lnTo>
                    <a:pt x="207013" y="219004"/>
                  </a:lnTo>
                  <a:lnTo>
                    <a:pt x="208588" y="184925"/>
                  </a:lnTo>
                  <a:lnTo>
                    <a:pt x="207855" y="165449"/>
                  </a:lnTo>
                  <a:lnTo>
                    <a:pt x="199668" y="131366"/>
                  </a:lnTo>
                  <a:lnTo>
                    <a:pt x="186859" y="97433"/>
                  </a:lnTo>
                  <a:lnTo>
                    <a:pt x="180398" y="84433"/>
                  </a:lnTo>
                  <a:lnTo>
                    <a:pt x="147905" y="48711"/>
                  </a:lnTo>
                  <a:lnTo>
                    <a:pt x="133498" y="36436"/>
                  </a:lnTo>
                  <a:lnTo>
                    <a:pt x="122570" y="31285"/>
                  </a:lnTo>
                  <a:lnTo>
                    <a:pt x="87655" y="22515"/>
                  </a:lnTo>
                  <a:lnTo>
                    <a:pt x="74880" y="21905"/>
                  </a:lnTo>
                  <a:lnTo>
                    <a:pt x="53901" y="28110"/>
                  </a:lnTo>
                  <a:lnTo>
                    <a:pt x="48464" y="32997"/>
                  </a:lnTo>
                  <a:lnTo>
                    <a:pt x="42531" y="39768"/>
                  </a:lnTo>
                  <a:lnTo>
                    <a:pt x="18795" y="5833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8" name="SMARTInkShape-1979"/>
            <p:cNvSpPr/>
            <p:nvPr>
              <p:custDataLst>
                <p:tags r:id="rId10"/>
              </p:custDataLst>
            </p:nvPr>
          </p:nvSpPr>
          <p:spPr>
            <a:xfrm>
              <a:off x="2446677" y="2980976"/>
              <a:ext cx="226410" cy="1817434"/>
            </a:xfrm>
            <a:custGeom>
              <a:avLst/>
              <a:gdLst/>
              <a:ahLst/>
              <a:cxnLst/>
              <a:rect l="0" t="0" r="0" b="0"/>
              <a:pathLst>
                <a:path w="226410" h="1817434">
                  <a:moveTo>
                    <a:pt x="94946" y="1817433"/>
                  </a:moveTo>
                  <a:lnTo>
                    <a:pt x="94946" y="1817433"/>
                  </a:lnTo>
                  <a:lnTo>
                    <a:pt x="87642" y="1817433"/>
                  </a:lnTo>
                  <a:lnTo>
                    <a:pt x="87642" y="1813556"/>
                  </a:lnTo>
                  <a:lnTo>
                    <a:pt x="85479" y="1809488"/>
                  </a:lnTo>
                  <a:lnTo>
                    <a:pt x="82623" y="1804975"/>
                  </a:lnTo>
                  <a:lnTo>
                    <a:pt x="80790" y="1795466"/>
                  </a:lnTo>
                  <a:lnTo>
                    <a:pt x="79587" y="1777512"/>
                  </a:lnTo>
                  <a:lnTo>
                    <a:pt x="71326" y="1744341"/>
                  </a:lnTo>
                  <a:lnTo>
                    <a:pt x="68218" y="1733823"/>
                  </a:lnTo>
                  <a:lnTo>
                    <a:pt x="60119" y="1698005"/>
                  </a:lnTo>
                  <a:lnTo>
                    <a:pt x="53142" y="1670855"/>
                  </a:lnTo>
                  <a:lnTo>
                    <a:pt x="47646" y="1642048"/>
                  </a:lnTo>
                  <a:lnTo>
                    <a:pt x="43766" y="1607895"/>
                  </a:lnTo>
                  <a:lnTo>
                    <a:pt x="38190" y="1574700"/>
                  </a:lnTo>
                  <a:lnTo>
                    <a:pt x="32971" y="1541003"/>
                  </a:lnTo>
                  <a:lnTo>
                    <a:pt x="29145" y="1505073"/>
                  </a:lnTo>
                  <a:lnTo>
                    <a:pt x="24415" y="1476382"/>
                  </a:lnTo>
                  <a:lnTo>
                    <a:pt x="21841" y="1447323"/>
                  </a:lnTo>
                  <a:lnTo>
                    <a:pt x="17112" y="1418155"/>
                  </a:lnTo>
                  <a:lnTo>
                    <a:pt x="14538" y="1388954"/>
                  </a:lnTo>
                  <a:lnTo>
                    <a:pt x="9808" y="1359744"/>
                  </a:lnTo>
                  <a:lnTo>
                    <a:pt x="8046" y="1330531"/>
                  </a:lnTo>
                  <a:lnTo>
                    <a:pt x="7524" y="1300506"/>
                  </a:lnTo>
                  <a:lnTo>
                    <a:pt x="6558" y="1267084"/>
                  </a:lnTo>
                  <a:lnTo>
                    <a:pt x="2304" y="1235452"/>
                  </a:lnTo>
                  <a:lnTo>
                    <a:pt x="683" y="1201553"/>
                  </a:lnTo>
                  <a:lnTo>
                    <a:pt x="203" y="1169779"/>
                  </a:lnTo>
                  <a:lnTo>
                    <a:pt x="60" y="1135839"/>
                  </a:lnTo>
                  <a:lnTo>
                    <a:pt x="18" y="1104053"/>
                  </a:lnTo>
                  <a:lnTo>
                    <a:pt x="6" y="1069298"/>
                  </a:lnTo>
                  <a:lnTo>
                    <a:pt x="2" y="1034114"/>
                  </a:lnTo>
                  <a:lnTo>
                    <a:pt x="1" y="1001959"/>
                  </a:lnTo>
                  <a:lnTo>
                    <a:pt x="0" y="967906"/>
                  </a:lnTo>
                  <a:lnTo>
                    <a:pt x="0" y="936898"/>
                  </a:lnTo>
                  <a:lnTo>
                    <a:pt x="812" y="906341"/>
                  </a:lnTo>
                  <a:lnTo>
                    <a:pt x="5019" y="872761"/>
                  </a:lnTo>
                  <a:lnTo>
                    <a:pt x="6627" y="841893"/>
                  </a:lnTo>
                  <a:lnTo>
                    <a:pt x="7103" y="811377"/>
                  </a:lnTo>
                  <a:lnTo>
                    <a:pt x="7245" y="777810"/>
                  </a:lnTo>
                  <a:lnTo>
                    <a:pt x="7286" y="746946"/>
                  </a:lnTo>
                  <a:lnTo>
                    <a:pt x="8110" y="717242"/>
                  </a:lnTo>
                  <a:lnTo>
                    <a:pt x="12322" y="687883"/>
                  </a:lnTo>
                  <a:lnTo>
                    <a:pt x="13930" y="657815"/>
                  </a:lnTo>
                  <a:lnTo>
                    <a:pt x="15218" y="624381"/>
                  </a:lnTo>
                  <a:lnTo>
                    <a:pt x="19567" y="593555"/>
                  </a:lnTo>
                  <a:lnTo>
                    <a:pt x="22028" y="563864"/>
                  </a:lnTo>
                  <a:lnTo>
                    <a:pt x="26724" y="534508"/>
                  </a:lnTo>
                  <a:lnTo>
                    <a:pt x="29288" y="505252"/>
                  </a:lnTo>
                  <a:lnTo>
                    <a:pt x="34827" y="476026"/>
                  </a:lnTo>
                  <a:lnTo>
                    <a:pt x="40796" y="447620"/>
                  </a:lnTo>
                  <a:lnTo>
                    <a:pt x="45388" y="413636"/>
                  </a:lnTo>
                  <a:lnTo>
                    <a:pt x="53869" y="379782"/>
                  </a:lnTo>
                  <a:lnTo>
                    <a:pt x="63359" y="344633"/>
                  </a:lnTo>
                  <a:lnTo>
                    <a:pt x="73048" y="313405"/>
                  </a:lnTo>
                  <a:lnTo>
                    <a:pt x="78899" y="283793"/>
                  </a:lnTo>
                  <a:lnTo>
                    <a:pt x="88094" y="249354"/>
                  </a:lnTo>
                  <a:lnTo>
                    <a:pt x="99875" y="217288"/>
                  </a:lnTo>
                  <a:lnTo>
                    <a:pt x="111995" y="185234"/>
                  </a:lnTo>
                  <a:lnTo>
                    <a:pt x="129029" y="149876"/>
                  </a:lnTo>
                  <a:lnTo>
                    <a:pt x="142825" y="120590"/>
                  </a:lnTo>
                  <a:lnTo>
                    <a:pt x="149520" y="96239"/>
                  </a:lnTo>
                  <a:lnTo>
                    <a:pt x="158647" y="79838"/>
                  </a:lnTo>
                  <a:lnTo>
                    <a:pt x="160587" y="74612"/>
                  </a:lnTo>
                  <a:lnTo>
                    <a:pt x="172245" y="54726"/>
                  </a:lnTo>
                  <a:lnTo>
                    <a:pt x="174684" y="43135"/>
                  </a:lnTo>
                  <a:lnTo>
                    <a:pt x="174884" y="40548"/>
                  </a:lnTo>
                  <a:lnTo>
                    <a:pt x="175829" y="38824"/>
                  </a:lnTo>
                  <a:lnTo>
                    <a:pt x="177271" y="37675"/>
                  </a:lnTo>
                  <a:lnTo>
                    <a:pt x="179043" y="36908"/>
                  </a:lnTo>
                  <a:lnTo>
                    <a:pt x="180225" y="35586"/>
                  </a:lnTo>
                  <a:lnTo>
                    <a:pt x="182277" y="29222"/>
                  </a:lnTo>
                  <a:lnTo>
                    <a:pt x="182586" y="20866"/>
                  </a:lnTo>
                  <a:lnTo>
                    <a:pt x="171708" y="31651"/>
                  </a:lnTo>
                  <a:lnTo>
                    <a:pt x="169638" y="35884"/>
                  </a:lnTo>
                  <a:lnTo>
                    <a:pt x="169085" y="38149"/>
                  </a:lnTo>
                  <a:lnTo>
                    <a:pt x="167906" y="39659"/>
                  </a:lnTo>
                  <a:lnTo>
                    <a:pt x="157913" y="46158"/>
                  </a:lnTo>
                  <a:lnTo>
                    <a:pt x="155391" y="50447"/>
                  </a:lnTo>
                  <a:lnTo>
                    <a:pt x="153459" y="55058"/>
                  </a:lnTo>
                  <a:lnTo>
                    <a:pt x="146073" y="64586"/>
                  </a:lnTo>
                  <a:lnTo>
                    <a:pt x="146071" y="54424"/>
                  </a:lnTo>
                  <a:lnTo>
                    <a:pt x="146883" y="52943"/>
                  </a:lnTo>
                  <a:lnTo>
                    <a:pt x="148235" y="51956"/>
                  </a:lnTo>
                  <a:lnTo>
                    <a:pt x="149948" y="51298"/>
                  </a:lnTo>
                  <a:lnTo>
                    <a:pt x="151090" y="50048"/>
                  </a:lnTo>
                  <a:lnTo>
                    <a:pt x="155087" y="42211"/>
                  </a:lnTo>
                  <a:lnTo>
                    <a:pt x="158193" y="37602"/>
                  </a:lnTo>
                  <a:lnTo>
                    <a:pt x="160753" y="30445"/>
                  </a:lnTo>
                  <a:lnTo>
                    <a:pt x="177817" y="11028"/>
                  </a:lnTo>
                  <a:lnTo>
                    <a:pt x="182632" y="8324"/>
                  </a:lnTo>
                  <a:lnTo>
                    <a:pt x="185052" y="7603"/>
                  </a:lnTo>
                  <a:lnTo>
                    <a:pt x="186665" y="6311"/>
                  </a:lnTo>
                  <a:lnTo>
                    <a:pt x="189747" y="1427"/>
                  </a:lnTo>
                  <a:lnTo>
                    <a:pt x="193344" y="0"/>
                  </a:lnTo>
                  <a:lnTo>
                    <a:pt x="194628" y="430"/>
                  </a:lnTo>
                  <a:lnTo>
                    <a:pt x="195484" y="1529"/>
                  </a:lnTo>
                  <a:lnTo>
                    <a:pt x="196054" y="3073"/>
                  </a:lnTo>
                  <a:lnTo>
                    <a:pt x="197246" y="4103"/>
                  </a:lnTo>
                  <a:lnTo>
                    <a:pt x="200734" y="5246"/>
                  </a:lnTo>
                  <a:lnTo>
                    <a:pt x="201989" y="6363"/>
                  </a:lnTo>
                  <a:lnTo>
                    <a:pt x="204168" y="12369"/>
                  </a:lnTo>
                  <a:lnTo>
                    <a:pt x="204498" y="47554"/>
                  </a:lnTo>
                  <a:lnTo>
                    <a:pt x="204499" y="59721"/>
                  </a:lnTo>
                  <a:lnTo>
                    <a:pt x="205310" y="61344"/>
                  </a:lnTo>
                  <a:lnTo>
                    <a:pt x="206663" y="62426"/>
                  </a:lnTo>
                  <a:lnTo>
                    <a:pt x="208376" y="63147"/>
                  </a:lnTo>
                  <a:lnTo>
                    <a:pt x="209518" y="64439"/>
                  </a:lnTo>
                  <a:lnTo>
                    <a:pt x="211501" y="70751"/>
                  </a:lnTo>
                  <a:lnTo>
                    <a:pt x="215590" y="75432"/>
                  </a:lnTo>
                  <a:lnTo>
                    <a:pt x="219707" y="77523"/>
                  </a:lnTo>
                  <a:lnTo>
                    <a:pt x="226409" y="7919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69" name="SMARTInkShape-1980"/>
            <p:cNvSpPr/>
            <p:nvPr>
              <p:custDataLst>
                <p:tags r:id="rId11"/>
              </p:custDataLst>
            </p:nvPr>
          </p:nvSpPr>
          <p:spPr>
            <a:xfrm>
              <a:off x="2775339" y="2753463"/>
              <a:ext cx="232684" cy="539070"/>
            </a:xfrm>
            <a:custGeom>
              <a:avLst/>
              <a:gdLst/>
              <a:ahLst/>
              <a:cxnLst/>
              <a:rect l="0" t="0" r="0" b="0"/>
              <a:pathLst>
                <a:path w="232684" h="539070">
                  <a:moveTo>
                    <a:pt x="65728" y="503904"/>
                  </a:moveTo>
                  <a:lnTo>
                    <a:pt x="65728" y="503904"/>
                  </a:lnTo>
                  <a:lnTo>
                    <a:pt x="65728" y="514070"/>
                  </a:lnTo>
                  <a:lnTo>
                    <a:pt x="63564" y="518701"/>
                  </a:lnTo>
                  <a:lnTo>
                    <a:pt x="53606" y="531368"/>
                  </a:lnTo>
                  <a:lnTo>
                    <a:pt x="51448" y="539069"/>
                  </a:lnTo>
                  <a:lnTo>
                    <a:pt x="51339" y="538709"/>
                  </a:lnTo>
                  <a:lnTo>
                    <a:pt x="51218" y="536144"/>
                  </a:lnTo>
                  <a:lnTo>
                    <a:pt x="50374" y="535135"/>
                  </a:lnTo>
                  <a:lnTo>
                    <a:pt x="47273" y="534015"/>
                  </a:lnTo>
                  <a:lnTo>
                    <a:pt x="46121" y="532905"/>
                  </a:lnTo>
                  <a:lnTo>
                    <a:pt x="44121" y="526909"/>
                  </a:lnTo>
                  <a:lnTo>
                    <a:pt x="43908" y="522262"/>
                  </a:lnTo>
                  <a:lnTo>
                    <a:pt x="41693" y="518014"/>
                  </a:lnTo>
                  <a:lnTo>
                    <a:pt x="38816" y="513421"/>
                  </a:lnTo>
                  <a:lnTo>
                    <a:pt x="30885" y="493997"/>
                  </a:lnTo>
                  <a:lnTo>
                    <a:pt x="24928" y="484288"/>
                  </a:lnTo>
                  <a:lnTo>
                    <a:pt x="14547" y="447994"/>
                  </a:lnTo>
                  <a:lnTo>
                    <a:pt x="8972" y="430405"/>
                  </a:lnTo>
                  <a:lnTo>
                    <a:pt x="5283" y="399450"/>
                  </a:lnTo>
                  <a:lnTo>
                    <a:pt x="693" y="369867"/>
                  </a:lnTo>
                  <a:lnTo>
                    <a:pt x="88" y="335584"/>
                  </a:lnTo>
                  <a:lnTo>
                    <a:pt x="14" y="305831"/>
                  </a:lnTo>
                  <a:lnTo>
                    <a:pt x="0" y="271702"/>
                  </a:lnTo>
                  <a:lnTo>
                    <a:pt x="2162" y="248729"/>
                  </a:lnTo>
                  <a:lnTo>
                    <a:pt x="6285" y="219156"/>
                  </a:lnTo>
                  <a:lnTo>
                    <a:pt x="12930" y="189871"/>
                  </a:lnTo>
                  <a:lnTo>
                    <a:pt x="22057" y="160642"/>
                  </a:lnTo>
                  <a:lnTo>
                    <a:pt x="31675" y="131426"/>
                  </a:lnTo>
                  <a:lnTo>
                    <a:pt x="42200" y="103023"/>
                  </a:lnTo>
                  <a:lnTo>
                    <a:pt x="59845" y="71982"/>
                  </a:lnTo>
                  <a:lnTo>
                    <a:pt x="81665" y="43129"/>
                  </a:lnTo>
                  <a:lnTo>
                    <a:pt x="116706" y="7420"/>
                  </a:lnTo>
                  <a:lnTo>
                    <a:pt x="119190" y="4934"/>
                  </a:lnTo>
                  <a:lnTo>
                    <a:pt x="126277" y="2172"/>
                  </a:lnTo>
                  <a:lnTo>
                    <a:pt x="155715" y="0"/>
                  </a:lnTo>
                  <a:lnTo>
                    <a:pt x="179468" y="7402"/>
                  </a:lnTo>
                  <a:lnTo>
                    <a:pt x="192233" y="17342"/>
                  </a:lnTo>
                  <a:lnTo>
                    <a:pt x="194987" y="24187"/>
                  </a:lnTo>
                  <a:lnTo>
                    <a:pt x="195722" y="28284"/>
                  </a:lnTo>
                  <a:lnTo>
                    <a:pt x="197835" y="31827"/>
                  </a:lnTo>
                  <a:lnTo>
                    <a:pt x="208559" y="43345"/>
                  </a:lnTo>
                  <a:lnTo>
                    <a:pt x="223318" y="75700"/>
                  </a:lnTo>
                  <a:lnTo>
                    <a:pt x="226225" y="109530"/>
                  </a:lnTo>
                  <a:lnTo>
                    <a:pt x="227137" y="119260"/>
                  </a:lnTo>
                  <a:lnTo>
                    <a:pt x="232683" y="143599"/>
                  </a:lnTo>
                  <a:lnTo>
                    <a:pt x="227022" y="177681"/>
                  </a:lnTo>
                  <a:lnTo>
                    <a:pt x="225777" y="192288"/>
                  </a:lnTo>
                  <a:lnTo>
                    <a:pt x="220629" y="206083"/>
                  </a:lnTo>
                  <a:lnTo>
                    <a:pt x="202025" y="238844"/>
                  </a:lnTo>
                  <a:lnTo>
                    <a:pt x="184205" y="265206"/>
                  </a:lnTo>
                  <a:lnTo>
                    <a:pt x="169499" y="279155"/>
                  </a:lnTo>
                  <a:lnTo>
                    <a:pt x="162974" y="287160"/>
                  </a:lnTo>
                  <a:lnTo>
                    <a:pt x="129093" y="311513"/>
                  </a:lnTo>
                  <a:lnTo>
                    <a:pt x="119217" y="318051"/>
                  </a:lnTo>
                  <a:lnTo>
                    <a:pt x="98119" y="321030"/>
                  </a:lnTo>
                  <a:lnTo>
                    <a:pt x="64317" y="321313"/>
                  </a:lnTo>
                  <a:lnTo>
                    <a:pt x="56293" y="321316"/>
                  </a:lnTo>
                  <a:lnTo>
                    <a:pt x="54569" y="320504"/>
                  </a:lnTo>
                  <a:lnTo>
                    <a:pt x="53420" y="319152"/>
                  </a:lnTo>
                  <a:lnTo>
                    <a:pt x="52653" y="317439"/>
                  </a:lnTo>
                  <a:lnTo>
                    <a:pt x="51331" y="316297"/>
                  </a:lnTo>
                  <a:lnTo>
                    <a:pt x="43378" y="312300"/>
                  </a:lnTo>
                  <a:lnTo>
                    <a:pt x="30345" y="300518"/>
                  </a:lnTo>
                  <a:lnTo>
                    <a:pt x="29219" y="292200"/>
                  </a:lnTo>
                  <a:lnTo>
                    <a:pt x="29210" y="284826"/>
                  </a:lnTo>
                  <a:lnTo>
                    <a:pt x="43818" y="28479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70" name="SMARTInkShape-1981"/>
            <p:cNvSpPr/>
            <p:nvPr>
              <p:custDataLst>
                <p:tags r:id="rId12"/>
              </p:custDataLst>
            </p:nvPr>
          </p:nvSpPr>
          <p:spPr>
            <a:xfrm>
              <a:off x="3016360" y="3096690"/>
              <a:ext cx="14600" cy="174947"/>
            </a:xfrm>
            <a:custGeom>
              <a:avLst/>
              <a:gdLst/>
              <a:ahLst/>
              <a:cxnLst/>
              <a:rect l="0" t="0" r="0" b="0"/>
              <a:pathLst>
                <a:path w="14600" h="174947">
                  <a:moveTo>
                    <a:pt x="14599" y="0"/>
                  </a:moveTo>
                  <a:lnTo>
                    <a:pt x="14599" y="0"/>
                  </a:lnTo>
                  <a:lnTo>
                    <a:pt x="1096" y="0"/>
                  </a:lnTo>
                  <a:lnTo>
                    <a:pt x="728" y="812"/>
                  </a:lnTo>
                  <a:lnTo>
                    <a:pt x="0" y="24383"/>
                  </a:lnTo>
                  <a:lnTo>
                    <a:pt x="6619" y="60473"/>
                  </a:lnTo>
                  <a:lnTo>
                    <a:pt x="8047" y="90854"/>
                  </a:lnTo>
                  <a:lnTo>
                    <a:pt x="14144" y="125229"/>
                  </a:lnTo>
                  <a:lnTo>
                    <a:pt x="14595" y="160629"/>
                  </a:lnTo>
                  <a:lnTo>
                    <a:pt x="14599" y="174946"/>
                  </a:lnTo>
                  <a:lnTo>
                    <a:pt x="14599" y="15337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71" name="SMARTInkShape-1982"/>
            <p:cNvSpPr/>
            <p:nvPr>
              <p:custDataLst>
                <p:tags r:id="rId13"/>
              </p:custDataLst>
            </p:nvPr>
          </p:nvSpPr>
          <p:spPr>
            <a:xfrm>
              <a:off x="3162422" y="2906799"/>
              <a:ext cx="109527" cy="21911"/>
            </a:xfrm>
            <a:custGeom>
              <a:avLst/>
              <a:gdLst/>
              <a:ahLst/>
              <a:cxnLst/>
              <a:rect l="0" t="0" r="0" b="0"/>
              <a:pathLst>
                <a:path w="109527" h="21911">
                  <a:moveTo>
                    <a:pt x="0" y="7303"/>
                  </a:moveTo>
                  <a:lnTo>
                    <a:pt x="0" y="7303"/>
                  </a:lnTo>
                  <a:lnTo>
                    <a:pt x="0" y="26"/>
                  </a:lnTo>
                  <a:lnTo>
                    <a:pt x="34103" y="0"/>
                  </a:lnTo>
                  <a:lnTo>
                    <a:pt x="68316" y="0"/>
                  </a:lnTo>
                  <a:lnTo>
                    <a:pt x="104262" y="0"/>
                  </a:lnTo>
                  <a:lnTo>
                    <a:pt x="108507" y="0"/>
                  </a:lnTo>
                  <a:lnTo>
                    <a:pt x="108856" y="811"/>
                  </a:lnTo>
                  <a:lnTo>
                    <a:pt x="109526" y="7003"/>
                  </a:lnTo>
                  <a:lnTo>
                    <a:pt x="103262" y="13565"/>
                  </a:lnTo>
                  <a:lnTo>
                    <a:pt x="102249" y="2191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72" name="SMARTInkShape-1983"/>
            <p:cNvSpPr/>
            <p:nvPr>
              <p:custDataLst>
                <p:tags r:id="rId14"/>
              </p:custDataLst>
            </p:nvPr>
          </p:nvSpPr>
          <p:spPr>
            <a:xfrm>
              <a:off x="3184332" y="2957931"/>
              <a:ext cx="116857" cy="14600"/>
            </a:xfrm>
            <a:custGeom>
              <a:avLst/>
              <a:gdLst/>
              <a:ahLst/>
              <a:cxnLst/>
              <a:rect l="0" t="0" r="0" b="0"/>
              <a:pathLst>
                <a:path w="116857" h="14600">
                  <a:moveTo>
                    <a:pt x="0" y="14599"/>
                  </a:moveTo>
                  <a:lnTo>
                    <a:pt x="0" y="14599"/>
                  </a:lnTo>
                  <a:lnTo>
                    <a:pt x="0" y="10722"/>
                  </a:lnTo>
                  <a:lnTo>
                    <a:pt x="812" y="9580"/>
                  </a:lnTo>
                  <a:lnTo>
                    <a:pt x="2165" y="8819"/>
                  </a:lnTo>
                  <a:lnTo>
                    <a:pt x="7439" y="7496"/>
                  </a:lnTo>
                  <a:lnTo>
                    <a:pt x="31866" y="6490"/>
                  </a:lnTo>
                  <a:lnTo>
                    <a:pt x="45964" y="1008"/>
                  </a:lnTo>
                  <a:lnTo>
                    <a:pt x="75467" y="0"/>
                  </a:lnTo>
                  <a:lnTo>
                    <a:pt x="106918" y="7907"/>
                  </a:lnTo>
                  <a:lnTo>
                    <a:pt x="116856" y="1459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7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5.2 Linear Models for Stationary Time Series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linear filter is defined as</a:t>
            </a:r>
          </a:p>
        </p:txBody>
      </p:sp>
      <p:pic>
        <p:nvPicPr>
          <p:cNvPr id="33799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447925"/>
            <a:ext cx="7156450" cy="1214438"/>
          </a:xfrm>
          <a:noFill/>
        </p:spPr>
      </p:pic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457200" y="3470275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/>
              <a:t>is said to be </a:t>
            </a:r>
          </a:p>
        </p:txBody>
      </p:sp>
      <p:pic>
        <p:nvPicPr>
          <p:cNvPr id="33801" name="Picture 8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b="7991"/>
          <a:stretch/>
        </p:blipFill>
        <p:spPr>
          <a:xfrm>
            <a:off x="279746" y="4262438"/>
            <a:ext cx="8635654" cy="1604961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F2F4-C559-4394-8F3E-8526033C7A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3956" name="SMARTInkShape-1984"/>
          <p:cNvSpPr/>
          <p:nvPr>
            <p:custDataLst>
              <p:tags r:id="rId1"/>
            </p:custDataLst>
          </p:nvPr>
        </p:nvSpPr>
        <p:spPr>
          <a:xfrm>
            <a:off x="1504524" y="2104556"/>
            <a:ext cx="1818576" cy="115713"/>
          </a:xfrm>
          <a:custGeom>
            <a:avLst/>
            <a:gdLst/>
            <a:ahLst/>
            <a:cxnLst/>
            <a:rect l="0" t="0" r="0" b="0"/>
            <a:pathLst>
              <a:path w="1818576" h="115713">
                <a:moveTo>
                  <a:pt x="7304" y="49981"/>
                </a:moveTo>
                <a:lnTo>
                  <a:pt x="7304" y="49981"/>
                </a:lnTo>
                <a:lnTo>
                  <a:pt x="3426" y="46103"/>
                </a:lnTo>
                <a:lnTo>
                  <a:pt x="1523" y="39872"/>
                </a:lnTo>
                <a:lnTo>
                  <a:pt x="4" y="4647"/>
                </a:lnTo>
                <a:lnTo>
                  <a:pt x="1" y="0"/>
                </a:lnTo>
                <a:lnTo>
                  <a:pt x="0" y="5245"/>
                </a:lnTo>
                <a:lnTo>
                  <a:pt x="2164" y="5753"/>
                </a:lnTo>
                <a:lnTo>
                  <a:pt x="3877" y="5889"/>
                </a:lnTo>
                <a:lnTo>
                  <a:pt x="5019" y="6790"/>
                </a:lnTo>
                <a:lnTo>
                  <a:pt x="6288" y="9956"/>
                </a:lnTo>
                <a:lnTo>
                  <a:pt x="7438" y="11125"/>
                </a:lnTo>
                <a:lnTo>
                  <a:pt x="15115" y="15165"/>
                </a:lnTo>
                <a:lnTo>
                  <a:pt x="28323" y="23537"/>
                </a:lnTo>
                <a:lnTo>
                  <a:pt x="43383" y="29637"/>
                </a:lnTo>
                <a:lnTo>
                  <a:pt x="45964" y="31549"/>
                </a:lnTo>
                <a:lnTo>
                  <a:pt x="53159" y="33674"/>
                </a:lnTo>
                <a:lnTo>
                  <a:pt x="85327" y="39151"/>
                </a:lnTo>
                <a:lnTo>
                  <a:pt x="118309" y="42368"/>
                </a:lnTo>
                <a:lnTo>
                  <a:pt x="153565" y="44800"/>
                </a:lnTo>
                <a:lnTo>
                  <a:pt x="182626" y="48958"/>
                </a:lnTo>
                <a:lnTo>
                  <a:pt x="217640" y="49779"/>
                </a:lnTo>
                <a:lnTo>
                  <a:pt x="246172" y="49921"/>
                </a:lnTo>
                <a:lnTo>
                  <a:pt x="275184" y="49963"/>
                </a:lnTo>
                <a:lnTo>
                  <a:pt x="304338" y="49975"/>
                </a:lnTo>
                <a:lnTo>
                  <a:pt x="333535" y="49979"/>
                </a:lnTo>
                <a:lnTo>
                  <a:pt x="363555" y="49980"/>
                </a:lnTo>
                <a:lnTo>
                  <a:pt x="397787" y="49981"/>
                </a:lnTo>
                <a:lnTo>
                  <a:pt x="432815" y="49981"/>
                </a:lnTo>
                <a:lnTo>
                  <a:pt x="464925" y="49981"/>
                </a:lnTo>
                <a:lnTo>
                  <a:pt x="499775" y="50792"/>
                </a:lnTo>
                <a:lnTo>
                  <a:pt x="534988" y="55000"/>
                </a:lnTo>
                <a:lnTo>
                  <a:pt x="567962" y="56607"/>
                </a:lnTo>
                <a:lnTo>
                  <a:pt x="594070" y="56983"/>
                </a:lnTo>
                <a:lnTo>
                  <a:pt x="619739" y="59315"/>
                </a:lnTo>
                <a:lnTo>
                  <a:pt x="654838" y="63025"/>
                </a:lnTo>
                <a:lnTo>
                  <a:pt x="687960" y="64125"/>
                </a:lnTo>
                <a:lnTo>
                  <a:pt x="712322" y="64382"/>
                </a:lnTo>
                <a:lnTo>
                  <a:pt x="739380" y="64496"/>
                </a:lnTo>
                <a:lnTo>
                  <a:pt x="765472" y="66711"/>
                </a:lnTo>
                <a:lnTo>
                  <a:pt x="790593" y="69589"/>
                </a:lnTo>
                <a:lnTo>
                  <a:pt x="815283" y="70868"/>
                </a:lnTo>
                <a:lnTo>
                  <a:pt x="839782" y="71436"/>
                </a:lnTo>
                <a:lnTo>
                  <a:pt x="864195" y="71689"/>
                </a:lnTo>
                <a:lnTo>
                  <a:pt x="888570" y="71801"/>
                </a:lnTo>
                <a:lnTo>
                  <a:pt x="915093" y="71851"/>
                </a:lnTo>
                <a:lnTo>
                  <a:pt x="942299" y="71874"/>
                </a:lnTo>
                <a:lnTo>
                  <a:pt x="967915" y="71883"/>
                </a:lnTo>
                <a:lnTo>
                  <a:pt x="992826" y="71888"/>
                </a:lnTo>
                <a:lnTo>
                  <a:pt x="1018234" y="71890"/>
                </a:lnTo>
                <a:lnTo>
                  <a:pt x="1045756" y="71891"/>
                </a:lnTo>
                <a:lnTo>
                  <a:pt x="1072054" y="71891"/>
                </a:lnTo>
                <a:lnTo>
                  <a:pt x="1097267" y="71891"/>
                </a:lnTo>
                <a:lnTo>
                  <a:pt x="1121998" y="71891"/>
                </a:lnTo>
                <a:lnTo>
                  <a:pt x="1148679" y="74055"/>
                </a:lnTo>
                <a:lnTo>
                  <a:pt x="1175955" y="76910"/>
                </a:lnTo>
                <a:lnTo>
                  <a:pt x="1201603" y="78180"/>
                </a:lnTo>
                <a:lnTo>
                  <a:pt x="1226527" y="78744"/>
                </a:lnTo>
                <a:lnTo>
                  <a:pt x="1251130" y="79806"/>
                </a:lnTo>
                <a:lnTo>
                  <a:pt x="1275589" y="82983"/>
                </a:lnTo>
                <a:lnTo>
                  <a:pt x="1299985" y="84936"/>
                </a:lnTo>
                <a:lnTo>
                  <a:pt x="1324353" y="85804"/>
                </a:lnTo>
                <a:lnTo>
                  <a:pt x="1348708" y="86190"/>
                </a:lnTo>
                <a:lnTo>
                  <a:pt x="1373057" y="88525"/>
                </a:lnTo>
                <a:lnTo>
                  <a:pt x="1397404" y="91457"/>
                </a:lnTo>
                <a:lnTo>
                  <a:pt x="1421750" y="92759"/>
                </a:lnTo>
                <a:lnTo>
                  <a:pt x="1446096" y="93339"/>
                </a:lnTo>
                <a:lnTo>
                  <a:pt x="1480449" y="95829"/>
                </a:lnTo>
                <a:lnTo>
                  <a:pt x="1513350" y="99542"/>
                </a:lnTo>
                <a:lnTo>
                  <a:pt x="1546632" y="100642"/>
                </a:lnTo>
                <a:lnTo>
                  <a:pt x="1579216" y="100968"/>
                </a:lnTo>
                <a:lnTo>
                  <a:pt x="1612404" y="101065"/>
                </a:lnTo>
                <a:lnTo>
                  <a:pt x="1642795" y="101093"/>
                </a:lnTo>
                <a:lnTo>
                  <a:pt x="1678268" y="101103"/>
                </a:lnTo>
                <a:lnTo>
                  <a:pt x="1713737" y="101105"/>
                </a:lnTo>
                <a:lnTo>
                  <a:pt x="1748625" y="101105"/>
                </a:lnTo>
                <a:lnTo>
                  <a:pt x="1783576" y="101105"/>
                </a:lnTo>
                <a:lnTo>
                  <a:pt x="1798658" y="101105"/>
                </a:lnTo>
                <a:lnTo>
                  <a:pt x="1803772" y="103269"/>
                </a:lnTo>
                <a:lnTo>
                  <a:pt x="1808750" y="106125"/>
                </a:lnTo>
                <a:lnTo>
                  <a:pt x="1818144" y="108320"/>
                </a:lnTo>
                <a:lnTo>
                  <a:pt x="1818575" y="115712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57" name="SMARTInkShape-1985"/>
          <p:cNvSpPr/>
          <p:nvPr>
            <p:custDataLst>
              <p:tags r:id="rId2"/>
            </p:custDataLst>
          </p:nvPr>
        </p:nvSpPr>
        <p:spPr>
          <a:xfrm>
            <a:off x="642801" y="4615821"/>
            <a:ext cx="1723539" cy="29215"/>
          </a:xfrm>
          <a:custGeom>
            <a:avLst/>
            <a:gdLst/>
            <a:ahLst/>
            <a:cxnLst/>
            <a:rect l="0" t="0" r="0" b="0"/>
            <a:pathLst>
              <a:path w="1723539" h="29215">
                <a:moveTo>
                  <a:pt x="21819" y="29214"/>
                </a:moveTo>
                <a:lnTo>
                  <a:pt x="21819" y="29214"/>
                </a:lnTo>
                <a:lnTo>
                  <a:pt x="0" y="29214"/>
                </a:lnTo>
                <a:lnTo>
                  <a:pt x="6914" y="29214"/>
                </a:lnTo>
                <a:lnTo>
                  <a:pt x="11001" y="25337"/>
                </a:lnTo>
                <a:lnTo>
                  <a:pt x="12172" y="25006"/>
                </a:lnTo>
                <a:lnTo>
                  <a:pt x="12953" y="25597"/>
                </a:lnTo>
                <a:lnTo>
                  <a:pt x="13474" y="26803"/>
                </a:lnTo>
                <a:lnTo>
                  <a:pt x="14633" y="26795"/>
                </a:lnTo>
                <a:lnTo>
                  <a:pt x="22323" y="23116"/>
                </a:lnTo>
                <a:lnTo>
                  <a:pt x="41315" y="21146"/>
                </a:lnTo>
                <a:lnTo>
                  <a:pt x="51037" y="16139"/>
                </a:lnTo>
                <a:lnTo>
                  <a:pt x="85544" y="14634"/>
                </a:lnTo>
                <a:lnTo>
                  <a:pt x="119272" y="14607"/>
                </a:lnTo>
                <a:lnTo>
                  <a:pt x="151183" y="14607"/>
                </a:lnTo>
                <a:lnTo>
                  <a:pt x="184950" y="14607"/>
                </a:lnTo>
                <a:lnTo>
                  <a:pt x="221179" y="14607"/>
                </a:lnTo>
                <a:lnTo>
                  <a:pt x="257244" y="12443"/>
                </a:lnTo>
                <a:lnTo>
                  <a:pt x="293722" y="7755"/>
                </a:lnTo>
                <a:lnTo>
                  <a:pt x="330236" y="5179"/>
                </a:lnTo>
                <a:lnTo>
                  <a:pt x="364492" y="682"/>
                </a:lnTo>
                <a:lnTo>
                  <a:pt x="399220" y="89"/>
                </a:lnTo>
                <a:lnTo>
                  <a:pt x="430345" y="17"/>
                </a:lnTo>
                <a:lnTo>
                  <a:pt x="459937" y="3"/>
                </a:lnTo>
                <a:lnTo>
                  <a:pt x="489225" y="1"/>
                </a:lnTo>
                <a:lnTo>
                  <a:pt x="518454" y="0"/>
                </a:lnTo>
                <a:lnTo>
                  <a:pt x="547671" y="0"/>
                </a:lnTo>
                <a:lnTo>
                  <a:pt x="576886" y="0"/>
                </a:lnTo>
                <a:lnTo>
                  <a:pt x="606911" y="0"/>
                </a:lnTo>
                <a:lnTo>
                  <a:pt x="641095" y="0"/>
                </a:lnTo>
                <a:lnTo>
                  <a:pt x="671531" y="0"/>
                </a:lnTo>
                <a:lnTo>
                  <a:pt x="701798" y="0"/>
                </a:lnTo>
                <a:lnTo>
                  <a:pt x="736029" y="0"/>
                </a:lnTo>
                <a:lnTo>
                  <a:pt x="770351" y="0"/>
                </a:lnTo>
                <a:lnTo>
                  <a:pt x="803370" y="0"/>
                </a:lnTo>
                <a:lnTo>
                  <a:pt x="830818" y="0"/>
                </a:lnTo>
                <a:lnTo>
                  <a:pt x="867009" y="0"/>
                </a:lnTo>
                <a:lnTo>
                  <a:pt x="901719" y="0"/>
                </a:lnTo>
                <a:lnTo>
                  <a:pt x="934814" y="812"/>
                </a:lnTo>
                <a:lnTo>
                  <a:pt x="962276" y="5019"/>
                </a:lnTo>
                <a:lnTo>
                  <a:pt x="990971" y="6627"/>
                </a:lnTo>
                <a:lnTo>
                  <a:pt x="1019219" y="7103"/>
                </a:lnTo>
                <a:lnTo>
                  <a:pt x="1053150" y="7264"/>
                </a:lnTo>
                <a:lnTo>
                  <a:pt x="1086993" y="7296"/>
                </a:lnTo>
                <a:lnTo>
                  <a:pt x="1122952" y="8113"/>
                </a:lnTo>
                <a:lnTo>
                  <a:pt x="1151647" y="12322"/>
                </a:lnTo>
                <a:lnTo>
                  <a:pt x="1179896" y="13930"/>
                </a:lnTo>
                <a:lnTo>
                  <a:pt x="1213827" y="14474"/>
                </a:lnTo>
                <a:lnTo>
                  <a:pt x="1247670" y="14581"/>
                </a:lnTo>
                <a:lnTo>
                  <a:pt x="1283629" y="14602"/>
                </a:lnTo>
                <a:lnTo>
                  <a:pt x="1319826" y="14606"/>
                </a:lnTo>
                <a:lnTo>
                  <a:pt x="1354537" y="14607"/>
                </a:lnTo>
                <a:lnTo>
                  <a:pt x="1387632" y="14607"/>
                </a:lnTo>
                <a:lnTo>
                  <a:pt x="1422421" y="14607"/>
                </a:lnTo>
                <a:lnTo>
                  <a:pt x="1456855" y="14607"/>
                </a:lnTo>
                <a:lnTo>
                  <a:pt x="1489083" y="14607"/>
                </a:lnTo>
                <a:lnTo>
                  <a:pt x="1518893" y="14607"/>
                </a:lnTo>
                <a:lnTo>
                  <a:pt x="1552101" y="14607"/>
                </a:lnTo>
                <a:lnTo>
                  <a:pt x="1583277" y="19626"/>
                </a:lnTo>
                <a:lnTo>
                  <a:pt x="1614910" y="21610"/>
                </a:lnTo>
                <a:lnTo>
                  <a:pt x="1647722" y="28172"/>
                </a:lnTo>
                <a:lnTo>
                  <a:pt x="1680154" y="29173"/>
                </a:lnTo>
                <a:lnTo>
                  <a:pt x="1716670" y="29214"/>
                </a:lnTo>
                <a:lnTo>
                  <a:pt x="1723538" y="29214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58" name="SMARTInkShape-1986"/>
          <p:cNvSpPr/>
          <p:nvPr>
            <p:custDataLst>
              <p:tags r:id="rId3"/>
            </p:custDataLst>
          </p:nvPr>
        </p:nvSpPr>
        <p:spPr>
          <a:xfrm>
            <a:off x="4290323" y="4085827"/>
            <a:ext cx="566417" cy="676066"/>
          </a:xfrm>
          <a:custGeom>
            <a:avLst/>
            <a:gdLst/>
            <a:ahLst/>
            <a:cxnLst/>
            <a:rect l="0" t="0" r="0" b="0"/>
            <a:pathLst>
              <a:path w="566417" h="676066">
                <a:moveTo>
                  <a:pt x="40661" y="610332"/>
                </a:moveTo>
                <a:lnTo>
                  <a:pt x="40661" y="610332"/>
                </a:lnTo>
                <a:lnTo>
                  <a:pt x="15290" y="610332"/>
                </a:lnTo>
                <a:lnTo>
                  <a:pt x="14009" y="609521"/>
                </a:lnTo>
                <a:lnTo>
                  <a:pt x="13155" y="608169"/>
                </a:lnTo>
                <a:lnTo>
                  <a:pt x="11547" y="603330"/>
                </a:lnTo>
                <a:lnTo>
                  <a:pt x="15354" y="603118"/>
                </a:lnTo>
                <a:lnTo>
                  <a:pt x="16486" y="603900"/>
                </a:lnTo>
                <a:lnTo>
                  <a:pt x="17241" y="605232"/>
                </a:lnTo>
                <a:lnTo>
                  <a:pt x="17744" y="606932"/>
                </a:lnTo>
                <a:lnTo>
                  <a:pt x="18891" y="608066"/>
                </a:lnTo>
                <a:lnTo>
                  <a:pt x="22329" y="609325"/>
                </a:lnTo>
                <a:lnTo>
                  <a:pt x="58008" y="615334"/>
                </a:lnTo>
                <a:lnTo>
                  <a:pt x="91963" y="618246"/>
                </a:lnTo>
                <a:lnTo>
                  <a:pt x="122145" y="623898"/>
                </a:lnTo>
                <a:lnTo>
                  <a:pt x="157668" y="626966"/>
                </a:lnTo>
                <a:lnTo>
                  <a:pt x="194055" y="632360"/>
                </a:lnTo>
                <a:lnTo>
                  <a:pt x="230555" y="638440"/>
                </a:lnTo>
                <a:lnTo>
                  <a:pt x="263975" y="644347"/>
                </a:lnTo>
                <a:lnTo>
                  <a:pt x="292216" y="648520"/>
                </a:lnTo>
                <a:lnTo>
                  <a:pt x="324695" y="656918"/>
                </a:lnTo>
                <a:lnTo>
                  <a:pt x="356129" y="660860"/>
                </a:lnTo>
                <a:lnTo>
                  <a:pt x="386397" y="661379"/>
                </a:lnTo>
                <a:lnTo>
                  <a:pt x="405757" y="660622"/>
                </a:lnTo>
                <a:lnTo>
                  <a:pt x="440837" y="650576"/>
                </a:lnTo>
                <a:lnTo>
                  <a:pt x="447901" y="644178"/>
                </a:lnTo>
                <a:lnTo>
                  <a:pt x="469065" y="613609"/>
                </a:lnTo>
                <a:lnTo>
                  <a:pt x="481297" y="580589"/>
                </a:lnTo>
                <a:lnTo>
                  <a:pt x="490231" y="550988"/>
                </a:lnTo>
                <a:lnTo>
                  <a:pt x="493328" y="523320"/>
                </a:lnTo>
                <a:lnTo>
                  <a:pt x="499025" y="490598"/>
                </a:lnTo>
                <a:lnTo>
                  <a:pt x="505040" y="459172"/>
                </a:lnTo>
                <a:lnTo>
                  <a:pt x="507995" y="424523"/>
                </a:lnTo>
                <a:lnTo>
                  <a:pt x="513650" y="388560"/>
                </a:lnTo>
                <a:lnTo>
                  <a:pt x="519652" y="352206"/>
                </a:lnTo>
                <a:lnTo>
                  <a:pt x="522603" y="315737"/>
                </a:lnTo>
                <a:lnTo>
                  <a:pt x="528257" y="279234"/>
                </a:lnTo>
                <a:lnTo>
                  <a:pt x="534260" y="242721"/>
                </a:lnTo>
                <a:lnTo>
                  <a:pt x="537211" y="207016"/>
                </a:lnTo>
                <a:lnTo>
                  <a:pt x="542864" y="175518"/>
                </a:lnTo>
                <a:lnTo>
                  <a:pt x="548867" y="145627"/>
                </a:lnTo>
                <a:lnTo>
                  <a:pt x="551818" y="117024"/>
                </a:lnTo>
                <a:lnTo>
                  <a:pt x="557510" y="85137"/>
                </a:lnTo>
                <a:lnTo>
                  <a:pt x="560871" y="64928"/>
                </a:lnTo>
                <a:lnTo>
                  <a:pt x="565399" y="43559"/>
                </a:lnTo>
                <a:lnTo>
                  <a:pt x="566416" y="24085"/>
                </a:lnTo>
                <a:lnTo>
                  <a:pt x="564307" y="18956"/>
                </a:lnTo>
                <a:lnTo>
                  <a:pt x="555632" y="8007"/>
                </a:lnTo>
                <a:lnTo>
                  <a:pt x="551399" y="5859"/>
                </a:lnTo>
                <a:lnTo>
                  <a:pt x="539667" y="3556"/>
                </a:lnTo>
                <a:lnTo>
                  <a:pt x="534836" y="364"/>
                </a:lnTo>
                <a:lnTo>
                  <a:pt x="531600" y="0"/>
                </a:lnTo>
                <a:lnTo>
                  <a:pt x="506372" y="5991"/>
                </a:lnTo>
                <a:lnTo>
                  <a:pt x="496775" y="9021"/>
                </a:lnTo>
                <a:lnTo>
                  <a:pt x="461629" y="17062"/>
                </a:lnTo>
                <a:lnTo>
                  <a:pt x="425232" y="30174"/>
                </a:lnTo>
                <a:lnTo>
                  <a:pt x="390899" y="36814"/>
                </a:lnTo>
                <a:lnTo>
                  <a:pt x="361139" y="44918"/>
                </a:lnTo>
                <a:lnTo>
                  <a:pt x="327008" y="49524"/>
                </a:lnTo>
                <a:lnTo>
                  <a:pt x="296582" y="54131"/>
                </a:lnTo>
                <a:lnTo>
                  <a:pt x="266317" y="55042"/>
                </a:lnTo>
                <a:lnTo>
                  <a:pt x="232087" y="55221"/>
                </a:lnTo>
                <a:lnTo>
                  <a:pt x="209097" y="53088"/>
                </a:lnTo>
                <a:lnTo>
                  <a:pt x="177204" y="48637"/>
                </a:lnTo>
                <a:lnTo>
                  <a:pt x="142617" y="48051"/>
                </a:lnTo>
                <a:lnTo>
                  <a:pt x="109229" y="47970"/>
                </a:lnTo>
                <a:lnTo>
                  <a:pt x="75579" y="48774"/>
                </a:lnTo>
                <a:lnTo>
                  <a:pt x="58801" y="55400"/>
                </a:lnTo>
                <a:lnTo>
                  <a:pt x="57623" y="56979"/>
                </a:lnTo>
                <a:lnTo>
                  <a:pt x="55503" y="60896"/>
                </a:lnTo>
                <a:lnTo>
                  <a:pt x="50559" y="67664"/>
                </a:lnTo>
                <a:lnTo>
                  <a:pt x="47922" y="74809"/>
                </a:lnTo>
                <a:lnTo>
                  <a:pt x="44429" y="79640"/>
                </a:lnTo>
                <a:lnTo>
                  <a:pt x="41777" y="94677"/>
                </a:lnTo>
                <a:lnTo>
                  <a:pt x="40808" y="130846"/>
                </a:lnTo>
                <a:lnTo>
                  <a:pt x="38541" y="158269"/>
                </a:lnTo>
                <a:lnTo>
                  <a:pt x="34893" y="186953"/>
                </a:lnTo>
                <a:lnTo>
                  <a:pt x="33812" y="220337"/>
                </a:lnTo>
                <a:lnTo>
                  <a:pt x="33560" y="246298"/>
                </a:lnTo>
                <a:lnTo>
                  <a:pt x="33447" y="271362"/>
                </a:lnTo>
                <a:lnTo>
                  <a:pt x="31233" y="296026"/>
                </a:lnTo>
                <a:lnTo>
                  <a:pt x="28356" y="320513"/>
                </a:lnTo>
                <a:lnTo>
                  <a:pt x="27077" y="344921"/>
                </a:lnTo>
                <a:lnTo>
                  <a:pt x="26509" y="369294"/>
                </a:lnTo>
                <a:lnTo>
                  <a:pt x="26256" y="393652"/>
                </a:lnTo>
                <a:lnTo>
                  <a:pt x="25302" y="429365"/>
                </a:lnTo>
                <a:lnTo>
                  <a:pt x="21053" y="460865"/>
                </a:lnTo>
                <a:lnTo>
                  <a:pt x="18621" y="490756"/>
                </a:lnTo>
                <a:lnTo>
                  <a:pt x="13933" y="520172"/>
                </a:lnTo>
                <a:lnTo>
                  <a:pt x="11372" y="548634"/>
                </a:lnTo>
                <a:lnTo>
                  <a:pt x="5812" y="580472"/>
                </a:lnTo>
                <a:lnTo>
                  <a:pt x="3551" y="616739"/>
                </a:lnTo>
                <a:lnTo>
                  <a:pt x="0" y="632879"/>
                </a:lnTo>
                <a:lnTo>
                  <a:pt x="4102" y="668377"/>
                </a:lnTo>
                <a:lnTo>
                  <a:pt x="4144" y="676065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70" name="SMARTInkShape-Group540"/>
          <p:cNvGrpSpPr/>
          <p:nvPr/>
        </p:nvGrpSpPr>
        <p:grpSpPr>
          <a:xfrm>
            <a:off x="4265252" y="2508578"/>
            <a:ext cx="778097" cy="1106662"/>
            <a:chOff x="4265252" y="2508578"/>
            <a:chExt cx="778097" cy="1106662"/>
          </a:xfrm>
        </p:grpSpPr>
        <p:sp>
          <p:nvSpPr>
            <p:cNvPr id="33959" name="SMARTInkShape-1987"/>
            <p:cNvSpPr/>
            <p:nvPr>
              <p:custDataLst>
                <p:tags r:id="rId31"/>
              </p:custDataLst>
            </p:nvPr>
          </p:nvSpPr>
          <p:spPr>
            <a:xfrm>
              <a:off x="4265252" y="2508578"/>
              <a:ext cx="416281" cy="879987"/>
            </a:xfrm>
            <a:custGeom>
              <a:avLst/>
              <a:gdLst/>
              <a:ahLst/>
              <a:cxnLst/>
              <a:rect l="0" t="0" r="0" b="0"/>
              <a:pathLst>
                <a:path w="416281" h="879987">
                  <a:moveTo>
                    <a:pt x="43821" y="843735"/>
                  </a:moveTo>
                  <a:lnTo>
                    <a:pt x="43821" y="843735"/>
                  </a:lnTo>
                  <a:lnTo>
                    <a:pt x="47699" y="847612"/>
                  </a:lnTo>
                  <a:lnTo>
                    <a:pt x="51766" y="849516"/>
                  </a:lnTo>
                  <a:lnTo>
                    <a:pt x="78833" y="853163"/>
                  </a:lnTo>
                  <a:lnTo>
                    <a:pt x="98144" y="862679"/>
                  </a:lnTo>
                  <a:lnTo>
                    <a:pt x="131508" y="873417"/>
                  </a:lnTo>
                  <a:lnTo>
                    <a:pt x="141222" y="877215"/>
                  </a:lnTo>
                  <a:lnTo>
                    <a:pt x="175437" y="879986"/>
                  </a:lnTo>
                  <a:lnTo>
                    <a:pt x="198909" y="878036"/>
                  </a:lnTo>
                  <a:lnTo>
                    <a:pt x="222871" y="870077"/>
                  </a:lnTo>
                  <a:lnTo>
                    <a:pt x="257994" y="845198"/>
                  </a:lnTo>
                  <a:lnTo>
                    <a:pt x="282394" y="813752"/>
                  </a:lnTo>
                  <a:lnTo>
                    <a:pt x="301877" y="784343"/>
                  </a:lnTo>
                  <a:lnTo>
                    <a:pt x="321355" y="750282"/>
                  </a:lnTo>
                  <a:lnTo>
                    <a:pt x="340831" y="715993"/>
                  </a:lnTo>
                  <a:lnTo>
                    <a:pt x="355438" y="683709"/>
                  </a:lnTo>
                  <a:lnTo>
                    <a:pt x="366168" y="652324"/>
                  </a:lnTo>
                  <a:lnTo>
                    <a:pt x="374487" y="618589"/>
                  </a:lnTo>
                  <a:lnTo>
                    <a:pt x="379593" y="592731"/>
                  </a:lnTo>
                  <a:lnTo>
                    <a:pt x="385379" y="565820"/>
                  </a:lnTo>
                  <a:lnTo>
                    <a:pt x="393361" y="540334"/>
                  </a:lnTo>
                  <a:lnTo>
                    <a:pt x="400154" y="515482"/>
                  </a:lnTo>
                  <a:lnTo>
                    <a:pt x="405067" y="490912"/>
                  </a:lnTo>
                  <a:lnTo>
                    <a:pt x="407250" y="466467"/>
                  </a:lnTo>
                  <a:lnTo>
                    <a:pt x="410385" y="442077"/>
                  </a:lnTo>
                  <a:lnTo>
                    <a:pt x="413671" y="416901"/>
                  </a:lnTo>
                  <a:lnTo>
                    <a:pt x="415132" y="389482"/>
                  </a:lnTo>
                  <a:lnTo>
                    <a:pt x="415781" y="363229"/>
                  </a:lnTo>
                  <a:lnTo>
                    <a:pt x="416070" y="338036"/>
                  </a:lnTo>
                  <a:lnTo>
                    <a:pt x="416232" y="301853"/>
                  </a:lnTo>
                  <a:lnTo>
                    <a:pt x="416280" y="269402"/>
                  </a:lnTo>
                  <a:lnTo>
                    <a:pt x="415483" y="235261"/>
                  </a:lnTo>
                  <a:lnTo>
                    <a:pt x="410468" y="204227"/>
                  </a:lnTo>
                  <a:lnTo>
                    <a:pt x="403843" y="174473"/>
                  </a:lnTo>
                  <a:lnTo>
                    <a:pt x="396740" y="145100"/>
                  </a:lnTo>
                  <a:lnTo>
                    <a:pt x="389496" y="116650"/>
                  </a:lnTo>
                  <a:lnTo>
                    <a:pt x="377614" y="84814"/>
                  </a:lnTo>
                  <a:lnTo>
                    <a:pt x="355152" y="48548"/>
                  </a:lnTo>
                  <a:lnTo>
                    <a:pt x="326199" y="17107"/>
                  </a:lnTo>
                  <a:lnTo>
                    <a:pt x="311610" y="8125"/>
                  </a:lnTo>
                  <a:lnTo>
                    <a:pt x="276572" y="0"/>
                  </a:lnTo>
                  <a:lnTo>
                    <a:pt x="244767" y="3166"/>
                  </a:lnTo>
                  <a:lnTo>
                    <a:pt x="229234" y="7511"/>
                  </a:lnTo>
                  <a:lnTo>
                    <a:pt x="196605" y="26547"/>
                  </a:lnTo>
                  <a:lnTo>
                    <a:pt x="165619" y="51004"/>
                  </a:lnTo>
                  <a:lnTo>
                    <a:pt x="131153" y="84611"/>
                  </a:lnTo>
                  <a:lnTo>
                    <a:pt x="108019" y="114282"/>
                  </a:lnTo>
                  <a:lnTo>
                    <a:pt x="91967" y="141962"/>
                  </a:lnTo>
                  <a:lnTo>
                    <a:pt x="72964" y="174689"/>
                  </a:lnTo>
                  <a:lnTo>
                    <a:pt x="56694" y="205305"/>
                  </a:lnTo>
                  <a:lnTo>
                    <a:pt x="41594" y="235746"/>
                  </a:lnTo>
                  <a:lnTo>
                    <a:pt x="27653" y="269290"/>
                  </a:lnTo>
                  <a:lnTo>
                    <a:pt x="18022" y="300960"/>
                  </a:lnTo>
                  <a:lnTo>
                    <a:pt x="10029" y="335680"/>
                  </a:lnTo>
                  <a:lnTo>
                    <a:pt x="3332" y="370854"/>
                  </a:lnTo>
                  <a:lnTo>
                    <a:pt x="439" y="406659"/>
                  </a:lnTo>
                  <a:lnTo>
                    <a:pt x="0" y="44204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0" name="SMARTInkShape-1988"/>
            <p:cNvSpPr/>
            <p:nvPr>
              <p:custDataLst>
                <p:tags r:id="rId32"/>
              </p:custDataLst>
            </p:nvPr>
          </p:nvSpPr>
          <p:spPr>
            <a:xfrm>
              <a:off x="4265252" y="3074779"/>
              <a:ext cx="241017" cy="357874"/>
            </a:xfrm>
            <a:custGeom>
              <a:avLst/>
              <a:gdLst/>
              <a:ahLst/>
              <a:cxnLst/>
              <a:rect l="0" t="0" r="0" b="0"/>
              <a:pathLst>
                <a:path w="241017" h="357874">
                  <a:moveTo>
                    <a:pt x="0" y="0"/>
                  </a:moveTo>
                  <a:lnTo>
                    <a:pt x="0" y="0"/>
                  </a:lnTo>
                  <a:lnTo>
                    <a:pt x="3877" y="7755"/>
                  </a:lnTo>
                  <a:lnTo>
                    <a:pt x="7439" y="37389"/>
                  </a:lnTo>
                  <a:lnTo>
                    <a:pt x="13746" y="69867"/>
                  </a:lnTo>
                  <a:lnTo>
                    <a:pt x="25533" y="105188"/>
                  </a:lnTo>
                  <a:lnTo>
                    <a:pt x="39305" y="141351"/>
                  </a:lnTo>
                  <a:lnTo>
                    <a:pt x="52852" y="176952"/>
                  </a:lnTo>
                  <a:lnTo>
                    <a:pt x="63178" y="207607"/>
                  </a:lnTo>
                  <a:lnTo>
                    <a:pt x="80796" y="240188"/>
                  </a:lnTo>
                  <a:lnTo>
                    <a:pt x="104744" y="271594"/>
                  </a:lnTo>
                  <a:lnTo>
                    <a:pt x="138771" y="304521"/>
                  </a:lnTo>
                  <a:lnTo>
                    <a:pt x="170145" y="321159"/>
                  </a:lnTo>
                  <a:lnTo>
                    <a:pt x="203972" y="338521"/>
                  </a:lnTo>
                  <a:lnTo>
                    <a:pt x="241016" y="35787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1" name="SMARTInkShape-1989"/>
            <p:cNvSpPr/>
            <p:nvPr>
              <p:custDataLst>
                <p:tags r:id="rId33"/>
              </p:custDataLst>
            </p:nvPr>
          </p:nvSpPr>
          <p:spPr>
            <a:xfrm>
              <a:off x="4491661" y="3257367"/>
              <a:ext cx="7305" cy="1"/>
            </a:xfrm>
            <a:custGeom>
              <a:avLst/>
              <a:gdLst/>
              <a:ahLst/>
              <a:cxnLst/>
              <a:rect l="0" t="0" r="0" b="0"/>
              <a:pathLst>
                <a:path w="7305" h="1">
                  <a:moveTo>
                    <a:pt x="0" y="0"/>
                  </a:moveTo>
                  <a:lnTo>
                    <a:pt x="0" y="0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2" name="SMARTInkShape-1990"/>
            <p:cNvSpPr/>
            <p:nvPr>
              <p:custDataLst>
                <p:tags r:id="rId34"/>
              </p:custDataLst>
            </p:nvPr>
          </p:nvSpPr>
          <p:spPr>
            <a:xfrm>
              <a:off x="4498965" y="3257367"/>
              <a:ext cx="7304" cy="1"/>
            </a:xfrm>
            <a:custGeom>
              <a:avLst/>
              <a:gdLst/>
              <a:ahLst/>
              <a:cxnLst/>
              <a:rect l="0" t="0" r="0" b="0"/>
              <a:pathLst>
                <a:path w="7304" h="1">
                  <a:moveTo>
                    <a:pt x="0" y="0"/>
                  </a:moveTo>
                  <a:lnTo>
                    <a:pt x="0" y="0"/>
                  </a:lnTo>
                  <a:lnTo>
                    <a:pt x="730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3" name="SMARTInkShape-1991"/>
            <p:cNvSpPr/>
            <p:nvPr>
              <p:custDataLst>
                <p:tags r:id="rId35"/>
              </p:custDataLst>
            </p:nvPr>
          </p:nvSpPr>
          <p:spPr>
            <a:xfrm>
              <a:off x="4922569" y="3410741"/>
              <a:ext cx="120780" cy="204499"/>
            </a:xfrm>
            <a:custGeom>
              <a:avLst/>
              <a:gdLst/>
              <a:ahLst/>
              <a:cxnLst/>
              <a:rect l="0" t="0" r="0" b="0"/>
              <a:pathLst>
                <a:path w="120780" h="204499">
                  <a:moveTo>
                    <a:pt x="73035" y="0"/>
                  </a:moveTo>
                  <a:lnTo>
                    <a:pt x="73035" y="0"/>
                  </a:lnTo>
                  <a:lnTo>
                    <a:pt x="79323" y="0"/>
                  </a:lnTo>
                  <a:lnTo>
                    <a:pt x="111997" y="31660"/>
                  </a:lnTo>
                  <a:lnTo>
                    <a:pt x="114696" y="36522"/>
                  </a:lnTo>
                  <a:lnTo>
                    <a:pt x="120779" y="53710"/>
                  </a:lnTo>
                  <a:lnTo>
                    <a:pt x="113179" y="85546"/>
                  </a:lnTo>
                  <a:lnTo>
                    <a:pt x="103627" y="104751"/>
                  </a:lnTo>
                  <a:lnTo>
                    <a:pt x="78611" y="136607"/>
                  </a:lnTo>
                  <a:lnTo>
                    <a:pt x="46154" y="165848"/>
                  </a:lnTo>
                  <a:lnTo>
                    <a:pt x="24061" y="184150"/>
                  </a:lnTo>
                  <a:lnTo>
                    <a:pt x="12596" y="198495"/>
                  </a:lnTo>
                  <a:lnTo>
                    <a:pt x="7492" y="201831"/>
                  </a:lnTo>
                  <a:lnTo>
                    <a:pt x="0" y="2044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4" name="SMARTInkShape-1992"/>
            <p:cNvSpPr/>
            <p:nvPr>
              <p:custDataLst>
                <p:tags r:id="rId36"/>
              </p:custDataLst>
            </p:nvPr>
          </p:nvSpPr>
          <p:spPr>
            <a:xfrm>
              <a:off x="4929872" y="3476473"/>
              <a:ext cx="21912" cy="36518"/>
            </a:xfrm>
            <a:custGeom>
              <a:avLst/>
              <a:gdLst/>
              <a:ahLst/>
              <a:cxnLst/>
              <a:rect l="0" t="0" r="0" b="0"/>
              <a:pathLst>
                <a:path w="21912" h="36518">
                  <a:moveTo>
                    <a:pt x="0" y="36517"/>
                  </a:moveTo>
                  <a:lnTo>
                    <a:pt x="0" y="36517"/>
                  </a:lnTo>
                  <a:lnTo>
                    <a:pt x="0" y="32640"/>
                  </a:lnTo>
                  <a:lnTo>
                    <a:pt x="2164" y="28573"/>
                  </a:lnTo>
                  <a:lnTo>
                    <a:pt x="2191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5" name="SMARTInkShape-1993"/>
            <p:cNvSpPr/>
            <p:nvPr>
              <p:custDataLst>
                <p:tags r:id="rId37"/>
              </p:custDataLst>
            </p:nvPr>
          </p:nvSpPr>
          <p:spPr>
            <a:xfrm>
              <a:off x="4564697" y="3330403"/>
              <a:ext cx="7304" cy="1"/>
            </a:xfrm>
            <a:custGeom>
              <a:avLst/>
              <a:gdLst/>
              <a:ahLst/>
              <a:cxnLst/>
              <a:rect l="0" t="0" r="0" b="0"/>
              <a:pathLst>
                <a:path w="7304" h="1">
                  <a:moveTo>
                    <a:pt x="0" y="0"/>
                  </a:moveTo>
                  <a:lnTo>
                    <a:pt x="0" y="0"/>
                  </a:lnTo>
                  <a:lnTo>
                    <a:pt x="730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6" name="SMARTInkShape-1994"/>
            <p:cNvSpPr/>
            <p:nvPr>
              <p:custDataLst>
                <p:tags r:id="rId38"/>
              </p:custDataLst>
            </p:nvPr>
          </p:nvSpPr>
          <p:spPr>
            <a:xfrm>
              <a:off x="4535482" y="3293885"/>
              <a:ext cx="7305" cy="1"/>
            </a:xfrm>
            <a:custGeom>
              <a:avLst/>
              <a:gdLst/>
              <a:ahLst/>
              <a:cxnLst/>
              <a:rect l="0" t="0" r="0" b="0"/>
              <a:pathLst>
                <a:path w="7305" h="1">
                  <a:moveTo>
                    <a:pt x="0" y="0"/>
                  </a:moveTo>
                  <a:lnTo>
                    <a:pt x="0" y="0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7" name="SMARTInkShape-1995"/>
            <p:cNvSpPr/>
            <p:nvPr>
              <p:custDataLst>
                <p:tags r:id="rId39"/>
              </p:custDataLst>
            </p:nvPr>
          </p:nvSpPr>
          <p:spPr>
            <a:xfrm>
              <a:off x="4900658" y="3527597"/>
              <a:ext cx="7305" cy="1"/>
            </a:xfrm>
            <a:custGeom>
              <a:avLst/>
              <a:gdLst/>
              <a:ahLst/>
              <a:cxnLst/>
              <a:rect l="0" t="0" r="0" b="0"/>
              <a:pathLst>
                <a:path w="7305" h="1">
                  <a:moveTo>
                    <a:pt x="0" y="0"/>
                  </a:moveTo>
                  <a:lnTo>
                    <a:pt x="0" y="0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8" name="SMARTInkShape-1996"/>
            <p:cNvSpPr/>
            <p:nvPr>
              <p:custDataLst>
                <p:tags r:id="rId40"/>
              </p:custDataLst>
            </p:nvPr>
          </p:nvSpPr>
          <p:spPr>
            <a:xfrm>
              <a:off x="4681553" y="3454562"/>
              <a:ext cx="124160" cy="58429"/>
            </a:xfrm>
            <a:custGeom>
              <a:avLst/>
              <a:gdLst/>
              <a:ahLst/>
              <a:cxnLst/>
              <a:rect l="0" t="0" r="0" b="0"/>
              <a:pathLst>
                <a:path w="124160" h="58429">
                  <a:moveTo>
                    <a:pt x="0" y="0"/>
                  </a:moveTo>
                  <a:lnTo>
                    <a:pt x="0" y="0"/>
                  </a:lnTo>
                  <a:lnTo>
                    <a:pt x="6642" y="5831"/>
                  </a:lnTo>
                  <a:lnTo>
                    <a:pt x="37848" y="25391"/>
                  </a:lnTo>
                  <a:lnTo>
                    <a:pt x="73210" y="44951"/>
                  </a:lnTo>
                  <a:lnTo>
                    <a:pt x="108300" y="57390"/>
                  </a:lnTo>
                  <a:lnTo>
                    <a:pt x="124159" y="5842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9" name="SMARTInkShape-1997"/>
            <p:cNvSpPr/>
            <p:nvPr>
              <p:custDataLst>
                <p:tags r:id="rId41"/>
              </p:custDataLst>
            </p:nvPr>
          </p:nvSpPr>
          <p:spPr>
            <a:xfrm>
              <a:off x="4601214" y="3374223"/>
              <a:ext cx="7305" cy="1"/>
            </a:xfrm>
            <a:custGeom>
              <a:avLst/>
              <a:gdLst/>
              <a:ahLst/>
              <a:cxnLst/>
              <a:rect l="0" t="0" r="0" b="0"/>
              <a:pathLst>
                <a:path w="7305" h="1">
                  <a:moveTo>
                    <a:pt x="0" y="0"/>
                  </a:moveTo>
                  <a:lnTo>
                    <a:pt x="0" y="0"/>
                  </a:lnTo>
                  <a:lnTo>
                    <a:pt x="730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74" name="SMARTInkShape-Group541"/>
          <p:cNvGrpSpPr/>
          <p:nvPr/>
        </p:nvGrpSpPr>
        <p:grpSpPr>
          <a:xfrm>
            <a:off x="5316958" y="3143911"/>
            <a:ext cx="847209" cy="726377"/>
            <a:chOff x="5316958" y="3143911"/>
            <a:chExt cx="847209" cy="726377"/>
          </a:xfrm>
        </p:grpSpPr>
        <p:sp>
          <p:nvSpPr>
            <p:cNvPr id="33971" name="SMARTInkShape-1998"/>
            <p:cNvSpPr/>
            <p:nvPr>
              <p:custDataLst>
                <p:tags r:id="rId28"/>
              </p:custDataLst>
            </p:nvPr>
          </p:nvSpPr>
          <p:spPr>
            <a:xfrm>
              <a:off x="5842812" y="3783220"/>
              <a:ext cx="321355" cy="58429"/>
            </a:xfrm>
            <a:custGeom>
              <a:avLst/>
              <a:gdLst/>
              <a:ahLst/>
              <a:cxnLst/>
              <a:rect l="0" t="0" r="0" b="0"/>
              <a:pathLst>
                <a:path w="321355" h="58429">
                  <a:moveTo>
                    <a:pt x="0" y="0"/>
                  </a:moveTo>
                  <a:lnTo>
                    <a:pt x="0" y="0"/>
                  </a:lnTo>
                  <a:lnTo>
                    <a:pt x="3876" y="0"/>
                  </a:lnTo>
                  <a:lnTo>
                    <a:pt x="7944" y="2164"/>
                  </a:lnTo>
                  <a:lnTo>
                    <a:pt x="10165" y="3878"/>
                  </a:lnTo>
                  <a:lnTo>
                    <a:pt x="16961" y="5781"/>
                  </a:lnTo>
                  <a:lnTo>
                    <a:pt x="49808" y="7170"/>
                  </a:lnTo>
                  <a:lnTo>
                    <a:pt x="81126" y="6475"/>
                  </a:lnTo>
                  <a:lnTo>
                    <a:pt x="116960" y="1013"/>
                  </a:lnTo>
                  <a:lnTo>
                    <a:pt x="145279" y="1012"/>
                  </a:lnTo>
                  <a:lnTo>
                    <a:pt x="176301" y="6315"/>
                  </a:lnTo>
                  <a:lnTo>
                    <a:pt x="206155" y="15118"/>
                  </a:lnTo>
                  <a:lnTo>
                    <a:pt x="240520" y="23479"/>
                  </a:lnTo>
                  <a:lnTo>
                    <a:pt x="275069" y="39044"/>
                  </a:lnTo>
                  <a:lnTo>
                    <a:pt x="297275" y="48973"/>
                  </a:lnTo>
                  <a:lnTo>
                    <a:pt x="312481" y="50999"/>
                  </a:lnTo>
                  <a:lnTo>
                    <a:pt x="321354" y="5842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2" name="SMARTInkShape-1999"/>
            <p:cNvSpPr/>
            <p:nvPr>
              <p:custDataLst>
                <p:tags r:id="rId29"/>
              </p:custDataLst>
            </p:nvPr>
          </p:nvSpPr>
          <p:spPr>
            <a:xfrm>
              <a:off x="5316958" y="3178371"/>
              <a:ext cx="284058" cy="691917"/>
            </a:xfrm>
            <a:custGeom>
              <a:avLst/>
              <a:gdLst/>
              <a:ahLst/>
              <a:cxnLst/>
              <a:rect l="0" t="0" r="0" b="0"/>
              <a:pathLst>
                <a:path w="284058" h="691917">
                  <a:moveTo>
                    <a:pt x="0" y="144728"/>
                  </a:moveTo>
                  <a:lnTo>
                    <a:pt x="0" y="144728"/>
                  </a:lnTo>
                  <a:lnTo>
                    <a:pt x="3878" y="148605"/>
                  </a:lnTo>
                  <a:lnTo>
                    <a:pt x="5781" y="154836"/>
                  </a:lnTo>
                  <a:lnTo>
                    <a:pt x="9017" y="167470"/>
                  </a:lnTo>
                  <a:lnTo>
                    <a:pt x="19702" y="197735"/>
                  </a:lnTo>
                  <a:lnTo>
                    <a:pt x="26036" y="224723"/>
                  </a:lnTo>
                  <a:lnTo>
                    <a:pt x="29084" y="258867"/>
                  </a:lnTo>
                  <a:lnTo>
                    <a:pt x="32673" y="285533"/>
                  </a:lnTo>
                  <a:lnTo>
                    <a:pt x="36973" y="313615"/>
                  </a:lnTo>
                  <a:lnTo>
                    <a:pt x="41589" y="342325"/>
                  </a:lnTo>
                  <a:lnTo>
                    <a:pt x="46346" y="371316"/>
                  </a:lnTo>
                  <a:lnTo>
                    <a:pt x="49001" y="400431"/>
                  </a:lnTo>
                  <a:lnTo>
                    <a:pt x="50992" y="429600"/>
                  </a:lnTo>
                  <a:lnTo>
                    <a:pt x="54583" y="458795"/>
                  </a:lnTo>
                  <a:lnTo>
                    <a:pt x="56719" y="488000"/>
                  </a:lnTo>
                  <a:lnTo>
                    <a:pt x="58480" y="516399"/>
                  </a:lnTo>
                  <a:lnTo>
                    <a:pt x="61968" y="542545"/>
                  </a:lnTo>
                  <a:lnTo>
                    <a:pt x="64059" y="567691"/>
                  </a:lnTo>
                  <a:lnTo>
                    <a:pt x="67400" y="600332"/>
                  </a:lnTo>
                  <a:lnTo>
                    <a:pt x="71366" y="627585"/>
                  </a:lnTo>
                  <a:lnTo>
                    <a:pt x="73627" y="663897"/>
                  </a:lnTo>
                  <a:lnTo>
                    <a:pt x="80247" y="691916"/>
                  </a:lnTo>
                  <a:lnTo>
                    <a:pt x="76435" y="688444"/>
                  </a:lnTo>
                  <a:lnTo>
                    <a:pt x="74547" y="682307"/>
                  </a:lnTo>
                  <a:lnTo>
                    <a:pt x="71004" y="651393"/>
                  </a:lnTo>
                  <a:lnTo>
                    <a:pt x="62896" y="616117"/>
                  </a:lnTo>
                  <a:lnTo>
                    <a:pt x="59752" y="579785"/>
                  </a:lnTo>
                  <a:lnTo>
                    <a:pt x="59017" y="554487"/>
                  </a:lnTo>
                  <a:lnTo>
                    <a:pt x="58690" y="528907"/>
                  </a:lnTo>
                  <a:lnTo>
                    <a:pt x="58545" y="501308"/>
                  </a:lnTo>
                  <a:lnTo>
                    <a:pt x="58480" y="472812"/>
                  </a:lnTo>
                  <a:lnTo>
                    <a:pt x="58452" y="443917"/>
                  </a:lnTo>
                  <a:lnTo>
                    <a:pt x="58439" y="414845"/>
                  </a:lnTo>
                  <a:lnTo>
                    <a:pt x="58433" y="383529"/>
                  </a:lnTo>
                  <a:lnTo>
                    <a:pt x="59243" y="351488"/>
                  </a:lnTo>
                  <a:lnTo>
                    <a:pt x="62307" y="321018"/>
                  </a:lnTo>
                  <a:lnTo>
                    <a:pt x="64210" y="291245"/>
                  </a:lnTo>
                  <a:lnTo>
                    <a:pt x="65867" y="262594"/>
                  </a:lnTo>
                  <a:lnTo>
                    <a:pt x="69309" y="236336"/>
                  </a:lnTo>
                  <a:lnTo>
                    <a:pt x="73542" y="211140"/>
                  </a:lnTo>
                  <a:lnTo>
                    <a:pt x="78942" y="186417"/>
                  </a:lnTo>
                  <a:lnTo>
                    <a:pt x="90295" y="150498"/>
                  </a:lnTo>
                  <a:lnTo>
                    <a:pt x="99969" y="118937"/>
                  </a:lnTo>
                  <a:lnTo>
                    <a:pt x="112756" y="89839"/>
                  </a:lnTo>
                  <a:lnTo>
                    <a:pt x="136434" y="54125"/>
                  </a:lnTo>
                  <a:lnTo>
                    <a:pt x="160691" y="24506"/>
                  </a:lnTo>
                  <a:lnTo>
                    <a:pt x="193510" y="2690"/>
                  </a:lnTo>
                  <a:lnTo>
                    <a:pt x="202049" y="450"/>
                  </a:lnTo>
                  <a:lnTo>
                    <a:pt x="219733" y="0"/>
                  </a:lnTo>
                  <a:lnTo>
                    <a:pt x="230475" y="2771"/>
                  </a:lnTo>
                  <a:lnTo>
                    <a:pt x="238495" y="8871"/>
                  </a:lnTo>
                  <a:lnTo>
                    <a:pt x="265414" y="45027"/>
                  </a:lnTo>
                  <a:lnTo>
                    <a:pt x="271606" y="54702"/>
                  </a:lnTo>
                  <a:lnTo>
                    <a:pt x="278917" y="86948"/>
                  </a:lnTo>
                  <a:lnTo>
                    <a:pt x="284057" y="122903"/>
                  </a:lnTo>
                  <a:lnTo>
                    <a:pt x="283795" y="143942"/>
                  </a:lnTo>
                  <a:lnTo>
                    <a:pt x="278519" y="174961"/>
                  </a:lnTo>
                  <a:lnTo>
                    <a:pt x="273948" y="192277"/>
                  </a:lnTo>
                  <a:lnTo>
                    <a:pt x="260391" y="216244"/>
                  </a:lnTo>
                  <a:lnTo>
                    <a:pt x="255579" y="221146"/>
                  </a:lnTo>
                  <a:lnTo>
                    <a:pt x="246143" y="228233"/>
                  </a:lnTo>
                  <a:lnTo>
                    <a:pt x="238425" y="234589"/>
                  </a:lnTo>
                  <a:lnTo>
                    <a:pt x="232291" y="237414"/>
                  </a:lnTo>
                  <a:lnTo>
                    <a:pt x="216721" y="240039"/>
                  </a:lnTo>
                  <a:lnTo>
                    <a:pt x="210472" y="243352"/>
                  </a:lnTo>
                  <a:lnTo>
                    <a:pt x="206858" y="243749"/>
                  </a:lnTo>
                  <a:lnTo>
                    <a:pt x="177939" y="239000"/>
                  </a:lnTo>
                  <a:lnTo>
                    <a:pt x="168151" y="232248"/>
                  </a:lnTo>
                  <a:lnTo>
                    <a:pt x="161822" y="226173"/>
                  </a:lnTo>
                  <a:lnTo>
                    <a:pt x="161017" y="221517"/>
                  </a:lnTo>
                  <a:lnTo>
                    <a:pt x="162992" y="217267"/>
                  </a:lnTo>
                  <a:lnTo>
                    <a:pt x="164655" y="214998"/>
                  </a:lnTo>
                  <a:lnTo>
                    <a:pt x="189892" y="19585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3" name="SMARTInkShape-2000"/>
            <p:cNvSpPr/>
            <p:nvPr>
              <p:custDataLst>
                <p:tags r:id="rId30"/>
              </p:custDataLst>
            </p:nvPr>
          </p:nvSpPr>
          <p:spPr>
            <a:xfrm>
              <a:off x="5712920" y="3143911"/>
              <a:ext cx="165951" cy="361349"/>
            </a:xfrm>
            <a:custGeom>
              <a:avLst/>
              <a:gdLst/>
              <a:ahLst/>
              <a:cxnLst/>
              <a:rect l="0" t="0" r="0" b="0"/>
              <a:pathLst>
                <a:path w="165951" h="361349">
                  <a:moveTo>
                    <a:pt x="144498" y="69635"/>
                  </a:moveTo>
                  <a:lnTo>
                    <a:pt x="144498" y="69635"/>
                  </a:lnTo>
                  <a:lnTo>
                    <a:pt x="143687" y="35392"/>
                  </a:lnTo>
                  <a:lnTo>
                    <a:pt x="135482" y="11696"/>
                  </a:lnTo>
                  <a:lnTo>
                    <a:pt x="133618" y="9099"/>
                  </a:lnTo>
                  <a:lnTo>
                    <a:pt x="129384" y="6213"/>
                  </a:lnTo>
                  <a:lnTo>
                    <a:pt x="111821" y="0"/>
                  </a:lnTo>
                  <a:lnTo>
                    <a:pt x="97938" y="3198"/>
                  </a:lnTo>
                  <a:lnTo>
                    <a:pt x="69981" y="17746"/>
                  </a:lnTo>
                  <a:lnTo>
                    <a:pt x="37677" y="45437"/>
                  </a:lnTo>
                  <a:lnTo>
                    <a:pt x="18774" y="70626"/>
                  </a:lnTo>
                  <a:lnTo>
                    <a:pt x="3732" y="102406"/>
                  </a:lnTo>
                  <a:lnTo>
                    <a:pt x="0" y="117936"/>
                  </a:lnTo>
                  <a:lnTo>
                    <a:pt x="1291" y="127890"/>
                  </a:lnTo>
                  <a:lnTo>
                    <a:pt x="8732" y="147505"/>
                  </a:lnTo>
                  <a:lnTo>
                    <a:pt x="32989" y="176750"/>
                  </a:lnTo>
                  <a:lnTo>
                    <a:pt x="65644" y="199679"/>
                  </a:lnTo>
                  <a:lnTo>
                    <a:pt x="97945" y="221679"/>
                  </a:lnTo>
                  <a:lnTo>
                    <a:pt x="133916" y="249703"/>
                  </a:lnTo>
                  <a:lnTo>
                    <a:pt x="155849" y="271755"/>
                  </a:lnTo>
                  <a:lnTo>
                    <a:pt x="162920" y="284610"/>
                  </a:lnTo>
                  <a:lnTo>
                    <a:pt x="165950" y="304437"/>
                  </a:lnTo>
                  <a:lnTo>
                    <a:pt x="164041" y="310053"/>
                  </a:lnTo>
                  <a:lnTo>
                    <a:pt x="142023" y="334986"/>
                  </a:lnTo>
                  <a:lnTo>
                    <a:pt x="106861" y="356906"/>
                  </a:lnTo>
                  <a:lnTo>
                    <a:pt x="101262" y="359612"/>
                  </a:lnTo>
                  <a:lnTo>
                    <a:pt x="91055" y="361348"/>
                  </a:lnTo>
                  <a:lnTo>
                    <a:pt x="89393" y="360679"/>
                  </a:lnTo>
                  <a:lnTo>
                    <a:pt x="88286" y="359422"/>
                  </a:lnTo>
                  <a:lnTo>
                    <a:pt x="86200" y="354762"/>
                  </a:lnTo>
                  <a:lnTo>
                    <a:pt x="86069" y="3471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77" name="SMARTInkShape-Group542"/>
          <p:cNvGrpSpPr/>
          <p:nvPr/>
        </p:nvGrpSpPr>
        <p:grpSpPr>
          <a:xfrm>
            <a:off x="6040007" y="2950665"/>
            <a:ext cx="58430" cy="562326"/>
            <a:chOff x="6040007" y="2950665"/>
            <a:chExt cx="58430" cy="562326"/>
          </a:xfrm>
        </p:grpSpPr>
        <p:sp>
          <p:nvSpPr>
            <p:cNvPr id="33975" name="SMARTInkShape-2001"/>
            <p:cNvSpPr/>
            <p:nvPr>
              <p:custDataLst>
                <p:tags r:id="rId26"/>
              </p:custDataLst>
            </p:nvPr>
          </p:nvSpPr>
          <p:spPr>
            <a:xfrm>
              <a:off x="6076914" y="2950665"/>
              <a:ext cx="21523" cy="36473"/>
            </a:xfrm>
            <a:custGeom>
              <a:avLst/>
              <a:gdLst/>
              <a:ahLst/>
              <a:cxnLst/>
              <a:rect l="0" t="0" r="0" b="0"/>
              <a:pathLst>
                <a:path w="21523" h="36473">
                  <a:moveTo>
                    <a:pt x="14217" y="36472"/>
                  </a:moveTo>
                  <a:lnTo>
                    <a:pt x="14217" y="36472"/>
                  </a:lnTo>
                  <a:lnTo>
                    <a:pt x="14217" y="32595"/>
                  </a:lnTo>
                  <a:lnTo>
                    <a:pt x="12053" y="28528"/>
                  </a:lnTo>
                  <a:lnTo>
                    <a:pt x="4051" y="15427"/>
                  </a:lnTo>
                  <a:lnTo>
                    <a:pt x="0" y="1687"/>
                  </a:lnTo>
                  <a:lnTo>
                    <a:pt x="681" y="1110"/>
                  </a:lnTo>
                  <a:lnTo>
                    <a:pt x="5518" y="297"/>
                  </a:lnTo>
                  <a:lnTo>
                    <a:pt x="12911" y="0"/>
                  </a:lnTo>
                  <a:lnTo>
                    <a:pt x="21522" y="725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6" name="SMARTInkShape-2002"/>
            <p:cNvSpPr/>
            <p:nvPr>
              <p:custDataLst>
                <p:tags r:id="rId27"/>
              </p:custDataLst>
            </p:nvPr>
          </p:nvSpPr>
          <p:spPr>
            <a:xfrm>
              <a:off x="6040007" y="3257367"/>
              <a:ext cx="43821" cy="255624"/>
            </a:xfrm>
            <a:custGeom>
              <a:avLst/>
              <a:gdLst/>
              <a:ahLst/>
              <a:cxnLst/>
              <a:rect l="0" t="0" r="0" b="0"/>
              <a:pathLst>
                <a:path w="43821" h="255624">
                  <a:moveTo>
                    <a:pt x="0" y="0"/>
                  </a:moveTo>
                  <a:lnTo>
                    <a:pt x="0" y="0"/>
                  </a:lnTo>
                  <a:lnTo>
                    <a:pt x="0" y="33641"/>
                  </a:lnTo>
                  <a:lnTo>
                    <a:pt x="2163" y="64923"/>
                  </a:lnTo>
                  <a:lnTo>
                    <a:pt x="6288" y="98664"/>
                  </a:lnTo>
                  <a:lnTo>
                    <a:pt x="7914" y="134963"/>
                  </a:lnTo>
                  <a:lnTo>
                    <a:pt x="17442" y="168602"/>
                  </a:lnTo>
                  <a:lnTo>
                    <a:pt x="23485" y="202416"/>
                  </a:lnTo>
                  <a:lnTo>
                    <a:pt x="32756" y="238460"/>
                  </a:lnTo>
                  <a:lnTo>
                    <a:pt x="36586" y="247183"/>
                  </a:lnTo>
                  <a:lnTo>
                    <a:pt x="43820" y="25562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978" name="SMARTInkShape-2003"/>
          <p:cNvSpPr/>
          <p:nvPr>
            <p:custDataLst>
              <p:tags r:id="rId4"/>
            </p:custDataLst>
          </p:nvPr>
        </p:nvSpPr>
        <p:spPr>
          <a:xfrm>
            <a:off x="5024820" y="4638408"/>
            <a:ext cx="2483191" cy="94270"/>
          </a:xfrm>
          <a:custGeom>
            <a:avLst/>
            <a:gdLst/>
            <a:ahLst/>
            <a:cxnLst/>
            <a:rect l="0" t="0" r="0" b="0"/>
            <a:pathLst>
              <a:path w="2483191" h="94270">
                <a:moveTo>
                  <a:pt x="7302" y="21234"/>
                </a:moveTo>
                <a:lnTo>
                  <a:pt x="7302" y="21234"/>
                </a:lnTo>
                <a:lnTo>
                  <a:pt x="24" y="21234"/>
                </a:lnTo>
                <a:lnTo>
                  <a:pt x="0" y="14946"/>
                </a:lnTo>
                <a:lnTo>
                  <a:pt x="811" y="14607"/>
                </a:lnTo>
                <a:lnTo>
                  <a:pt x="18179" y="13931"/>
                </a:lnTo>
                <a:lnTo>
                  <a:pt x="19422" y="14742"/>
                </a:lnTo>
                <a:lnTo>
                  <a:pt x="20251" y="16095"/>
                </a:lnTo>
                <a:lnTo>
                  <a:pt x="21581" y="20219"/>
                </a:lnTo>
                <a:lnTo>
                  <a:pt x="23927" y="20783"/>
                </a:lnTo>
                <a:lnTo>
                  <a:pt x="39068" y="21208"/>
                </a:lnTo>
                <a:lnTo>
                  <a:pt x="43871" y="23387"/>
                </a:lnTo>
                <a:lnTo>
                  <a:pt x="48711" y="26248"/>
                </a:lnTo>
                <a:lnTo>
                  <a:pt x="56986" y="28236"/>
                </a:lnTo>
                <a:lnTo>
                  <a:pt x="71612" y="29332"/>
                </a:lnTo>
                <a:lnTo>
                  <a:pt x="89086" y="34824"/>
                </a:lnTo>
                <a:lnTo>
                  <a:pt x="107058" y="36593"/>
                </a:lnTo>
                <a:lnTo>
                  <a:pt x="115214" y="40843"/>
                </a:lnTo>
                <a:lnTo>
                  <a:pt x="148098" y="43105"/>
                </a:lnTo>
                <a:lnTo>
                  <a:pt x="183914" y="43144"/>
                </a:lnTo>
                <a:lnTo>
                  <a:pt x="217782" y="43145"/>
                </a:lnTo>
                <a:lnTo>
                  <a:pt x="246609" y="42333"/>
                </a:lnTo>
                <a:lnTo>
                  <a:pt x="278741" y="36292"/>
                </a:lnTo>
                <a:lnTo>
                  <a:pt x="302035" y="35089"/>
                </a:lnTo>
                <a:lnTo>
                  <a:pt x="331916" y="29219"/>
                </a:lnTo>
                <a:lnTo>
                  <a:pt x="356350" y="26508"/>
                </a:lnTo>
                <a:lnTo>
                  <a:pt x="377046" y="22276"/>
                </a:lnTo>
                <a:lnTo>
                  <a:pt x="411412" y="20484"/>
                </a:lnTo>
                <a:lnTo>
                  <a:pt x="440643" y="14613"/>
                </a:lnTo>
                <a:lnTo>
                  <a:pt x="474726" y="13970"/>
                </a:lnTo>
                <a:lnTo>
                  <a:pt x="506104" y="11770"/>
                </a:lnTo>
                <a:lnTo>
                  <a:pt x="540007" y="7079"/>
                </a:lnTo>
                <a:lnTo>
                  <a:pt x="571796" y="6667"/>
                </a:lnTo>
                <a:lnTo>
                  <a:pt x="605735" y="6631"/>
                </a:lnTo>
                <a:lnTo>
                  <a:pt x="641145" y="6627"/>
                </a:lnTo>
                <a:lnTo>
                  <a:pt x="666847" y="5815"/>
                </a:lnTo>
                <a:lnTo>
                  <a:pt x="701268" y="0"/>
                </a:lnTo>
                <a:lnTo>
                  <a:pt x="718306" y="336"/>
                </a:lnTo>
                <a:lnTo>
                  <a:pt x="753958" y="5968"/>
                </a:lnTo>
                <a:lnTo>
                  <a:pt x="788863" y="6569"/>
                </a:lnTo>
                <a:lnTo>
                  <a:pt x="805123" y="7422"/>
                </a:lnTo>
                <a:lnTo>
                  <a:pt x="839991" y="13252"/>
                </a:lnTo>
                <a:lnTo>
                  <a:pt x="876364" y="13871"/>
                </a:lnTo>
                <a:lnTo>
                  <a:pt x="912870" y="13925"/>
                </a:lnTo>
                <a:lnTo>
                  <a:pt x="949385" y="13930"/>
                </a:lnTo>
                <a:lnTo>
                  <a:pt x="985903" y="13931"/>
                </a:lnTo>
                <a:lnTo>
                  <a:pt x="1022420" y="14742"/>
                </a:lnTo>
                <a:lnTo>
                  <a:pt x="1058938" y="20557"/>
                </a:lnTo>
                <a:lnTo>
                  <a:pt x="1095454" y="21175"/>
                </a:lnTo>
                <a:lnTo>
                  <a:pt x="1131973" y="21229"/>
                </a:lnTo>
                <a:lnTo>
                  <a:pt x="1155623" y="23397"/>
                </a:lnTo>
                <a:lnTo>
                  <a:pt x="1192140" y="28086"/>
                </a:lnTo>
                <a:lnTo>
                  <a:pt x="1226495" y="28498"/>
                </a:lnTo>
                <a:lnTo>
                  <a:pt x="1256287" y="29344"/>
                </a:lnTo>
                <a:lnTo>
                  <a:pt x="1292664" y="35164"/>
                </a:lnTo>
                <a:lnTo>
                  <a:pt x="1329169" y="36593"/>
                </a:lnTo>
                <a:lnTo>
                  <a:pt x="1365686" y="42462"/>
                </a:lnTo>
                <a:lnTo>
                  <a:pt x="1402203" y="48104"/>
                </a:lnTo>
                <a:lnTo>
                  <a:pt x="1434513" y="55262"/>
                </a:lnTo>
                <a:lnTo>
                  <a:pt x="1470554" y="63364"/>
                </a:lnTo>
                <a:lnTo>
                  <a:pt x="1500980" y="71014"/>
                </a:lnTo>
                <a:lnTo>
                  <a:pt x="1532067" y="74346"/>
                </a:lnTo>
                <a:lnTo>
                  <a:pt x="1550013" y="78087"/>
                </a:lnTo>
                <a:lnTo>
                  <a:pt x="1586530" y="81688"/>
                </a:lnTo>
                <a:lnTo>
                  <a:pt x="1620787" y="86270"/>
                </a:lnTo>
                <a:lnTo>
                  <a:pt x="1651636" y="90751"/>
                </a:lnTo>
                <a:lnTo>
                  <a:pt x="1681467" y="93806"/>
                </a:lnTo>
                <a:lnTo>
                  <a:pt x="1711523" y="94209"/>
                </a:lnTo>
                <a:lnTo>
                  <a:pt x="1745868" y="94261"/>
                </a:lnTo>
                <a:lnTo>
                  <a:pt x="1779934" y="94268"/>
                </a:lnTo>
                <a:lnTo>
                  <a:pt x="1811952" y="94269"/>
                </a:lnTo>
                <a:lnTo>
                  <a:pt x="1847877" y="94269"/>
                </a:lnTo>
                <a:lnTo>
                  <a:pt x="1878536" y="88488"/>
                </a:lnTo>
                <a:lnTo>
                  <a:pt x="1913721" y="87166"/>
                </a:lnTo>
                <a:lnTo>
                  <a:pt x="1946186" y="86992"/>
                </a:lnTo>
                <a:lnTo>
                  <a:pt x="1979705" y="86969"/>
                </a:lnTo>
                <a:lnTo>
                  <a:pt x="2001295" y="84803"/>
                </a:lnTo>
                <a:lnTo>
                  <a:pt x="2032677" y="80339"/>
                </a:lnTo>
                <a:lnTo>
                  <a:pt x="2067195" y="79751"/>
                </a:lnTo>
                <a:lnTo>
                  <a:pt x="2101286" y="77510"/>
                </a:lnTo>
                <a:lnTo>
                  <a:pt x="2126344" y="73376"/>
                </a:lnTo>
                <a:lnTo>
                  <a:pt x="2159808" y="72492"/>
                </a:lnTo>
                <a:lnTo>
                  <a:pt x="2190935" y="71565"/>
                </a:lnTo>
                <a:lnTo>
                  <a:pt x="2221373" y="66073"/>
                </a:lnTo>
                <a:lnTo>
                  <a:pt x="2251148" y="65189"/>
                </a:lnTo>
                <a:lnTo>
                  <a:pt x="2281198" y="65073"/>
                </a:lnTo>
                <a:lnTo>
                  <a:pt x="2316905" y="65057"/>
                </a:lnTo>
                <a:lnTo>
                  <a:pt x="2332034" y="64244"/>
                </a:lnTo>
                <a:lnTo>
                  <a:pt x="2366323" y="58203"/>
                </a:lnTo>
                <a:lnTo>
                  <a:pt x="2400419" y="57778"/>
                </a:lnTo>
                <a:lnTo>
                  <a:pt x="2427064" y="56942"/>
                </a:lnTo>
                <a:lnTo>
                  <a:pt x="2441028" y="51971"/>
                </a:lnTo>
                <a:lnTo>
                  <a:pt x="2459509" y="50537"/>
                </a:lnTo>
                <a:lnTo>
                  <a:pt x="2467415" y="44168"/>
                </a:lnTo>
                <a:lnTo>
                  <a:pt x="2475558" y="43171"/>
                </a:lnTo>
                <a:lnTo>
                  <a:pt x="2483190" y="43145"/>
                </a:lnTo>
                <a:lnTo>
                  <a:pt x="2475889" y="43145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79" name="SMARTInkShape-2004"/>
          <p:cNvSpPr/>
          <p:nvPr>
            <p:custDataLst>
              <p:tags r:id="rId5"/>
            </p:custDataLst>
          </p:nvPr>
        </p:nvSpPr>
        <p:spPr>
          <a:xfrm>
            <a:off x="642709" y="5010210"/>
            <a:ext cx="2592749" cy="87644"/>
          </a:xfrm>
          <a:custGeom>
            <a:avLst/>
            <a:gdLst/>
            <a:ahLst/>
            <a:cxnLst/>
            <a:rect l="0" t="0" r="0" b="0"/>
            <a:pathLst>
              <a:path w="2592749" h="87644">
                <a:moveTo>
                  <a:pt x="0" y="80339"/>
                </a:moveTo>
                <a:lnTo>
                  <a:pt x="0" y="80339"/>
                </a:lnTo>
                <a:lnTo>
                  <a:pt x="7003" y="80339"/>
                </a:lnTo>
                <a:lnTo>
                  <a:pt x="13566" y="74051"/>
                </a:lnTo>
                <a:lnTo>
                  <a:pt x="20804" y="73125"/>
                </a:lnTo>
                <a:lnTo>
                  <a:pt x="56994" y="73036"/>
                </a:lnTo>
                <a:lnTo>
                  <a:pt x="89088" y="73036"/>
                </a:lnTo>
                <a:lnTo>
                  <a:pt x="94507" y="70872"/>
                </a:lnTo>
                <a:lnTo>
                  <a:pt x="99620" y="68016"/>
                </a:lnTo>
                <a:lnTo>
                  <a:pt x="109515" y="66184"/>
                </a:lnTo>
                <a:lnTo>
                  <a:pt x="144247" y="65738"/>
                </a:lnTo>
                <a:lnTo>
                  <a:pt x="155899" y="66544"/>
                </a:lnTo>
                <a:lnTo>
                  <a:pt x="170107" y="72021"/>
                </a:lnTo>
                <a:lnTo>
                  <a:pt x="203198" y="73009"/>
                </a:lnTo>
                <a:lnTo>
                  <a:pt x="238912" y="73035"/>
                </a:lnTo>
                <a:lnTo>
                  <a:pt x="253104" y="72224"/>
                </a:lnTo>
                <a:lnTo>
                  <a:pt x="275409" y="66748"/>
                </a:lnTo>
                <a:lnTo>
                  <a:pt x="294636" y="66744"/>
                </a:lnTo>
                <a:lnTo>
                  <a:pt x="322881" y="72597"/>
                </a:lnTo>
                <a:lnTo>
                  <a:pt x="355527" y="73010"/>
                </a:lnTo>
                <a:lnTo>
                  <a:pt x="389526" y="73034"/>
                </a:lnTo>
                <a:lnTo>
                  <a:pt x="423604" y="73036"/>
                </a:lnTo>
                <a:lnTo>
                  <a:pt x="457687" y="73036"/>
                </a:lnTo>
                <a:lnTo>
                  <a:pt x="491770" y="79662"/>
                </a:lnTo>
                <a:lnTo>
                  <a:pt x="526004" y="80280"/>
                </a:lnTo>
                <a:lnTo>
                  <a:pt x="562237" y="80336"/>
                </a:lnTo>
                <a:lnTo>
                  <a:pt x="593737" y="80339"/>
                </a:lnTo>
                <a:lnTo>
                  <a:pt x="629814" y="80339"/>
                </a:lnTo>
                <a:lnTo>
                  <a:pt x="664129" y="80339"/>
                </a:lnTo>
                <a:lnTo>
                  <a:pt x="699572" y="80339"/>
                </a:lnTo>
                <a:lnTo>
                  <a:pt x="710180" y="81151"/>
                </a:lnTo>
                <a:lnTo>
                  <a:pt x="745859" y="86966"/>
                </a:lnTo>
                <a:lnTo>
                  <a:pt x="777718" y="87554"/>
                </a:lnTo>
                <a:lnTo>
                  <a:pt x="812017" y="87635"/>
                </a:lnTo>
                <a:lnTo>
                  <a:pt x="841602" y="85478"/>
                </a:lnTo>
                <a:lnTo>
                  <a:pt x="878094" y="80790"/>
                </a:lnTo>
                <a:lnTo>
                  <a:pt x="912348" y="80399"/>
                </a:lnTo>
                <a:lnTo>
                  <a:pt x="936417" y="78187"/>
                </a:lnTo>
                <a:lnTo>
                  <a:pt x="966555" y="73714"/>
                </a:lnTo>
                <a:lnTo>
                  <a:pt x="997033" y="73125"/>
                </a:lnTo>
                <a:lnTo>
                  <a:pt x="1030290" y="70883"/>
                </a:lnTo>
                <a:lnTo>
                  <a:pt x="1061359" y="66411"/>
                </a:lnTo>
                <a:lnTo>
                  <a:pt x="1091960" y="65821"/>
                </a:lnTo>
                <a:lnTo>
                  <a:pt x="1125233" y="65744"/>
                </a:lnTo>
                <a:lnTo>
                  <a:pt x="1156305" y="65734"/>
                </a:lnTo>
                <a:lnTo>
                  <a:pt x="1186905" y="65732"/>
                </a:lnTo>
                <a:lnTo>
                  <a:pt x="1218015" y="65732"/>
                </a:lnTo>
                <a:lnTo>
                  <a:pt x="1248831" y="65732"/>
                </a:lnTo>
                <a:lnTo>
                  <a:pt x="1272481" y="67896"/>
                </a:lnTo>
                <a:lnTo>
                  <a:pt x="1308999" y="72584"/>
                </a:lnTo>
                <a:lnTo>
                  <a:pt x="1338236" y="73788"/>
                </a:lnTo>
                <a:lnTo>
                  <a:pt x="1373146" y="79657"/>
                </a:lnTo>
                <a:lnTo>
                  <a:pt x="1405315" y="80279"/>
                </a:lnTo>
                <a:lnTo>
                  <a:pt x="1441344" y="80334"/>
                </a:lnTo>
                <a:lnTo>
                  <a:pt x="1477007" y="81150"/>
                </a:lnTo>
                <a:lnTo>
                  <a:pt x="1511913" y="86966"/>
                </a:lnTo>
                <a:lnTo>
                  <a:pt x="1548289" y="87583"/>
                </a:lnTo>
                <a:lnTo>
                  <a:pt x="1584717" y="87639"/>
                </a:lnTo>
                <a:lnTo>
                  <a:pt x="1619845" y="87642"/>
                </a:lnTo>
                <a:lnTo>
                  <a:pt x="1655374" y="87643"/>
                </a:lnTo>
                <a:lnTo>
                  <a:pt x="1690958" y="87643"/>
                </a:lnTo>
                <a:lnTo>
                  <a:pt x="1724983" y="87643"/>
                </a:lnTo>
                <a:lnTo>
                  <a:pt x="1757404" y="87643"/>
                </a:lnTo>
                <a:lnTo>
                  <a:pt x="1790777" y="87643"/>
                </a:lnTo>
                <a:lnTo>
                  <a:pt x="1827019" y="87643"/>
                </a:lnTo>
                <a:lnTo>
                  <a:pt x="1859634" y="87643"/>
                </a:lnTo>
                <a:lnTo>
                  <a:pt x="1893025" y="87643"/>
                </a:lnTo>
                <a:lnTo>
                  <a:pt x="1925390" y="87643"/>
                </a:lnTo>
                <a:lnTo>
                  <a:pt x="1961169" y="87643"/>
                </a:lnTo>
                <a:lnTo>
                  <a:pt x="1996233" y="86831"/>
                </a:lnTo>
                <a:lnTo>
                  <a:pt x="2030522" y="81016"/>
                </a:lnTo>
                <a:lnTo>
                  <a:pt x="2066761" y="80379"/>
                </a:lnTo>
                <a:lnTo>
                  <a:pt x="2099714" y="80343"/>
                </a:lnTo>
                <a:lnTo>
                  <a:pt x="2131420" y="80341"/>
                </a:lnTo>
                <a:lnTo>
                  <a:pt x="2141828" y="79528"/>
                </a:lnTo>
                <a:lnTo>
                  <a:pt x="2176416" y="73487"/>
                </a:lnTo>
                <a:lnTo>
                  <a:pt x="2209276" y="73076"/>
                </a:lnTo>
                <a:lnTo>
                  <a:pt x="2242367" y="73039"/>
                </a:lnTo>
                <a:lnTo>
                  <a:pt x="2275477" y="66748"/>
                </a:lnTo>
                <a:lnTo>
                  <a:pt x="2309403" y="65772"/>
                </a:lnTo>
                <a:lnTo>
                  <a:pt x="2332452" y="64926"/>
                </a:lnTo>
                <a:lnTo>
                  <a:pt x="2360570" y="58881"/>
                </a:lnTo>
                <a:lnTo>
                  <a:pt x="2383582" y="57677"/>
                </a:lnTo>
                <a:lnTo>
                  <a:pt x="2411695" y="51580"/>
                </a:lnTo>
                <a:lnTo>
                  <a:pt x="2442545" y="50331"/>
                </a:lnTo>
                <a:lnTo>
                  <a:pt x="2467990" y="44274"/>
                </a:lnTo>
                <a:lnTo>
                  <a:pt x="2485701" y="43070"/>
                </a:lnTo>
                <a:lnTo>
                  <a:pt x="2499926" y="37541"/>
                </a:lnTo>
                <a:lnTo>
                  <a:pt x="2531884" y="35711"/>
                </a:lnTo>
                <a:lnTo>
                  <a:pt x="2541623" y="30739"/>
                </a:lnTo>
                <a:lnTo>
                  <a:pt x="2552377" y="29304"/>
                </a:lnTo>
                <a:lnTo>
                  <a:pt x="2553661" y="28463"/>
                </a:lnTo>
                <a:lnTo>
                  <a:pt x="2554518" y="27091"/>
                </a:lnTo>
                <a:lnTo>
                  <a:pt x="2555088" y="25364"/>
                </a:lnTo>
                <a:lnTo>
                  <a:pt x="2556281" y="24213"/>
                </a:lnTo>
                <a:lnTo>
                  <a:pt x="2563602" y="21302"/>
                </a:lnTo>
                <a:lnTo>
                  <a:pt x="2569144" y="16952"/>
                </a:lnTo>
                <a:lnTo>
                  <a:pt x="2573601" y="15650"/>
                </a:lnTo>
                <a:lnTo>
                  <a:pt x="2575115" y="14491"/>
                </a:lnTo>
                <a:lnTo>
                  <a:pt x="2576796" y="11039"/>
                </a:lnTo>
                <a:lnTo>
                  <a:pt x="2578056" y="9794"/>
                </a:lnTo>
                <a:lnTo>
                  <a:pt x="2585109" y="7401"/>
                </a:lnTo>
                <a:lnTo>
                  <a:pt x="2592748" y="0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95" name="SMARTInkShape-Group545"/>
          <p:cNvGrpSpPr/>
          <p:nvPr/>
        </p:nvGrpSpPr>
        <p:grpSpPr>
          <a:xfrm>
            <a:off x="5623795" y="5499546"/>
            <a:ext cx="1942647" cy="838460"/>
            <a:chOff x="5623795" y="5499546"/>
            <a:chExt cx="1942647" cy="838460"/>
          </a:xfrm>
        </p:grpSpPr>
        <p:sp>
          <p:nvSpPr>
            <p:cNvPr id="33980" name="SMARTInkShape-2005"/>
            <p:cNvSpPr/>
            <p:nvPr>
              <p:custDataLst>
                <p:tags r:id="rId11"/>
              </p:custDataLst>
            </p:nvPr>
          </p:nvSpPr>
          <p:spPr>
            <a:xfrm>
              <a:off x="6865303" y="5528759"/>
              <a:ext cx="153375" cy="328522"/>
            </a:xfrm>
            <a:custGeom>
              <a:avLst/>
              <a:gdLst/>
              <a:ahLst/>
              <a:cxnLst/>
              <a:rect l="0" t="0" r="0" b="0"/>
              <a:pathLst>
                <a:path w="153375" h="328522">
                  <a:moveTo>
                    <a:pt x="0" y="0"/>
                  </a:moveTo>
                  <a:lnTo>
                    <a:pt x="0" y="0"/>
                  </a:lnTo>
                  <a:lnTo>
                    <a:pt x="3878" y="3878"/>
                  </a:lnTo>
                  <a:lnTo>
                    <a:pt x="5781" y="7946"/>
                  </a:lnTo>
                  <a:lnTo>
                    <a:pt x="12935" y="25393"/>
                  </a:lnTo>
                  <a:lnTo>
                    <a:pt x="27658" y="59483"/>
                  </a:lnTo>
                  <a:lnTo>
                    <a:pt x="45250" y="95085"/>
                  </a:lnTo>
                  <a:lnTo>
                    <a:pt x="60815" y="130020"/>
                  </a:lnTo>
                  <a:lnTo>
                    <a:pt x="70677" y="158537"/>
                  </a:lnTo>
                  <a:lnTo>
                    <a:pt x="82706" y="186733"/>
                  </a:lnTo>
                  <a:lnTo>
                    <a:pt x="96615" y="218482"/>
                  </a:lnTo>
                  <a:lnTo>
                    <a:pt x="110875" y="248197"/>
                  </a:lnTo>
                  <a:lnTo>
                    <a:pt x="124013" y="282658"/>
                  </a:lnTo>
                  <a:lnTo>
                    <a:pt x="138611" y="317875"/>
                  </a:lnTo>
                  <a:lnTo>
                    <a:pt x="142215" y="323325"/>
                  </a:lnTo>
                  <a:lnTo>
                    <a:pt x="146521" y="326289"/>
                  </a:lnTo>
                  <a:lnTo>
                    <a:pt x="152973" y="328521"/>
                  </a:lnTo>
                  <a:lnTo>
                    <a:pt x="153374" y="29944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1" name="SMARTInkShape-2006"/>
            <p:cNvSpPr/>
            <p:nvPr>
              <p:custDataLst>
                <p:tags r:id="rId12"/>
              </p:custDataLst>
            </p:nvPr>
          </p:nvSpPr>
          <p:spPr>
            <a:xfrm>
              <a:off x="5623795" y="5500658"/>
              <a:ext cx="240928" cy="729075"/>
            </a:xfrm>
            <a:custGeom>
              <a:avLst/>
              <a:gdLst/>
              <a:ahLst/>
              <a:cxnLst/>
              <a:rect l="0" t="0" r="0" b="0"/>
              <a:pathLst>
                <a:path w="240928" h="729075">
                  <a:moveTo>
                    <a:pt x="14518" y="20799"/>
                  </a:moveTo>
                  <a:lnTo>
                    <a:pt x="14518" y="20799"/>
                  </a:lnTo>
                  <a:lnTo>
                    <a:pt x="14518" y="14511"/>
                  </a:lnTo>
                  <a:lnTo>
                    <a:pt x="8230" y="7296"/>
                  </a:lnTo>
                  <a:lnTo>
                    <a:pt x="7304" y="0"/>
                  </a:lnTo>
                  <a:lnTo>
                    <a:pt x="5090" y="1546"/>
                  </a:lnTo>
                  <a:lnTo>
                    <a:pt x="3364" y="3095"/>
                  </a:lnTo>
                  <a:lnTo>
                    <a:pt x="1446" y="6979"/>
                  </a:lnTo>
                  <a:lnTo>
                    <a:pt x="0" y="27157"/>
                  </a:lnTo>
                  <a:lnTo>
                    <a:pt x="2086" y="60318"/>
                  </a:lnTo>
                  <a:lnTo>
                    <a:pt x="5695" y="87420"/>
                  </a:lnTo>
                  <a:lnTo>
                    <a:pt x="6764" y="118172"/>
                  </a:lnTo>
                  <a:lnTo>
                    <a:pt x="9246" y="152981"/>
                  </a:lnTo>
                  <a:lnTo>
                    <a:pt x="15120" y="188993"/>
                  </a:lnTo>
                  <a:lnTo>
                    <a:pt x="22000" y="225360"/>
                  </a:lnTo>
                  <a:lnTo>
                    <a:pt x="29178" y="259669"/>
                  </a:lnTo>
                  <a:lnTo>
                    <a:pt x="36444" y="290393"/>
                  </a:lnTo>
                  <a:lnTo>
                    <a:pt x="46170" y="322101"/>
                  </a:lnTo>
                  <a:lnTo>
                    <a:pt x="64120" y="346896"/>
                  </a:lnTo>
                  <a:lnTo>
                    <a:pt x="67062" y="350184"/>
                  </a:lnTo>
                  <a:lnTo>
                    <a:pt x="69835" y="351565"/>
                  </a:lnTo>
                  <a:lnTo>
                    <a:pt x="72495" y="351674"/>
                  </a:lnTo>
                  <a:lnTo>
                    <a:pt x="86472" y="346018"/>
                  </a:lnTo>
                  <a:lnTo>
                    <a:pt x="100127" y="335544"/>
                  </a:lnTo>
                  <a:lnTo>
                    <a:pt x="118343" y="304766"/>
                  </a:lnTo>
                  <a:lnTo>
                    <a:pt x="129677" y="281304"/>
                  </a:lnTo>
                  <a:lnTo>
                    <a:pt x="140338" y="253794"/>
                  </a:lnTo>
                  <a:lnTo>
                    <a:pt x="151613" y="225084"/>
                  </a:lnTo>
                  <a:lnTo>
                    <a:pt x="162692" y="190180"/>
                  </a:lnTo>
                  <a:lnTo>
                    <a:pt x="172696" y="159842"/>
                  </a:lnTo>
                  <a:lnTo>
                    <a:pt x="182486" y="134734"/>
                  </a:lnTo>
                  <a:lnTo>
                    <a:pt x="187635" y="124346"/>
                  </a:lnTo>
                  <a:lnTo>
                    <a:pt x="188356" y="121479"/>
                  </a:lnTo>
                  <a:lnTo>
                    <a:pt x="189650" y="119568"/>
                  </a:lnTo>
                  <a:lnTo>
                    <a:pt x="191324" y="118293"/>
                  </a:lnTo>
                  <a:lnTo>
                    <a:pt x="195964" y="116248"/>
                  </a:lnTo>
                  <a:lnTo>
                    <a:pt x="196344" y="116891"/>
                  </a:lnTo>
                  <a:lnTo>
                    <a:pt x="196768" y="119770"/>
                  </a:lnTo>
                  <a:lnTo>
                    <a:pt x="202058" y="129043"/>
                  </a:lnTo>
                  <a:lnTo>
                    <a:pt x="205014" y="160840"/>
                  </a:lnTo>
                  <a:lnTo>
                    <a:pt x="210671" y="196251"/>
                  </a:lnTo>
                  <a:lnTo>
                    <a:pt x="212319" y="231161"/>
                  </a:lnTo>
                  <a:lnTo>
                    <a:pt x="216671" y="260486"/>
                  </a:lnTo>
                  <a:lnTo>
                    <a:pt x="218322" y="294512"/>
                  </a:lnTo>
                  <a:lnTo>
                    <a:pt x="218810" y="330292"/>
                  </a:lnTo>
                  <a:lnTo>
                    <a:pt x="218925" y="354464"/>
                  </a:lnTo>
                  <a:lnTo>
                    <a:pt x="218975" y="380896"/>
                  </a:lnTo>
                  <a:lnTo>
                    <a:pt x="218998" y="408874"/>
                  </a:lnTo>
                  <a:lnTo>
                    <a:pt x="219008" y="437539"/>
                  </a:lnTo>
                  <a:lnTo>
                    <a:pt x="219013" y="466509"/>
                  </a:lnTo>
                  <a:lnTo>
                    <a:pt x="219015" y="494802"/>
                  </a:lnTo>
                  <a:lnTo>
                    <a:pt x="219017" y="520903"/>
                  </a:lnTo>
                  <a:lnTo>
                    <a:pt x="216852" y="548192"/>
                  </a:lnTo>
                  <a:lnTo>
                    <a:pt x="213997" y="575739"/>
                  </a:lnTo>
                  <a:lnTo>
                    <a:pt x="212729" y="601508"/>
                  </a:lnTo>
                  <a:lnTo>
                    <a:pt x="208136" y="634948"/>
                  </a:lnTo>
                  <a:lnTo>
                    <a:pt x="199315" y="668686"/>
                  </a:lnTo>
                  <a:lnTo>
                    <a:pt x="189933" y="702060"/>
                  </a:lnTo>
                  <a:lnTo>
                    <a:pt x="186344" y="712020"/>
                  </a:lnTo>
                  <a:lnTo>
                    <a:pt x="179880" y="719693"/>
                  </a:lnTo>
                  <a:lnTo>
                    <a:pt x="171597" y="724997"/>
                  </a:lnTo>
                  <a:lnTo>
                    <a:pt x="152140" y="728681"/>
                  </a:lnTo>
                  <a:lnTo>
                    <a:pt x="143929" y="729074"/>
                  </a:lnTo>
                  <a:lnTo>
                    <a:pt x="136684" y="724838"/>
                  </a:lnTo>
                  <a:lnTo>
                    <a:pt x="128865" y="717545"/>
                  </a:lnTo>
                  <a:lnTo>
                    <a:pt x="122685" y="708894"/>
                  </a:lnTo>
                  <a:lnTo>
                    <a:pt x="113409" y="676596"/>
                  </a:lnTo>
                  <a:lnTo>
                    <a:pt x="109984" y="641397"/>
                  </a:lnTo>
                  <a:lnTo>
                    <a:pt x="111782" y="619627"/>
                  </a:lnTo>
                  <a:lnTo>
                    <a:pt x="124274" y="583805"/>
                  </a:lnTo>
                  <a:lnTo>
                    <a:pt x="133849" y="567696"/>
                  </a:lnTo>
                  <a:lnTo>
                    <a:pt x="145001" y="559289"/>
                  </a:lnTo>
                  <a:lnTo>
                    <a:pt x="154707" y="555536"/>
                  </a:lnTo>
                  <a:lnTo>
                    <a:pt x="166600" y="554424"/>
                  </a:lnTo>
                  <a:lnTo>
                    <a:pt x="173540" y="556327"/>
                  </a:lnTo>
                  <a:lnTo>
                    <a:pt x="198815" y="573524"/>
                  </a:lnTo>
                  <a:lnTo>
                    <a:pt x="223116" y="609749"/>
                  </a:lnTo>
                  <a:lnTo>
                    <a:pt x="227851" y="619647"/>
                  </a:lnTo>
                  <a:lnTo>
                    <a:pt x="232484" y="625540"/>
                  </a:lnTo>
                  <a:lnTo>
                    <a:pt x="235281" y="626346"/>
                  </a:lnTo>
                  <a:lnTo>
                    <a:pt x="240927" y="62699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2" name="SMARTInkShape-2007"/>
            <p:cNvSpPr/>
            <p:nvPr>
              <p:custDataLst>
                <p:tags r:id="rId13"/>
              </p:custDataLst>
            </p:nvPr>
          </p:nvSpPr>
          <p:spPr>
            <a:xfrm>
              <a:off x="5945262" y="5820901"/>
              <a:ext cx="160477" cy="517105"/>
            </a:xfrm>
            <a:custGeom>
              <a:avLst/>
              <a:gdLst/>
              <a:ahLst/>
              <a:cxnLst/>
              <a:rect l="0" t="0" r="0" b="0"/>
              <a:pathLst>
                <a:path w="160477" h="517105">
                  <a:moveTo>
                    <a:pt x="7102" y="0"/>
                  </a:moveTo>
                  <a:lnTo>
                    <a:pt x="7102" y="0"/>
                  </a:lnTo>
                  <a:lnTo>
                    <a:pt x="3225" y="0"/>
                  </a:lnTo>
                  <a:lnTo>
                    <a:pt x="2083" y="811"/>
                  </a:lnTo>
                  <a:lnTo>
                    <a:pt x="1322" y="2164"/>
                  </a:lnTo>
                  <a:lnTo>
                    <a:pt x="0" y="7438"/>
                  </a:lnTo>
                  <a:lnTo>
                    <a:pt x="615" y="39319"/>
                  </a:lnTo>
                  <a:lnTo>
                    <a:pt x="5580" y="74069"/>
                  </a:lnTo>
                  <a:lnTo>
                    <a:pt x="6651" y="104719"/>
                  </a:lnTo>
                  <a:lnTo>
                    <a:pt x="6969" y="139499"/>
                  </a:lnTo>
                  <a:lnTo>
                    <a:pt x="7043" y="164248"/>
                  </a:lnTo>
                  <a:lnTo>
                    <a:pt x="7076" y="191479"/>
                  </a:lnTo>
                  <a:lnTo>
                    <a:pt x="9255" y="219811"/>
                  </a:lnTo>
                  <a:lnTo>
                    <a:pt x="12115" y="248632"/>
                  </a:lnTo>
                  <a:lnTo>
                    <a:pt x="13387" y="277672"/>
                  </a:lnTo>
                  <a:lnTo>
                    <a:pt x="18282" y="306809"/>
                  </a:lnTo>
                  <a:lnTo>
                    <a:pt x="25055" y="335178"/>
                  </a:lnTo>
                  <a:lnTo>
                    <a:pt x="30770" y="361311"/>
                  </a:lnTo>
                  <a:lnTo>
                    <a:pt x="38550" y="394958"/>
                  </a:lnTo>
                  <a:lnTo>
                    <a:pt x="48449" y="428765"/>
                  </a:lnTo>
                  <a:lnTo>
                    <a:pt x="63092" y="462154"/>
                  </a:lnTo>
                  <a:lnTo>
                    <a:pt x="71210" y="476232"/>
                  </a:lnTo>
                  <a:lnTo>
                    <a:pt x="104078" y="503884"/>
                  </a:lnTo>
                  <a:lnTo>
                    <a:pt x="121641" y="515295"/>
                  </a:lnTo>
                  <a:lnTo>
                    <a:pt x="129961" y="517104"/>
                  </a:lnTo>
                  <a:lnTo>
                    <a:pt x="136906" y="515742"/>
                  </a:lnTo>
                  <a:lnTo>
                    <a:pt x="145377" y="510414"/>
                  </a:lnTo>
                  <a:lnTo>
                    <a:pt x="160476" y="49663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3" name="SMARTInkShape-2008"/>
            <p:cNvSpPr/>
            <p:nvPr>
              <p:custDataLst>
                <p:tags r:id="rId14"/>
              </p:custDataLst>
            </p:nvPr>
          </p:nvSpPr>
          <p:spPr>
            <a:xfrm>
              <a:off x="5923150" y="6032703"/>
              <a:ext cx="153375" cy="84547"/>
            </a:xfrm>
            <a:custGeom>
              <a:avLst/>
              <a:gdLst/>
              <a:ahLst/>
              <a:cxnLst/>
              <a:rect l="0" t="0" r="0" b="0"/>
              <a:pathLst>
                <a:path w="153375" h="84547">
                  <a:moveTo>
                    <a:pt x="0" y="80339"/>
                  </a:moveTo>
                  <a:lnTo>
                    <a:pt x="0" y="80339"/>
                  </a:lnTo>
                  <a:lnTo>
                    <a:pt x="0" y="84215"/>
                  </a:lnTo>
                  <a:lnTo>
                    <a:pt x="812" y="84546"/>
                  </a:lnTo>
                  <a:lnTo>
                    <a:pt x="6289" y="81053"/>
                  </a:lnTo>
                  <a:lnTo>
                    <a:pt x="31076" y="78202"/>
                  </a:lnTo>
                  <a:lnTo>
                    <a:pt x="58592" y="67708"/>
                  </a:lnTo>
                  <a:lnTo>
                    <a:pt x="73083" y="64154"/>
                  </a:lnTo>
                  <a:lnTo>
                    <a:pt x="108034" y="48822"/>
                  </a:lnTo>
                  <a:lnTo>
                    <a:pt x="135793" y="24661"/>
                  </a:lnTo>
                  <a:lnTo>
                    <a:pt x="15337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4" name="SMARTInkShape-2009"/>
            <p:cNvSpPr/>
            <p:nvPr>
              <p:custDataLst>
                <p:tags r:id="rId15"/>
              </p:custDataLst>
            </p:nvPr>
          </p:nvSpPr>
          <p:spPr>
            <a:xfrm>
              <a:off x="6172485" y="5747865"/>
              <a:ext cx="101235" cy="14609"/>
            </a:xfrm>
            <a:custGeom>
              <a:avLst/>
              <a:gdLst/>
              <a:ahLst/>
              <a:cxnLst/>
              <a:rect l="0" t="0" r="0" b="0"/>
              <a:pathLst>
                <a:path w="101235" h="14609">
                  <a:moveTo>
                    <a:pt x="6288" y="14608"/>
                  </a:moveTo>
                  <a:lnTo>
                    <a:pt x="6288" y="14608"/>
                  </a:lnTo>
                  <a:lnTo>
                    <a:pt x="0" y="14608"/>
                  </a:lnTo>
                  <a:lnTo>
                    <a:pt x="5362" y="14608"/>
                  </a:lnTo>
                  <a:lnTo>
                    <a:pt x="9891" y="10731"/>
                  </a:lnTo>
                  <a:lnTo>
                    <a:pt x="16275" y="8827"/>
                  </a:lnTo>
                  <a:lnTo>
                    <a:pt x="51448" y="7331"/>
                  </a:lnTo>
                  <a:lnTo>
                    <a:pt x="73343" y="7306"/>
                  </a:lnTo>
                  <a:lnTo>
                    <a:pt x="78830" y="5141"/>
                  </a:lnTo>
                  <a:lnTo>
                    <a:pt x="83973" y="2285"/>
                  </a:lnTo>
                  <a:lnTo>
                    <a:pt x="93494" y="90"/>
                  </a:lnTo>
                  <a:lnTo>
                    <a:pt x="10123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5" name="SMARTInkShape-2010"/>
            <p:cNvSpPr/>
            <p:nvPr>
              <p:custDataLst>
                <p:tags r:id="rId16"/>
              </p:custDataLst>
            </p:nvPr>
          </p:nvSpPr>
          <p:spPr>
            <a:xfrm>
              <a:off x="6677131" y="5850423"/>
              <a:ext cx="93227" cy="179525"/>
            </a:xfrm>
            <a:custGeom>
              <a:avLst/>
              <a:gdLst/>
              <a:ahLst/>
              <a:cxnLst/>
              <a:rect l="0" t="0" r="0" b="0"/>
              <a:pathLst>
                <a:path w="93227" h="179525">
                  <a:moveTo>
                    <a:pt x="93226" y="14299"/>
                  </a:moveTo>
                  <a:lnTo>
                    <a:pt x="93226" y="14299"/>
                  </a:lnTo>
                  <a:lnTo>
                    <a:pt x="86224" y="14299"/>
                  </a:lnTo>
                  <a:lnTo>
                    <a:pt x="80152" y="9281"/>
                  </a:lnTo>
                  <a:lnTo>
                    <a:pt x="73483" y="7672"/>
                  </a:lnTo>
                  <a:lnTo>
                    <a:pt x="68763" y="7295"/>
                  </a:lnTo>
                  <a:lnTo>
                    <a:pt x="63960" y="4965"/>
                  </a:lnTo>
                  <a:lnTo>
                    <a:pt x="59120" y="2035"/>
                  </a:lnTo>
                  <a:lnTo>
                    <a:pt x="49401" y="156"/>
                  </a:lnTo>
                  <a:lnTo>
                    <a:pt x="46968" y="0"/>
                  </a:lnTo>
                  <a:lnTo>
                    <a:pt x="42101" y="1993"/>
                  </a:lnTo>
                  <a:lnTo>
                    <a:pt x="24910" y="12979"/>
                  </a:lnTo>
                  <a:lnTo>
                    <a:pt x="18772" y="20745"/>
                  </a:lnTo>
                  <a:lnTo>
                    <a:pt x="15504" y="29607"/>
                  </a:lnTo>
                  <a:lnTo>
                    <a:pt x="5174" y="60346"/>
                  </a:lnTo>
                  <a:lnTo>
                    <a:pt x="323" y="80690"/>
                  </a:lnTo>
                  <a:lnTo>
                    <a:pt x="0" y="94120"/>
                  </a:lnTo>
                  <a:lnTo>
                    <a:pt x="8566" y="124905"/>
                  </a:lnTo>
                  <a:lnTo>
                    <a:pt x="16385" y="157600"/>
                  </a:lnTo>
                  <a:lnTo>
                    <a:pt x="26819" y="172443"/>
                  </a:lnTo>
                  <a:lnTo>
                    <a:pt x="33416" y="177907"/>
                  </a:lnTo>
                  <a:lnTo>
                    <a:pt x="36311" y="179366"/>
                  </a:lnTo>
                  <a:lnTo>
                    <a:pt x="39053" y="179524"/>
                  </a:lnTo>
                  <a:lnTo>
                    <a:pt x="44263" y="177539"/>
                  </a:lnTo>
                  <a:lnTo>
                    <a:pt x="51759" y="171857"/>
                  </a:lnTo>
                  <a:lnTo>
                    <a:pt x="71313" y="138242"/>
                  </a:lnTo>
                  <a:lnTo>
                    <a:pt x="75372" y="127813"/>
                  </a:lnTo>
                  <a:lnTo>
                    <a:pt x="83354" y="92871"/>
                  </a:lnTo>
                  <a:lnTo>
                    <a:pt x="85823" y="63443"/>
                  </a:lnTo>
                  <a:lnTo>
                    <a:pt x="83714" y="58322"/>
                  </a:lnTo>
                  <a:lnTo>
                    <a:pt x="72420" y="44658"/>
                  </a:lnTo>
                  <a:lnTo>
                    <a:pt x="71643" y="39975"/>
                  </a:lnTo>
                  <a:lnTo>
                    <a:pt x="70723" y="38720"/>
                  </a:lnTo>
                  <a:lnTo>
                    <a:pt x="69298" y="37883"/>
                  </a:lnTo>
                  <a:lnTo>
                    <a:pt x="63897" y="36430"/>
                  </a:lnTo>
                  <a:lnTo>
                    <a:pt x="57816" y="36239"/>
                  </a:lnTo>
                  <a:lnTo>
                    <a:pt x="57447" y="35417"/>
                  </a:lnTo>
                  <a:lnTo>
                    <a:pt x="56709" y="2890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6" name="SMARTInkShape-2011"/>
            <p:cNvSpPr/>
            <p:nvPr>
              <p:custDataLst>
                <p:tags r:id="rId17"/>
              </p:custDataLst>
            </p:nvPr>
          </p:nvSpPr>
          <p:spPr>
            <a:xfrm>
              <a:off x="7544530" y="5879329"/>
              <a:ext cx="21912" cy="408997"/>
            </a:xfrm>
            <a:custGeom>
              <a:avLst/>
              <a:gdLst/>
              <a:ahLst/>
              <a:cxnLst/>
              <a:rect l="0" t="0" r="0" b="0"/>
              <a:pathLst>
                <a:path w="21912" h="408997">
                  <a:moveTo>
                    <a:pt x="0" y="0"/>
                  </a:moveTo>
                  <a:lnTo>
                    <a:pt x="0" y="0"/>
                  </a:lnTo>
                  <a:lnTo>
                    <a:pt x="0" y="35555"/>
                  </a:lnTo>
                  <a:lnTo>
                    <a:pt x="2164" y="60786"/>
                  </a:lnTo>
                  <a:lnTo>
                    <a:pt x="6627" y="96068"/>
                  </a:lnTo>
                  <a:lnTo>
                    <a:pt x="7170" y="132166"/>
                  </a:lnTo>
                  <a:lnTo>
                    <a:pt x="7264" y="160885"/>
                  </a:lnTo>
                  <a:lnTo>
                    <a:pt x="7291" y="192117"/>
                  </a:lnTo>
                  <a:lnTo>
                    <a:pt x="7301" y="224904"/>
                  </a:lnTo>
                  <a:lnTo>
                    <a:pt x="9466" y="257341"/>
                  </a:lnTo>
                  <a:lnTo>
                    <a:pt x="13085" y="290485"/>
                  </a:lnTo>
                  <a:lnTo>
                    <a:pt x="16320" y="320864"/>
                  </a:lnTo>
                  <a:lnTo>
                    <a:pt x="20255" y="350423"/>
                  </a:lnTo>
                  <a:lnTo>
                    <a:pt x="21766" y="385861"/>
                  </a:lnTo>
                  <a:lnTo>
                    <a:pt x="21911" y="40899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7" name="SMARTInkShape-2012"/>
            <p:cNvSpPr/>
            <p:nvPr>
              <p:custDataLst>
                <p:tags r:id="rId18"/>
              </p:custDataLst>
            </p:nvPr>
          </p:nvSpPr>
          <p:spPr>
            <a:xfrm>
              <a:off x="6186077" y="5806294"/>
              <a:ext cx="109553" cy="14608"/>
            </a:xfrm>
            <a:custGeom>
              <a:avLst/>
              <a:gdLst/>
              <a:ahLst/>
              <a:cxnLst/>
              <a:rect l="0" t="0" r="0" b="0"/>
              <a:pathLst>
                <a:path w="109553" h="14608">
                  <a:moveTo>
                    <a:pt x="0" y="14607"/>
                  </a:moveTo>
                  <a:lnTo>
                    <a:pt x="0" y="14607"/>
                  </a:lnTo>
                  <a:lnTo>
                    <a:pt x="10165" y="14607"/>
                  </a:lnTo>
                  <a:lnTo>
                    <a:pt x="14796" y="12443"/>
                  </a:lnTo>
                  <a:lnTo>
                    <a:pt x="17168" y="10729"/>
                  </a:lnTo>
                  <a:lnTo>
                    <a:pt x="28259" y="8319"/>
                  </a:lnTo>
                  <a:lnTo>
                    <a:pt x="60949" y="7364"/>
                  </a:lnTo>
                  <a:lnTo>
                    <a:pt x="75495" y="6509"/>
                  </a:lnTo>
                  <a:lnTo>
                    <a:pt x="97992" y="452"/>
                  </a:lnTo>
                  <a:lnTo>
                    <a:pt x="109552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8" name="SMARTInkShape-2013"/>
            <p:cNvSpPr/>
            <p:nvPr>
              <p:custDataLst>
                <p:tags r:id="rId19"/>
              </p:custDataLst>
            </p:nvPr>
          </p:nvSpPr>
          <p:spPr>
            <a:xfrm>
              <a:off x="6397878" y="5601795"/>
              <a:ext cx="270231" cy="203937"/>
            </a:xfrm>
            <a:custGeom>
              <a:avLst/>
              <a:gdLst/>
              <a:ahLst/>
              <a:cxnLst/>
              <a:rect l="0" t="0" r="0" b="0"/>
              <a:pathLst>
                <a:path w="270231" h="203937">
                  <a:moveTo>
                    <a:pt x="0" y="51125"/>
                  </a:moveTo>
                  <a:lnTo>
                    <a:pt x="0" y="51125"/>
                  </a:lnTo>
                  <a:lnTo>
                    <a:pt x="0" y="55002"/>
                  </a:lnTo>
                  <a:lnTo>
                    <a:pt x="812" y="56144"/>
                  </a:lnTo>
                  <a:lnTo>
                    <a:pt x="2165" y="56905"/>
                  </a:lnTo>
                  <a:lnTo>
                    <a:pt x="6288" y="58128"/>
                  </a:lnTo>
                  <a:lnTo>
                    <a:pt x="24445" y="75589"/>
                  </a:lnTo>
                  <a:lnTo>
                    <a:pt x="45990" y="111912"/>
                  </a:lnTo>
                  <a:lnTo>
                    <a:pt x="71062" y="147801"/>
                  </a:lnTo>
                  <a:lnTo>
                    <a:pt x="81918" y="166330"/>
                  </a:lnTo>
                  <a:lnTo>
                    <a:pt x="104892" y="191297"/>
                  </a:lnTo>
                  <a:lnTo>
                    <a:pt x="114514" y="198091"/>
                  </a:lnTo>
                  <a:lnTo>
                    <a:pt x="129057" y="202600"/>
                  </a:lnTo>
                  <a:lnTo>
                    <a:pt x="139767" y="203936"/>
                  </a:lnTo>
                  <a:lnTo>
                    <a:pt x="147597" y="199921"/>
                  </a:lnTo>
                  <a:lnTo>
                    <a:pt x="169806" y="179551"/>
                  </a:lnTo>
                  <a:lnTo>
                    <a:pt x="193020" y="145056"/>
                  </a:lnTo>
                  <a:lnTo>
                    <a:pt x="216763" y="109419"/>
                  </a:lnTo>
                  <a:lnTo>
                    <a:pt x="230334" y="76105"/>
                  </a:lnTo>
                  <a:lnTo>
                    <a:pt x="239114" y="57625"/>
                  </a:lnTo>
                  <a:lnTo>
                    <a:pt x="250011" y="41871"/>
                  </a:lnTo>
                  <a:lnTo>
                    <a:pt x="258761" y="17105"/>
                  </a:lnTo>
                  <a:lnTo>
                    <a:pt x="263239" y="11660"/>
                  </a:lnTo>
                  <a:lnTo>
                    <a:pt x="265570" y="10208"/>
                  </a:lnTo>
                  <a:lnTo>
                    <a:pt x="267124" y="8428"/>
                  </a:lnTo>
                  <a:lnTo>
                    <a:pt x="270228" y="6"/>
                  </a:lnTo>
                  <a:lnTo>
                    <a:pt x="27023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9" name="SMARTInkShape-2014"/>
            <p:cNvSpPr/>
            <p:nvPr>
              <p:custDataLst>
                <p:tags r:id="rId20"/>
              </p:custDataLst>
            </p:nvPr>
          </p:nvSpPr>
          <p:spPr>
            <a:xfrm>
              <a:off x="6507759" y="5528759"/>
              <a:ext cx="28887" cy="459985"/>
            </a:xfrm>
            <a:custGeom>
              <a:avLst/>
              <a:gdLst/>
              <a:ahLst/>
              <a:cxnLst/>
              <a:rect l="0" t="0" r="0" b="0"/>
              <a:pathLst>
                <a:path w="28887" h="459985">
                  <a:moveTo>
                    <a:pt x="14279" y="0"/>
                  </a:moveTo>
                  <a:lnTo>
                    <a:pt x="14279" y="0"/>
                  </a:lnTo>
                  <a:lnTo>
                    <a:pt x="10403" y="3878"/>
                  </a:lnTo>
                  <a:lnTo>
                    <a:pt x="8498" y="7946"/>
                  </a:lnTo>
                  <a:lnTo>
                    <a:pt x="7991" y="10167"/>
                  </a:lnTo>
                  <a:lnTo>
                    <a:pt x="2157" y="20373"/>
                  </a:lnTo>
                  <a:lnTo>
                    <a:pt x="0" y="45704"/>
                  </a:lnTo>
                  <a:lnTo>
                    <a:pt x="4757" y="74219"/>
                  </a:lnTo>
                  <a:lnTo>
                    <a:pt x="6318" y="101700"/>
                  </a:lnTo>
                  <a:lnTo>
                    <a:pt x="6781" y="135178"/>
                  </a:lnTo>
                  <a:lnTo>
                    <a:pt x="7729" y="170795"/>
                  </a:lnTo>
                  <a:lnTo>
                    <a:pt x="11978" y="207047"/>
                  </a:lnTo>
                  <a:lnTo>
                    <a:pt x="13598" y="243485"/>
                  </a:lnTo>
                  <a:lnTo>
                    <a:pt x="13265" y="279168"/>
                  </a:lnTo>
                  <a:lnTo>
                    <a:pt x="9200" y="310659"/>
                  </a:lnTo>
                  <a:lnTo>
                    <a:pt x="7636" y="340548"/>
                  </a:lnTo>
                  <a:lnTo>
                    <a:pt x="7171" y="369150"/>
                  </a:lnTo>
                  <a:lnTo>
                    <a:pt x="7001" y="404682"/>
                  </a:lnTo>
                  <a:lnTo>
                    <a:pt x="7789" y="439725"/>
                  </a:lnTo>
                  <a:lnTo>
                    <a:pt x="14414" y="456582"/>
                  </a:lnTo>
                  <a:lnTo>
                    <a:pt x="15992" y="457762"/>
                  </a:lnTo>
                  <a:lnTo>
                    <a:pt x="21255" y="459984"/>
                  </a:lnTo>
                  <a:lnTo>
                    <a:pt x="28886" y="45281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0" name="SMARTInkShape-2015"/>
            <p:cNvSpPr/>
            <p:nvPr>
              <p:custDataLst>
                <p:tags r:id="rId21"/>
              </p:custDataLst>
            </p:nvPr>
          </p:nvSpPr>
          <p:spPr>
            <a:xfrm>
              <a:off x="7376613" y="5893936"/>
              <a:ext cx="43758" cy="306749"/>
            </a:xfrm>
            <a:custGeom>
              <a:avLst/>
              <a:gdLst/>
              <a:ahLst/>
              <a:cxnLst/>
              <a:rect l="0" t="0" r="0" b="0"/>
              <a:pathLst>
                <a:path w="43758" h="306749">
                  <a:moveTo>
                    <a:pt x="14544" y="0"/>
                  </a:moveTo>
                  <a:lnTo>
                    <a:pt x="14544" y="0"/>
                  </a:lnTo>
                  <a:lnTo>
                    <a:pt x="14544" y="6288"/>
                  </a:lnTo>
                  <a:lnTo>
                    <a:pt x="13732" y="6626"/>
                  </a:lnTo>
                  <a:lnTo>
                    <a:pt x="10666" y="7003"/>
                  </a:lnTo>
                  <a:lnTo>
                    <a:pt x="9524" y="7914"/>
                  </a:lnTo>
                  <a:lnTo>
                    <a:pt x="1592" y="22089"/>
                  </a:lnTo>
                  <a:lnTo>
                    <a:pt x="0" y="53851"/>
                  </a:lnTo>
                  <a:lnTo>
                    <a:pt x="754" y="89441"/>
                  </a:lnTo>
                  <a:lnTo>
                    <a:pt x="5719" y="122832"/>
                  </a:lnTo>
                  <a:lnTo>
                    <a:pt x="6939" y="156988"/>
                  </a:lnTo>
                  <a:lnTo>
                    <a:pt x="12200" y="189162"/>
                  </a:lnTo>
                  <a:lnTo>
                    <a:pt x="14081" y="218962"/>
                  </a:lnTo>
                  <a:lnTo>
                    <a:pt x="19501" y="254792"/>
                  </a:lnTo>
                  <a:lnTo>
                    <a:pt x="27490" y="289785"/>
                  </a:lnTo>
                  <a:lnTo>
                    <a:pt x="29224" y="295963"/>
                  </a:lnTo>
                  <a:lnTo>
                    <a:pt x="32700" y="301413"/>
                  </a:lnTo>
                  <a:lnTo>
                    <a:pt x="36949" y="304377"/>
                  </a:lnTo>
                  <a:lnTo>
                    <a:pt x="43757" y="3067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1" name="SMARTInkShape-2016"/>
            <p:cNvSpPr/>
            <p:nvPr>
              <p:custDataLst>
                <p:tags r:id="rId22"/>
              </p:custDataLst>
            </p:nvPr>
          </p:nvSpPr>
          <p:spPr>
            <a:xfrm>
              <a:off x="7310817" y="5959668"/>
              <a:ext cx="130324" cy="29215"/>
            </a:xfrm>
            <a:custGeom>
              <a:avLst/>
              <a:gdLst/>
              <a:ahLst/>
              <a:cxnLst/>
              <a:rect l="0" t="0" r="0" b="0"/>
              <a:pathLst>
                <a:path w="130324" h="29215">
                  <a:moveTo>
                    <a:pt x="0" y="29214"/>
                  </a:moveTo>
                  <a:lnTo>
                    <a:pt x="0" y="29214"/>
                  </a:lnTo>
                  <a:lnTo>
                    <a:pt x="11093" y="29214"/>
                  </a:lnTo>
                  <a:lnTo>
                    <a:pt x="33487" y="21775"/>
                  </a:lnTo>
                  <a:lnTo>
                    <a:pt x="43704" y="16263"/>
                  </a:lnTo>
                  <a:lnTo>
                    <a:pt x="75168" y="14636"/>
                  </a:lnTo>
                  <a:lnTo>
                    <a:pt x="80205" y="16783"/>
                  </a:lnTo>
                  <a:lnTo>
                    <a:pt x="85149" y="19631"/>
                  </a:lnTo>
                  <a:lnTo>
                    <a:pt x="94934" y="21460"/>
                  </a:lnTo>
                  <a:lnTo>
                    <a:pt x="97373" y="21610"/>
                  </a:lnTo>
                  <a:lnTo>
                    <a:pt x="102247" y="19613"/>
                  </a:lnTo>
                  <a:lnTo>
                    <a:pt x="107118" y="16832"/>
                  </a:lnTo>
                  <a:lnTo>
                    <a:pt x="114422" y="14454"/>
                  </a:lnTo>
                  <a:lnTo>
                    <a:pt x="122718" y="8405"/>
                  </a:lnTo>
                  <a:lnTo>
                    <a:pt x="130323" y="7400"/>
                  </a:lnTo>
                  <a:lnTo>
                    <a:pt x="128792" y="5182"/>
                  </a:lnTo>
                  <a:lnTo>
                    <a:pt x="12416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2" name="SMARTInkShape-2017"/>
            <p:cNvSpPr/>
            <p:nvPr>
              <p:custDataLst>
                <p:tags r:id="rId23"/>
              </p:custDataLst>
            </p:nvPr>
          </p:nvSpPr>
          <p:spPr>
            <a:xfrm>
              <a:off x="7092728" y="6047310"/>
              <a:ext cx="115842" cy="36518"/>
            </a:xfrm>
            <a:custGeom>
              <a:avLst/>
              <a:gdLst/>
              <a:ahLst/>
              <a:cxnLst/>
              <a:rect l="0" t="0" r="0" b="0"/>
              <a:pathLst>
                <a:path w="115842" h="36518">
                  <a:moveTo>
                    <a:pt x="6288" y="36517"/>
                  </a:moveTo>
                  <a:lnTo>
                    <a:pt x="6288" y="36517"/>
                  </a:lnTo>
                  <a:lnTo>
                    <a:pt x="0" y="36517"/>
                  </a:lnTo>
                  <a:lnTo>
                    <a:pt x="3162" y="36517"/>
                  </a:lnTo>
                  <a:lnTo>
                    <a:pt x="7063" y="34354"/>
                  </a:lnTo>
                  <a:lnTo>
                    <a:pt x="11501" y="31498"/>
                  </a:lnTo>
                  <a:lnTo>
                    <a:pt x="18562" y="29079"/>
                  </a:lnTo>
                  <a:lnTo>
                    <a:pt x="26606" y="24395"/>
                  </a:lnTo>
                  <a:lnTo>
                    <a:pt x="38096" y="21835"/>
                  </a:lnTo>
                  <a:lnTo>
                    <a:pt x="60609" y="10329"/>
                  </a:lnTo>
                  <a:lnTo>
                    <a:pt x="93974" y="5316"/>
                  </a:lnTo>
                  <a:lnTo>
                    <a:pt x="107431" y="700"/>
                  </a:lnTo>
                  <a:lnTo>
                    <a:pt x="11584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3" name="SMARTInkShape-2018"/>
            <p:cNvSpPr/>
            <p:nvPr>
              <p:custDataLst>
                <p:tags r:id="rId24"/>
              </p:custDataLst>
            </p:nvPr>
          </p:nvSpPr>
          <p:spPr>
            <a:xfrm>
              <a:off x="7121018" y="5762473"/>
              <a:ext cx="138676" cy="463953"/>
            </a:xfrm>
            <a:custGeom>
              <a:avLst/>
              <a:gdLst/>
              <a:ahLst/>
              <a:cxnLst/>
              <a:rect l="0" t="0" r="0" b="0"/>
              <a:pathLst>
                <a:path w="138676" h="463953">
                  <a:moveTo>
                    <a:pt x="36426" y="0"/>
                  </a:moveTo>
                  <a:lnTo>
                    <a:pt x="36426" y="0"/>
                  </a:lnTo>
                  <a:lnTo>
                    <a:pt x="32548" y="0"/>
                  </a:lnTo>
                  <a:lnTo>
                    <a:pt x="31407" y="811"/>
                  </a:lnTo>
                  <a:lnTo>
                    <a:pt x="30645" y="2164"/>
                  </a:lnTo>
                  <a:lnTo>
                    <a:pt x="30138" y="3877"/>
                  </a:lnTo>
                  <a:lnTo>
                    <a:pt x="17535" y="25391"/>
                  </a:lnTo>
                  <a:lnTo>
                    <a:pt x="8912" y="60653"/>
                  </a:lnTo>
                  <a:lnTo>
                    <a:pt x="7548" y="91959"/>
                  </a:lnTo>
                  <a:lnTo>
                    <a:pt x="3434" y="119848"/>
                  </a:lnTo>
                  <a:lnTo>
                    <a:pt x="953" y="152547"/>
                  </a:lnTo>
                  <a:lnTo>
                    <a:pt x="219" y="187933"/>
                  </a:lnTo>
                  <a:lnTo>
                    <a:pt x="0" y="224116"/>
                  </a:lnTo>
                  <a:lnTo>
                    <a:pt x="3813" y="260535"/>
                  </a:lnTo>
                  <a:lnTo>
                    <a:pt x="6205" y="297021"/>
                  </a:lnTo>
                  <a:lnTo>
                    <a:pt x="6913" y="329654"/>
                  </a:lnTo>
                  <a:lnTo>
                    <a:pt x="11001" y="359880"/>
                  </a:lnTo>
                  <a:lnTo>
                    <a:pt x="20464" y="393343"/>
                  </a:lnTo>
                  <a:lnTo>
                    <a:pt x="37881" y="426892"/>
                  </a:lnTo>
                  <a:lnTo>
                    <a:pt x="53381" y="453670"/>
                  </a:lnTo>
                  <a:lnTo>
                    <a:pt x="60462" y="457254"/>
                  </a:lnTo>
                  <a:lnTo>
                    <a:pt x="68208" y="459658"/>
                  </a:lnTo>
                  <a:lnTo>
                    <a:pt x="74355" y="463432"/>
                  </a:lnTo>
                  <a:lnTo>
                    <a:pt x="77130" y="463952"/>
                  </a:lnTo>
                  <a:lnTo>
                    <a:pt x="79792" y="463486"/>
                  </a:lnTo>
                  <a:lnTo>
                    <a:pt x="85725" y="461617"/>
                  </a:lnTo>
                  <a:lnTo>
                    <a:pt x="106332" y="459441"/>
                  </a:lnTo>
                  <a:lnTo>
                    <a:pt x="116627" y="452202"/>
                  </a:lnTo>
                  <a:lnTo>
                    <a:pt x="121572" y="448486"/>
                  </a:lnTo>
                  <a:lnTo>
                    <a:pt x="126476" y="446835"/>
                  </a:lnTo>
                  <a:lnTo>
                    <a:pt x="128108" y="445584"/>
                  </a:lnTo>
                  <a:lnTo>
                    <a:pt x="138337" y="431307"/>
                  </a:lnTo>
                  <a:lnTo>
                    <a:pt x="138675" y="42360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4" name="SMARTInkShape-2019"/>
            <p:cNvSpPr/>
            <p:nvPr>
              <p:custDataLst>
                <p:tags r:id="rId25"/>
              </p:custDataLst>
            </p:nvPr>
          </p:nvSpPr>
          <p:spPr>
            <a:xfrm>
              <a:off x="6909136" y="5499546"/>
              <a:ext cx="109542" cy="312901"/>
            </a:xfrm>
            <a:custGeom>
              <a:avLst/>
              <a:gdLst/>
              <a:ahLst/>
              <a:cxnLst/>
              <a:rect l="0" t="0" r="0" b="0"/>
              <a:pathLst>
                <a:path w="109542" h="312901">
                  <a:moveTo>
                    <a:pt x="109541" y="0"/>
                  </a:moveTo>
                  <a:lnTo>
                    <a:pt x="109541" y="0"/>
                  </a:lnTo>
                  <a:lnTo>
                    <a:pt x="109541" y="7214"/>
                  </a:lnTo>
                  <a:lnTo>
                    <a:pt x="101597" y="17401"/>
                  </a:lnTo>
                  <a:lnTo>
                    <a:pt x="85159" y="48854"/>
                  </a:lnTo>
                  <a:lnTo>
                    <a:pt x="74639" y="79860"/>
                  </a:lnTo>
                  <a:lnTo>
                    <a:pt x="63133" y="107699"/>
                  </a:lnTo>
                  <a:lnTo>
                    <a:pt x="53413" y="136504"/>
                  </a:lnTo>
                  <a:lnTo>
                    <a:pt x="41425" y="165597"/>
                  </a:lnTo>
                  <a:lnTo>
                    <a:pt x="32374" y="193964"/>
                  </a:lnTo>
                  <a:lnTo>
                    <a:pt x="22044" y="225771"/>
                  </a:lnTo>
                  <a:lnTo>
                    <a:pt x="9746" y="261220"/>
                  </a:lnTo>
                  <a:lnTo>
                    <a:pt x="3241" y="273962"/>
                  </a:lnTo>
                  <a:lnTo>
                    <a:pt x="26" y="305193"/>
                  </a:lnTo>
                  <a:lnTo>
                    <a:pt x="0" y="310164"/>
                  </a:lnTo>
                  <a:lnTo>
                    <a:pt x="807" y="311461"/>
                  </a:lnTo>
                  <a:lnTo>
                    <a:pt x="2158" y="312324"/>
                  </a:lnTo>
                  <a:lnTo>
                    <a:pt x="3868" y="312900"/>
                  </a:lnTo>
                  <a:lnTo>
                    <a:pt x="5822" y="312472"/>
                  </a:lnTo>
                  <a:lnTo>
                    <a:pt x="13280" y="307662"/>
                  </a:lnTo>
                  <a:lnTo>
                    <a:pt x="21899" y="29944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98" name="SMARTInkShape-Group546"/>
          <p:cNvGrpSpPr/>
          <p:nvPr/>
        </p:nvGrpSpPr>
        <p:grpSpPr>
          <a:xfrm>
            <a:off x="6624287" y="5455725"/>
            <a:ext cx="1161260" cy="934851"/>
            <a:chOff x="6624287" y="5455725"/>
            <a:chExt cx="1161260" cy="934851"/>
          </a:xfrm>
        </p:grpSpPr>
        <p:sp>
          <p:nvSpPr>
            <p:cNvPr id="33996" name="SMARTInkShape-2020"/>
            <p:cNvSpPr/>
            <p:nvPr>
              <p:custDataLst>
                <p:tags r:id="rId9"/>
              </p:custDataLst>
            </p:nvPr>
          </p:nvSpPr>
          <p:spPr>
            <a:xfrm>
              <a:off x="6624287" y="5455725"/>
              <a:ext cx="1161260" cy="934851"/>
            </a:xfrm>
            <a:custGeom>
              <a:avLst/>
              <a:gdLst/>
              <a:ahLst/>
              <a:cxnLst/>
              <a:rect l="0" t="0" r="0" b="0"/>
              <a:pathLst>
                <a:path w="1161260" h="934851">
                  <a:moveTo>
                    <a:pt x="1161259" y="0"/>
                  </a:moveTo>
                  <a:lnTo>
                    <a:pt x="1161259" y="0"/>
                  </a:lnTo>
                  <a:lnTo>
                    <a:pt x="1129241" y="812"/>
                  </a:lnTo>
                  <a:lnTo>
                    <a:pt x="1105216" y="10166"/>
                  </a:lnTo>
                  <a:lnTo>
                    <a:pt x="1072170" y="34548"/>
                  </a:lnTo>
                  <a:lnTo>
                    <a:pt x="1036909" y="66434"/>
                  </a:lnTo>
                  <a:lnTo>
                    <a:pt x="1003971" y="95084"/>
                  </a:lnTo>
                  <a:lnTo>
                    <a:pt x="975799" y="116898"/>
                  </a:lnTo>
                  <a:lnTo>
                    <a:pt x="946893" y="142657"/>
                  </a:lnTo>
                  <a:lnTo>
                    <a:pt x="917770" y="166970"/>
                  </a:lnTo>
                  <a:lnTo>
                    <a:pt x="888583" y="193469"/>
                  </a:lnTo>
                  <a:lnTo>
                    <a:pt x="855500" y="221878"/>
                  </a:lnTo>
                  <a:lnTo>
                    <a:pt x="823878" y="246977"/>
                  </a:lnTo>
                  <a:lnTo>
                    <a:pt x="790072" y="273710"/>
                  </a:lnTo>
                  <a:lnTo>
                    <a:pt x="754359" y="298311"/>
                  </a:lnTo>
                  <a:lnTo>
                    <a:pt x="721956" y="324897"/>
                  </a:lnTo>
                  <a:lnTo>
                    <a:pt x="687920" y="353331"/>
                  </a:lnTo>
                  <a:lnTo>
                    <a:pt x="652138" y="382315"/>
                  </a:lnTo>
                  <a:lnTo>
                    <a:pt x="625801" y="399573"/>
                  </a:lnTo>
                  <a:lnTo>
                    <a:pt x="599489" y="416169"/>
                  </a:lnTo>
                  <a:lnTo>
                    <a:pt x="565615" y="443763"/>
                  </a:lnTo>
                  <a:lnTo>
                    <a:pt x="529429" y="471685"/>
                  </a:lnTo>
                  <a:lnTo>
                    <a:pt x="502286" y="487983"/>
                  </a:lnTo>
                  <a:lnTo>
                    <a:pt x="467386" y="514721"/>
                  </a:lnTo>
                  <a:lnTo>
                    <a:pt x="442251" y="531455"/>
                  </a:lnTo>
                  <a:lnTo>
                    <a:pt x="416472" y="547007"/>
                  </a:lnTo>
                  <a:lnTo>
                    <a:pt x="382900" y="570262"/>
                  </a:lnTo>
                  <a:lnTo>
                    <a:pt x="347615" y="596537"/>
                  </a:lnTo>
                  <a:lnTo>
                    <a:pt x="312274" y="620103"/>
                  </a:lnTo>
                  <a:lnTo>
                    <a:pt x="280073" y="643314"/>
                  </a:lnTo>
                  <a:lnTo>
                    <a:pt x="246007" y="669578"/>
                  </a:lnTo>
                  <a:lnTo>
                    <a:pt x="214995" y="693138"/>
                  </a:lnTo>
                  <a:lnTo>
                    <a:pt x="184435" y="716350"/>
                  </a:lnTo>
                  <a:lnTo>
                    <a:pt x="151668" y="743425"/>
                  </a:lnTo>
                  <a:lnTo>
                    <a:pt x="125006" y="772005"/>
                  </a:lnTo>
                  <a:lnTo>
                    <a:pt x="97722" y="801031"/>
                  </a:lnTo>
                  <a:lnTo>
                    <a:pt x="73047" y="830190"/>
                  </a:lnTo>
                  <a:lnTo>
                    <a:pt x="46349" y="860200"/>
                  </a:lnTo>
                  <a:lnTo>
                    <a:pt x="21599" y="895458"/>
                  </a:lnTo>
                  <a:lnTo>
                    <a:pt x="0" y="9348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7" name="SMARTInkShape-2021"/>
            <p:cNvSpPr/>
            <p:nvPr>
              <p:custDataLst>
                <p:tags r:id="rId10"/>
              </p:custDataLst>
            </p:nvPr>
          </p:nvSpPr>
          <p:spPr>
            <a:xfrm>
              <a:off x="6923732" y="5528759"/>
              <a:ext cx="752262" cy="700673"/>
            </a:xfrm>
            <a:custGeom>
              <a:avLst/>
              <a:gdLst/>
              <a:ahLst/>
              <a:cxnLst/>
              <a:rect l="0" t="0" r="0" b="0"/>
              <a:pathLst>
                <a:path w="752262" h="700673">
                  <a:moveTo>
                    <a:pt x="0" y="0"/>
                  </a:moveTo>
                  <a:lnTo>
                    <a:pt x="0" y="0"/>
                  </a:lnTo>
                  <a:lnTo>
                    <a:pt x="0" y="11093"/>
                  </a:lnTo>
                  <a:lnTo>
                    <a:pt x="811" y="12264"/>
                  </a:lnTo>
                  <a:lnTo>
                    <a:pt x="2164" y="13046"/>
                  </a:lnTo>
                  <a:lnTo>
                    <a:pt x="14042" y="18177"/>
                  </a:lnTo>
                  <a:lnTo>
                    <a:pt x="20577" y="24580"/>
                  </a:lnTo>
                  <a:lnTo>
                    <a:pt x="26999" y="32024"/>
                  </a:lnTo>
                  <a:lnTo>
                    <a:pt x="63400" y="63645"/>
                  </a:lnTo>
                  <a:lnTo>
                    <a:pt x="98808" y="96420"/>
                  </a:lnTo>
                  <a:lnTo>
                    <a:pt x="134136" y="125878"/>
                  </a:lnTo>
                  <a:lnTo>
                    <a:pt x="167066" y="149837"/>
                  </a:lnTo>
                  <a:lnTo>
                    <a:pt x="197826" y="176029"/>
                  </a:lnTo>
                  <a:lnTo>
                    <a:pt x="234318" y="206811"/>
                  </a:lnTo>
                  <a:lnTo>
                    <a:pt x="260942" y="234399"/>
                  </a:lnTo>
                  <a:lnTo>
                    <a:pt x="286412" y="263130"/>
                  </a:lnTo>
                  <a:lnTo>
                    <a:pt x="314518" y="294366"/>
                  </a:lnTo>
                  <a:lnTo>
                    <a:pt x="343403" y="327154"/>
                  </a:lnTo>
                  <a:lnTo>
                    <a:pt x="372520" y="357427"/>
                  </a:lnTo>
                  <a:lnTo>
                    <a:pt x="401705" y="389119"/>
                  </a:lnTo>
                  <a:lnTo>
                    <a:pt x="430910" y="422043"/>
                  </a:lnTo>
                  <a:lnTo>
                    <a:pt x="462285" y="452356"/>
                  </a:lnTo>
                  <a:lnTo>
                    <a:pt x="492952" y="481896"/>
                  </a:lnTo>
                  <a:lnTo>
                    <a:pt x="519621" y="511206"/>
                  </a:lnTo>
                  <a:lnTo>
                    <a:pt x="545917" y="540449"/>
                  </a:lnTo>
                  <a:lnTo>
                    <a:pt x="571290" y="569672"/>
                  </a:lnTo>
                  <a:lnTo>
                    <a:pt x="605067" y="604750"/>
                  </a:lnTo>
                  <a:lnTo>
                    <a:pt x="640397" y="640356"/>
                  </a:lnTo>
                  <a:lnTo>
                    <a:pt x="676657" y="676656"/>
                  </a:lnTo>
                  <a:lnTo>
                    <a:pt x="705994" y="695830"/>
                  </a:lnTo>
                  <a:lnTo>
                    <a:pt x="716733" y="699565"/>
                  </a:lnTo>
                  <a:lnTo>
                    <a:pt x="725054" y="700672"/>
                  </a:lnTo>
                  <a:lnTo>
                    <a:pt x="742462" y="694809"/>
                  </a:lnTo>
                  <a:lnTo>
                    <a:pt x="752261" y="68653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02" name="SMARTInkShape-Group547"/>
          <p:cNvGrpSpPr/>
          <p:nvPr/>
        </p:nvGrpSpPr>
        <p:grpSpPr>
          <a:xfrm>
            <a:off x="598888" y="5769777"/>
            <a:ext cx="3133206" cy="233713"/>
            <a:chOff x="598888" y="5769777"/>
            <a:chExt cx="3133206" cy="233713"/>
          </a:xfrm>
        </p:grpSpPr>
        <p:sp>
          <p:nvSpPr>
            <p:cNvPr id="33999" name="SMARTInkShape-2022"/>
            <p:cNvSpPr/>
            <p:nvPr>
              <p:custDataLst>
                <p:tags r:id="rId6"/>
              </p:custDataLst>
            </p:nvPr>
          </p:nvSpPr>
          <p:spPr>
            <a:xfrm>
              <a:off x="598888" y="5769777"/>
              <a:ext cx="803388" cy="73036"/>
            </a:xfrm>
            <a:custGeom>
              <a:avLst/>
              <a:gdLst/>
              <a:ahLst/>
              <a:cxnLst/>
              <a:rect l="0" t="0" r="0" b="0"/>
              <a:pathLst>
                <a:path w="803388" h="73036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20" y="811"/>
                  </a:lnTo>
                  <a:lnTo>
                    <a:pt x="5781" y="2163"/>
                  </a:lnTo>
                  <a:lnTo>
                    <a:pt x="6289" y="3876"/>
                  </a:lnTo>
                  <a:lnTo>
                    <a:pt x="7439" y="5018"/>
                  </a:lnTo>
                  <a:lnTo>
                    <a:pt x="10880" y="6287"/>
                  </a:lnTo>
                  <a:lnTo>
                    <a:pt x="27476" y="8097"/>
                  </a:lnTo>
                  <a:lnTo>
                    <a:pt x="35167" y="13589"/>
                  </a:lnTo>
                  <a:lnTo>
                    <a:pt x="42082" y="14406"/>
                  </a:lnTo>
                  <a:lnTo>
                    <a:pt x="71418" y="15416"/>
                  </a:lnTo>
                  <a:lnTo>
                    <a:pt x="91835" y="21233"/>
                  </a:lnTo>
                  <a:lnTo>
                    <a:pt x="100426" y="22521"/>
                  </a:lnTo>
                  <a:lnTo>
                    <a:pt x="118249" y="28171"/>
                  </a:lnTo>
                  <a:lnTo>
                    <a:pt x="152054" y="29186"/>
                  </a:lnTo>
                  <a:lnTo>
                    <a:pt x="188501" y="22210"/>
                  </a:lnTo>
                  <a:lnTo>
                    <a:pt x="221601" y="22738"/>
                  </a:lnTo>
                  <a:lnTo>
                    <a:pt x="250760" y="28538"/>
                  </a:lnTo>
                  <a:lnTo>
                    <a:pt x="265363" y="29825"/>
                  </a:lnTo>
                  <a:lnTo>
                    <a:pt x="295387" y="35822"/>
                  </a:lnTo>
                  <a:lnTo>
                    <a:pt x="319832" y="38544"/>
                  </a:lnTo>
                  <a:lnTo>
                    <a:pt x="340530" y="42778"/>
                  </a:lnTo>
                  <a:lnTo>
                    <a:pt x="376307" y="43729"/>
                  </a:lnTo>
                  <a:lnTo>
                    <a:pt x="405884" y="43808"/>
                  </a:lnTo>
                  <a:lnTo>
                    <a:pt x="440085" y="43819"/>
                  </a:lnTo>
                  <a:lnTo>
                    <a:pt x="459866" y="44632"/>
                  </a:lnTo>
                  <a:lnTo>
                    <a:pt x="490424" y="50108"/>
                  </a:lnTo>
                  <a:lnTo>
                    <a:pt x="523833" y="50990"/>
                  </a:lnTo>
                  <a:lnTo>
                    <a:pt x="542026" y="53248"/>
                  </a:lnTo>
                  <a:lnTo>
                    <a:pt x="577184" y="57745"/>
                  </a:lnTo>
                  <a:lnTo>
                    <a:pt x="609645" y="58338"/>
                  </a:lnTo>
                  <a:lnTo>
                    <a:pt x="641000" y="58415"/>
                  </a:lnTo>
                  <a:lnTo>
                    <a:pt x="671849" y="58426"/>
                  </a:lnTo>
                  <a:lnTo>
                    <a:pt x="708294" y="58427"/>
                  </a:lnTo>
                  <a:lnTo>
                    <a:pt x="744314" y="58427"/>
                  </a:lnTo>
                  <a:lnTo>
                    <a:pt x="779040" y="58427"/>
                  </a:lnTo>
                  <a:lnTo>
                    <a:pt x="787337" y="58427"/>
                  </a:lnTo>
                  <a:lnTo>
                    <a:pt x="803387" y="7303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0" name="SMARTInkShape-2023"/>
            <p:cNvSpPr/>
            <p:nvPr>
              <p:custDataLst>
                <p:tags r:id="rId7"/>
              </p:custDataLst>
            </p:nvPr>
          </p:nvSpPr>
          <p:spPr>
            <a:xfrm>
              <a:off x="1891610" y="5959756"/>
              <a:ext cx="1840484" cy="43734"/>
            </a:xfrm>
            <a:custGeom>
              <a:avLst/>
              <a:gdLst/>
              <a:ahLst/>
              <a:cxnLst/>
              <a:rect l="0" t="0" r="0" b="0"/>
              <a:pathLst>
                <a:path w="1840484" h="43734">
                  <a:moveTo>
                    <a:pt x="0" y="29126"/>
                  </a:moveTo>
                  <a:lnTo>
                    <a:pt x="0" y="29126"/>
                  </a:lnTo>
                  <a:lnTo>
                    <a:pt x="7755" y="29126"/>
                  </a:lnTo>
                  <a:lnTo>
                    <a:pt x="13726" y="26962"/>
                  </a:lnTo>
                  <a:lnTo>
                    <a:pt x="16454" y="25248"/>
                  </a:lnTo>
                  <a:lnTo>
                    <a:pt x="50807" y="22273"/>
                  </a:lnTo>
                  <a:lnTo>
                    <a:pt x="80276" y="21911"/>
                  </a:lnTo>
                  <a:lnTo>
                    <a:pt x="109541" y="21840"/>
                  </a:lnTo>
                  <a:lnTo>
                    <a:pt x="138765" y="21825"/>
                  </a:lnTo>
                  <a:lnTo>
                    <a:pt x="171858" y="21823"/>
                  </a:lnTo>
                  <a:lnTo>
                    <a:pt x="203822" y="21822"/>
                  </a:lnTo>
                  <a:lnTo>
                    <a:pt x="233579" y="21822"/>
                  </a:lnTo>
                  <a:lnTo>
                    <a:pt x="266778" y="21822"/>
                  </a:lnTo>
                  <a:lnTo>
                    <a:pt x="299574" y="21822"/>
                  </a:lnTo>
                  <a:lnTo>
                    <a:pt x="334305" y="21822"/>
                  </a:lnTo>
                  <a:lnTo>
                    <a:pt x="364849" y="21822"/>
                  </a:lnTo>
                  <a:lnTo>
                    <a:pt x="399345" y="21822"/>
                  </a:lnTo>
                  <a:lnTo>
                    <a:pt x="432608" y="21822"/>
                  </a:lnTo>
                  <a:lnTo>
                    <a:pt x="466318" y="21822"/>
                  </a:lnTo>
                  <a:lnTo>
                    <a:pt x="501440" y="21822"/>
                  </a:lnTo>
                  <a:lnTo>
                    <a:pt x="534826" y="23987"/>
                  </a:lnTo>
                  <a:lnTo>
                    <a:pt x="568562" y="28110"/>
                  </a:lnTo>
                  <a:lnTo>
                    <a:pt x="599480" y="28925"/>
                  </a:lnTo>
                  <a:lnTo>
                    <a:pt x="626565" y="29066"/>
                  </a:lnTo>
                  <a:lnTo>
                    <a:pt x="662633" y="31278"/>
                  </a:lnTo>
                  <a:lnTo>
                    <a:pt x="693442" y="35412"/>
                  </a:lnTo>
                  <a:lnTo>
                    <a:pt x="728802" y="36228"/>
                  </a:lnTo>
                  <a:lnTo>
                    <a:pt x="764880" y="36390"/>
                  </a:lnTo>
                  <a:lnTo>
                    <a:pt x="799568" y="40299"/>
                  </a:lnTo>
                  <a:lnTo>
                    <a:pt x="832658" y="43054"/>
                  </a:lnTo>
                  <a:lnTo>
                    <a:pt x="867447" y="43598"/>
                  </a:lnTo>
                  <a:lnTo>
                    <a:pt x="901879" y="43706"/>
                  </a:lnTo>
                  <a:lnTo>
                    <a:pt x="934919" y="43728"/>
                  </a:lnTo>
                  <a:lnTo>
                    <a:pt x="969698" y="43732"/>
                  </a:lnTo>
                  <a:lnTo>
                    <a:pt x="1004129" y="43732"/>
                  </a:lnTo>
                  <a:lnTo>
                    <a:pt x="1037169" y="43733"/>
                  </a:lnTo>
                  <a:lnTo>
                    <a:pt x="1064621" y="43733"/>
                  </a:lnTo>
                  <a:lnTo>
                    <a:pt x="1100814" y="43733"/>
                  </a:lnTo>
                  <a:lnTo>
                    <a:pt x="1135523" y="43733"/>
                  </a:lnTo>
                  <a:lnTo>
                    <a:pt x="1164003" y="39856"/>
                  </a:lnTo>
                  <a:lnTo>
                    <a:pt x="1196876" y="37106"/>
                  </a:lnTo>
                  <a:lnTo>
                    <a:pt x="1228977" y="36563"/>
                  </a:lnTo>
                  <a:lnTo>
                    <a:pt x="1256793" y="36469"/>
                  </a:lnTo>
                  <a:lnTo>
                    <a:pt x="1291396" y="36437"/>
                  </a:lnTo>
                  <a:lnTo>
                    <a:pt x="1322486" y="31412"/>
                  </a:lnTo>
                  <a:lnTo>
                    <a:pt x="1356879" y="29577"/>
                  </a:lnTo>
                  <a:lnTo>
                    <a:pt x="1387357" y="29215"/>
                  </a:lnTo>
                  <a:lnTo>
                    <a:pt x="1421840" y="28332"/>
                  </a:lnTo>
                  <a:lnTo>
                    <a:pt x="1452936" y="23349"/>
                  </a:lnTo>
                  <a:lnTo>
                    <a:pt x="1486399" y="22124"/>
                  </a:lnTo>
                  <a:lnTo>
                    <a:pt x="1518436" y="21882"/>
                  </a:lnTo>
                  <a:lnTo>
                    <a:pt x="1548208" y="21834"/>
                  </a:lnTo>
                  <a:lnTo>
                    <a:pt x="1577532" y="21824"/>
                  </a:lnTo>
                  <a:lnTo>
                    <a:pt x="1611909" y="21822"/>
                  </a:lnTo>
                  <a:lnTo>
                    <a:pt x="1643967" y="21822"/>
                  </a:lnTo>
                  <a:lnTo>
                    <a:pt x="1679898" y="21822"/>
                  </a:lnTo>
                  <a:lnTo>
                    <a:pt x="1713472" y="15534"/>
                  </a:lnTo>
                  <a:lnTo>
                    <a:pt x="1747950" y="14578"/>
                  </a:lnTo>
                  <a:lnTo>
                    <a:pt x="1776375" y="13713"/>
                  </a:lnTo>
                  <a:lnTo>
                    <a:pt x="1790883" y="8739"/>
                  </a:lnTo>
                  <a:lnTo>
                    <a:pt x="1823378" y="6421"/>
                  </a:lnTo>
                  <a:lnTo>
                    <a:pt x="1831731" y="929"/>
                  </a:lnTo>
                  <a:lnTo>
                    <a:pt x="1839343" y="0"/>
                  </a:lnTo>
                  <a:lnTo>
                    <a:pt x="1839724" y="783"/>
                  </a:lnTo>
                  <a:lnTo>
                    <a:pt x="1840483" y="7189"/>
                  </a:lnTo>
                  <a:lnTo>
                    <a:pt x="1833182" y="721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1" name="SMARTInkShape-2024"/>
            <p:cNvSpPr/>
            <p:nvPr>
              <p:custDataLst>
                <p:tags r:id="rId8"/>
              </p:custDataLst>
            </p:nvPr>
          </p:nvSpPr>
          <p:spPr>
            <a:xfrm>
              <a:off x="1374076" y="5952364"/>
              <a:ext cx="451804" cy="29215"/>
            </a:xfrm>
            <a:custGeom>
              <a:avLst/>
              <a:gdLst/>
              <a:ahLst/>
              <a:cxnLst/>
              <a:rect l="0" t="0" r="0" b="0"/>
              <a:pathLst>
                <a:path w="451804" h="29215">
                  <a:moveTo>
                    <a:pt x="6288" y="0"/>
                  </a:moveTo>
                  <a:lnTo>
                    <a:pt x="6288" y="0"/>
                  </a:lnTo>
                  <a:lnTo>
                    <a:pt x="0" y="0"/>
                  </a:lnTo>
                  <a:lnTo>
                    <a:pt x="35649" y="0"/>
                  </a:lnTo>
                  <a:lnTo>
                    <a:pt x="38035" y="0"/>
                  </a:lnTo>
                  <a:lnTo>
                    <a:pt x="39625" y="811"/>
                  </a:lnTo>
                  <a:lnTo>
                    <a:pt x="40686" y="2164"/>
                  </a:lnTo>
                  <a:lnTo>
                    <a:pt x="41392" y="3877"/>
                  </a:lnTo>
                  <a:lnTo>
                    <a:pt x="42675" y="5020"/>
                  </a:lnTo>
                  <a:lnTo>
                    <a:pt x="46264" y="6289"/>
                  </a:lnTo>
                  <a:lnTo>
                    <a:pt x="81677" y="7295"/>
                  </a:lnTo>
                  <a:lnTo>
                    <a:pt x="86591" y="9464"/>
                  </a:lnTo>
                  <a:lnTo>
                    <a:pt x="91480" y="12322"/>
                  </a:lnTo>
                  <a:lnTo>
                    <a:pt x="99606" y="13930"/>
                  </a:lnTo>
                  <a:lnTo>
                    <a:pt x="132478" y="14595"/>
                  </a:lnTo>
                  <a:lnTo>
                    <a:pt x="140277" y="15413"/>
                  </a:lnTo>
                  <a:lnTo>
                    <a:pt x="154060" y="20387"/>
                  </a:lnTo>
                  <a:lnTo>
                    <a:pt x="188958" y="21851"/>
                  </a:lnTo>
                  <a:lnTo>
                    <a:pt x="223200" y="21908"/>
                  </a:lnTo>
                  <a:lnTo>
                    <a:pt x="242483" y="22721"/>
                  </a:lnTo>
                  <a:lnTo>
                    <a:pt x="272465" y="28537"/>
                  </a:lnTo>
                  <a:lnTo>
                    <a:pt x="308302" y="29155"/>
                  </a:lnTo>
                  <a:lnTo>
                    <a:pt x="344760" y="29209"/>
                  </a:lnTo>
                  <a:lnTo>
                    <a:pt x="381272" y="29214"/>
                  </a:lnTo>
                  <a:lnTo>
                    <a:pt x="415615" y="29214"/>
                  </a:lnTo>
                  <a:lnTo>
                    <a:pt x="451803" y="2921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1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Stationarity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are the three conditions for second-order stationary???</a:t>
            </a:r>
            <a:endParaRPr lang="en-US" sz="2400" dirty="0"/>
          </a:p>
        </p:txBody>
      </p:sp>
      <p:grpSp>
        <p:nvGrpSpPr>
          <p:cNvPr id="35302" name="SMARTInkShape-Group548"/>
          <p:cNvGrpSpPr/>
          <p:nvPr/>
        </p:nvGrpSpPr>
        <p:grpSpPr>
          <a:xfrm>
            <a:off x="3309134" y="3111297"/>
            <a:ext cx="254982" cy="1115519"/>
            <a:chOff x="3309134" y="3111297"/>
            <a:chExt cx="254982" cy="1115519"/>
          </a:xfrm>
        </p:grpSpPr>
        <p:sp>
          <p:nvSpPr>
            <p:cNvPr id="35299" name="SMARTInkShape-2025"/>
            <p:cNvSpPr/>
            <p:nvPr>
              <p:custDataLst>
                <p:tags r:id="rId69"/>
              </p:custDataLst>
            </p:nvPr>
          </p:nvSpPr>
          <p:spPr>
            <a:xfrm>
              <a:off x="3521398" y="4155699"/>
              <a:ext cx="42718" cy="21912"/>
            </a:xfrm>
            <a:custGeom>
              <a:avLst/>
              <a:gdLst/>
              <a:ahLst/>
              <a:cxnLst/>
              <a:rect l="0" t="0" r="0" b="0"/>
              <a:pathLst>
                <a:path w="42718" h="21912">
                  <a:moveTo>
                    <a:pt x="13503" y="21911"/>
                  </a:moveTo>
                  <a:lnTo>
                    <a:pt x="13503" y="21911"/>
                  </a:lnTo>
                  <a:lnTo>
                    <a:pt x="9626" y="21911"/>
                  </a:lnTo>
                  <a:lnTo>
                    <a:pt x="8483" y="21100"/>
                  </a:lnTo>
                  <a:lnTo>
                    <a:pt x="7722" y="19747"/>
                  </a:lnTo>
                  <a:lnTo>
                    <a:pt x="7215" y="18034"/>
                  </a:lnTo>
                  <a:lnTo>
                    <a:pt x="6065" y="16892"/>
                  </a:lnTo>
                  <a:lnTo>
                    <a:pt x="2623" y="15623"/>
                  </a:lnTo>
                  <a:lnTo>
                    <a:pt x="1381" y="14473"/>
                  </a:lnTo>
                  <a:lnTo>
                    <a:pt x="0" y="11031"/>
                  </a:lnTo>
                  <a:lnTo>
                    <a:pt x="444" y="9789"/>
                  </a:lnTo>
                  <a:lnTo>
                    <a:pt x="1551" y="8960"/>
                  </a:lnTo>
                  <a:lnTo>
                    <a:pt x="6986" y="7795"/>
                  </a:lnTo>
                  <a:lnTo>
                    <a:pt x="16093" y="7401"/>
                  </a:lnTo>
                  <a:lnTo>
                    <a:pt x="20875" y="5183"/>
                  </a:lnTo>
                  <a:lnTo>
                    <a:pt x="26681" y="1024"/>
                  </a:lnTo>
                  <a:lnTo>
                    <a:pt x="427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0" name="SMARTInkShape-2026"/>
            <p:cNvSpPr/>
            <p:nvPr>
              <p:custDataLst>
                <p:tags r:id="rId70"/>
              </p:custDataLst>
            </p:nvPr>
          </p:nvSpPr>
          <p:spPr>
            <a:xfrm>
              <a:off x="3309134" y="3863559"/>
              <a:ext cx="137139" cy="363257"/>
            </a:xfrm>
            <a:custGeom>
              <a:avLst/>
              <a:gdLst/>
              <a:ahLst/>
              <a:cxnLst/>
              <a:rect l="0" t="0" r="0" b="0"/>
              <a:pathLst>
                <a:path w="137139" h="363257">
                  <a:moveTo>
                    <a:pt x="123518" y="0"/>
                  </a:moveTo>
                  <a:lnTo>
                    <a:pt x="123518" y="0"/>
                  </a:lnTo>
                  <a:lnTo>
                    <a:pt x="123518" y="3877"/>
                  </a:lnTo>
                  <a:lnTo>
                    <a:pt x="121354" y="7945"/>
                  </a:lnTo>
                  <a:lnTo>
                    <a:pt x="113352" y="17168"/>
                  </a:lnTo>
                  <a:lnTo>
                    <a:pt x="110885" y="24131"/>
                  </a:lnTo>
                  <a:lnTo>
                    <a:pt x="108977" y="31824"/>
                  </a:lnTo>
                  <a:lnTo>
                    <a:pt x="91777" y="63636"/>
                  </a:lnTo>
                  <a:lnTo>
                    <a:pt x="59756" y="100098"/>
                  </a:lnTo>
                  <a:lnTo>
                    <a:pt x="48902" y="108916"/>
                  </a:lnTo>
                  <a:lnTo>
                    <a:pt x="22811" y="130010"/>
                  </a:lnTo>
                  <a:lnTo>
                    <a:pt x="21485" y="129683"/>
                  </a:lnTo>
                  <a:lnTo>
                    <a:pt x="17848" y="127155"/>
                  </a:lnTo>
                  <a:lnTo>
                    <a:pt x="15691" y="123327"/>
                  </a:lnTo>
                  <a:lnTo>
                    <a:pt x="14306" y="110380"/>
                  </a:lnTo>
                  <a:lnTo>
                    <a:pt x="20283" y="82632"/>
                  </a:lnTo>
                  <a:lnTo>
                    <a:pt x="25159" y="72972"/>
                  </a:lnTo>
                  <a:lnTo>
                    <a:pt x="49291" y="38949"/>
                  </a:lnTo>
                  <a:lnTo>
                    <a:pt x="72557" y="22551"/>
                  </a:lnTo>
                  <a:lnTo>
                    <a:pt x="91901" y="12299"/>
                  </a:lnTo>
                  <a:lnTo>
                    <a:pt x="101621" y="11688"/>
                  </a:lnTo>
                  <a:lnTo>
                    <a:pt x="110540" y="14121"/>
                  </a:lnTo>
                  <a:lnTo>
                    <a:pt x="117209" y="17908"/>
                  </a:lnTo>
                  <a:lnTo>
                    <a:pt x="125525" y="28479"/>
                  </a:lnTo>
                  <a:lnTo>
                    <a:pt x="133129" y="41890"/>
                  </a:lnTo>
                  <a:lnTo>
                    <a:pt x="137138" y="66793"/>
                  </a:lnTo>
                  <a:lnTo>
                    <a:pt x="135766" y="97319"/>
                  </a:lnTo>
                  <a:lnTo>
                    <a:pt x="130122" y="124863"/>
                  </a:lnTo>
                  <a:lnTo>
                    <a:pt x="123311" y="153582"/>
                  </a:lnTo>
                  <a:lnTo>
                    <a:pt x="113989" y="182649"/>
                  </a:lnTo>
                  <a:lnTo>
                    <a:pt x="103112" y="213984"/>
                  </a:lnTo>
                  <a:lnTo>
                    <a:pt x="92585" y="246803"/>
                  </a:lnTo>
                  <a:lnTo>
                    <a:pt x="79188" y="277084"/>
                  </a:lnTo>
                  <a:lnTo>
                    <a:pt x="60120" y="312519"/>
                  </a:lnTo>
                  <a:lnTo>
                    <a:pt x="34875" y="347572"/>
                  </a:lnTo>
                  <a:lnTo>
                    <a:pt x="26562" y="358698"/>
                  </a:lnTo>
                  <a:lnTo>
                    <a:pt x="21457" y="362297"/>
                  </a:lnTo>
                  <a:lnTo>
                    <a:pt x="18960" y="363256"/>
                  </a:lnTo>
                  <a:lnTo>
                    <a:pt x="16483" y="363085"/>
                  </a:lnTo>
                  <a:lnTo>
                    <a:pt x="11568" y="360730"/>
                  </a:lnTo>
                  <a:lnTo>
                    <a:pt x="4238" y="354842"/>
                  </a:lnTo>
                  <a:lnTo>
                    <a:pt x="1527" y="350304"/>
                  </a:lnTo>
                  <a:lnTo>
                    <a:pt x="0" y="341023"/>
                  </a:lnTo>
                  <a:lnTo>
                    <a:pt x="455" y="331719"/>
                  </a:lnTo>
                  <a:lnTo>
                    <a:pt x="11841" y="297599"/>
                  </a:lnTo>
                  <a:lnTo>
                    <a:pt x="23744" y="272742"/>
                  </a:lnTo>
                  <a:lnTo>
                    <a:pt x="32919" y="265125"/>
                  </a:lnTo>
                  <a:lnTo>
                    <a:pt x="55623" y="251855"/>
                  </a:lnTo>
                  <a:lnTo>
                    <a:pt x="88924" y="248630"/>
                  </a:lnTo>
                  <a:lnTo>
                    <a:pt x="105958" y="248361"/>
                  </a:lnTo>
                  <a:lnTo>
                    <a:pt x="130822" y="2629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1" name="SMARTInkShape-2027"/>
            <p:cNvSpPr/>
            <p:nvPr>
              <p:custDataLst>
                <p:tags r:id="rId71"/>
              </p:custDataLst>
            </p:nvPr>
          </p:nvSpPr>
          <p:spPr>
            <a:xfrm>
              <a:off x="3374223" y="3111297"/>
              <a:ext cx="43823" cy="416301"/>
            </a:xfrm>
            <a:custGeom>
              <a:avLst/>
              <a:gdLst/>
              <a:ahLst/>
              <a:cxnLst/>
              <a:rect l="0" t="0" r="0" b="0"/>
              <a:pathLst>
                <a:path w="43823" h="416301">
                  <a:moveTo>
                    <a:pt x="43822" y="0"/>
                  </a:moveTo>
                  <a:lnTo>
                    <a:pt x="43822" y="0"/>
                  </a:lnTo>
                  <a:lnTo>
                    <a:pt x="39945" y="3877"/>
                  </a:lnTo>
                  <a:lnTo>
                    <a:pt x="38041" y="7945"/>
                  </a:lnTo>
                  <a:lnTo>
                    <a:pt x="34394" y="44028"/>
                  </a:lnTo>
                  <a:lnTo>
                    <a:pt x="30749" y="58489"/>
                  </a:lnTo>
                  <a:lnTo>
                    <a:pt x="29417" y="88612"/>
                  </a:lnTo>
                  <a:lnTo>
                    <a:pt x="29255" y="119212"/>
                  </a:lnTo>
                  <a:lnTo>
                    <a:pt x="29223" y="152396"/>
                  </a:lnTo>
                  <a:lnTo>
                    <a:pt x="29217" y="188226"/>
                  </a:lnTo>
                  <a:lnTo>
                    <a:pt x="29215" y="224397"/>
                  </a:lnTo>
                  <a:lnTo>
                    <a:pt x="25338" y="259103"/>
                  </a:lnTo>
                  <a:lnTo>
                    <a:pt x="21776" y="290574"/>
                  </a:lnTo>
                  <a:lnTo>
                    <a:pt x="14532" y="323438"/>
                  </a:lnTo>
                  <a:lnTo>
                    <a:pt x="8046" y="347953"/>
                  </a:lnTo>
                  <a:lnTo>
                    <a:pt x="6712" y="360163"/>
                  </a:lnTo>
                  <a:lnTo>
                    <a:pt x="1045" y="374574"/>
                  </a:lnTo>
                  <a:lnTo>
                    <a:pt x="9" y="408928"/>
                  </a:lnTo>
                  <a:lnTo>
                    <a:pt x="0" y="416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07" name="SMARTInkShape-Group549"/>
          <p:cNvGrpSpPr/>
          <p:nvPr/>
        </p:nvGrpSpPr>
        <p:grpSpPr>
          <a:xfrm>
            <a:off x="3936594" y="3797827"/>
            <a:ext cx="876423" cy="335963"/>
            <a:chOff x="3936594" y="3797827"/>
            <a:chExt cx="876423" cy="335963"/>
          </a:xfrm>
        </p:grpSpPr>
        <p:sp>
          <p:nvSpPr>
            <p:cNvPr id="35303" name="SMARTInkShape-2028"/>
            <p:cNvSpPr/>
            <p:nvPr>
              <p:custDataLst>
                <p:tags r:id="rId65"/>
              </p:custDataLst>
            </p:nvPr>
          </p:nvSpPr>
          <p:spPr>
            <a:xfrm>
              <a:off x="4756160" y="3819738"/>
              <a:ext cx="56857" cy="314052"/>
            </a:xfrm>
            <a:custGeom>
              <a:avLst/>
              <a:gdLst/>
              <a:ahLst/>
              <a:cxnLst/>
              <a:rect l="0" t="0" r="0" b="0"/>
              <a:pathLst>
                <a:path w="56857" h="314052">
                  <a:moveTo>
                    <a:pt x="34946" y="0"/>
                  </a:moveTo>
                  <a:lnTo>
                    <a:pt x="34946" y="0"/>
                  </a:lnTo>
                  <a:lnTo>
                    <a:pt x="29115" y="6642"/>
                  </a:lnTo>
                  <a:lnTo>
                    <a:pt x="17777" y="31211"/>
                  </a:lnTo>
                  <a:lnTo>
                    <a:pt x="8952" y="64653"/>
                  </a:lnTo>
                  <a:lnTo>
                    <a:pt x="5874" y="92913"/>
                  </a:lnTo>
                  <a:lnTo>
                    <a:pt x="995" y="122655"/>
                  </a:lnTo>
                  <a:lnTo>
                    <a:pt x="0" y="155994"/>
                  </a:lnTo>
                  <a:lnTo>
                    <a:pt x="3672" y="185979"/>
                  </a:lnTo>
                  <a:lnTo>
                    <a:pt x="7489" y="220496"/>
                  </a:lnTo>
                  <a:lnTo>
                    <a:pt x="15817" y="254455"/>
                  </a:lnTo>
                  <a:lnTo>
                    <a:pt x="23819" y="289176"/>
                  </a:lnTo>
                  <a:lnTo>
                    <a:pt x="32717" y="307454"/>
                  </a:lnTo>
                  <a:lnTo>
                    <a:pt x="37472" y="311119"/>
                  </a:lnTo>
                  <a:lnTo>
                    <a:pt x="48118" y="313793"/>
                  </a:lnTo>
                  <a:lnTo>
                    <a:pt x="56856" y="3140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4" name="SMARTInkShape-2029"/>
            <p:cNvSpPr/>
            <p:nvPr>
              <p:custDataLst>
                <p:tags r:id="rId66"/>
              </p:custDataLst>
            </p:nvPr>
          </p:nvSpPr>
          <p:spPr>
            <a:xfrm>
              <a:off x="4425930" y="3914684"/>
              <a:ext cx="175285" cy="189397"/>
            </a:xfrm>
            <a:custGeom>
              <a:avLst/>
              <a:gdLst/>
              <a:ahLst/>
              <a:cxnLst/>
              <a:rect l="0" t="0" r="0" b="0"/>
              <a:pathLst>
                <a:path w="175285" h="189397">
                  <a:moveTo>
                    <a:pt x="0" y="0"/>
                  </a:moveTo>
                  <a:lnTo>
                    <a:pt x="0" y="0"/>
                  </a:lnTo>
                  <a:lnTo>
                    <a:pt x="0" y="17379"/>
                  </a:lnTo>
                  <a:lnTo>
                    <a:pt x="6852" y="53491"/>
                  </a:lnTo>
                  <a:lnTo>
                    <a:pt x="12263" y="87953"/>
                  </a:lnTo>
                  <a:lnTo>
                    <a:pt x="18175" y="124200"/>
                  </a:lnTo>
                  <a:lnTo>
                    <a:pt x="23583" y="154902"/>
                  </a:lnTo>
                  <a:lnTo>
                    <a:pt x="29116" y="188221"/>
                  </a:lnTo>
                  <a:lnTo>
                    <a:pt x="29960" y="188778"/>
                  </a:lnTo>
                  <a:lnTo>
                    <a:pt x="33062" y="189396"/>
                  </a:lnTo>
                  <a:lnTo>
                    <a:pt x="34214" y="188750"/>
                  </a:lnTo>
                  <a:lnTo>
                    <a:pt x="34981" y="187507"/>
                  </a:lnTo>
                  <a:lnTo>
                    <a:pt x="36062" y="181881"/>
                  </a:lnTo>
                  <a:lnTo>
                    <a:pt x="38546" y="170746"/>
                  </a:lnTo>
                  <a:lnTo>
                    <a:pt x="48957" y="137357"/>
                  </a:lnTo>
                  <a:lnTo>
                    <a:pt x="60644" y="103654"/>
                  </a:lnTo>
                  <a:lnTo>
                    <a:pt x="74464" y="73312"/>
                  </a:lnTo>
                  <a:lnTo>
                    <a:pt x="89673" y="38717"/>
                  </a:lnTo>
                  <a:lnTo>
                    <a:pt x="107235" y="18293"/>
                  </a:lnTo>
                  <a:lnTo>
                    <a:pt x="119235" y="10920"/>
                  </a:lnTo>
                  <a:lnTo>
                    <a:pt x="147392" y="1156"/>
                  </a:lnTo>
                  <a:lnTo>
                    <a:pt x="17528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5" name="SMARTInkShape-2030"/>
            <p:cNvSpPr/>
            <p:nvPr>
              <p:custDataLst>
                <p:tags r:id="rId67"/>
              </p:custDataLst>
            </p:nvPr>
          </p:nvSpPr>
          <p:spPr>
            <a:xfrm>
              <a:off x="4206932" y="3907418"/>
              <a:ext cx="116750" cy="211268"/>
            </a:xfrm>
            <a:custGeom>
              <a:avLst/>
              <a:gdLst/>
              <a:ahLst/>
              <a:cxnLst/>
              <a:rect l="0" t="0" r="0" b="0"/>
              <a:pathLst>
                <a:path w="116750" h="211268">
                  <a:moveTo>
                    <a:pt x="94838" y="43783"/>
                  </a:moveTo>
                  <a:lnTo>
                    <a:pt x="94838" y="43783"/>
                  </a:lnTo>
                  <a:lnTo>
                    <a:pt x="90961" y="39906"/>
                  </a:lnTo>
                  <a:lnTo>
                    <a:pt x="89057" y="35838"/>
                  </a:lnTo>
                  <a:lnTo>
                    <a:pt x="88550" y="33617"/>
                  </a:lnTo>
                  <a:lnTo>
                    <a:pt x="83958" y="26615"/>
                  </a:lnTo>
                  <a:lnTo>
                    <a:pt x="75948" y="16979"/>
                  </a:lnTo>
                  <a:lnTo>
                    <a:pt x="71360" y="7261"/>
                  </a:lnTo>
                  <a:lnTo>
                    <a:pt x="66757" y="1404"/>
                  </a:lnTo>
                  <a:lnTo>
                    <a:pt x="63964" y="603"/>
                  </a:lnTo>
                  <a:lnTo>
                    <a:pt x="52362" y="0"/>
                  </a:lnTo>
                  <a:lnTo>
                    <a:pt x="47539" y="3850"/>
                  </a:lnTo>
                  <a:lnTo>
                    <a:pt x="31480" y="39419"/>
                  </a:lnTo>
                  <a:lnTo>
                    <a:pt x="19627" y="68439"/>
                  </a:lnTo>
                  <a:lnTo>
                    <a:pt x="10879" y="93557"/>
                  </a:lnTo>
                  <a:lnTo>
                    <a:pt x="4046" y="127732"/>
                  </a:lnTo>
                  <a:lnTo>
                    <a:pt x="713" y="159098"/>
                  </a:lnTo>
                  <a:lnTo>
                    <a:pt x="0" y="183018"/>
                  </a:lnTo>
                  <a:lnTo>
                    <a:pt x="776" y="185297"/>
                  </a:lnTo>
                  <a:lnTo>
                    <a:pt x="2104" y="186815"/>
                  </a:lnTo>
                  <a:lnTo>
                    <a:pt x="5745" y="188503"/>
                  </a:lnTo>
                  <a:lnTo>
                    <a:pt x="10067" y="189253"/>
                  </a:lnTo>
                  <a:lnTo>
                    <a:pt x="14693" y="187422"/>
                  </a:lnTo>
                  <a:lnTo>
                    <a:pt x="17063" y="185798"/>
                  </a:lnTo>
                  <a:lnTo>
                    <a:pt x="29123" y="167088"/>
                  </a:lnTo>
                  <a:lnTo>
                    <a:pt x="49496" y="132873"/>
                  </a:lnTo>
                  <a:lnTo>
                    <a:pt x="65490" y="96558"/>
                  </a:lnTo>
                  <a:lnTo>
                    <a:pt x="79892" y="66167"/>
                  </a:lnTo>
                  <a:lnTo>
                    <a:pt x="84008" y="69711"/>
                  </a:lnTo>
                  <a:lnTo>
                    <a:pt x="85967" y="73701"/>
                  </a:lnTo>
                  <a:lnTo>
                    <a:pt x="87397" y="97774"/>
                  </a:lnTo>
                  <a:lnTo>
                    <a:pt x="87516" y="127595"/>
                  </a:lnTo>
                  <a:lnTo>
                    <a:pt x="87532" y="163401"/>
                  </a:lnTo>
                  <a:lnTo>
                    <a:pt x="88345" y="188776"/>
                  </a:lnTo>
                  <a:lnTo>
                    <a:pt x="91411" y="196949"/>
                  </a:lnTo>
                  <a:lnTo>
                    <a:pt x="97700" y="206112"/>
                  </a:lnTo>
                  <a:lnTo>
                    <a:pt x="102331" y="209252"/>
                  </a:lnTo>
                  <a:lnTo>
                    <a:pt x="108040" y="211267"/>
                  </a:lnTo>
                  <a:lnTo>
                    <a:pt x="110984" y="209380"/>
                  </a:lnTo>
                  <a:lnTo>
                    <a:pt x="116749" y="2044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6" name="SMARTInkShape-2031"/>
            <p:cNvSpPr/>
            <p:nvPr>
              <p:custDataLst>
                <p:tags r:id="rId68"/>
              </p:custDataLst>
            </p:nvPr>
          </p:nvSpPr>
          <p:spPr>
            <a:xfrm>
              <a:off x="3936594" y="3797827"/>
              <a:ext cx="284838" cy="319638"/>
            </a:xfrm>
            <a:custGeom>
              <a:avLst/>
              <a:gdLst/>
              <a:ahLst/>
              <a:cxnLst/>
              <a:rect l="0" t="0" r="0" b="0"/>
              <a:pathLst>
                <a:path w="284838" h="319638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20" y="812"/>
                  </a:lnTo>
                  <a:lnTo>
                    <a:pt x="5781" y="2164"/>
                  </a:lnTo>
                  <a:lnTo>
                    <a:pt x="6289" y="3877"/>
                  </a:lnTo>
                  <a:lnTo>
                    <a:pt x="15115" y="14797"/>
                  </a:lnTo>
                  <a:lnTo>
                    <a:pt x="22061" y="24131"/>
                  </a:lnTo>
                  <a:lnTo>
                    <a:pt x="39934" y="53191"/>
                  </a:lnTo>
                  <a:lnTo>
                    <a:pt x="58622" y="88532"/>
                  </a:lnTo>
                  <a:lnTo>
                    <a:pt x="73093" y="119284"/>
                  </a:lnTo>
                  <a:lnTo>
                    <a:pt x="85496" y="154093"/>
                  </a:lnTo>
                  <a:lnTo>
                    <a:pt x="96474" y="190105"/>
                  </a:lnTo>
                  <a:lnTo>
                    <a:pt x="105678" y="226472"/>
                  </a:lnTo>
                  <a:lnTo>
                    <a:pt x="110569" y="258617"/>
                  </a:lnTo>
                  <a:lnTo>
                    <a:pt x="115614" y="291290"/>
                  </a:lnTo>
                  <a:lnTo>
                    <a:pt x="116824" y="319637"/>
                  </a:lnTo>
                  <a:lnTo>
                    <a:pt x="116847" y="316969"/>
                  </a:lnTo>
                  <a:lnTo>
                    <a:pt x="123144" y="293976"/>
                  </a:lnTo>
                  <a:lnTo>
                    <a:pt x="125582" y="264131"/>
                  </a:lnTo>
                  <a:lnTo>
                    <a:pt x="137846" y="229623"/>
                  </a:lnTo>
                  <a:lnTo>
                    <a:pt x="145798" y="198147"/>
                  </a:lnTo>
                  <a:lnTo>
                    <a:pt x="155457" y="166099"/>
                  </a:lnTo>
                  <a:lnTo>
                    <a:pt x="168598" y="135234"/>
                  </a:lnTo>
                  <a:lnTo>
                    <a:pt x="187579" y="99117"/>
                  </a:lnTo>
                  <a:lnTo>
                    <a:pt x="206038" y="66922"/>
                  </a:lnTo>
                  <a:lnTo>
                    <a:pt x="219562" y="53641"/>
                  </a:lnTo>
                  <a:lnTo>
                    <a:pt x="238672" y="41884"/>
                  </a:lnTo>
                  <a:lnTo>
                    <a:pt x="257264" y="37578"/>
                  </a:lnTo>
                  <a:lnTo>
                    <a:pt x="268363" y="36658"/>
                  </a:lnTo>
                  <a:lnTo>
                    <a:pt x="284837" y="438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17" name="SMARTInkShape-Group550"/>
          <p:cNvGrpSpPr/>
          <p:nvPr/>
        </p:nvGrpSpPr>
        <p:grpSpPr>
          <a:xfrm>
            <a:off x="4988300" y="3601057"/>
            <a:ext cx="1373062" cy="778189"/>
            <a:chOff x="4988300" y="3601057"/>
            <a:chExt cx="1373062" cy="778189"/>
          </a:xfrm>
        </p:grpSpPr>
        <p:sp>
          <p:nvSpPr>
            <p:cNvPr id="35308" name="SMARTInkShape-2032"/>
            <p:cNvSpPr/>
            <p:nvPr>
              <p:custDataLst>
                <p:tags r:id="rId56"/>
              </p:custDataLst>
            </p:nvPr>
          </p:nvSpPr>
          <p:spPr>
            <a:xfrm>
              <a:off x="4988300" y="3666364"/>
              <a:ext cx="211803" cy="173408"/>
            </a:xfrm>
            <a:custGeom>
              <a:avLst/>
              <a:gdLst/>
              <a:ahLst/>
              <a:cxnLst/>
              <a:rect l="0" t="0" r="0" b="0"/>
              <a:pathLst>
                <a:path w="211803" h="173408">
                  <a:moveTo>
                    <a:pt x="0" y="43821"/>
                  </a:moveTo>
                  <a:lnTo>
                    <a:pt x="0" y="43821"/>
                  </a:lnTo>
                  <a:lnTo>
                    <a:pt x="3877" y="47698"/>
                  </a:lnTo>
                  <a:lnTo>
                    <a:pt x="5780" y="51766"/>
                  </a:lnTo>
                  <a:lnTo>
                    <a:pt x="13045" y="87849"/>
                  </a:lnTo>
                  <a:lnTo>
                    <a:pt x="20233" y="117034"/>
                  </a:lnTo>
                  <a:lnTo>
                    <a:pt x="27816" y="133229"/>
                  </a:lnTo>
                  <a:lnTo>
                    <a:pt x="52851" y="165778"/>
                  </a:lnTo>
                  <a:lnTo>
                    <a:pt x="60819" y="171059"/>
                  </a:lnTo>
                  <a:lnTo>
                    <a:pt x="67065" y="173407"/>
                  </a:lnTo>
                  <a:lnTo>
                    <a:pt x="74710" y="172286"/>
                  </a:lnTo>
                  <a:lnTo>
                    <a:pt x="79020" y="170851"/>
                  </a:lnTo>
                  <a:lnTo>
                    <a:pt x="111093" y="141614"/>
                  </a:lnTo>
                  <a:lnTo>
                    <a:pt x="140493" y="106802"/>
                  </a:lnTo>
                  <a:lnTo>
                    <a:pt x="164445" y="73934"/>
                  </a:lnTo>
                  <a:lnTo>
                    <a:pt x="189748" y="38800"/>
                  </a:lnTo>
                  <a:lnTo>
                    <a:pt x="197942" y="27794"/>
                  </a:lnTo>
                  <a:lnTo>
                    <a:pt x="2118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09" name="SMARTInkShape-2033"/>
            <p:cNvSpPr/>
            <p:nvPr>
              <p:custDataLst>
                <p:tags r:id="rId57"/>
              </p:custDataLst>
            </p:nvPr>
          </p:nvSpPr>
          <p:spPr>
            <a:xfrm>
              <a:off x="5389993" y="3863559"/>
              <a:ext cx="94093" cy="277535"/>
            </a:xfrm>
            <a:custGeom>
              <a:avLst/>
              <a:gdLst/>
              <a:ahLst/>
              <a:cxnLst/>
              <a:rect l="0" t="0" r="0" b="0"/>
              <a:pathLst>
                <a:path w="94093" h="277535">
                  <a:moveTo>
                    <a:pt x="0" y="0"/>
                  </a:moveTo>
                  <a:lnTo>
                    <a:pt x="0" y="0"/>
                  </a:lnTo>
                  <a:lnTo>
                    <a:pt x="17169" y="0"/>
                  </a:lnTo>
                  <a:lnTo>
                    <a:pt x="41825" y="10165"/>
                  </a:lnTo>
                  <a:lnTo>
                    <a:pt x="70640" y="34548"/>
                  </a:lnTo>
                  <a:lnTo>
                    <a:pt x="85220" y="52705"/>
                  </a:lnTo>
                  <a:lnTo>
                    <a:pt x="90623" y="68598"/>
                  </a:lnTo>
                  <a:lnTo>
                    <a:pt x="94092" y="101373"/>
                  </a:lnTo>
                  <a:lnTo>
                    <a:pt x="93966" y="137121"/>
                  </a:lnTo>
                  <a:lnTo>
                    <a:pt x="86969" y="173276"/>
                  </a:lnTo>
                  <a:lnTo>
                    <a:pt x="77772" y="204102"/>
                  </a:lnTo>
                  <a:lnTo>
                    <a:pt x="67879" y="238800"/>
                  </a:lnTo>
                  <a:lnTo>
                    <a:pt x="64204" y="254966"/>
                  </a:lnTo>
                  <a:lnTo>
                    <a:pt x="58767" y="275625"/>
                  </a:lnTo>
                  <a:lnTo>
                    <a:pt x="59466" y="276261"/>
                  </a:lnTo>
                  <a:lnTo>
                    <a:pt x="65732" y="2775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0" name="SMARTInkShape-2034"/>
            <p:cNvSpPr/>
            <p:nvPr>
              <p:custDataLst>
                <p:tags r:id="rId58"/>
              </p:custDataLst>
            </p:nvPr>
          </p:nvSpPr>
          <p:spPr>
            <a:xfrm>
              <a:off x="5068639" y="3885469"/>
              <a:ext cx="36519" cy="365177"/>
            </a:xfrm>
            <a:custGeom>
              <a:avLst/>
              <a:gdLst/>
              <a:ahLst/>
              <a:cxnLst/>
              <a:rect l="0" t="0" r="0" b="0"/>
              <a:pathLst>
                <a:path w="36519" h="365177">
                  <a:moveTo>
                    <a:pt x="0" y="0"/>
                  </a:moveTo>
                  <a:lnTo>
                    <a:pt x="0" y="0"/>
                  </a:lnTo>
                  <a:lnTo>
                    <a:pt x="0" y="31223"/>
                  </a:lnTo>
                  <a:lnTo>
                    <a:pt x="2164" y="60989"/>
                  </a:lnTo>
                  <a:lnTo>
                    <a:pt x="5781" y="88402"/>
                  </a:lnTo>
                  <a:lnTo>
                    <a:pt x="6852" y="117081"/>
                  </a:lnTo>
                  <a:lnTo>
                    <a:pt x="7171" y="148301"/>
                  </a:lnTo>
                  <a:lnTo>
                    <a:pt x="7264" y="181085"/>
                  </a:lnTo>
                  <a:lnTo>
                    <a:pt x="7292" y="213521"/>
                  </a:lnTo>
                  <a:lnTo>
                    <a:pt x="7300" y="246666"/>
                  </a:lnTo>
                  <a:lnTo>
                    <a:pt x="7303" y="283068"/>
                  </a:lnTo>
                  <a:lnTo>
                    <a:pt x="8115" y="317910"/>
                  </a:lnTo>
                  <a:lnTo>
                    <a:pt x="14742" y="351676"/>
                  </a:lnTo>
                  <a:lnTo>
                    <a:pt x="20806" y="363238"/>
                  </a:lnTo>
                  <a:lnTo>
                    <a:pt x="25748" y="364315"/>
                  </a:lnTo>
                  <a:lnTo>
                    <a:pt x="36518" y="3651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1" name="SMARTInkShape-2035"/>
            <p:cNvSpPr/>
            <p:nvPr>
              <p:custDataLst>
                <p:tags r:id="rId59"/>
              </p:custDataLst>
            </p:nvPr>
          </p:nvSpPr>
          <p:spPr>
            <a:xfrm>
              <a:off x="5163586" y="4082664"/>
              <a:ext cx="87642" cy="296582"/>
            </a:xfrm>
            <a:custGeom>
              <a:avLst/>
              <a:gdLst/>
              <a:ahLst/>
              <a:cxnLst/>
              <a:rect l="0" t="0" r="0" b="0"/>
              <a:pathLst>
                <a:path w="87642" h="296582">
                  <a:moveTo>
                    <a:pt x="7302" y="0"/>
                  </a:moveTo>
                  <a:lnTo>
                    <a:pt x="7302" y="0"/>
                  </a:lnTo>
                  <a:lnTo>
                    <a:pt x="3425" y="3878"/>
                  </a:lnTo>
                  <a:lnTo>
                    <a:pt x="1521" y="7945"/>
                  </a:lnTo>
                  <a:lnTo>
                    <a:pt x="132" y="37857"/>
                  </a:lnTo>
                  <a:lnTo>
                    <a:pt x="25" y="65996"/>
                  </a:lnTo>
                  <a:lnTo>
                    <a:pt x="7" y="95475"/>
                  </a:lnTo>
                  <a:lnTo>
                    <a:pt x="1" y="126030"/>
                  </a:lnTo>
                  <a:lnTo>
                    <a:pt x="0" y="159519"/>
                  </a:lnTo>
                  <a:lnTo>
                    <a:pt x="3876" y="191262"/>
                  </a:lnTo>
                  <a:lnTo>
                    <a:pt x="10164" y="225102"/>
                  </a:lnTo>
                  <a:lnTo>
                    <a:pt x="24579" y="260414"/>
                  </a:lnTo>
                  <a:lnTo>
                    <a:pt x="38246" y="283861"/>
                  </a:lnTo>
                  <a:lnTo>
                    <a:pt x="47023" y="292518"/>
                  </a:lnTo>
                  <a:lnTo>
                    <a:pt x="56334" y="296366"/>
                  </a:lnTo>
                  <a:lnTo>
                    <a:pt x="60278" y="296581"/>
                  </a:lnTo>
                  <a:lnTo>
                    <a:pt x="66823" y="294655"/>
                  </a:lnTo>
                  <a:lnTo>
                    <a:pt x="78777" y="286073"/>
                  </a:lnTo>
                  <a:lnTo>
                    <a:pt x="87641" y="2702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2" name="SMARTInkShape-2036"/>
            <p:cNvSpPr/>
            <p:nvPr>
              <p:custDataLst>
                <p:tags r:id="rId60"/>
              </p:custDataLst>
            </p:nvPr>
          </p:nvSpPr>
          <p:spPr>
            <a:xfrm>
              <a:off x="5148978" y="4192217"/>
              <a:ext cx="116857" cy="73036"/>
            </a:xfrm>
            <a:custGeom>
              <a:avLst/>
              <a:gdLst/>
              <a:ahLst/>
              <a:cxnLst/>
              <a:rect l="0" t="0" r="0" b="0"/>
              <a:pathLst>
                <a:path w="116857" h="73036">
                  <a:moveTo>
                    <a:pt x="0" y="73035"/>
                  </a:moveTo>
                  <a:lnTo>
                    <a:pt x="0" y="73035"/>
                  </a:lnTo>
                  <a:lnTo>
                    <a:pt x="0" y="66033"/>
                  </a:lnTo>
                  <a:lnTo>
                    <a:pt x="3876" y="61943"/>
                  </a:lnTo>
                  <a:lnTo>
                    <a:pt x="10108" y="59991"/>
                  </a:lnTo>
                  <a:lnTo>
                    <a:pt x="14043" y="59470"/>
                  </a:lnTo>
                  <a:lnTo>
                    <a:pt x="22740" y="54563"/>
                  </a:lnTo>
                  <a:lnTo>
                    <a:pt x="53361" y="34655"/>
                  </a:lnTo>
                  <a:lnTo>
                    <a:pt x="88650" y="11468"/>
                  </a:lnTo>
                  <a:lnTo>
                    <a:pt x="99572" y="6374"/>
                  </a:lnTo>
                  <a:lnTo>
                    <a:pt x="11685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3" name="SMARTInkShape-2037"/>
            <p:cNvSpPr/>
            <p:nvPr>
              <p:custDataLst>
                <p:tags r:id="rId61"/>
              </p:custDataLst>
            </p:nvPr>
          </p:nvSpPr>
          <p:spPr>
            <a:xfrm>
              <a:off x="6186507" y="3601057"/>
              <a:ext cx="174855" cy="182164"/>
            </a:xfrm>
            <a:custGeom>
              <a:avLst/>
              <a:gdLst/>
              <a:ahLst/>
              <a:cxnLst/>
              <a:rect l="0" t="0" r="0" b="0"/>
              <a:pathLst>
                <a:path w="174855" h="182164">
                  <a:moveTo>
                    <a:pt x="72605" y="6879"/>
                  </a:moveTo>
                  <a:lnTo>
                    <a:pt x="72605" y="6879"/>
                  </a:lnTo>
                  <a:lnTo>
                    <a:pt x="68727" y="6879"/>
                  </a:lnTo>
                  <a:lnTo>
                    <a:pt x="64659" y="9043"/>
                  </a:lnTo>
                  <a:lnTo>
                    <a:pt x="60147" y="11898"/>
                  </a:lnTo>
                  <a:lnTo>
                    <a:pt x="53044" y="14317"/>
                  </a:lnTo>
                  <a:lnTo>
                    <a:pt x="21930" y="33973"/>
                  </a:lnTo>
                  <a:lnTo>
                    <a:pt x="19346" y="34680"/>
                  </a:lnTo>
                  <a:lnTo>
                    <a:pt x="16811" y="34339"/>
                  </a:lnTo>
                  <a:lnTo>
                    <a:pt x="2833" y="28572"/>
                  </a:lnTo>
                  <a:lnTo>
                    <a:pt x="1746" y="27022"/>
                  </a:lnTo>
                  <a:lnTo>
                    <a:pt x="537" y="23135"/>
                  </a:lnTo>
                  <a:lnTo>
                    <a:pt x="0" y="18702"/>
                  </a:lnTo>
                  <a:lnTo>
                    <a:pt x="1925" y="14027"/>
                  </a:lnTo>
                  <a:lnTo>
                    <a:pt x="9773" y="4414"/>
                  </a:lnTo>
                  <a:lnTo>
                    <a:pt x="16548" y="1726"/>
                  </a:lnTo>
                  <a:lnTo>
                    <a:pt x="34121" y="0"/>
                  </a:lnTo>
                  <a:lnTo>
                    <a:pt x="66785" y="9778"/>
                  </a:lnTo>
                  <a:lnTo>
                    <a:pt x="83774" y="20632"/>
                  </a:lnTo>
                  <a:lnTo>
                    <a:pt x="98225" y="38840"/>
                  </a:lnTo>
                  <a:lnTo>
                    <a:pt x="111404" y="66791"/>
                  </a:lnTo>
                  <a:lnTo>
                    <a:pt x="115765" y="94075"/>
                  </a:lnTo>
                  <a:lnTo>
                    <a:pt x="115321" y="104873"/>
                  </a:lnTo>
                  <a:lnTo>
                    <a:pt x="106222" y="134867"/>
                  </a:lnTo>
                  <a:lnTo>
                    <a:pt x="82992" y="164099"/>
                  </a:lnTo>
                  <a:lnTo>
                    <a:pt x="70256" y="177160"/>
                  </a:lnTo>
                  <a:lnTo>
                    <a:pt x="63175" y="179939"/>
                  </a:lnTo>
                  <a:lnTo>
                    <a:pt x="45137" y="182033"/>
                  </a:lnTo>
                  <a:lnTo>
                    <a:pt x="44555" y="181265"/>
                  </a:lnTo>
                  <a:lnTo>
                    <a:pt x="43544" y="175864"/>
                  </a:lnTo>
                  <a:lnTo>
                    <a:pt x="43436" y="171280"/>
                  </a:lnTo>
                  <a:lnTo>
                    <a:pt x="44232" y="170039"/>
                  </a:lnTo>
                  <a:lnTo>
                    <a:pt x="45575" y="169211"/>
                  </a:lnTo>
                  <a:lnTo>
                    <a:pt x="47281" y="168660"/>
                  </a:lnTo>
                  <a:lnTo>
                    <a:pt x="56662" y="162755"/>
                  </a:lnTo>
                  <a:lnTo>
                    <a:pt x="83465" y="156264"/>
                  </a:lnTo>
                  <a:lnTo>
                    <a:pt x="116894" y="163444"/>
                  </a:lnTo>
                  <a:lnTo>
                    <a:pt x="152294" y="172796"/>
                  </a:lnTo>
                  <a:lnTo>
                    <a:pt x="174854" y="1821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4" name="SMARTInkShape-2038"/>
            <p:cNvSpPr/>
            <p:nvPr>
              <p:custDataLst>
                <p:tags r:id="rId62"/>
              </p:custDataLst>
            </p:nvPr>
          </p:nvSpPr>
          <p:spPr>
            <a:xfrm>
              <a:off x="5837305" y="3702882"/>
              <a:ext cx="290344" cy="415765"/>
            </a:xfrm>
            <a:custGeom>
              <a:avLst/>
              <a:gdLst/>
              <a:ahLst/>
              <a:cxnLst/>
              <a:rect l="0" t="0" r="0" b="0"/>
              <a:pathLst>
                <a:path w="290344" h="415765">
                  <a:moveTo>
                    <a:pt x="78542" y="357872"/>
                  </a:moveTo>
                  <a:lnTo>
                    <a:pt x="78542" y="357872"/>
                  </a:lnTo>
                  <a:lnTo>
                    <a:pt x="61373" y="357872"/>
                  </a:lnTo>
                  <a:lnTo>
                    <a:pt x="56576" y="355708"/>
                  </a:lnTo>
                  <a:lnTo>
                    <a:pt x="32285" y="333489"/>
                  </a:lnTo>
                  <a:lnTo>
                    <a:pt x="17679" y="308751"/>
                  </a:lnTo>
                  <a:lnTo>
                    <a:pt x="14253" y="298324"/>
                  </a:lnTo>
                  <a:lnTo>
                    <a:pt x="12937" y="276229"/>
                  </a:lnTo>
                  <a:lnTo>
                    <a:pt x="15030" y="270732"/>
                  </a:lnTo>
                  <a:lnTo>
                    <a:pt x="29982" y="253218"/>
                  </a:lnTo>
                  <a:lnTo>
                    <a:pt x="36942" y="250496"/>
                  </a:lnTo>
                  <a:lnTo>
                    <a:pt x="66522" y="248447"/>
                  </a:lnTo>
                  <a:lnTo>
                    <a:pt x="75364" y="250540"/>
                  </a:lnTo>
                  <a:lnTo>
                    <a:pt x="91529" y="258496"/>
                  </a:lnTo>
                  <a:lnTo>
                    <a:pt x="105562" y="273245"/>
                  </a:lnTo>
                  <a:lnTo>
                    <a:pt x="116122" y="289157"/>
                  </a:lnTo>
                  <a:lnTo>
                    <a:pt x="125692" y="322749"/>
                  </a:lnTo>
                  <a:lnTo>
                    <a:pt x="129318" y="355132"/>
                  </a:lnTo>
                  <a:lnTo>
                    <a:pt x="125686" y="373831"/>
                  </a:lnTo>
                  <a:lnTo>
                    <a:pt x="119511" y="383359"/>
                  </a:lnTo>
                  <a:lnTo>
                    <a:pt x="109075" y="395449"/>
                  </a:lnTo>
                  <a:lnTo>
                    <a:pt x="102662" y="403787"/>
                  </a:lnTo>
                  <a:lnTo>
                    <a:pt x="94401" y="410198"/>
                  </a:lnTo>
                  <a:lnTo>
                    <a:pt x="85320" y="413588"/>
                  </a:lnTo>
                  <a:lnTo>
                    <a:pt x="66266" y="415764"/>
                  </a:lnTo>
                  <a:lnTo>
                    <a:pt x="62243" y="414320"/>
                  </a:lnTo>
                  <a:lnTo>
                    <a:pt x="34265" y="390302"/>
                  </a:lnTo>
                  <a:lnTo>
                    <a:pt x="19032" y="368245"/>
                  </a:lnTo>
                  <a:lnTo>
                    <a:pt x="8208" y="336598"/>
                  </a:lnTo>
                  <a:lnTo>
                    <a:pt x="1528" y="308649"/>
                  </a:lnTo>
                  <a:lnTo>
                    <a:pt x="0" y="280621"/>
                  </a:lnTo>
                  <a:lnTo>
                    <a:pt x="6342" y="248929"/>
                  </a:lnTo>
                  <a:lnTo>
                    <a:pt x="15410" y="219226"/>
                  </a:lnTo>
                  <a:lnTo>
                    <a:pt x="30846" y="190726"/>
                  </a:lnTo>
                  <a:lnTo>
                    <a:pt x="51688" y="168627"/>
                  </a:lnTo>
                  <a:lnTo>
                    <a:pt x="75131" y="152509"/>
                  </a:lnTo>
                  <a:lnTo>
                    <a:pt x="94302" y="147978"/>
                  </a:lnTo>
                  <a:lnTo>
                    <a:pt x="106104" y="149082"/>
                  </a:lnTo>
                  <a:lnTo>
                    <a:pt x="138988" y="160941"/>
                  </a:lnTo>
                  <a:lnTo>
                    <a:pt x="155150" y="168059"/>
                  </a:lnTo>
                  <a:lnTo>
                    <a:pt x="187546" y="187729"/>
                  </a:lnTo>
                  <a:lnTo>
                    <a:pt x="197724" y="189464"/>
                  </a:lnTo>
                  <a:lnTo>
                    <a:pt x="199383" y="188795"/>
                  </a:lnTo>
                  <a:lnTo>
                    <a:pt x="200488" y="187538"/>
                  </a:lnTo>
                  <a:lnTo>
                    <a:pt x="202530" y="183976"/>
                  </a:lnTo>
                  <a:lnTo>
                    <a:pt x="212737" y="168834"/>
                  </a:lnTo>
                  <a:lnTo>
                    <a:pt x="224651" y="137917"/>
                  </a:lnTo>
                  <a:lnTo>
                    <a:pt x="234358" y="109385"/>
                  </a:lnTo>
                  <a:lnTo>
                    <a:pt x="249920" y="74474"/>
                  </a:lnTo>
                  <a:lnTo>
                    <a:pt x="266459" y="38485"/>
                  </a:lnTo>
                  <a:lnTo>
                    <a:pt x="273904" y="19323"/>
                  </a:lnTo>
                  <a:lnTo>
                    <a:pt x="29034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5" name="SMARTInkShape-2039"/>
            <p:cNvSpPr/>
            <p:nvPr>
              <p:custDataLst>
                <p:tags r:id="rId63"/>
              </p:custDataLst>
            </p:nvPr>
          </p:nvSpPr>
          <p:spPr>
            <a:xfrm>
              <a:off x="5587188" y="3929291"/>
              <a:ext cx="87643" cy="21911"/>
            </a:xfrm>
            <a:custGeom>
              <a:avLst/>
              <a:gdLst/>
              <a:ahLst/>
              <a:cxnLst/>
              <a:rect l="0" t="0" r="0" b="0"/>
              <a:pathLst>
                <a:path w="87643" h="21911">
                  <a:moveTo>
                    <a:pt x="0" y="21910"/>
                  </a:moveTo>
                  <a:lnTo>
                    <a:pt x="0" y="21910"/>
                  </a:lnTo>
                  <a:lnTo>
                    <a:pt x="6288" y="15622"/>
                  </a:lnTo>
                  <a:lnTo>
                    <a:pt x="41892" y="5602"/>
                  </a:lnTo>
                  <a:lnTo>
                    <a:pt x="48646" y="2490"/>
                  </a:lnTo>
                  <a:lnTo>
                    <a:pt x="84879" y="43"/>
                  </a:lnTo>
                  <a:lnTo>
                    <a:pt x="8764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6" name="SMARTInkShape-2040"/>
            <p:cNvSpPr/>
            <p:nvPr>
              <p:custDataLst>
                <p:tags r:id="rId64"/>
              </p:custDataLst>
            </p:nvPr>
          </p:nvSpPr>
          <p:spPr>
            <a:xfrm>
              <a:off x="5604891" y="3987719"/>
              <a:ext cx="99155" cy="7304"/>
            </a:xfrm>
            <a:custGeom>
              <a:avLst/>
              <a:gdLst/>
              <a:ahLst/>
              <a:cxnLst/>
              <a:rect l="0" t="0" r="0" b="0"/>
              <a:pathLst>
                <a:path w="99155" h="7304">
                  <a:moveTo>
                    <a:pt x="4208" y="0"/>
                  </a:moveTo>
                  <a:lnTo>
                    <a:pt x="4208" y="0"/>
                  </a:lnTo>
                  <a:lnTo>
                    <a:pt x="0" y="0"/>
                  </a:lnTo>
                  <a:lnTo>
                    <a:pt x="36275" y="0"/>
                  </a:lnTo>
                  <a:lnTo>
                    <a:pt x="56178" y="2164"/>
                  </a:lnTo>
                  <a:lnTo>
                    <a:pt x="91479" y="7103"/>
                  </a:lnTo>
                  <a:lnTo>
                    <a:pt x="99154" y="73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23" name="SMARTInkShape-Group551"/>
          <p:cNvGrpSpPr/>
          <p:nvPr/>
        </p:nvGrpSpPr>
        <p:grpSpPr>
          <a:xfrm>
            <a:off x="6764158" y="3633232"/>
            <a:ext cx="1211280" cy="580897"/>
            <a:chOff x="6764158" y="3633232"/>
            <a:chExt cx="1211280" cy="580897"/>
          </a:xfrm>
        </p:grpSpPr>
        <p:sp>
          <p:nvSpPr>
            <p:cNvPr id="35318" name="SMARTInkShape-2041"/>
            <p:cNvSpPr/>
            <p:nvPr>
              <p:custDataLst>
                <p:tags r:id="rId51"/>
              </p:custDataLst>
            </p:nvPr>
          </p:nvSpPr>
          <p:spPr>
            <a:xfrm>
              <a:off x="6764158" y="4016933"/>
              <a:ext cx="159575" cy="21911"/>
            </a:xfrm>
            <a:custGeom>
              <a:avLst/>
              <a:gdLst/>
              <a:ahLst/>
              <a:cxnLst/>
              <a:rect l="0" t="0" r="0" b="0"/>
              <a:pathLst>
                <a:path w="159575" h="21911">
                  <a:moveTo>
                    <a:pt x="13503" y="21910"/>
                  </a:moveTo>
                  <a:lnTo>
                    <a:pt x="13503" y="21910"/>
                  </a:lnTo>
                  <a:lnTo>
                    <a:pt x="7215" y="15622"/>
                  </a:lnTo>
                  <a:lnTo>
                    <a:pt x="0" y="14696"/>
                  </a:lnTo>
                  <a:lnTo>
                    <a:pt x="3100" y="14633"/>
                  </a:lnTo>
                  <a:lnTo>
                    <a:pt x="37837" y="5592"/>
                  </a:lnTo>
                  <a:lnTo>
                    <a:pt x="65107" y="1104"/>
                  </a:lnTo>
                  <a:lnTo>
                    <a:pt x="99767" y="218"/>
                  </a:lnTo>
                  <a:lnTo>
                    <a:pt x="132032" y="28"/>
                  </a:lnTo>
                  <a:lnTo>
                    <a:pt x="159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19" name="SMARTInkShape-2042"/>
            <p:cNvSpPr/>
            <p:nvPr>
              <p:custDataLst>
                <p:tags r:id="rId52"/>
              </p:custDataLst>
            </p:nvPr>
          </p:nvSpPr>
          <p:spPr>
            <a:xfrm>
              <a:off x="6799572" y="3633232"/>
              <a:ext cx="102212" cy="580897"/>
            </a:xfrm>
            <a:custGeom>
              <a:avLst/>
              <a:gdLst/>
              <a:ahLst/>
              <a:cxnLst/>
              <a:rect l="0" t="0" r="0" b="0"/>
              <a:pathLst>
                <a:path w="102212" h="580897">
                  <a:moveTo>
                    <a:pt x="0" y="69650"/>
                  </a:moveTo>
                  <a:lnTo>
                    <a:pt x="0" y="69650"/>
                  </a:lnTo>
                  <a:lnTo>
                    <a:pt x="3877" y="73527"/>
                  </a:lnTo>
                  <a:lnTo>
                    <a:pt x="7944" y="75431"/>
                  </a:lnTo>
                  <a:lnTo>
                    <a:pt x="10165" y="75938"/>
                  </a:lnTo>
                  <a:lnTo>
                    <a:pt x="20371" y="81772"/>
                  </a:lnTo>
                  <a:lnTo>
                    <a:pt x="31823" y="84332"/>
                  </a:lnTo>
                  <a:lnTo>
                    <a:pt x="41528" y="89058"/>
                  </a:lnTo>
                  <a:lnTo>
                    <a:pt x="49836" y="90448"/>
                  </a:lnTo>
                  <a:lnTo>
                    <a:pt x="74128" y="85174"/>
                  </a:lnTo>
                  <a:lnTo>
                    <a:pt x="79741" y="82500"/>
                  </a:lnTo>
                  <a:lnTo>
                    <a:pt x="82375" y="80651"/>
                  </a:lnTo>
                  <a:lnTo>
                    <a:pt x="98980" y="58085"/>
                  </a:lnTo>
                  <a:lnTo>
                    <a:pt x="101280" y="50354"/>
                  </a:lnTo>
                  <a:lnTo>
                    <a:pt x="102211" y="24416"/>
                  </a:lnTo>
                  <a:lnTo>
                    <a:pt x="100068" y="18980"/>
                  </a:lnTo>
                  <a:lnTo>
                    <a:pt x="84154" y="476"/>
                  </a:lnTo>
                  <a:lnTo>
                    <a:pt x="82071" y="0"/>
                  </a:lnTo>
                  <a:lnTo>
                    <a:pt x="79870" y="495"/>
                  </a:lnTo>
                  <a:lnTo>
                    <a:pt x="72896" y="5068"/>
                  </a:lnTo>
                  <a:lnTo>
                    <a:pt x="68104" y="10110"/>
                  </a:lnTo>
                  <a:lnTo>
                    <a:pt x="55986" y="35069"/>
                  </a:lnTo>
                  <a:lnTo>
                    <a:pt x="47065" y="68559"/>
                  </a:lnTo>
                  <a:lnTo>
                    <a:pt x="43971" y="97639"/>
                  </a:lnTo>
                  <a:lnTo>
                    <a:pt x="39087" y="131592"/>
                  </a:lnTo>
                  <a:lnTo>
                    <a:pt x="37659" y="155338"/>
                  </a:lnTo>
                  <a:lnTo>
                    <a:pt x="37025" y="181580"/>
                  </a:lnTo>
                  <a:lnTo>
                    <a:pt x="36743" y="209473"/>
                  </a:lnTo>
                  <a:lnTo>
                    <a:pt x="36618" y="238100"/>
                  </a:lnTo>
                  <a:lnTo>
                    <a:pt x="36562" y="267054"/>
                  </a:lnTo>
                  <a:lnTo>
                    <a:pt x="36537" y="296151"/>
                  </a:lnTo>
                  <a:lnTo>
                    <a:pt x="36526" y="325314"/>
                  </a:lnTo>
                  <a:lnTo>
                    <a:pt x="36521" y="354505"/>
                  </a:lnTo>
                  <a:lnTo>
                    <a:pt x="37330" y="383709"/>
                  </a:lnTo>
                  <a:lnTo>
                    <a:pt x="40395" y="412918"/>
                  </a:lnTo>
                  <a:lnTo>
                    <a:pt x="42299" y="439967"/>
                  </a:lnTo>
                  <a:lnTo>
                    <a:pt x="43956" y="465513"/>
                  </a:lnTo>
                  <a:lnTo>
                    <a:pt x="49451" y="501084"/>
                  </a:lnTo>
                  <a:lnTo>
                    <a:pt x="56414" y="535736"/>
                  </a:lnTo>
                  <a:lnTo>
                    <a:pt x="58974" y="566774"/>
                  </a:lnTo>
                  <a:lnTo>
                    <a:pt x="65731" y="5808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20" name="SMARTInkShape-2043"/>
            <p:cNvSpPr/>
            <p:nvPr>
              <p:custDataLst>
                <p:tags r:id="rId53"/>
              </p:custDataLst>
            </p:nvPr>
          </p:nvSpPr>
          <p:spPr>
            <a:xfrm>
              <a:off x="6910963" y="3965932"/>
              <a:ext cx="100398" cy="203055"/>
            </a:xfrm>
            <a:custGeom>
              <a:avLst/>
              <a:gdLst/>
              <a:ahLst/>
              <a:cxnLst/>
              <a:rect l="0" t="0" r="0" b="0"/>
              <a:pathLst>
                <a:path w="100398" h="203055">
                  <a:moveTo>
                    <a:pt x="93107" y="29090"/>
                  </a:moveTo>
                  <a:lnTo>
                    <a:pt x="93107" y="29090"/>
                  </a:lnTo>
                  <a:lnTo>
                    <a:pt x="93107" y="11710"/>
                  </a:lnTo>
                  <a:lnTo>
                    <a:pt x="90943" y="7029"/>
                  </a:lnTo>
                  <a:lnTo>
                    <a:pt x="89230" y="4645"/>
                  </a:lnTo>
                  <a:lnTo>
                    <a:pt x="86464" y="3055"/>
                  </a:lnTo>
                  <a:lnTo>
                    <a:pt x="73528" y="295"/>
                  </a:lnTo>
                  <a:lnTo>
                    <a:pt x="64133" y="0"/>
                  </a:lnTo>
                  <a:lnTo>
                    <a:pt x="57778" y="2096"/>
                  </a:lnTo>
                  <a:lnTo>
                    <a:pt x="43209" y="13930"/>
                  </a:lnTo>
                  <a:lnTo>
                    <a:pt x="25694" y="44586"/>
                  </a:lnTo>
                  <a:lnTo>
                    <a:pt x="17702" y="60322"/>
                  </a:lnTo>
                  <a:lnTo>
                    <a:pt x="8639" y="91182"/>
                  </a:lnTo>
                  <a:lnTo>
                    <a:pt x="1627" y="121244"/>
                  </a:lnTo>
                  <a:lnTo>
                    <a:pt x="0" y="149898"/>
                  </a:lnTo>
                  <a:lnTo>
                    <a:pt x="6309" y="181802"/>
                  </a:lnTo>
                  <a:lnTo>
                    <a:pt x="8463" y="189326"/>
                  </a:lnTo>
                  <a:lnTo>
                    <a:pt x="11521" y="194342"/>
                  </a:lnTo>
                  <a:lnTo>
                    <a:pt x="15182" y="197687"/>
                  </a:lnTo>
                  <a:lnTo>
                    <a:pt x="23580" y="201402"/>
                  </a:lnTo>
                  <a:lnTo>
                    <a:pt x="32722" y="203054"/>
                  </a:lnTo>
                  <a:lnTo>
                    <a:pt x="42196" y="199459"/>
                  </a:lnTo>
                  <a:lnTo>
                    <a:pt x="65544" y="183590"/>
                  </a:lnTo>
                  <a:lnTo>
                    <a:pt x="88106" y="150423"/>
                  </a:lnTo>
                  <a:lnTo>
                    <a:pt x="96404" y="130502"/>
                  </a:lnTo>
                  <a:lnTo>
                    <a:pt x="99883" y="94712"/>
                  </a:lnTo>
                  <a:lnTo>
                    <a:pt x="100341" y="64070"/>
                  </a:lnTo>
                  <a:lnTo>
                    <a:pt x="100397" y="43845"/>
                  </a:lnTo>
                  <a:lnTo>
                    <a:pt x="98241" y="37541"/>
                  </a:lnTo>
                  <a:lnTo>
                    <a:pt x="95389" y="32035"/>
                  </a:lnTo>
                  <a:lnTo>
                    <a:pt x="94121" y="26882"/>
                  </a:lnTo>
                  <a:lnTo>
                    <a:pt x="92972" y="25184"/>
                  </a:lnTo>
                  <a:lnTo>
                    <a:pt x="91394" y="24052"/>
                  </a:lnTo>
                  <a:lnTo>
                    <a:pt x="86131" y="21919"/>
                  </a:lnTo>
                  <a:lnTo>
                    <a:pt x="85804" y="290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21" name="SMARTInkShape-2044"/>
            <p:cNvSpPr/>
            <p:nvPr>
              <p:custDataLst>
                <p:tags r:id="rId54"/>
              </p:custDataLst>
            </p:nvPr>
          </p:nvSpPr>
          <p:spPr>
            <a:xfrm>
              <a:off x="7355429" y="3741419"/>
              <a:ext cx="620009" cy="455158"/>
            </a:xfrm>
            <a:custGeom>
              <a:avLst/>
              <a:gdLst/>
              <a:ahLst/>
              <a:cxnLst/>
              <a:rect l="0" t="0" r="0" b="0"/>
              <a:pathLst>
                <a:path w="620009" h="455158">
                  <a:moveTo>
                    <a:pt x="64941" y="260907"/>
                  </a:moveTo>
                  <a:lnTo>
                    <a:pt x="64941" y="260907"/>
                  </a:lnTo>
                  <a:lnTo>
                    <a:pt x="71230" y="260907"/>
                  </a:lnTo>
                  <a:lnTo>
                    <a:pt x="71568" y="260095"/>
                  </a:lnTo>
                  <a:lnTo>
                    <a:pt x="72218" y="253904"/>
                  </a:lnTo>
                  <a:lnTo>
                    <a:pt x="65954" y="253629"/>
                  </a:lnTo>
                  <a:lnTo>
                    <a:pt x="61364" y="257488"/>
                  </a:lnTo>
                  <a:lnTo>
                    <a:pt x="33753" y="293871"/>
                  </a:lnTo>
                  <a:lnTo>
                    <a:pt x="19529" y="327860"/>
                  </a:lnTo>
                  <a:lnTo>
                    <a:pt x="5207" y="361955"/>
                  </a:lnTo>
                  <a:lnTo>
                    <a:pt x="0" y="391571"/>
                  </a:lnTo>
                  <a:lnTo>
                    <a:pt x="372" y="400941"/>
                  </a:lnTo>
                  <a:lnTo>
                    <a:pt x="3244" y="407811"/>
                  </a:lnTo>
                  <a:lnTo>
                    <a:pt x="5145" y="409968"/>
                  </a:lnTo>
                  <a:lnTo>
                    <a:pt x="9422" y="412364"/>
                  </a:lnTo>
                  <a:lnTo>
                    <a:pt x="20269" y="413713"/>
                  </a:lnTo>
                  <a:lnTo>
                    <a:pt x="26964" y="411864"/>
                  </a:lnTo>
                  <a:lnTo>
                    <a:pt x="58791" y="399462"/>
                  </a:lnTo>
                  <a:lnTo>
                    <a:pt x="94308" y="381643"/>
                  </a:lnTo>
                  <a:lnTo>
                    <a:pt x="125564" y="362961"/>
                  </a:lnTo>
                  <a:lnTo>
                    <a:pt x="143009" y="351708"/>
                  </a:lnTo>
                  <a:lnTo>
                    <a:pt x="176211" y="320199"/>
                  </a:lnTo>
                  <a:lnTo>
                    <a:pt x="209908" y="290291"/>
                  </a:lnTo>
                  <a:lnTo>
                    <a:pt x="232595" y="260506"/>
                  </a:lnTo>
                  <a:lnTo>
                    <a:pt x="258613" y="229861"/>
                  </a:lnTo>
                  <a:lnTo>
                    <a:pt x="279125" y="200223"/>
                  </a:lnTo>
                  <a:lnTo>
                    <a:pt x="299360" y="167006"/>
                  </a:lnTo>
                  <a:lnTo>
                    <a:pt x="316896" y="135344"/>
                  </a:lnTo>
                  <a:lnTo>
                    <a:pt x="328494" y="105404"/>
                  </a:lnTo>
                  <a:lnTo>
                    <a:pt x="338872" y="72037"/>
                  </a:lnTo>
                  <a:lnTo>
                    <a:pt x="340596" y="51031"/>
                  </a:lnTo>
                  <a:lnTo>
                    <a:pt x="336046" y="36835"/>
                  </a:lnTo>
                  <a:lnTo>
                    <a:pt x="334943" y="36056"/>
                  </a:lnTo>
                  <a:lnTo>
                    <a:pt x="331554" y="35190"/>
                  </a:lnTo>
                  <a:lnTo>
                    <a:pt x="316934" y="40465"/>
                  </a:lnTo>
                  <a:lnTo>
                    <a:pt x="307860" y="44724"/>
                  </a:lnTo>
                  <a:lnTo>
                    <a:pt x="293627" y="63315"/>
                  </a:lnTo>
                  <a:lnTo>
                    <a:pt x="279131" y="89382"/>
                  </a:lnTo>
                  <a:lnTo>
                    <a:pt x="260680" y="125418"/>
                  </a:lnTo>
                  <a:lnTo>
                    <a:pt x="249046" y="154975"/>
                  </a:lnTo>
                  <a:lnTo>
                    <a:pt x="239277" y="187047"/>
                  </a:lnTo>
                  <a:lnTo>
                    <a:pt x="232230" y="220235"/>
                  </a:lnTo>
                  <a:lnTo>
                    <a:pt x="226393" y="256085"/>
                  </a:lnTo>
                  <a:lnTo>
                    <a:pt x="223701" y="274734"/>
                  </a:lnTo>
                  <a:lnTo>
                    <a:pt x="220709" y="310603"/>
                  </a:lnTo>
                  <a:lnTo>
                    <a:pt x="220191" y="343856"/>
                  </a:lnTo>
                  <a:lnTo>
                    <a:pt x="222665" y="372161"/>
                  </a:lnTo>
                  <a:lnTo>
                    <a:pt x="232498" y="407030"/>
                  </a:lnTo>
                  <a:lnTo>
                    <a:pt x="241813" y="430166"/>
                  </a:lnTo>
                  <a:lnTo>
                    <a:pt x="257468" y="447299"/>
                  </a:lnTo>
                  <a:lnTo>
                    <a:pt x="270610" y="453301"/>
                  </a:lnTo>
                  <a:lnTo>
                    <a:pt x="284567" y="455157"/>
                  </a:lnTo>
                  <a:lnTo>
                    <a:pt x="298885" y="453276"/>
                  </a:lnTo>
                  <a:lnTo>
                    <a:pt x="328725" y="438815"/>
                  </a:lnTo>
                  <a:lnTo>
                    <a:pt x="365035" y="411192"/>
                  </a:lnTo>
                  <a:lnTo>
                    <a:pt x="391628" y="381987"/>
                  </a:lnTo>
                  <a:lnTo>
                    <a:pt x="417090" y="347636"/>
                  </a:lnTo>
                  <a:lnTo>
                    <a:pt x="434877" y="322987"/>
                  </a:lnTo>
                  <a:lnTo>
                    <a:pt x="450898" y="295801"/>
                  </a:lnTo>
                  <a:lnTo>
                    <a:pt x="468297" y="267489"/>
                  </a:lnTo>
                  <a:lnTo>
                    <a:pt x="485227" y="238676"/>
                  </a:lnTo>
                  <a:lnTo>
                    <a:pt x="498161" y="209640"/>
                  </a:lnTo>
                  <a:lnTo>
                    <a:pt x="511484" y="180505"/>
                  </a:lnTo>
                  <a:lnTo>
                    <a:pt x="524708" y="152137"/>
                  </a:lnTo>
                  <a:lnTo>
                    <a:pt x="535996" y="126005"/>
                  </a:lnTo>
                  <a:lnTo>
                    <a:pt x="544259" y="100865"/>
                  </a:lnTo>
                  <a:lnTo>
                    <a:pt x="551309" y="68228"/>
                  </a:lnTo>
                  <a:lnTo>
                    <a:pt x="553691" y="35390"/>
                  </a:lnTo>
                  <a:lnTo>
                    <a:pt x="547937" y="4798"/>
                  </a:lnTo>
                  <a:lnTo>
                    <a:pt x="546804" y="2525"/>
                  </a:lnTo>
                  <a:lnTo>
                    <a:pt x="545238" y="1010"/>
                  </a:lnTo>
                  <a:lnTo>
                    <a:pt x="543382" y="0"/>
                  </a:lnTo>
                  <a:lnTo>
                    <a:pt x="536992" y="1042"/>
                  </a:lnTo>
                  <a:lnTo>
                    <a:pt x="533015" y="2456"/>
                  </a:lnTo>
                  <a:lnTo>
                    <a:pt x="526433" y="8355"/>
                  </a:lnTo>
                  <a:lnTo>
                    <a:pt x="507240" y="36676"/>
                  </a:lnTo>
                  <a:lnTo>
                    <a:pt x="493994" y="63455"/>
                  </a:lnTo>
                  <a:lnTo>
                    <a:pt x="484570" y="97539"/>
                  </a:lnTo>
                  <a:lnTo>
                    <a:pt x="479204" y="124190"/>
                  </a:lnTo>
                  <a:lnTo>
                    <a:pt x="474115" y="154429"/>
                  </a:lnTo>
                  <a:lnTo>
                    <a:pt x="469960" y="185992"/>
                  </a:lnTo>
                  <a:lnTo>
                    <a:pt x="468113" y="216250"/>
                  </a:lnTo>
                  <a:lnTo>
                    <a:pt x="469455" y="245928"/>
                  </a:lnTo>
                  <a:lnTo>
                    <a:pt x="472757" y="274537"/>
                  </a:lnTo>
                  <a:lnTo>
                    <a:pt x="476930" y="300777"/>
                  </a:lnTo>
                  <a:lnTo>
                    <a:pt x="481490" y="325965"/>
                  </a:lnTo>
                  <a:lnTo>
                    <a:pt x="490783" y="358628"/>
                  </a:lnTo>
                  <a:lnTo>
                    <a:pt x="505979" y="383725"/>
                  </a:lnTo>
                  <a:lnTo>
                    <a:pt x="529047" y="410138"/>
                  </a:lnTo>
                  <a:lnTo>
                    <a:pt x="548154" y="422070"/>
                  </a:lnTo>
                  <a:lnTo>
                    <a:pt x="569234" y="430745"/>
                  </a:lnTo>
                  <a:lnTo>
                    <a:pt x="583646" y="431607"/>
                  </a:lnTo>
                  <a:lnTo>
                    <a:pt x="604160" y="428434"/>
                  </a:lnTo>
                  <a:lnTo>
                    <a:pt x="620008" y="4215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22" name="SMARTInkShape-2045"/>
            <p:cNvSpPr/>
            <p:nvPr>
              <p:custDataLst>
                <p:tags r:id="rId55"/>
              </p:custDataLst>
            </p:nvPr>
          </p:nvSpPr>
          <p:spPr>
            <a:xfrm>
              <a:off x="7113623" y="3944047"/>
              <a:ext cx="160678" cy="181189"/>
            </a:xfrm>
            <a:custGeom>
              <a:avLst/>
              <a:gdLst/>
              <a:ahLst/>
              <a:cxnLst/>
              <a:rect l="0" t="0" r="0" b="0"/>
              <a:pathLst>
                <a:path w="160678" h="181189">
                  <a:moveTo>
                    <a:pt x="0" y="29065"/>
                  </a:moveTo>
                  <a:lnTo>
                    <a:pt x="0" y="29065"/>
                  </a:lnTo>
                  <a:lnTo>
                    <a:pt x="0" y="32942"/>
                  </a:lnTo>
                  <a:lnTo>
                    <a:pt x="2164" y="37009"/>
                  </a:lnTo>
                  <a:lnTo>
                    <a:pt x="3877" y="39230"/>
                  </a:lnTo>
                  <a:lnTo>
                    <a:pt x="5781" y="46026"/>
                  </a:lnTo>
                  <a:lnTo>
                    <a:pt x="9016" y="58976"/>
                  </a:lnTo>
                  <a:lnTo>
                    <a:pt x="12122" y="69138"/>
                  </a:lnTo>
                  <a:lnTo>
                    <a:pt x="14280" y="102568"/>
                  </a:lnTo>
                  <a:lnTo>
                    <a:pt x="14564" y="132898"/>
                  </a:lnTo>
                  <a:lnTo>
                    <a:pt x="14605" y="169097"/>
                  </a:lnTo>
                  <a:lnTo>
                    <a:pt x="14607" y="181188"/>
                  </a:lnTo>
                  <a:lnTo>
                    <a:pt x="14607" y="178191"/>
                  </a:lnTo>
                  <a:lnTo>
                    <a:pt x="16771" y="174329"/>
                  </a:lnTo>
                  <a:lnTo>
                    <a:pt x="18484" y="172163"/>
                  </a:lnTo>
                  <a:lnTo>
                    <a:pt x="20388" y="165429"/>
                  </a:lnTo>
                  <a:lnTo>
                    <a:pt x="23941" y="134078"/>
                  </a:lnTo>
                  <a:lnTo>
                    <a:pt x="32049" y="98769"/>
                  </a:lnTo>
                  <a:lnTo>
                    <a:pt x="42277" y="66367"/>
                  </a:lnTo>
                  <a:lnTo>
                    <a:pt x="59085" y="36523"/>
                  </a:lnTo>
                  <a:lnTo>
                    <a:pt x="68458" y="23453"/>
                  </a:lnTo>
                  <a:lnTo>
                    <a:pt x="87700" y="8451"/>
                  </a:lnTo>
                  <a:lnTo>
                    <a:pt x="98217" y="3673"/>
                  </a:lnTo>
                  <a:lnTo>
                    <a:pt x="131894" y="354"/>
                  </a:lnTo>
                  <a:lnTo>
                    <a:pt x="141870" y="0"/>
                  </a:lnTo>
                  <a:lnTo>
                    <a:pt x="160677" y="715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26" name="SMARTInkShape-Group552"/>
          <p:cNvGrpSpPr/>
          <p:nvPr/>
        </p:nvGrpSpPr>
        <p:grpSpPr>
          <a:xfrm>
            <a:off x="8201847" y="3659061"/>
            <a:ext cx="255624" cy="640816"/>
            <a:chOff x="8201847" y="3659061"/>
            <a:chExt cx="255624" cy="640816"/>
          </a:xfrm>
        </p:grpSpPr>
        <p:sp>
          <p:nvSpPr>
            <p:cNvPr id="35324" name="SMARTInkShape-2046"/>
            <p:cNvSpPr/>
            <p:nvPr>
              <p:custDataLst>
                <p:tags r:id="rId49"/>
              </p:custDataLst>
            </p:nvPr>
          </p:nvSpPr>
          <p:spPr>
            <a:xfrm>
              <a:off x="8238482" y="3659061"/>
              <a:ext cx="131346" cy="640816"/>
            </a:xfrm>
            <a:custGeom>
              <a:avLst/>
              <a:gdLst/>
              <a:ahLst/>
              <a:cxnLst/>
              <a:rect l="0" t="0" r="0" b="0"/>
              <a:pathLst>
                <a:path w="131346" h="640816">
                  <a:moveTo>
                    <a:pt x="21793" y="0"/>
                  </a:moveTo>
                  <a:lnTo>
                    <a:pt x="21793" y="0"/>
                  </a:lnTo>
                  <a:lnTo>
                    <a:pt x="21793" y="33782"/>
                  </a:lnTo>
                  <a:lnTo>
                    <a:pt x="21793" y="69278"/>
                  </a:lnTo>
                  <a:lnTo>
                    <a:pt x="19629" y="103300"/>
                  </a:lnTo>
                  <a:lnTo>
                    <a:pt x="16774" y="128684"/>
                  </a:lnTo>
                  <a:lnTo>
                    <a:pt x="15504" y="158901"/>
                  </a:lnTo>
                  <a:lnTo>
                    <a:pt x="12776" y="191266"/>
                  </a:lnTo>
                  <a:lnTo>
                    <a:pt x="8859" y="224585"/>
                  </a:lnTo>
                  <a:lnTo>
                    <a:pt x="4413" y="258329"/>
                  </a:lnTo>
                  <a:lnTo>
                    <a:pt x="1896" y="294425"/>
                  </a:lnTo>
                  <a:lnTo>
                    <a:pt x="1224" y="313139"/>
                  </a:lnTo>
                  <a:lnTo>
                    <a:pt x="479" y="349081"/>
                  </a:lnTo>
                  <a:lnTo>
                    <a:pt x="147" y="383991"/>
                  </a:lnTo>
                  <a:lnTo>
                    <a:pt x="0" y="418441"/>
                  </a:lnTo>
                  <a:lnTo>
                    <a:pt x="2099" y="450523"/>
                  </a:lnTo>
                  <a:lnTo>
                    <a:pt x="4925" y="480200"/>
                  </a:lnTo>
                  <a:lnTo>
                    <a:pt x="6181" y="506915"/>
                  </a:lnTo>
                  <a:lnTo>
                    <a:pt x="10765" y="540890"/>
                  </a:lnTo>
                  <a:lnTo>
                    <a:pt x="17263" y="571514"/>
                  </a:lnTo>
                  <a:lnTo>
                    <a:pt x="34922" y="604831"/>
                  </a:lnTo>
                  <a:lnTo>
                    <a:pt x="49723" y="625399"/>
                  </a:lnTo>
                  <a:lnTo>
                    <a:pt x="63520" y="636318"/>
                  </a:lnTo>
                  <a:lnTo>
                    <a:pt x="73069" y="639868"/>
                  </a:lnTo>
                  <a:lnTo>
                    <a:pt x="77887" y="640815"/>
                  </a:lnTo>
                  <a:lnTo>
                    <a:pt x="87569" y="639703"/>
                  </a:lnTo>
                  <a:lnTo>
                    <a:pt x="123639" y="624600"/>
                  </a:lnTo>
                  <a:lnTo>
                    <a:pt x="131345" y="6207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25" name="SMARTInkShape-2047"/>
            <p:cNvSpPr/>
            <p:nvPr>
              <p:custDataLst>
                <p:tags r:id="rId50"/>
              </p:custDataLst>
            </p:nvPr>
          </p:nvSpPr>
          <p:spPr>
            <a:xfrm>
              <a:off x="8201847" y="4039785"/>
              <a:ext cx="255624" cy="28274"/>
            </a:xfrm>
            <a:custGeom>
              <a:avLst/>
              <a:gdLst/>
              <a:ahLst/>
              <a:cxnLst/>
              <a:rect l="0" t="0" r="0" b="0"/>
              <a:pathLst>
                <a:path w="255624" h="28274">
                  <a:moveTo>
                    <a:pt x="0" y="28273"/>
                  </a:moveTo>
                  <a:lnTo>
                    <a:pt x="0" y="28273"/>
                  </a:lnTo>
                  <a:lnTo>
                    <a:pt x="26343" y="27461"/>
                  </a:lnTo>
                  <a:lnTo>
                    <a:pt x="59012" y="21984"/>
                  </a:lnTo>
                  <a:lnTo>
                    <a:pt x="89380" y="15338"/>
                  </a:lnTo>
                  <a:lnTo>
                    <a:pt x="121248" y="8571"/>
                  </a:lnTo>
                  <a:lnTo>
                    <a:pt x="155576" y="2237"/>
                  </a:lnTo>
                  <a:lnTo>
                    <a:pt x="185855" y="0"/>
                  </a:lnTo>
                  <a:lnTo>
                    <a:pt x="218307" y="1409"/>
                  </a:lnTo>
                  <a:lnTo>
                    <a:pt x="255623" y="63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29" name="SMARTInkShape-Group553"/>
          <p:cNvGrpSpPr/>
          <p:nvPr/>
        </p:nvGrpSpPr>
        <p:grpSpPr>
          <a:xfrm>
            <a:off x="2928750" y="4835261"/>
            <a:ext cx="379743" cy="547430"/>
            <a:chOff x="2928750" y="4835261"/>
            <a:chExt cx="379743" cy="547430"/>
          </a:xfrm>
        </p:grpSpPr>
        <p:sp>
          <p:nvSpPr>
            <p:cNvPr id="35327" name="SMARTInkShape-2048"/>
            <p:cNvSpPr/>
            <p:nvPr>
              <p:custDataLst>
                <p:tags r:id="rId47"/>
              </p:custDataLst>
            </p:nvPr>
          </p:nvSpPr>
          <p:spPr>
            <a:xfrm>
              <a:off x="3279278" y="5324262"/>
              <a:ext cx="29215" cy="58429"/>
            </a:xfrm>
            <a:custGeom>
              <a:avLst/>
              <a:gdLst/>
              <a:ahLst/>
              <a:cxnLst/>
              <a:rect l="0" t="0" r="0" b="0"/>
              <a:pathLst>
                <a:path w="29215" h="58429">
                  <a:moveTo>
                    <a:pt x="29214" y="0"/>
                  </a:moveTo>
                  <a:lnTo>
                    <a:pt x="29214" y="0"/>
                  </a:lnTo>
                  <a:lnTo>
                    <a:pt x="29214" y="3877"/>
                  </a:lnTo>
                  <a:lnTo>
                    <a:pt x="27050" y="7944"/>
                  </a:lnTo>
                  <a:lnTo>
                    <a:pt x="3221" y="40717"/>
                  </a:lnTo>
                  <a:lnTo>
                    <a:pt x="424" y="49594"/>
                  </a:lnTo>
                  <a:lnTo>
                    <a:pt x="0" y="584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28" name="SMARTInkShape-2049"/>
            <p:cNvSpPr/>
            <p:nvPr>
              <p:custDataLst>
                <p:tags r:id="rId48"/>
              </p:custDataLst>
            </p:nvPr>
          </p:nvSpPr>
          <p:spPr>
            <a:xfrm>
              <a:off x="2928750" y="4835261"/>
              <a:ext cx="364099" cy="503418"/>
            </a:xfrm>
            <a:custGeom>
              <a:avLst/>
              <a:gdLst/>
              <a:ahLst/>
              <a:cxnLst/>
              <a:rect l="0" t="0" r="0" b="0"/>
              <a:pathLst>
                <a:path w="364099" h="503418">
                  <a:moveTo>
                    <a:pt x="270189" y="21576"/>
                  </a:moveTo>
                  <a:lnTo>
                    <a:pt x="270189" y="21576"/>
                  </a:lnTo>
                  <a:lnTo>
                    <a:pt x="262975" y="21576"/>
                  </a:lnTo>
                  <a:lnTo>
                    <a:pt x="273059" y="11411"/>
                  </a:lnTo>
                  <a:lnTo>
                    <a:pt x="277686" y="8943"/>
                  </a:lnTo>
                  <a:lnTo>
                    <a:pt x="282448" y="7035"/>
                  </a:lnTo>
                  <a:lnTo>
                    <a:pt x="289691" y="2210"/>
                  </a:lnTo>
                  <a:lnTo>
                    <a:pt x="296976" y="419"/>
                  </a:lnTo>
                  <a:lnTo>
                    <a:pt x="301842" y="0"/>
                  </a:lnTo>
                  <a:lnTo>
                    <a:pt x="306709" y="1978"/>
                  </a:lnTo>
                  <a:lnTo>
                    <a:pt x="309142" y="3642"/>
                  </a:lnTo>
                  <a:lnTo>
                    <a:pt x="310765" y="5563"/>
                  </a:lnTo>
                  <a:lnTo>
                    <a:pt x="312568" y="9860"/>
                  </a:lnTo>
                  <a:lnTo>
                    <a:pt x="313861" y="11331"/>
                  </a:lnTo>
                  <a:lnTo>
                    <a:pt x="324050" y="17762"/>
                  </a:lnTo>
                  <a:lnTo>
                    <a:pt x="326587" y="22045"/>
                  </a:lnTo>
                  <a:lnTo>
                    <a:pt x="328526" y="26653"/>
                  </a:lnTo>
                  <a:lnTo>
                    <a:pt x="352990" y="60230"/>
                  </a:lnTo>
                  <a:lnTo>
                    <a:pt x="355679" y="67429"/>
                  </a:lnTo>
                  <a:lnTo>
                    <a:pt x="363994" y="99599"/>
                  </a:lnTo>
                  <a:lnTo>
                    <a:pt x="364098" y="119791"/>
                  </a:lnTo>
                  <a:lnTo>
                    <a:pt x="358817" y="153470"/>
                  </a:lnTo>
                  <a:lnTo>
                    <a:pt x="351384" y="182339"/>
                  </a:lnTo>
                  <a:lnTo>
                    <a:pt x="334401" y="218782"/>
                  </a:lnTo>
                  <a:lnTo>
                    <a:pt x="313490" y="255290"/>
                  </a:lnTo>
                  <a:lnTo>
                    <a:pt x="284751" y="291165"/>
                  </a:lnTo>
                  <a:lnTo>
                    <a:pt x="265311" y="307278"/>
                  </a:lnTo>
                  <a:lnTo>
                    <a:pt x="243138" y="318649"/>
                  </a:lnTo>
                  <a:lnTo>
                    <a:pt x="218613" y="320812"/>
                  </a:lnTo>
                  <a:lnTo>
                    <a:pt x="203377" y="320979"/>
                  </a:lnTo>
                  <a:lnTo>
                    <a:pt x="197756" y="318838"/>
                  </a:lnTo>
                  <a:lnTo>
                    <a:pt x="192553" y="315993"/>
                  </a:lnTo>
                  <a:lnTo>
                    <a:pt x="182600" y="314166"/>
                  </a:lnTo>
                  <a:lnTo>
                    <a:pt x="180148" y="314017"/>
                  </a:lnTo>
                  <a:lnTo>
                    <a:pt x="178513" y="313105"/>
                  </a:lnTo>
                  <a:lnTo>
                    <a:pt x="177424" y="311686"/>
                  </a:lnTo>
                  <a:lnTo>
                    <a:pt x="175674" y="307455"/>
                  </a:lnTo>
                  <a:lnTo>
                    <a:pt x="175281" y="300215"/>
                  </a:lnTo>
                  <a:lnTo>
                    <a:pt x="176080" y="299847"/>
                  </a:lnTo>
                  <a:lnTo>
                    <a:pt x="198912" y="299118"/>
                  </a:lnTo>
                  <a:lnTo>
                    <a:pt x="232361" y="309989"/>
                  </a:lnTo>
                  <a:lnTo>
                    <a:pt x="247786" y="321172"/>
                  </a:lnTo>
                  <a:lnTo>
                    <a:pt x="260386" y="334024"/>
                  </a:lnTo>
                  <a:lnTo>
                    <a:pt x="266924" y="345521"/>
                  </a:lnTo>
                  <a:lnTo>
                    <a:pt x="269222" y="355240"/>
                  </a:lnTo>
                  <a:lnTo>
                    <a:pt x="269293" y="387128"/>
                  </a:lnTo>
                  <a:lnTo>
                    <a:pt x="257724" y="419031"/>
                  </a:lnTo>
                  <a:lnTo>
                    <a:pt x="249815" y="437973"/>
                  </a:lnTo>
                  <a:lnTo>
                    <a:pt x="228364" y="464348"/>
                  </a:lnTo>
                  <a:lnTo>
                    <a:pt x="214066" y="475295"/>
                  </a:lnTo>
                  <a:lnTo>
                    <a:pt x="178682" y="491301"/>
                  </a:lnTo>
                  <a:lnTo>
                    <a:pt x="147685" y="501426"/>
                  </a:lnTo>
                  <a:lnTo>
                    <a:pt x="114797" y="503417"/>
                  </a:lnTo>
                  <a:lnTo>
                    <a:pt x="102123" y="502712"/>
                  </a:lnTo>
                  <a:lnTo>
                    <a:pt x="65828" y="494587"/>
                  </a:lnTo>
                  <a:lnTo>
                    <a:pt x="51125" y="490657"/>
                  </a:lnTo>
                  <a:lnTo>
                    <a:pt x="42176" y="488925"/>
                  </a:lnTo>
                  <a:lnTo>
                    <a:pt x="16280" y="474247"/>
                  </a:lnTo>
                  <a:lnTo>
                    <a:pt x="10459" y="470271"/>
                  </a:lnTo>
                  <a:lnTo>
                    <a:pt x="5167" y="468504"/>
                  </a:lnTo>
                  <a:lnTo>
                    <a:pt x="3431" y="467221"/>
                  </a:lnTo>
                  <a:lnTo>
                    <a:pt x="2274" y="465554"/>
                  </a:lnTo>
                  <a:lnTo>
                    <a:pt x="417" y="460926"/>
                  </a:lnTo>
                  <a:lnTo>
                    <a:pt x="0" y="453599"/>
                  </a:lnTo>
                  <a:lnTo>
                    <a:pt x="21870" y="4305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38" name="SMARTInkShape-Group554"/>
          <p:cNvGrpSpPr/>
          <p:nvPr/>
        </p:nvGrpSpPr>
        <p:grpSpPr>
          <a:xfrm>
            <a:off x="3878166" y="2929010"/>
            <a:ext cx="1139349" cy="608718"/>
            <a:chOff x="3878166" y="2929010"/>
            <a:chExt cx="1139349" cy="608718"/>
          </a:xfrm>
        </p:grpSpPr>
        <p:sp>
          <p:nvSpPr>
            <p:cNvPr id="35330" name="SMARTInkShape-2050"/>
            <p:cNvSpPr/>
            <p:nvPr>
              <p:custDataLst>
                <p:tags r:id="rId39"/>
              </p:custDataLst>
            </p:nvPr>
          </p:nvSpPr>
          <p:spPr>
            <a:xfrm>
              <a:off x="4864141" y="3301188"/>
              <a:ext cx="153374" cy="87644"/>
            </a:xfrm>
            <a:custGeom>
              <a:avLst/>
              <a:gdLst/>
              <a:ahLst/>
              <a:cxnLst/>
              <a:rect l="0" t="0" r="0" b="0"/>
              <a:pathLst>
                <a:path w="153374" h="87644">
                  <a:moveTo>
                    <a:pt x="0" y="87643"/>
                  </a:moveTo>
                  <a:lnTo>
                    <a:pt x="0" y="87643"/>
                  </a:lnTo>
                  <a:lnTo>
                    <a:pt x="3877" y="87643"/>
                  </a:lnTo>
                  <a:lnTo>
                    <a:pt x="5019" y="86831"/>
                  </a:lnTo>
                  <a:lnTo>
                    <a:pt x="5780" y="85479"/>
                  </a:lnTo>
                  <a:lnTo>
                    <a:pt x="6288" y="83765"/>
                  </a:lnTo>
                  <a:lnTo>
                    <a:pt x="7438" y="82623"/>
                  </a:lnTo>
                  <a:lnTo>
                    <a:pt x="40898" y="63974"/>
                  </a:lnTo>
                  <a:lnTo>
                    <a:pt x="75776" y="45433"/>
                  </a:lnTo>
                  <a:lnTo>
                    <a:pt x="103061" y="32668"/>
                  </a:lnTo>
                  <a:lnTo>
                    <a:pt x="135462" y="11865"/>
                  </a:lnTo>
                  <a:lnTo>
                    <a:pt x="15337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1" name="SMARTInkShape-2051"/>
            <p:cNvSpPr/>
            <p:nvPr>
              <p:custDataLst>
                <p:tags r:id="rId40"/>
              </p:custDataLst>
            </p:nvPr>
          </p:nvSpPr>
          <p:spPr>
            <a:xfrm>
              <a:off x="4020229" y="2953800"/>
              <a:ext cx="186596" cy="62552"/>
            </a:xfrm>
            <a:custGeom>
              <a:avLst/>
              <a:gdLst/>
              <a:ahLst/>
              <a:cxnLst/>
              <a:rect l="0" t="0" r="0" b="0"/>
              <a:pathLst>
                <a:path w="186596" h="62552">
                  <a:moveTo>
                    <a:pt x="11311" y="62551"/>
                  </a:moveTo>
                  <a:lnTo>
                    <a:pt x="11311" y="62551"/>
                  </a:lnTo>
                  <a:lnTo>
                    <a:pt x="5530" y="48826"/>
                  </a:lnTo>
                  <a:lnTo>
                    <a:pt x="5023" y="46098"/>
                  </a:lnTo>
                  <a:lnTo>
                    <a:pt x="2294" y="40902"/>
                  </a:lnTo>
                  <a:lnTo>
                    <a:pt x="431" y="38381"/>
                  </a:lnTo>
                  <a:lnTo>
                    <a:pt x="0" y="35888"/>
                  </a:lnTo>
                  <a:lnTo>
                    <a:pt x="524" y="33415"/>
                  </a:lnTo>
                  <a:lnTo>
                    <a:pt x="5140" y="26057"/>
                  </a:lnTo>
                  <a:lnTo>
                    <a:pt x="10191" y="21175"/>
                  </a:lnTo>
                  <a:lnTo>
                    <a:pt x="28822" y="11429"/>
                  </a:lnTo>
                  <a:lnTo>
                    <a:pt x="48689" y="6288"/>
                  </a:lnTo>
                  <a:lnTo>
                    <a:pt x="81090" y="4551"/>
                  </a:lnTo>
                  <a:lnTo>
                    <a:pt x="113729" y="0"/>
                  </a:lnTo>
                  <a:lnTo>
                    <a:pt x="146264" y="3068"/>
                  </a:lnTo>
                  <a:lnTo>
                    <a:pt x="163554" y="5975"/>
                  </a:lnTo>
                  <a:lnTo>
                    <a:pt x="176183" y="10350"/>
                  </a:lnTo>
                  <a:lnTo>
                    <a:pt x="186595" y="187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2" name="SMARTInkShape-2052"/>
            <p:cNvSpPr/>
            <p:nvPr>
              <p:custDataLst>
                <p:tags r:id="rId41"/>
              </p:custDataLst>
            </p:nvPr>
          </p:nvSpPr>
          <p:spPr>
            <a:xfrm>
              <a:off x="3878166" y="3039843"/>
              <a:ext cx="328659" cy="449647"/>
            </a:xfrm>
            <a:custGeom>
              <a:avLst/>
              <a:gdLst/>
              <a:ahLst/>
              <a:cxnLst/>
              <a:rect l="0" t="0" r="0" b="0"/>
              <a:pathLst>
                <a:path w="328659" h="449647">
                  <a:moveTo>
                    <a:pt x="0" y="246739"/>
                  </a:moveTo>
                  <a:lnTo>
                    <a:pt x="0" y="246739"/>
                  </a:lnTo>
                  <a:lnTo>
                    <a:pt x="0" y="215527"/>
                  </a:lnTo>
                  <a:lnTo>
                    <a:pt x="5019" y="182085"/>
                  </a:lnTo>
                  <a:lnTo>
                    <a:pt x="7438" y="153825"/>
                  </a:lnTo>
                  <a:lnTo>
                    <a:pt x="13746" y="124894"/>
                  </a:lnTo>
                  <a:lnTo>
                    <a:pt x="24721" y="96575"/>
                  </a:lnTo>
                  <a:lnTo>
                    <a:pt x="36111" y="64785"/>
                  </a:lnTo>
                  <a:lnTo>
                    <a:pt x="51089" y="28330"/>
                  </a:lnTo>
                  <a:lnTo>
                    <a:pt x="60856" y="12172"/>
                  </a:lnTo>
                  <a:lnTo>
                    <a:pt x="71592" y="0"/>
                  </a:lnTo>
                  <a:lnTo>
                    <a:pt x="72073" y="285"/>
                  </a:lnTo>
                  <a:lnTo>
                    <a:pt x="73562" y="4562"/>
                  </a:lnTo>
                  <a:lnTo>
                    <a:pt x="76786" y="8723"/>
                  </a:lnTo>
                  <a:lnTo>
                    <a:pt x="78760" y="15442"/>
                  </a:lnTo>
                  <a:lnTo>
                    <a:pt x="80131" y="44331"/>
                  </a:lnTo>
                  <a:lnTo>
                    <a:pt x="79466" y="71172"/>
                  </a:lnTo>
                  <a:lnTo>
                    <a:pt x="75301" y="104462"/>
                  </a:lnTo>
                  <a:lnTo>
                    <a:pt x="73707" y="140834"/>
                  </a:lnTo>
                  <a:lnTo>
                    <a:pt x="73334" y="168021"/>
                  </a:lnTo>
                  <a:lnTo>
                    <a:pt x="71004" y="196334"/>
                  </a:lnTo>
                  <a:lnTo>
                    <a:pt x="68075" y="224336"/>
                  </a:lnTo>
                  <a:lnTo>
                    <a:pt x="66773" y="250307"/>
                  </a:lnTo>
                  <a:lnTo>
                    <a:pt x="68359" y="277539"/>
                  </a:lnTo>
                  <a:lnTo>
                    <a:pt x="70957" y="305060"/>
                  </a:lnTo>
                  <a:lnTo>
                    <a:pt x="72111" y="330817"/>
                  </a:lnTo>
                  <a:lnTo>
                    <a:pt x="76639" y="360375"/>
                  </a:lnTo>
                  <a:lnTo>
                    <a:pt x="86250" y="396381"/>
                  </a:lnTo>
                  <a:lnTo>
                    <a:pt x="103699" y="426080"/>
                  </a:lnTo>
                  <a:lnTo>
                    <a:pt x="113443" y="434105"/>
                  </a:lnTo>
                  <a:lnTo>
                    <a:pt x="141564" y="447658"/>
                  </a:lnTo>
                  <a:lnTo>
                    <a:pt x="154617" y="449646"/>
                  </a:lnTo>
                  <a:lnTo>
                    <a:pt x="190055" y="445247"/>
                  </a:lnTo>
                  <a:lnTo>
                    <a:pt x="226431" y="438276"/>
                  </a:lnTo>
                  <a:lnTo>
                    <a:pt x="259052" y="426788"/>
                  </a:lnTo>
                  <a:lnTo>
                    <a:pt x="291991" y="412276"/>
                  </a:lnTo>
                  <a:lnTo>
                    <a:pt x="308822" y="401733"/>
                  </a:lnTo>
                  <a:lnTo>
                    <a:pt x="320959" y="385521"/>
                  </a:lnTo>
                  <a:lnTo>
                    <a:pt x="328658" y="3708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3" name="SMARTInkShape-2053"/>
            <p:cNvSpPr/>
            <p:nvPr>
              <p:custDataLst>
                <p:tags r:id="rId42"/>
              </p:custDataLst>
            </p:nvPr>
          </p:nvSpPr>
          <p:spPr>
            <a:xfrm>
              <a:off x="4389846" y="2994441"/>
              <a:ext cx="116423" cy="367802"/>
            </a:xfrm>
            <a:custGeom>
              <a:avLst/>
              <a:gdLst/>
              <a:ahLst/>
              <a:cxnLst/>
              <a:rect l="0" t="0" r="0" b="0"/>
              <a:pathLst>
                <a:path w="116423" h="367802">
                  <a:moveTo>
                    <a:pt x="50691" y="0"/>
                  </a:moveTo>
                  <a:lnTo>
                    <a:pt x="50691" y="0"/>
                  </a:lnTo>
                  <a:lnTo>
                    <a:pt x="50691" y="3877"/>
                  </a:lnTo>
                  <a:lnTo>
                    <a:pt x="46363" y="7944"/>
                  </a:lnTo>
                  <a:lnTo>
                    <a:pt x="42936" y="10165"/>
                  </a:lnTo>
                  <a:lnTo>
                    <a:pt x="40652" y="13269"/>
                  </a:lnTo>
                  <a:lnTo>
                    <a:pt x="28931" y="42302"/>
                  </a:lnTo>
                  <a:lnTo>
                    <a:pt x="19808" y="69159"/>
                  </a:lnTo>
                  <a:lnTo>
                    <a:pt x="11966" y="101551"/>
                  </a:lnTo>
                  <a:lnTo>
                    <a:pt x="4503" y="136847"/>
                  </a:lnTo>
                  <a:lnTo>
                    <a:pt x="1760" y="163070"/>
                  </a:lnTo>
                  <a:lnTo>
                    <a:pt x="541" y="190143"/>
                  </a:lnTo>
                  <a:lnTo>
                    <a:pt x="0" y="215701"/>
                  </a:lnTo>
                  <a:lnTo>
                    <a:pt x="1923" y="240585"/>
                  </a:lnTo>
                  <a:lnTo>
                    <a:pt x="5483" y="265169"/>
                  </a:lnTo>
                  <a:lnTo>
                    <a:pt x="12860" y="300199"/>
                  </a:lnTo>
                  <a:lnTo>
                    <a:pt x="27318" y="334668"/>
                  </a:lnTo>
                  <a:lnTo>
                    <a:pt x="30240" y="342403"/>
                  </a:lnTo>
                  <a:lnTo>
                    <a:pt x="39979" y="353161"/>
                  </a:lnTo>
                  <a:lnTo>
                    <a:pt x="62190" y="366679"/>
                  </a:lnTo>
                  <a:lnTo>
                    <a:pt x="67283" y="367801"/>
                  </a:lnTo>
                  <a:lnTo>
                    <a:pt x="77271" y="366883"/>
                  </a:lnTo>
                  <a:lnTo>
                    <a:pt x="105201" y="352749"/>
                  </a:lnTo>
                  <a:lnTo>
                    <a:pt x="116422" y="335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4" name="SMARTInkShape-2054"/>
            <p:cNvSpPr/>
            <p:nvPr>
              <p:custDataLst>
                <p:tags r:id="rId43"/>
              </p:custDataLst>
            </p:nvPr>
          </p:nvSpPr>
          <p:spPr>
            <a:xfrm>
              <a:off x="4075361" y="3103993"/>
              <a:ext cx="197196" cy="58430"/>
            </a:xfrm>
            <a:custGeom>
              <a:avLst/>
              <a:gdLst/>
              <a:ahLst/>
              <a:cxnLst/>
              <a:rect l="0" t="0" r="0" b="0"/>
              <a:pathLst>
                <a:path w="197196" h="58430">
                  <a:moveTo>
                    <a:pt x="0" y="58429"/>
                  </a:moveTo>
                  <a:lnTo>
                    <a:pt x="0" y="58429"/>
                  </a:lnTo>
                  <a:lnTo>
                    <a:pt x="18765" y="57617"/>
                  </a:lnTo>
                  <a:lnTo>
                    <a:pt x="53049" y="45971"/>
                  </a:lnTo>
                  <a:lnTo>
                    <a:pt x="88503" y="36462"/>
                  </a:lnTo>
                  <a:lnTo>
                    <a:pt x="117112" y="29198"/>
                  </a:lnTo>
                  <a:lnTo>
                    <a:pt x="146146" y="19742"/>
                  </a:lnTo>
                  <a:lnTo>
                    <a:pt x="179218" y="6232"/>
                  </a:lnTo>
                  <a:lnTo>
                    <a:pt x="19719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5" name="SMARTInkShape-2055"/>
            <p:cNvSpPr/>
            <p:nvPr>
              <p:custDataLst>
                <p:tags r:id="rId44"/>
              </p:custDataLst>
            </p:nvPr>
          </p:nvSpPr>
          <p:spPr>
            <a:xfrm>
              <a:off x="4718097" y="3103993"/>
              <a:ext cx="65706" cy="383392"/>
            </a:xfrm>
            <a:custGeom>
              <a:avLst/>
              <a:gdLst/>
              <a:ahLst/>
              <a:cxnLst/>
              <a:rect l="0" t="0" r="0" b="0"/>
              <a:pathLst>
                <a:path w="65706" h="383392">
                  <a:moveTo>
                    <a:pt x="14580" y="0"/>
                  </a:moveTo>
                  <a:lnTo>
                    <a:pt x="14580" y="0"/>
                  </a:lnTo>
                  <a:lnTo>
                    <a:pt x="10704" y="3878"/>
                  </a:lnTo>
                  <a:lnTo>
                    <a:pt x="8800" y="10109"/>
                  </a:lnTo>
                  <a:lnTo>
                    <a:pt x="6666" y="38661"/>
                  </a:lnTo>
                  <a:lnTo>
                    <a:pt x="2317" y="65465"/>
                  </a:lnTo>
                  <a:lnTo>
                    <a:pt x="668" y="99556"/>
                  </a:lnTo>
                  <a:lnTo>
                    <a:pt x="282" y="126209"/>
                  </a:lnTo>
                  <a:lnTo>
                    <a:pt x="110" y="152121"/>
                  </a:lnTo>
                  <a:lnTo>
                    <a:pt x="34" y="177974"/>
                  </a:lnTo>
                  <a:lnTo>
                    <a:pt x="0" y="205694"/>
                  </a:lnTo>
                  <a:lnTo>
                    <a:pt x="2149" y="232080"/>
                  </a:lnTo>
                  <a:lnTo>
                    <a:pt x="5809" y="257332"/>
                  </a:lnTo>
                  <a:lnTo>
                    <a:pt x="11621" y="292738"/>
                  </a:lnTo>
                  <a:lnTo>
                    <a:pt x="16160" y="327334"/>
                  </a:lnTo>
                  <a:lnTo>
                    <a:pt x="21942" y="359171"/>
                  </a:lnTo>
                  <a:lnTo>
                    <a:pt x="25426" y="369540"/>
                  </a:lnTo>
                  <a:lnTo>
                    <a:pt x="29679" y="375231"/>
                  </a:lnTo>
                  <a:lnTo>
                    <a:pt x="39023" y="382761"/>
                  </a:lnTo>
                  <a:lnTo>
                    <a:pt x="41425" y="383391"/>
                  </a:lnTo>
                  <a:lnTo>
                    <a:pt x="43838" y="383000"/>
                  </a:lnTo>
                  <a:lnTo>
                    <a:pt x="49664" y="380419"/>
                  </a:lnTo>
                  <a:lnTo>
                    <a:pt x="65705" y="3797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6" name="SMARTInkShape-2056"/>
            <p:cNvSpPr/>
            <p:nvPr>
              <p:custDataLst>
                <p:tags r:id="rId45"/>
              </p:custDataLst>
            </p:nvPr>
          </p:nvSpPr>
          <p:spPr>
            <a:xfrm>
              <a:off x="4864769" y="3242760"/>
              <a:ext cx="116229" cy="294968"/>
            </a:xfrm>
            <a:custGeom>
              <a:avLst/>
              <a:gdLst/>
              <a:ahLst/>
              <a:cxnLst/>
              <a:rect l="0" t="0" r="0" b="0"/>
              <a:pathLst>
                <a:path w="116229" h="294968">
                  <a:moveTo>
                    <a:pt x="28587" y="0"/>
                  </a:moveTo>
                  <a:lnTo>
                    <a:pt x="28587" y="0"/>
                  </a:lnTo>
                  <a:lnTo>
                    <a:pt x="27773" y="18289"/>
                  </a:lnTo>
                  <a:lnTo>
                    <a:pt x="22806" y="41092"/>
                  </a:lnTo>
                  <a:lnTo>
                    <a:pt x="17706" y="76373"/>
                  </a:lnTo>
                  <a:lnTo>
                    <a:pt x="11206" y="112706"/>
                  </a:lnTo>
                  <a:lnTo>
                    <a:pt x="6525" y="138004"/>
                  </a:lnTo>
                  <a:lnTo>
                    <a:pt x="2551" y="162773"/>
                  </a:lnTo>
                  <a:lnTo>
                    <a:pt x="784" y="187307"/>
                  </a:lnTo>
                  <a:lnTo>
                    <a:pt x="0" y="211735"/>
                  </a:lnTo>
                  <a:lnTo>
                    <a:pt x="1722" y="243972"/>
                  </a:lnTo>
                  <a:lnTo>
                    <a:pt x="9574" y="272798"/>
                  </a:lnTo>
                  <a:lnTo>
                    <a:pt x="16349" y="281650"/>
                  </a:lnTo>
                  <a:lnTo>
                    <a:pt x="33923" y="293946"/>
                  </a:lnTo>
                  <a:lnTo>
                    <a:pt x="38636" y="294967"/>
                  </a:lnTo>
                  <a:lnTo>
                    <a:pt x="48200" y="293938"/>
                  </a:lnTo>
                  <a:lnTo>
                    <a:pt x="62710" y="288796"/>
                  </a:lnTo>
                  <a:lnTo>
                    <a:pt x="77288" y="278256"/>
                  </a:lnTo>
                  <a:lnTo>
                    <a:pt x="104666" y="245659"/>
                  </a:lnTo>
                  <a:lnTo>
                    <a:pt x="116228" y="2337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37" name="SMARTInkShape-2057"/>
            <p:cNvSpPr/>
            <p:nvPr>
              <p:custDataLst>
                <p:tags r:id="rId46"/>
              </p:custDataLst>
            </p:nvPr>
          </p:nvSpPr>
          <p:spPr>
            <a:xfrm>
              <a:off x="4623124" y="2929010"/>
              <a:ext cx="239445" cy="188574"/>
            </a:xfrm>
            <a:custGeom>
              <a:avLst/>
              <a:gdLst/>
              <a:ahLst/>
              <a:cxnLst/>
              <a:rect l="0" t="0" r="0" b="0"/>
              <a:pathLst>
                <a:path w="239445" h="188574">
                  <a:moveTo>
                    <a:pt x="0" y="7003"/>
                  </a:moveTo>
                  <a:lnTo>
                    <a:pt x="0" y="7003"/>
                  </a:lnTo>
                  <a:lnTo>
                    <a:pt x="0" y="3126"/>
                  </a:lnTo>
                  <a:lnTo>
                    <a:pt x="812" y="1984"/>
                  </a:lnTo>
                  <a:lnTo>
                    <a:pt x="2165" y="1222"/>
                  </a:lnTo>
                  <a:lnTo>
                    <a:pt x="6289" y="0"/>
                  </a:lnTo>
                  <a:lnTo>
                    <a:pt x="6628" y="711"/>
                  </a:lnTo>
                  <a:lnTo>
                    <a:pt x="7296" y="31838"/>
                  </a:lnTo>
                  <a:lnTo>
                    <a:pt x="9467" y="67980"/>
                  </a:lnTo>
                  <a:lnTo>
                    <a:pt x="13084" y="95400"/>
                  </a:lnTo>
                  <a:lnTo>
                    <a:pt x="16320" y="124083"/>
                  </a:lnTo>
                  <a:lnTo>
                    <a:pt x="24583" y="150975"/>
                  </a:lnTo>
                  <a:lnTo>
                    <a:pt x="38038" y="177995"/>
                  </a:lnTo>
                  <a:lnTo>
                    <a:pt x="41589" y="181861"/>
                  </a:lnTo>
                  <a:lnTo>
                    <a:pt x="49862" y="186155"/>
                  </a:lnTo>
                  <a:lnTo>
                    <a:pt x="67522" y="188573"/>
                  </a:lnTo>
                  <a:lnTo>
                    <a:pt x="78971" y="184810"/>
                  </a:lnTo>
                  <a:lnTo>
                    <a:pt x="110335" y="158785"/>
                  </a:lnTo>
                  <a:lnTo>
                    <a:pt x="146174" y="123649"/>
                  </a:lnTo>
                  <a:lnTo>
                    <a:pt x="174494" y="88773"/>
                  </a:lnTo>
                  <a:lnTo>
                    <a:pt x="196558" y="54954"/>
                  </a:lnTo>
                  <a:lnTo>
                    <a:pt x="220645" y="22815"/>
                  </a:lnTo>
                  <a:lnTo>
                    <a:pt x="239444" y="1379"/>
                  </a:lnTo>
                  <a:lnTo>
                    <a:pt x="226409" y="143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43" name="SMARTInkShape-Group555"/>
          <p:cNvGrpSpPr/>
          <p:nvPr/>
        </p:nvGrpSpPr>
        <p:grpSpPr>
          <a:xfrm>
            <a:off x="5222013" y="2989084"/>
            <a:ext cx="1037100" cy="626156"/>
            <a:chOff x="5222013" y="2989084"/>
            <a:chExt cx="1037100" cy="626156"/>
          </a:xfrm>
        </p:grpSpPr>
        <p:sp>
          <p:nvSpPr>
            <p:cNvPr id="35339" name="SMARTInkShape-2058"/>
            <p:cNvSpPr/>
            <p:nvPr>
              <p:custDataLst>
                <p:tags r:id="rId35"/>
              </p:custDataLst>
            </p:nvPr>
          </p:nvSpPr>
          <p:spPr>
            <a:xfrm>
              <a:off x="5850115" y="2989084"/>
              <a:ext cx="408998" cy="626156"/>
            </a:xfrm>
            <a:custGeom>
              <a:avLst/>
              <a:gdLst/>
              <a:ahLst/>
              <a:cxnLst/>
              <a:rect l="0" t="0" r="0" b="0"/>
              <a:pathLst>
                <a:path w="408998" h="626156">
                  <a:moveTo>
                    <a:pt x="0" y="626155"/>
                  </a:moveTo>
                  <a:lnTo>
                    <a:pt x="0" y="626155"/>
                  </a:lnTo>
                  <a:lnTo>
                    <a:pt x="812" y="599953"/>
                  </a:lnTo>
                  <a:lnTo>
                    <a:pt x="7945" y="572019"/>
                  </a:lnTo>
                  <a:lnTo>
                    <a:pt x="16961" y="542760"/>
                  </a:lnTo>
                  <a:lnTo>
                    <a:pt x="24580" y="518491"/>
                  </a:lnTo>
                  <a:lnTo>
                    <a:pt x="30671" y="488769"/>
                  </a:lnTo>
                  <a:lnTo>
                    <a:pt x="40411" y="456624"/>
                  </a:lnTo>
                  <a:lnTo>
                    <a:pt x="52043" y="423402"/>
                  </a:lnTo>
                  <a:lnTo>
                    <a:pt x="62623" y="389702"/>
                  </a:lnTo>
                  <a:lnTo>
                    <a:pt x="72736" y="355789"/>
                  </a:lnTo>
                  <a:lnTo>
                    <a:pt x="82640" y="321782"/>
                  </a:lnTo>
                  <a:lnTo>
                    <a:pt x="92452" y="287733"/>
                  </a:lnTo>
                  <a:lnTo>
                    <a:pt x="102223" y="255828"/>
                  </a:lnTo>
                  <a:lnTo>
                    <a:pt x="111976" y="225419"/>
                  </a:lnTo>
                  <a:lnTo>
                    <a:pt x="121720" y="195673"/>
                  </a:lnTo>
                  <a:lnTo>
                    <a:pt x="129298" y="166223"/>
                  </a:lnTo>
                  <a:lnTo>
                    <a:pt x="135370" y="138527"/>
                  </a:lnTo>
                  <a:lnTo>
                    <a:pt x="143351" y="104685"/>
                  </a:lnTo>
                  <a:lnTo>
                    <a:pt x="150855" y="74100"/>
                  </a:lnTo>
                  <a:lnTo>
                    <a:pt x="158497" y="39013"/>
                  </a:lnTo>
                  <a:lnTo>
                    <a:pt x="162196" y="21280"/>
                  </a:lnTo>
                  <a:lnTo>
                    <a:pt x="167642" y="0"/>
                  </a:lnTo>
                  <a:lnTo>
                    <a:pt x="168566" y="163"/>
                  </a:lnTo>
                  <a:lnTo>
                    <a:pt x="171758" y="2507"/>
                  </a:lnTo>
                  <a:lnTo>
                    <a:pt x="173717" y="8419"/>
                  </a:lnTo>
                  <a:lnTo>
                    <a:pt x="175193" y="43496"/>
                  </a:lnTo>
                  <a:lnTo>
                    <a:pt x="180286" y="78051"/>
                  </a:lnTo>
                  <a:lnTo>
                    <a:pt x="182718" y="111382"/>
                  </a:lnTo>
                  <a:lnTo>
                    <a:pt x="188216" y="146144"/>
                  </a:lnTo>
                  <a:lnTo>
                    <a:pt x="194985" y="176551"/>
                  </a:lnTo>
                  <a:lnTo>
                    <a:pt x="206707" y="209047"/>
                  </a:lnTo>
                  <a:lnTo>
                    <a:pt x="224115" y="239624"/>
                  </a:lnTo>
                  <a:lnTo>
                    <a:pt x="236098" y="249152"/>
                  </a:lnTo>
                  <a:lnTo>
                    <a:pt x="242347" y="251665"/>
                  </a:lnTo>
                  <a:lnTo>
                    <a:pt x="245149" y="251524"/>
                  </a:lnTo>
                  <a:lnTo>
                    <a:pt x="261838" y="243334"/>
                  </a:lnTo>
                  <a:lnTo>
                    <a:pt x="268664" y="234473"/>
                  </a:lnTo>
                  <a:lnTo>
                    <a:pt x="287216" y="201135"/>
                  </a:lnTo>
                  <a:lnTo>
                    <a:pt x="301116" y="165273"/>
                  </a:lnTo>
                  <a:lnTo>
                    <a:pt x="312382" y="134431"/>
                  </a:lnTo>
                  <a:lnTo>
                    <a:pt x="320860" y="101758"/>
                  </a:lnTo>
                  <a:lnTo>
                    <a:pt x="330995" y="65515"/>
                  </a:lnTo>
                  <a:lnTo>
                    <a:pt x="343252" y="29659"/>
                  </a:lnTo>
                  <a:lnTo>
                    <a:pt x="350442" y="5952"/>
                  </a:lnTo>
                  <a:lnTo>
                    <a:pt x="354408" y="13288"/>
                  </a:lnTo>
                  <a:lnTo>
                    <a:pt x="362689" y="46111"/>
                  </a:lnTo>
                  <a:lnTo>
                    <a:pt x="366849" y="79710"/>
                  </a:lnTo>
                  <a:lnTo>
                    <a:pt x="372975" y="107996"/>
                  </a:lnTo>
                  <a:lnTo>
                    <a:pt x="379930" y="139100"/>
                  </a:lnTo>
                  <a:lnTo>
                    <a:pt x="389294" y="171849"/>
                  </a:lnTo>
                  <a:lnTo>
                    <a:pt x="402768" y="206348"/>
                  </a:lnTo>
                  <a:lnTo>
                    <a:pt x="408997" y="2244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0" name="SMARTInkShape-2059"/>
            <p:cNvSpPr/>
            <p:nvPr>
              <p:custDataLst>
                <p:tags r:id="rId36"/>
              </p:custDataLst>
            </p:nvPr>
          </p:nvSpPr>
          <p:spPr>
            <a:xfrm>
              <a:off x="5631011" y="3250064"/>
              <a:ext cx="146070" cy="21911"/>
            </a:xfrm>
            <a:custGeom>
              <a:avLst/>
              <a:gdLst/>
              <a:ahLst/>
              <a:cxnLst/>
              <a:rect l="0" t="0" r="0" b="0"/>
              <a:pathLst>
                <a:path w="146070" h="21911">
                  <a:moveTo>
                    <a:pt x="0" y="21910"/>
                  </a:moveTo>
                  <a:lnTo>
                    <a:pt x="0" y="21910"/>
                  </a:lnTo>
                  <a:lnTo>
                    <a:pt x="6288" y="21910"/>
                  </a:lnTo>
                  <a:lnTo>
                    <a:pt x="10878" y="18033"/>
                  </a:lnTo>
                  <a:lnTo>
                    <a:pt x="17278" y="16130"/>
                  </a:lnTo>
                  <a:lnTo>
                    <a:pt x="30005" y="12894"/>
                  </a:lnTo>
                  <a:lnTo>
                    <a:pt x="40114" y="9788"/>
                  </a:lnTo>
                  <a:lnTo>
                    <a:pt x="68605" y="5630"/>
                  </a:lnTo>
                  <a:lnTo>
                    <a:pt x="95796" y="1668"/>
                  </a:lnTo>
                  <a:lnTo>
                    <a:pt x="128160" y="146"/>
                  </a:lnTo>
                  <a:lnTo>
                    <a:pt x="14606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1" name="SMARTInkShape-2060"/>
            <p:cNvSpPr/>
            <p:nvPr>
              <p:custDataLst>
                <p:tags r:id="rId37"/>
              </p:custDataLst>
            </p:nvPr>
          </p:nvSpPr>
          <p:spPr>
            <a:xfrm>
              <a:off x="5222013" y="3038262"/>
              <a:ext cx="146071" cy="342789"/>
            </a:xfrm>
            <a:custGeom>
              <a:avLst/>
              <a:gdLst/>
              <a:ahLst/>
              <a:cxnLst/>
              <a:rect l="0" t="0" r="0" b="0"/>
              <a:pathLst>
                <a:path w="146071" h="342789">
                  <a:moveTo>
                    <a:pt x="0" y="0"/>
                  </a:moveTo>
                  <a:lnTo>
                    <a:pt x="0" y="0"/>
                  </a:lnTo>
                  <a:lnTo>
                    <a:pt x="25533" y="811"/>
                  </a:lnTo>
                  <a:lnTo>
                    <a:pt x="48846" y="10165"/>
                  </a:lnTo>
                  <a:lnTo>
                    <a:pt x="73216" y="31222"/>
                  </a:lnTo>
                  <a:lnTo>
                    <a:pt x="89409" y="53343"/>
                  </a:lnTo>
                  <a:lnTo>
                    <a:pt x="103674" y="84873"/>
                  </a:lnTo>
                  <a:lnTo>
                    <a:pt x="113401" y="119913"/>
                  </a:lnTo>
                  <a:lnTo>
                    <a:pt x="120611" y="155992"/>
                  </a:lnTo>
                  <a:lnTo>
                    <a:pt x="123108" y="192380"/>
                  </a:lnTo>
                  <a:lnTo>
                    <a:pt x="123036" y="228048"/>
                  </a:lnTo>
                  <a:lnTo>
                    <a:pt x="119048" y="258724"/>
                  </a:lnTo>
                  <a:lnTo>
                    <a:pt x="117289" y="291310"/>
                  </a:lnTo>
                  <a:lnTo>
                    <a:pt x="114821" y="311641"/>
                  </a:lnTo>
                  <a:lnTo>
                    <a:pt x="110015" y="335109"/>
                  </a:lnTo>
                  <a:lnTo>
                    <a:pt x="109861" y="337828"/>
                  </a:lnTo>
                  <a:lnTo>
                    <a:pt x="110570" y="339640"/>
                  </a:lnTo>
                  <a:lnTo>
                    <a:pt x="111853" y="340848"/>
                  </a:lnTo>
                  <a:lnTo>
                    <a:pt x="115444" y="342191"/>
                  </a:lnTo>
                  <a:lnTo>
                    <a:pt x="119745" y="342788"/>
                  </a:lnTo>
                  <a:lnTo>
                    <a:pt x="124362" y="340889"/>
                  </a:lnTo>
                  <a:lnTo>
                    <a:pt x="146070" y="3213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2" name="SMARTInkShape-2061"/>
            <p:cNvSpPr/>
            <p:nvPr>
              <p:custDataLst>
                <p:tags r:id="rId38"/>
              </p:custDataLst>
            </p:nvPr>
          </p:nvSpPr>
          <p:spPr>
            <a:xfrm>
              <a:off x="5579885" y="3162448"/>
              <a:ext cx="131464" cy="14582"/>
            </a:xfrm>
            <a:custGeom>
              <a:avLst/>
              <a:gdLst/>
              <a:ahLst/>
              <a:cxnLst/>
              <a:rect l="0" t="0" r="0" b="0"/>
              <a:pathLst>
                <a:path w="131464" h="14582">
                  <a:moveTo>
                    <a:pt x="0" y="14581"/>
                  </a:moveTo>
                  <a:lnTo>
                    <a:pt x="0" y="14581"/>
                  </a:lnTo>
                  <a:lnTo>
                    <a:pt x="0" y="10703"/>
                  </a:lnTo>
                  <a:lnTo>
                    <a:pt x="812" y="9561"/>
                  </a:lnTo>
                  <a:lnTo>
                    <a:pt x="2164" y="8800"/>
                  </a:lnTo>
                  <a:lnTo>
                    <a:pt x="10166" y="7578"/>
                  </a:lnTo>
                  <a:lnTo>
                    <a:pt x="44282" y="6483"/>
                  </a:lnTo>
                  <a:lnTo>
                    <a:pt x="80315" y="652"/>
                  </a:lnTo>
                  <a:lnTo>
                    <a:pt x="115167" y="33"/>
                  </a:lnTo>
                  <a:lnTo>
                    <a:pt x="120163" y="0"/>
                  </a:lnTo>
                  <a:lnTo>
                    <a:pt x="124547" y="2150"/>
                  </a:lnTo>
                  <a:lnTo>
                    <a:pt x="131463" y="72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46" name="SMARTInkShape-Group556"/>
          <p:cNvGrpSpPr/>
          <p:nvPr/>
        </p:nvGrpSpPr>
        <p:grpSpPr>
          <a:xfrm>
            <a:off x="6683150" y="2828029"/>
            <a:ext cx="561937" cy="476069"/>
            <a:chOff x="6683150" y="2828029"/>
            <a:chExt cx="561937" cy="476069"/>
          </a:xfrm>
        </p:grpSpPr>
        <p:sp>
          <p:nvSpPr>
            <p:cNvPr id="35344" name="SMARTInkShape-2062"/>
            <p:cNvSpPr/>
            <p:nvPr>
              <p:custDataLst>
                <p:tags r:id="rId33"/>
              </p:custDataLst>
            </p:nvPr>
          </p:nvSpPr>
          <p:spPr>
            <a:xfrm>
              <a:off x="7040590" y="3060214"/>
              <a:ext cx="204497" cy="239331"/>
            </a:xfrm>
            <a:custGeom>
              <a:avLst/>
              <a:gdLst/>
              <a:ahLst/>
              <a:cxnLst/>
              <a:rect l="0" t="0" r="0" b="0"/>
              <a:pathLst>
                <a:path w="204497" h="239331">
                  <a:moveTo>
                    <a:pt x="21908" y="14565"/>
                  </a:moveTo>
                  <a:lnTo>
                    <a:pt x="21908" y="14565"/>
                  </a:lnTo>
                  <a:lnTo>
                    <a:pt x="21097" y="47395"/>
                  </a:lnTo>
                  <a:lnTo>
                    <a:pt x="15620" y="80773"/>
                  </a:lnTo>
                  <a:lnTo>
                    <a:pt x="13994" y="115436"/>
                  </a:lnTo>
                  <a:lnTo>
                    <a:pt x="9645" y="143907"/>
                  </a:lnTo>
                  <a:lnTo>
                    <a:pt x="7184" y="172901"/>
                  </a:lnTo>
                  <a:lnTo>
                    <a:pt x="1658" y="207450"/>
                  </a:lnTo>
                  <a:lnTo>
                    <a:pt x="27" y="239330"/>
                  </a:lnTo>
                  <a:lnTo>
                    <a:pt x="0" y="226787"/>
                  </a:lnTo>
                  <a:lnTo>
                    <a:pt x="10163" y="191657"/>
                  </a:lnTo>
                  <a:lnTo>
                    <a:pt x="19558" y="155162"/>
                  </a:lnTo>
                  <a:lnTo>
                    <a:pt x="27614" y="126373"/>
                  </a:lnTo>
                  <a:lnTo>
                    <a:pt x="39919" y="98097"/>
                  </a:lnTo>
                  <a:lnTo>
                    <a:pt x="58617" y="66321"/>
                  </a:lnTo>
                  <a:lnTo>
                    <a:pt x="87657" y="29869"/>
                  </a:lnTo>
                  <a:lnTo>
                    <a:pt x="98197" y="20556"/>
                  </a:lnTo>
                  <a:lnTo>
                    <a:pt x="128012" y="5296"/>
                  </a:lnTo>
                  <a:lnTo>
                    <a:pt x="153321" y="1013"/>
                  </a:lnTo>
                  <a:lnTo>
                    <a:pt x="188198" y="51"/>
                  </a:lnTo>
                  <a:lnTo>
                    <a:pt x="193195" y="0"/>
                  </a:lnTo>
                  <a:lnTo>
                    <a:pt x="197581" y="2141"/>
                  </a:lnTo>
                  <a:lnTo>
                    <a:pt x="204496" y="72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5" name="SMARTInkShape-2063"/>
            <p:cNvSpPr/>
            <p:nvPr>
              <p:custDataLst>
                <p:tags r:id="rId34"/>
              </p:custDataLst>
            </p:nvPr>
          </p:nvSpPr>
          <p:spPr>
            <a:xfrm>
              <a:off x="6683150" y="2828029"/>
              <a:ext cx="284299" cy="476069"/>
            </a:xfrm>
            <a:custGeom>
              <a:avLst/>
              <a:gdLst/>
              <a:ahLst/>
              <a:cxnLst/>
              <a:rect l="0" t="0" r="0" b="0"/>
              <a:pathLst>
                <a:path w="284299" h="476069">
                  <a:moveTo>
                    <a:pt x="36083" y="100680"/>
                  </a:moveTo>
                  <a:lnTo>
                    <a:pt x="36083" y="100680"/>
                  </a:lnTo>
                  <a:lnTo>
                    <a:pt x="39961" y="104558"/>
                  </a:lnTo>
                  <a:lnTo>
                    <a:pt x="41864" y="108625"/>
                  </a:lnTo>
                  <a:lnTo>
                    <a:pt x="42372" y="110846"/>
                  </a:lnTo>
                  <a:lnTo>
                    <a:pt x="46963" y="117849"/>
                  </a:lnTo>
                  <a:lnTo>
                    <a:pt x="66816" y="132340"/>
                  </a:lnTo>
                  <a:lnTo>
                    <a:pt x="74358" y="135039"/>
                  </a:lnTo>
                  <a:lnTo>
                    <a:pt x="104376" y="137071"/>
                  </a:lnTo>
                  <a:lnTo>
                    <a:pt x="113232" y="134978"/>
                  </a:lnTo>
                  <a:lnTo>
                    <a:pt x="120684" y="130531"/>
                  </a:lnTo>
                  <a:lnTo>
                    <a:pt x="133194" y="118902"/>
                  </a:lnTo>
                  <a:lnTo>
                    <a:pt x="147714" y="95646"/>
                  </a:lnTo>
                  <a:lnTo>
                    <a:pt x="151392" y="81155"/>
                  </a:lnTo>
                  <a:lnTo>
                    <a:pt x="152803" y="51986"/>
                  </a:lnTo>
                  <a:lnTo>
                    <a:pt x="147082" y="32513"/>
                  </a:lnTo>
                  <a:lnTo>
                    <a:pt x="138137" y="15202"/>
                  </a:lnTo>
                  <a:lnTo>
                    <a:pt x="128556" y="3728"/>
                  </a:lnTo>
                  <a:lnTo>
                    <a:pt x="121545" y="785"/>
                  </a:lnTo>
                  <a:lnTo>
                    <a:pt x="117402" y="0"/>
                  </a:lnTo>
                  <a:lnTo>
                    <a:pt x="110636" y="1292"/>
                  </a:lnTo>
                  <a:lnTo>
                    <a:pt x="95803" y="8734"/>
                  </a:lnTo>
                  <a:lnTo>
                    <a:pt x="82000" y="23394"/>
                  </a:lnTo>
                  <a:lnTo>
                    <a:pt x="63730" y="53645"/>
                  </a:lnTo>
                  <a:lnTo>
                    <a:pt x="49389" y="89315"/>
                  </a:lnTo>
                  <a:lnTo>
                    <a:pt x="45165" y="117961"/>
                  </a:lnTo>
                  <a:lnTo>
                    <a:pt x="43913" y="150884"/>
                  </a:lnTo>
                  <a:lnTo>
                    <a:pt x="43620" y="176552"/>
                  </a:lnTo>
                  <a:lnTo>
                    <a:pt x="43491" y="204190"/>
                  </a:lnTo>
                  <a:lnTo>
                    <a:pt x="43432" y="232704"/>
                  </a:lnTo>
                  <a:lnTo>
                    <a:pt x="43408" y="261606"/>
                  </a:lnTo>
                  <a:lnTo>
                    <a:pt x="43396" y="289871"/>
                  </a:lnTo>
                  <a:lnTo>
                    <a:pt x="43391" y="315958"/>
                  </a:lnTo>
                  <a:lnTo>
                    <a:pt x="43388" y="341077"/>
                  </a:lnTo>
                  <a:lnTo>
                    <a:pt x="45551" y="375866"/>
                  </a:lnTo>
                  <a:lnTo>
                    <a:pt x="49168" y="406732"/>
                  </a:lnTo>
                  <a:lnTo>
                    <a:pt x="50389" y="438488"/>
                  </a:lnTo>
                  <a:lnTo>
                    <a:pt x="50679" y="472400"/>
                  </a:lnTo>
                  <a:lnTo>
                    <a:pt x="50682" y="475088"/>
                  </a:lnTo>
                  <a:lnTo>
                    <a:pt x="49873" y="476068"/>
                  </a:lnTo>
                  <a:lnTo>
                    <a:pt x="48523" y="475910"/>
                  </a:lnTo>
                  <a:lnTo>
                    <a:pt x="42745" y="471810"/>
                  </a:lnTo>
                  <a:lnTo>
                    <a:pt x="26110" y="454978"/>
                  </a:lnTo>
                  <a:lnTo>
                    <a:pt x="6997" y="421968"/>
                  </a:lnTo>
                  <a:lnTo>
                    <a:pt x="2868" y="412267"/>
                  </a:lnTo>
                  <a:lnTo>
                    <a:pt x="0" y="387948"/>
                  </a:lnTo>
                  <a:lnTo>
                    <a:pt x="667" y="384703"/>
                  </a:lnTo>
                  <a:lnTo>
                    <a:pt x="1923" y="382540"/>
                  </a:lnTo>
                  <a:lnTo>
                    <a:pt x="24965" y="365925"/>
                  </a:lnTo>
                  <a:lnTo>
                    <a:pt x="56149" y="353853"/>
                  </a:lnTo>
                  <a:lnTo>
                    <a:pt x="87655" y="344939"/>
                  </a:lnTo>
                  <a:lnTo>
                    <a:pt x="114841" y="341846"/>
                  </a:lnTo>
                  <a:lnTo>
                    <a:pt x="150944" y="333941"/>
                  </a:lnTo>
                  <a:lnTo>
                    <a:pt x="181760" y="324565"/>
                  </a:lnTo>
                  <a:lnTo>
                    <a:pt x="216455" y="312470"/>
                  </a:lnTo>
                  <a:lnTo>
                    <a:pt x="232622" y="303011"/>
                  </a:lnTo>
                  <a:lnTo>
                    <a:pt x="248747" y="289152"/>
                  </a:lnTo>
                  <a:lnTo>
                    <a:pt x="252326" y="281555"/>
                  </a:lnTo>
                  <a:lnTo>
                    <a:pt x="254623" y="267331"/>
                  </a:lnTo>
                  <a:lnTo>
                    <a:pt x="252773" y="261848"/>
                  </a:lnTo>
                  <a:lnTo>
                    <a:pt x="251144" y="259250"/>
                  </a:lnTo>
                  <a:lnTo>
                    <a:pt x="249246" y="257518"/>
                  </a:lnTo>
                  <a:lnTo>
                    <a:pt x="244974" y="255594"/>
                  </a:lnTo>
                  <a:lnTo>
                    <a:pt x="230802" y="254189"/>
                  </a:lnTo>
                  <a:lnTo>
                    <a:pt x="228381" y="255767"/>
                  </a:lnTo>
                  <a:lnTo>
                    <a:pt x="198766" y="292271"/>
                  </a:lnTo>
                  <a:lnTo>
                    <a:pt x="185465" y="325952"/>
                  </a:lnTo>
                  <a:lnTo>
                    <a:pt x="178355" y="354253"/>
                  </a:lnTo>
                  <a:lnTo>
                    <a:pt x="175889" y="383197"/>
                  </a:lnTo>
                  <a:lnTo>
                    <a:pt x="177220" y="417729"/>
                  </a:lnTo>
                  <a:lnTo>
                    <a:pt x="185056" y="440661"/>
                  </a:lnTo>
                  <a:lnTo>
                    <a:pt x="191829" y="448707"/>
                  </a:lnTo>
                  <a:lnTo>
                    <a:pt x="195908" y="451989"/>
                  </a:lnTo>
                  <a:lnTo>
                    <a:pt x="200249" y="453365"/>
                  </a:lnTo>
                  <a:lnTo>
                    <a:pt x="209401" y="452730"/>
                  </a:lnTo>
                  <a:lnTo>
                    <a:pt x="216715" y="449743"/>
                  </a:lnTo>
                  <a:lnTo>
                    <a:pt x="245764" y="423954"/>
                  </a:lnTo>
                  <a:lnTo>
                    <a:pt x="264056" y="392112"/>
                  </a:lnTo>
                  <a:lnTo>
                    <a:pt x="278400" y="363467"/>
                  </a:lnTo>
                  <a:lnTo>
                    <a:pt x="283612" y="327071"/>
                  </a:lnTo>
                  <a:lnTo>
                    <a:pt x="284298" y="291381"/>
                  </a:lnTo>
                  <a:lnTo>
                    <a:pt x="283581" y="264227"/>
                  </a:lnTo>
                  <a:lnTo>
                    <a:pt x="280521" y="255600"/>
                  </a:lnTo>
                  <a:lnTo>
                    <a:pt x="278569" y="252650"/>
                  </a:lnTo>
                  <a:lnTo>
                    <a:pt x="272756" y="247687"/>
                  </a:lnTo>
                  <a:lnTo>
                    <a:pt x="271111" y="243650"/>
                  </a:lnTo>
                  <a:lnTo>
                    <a:pt x="269861" y="243061"/>
                  </a:lnTo>
                  <a:lnTo>
                    <a:pt x="268216" y="243479"/>
                  </a:lnTo>
                  <a:lnTo>
                    <a:pt x="262493" y="246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50" name="SMARTInkShape-Group557"/>
          <p:cNvGrpSpPr/>
          <p:nvPr/>
        </p:nvGrpSpPr>
        <p:grpSpPr>
          <a:xfrm>
            <a:off x="7467076" y="2746237"/>
            <a:ext cx="1048822" cy="641384"/>
            <a:chOff x="7467076" y="2746237"/>
            <a:chExt cx="1048822" cy="641384"/>
          </a:xfrm>
        </p:grpSpPr>
        <p:sp>
          <p:nvSpPr>
            <p:cNvPr id="35347" name="SMARTInkShape-2064"/>
            <p:cNvSpPr/>
            <p:nvPr>
              <p:custDataLst>
                <p:tags r:id="rId30"/>
              </p:custDataLst>
            </p:nvPr>
          </p:nvSpPr>
          <p:spPr>
            <a:xfrm>
              <a:off x="8201847" y="3034356"/>
              <a:ext cx="314051" cy="55031"/>
            </a:xfrm>
            <a:custGeom>
              <a:avLst/>
              <a:gdLst/>
              <a:ahLst/>
              <a:cxnLst/>
              <a:rect l="0" t="0" r="0" b="0"/>
              <a:pathLst>
                <a:path w="314051" h="55031">
                  <a:moveTo>
                    <a:pt x="0" y="55030"/>
                  </a:moveTo>
                  <a:lnTo>
                    <a:pt x="0" y="55030"/>
                  </a:lnTo>
                  <a:lnTo>
                    <a:pt x="0" y="48742"/>
                  </a:lnTo>
                  <a:lnTo>
                    <a:pt x="10165" y="37651"/>
                  </a:lnTo>
                  <a:lnTo>
                    <a:pt x="32033" y="23165"/>
                  </a:lnTo>
                  <a:lnTo>
                    <a:pt x="58362" y="14301"/>
                  </a:lnTo>
                  <a:lnTo>
                    <a:pt x="92310" y="7347"/>
                  </a:lnTo>
                  <a:lnTo>
                    <a:pt x="118931" y="5435"/>
                  </a:lnTo>
                  <a:lnTo>
                    <a:pt x="144828" y="2421"/>
                  </a:lnTo>
                  <a:lnTo>
                    <a:pt x="169863" y="0"/>
                  </a:lnTo>
                  <a:lnTo>
                    <a:pt x="194515" y="1629"/>
                  </a:lnTo>
                  <a:lnTo>
                    <a:pt x="218996" y="2894"/>
                  </a:lnTo>
                  <a:lnTo>
                    <a:pt x="251262" y="5770"/>
                  </a:lnTo>
                  <a:lnTo>
                    <a:pt x="283975" y="14012"/>
                  </a:lnTo>
                  <a:lnTo>
                    <a:pt x="314050" y="258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8" name="SMARTInkShape-2065"/>
            <p:cNvSpPr/>
            <p:nvPr>
              <p:custDataLst>
                <p:tags r:id="rId31"/>
              </p:custDataLst>
            </p:nvPr>
          </p:nvSpPr>
          <p:spPr>
            <a:xfrm>
              <a:off x="8296927" y="2746237"/>
              <a:ext cx="218971" cy="641384"/>
            </a:xfrm>
            <a:custGeom>
              <a:avLst/>
              <a:gdLst/>
              <a:ahLst/>
              <a:cxnLst/>
              <a:rect l="0" t="0" r="0" b="0"/>
              <a:pathLst>
                <a:path w="218971" h="641384">
                  <a:moveTo>
                    <a:pt x="72900" y="14491"/>
                  </a:moveTo>
                  <a:lnTo>
                    <a:pt x="72900" y="14491"/>
                  </a:lnTo>
                  <a:lnTo>
                    <a:pt x="72900" y="1200"/>
                  </a:lnTo>
                  <a:lnTo>
                    <a:pt x="72089" y="762"/>
                  </a:lnTo>
                  <a:lnTo>
                    <a:pt x="66612" y="0"/>
                  </a:lnTo>
                  <a:lnTo>
                    <a:pt x="59967" y="12380"/>
                  </a:lnTo>
                  <a:lnTo>
                    <a:pt x="48455" y="48266"/>
                  </a:lnTo>
                  <a:lnTo>
                    <a:pt x="41222" y="79861"/>
                  </a:lnTo>
                  <a:lnTo>
                    <a:pt x="36370" y="105219"/>
                  </a:lnTo>
                  <a:lnTo>
                    <a:pt x="30696" y="134342"/>
                  </a:lnTo>
                  <a:lnTo>
                    <a:pt x="22764" y="168925"/>
                  </a:lnTo>
                  <a:lnTo>
                    <a:pt x="19189" y="187237"/>
                  </a:lnTo>
                  <a:lnTo>
                    <a:pt x="15994" y="205936"/>
                  </a:lnTo>
                  <a:lnTo>
                    <a:pt x="13053" y="224894"/>
                  </a:lnTo>
                  <a:lnTo>
                    <a:pt x="10279" y="244025"/>
                  </a:lnTo>
                  <a:lnTo>
                    <a:pt x="7620" y="263271"/>
                  </a:lnTo>
                  <a:lnTo>
                    <a:pt x="5034" y="282594"/>
                  </a:lnTo>
                  <a:lnTo>
                    <a:pt x="3312" y="302779"/>
                  </a:lnTo>
                  <a:lnTo>
                    <a:pt x="2163" y="323539"/>
                  </a:lnTo>
                  <a:lnTo>
                    <a:pt x="1397" y="344683"/>
                  </a:lnTo>
                  <a:lnTo>
                    <a:pt x="886" y="365271"/>
                  </a:lnTo>
                  <a:lnTo>
                    <a:pt x="546" y="385488"/>
                  </a:lnTo>
                  <a:lnTo>
                    <a:pt x="318" y="405458"/>
                  </a:lnTo>
                  <a:lnTo>
                    <a:pt x="168" y="424452"/>
                  </a:lnTo>
                  <a:lnTo>
                    <a:pt x="0" y="460705"/>
                  </a:lnTo>
                  <a:lnTo>
                    <a:pt x="2089" y="493588"/>
                  </a:lnTo>
                  <a:lnTo>
                    <a:pt x="6534" y="523621"/>
                  </a:lnTo>
                  <a:lnTo>
                    <a:pt x="13920" y="550494"/>
                  </a:lnTo>
                  <a:lnTo>
                    <a:pt x="23326" y="580681"/>
                  </a:lnTo>
                  <a:lnTo>
                    <a:pt x="44624" y="611880"/>
                  </a:lnTo>
                  <a:lnTo>
                    <a:pt x="65301" y="632349"/>
                  </a:lnTo>
                  <a:lnTo>
                    <a:pt x="70268" y="635764"/>
                  </a:lnTo>
                  <a:lnTo>
                    <a:pt x="92769" y="640570"/>
                  </a:lnTo>
                  <a:lnTo>
                    <a:pt x="118603" y="641383"/>
                  </a:lnTo>
                  <a:lnTo>
                    <a:pt x="139189" y="635833"/>
                  </a:lnTo>
                  <a:lnTo>
                    <a:pt x="175223" y="615244"/>
                  </a:lnTo>
                  <a:lnTo>
                    <a:pt x="193204" y="597161"/>
                  </a:lnTo>
                  <a:lnTo>
                    <a:pt x="211148" y="562611"/>
                  </a:lnTo>
                  <a:lnTo>
                    <a:pt x="218970" y="540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49" name="SMARTInkShape-2066"/>
            <p:cNvSpPr/>
            <p:nvPr>
              <p:custDataLst>
                <p:tags r:id="rId32"/>
              </p:custDataLst>
            </p:nvPr>
          </p:nvSpPr>
          <p:spPr>
            <a:xfrm>
              <a:off x="7467076" y="2889609"/>
              <a:ext cx="712861" cy="395533"/>
            </a:xfrm>
            <a:custGeom>
              <a:avLst/>
              <a:gdLst/>
              <a:ahLst/>
              <a:cxnLst/>
              <a:rect l="0" t="0" r="0" b="0"/>
              <a:pathLst>
                <a:path w="712861" h="395533">
                  <a:moveTo>
                    <a:pt x="121276" y="250902"/>
                  </a:moveTo>
                  <a:lnTo>
                    <a:pt x="121276" y="250902"/>
                  </a:lnTo>
                  <a:lnTo>
                    <a:pt x="120464" y="225987"/>
                  </a:lnTo>
                  <a:lnTo>
                    <a:pt x="113836" y="203124"/>
                  </a:lnTo>
                  <a:lnTo>
                    <a:pt x="100707" y="186649"/>
                  </a:lnTo>
                  <a:lnTo>
                    <a:pt x="95634" y="187992"/>
                  </a:lnTo>
                  <a:lnTo>
                    <a:pt x="87968" y="192105"/>
                  </a:lnTo>
                  <a:lnTo>
                    <a:pt x="74528" y="204357"/>
                  </a:lnTo>
                  <a:lnTo>
                    <a:pt x="50611" y="240775"/>
                  </a:lnTo>
                  <a:lnTo>
                    <a:pt x="36049" y="268550"/>
                  </a:lnTo>
                  <a:lnTo>
                    <a:pt x="21455" y="301214"/>
                  </a:lnTo>
                  <a:lnTo>
                    <a:pt x="6852" y="332713"/>
                  </a:lnTo>
                  <a:lnTo>
                    <a:pt x="0" y="358727"/>
                  </a:lnTo>
                  <a:lnTo>
                    <a:pt x="561" y="372130"/>
                  </a:lnTo>
                  <a:lnTo>
                    <a:pt x="3516" y="382685"/>
                  </a:lnTo>
                  <a:lnTo>
                    <a:pt x="7534" y="390082"/>
                  </a:lnTo>
                  <a:lnTo>
                    <a:pt x="10553" y="391567"/>
                  </a:lnTo>
                  <a:lnTo>
                    <a:pt x="18236" y="391054"/>
                  </a:lnTo>
                  <a:lnTo>
                    <a:pt x="49827" y="379625"/>
                  </a:lnTo>
                  <a:lnTo>
                    <a:pt x="82035" y="365297"/>
                  </a:lnTo>
                  <a:lnTo>
                    <a:pt x="96845" y="358012"/>
                  </a:lnTo>
                  <a:lnTo>
                    <a:pt x="106631" y="357476"/>
                  </a:lnTo>
                  <a:lnTo>
                    <a:pt x="115578" y="359942"/>
                  </a:lnTo>
                  <a:lnTo>
                    <a:pt x="148355" y="377571"/>
                  </a:lnTo>
                  <a:lnTo>
                    <a:pt x="175529" y="393731"/>
                  </a:lnTo>
                  <a:lnTo>
                    <a:pt x="184881" y="395532"/>
                  </a:lnTo>
                  <a:lnTo>
                    <a:pt x="216903" y="388838"/>
                  </a:lnTo>
                  <a:lnTo>
                    <a:pt x="231131" y="382808"/>
                  </a:lnTo>
                  <a:lnTo>
                    <a:pt x="267385" y="352248"/>
                  </a:lnTo>
                  <a:lnTo>
                    <a:pt x="297379" y="317928"/>
                  </a:lnTo>
                  <a:lnTo>
                    <a:pt x="323492" y="288705"/>
                  </a:lnTo>
                  <a:lnTo>
                    <a:pt x="346197" y="254709"/>
                  </a:lnTo>
                  <a:lnTo>
                    <a:pt x="364375" y="218939"/>
                  </a:lnTo>
                  <a:lnTo>
                    <a:pt x="383197" y="182643"/>
                  </a:lnTo>
                  <a:lnTo>
                    <a:pt x="394633" y="147002"/>
                  </a:lnTo>
                  <a:lnTo>
                    <a:pt x="403162" y="115523"/>
                  </a:lnTo>
                  <a:lnTo>
                    <a:pt x="410017" y="86450"/>
                  </a:lnTo>
                  <a:lnTo>
                    <a:pt x="412745" y="54404"/>
                  </a:lnTo>
                  <a:lnTo>
                    <a:pt x="412969" y="46868"/>
                  </a:lnTo>
                  <a:lnTo>
                    <a:pt x="411495" y="41033"/>
                  </a:lnTo>
                  <a:lnTo>
                    <a:pt x="402478" y="28943"/>
                  </a:lnTo>
                  <a:lnTo>
                    <a:pt x="396923" y="22954"/>
                  </a:lnTo>
                  <a:lnTo>
                    <a:pt x="395117" y="21844"/>
                  </a:lnTo>
                  <a:lnTo>
                    <a:pt x="393912" y="21916"/>
                  </a:lnTo>
                  <a:lnTo>
                    <a:pt x="393111" y="22775"/>
                  </a:lnTo>
                  <a:lnTo>
                    <a:pt x="384227" y="27861"/>
                  </a:lnTo>
                  <a:lnTo>
                    <a:pt x="377991" y="36540"/>
                  </a:lnTo>
                  <a:lnTo>
                    <a:pt x="359850" y="70562"/>
                  </a:lnTo>
                  <a:lnTo>
                    <a:pt x="350838" y="102072"/>
                  </a:lnTo>
                  <a:lnTo>
                    <a:pt x="343028" y="137917"/>
                  </a:lnTo>
                  <a:lnTo>
                    <a:pt x="338041" y="164980"/>
                  </a:lnTo>
                  <a:lnTo>
                    <a:pt x="337447" y="193238"/>
                  </a:lnTo>
                  <a:lnTo>
                    <a:pt x="339888" y="222028"/>
                  </a:lnTo>
                  <a:lnTo>
                    <a:pt x="343678" y="251053"/>
                  </a:lnTo>
                  <a:lnTo>
                    <a:pt x="348068" y="278019"/>
                  </a:lnTo>
                  <a:lnTo>
                    <a:pt x="357266" y="313848"/>
                  </a:lnTo>
                  <a:lnTo>
                    <a:pt x="366550" y="333249"/>
                  </a:lnTo>
                  <a:lnTo>
                    <a:pt x="378791" y="347281"/>
                  </a:lnTo>
                  <a:lnTo>
                    <a:pt x="399369" y="360429"/>
                  </a:lnTo>
                  <a:lnTo>
                    <a:pt x="413665" y="362337"/>
                  </a:lnTo>
                  <a:lnTo>
                    <a:pt x="442679" y="356949"/>
                  </a:lnTo>
                  <a:lnTo>
                    <a:pt x="464555" y="346522"/>
                  </a:lnTo>
                  <a:lnTo>
                    <a:pt x="493757" y="316797"/>
                  </a:lnTo>
                  <a:lnTo>
                    <a:pt x="515666" y="289181"/>
                  </a:lnTo>
                  <a:lnTo>
                    <a:pt x="536764" y="258818"/>
                  </a:lnTo>
                  <a:lnTo>
                    <a:pt x="548306" y="233321"/>
                  </a:lnTo>
                  <a:lnTo>
                    <a:pt x="558845" y="207923"/>
                  </a:lnTo>
                  <a:lnTo>
                    <a:pt x="569751" y="182299"/>
                  </a:lnTo>
                  <a:lnTo>
                    <a:pt x="582713" y="154680"/>
                  </a:lnTo>
                  <a:lnTo>
                    <a:pt x="592262" y="128339"/>
                  </a:lnTo>
                  <a:lnTo>
                    <a:pt x="602198" y="92862"/>
                  </a:lnTo>
                  <a:lnTo>
                    <a:pt x="608118" y="61792"/>
                  </a:lnTo>
                  <a:lnTo>
                    <a:pt x="613996" y="26090"/>
                  </a:lnTo>
                  <a:lnTo>
                    <a:pt x="614009" y="14924"/>
                  </a:lnTo>
                  <a:lnTo>
                    <a:pt x="611282" y="1143"/>
                  </a:lnTo>
                  <a:lnTo>
                    <a:pt x="610247" y="0"/>
                  </a:lnTo>
                  <a:lnTo>
                    <a:pt x="608745" y="50"/>
                  </a:lnTo>
                  <a:lnTo>
                    <a:pt x="604913" y="2268"/>
                  </a:lnTo>
                  <a:lnTo>
                    <a:pt x="589583" y="16477"/>
                  </a:lnTo>
                  <a:lnTo>
                    <a:pt x="576371" y="46233"/>
                  </a:lnTo>
                  <a:lnTo>
                    <a:pt x="563587" y="75477"/>
                  </a:lnTo>
                  <a:lnTo>
                    <a:pt x="554275" y="100712"/>
                  </a:lnTo>
                  <a:lnTo>
                    <a:pt x="546891" y="125993"/>
                  </a:lnTo>
                  <a:lnTo>
                    <a:pt x="541716" y="151566"/>
                  </a:lnTo>
                  <a:lnTo>
                    <a:pt x="539415" y="179161"/>
                  </a:lnTo>
                  <a:lnTo>
                    <a:pt x="538393" y="207656"/>
                  </a:lnTo>
                  <a:lnTo>
                    <a:pt x="538750" y="235739"/>
                  </a:lnTo>
                  <a:lnTo>
                    <a:pt x="541614" y="261746"/>
                  </a:lnTo>
                  <a:lnTo>
                    <a:pt x="555544" y="295321"/>
                  </a:lnTo>
                  <a:lnTo>
                    <a:pt x="576230" y="329105"/>
                  </a:lnTo>
                  <a:lnTo>
                    <a:pt x="592669" y="346928"/>
                  </a:lnTo>
                  <a:lnTo>
                    <a:pt x="616565" y="360865"/>
                  </a:lnTo>
                  <a:lnTo>
                    <a:pt x="631921" y="364695"/>
                  </a:lnTo>
                  <a:lnTo>
                    <a:pt x="646862" y="362068"/>
                  </a:lnTo>
                  <a:lnTo>
                    <a:pt x="680167" y="347159"/>
                  </a:lnTo>
                  <a:lnTo>
                    <a:pt x="692894" y="341097"/>
                  </a:lnTo>
                  <a:lnTo>
                    <a:pt x="712860" y="3166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68" name="SMARTInkShape-Group558"/>
          <p:cNvGrpSpPr/>
          <p:nvPr/>
        </p:nvGrpSpPr>
        <p:grpSpPr>
          <a:xfrm>
            <a:off x="3732156" y="4624714"/>
            <a:ext cx="2782027" cy="772584"/>
            <a:chOff x="3732156" y="4624714"/>
            <a:chExt cx="2782027" cy="772584"/>
          </a:xfrm>
        </p:grpSpPr>
        <p:sp>
          <p:nvSpPr>
            <p:cNvPr id="35351" name="SMARTInkShape-2067"/>
            <p:cNvSpPr/>
            <p:nvPr>
              <p:custDataLst>
                <p:tags r:id="rId13"/>
              </p:custDataLst>
            </p:nvPr>
          </p:nvSpPr>
          <p:spPr>
            <a:xfrm>
              <a:off x="5850158" y="5039425"/>
              <a:ext cx="43779" cy="219106"/>
            </a:xfrm>
            <a:custGeom>
              <a:avLst/>
              <a:gdLst/>
              <a:ahLst/>
              <a:cxnLst/>
              <a:rect l="0" t="0" r="0" b="0"/>
              <a:pathLst>
                <a:path w="43779" h="219106">
                  <a:moveTo>
                    <a:pt x="14564" y="0"/>
                  </a:moveTo>
                  <a:lnTo>
                    <a:pt x="14564" y="0"/>
                  </a:lnTo>
                  <a:lnTo>
                    <a:pt x="10687" y="0"/>
                  </a:lnTo>
                  <a:lnTo>
                    <a:pt x="9546" y="812"/>
                  </a:lnTo>
                  <a:lnTo>
                    <a:pt x="8783" y="2164"/>
                  </a:lnTo>
                  <a:lnTo>
                    <a:pt x="8276" y="3877"/>
                  </a:lnTo>
                  <a:lnTo>
                    <a:pt x="7126" y="5019"/>
                  </a:lnTo>
                  <a:lnTo>
                    <a:pt x="3684" y="6288"/>
                  </a:lnTo>
                  <a:lnTo>
                    <a:pt x="2442" y="7438"/>
                  </a:lnTo>
                  <a:lnTo>
                    <a:pt x="1061" y="10880"/>
                  </a:lnTo>
                  <a:lnTo>
                    <a:pt x="0" y="44055"/>
                  </a:lnTo>
                  <a:lnTo>
                    <a:pt x="2134" y="60661"/>
                  </a:lnTo>
                  <a:lnTo>
                    <a:pt x="12416" y="96051"/>
                  </a:lnTo>
                  <a:lnTo>
                    <a:pt x="19760" y="129998"/>
                  </a:lnTo>
                  <a:lnTo>
                    <a:pt x="25328" y="160388"/>
                  </a:lnTo>
                  <a:lnTo>
                    <a:pt x="34446" y="194993"/>
                  </a:lnTo>
                  <a:lnTo>
                    <a:pt x="36074" y="208481"/>
                  </a:lnTo>
                  <a:lnTo>
                    <a:pt x="43778" y="2191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2" name="SMARTInkShape-2068"/>
            <p:cNvSpPr/>
            <p:nvPr>
              <p:custDataLst>
                <p:tags r:id="rId14"/>
              </p:custDataLst>
            </p:nvPr>
          </p:nvSpPr>
          <p:spPr>
            <a:xfrm>
              <a:off x="4184914" y="4878748"/>
              <a:ext cx="241017" cy="306171"/>
            </a:xfrm>
            <a:custGeom>
              <a:avLst/>
              <a:gdLst/>
              <a:ahLst/>
              <a:cxnLst/>
              <a:rect l="0" t="0" r="0" b="0"/>
              <a:pathLst>
                <a:path w="241017" h="306171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5019" y="811"/>
                  </a:lnTo>
                  <a:lnTo>
                    <a:pt x="5781" y="2163"/>
                  </a:lnTo>
                  <a:lnTo>
                    <a:pt x="6288" y="3876"/>
                  </a:lnTo>
                  <a:lnTo>
                    <a:pt x="15114" y="14796"/>
                  </a:lnTo>
                  <a:lnTo>
                    <a:pt x="29259" y="31394"/>
                  </a:lnTo>
                  <a:lnTo>
                    <a:pt x="43825" y="66563"/>
                  </a:lnTo>
                  <a:lnTo>
                    <a:pt x="53559" y="98987"/>
                  </a:lnTo>
                  <a:lnTo>
                    <a:pt x="64740" y="127070"/>
                  </a:lnTo>
                  <a:lnTo>
                    <a:pt x="74454" y="159827"/>
                  </a:lnTo>
                  <a:lnTo>
                    <a:pt x="82472" y="191352"/>
                  </a:lnTo>
                  <a:lnTo>
                    <a:pt x="89987" y="221251"/>
                  </a:lnTo>
                  <a:lnTo>
                    <a:pt x="93476" y="250668"/>
                  </a:lnTo>
                  <a:lnTo>
                    <a:pt x="102697" y="283543"/>
                  </a:lnTo>
                  <a:lnTo>
                    <a:pt x="109461" y="302369"/>
                  </a:lnTo>
                  <a:lnTo>
                    <a:pt x="111114" y="303828"/>
                  </a:lnTo>
                  <a:lnTo>
                    <a:pt x="115722" y="306170"/>
                  </a:lnTo>
                  <a:lnTo>
                    <a:pt x="126922" y="286365"/>
                  </a:lnTo>
                  <a:lnTo>
                    <a:pt x="133029" y="254862"/>
                  </a:lnTo>
                  <a:lnTo>
                    <a:pt x="141510" y="222381"/>
                  </a:lnTo>
                  <a:lnTo>
                    <a:pt x="152473" y="194288"/>
                  </a:lnTo>
                  <a:lnTo>
                    <a:pt x="162124" y="165406"/>
                  </a:lnTo>
                  <a:lnTo>
                    <a:pt x="173466" y="132397"/>
                  </a:lnTo>
                  <a:lnTo>
                    <a:pt x="195162" y="98945"/>
                  </a:lnTo>
                  <a:lnTo>
                    <a:pt x="222548" y="62817"/>
                  </a:lnTo>
                  <a:lnTo>
                    <a:pt x="223835" y="61354"/>
                  </a:lnTo>
                  <a:lnTo>
                    <a:pt x="241016" y="511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3" name="SMARTInkShape-2069"/>
            <p:cNvSpPr/>
            <p:nvPr>
              <p:custDataLst>
                <p:tags r:id="rId15"/>
              </p:custDataLst>
            </p:nvPr>
          </p:nvSpPr>
          <p:spPr>
            <a:xfrm>
              <a:off x="5959668" y="4805712"/>
              <a:ext cx="248320" cy="480287"/>
            </a:xfrm>
            <a:custGeom>
              <a:avLst/>
              <a:gdLst/>
              <a:ahLst/>
              <a:cxnLst/>
              <a:rect l="0" t="0" r="0" b="0"/>
              <a:pathLst>
                <a:path w="248320" h="480287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5781" y="7945"/>
                  </a:lnTo>
                  <a:lnTo>
                    <a:pt x="17380" y="38426"/>
                  </a:lnTo>
                  <a:lnTo>
                    <a:pt x="26846" y="67732"/>
                  </a:lnTo>
                  <a:lnTo>
                    <a:pt x="34103" y="99416"/>
                  </a:lnTo>
                  <a:lnTo>
                    <a:pt x="41392" y="135313"/>
                  </a:lnTo>
                  <a:lnTo>
                    <a:pt x="46258" y="162388"/>
                  </a:lnTo>
                  <a:lnTo>
                    <a:pt x="51126" y="192816"/>
                  </a:lnTo>
                  <a:lnTo>
                    <a:pt x="55182" y="225275"/>
                  </a:lnTo>
                  <a:lnTo>
                    <a:pt x="56986" y="258635"/>
                  </a:lnTo>
                  <a:lnTo>
                    <a:pt x="57787" y="292399"/>
                  </a:lnTo>
                  <a:lnTo>
                    <a:pt x="58143" y="324715"/>
                  </a:lnTo>
                  <a:lnTo>
                    <a:pt x="58301" y="352603"/>
                  </a:lnTo>
                  <a:lnTo>
                    <a:pt x="60535" y="378523"/>
                  </a:lnTo>
                  <a:lnTo>
                    <a:pt x="64191" y="413763"/>
                  </a:lnTo>
                  <a:lnTo>
                    <a:pt x="65275" y="442599"/>
                  </a:lnTo>
                  <a:lnTo>
                    <a:pt x="65714" y="478103"/>
                  </a:lnTo>
                  <a:lnTo>
                    <a:pt x="65724" y="480286"/>
                  </a:lnTo>
                  <a:lnTo>
                    <a:pt x="65730" y="475590"/>
                  </a:lnTo>
                  <a:lnTo>
                    <a:pt x="70751" y="463237"/>
                  </a:lnTo>
                  <a:lnTo>
                    <a:pt x="79477" y="428981"/>
                  </a:lnTo>
                  <a:lnTo>
                    <a:pt x="93573" y="393530"/>
                  </a:lnTo>
                  <a:lnTo>
                    <a:pt x="104006" y="364920"/>
                  </a:lnTo>
                  <a:lnTo>
                    <a:pt x="117377" y="335887"/>
                  </a:lnTo>
                  <a:lnTo>
                    <a:pt x="132558" y="300872"/>
                  </a:lnTo>
                  <a:lnTo>
                    <a:pt x="154675" y="265914"/>
                  </a:lnTo>
                  <a:lnTo>
                    <a:pt x="160303" y="252637"/>
                  </a:lnTo>
                  <a:lnTo>
                    <a:pt x="162051" y="251198"/>
                  </a:lnTo>
                  <a:lnTo>
                    <a:pt x="164027" y="250238"/>
                  </a:lnTo>
                  <a:lnTo>
                    <a:pt x="164534" y="249599"/>
                  </a:lnTo>
                  <a:lnTo>
                    <a:pt x="164060" y="249172"/>
                  </a:lnTo>
                  <a:lnTo>
                    <a:pt x="162932" y="248888"/>
                  </a:lnTo>
                  <a:lnTo>
                    <a:pt x="162180" y="249510"/>
                  </a:lnTo>
                  <a:lnTo>
                    <a:pt x="160311" y="254263"/>
                  </a:lnTo>
                  <a:lnTo>
                    <a:pt x="135297" y="287585"/>
                  </a:lnTo>
                  <a:lnTo>
                    <a:pt x="107969" y="321373"/>
                  </a:lnTo>
                  <a:lnTo>
                    <a:pt x="82996" y="353665"/>
                  </a:lnTo>
                  <a:lnTo>
                    <a:pt x="73165" y="357824"/>
                  </a:lnTo>
                  <a:lnTo>
                    <a:pt x="107279" y="358684"/>
                  </a:lnTo>
                  <a:lnTo>
                    <a:pt x="143737" y="375040"/>
                  </a:lnTo>
                  <a:lnTo>
                    <a:pt x="167994" y="389267"/>
                  </a:lnTo>
                  <a:lnTo>
                    <a:pt x="180427" y="402340"/>
                  </a:lnTo>
                  <a:lnTo>
                    <a:pt x="203380" y="435815"/>
                  </a:lnTo>
                  <a:lnTo>
                    <a:pt x="221228" y="461117"/>
                  </a:lnTo>
                  <a:lnTo>
                    <a:pt x="226270" y="464621"/>
                  </a:lnTo>
                  <a:lnTo>
                    <a:pt x="233671" y="466594"/>
                  </a:lnTo>
                  <a:lnTo>
                    <a:pt x="236119" y="466872"/>
                  </a:lnTo>
                  <a:lnTo>
                    <a:pt x="241004" y="465015"/>
                  </a:lnTo>
                  <a:lnTo>
                    <a:pt x="246874" y="461088"/>
                  </a:lnTo>
                  <a:lnTo>
                    <a:pt x="248319" y="4455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4" name="SMARTInkShape-2070"/>
            <p:cNvSpPr/>
            <p:nvPr>
              <p:custDataLst>
                <p:tags r:id="rId16"/>
              </p:custDataLst>
            </p:nvPr>
          </p:nvSpPr>
          <p:spPr>
            <a:xfrm>
              <a:off x="5718652" y="5119763"/>
              <a:ext cx="153374" cy="7305"/>
            </a:xfrm>
            <a:custGeom>
              <a:avLst/>
              <a:gdLst/>
              <a:ahLst/>
              <a:cxnLst/>
              <a:rect l="0" t="0" r="0" b="0"/>
              <a:pathLst>
                <a:path w="153374" h="7305">
                  <a:moveTo>
                    <a:pt x="0" y="7304"/>
                  </a:moveTo>
                  <a:lnTo>
                    <a:pt x="0" y="7304"/>
                  </a:lnTo>
                  <a:lnTo>
                    <a:pt x="35556" y="7304"/>
                  </a:lnTo>
                  <a:lnTo>
                    <a:pt x="66566" y="1523"/>
                  </a:lnTo>
                  <a:lnTo>
                    <a:pt x="97340" y="200"/>
                  </a:lnTo>
                  <a:lnTo>
                    <a:pt x="131523" y="18"/>
                  </a:lnTo>
                  <a:lnTo>
                    <a:pt x="15337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5" name="SMARTInkShape-2071"/>
            <p:cNvSpPr/>
            <p:nvPr>
              <p:custDataLst>
                <p:tags r:id="rId17"/>
              </p:custDataLst>
            </p:nvPr>
          </p:nvSpPr>
          <p:spPr>
            <a:xfrm>
              <a:off x="4009824" y="4918650"/>
              <a:ext cx="123966" cy="265943"/>
            </a:xfrm>
            <a:custGeom>
              <a:avLst/>
              <a:gdLst/>
              <a:ahLst/>
              <a:cxnLst/>
              <a:rect l="0" t="0" r="0" b="0"/>
              <a:pathLst>
                <a:path w="123966" h="265943">
                  <a:moveTo>
                    <a:pt x="123965" y="55043"/>
                  </a:moveTo>
                  <a:lnTo>
                    <a:pt x="123965" y="55043"/>
                  </a:lnTo>
                  <a:lnTo>
                    <a:pt x="123965" y="44163"/>
                  </a:lnTo>
                  <a:lnTo>
                    <a:pt x="120088" y="33786"/>
                  </a:lnTo>
                  <a:lnTo>
                    <a:pt x="109168" y="18932"/>
                  </a:lnTo>
                  <a:lnTo>
                    <a:pt x="99583" y="8868"/>
                  </a:lnTo>
                  <a:lnTo>
                    <a:pt x="94734" y="6118"/>
                  </a:lnTo>
                  <a:lnTo>
                    <a:pt x="89875" y="4084"/>
                  </a:lnTo>
                  <a:lnTo>
                    <a:pt x="85010" y="476"/>
                  </a:lnTo>
                  <a:lnTo>
                    <a:pt x="81765" y="0"/>
                  </a:lnTo>
                  <a:lnTo>
                    <a:pt x="73831" y="1636"/>
                  </a:lnTo>
                  <a:lnTo>
                    <a:pt x="64117" y="7119"/>
                  </a:lnTo>
                  <a:lnTo>
                    <a:pt x="31053" y="38449"/>
                  </a:lnTo>
                  <a:lnTo>
                    <a:pt x="17729" y="68416"/>
                  </a:lnTo>
                  <a:lnTo>
                    <a:pt x="7283" y="100784"/>
                  </a:lnTo>
                  <a:lnTo>
                    <a:pt x="2021" y="128647"/>
                  </a:lnTo>
                  <a:lnTo>
                    <a:pt x="462" y="157460"/>
                  </a:lnTo>
                  <a:lnTo>
                    <a:pt x="0" y="186556"/>
                  </a:lnTo>
                  <a:lnTo>
                    <a:pt x="3721" y="221591"/>
                  </a:lnTo>
                  <a:lnTo>
                    <a:pt x="9982" y="240634"/>
                  </a:lnTo>
                  <a:lnTo>
                    <a:pt x="20854" y="256554"/>
                  </a:lnTo>
                  <a:lnTo>
                    <a:pt x="27554" y="262271"/>
                  </a:lnTo>
                  <a:lnTo>
                    <a:pt x="34049" y="264812"/>
                  </a:lnTo>
                  <a:lnTo>
                    <a:pt x="42345" y="265942"/>
                  </a:lnTo>
                  <a:lnTo>
                    <a:pt x="56141" y="262700"/>
                  </a:lnTo>
                  <a:lnTo>
                    <a:pt x="65689" y="254454"/>
                  </a:lnTo>
                  <a:lnTo>
                    <a:pt x="78025" y="236123"/>
                  </a:lnTo>
                  <a:lnTo>
                    <a:pt x="97057" y="200915"/>
                  </a:lnTo>
                  <a:lnTo>
                    <a:pt x="108852" y="169696"/>
                  </a:lnTo>
                  <a:lnTo>
                    <a:pt x="118996" y="136389"/>
                  </a:lnTo>
                  <a:lnTo>
                    <a:pt x="122983" y="106367"/>
                  </a:lnTo>
                  <a:lnTo>
                    <a:pt x="123836" y="73553"/>
                  </a:lnTo>
                  <a:lnTo>
                    <a:pt x="123128" y="53710"/>
                  </a:lnTo>
                  <a:lnTo>
                    <a:pt x="117674" y="38467"/>
                  </a:lnTo>
                  <a:lnTo>
                    <a:pt x="116961" y="30835"/>
                  </a:lnTo>
                  <a:lnTo>
                    <a:pt x="116050" y="29167"/>
                  </a:lnTo>
                  <a:lnTo>
                    <a:pt x="114631" y="28054"/>
                  </a:lnTo>
                  <a:lnTo>
                    <a:pt x="109385" y="25840"/>
                  </a:lnTo>
                  <a:lnTo>
                    <a:pt x="116662" y="258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6" name="SMARTInkShape-2072"/>
            <p:cNvSpPr/>
            <p:nvPr>
              <p:custDataLst>
                <p:tags r:id="rId18"/>
              </p:custDataLst>
            </p:nvPr>
          </p:nvSpPr>
          <p:spPr>
            <a:xfrm>
              <a:off x="4499481" y="4805712"/>
              <a:ext cx="152859" cy="452350"/>
            </a:xfrm>
            <a:custGeom>
              <a:avLst/>
              <a:gdLst/>
              <a:ahLst/>
              <a:cxnLst/>
              <a:rect l="0" t="0" r="0" b="0"/>
              <a:pathLst>
                <a:path w="152859" h="452350">
                  <a:moveTo>
                    <a:pt x="65216" y="0"/>
                  </a:moveTo>
                  <a:lnTo>
                    <a:pt x="65216" y="0"/>
                  </a:lnTo>
                  <a:lnTo>
                    <a:pt x="61338" y="0"/>
                  </a:lnTo>
                  <a:lnTo>
                    <a:pt x="60196" y="812"/>
                  </a:lnTo>
                  <a:lnTo>
                    <a:pt x="59435" y="2164"/>
                  </a:lnTo>
                  <a:lnTo>
                    <a:pt x="58927" y="3877"/>
                  </a:lnTo>
                  <a:lnTo>
                    <a:pt x="52265" y="14797"/>
                  </a:lnTo>
                  <a:lnTo>
                    <a:pt x="40540" y="45703"/>
                  </a:lnTo>
                  <a:lnTo>
                    <a:pt x="31067" y="80049"/>
                  </a:lnTo>
                  <a:lnTo>
                    <a:pt x="22998" y="113345"/>
                  </a:lnTo>
                  <a:lnTo>
                    <a:pt x="11500" y="149719"/>
                  </a:lnTo>
                  <a:lnTo>
                    <a:pt x="5366" y="176906"/>
                  </a:lnTo>
                  <a:lnTo>
                    <a:pt x="2098" y="205219"/>
                  </a:lnTo>
                  <a:lnTo>
                    <a:pt x="646" y="233222"/>
                  </a:lnTo>
                  <a:lnTo>
                    <a:pt x="0" y="259192"/>
                  </a:lnTo>
                  <a:lnTo>
                    <a:pt x="1878" y="286424"/>
                  </a:lnTo>
                  <a:lnTo>
                    <a:pt x="5417" y="313133"/>
                  </a:lnTo>
                  <a:lnTo>
                    <a:pt x="11972" y="346419"/>
                  </a:lnTo>
                  <a:lnTo>
                    <a:pt x="19053" y="376029"/>
                  </a:lnTo>
                  <a:lnTo>
                    <a:pt x="27102" y="399769"/>
                  </a:lnTo>
                  <a:lnTo>
                    <a:pt x="48311" y="432148"/>
                  </a:lnTo>
                  <a:lnTo>
                    <a:pt x="70423" y="447471"/>
                  </a:lnTo>
                  <a:lnTo>
                    <a:pt x="84792" y="451234"/>
                  </a:lnTo>
                  <a:lnTo>
                    <a:pt x="99328" y="452349"/>
                  </a:lnTo>
                  <a:lnTo>
                    <a:pt x="113915" y="448802"/>
                  </a:lnTo>
                  <a:lnTo>
                    <a:pt x="128515" y="442612"/>
                  </a:lnTo>
                  <a:lnTo>
                    <a:pt x="136088" y="435839"/>
                  </a:lnTo>
                  <a:lnTo>
                    <a:pt x="152858" y="4089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7" name="SMARTInkShape-2073"/>
            <p:cNvSpPr/>
            <p:nvPr>
              <p:custDataLst>
                <p:tags r:id="rId19"/>
              </p:custDataLst>
            </p:nvPr>
          </p:nvSpPr>
          <p:spPr>
            <a:xfrm>
              <a:off x="5543386" y="4966390"/>
              <a:ext cx="131099" cy="338524"/>
            </a:xfrm>
            <a:custGeom>
              <a:avLst/>
              <a:gdLst/>
              <a:ahLst/>
              <a:cxnLst/>
              <a:rect l="0" t="0" r="0" b="0"/>
              <a:pathLst>
                <a:path w="131099" h="338524">
                  <a:moveTo>
                    <a:pt x="14589" y="0"/>
                  </a:moveTo>
                  <a:lnTo>
                    <a:pt x="14589" y="0"/>
                  </a:lnTo>
                  <a:lnTo>
                    <a:pt x="8300" y="0"/>
                  </a:lnTo>
                  <a:lnTo>
                    <a:pt x="7962" y="811"/>
                  </a:lnTo>
                  <a:lnTo>
                    <a:pt x="5254" y="10108"/>
                  </a:lnTo>
                  <a:lnTo>
                    <a:pt x="2325" y="18288"/>
                  </a:lnTo>
                  <a:lnTo>
                    <a:pt x="290" y="49305"/>
                  </a:lnTo>
                  <a:lnTo>
                    <a:pt x="42" y="85810"/>
                  </a:lnTo>
                  <a:lnTo>
                    <a:pt x="0" y="115411"/>
                  </a:lnTo>
                  <a:lnTo>
                    <a:pt x="798" y="149519"/>
                  </a:lnTo>
                  <a:lnTo>
                    <a:pt x="3861" y="173300"/>
                  </a:lnTo>
                  <a:lnTo>
                    <a:pt x="7927" y="199559"/>
                  </a:lnTo>
                  <a:lnTo>
                    <a:pt x="12439" y="226648"/>
                  </a:lnTo>
                  <a:lnTo>
                    <a:pt x="17150" y="252212"/>
                  </a:lnTo>
                  <a:lnTo>
                    <a:pt x="28241" y="285539"/>
                  </a:lnTo>
                  <a:lnTo>
                    <a:pt x="45718" y="318428"/>
                  </a:lnTo>
                  <a:lnTo>
                    <a:pt x="55911" y="331217"/>
                  </a:lnTo>
                  <a:lnTo>
                    <a:pt x="64332" y="337369"/>
                  </a:lnTo>
                  <a:lnTo>
                    <a:pt x="68038" y="338523"/>
                  </a:lnTo>
                  <a:lnTo>
                    <a:pt x="71321" y="338480"/>
                  </a:lnTo>
                  <a:lnTo>
                    <a:pt x="86297" y="332582"/>
                  </a:lnTo>
                  <a:lnTo>
                    <a:pt x="103899" y="319066"/>
                  </a:lnTo>
                  <a:lnTo>
                    <a:pt x="118159" y="305303"/>
                  </a:lnTo>
                  <a:lnTo>
                    <a:pt x="121482" y="295555"/>
                  </a:lnTo>
                  <a:lnTo>
                    <a:pt x="129689" y="263226"/>
                  </a:lnTo>
                  <a:lnTo>
                    <a:pt x="131098" y="239633"/>
                  </a:lnTo>
                  <a:lnTo>
                    <a:pt x="124433" y="204993"/>
                  </a:lnTo>
                  <a:lnTo>
                    <a:pt x="124141" y="1971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8" name="SMARTInkShape-2074"/>
            <p:cNvSpPr/>
            <p:nvPr>
              <p:custDataLst>
                <p:tags r:id="rId20"/>
              </p:custDataLst>
            </p:nvPr>
          </p:nvSpPr>
          <p:spPr>
            <a:xfrm>
              <a:off x="5484939" y="5156310"/>
              <a:ext cx="160679" cy="29186"/>
            </a:xfrm>
            <a:custGeom>
              <a:avLst/>
              <a:gdLst/>
              <a:ahLst/>
              <a:cxnLst/>
              <a:rect l="0" t="0" r="0" b="0"/>
              <a:pathLst>
                <a:path w="160679" h="29186">
                  <a:moveTo>
                    <a:pt x="0" y="29185"/>
                  </a:moveTo>
                  <a:lnTo>
                    <a:pt x="0" y="29185"/>
                  </a:lnTo>
                  <a:lnTo>
                    <a:pt x="0" y="25308"/>
                  </a:lnTo>
                  <a:lnTo>
                    <a:pt x="811" y="24166"/>
                  </a:lnTo>
                  <a:lnTo>
                    <a:pt x="2164" y="23404"/>
                  </a:lnTo>
                  <a:lnTo>
                    <a:pt x="3877" y="22896"/>
                  </a:lnTo>
                  <a:lnTo>
                    <a:pt x="13269" y="17063"/>
                  </a:lnTo>
                  <a:lnTo>
                    <a:pt x="44282" y="9777"/>
                  </a:lnTo>
                  <a:lnTo>
                    <a:pt x="74218" y="3727"/>
                  </a:lnTo>
                  <a:lnTo>
                    <a:pt x="107544" y="465"/>
                  </a:lnTo>
                  <a:lnTo>
                    <a:pt x="142052" y="0"/>
                  </a:lnTo>
                  <a:lnTo>
                    <a:pt x="160678" y="72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59" name="SMARTInkShape-2075"/>
            <p:cNvSpPr/>
            <p:nvPr>
              <p:custDataLst>
                <p:tags r:id="rId21"/>
              </p:custDataLst>
            </p:nvPr>
          </p:nvSpPr>
          <p:spPr>
            <a:xfrm>
              <a:off x="4886140" y="4995604"/>
              <a:ext cx="102161" cy="65731"/>
            </a:xfrm>
            <a:custGeom>
              <a:avLst/>
              <a:gdLst/>
              <a:ahLst/>
              <a:cxnLst/>
              <a:rect l="0" t="0" r="0" b="0"/>
              <a:pathLst>
                <a:path w="102161" h="65731">
                  <a:moveTo>
                    <a:pt x="7216" y="65730"/>
                  </a:moveTo>
                  <a:lnTo>
                    <a:pt x="7216" y="65730"/>
                  </a:lnTo>
                  <a:lnTo>
                    <a:pt x="3338" y="65730"/>
                  </a:lnTo>
                  <a:lnTo>
                    <a:pt x="2195" y="64920"/>
                  </a:lnTo>
                  <a:lnTo>
                    <a:pt x="1435" y="63567"/>
                  </a:lnTo>
                  <a:lnTo>
                    <a:pt x="112" y="58293"/>
                  </a:lnTo>
                  <a:lnTo>
                    <a:pt x="0" y="54851"/>
                  </a:lnTo>
                  <a:lnTo>
                    <a:pt x="2114" y="50617"/>
                  </a:lnTo>
                  <a:lnTo>
                    <a:pt x="10084" y="41285"/>
                  </a:lnTo>
                  <a:lnTo>
                    <a:pt x="31135" y="26609"/>
                  </a:lnTo>
                  <a:lnTo>
                    <a:pt x="65907" y="12471"/>
                  </a:lnTo>
                  <a:lnTo>
                    <a:pt x="10216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0" name="SMARTInkShape-2076"/>
            <p:cNvSpPr/>
            <p:nvPr>
              <p:custDataLst>
                <p:tags r:id="rId22"/>
              </p:custDataLst>
            </p:nvPr>
          </p:nvSpPr>
          <p:spPr>
            <a:xfrm>
              <a:off x="6361361" y="4681553"/>
              <a:ext cx="152822" cy="591585"/>
            </a:xfrm>
            <a:custGeom>
              <a:avLst/>
              <a:gdLst/>
              <a:ahLst/>
              <a:cxnLst/>
              <a:rect l="0" t="0" r="0" b="0"/>
              <a:pathLst>
                <a:path w="152822" h="591585">
                  <a:moveTo>
                    <a:pt x="0" y="0"/>
                  </a:moveTo>
                  <a:lnTo>
                    <a:pt x="0" y="0"/>
                  </a:lnTo>
                  <a:lnTo>
                    <a:pt x="3877" y="0"/>
                  </a:lnTo>
                  <a:lnTo>
                    <a:pt x="14042" y="3877"/>
                  </a:lnTo>
                  <a:lnTo>
                    <a:pt x="47177" y="32829"/>
                  </a:lnTo>
                  <a:lnTo>
                    <a:pt x="73698" y="61306"/>
                  </a:lnTo>
                  <a:lnTo>
                    <a:pt x="92978" y="88495"/>
                  </a:lnTo>
                  <a:lnTo>
                    <a:pt x="108970" y="119273"/>
                  </a:lnTo>
                  <a:lnTo>
                    <a:pt x="121823" y="154089"/>
                  </a:lnTo>
                  <a:lnTo>
                    <a:pt x="132935" y="190103"/>
                  </a:lnTo>
                  <a:lnTo>
                    <a:pt x="142178" y="226471"/>
                  </a:lnTo>
                  <a:lnTo>
                    <a:pt x="147081" y="262944"/>
                  </a:lnTo>
                  <a:lnTo>
                    <a:pt x="151510" y="299449"/>
                  </a:lnTo>
                  <a:lnTo>
                    <a:pt x="152821" y="335963"/>
                  </a:lnTo>
                  <a:lnTo>
                    <a:pt x="151046" y="372479"/>
                  </a:lnTo>
                  <a:lnTo>
                    <a:pt x="147545" y="406833"/>
                  </a:lnTo>
                  <a:lnTo>
                    <a:pt x="144343" y="437569"/>
                  </a:lnTo>
                  <a:lnTo>
                    <a:pt x="135990" y="473159"/>
                  </a:lnTo>
                  <a:lnTo>
                    <a:pt x="127338" y="503632"/>
                  </a:lnTo>
                  <a:lnTo>
                    <a:pt x="120701" y="536542"/>
                  </a:lnTo>
                  <a:lnTo>
                    <a:pt x="110454" y="572817"/>
                  </a:lnTo>
                  <a:lnTo>
                    <a:pt x="109553" y="5915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1" name="SMARTInkShape-2077"/>
            <p:cNvSpPr/>
            <p:nvPr>
              <p:custDataLst>
                <p:tags r:id="rId23"/>
              </p:custDataLst>
            </p:nvPr>
          </p:nvSpPr>
          <p:spPr>
            <a:xfrm>
              <a:off x="4944479" y="4843334"/>
              <a:ext cx="87644" cy="370732"/>
            </a:xfrm>
            <a:custGeom>
              <a:avLst/>
              <a:gdLst/>
              <a:ahLst/>
              <a:cxnLst/>
              <a:rect l="0" t="0" r="0" b="0"/>
              <a:pathLst>
                <a:path w="87644" h="370732">
                  <a:moveTo>
                    <a:pt x="0" y="13503"/>
                  </a:moveTo>
                  <a:lnTo>
                    <a:pt x="0" y="13503"/>
                  </a:lnTo>
                  <a:lnTo>
                    <a:pt x="3877" y="9626"/>
                  </a:lnTo>
                  <a:lnTo>
                    <a:pt x="7945" y="7722"/>
                  </a:lnTo>
                  <a:lnTo>
                    <a:pt x="10166" y="7215"/>
                  </a:lnTo>
                  <a:lnTo>
                    <a:pt x="11646" y="6065"/>
                  </a:lnTo>
                  <a:lnTo>
                    <a:pt x="14217" y="0"/>
                  </a:lnTo>
                  <a:lnTo>
                    <a:pt x="14434" y="1551"/>
                  </a:lnTo>
                  <a:lnTo>
                    <a:pt x="14600" y="37576"/>
                  </a:lnTo>
                  <a:lnTo>
                    <a:pt x="14606" y="64366"/>
                  </a:lnTo>
                  <a:lnTo>
                    <a:pt x="14607" y="98454"/>
                  </a:lnTo>
                  <a:lnTo>
                    <a:pt x="14607" y="125105"/>
                  </a:lnTo>
                  <a:lnTo>
                    <a:pt x="12443" y="153181"/>
                  </a:lnTo>
                  <a:lnTo>
                    <a:pt x="10399" y="181888"/>
                  </a:lnTo>
                  <a:lnTo>
                    <a:pt x="12196" y="210878"/>
                  </a:lnTo>
                  <a:lnTo>
                    <a:pt x="13535" y="239992"/>
                  </a:lnTo>
                  <a:lnTo>
                    <a:pt x="14942" y="268350"/>
                  </a:lnTo>
                  <a:lnTo>
                    <a:pt x="18273" y="294479"/>
                  </a:lnTo>
                  <a:lnTo>
                    <a:pt x="24710" y="328123"/>
                  </a:lnTo>
                  <a:lnTo>
                    <a:pt x="34155" y="356099"/>
                  </a:lnTo>
                  <a:lnTo>
                    <a:pt x="38983" y="364045"/>
                  </a:lnTo>
                  <a:lnTo>
                    <a:pt x="43836" y="368117"/>
                  </a:lnTo>
                  <a:lnTo>
                    <a:pt x="49508" y="369928"/>
                  </a:lnTo>
                  <a:lnTo>
                    <a:pt x="57440" y="370731"/>
                  </a:lnTo>
                  <a:lnTo>
                    <a:pt x="61015" y="369323"/>
                  </a:lnTo>
                  <a:lnTo>
                    <a:pt x="67152" y="363430"/>
                  </a:lnTo>
                  <a:lnTo>
                    <a:pt x="86173" y="330360"/>
                  </a:lnTo>
                  <a:lnTo>
                    <a:pt x="87643" y="3056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2" name="SMARTInkShape-2078"/>
            <p:cNvSpPr/>
            <p:nvPr>
              <p:custDataLst>
                <p:tags r:id="rId24"/>
              </p:custDataLst>
            </p:nvPr>
          </p:nvSpPr>
          <p:spPr>
            <a:xfrm>
              <a:off x="4842238" y="4783802"/>
              <a:ext cx="58421" cy="411845"/>
            </a:xfrm>
            <a:custGeom>
              <a:avLst/>
              <a:gdLst/>
              <a:ahLst/>
              <a:cxnLst/>
              <a:rect l="0" t="0" r="0" b="0"/>
              <a:pathLst>
                <a:path w="58421" h="411845">
                  <a:moveTo>
                    <a:pt x="7295" y="0"/>
                  </a:moveTo>
                  <a:lnTo>
                    <a:pt x="7295" y="0"/>
                  </a:lnTo>
                  <a:lnTo>
                    <a:pt x="7295" y="10880"/>
                  </a:lnTo>
                  <a:lnTo>
                    <a:pt x="669" y="40927"/>
                  </a:lnTo>
                  <a:lnTo>
                    <a:pt x="125" y="74387"/>
                  </a:lnTo>
                  <a:lnTo>
                    <a:pt x="32" y="104814"/>
                  </a:lnTo>
                  <a:lnTo>
                    <a:pt x="10" y="128545"/>
                  </a:lnTo>
                  <a:lnTo>
                    <a:pt x="0" y="155323"/>
                  </a:lnTo>
                  <a:lnTo>
                    <a:pt x="2159" y="183454"/>
                  </a:lnTo>
                  <a:lnTo>
                    <a:pt x="5013" y="211375"/>
                  </a:lnTo>
                  <a:lnTo>
                    <a:pt x="6281" y="237309"/>
                  </a:lnTo>
                  <a:lnTo>
                    <a:pt x="6844" y="264526"/>
                  </a:lnTo>
                  <a:lnTo>
                    <a:pt x="7907" y="291229"/>
                  </a:lnTo>
                  <a:lnTo>
                    <a:pt x="12256" y="324511"/>
                  </a:lnTo>
                  <a:lnTo>
                    <a:pt x="14716" y="354118"/>
                  </a:lnTo>
                  <a:lnTo>
                    <a:pt x="20796" y="390018"/>
                  </a:lnTo>
                  <a:lnTo>
                    <a:pt x="23575" y="398668"/>
                  </a:lnTo>
                  <a:lnTo>
                    <a:pt x="27538" y="408100"/>
                  </a:lnTo>
                  <a:lnTo>
                    <a:pt x="28094" y="410833"/>
                  </a:lnTo>
                  <a:lnTo>
                    <a:pt x="29276" y="411844"/>
                  </a:lnTo>
                  <a:lnTo>
                    <a:pt x="30876" y="411706"/>
                  </a:lnTo>
                  <a:lnTo>
                    <a:pt x="34817" y="409390"/>
                  </a:lnTo>
                  <a:lnTo>
                    <a:pt x="39274" y="405654"/>
                  </a:lnTo>
                  <a:lnTo>
                    <a:pt x="46346" y="391236"/>
                  </a:lnTo>
                  <a:lnTo>
                    <a:pt x="50985" y="357911"/>
                  </a:lnTo>
                  <a:lnTo>
                    <a:pt x="56711" y="323916"/>
                  </a:lnTo>
                  <a:lnTo>
                    <a:pt x="58195" y="290254"/>
                  </a:lnTo>
                  <a:lnTo>
                    <a:pt x="58420" y="2775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3" name="SMARTInkShape-2079"/>
            <p:cNvSpPr/>
            <p:nvPr>
              <p:custDataLst>
                <p:tags r:id="rId25"/>
              </p:custDataLst>
            </p:nvPr>
          </p:nvSpPr>
          <p:spPr>
            <a:xfrm>
              <a:off x="4732737" y="4674249"/>
              <a:ext cx="240793" cy="185306"/>
            </a:xfrm>
            <a:custGeom>
              <a:avLst/>
              <a:gdLst/>
              <a:ahLst/>
              <a:cxnLst/>
              <a:rect l="0" t="0" r="0" b="0"/>
              <a:pathLst>
                <a:path w="240793" h="185306">
                  <a:moveTo>
                    <a:pt x="7244" y="0"/>
                  </a:moveTo>
                  <a:lnTo>
                    <a:pt x="7244" y="0"/>
                  </a:lnTo>
                  <a:lnTo>
                    <a:pt x="3367" y="3877"/>
                  </a:lnTo>
                  <a:lnTo>
                    <a:pt x="1463" y="7945"/>
                  </a:lnTo>
                  <a:lnTo>
                    <a:pt x="0" y="38466"/>
                  </a:lnTo>
                  <a:lnTo>
                    <a:pt x="2116" y="66117"/>
                  </a:lnTo>
                  <a:lnTo>
                    <a:pt x="10108" y="95022"/>
                  </a:lnTo>
                  <a:lnTo>
                    <a:pt x="20313" y="129194"/>
                  </a:lnTo>
                  <a:lnTo>
                    <a:pt x="37116" y="158065"/>
                  </a:lnTo>
                  <a:lnTo>
                    <a:pt x="51260" y="172346"/>
                  </a:lnTo>
                  <a:lnTo>
                    <a:pt x="67894" y="181717"/>
                  </a:lnTo>
                  <a:lnTo>
                    <a:pt x="74456" y="184442"/>
                  </a:lnTo>
                  <a:lnTo>
                    <a:pt x="86077" y="185305"/>
                  </a:lnTo>
                  <a:lnTo>
                    <a:pt x="106761" y="179247"/>
                  </a:lnTo>
                  <a:lnTo>
                    <a:pt x="133528" y="157753"/>
                  </a:lnTo>
                  <a:lnTo>
                    <a:pt x="161038" y="127008"/>
                  </a:lnTo>
                  <a:lnTo>
                    <a:pt x="184084" y="94697"/>
                  </a:lnTo>
                  <a:lnTo>
                    <a:pt x="204265" y="60062"/>
                  </a:lnTo>
                  <a:lnTo>
                    <a:pt x="227949" y="27956"/>
                  </a:lnTo>
                  <a:lnTo>
                    <a:pt x="240792" y="7571"/>
                  </a:lnTo>
                  <a:lnTo>
                    <a:pt x="233653" y="146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4" name="SMARTInkShape-2080"/>
            <p:cNvSpPr/>
            <p:nvPr>
              <p:custDataLst>
                <p:tags r:id="rId26"/>
              </p:custDataLst>
            </p:nvPr>
          </p:nvSpPr>
          <p:spPr>
            <a:xfrm>
              <a:off x="3732156" y="4624714"/>
              <a:ext cx="277474" cy="604161"/>
            </a:xfrm>
            <a:custGeom>
              <a:avLst/>
              <a:gdLst/>
              <a:ahLst/>
              <a:cxnLst/>
              <a:rect l="0" t="0" r="0" b="0"/>
              <a:pathLst>
                <a:path w="277474" h="604161">
                  <a:moveTo>
                    <a:pt x="270170" y="42232"/>
                  </a:moveTo>
                  <a:lnTo>
                    <a:pt x="270170" y="42232"/>
                  </a:lnTo>
                  <a:lnTo>
                    <a:pt x="266293" y="42232"/>
                  </a:lnTo>
                  <a:lnTo>
                    <a:pt x="262225" y="40068"/>
                  </a:lnTo>
                  <a:lnTo>
                    <a:pt x="228306" y="14484"/>
                  </a:lnTo>
                  <a:lnTo>
                    <a:pt x="225220" y="11560"/>
                  </a:lnTo>
                  <a:lnTo>
                    <a:pt x="217461" y="8313"/>
                  </a:lnTo>
                  <a:lnTo>
                    <a:pt x="183911" y="161"/>
                  </a:lnTo>
                  <a:lnTo>
                    <a:pt x="173405" y="0"/>
                  </a:lnTo>
                  <a:lnTo>
                    <a:pt x="138610" y="5917"/>
                  </a:lnTo>
                  <a:lnTo>
                    <a:pt x="121546" y="12176"/>
                  </a:lnTo>
                  <a:lnTo>
                    <a:pt x="91123" y="33024"/>
                  </a:lnTo>
                  <a:lnTo>
                    <a:pt x="60900" y="65631"/>
                  </a:lnTo>
                  <a:lnTo>
                    <a:pt x="38634" y="100856"/>
                  </a:lnTo>
                  <a:lnTo>
                    <a:pt x="27635" y="126956"/>
                  </a:lnTo>
                  <a:lnTo>
                    <a:pt x="16261" y="158223"/>
                  </a:lnTo>
                  <a:lnTo>
                    <a:pt x="7751" y="192374"/>
                  </a:lnTo>
                  <a:lnTo>
                    <a:pt x="3412" y="218514"/>
                  </a:lnTo>
                  <a:lnTo>
                    <a:pt x="1483" y="243657"/>
                  </a:lnTo>
                  <a:lnTo>
                    <a:pt x="626" y="270521"/>
                  </a:lnTo>
                  <a:lnTo>
                    <a:pt x="245" y="297879"/>
                  </a:lnTo>
                  <a:lnTo>
                    <a:pt x="75" y="323563"/>
                  </a:lnTo>
                  <a:lnTo>
                    <a:pt x="0" y="350667"/>
                  </a:lnTo>
                  <a:lnTo>
                    <a:pt x="778" y="378133"/>
                  </a:lnTo>
                  <a:lnTo>
                    <a:pt x="3829" y="403864"/>
                  </a:lnTo>
                  <a:lnTo>
                    <a:pt x="7889" y="428825"/>
                  </a:lnTo>
                  <a:lnTo>
                    <a:pt x="14738" y="463525"/>
                  </a:lnTo>
                  <a:lnTo>
                    <a:pt x="24071" y="494365"/>
                  </a:lnTo>
                  <a:lnTo>
                    <a:pt x="37888" y="529989"/>
                  </a:lnTo>
                  <a:lnTo>
                    <a:pt x="58877" y="565713"/>
                  </a:lnTo>
                  <a:lnTo>
                    <a:pt x="73126" y="579825"/>
                  </a:lnTo>
                  <a:lnTo>
                    <a:pt x="107983" y="597047"/>
                  </a:lnTo>
                  <a:lnTo>
                    <a:pt x="119371" y="601245"/>
                  </a:lnTo>
                  <a:lnTo>
                    <a:pt x="149775" y="604160"/>
                  </a:lnTo>
                  <a:lnTo>
                    <a:pt x="186285" y="598275"/>
                  </a:lnTo>
                  <a:lnTo>
                    <a:pt x="219540" y="583702"/>
                  </a:lnTo>
                  <a:lnTo>
                    <a:pt x="253193" y="566444"/>
                  </a:lnTo>
                  <a:lnTo>
                    <a:pt x="277473" y="5461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5" name="SMARTInkShape-2081"/>
            <p:cNvSpPr/>
            <p:nvPr>
              <p:custDataLst>
                <p:tags r:id="rId27"/>
              </p:custDataLst>
            </p:nvPr>
          </p:nvSpPr>
          <p:spPr>
            <a:xfrm>
              <a:off x="5398312" y="4871444"/>
              <a:ext cx="64718" cy="415359"/>
            </a:xfrm>
            <a:custGeom>
              <a:avLst/>
              <a:gdLst/>
              <a:ahLst/>
              <a:cxnLst/>
              <a:rect l="0" t="0" r="0" b="0"/>
              <a:pathLst>
                <a:path w="64718" h="415359">
                  <a:moveTo>
                    <a:pt x="6288" y="0"/>
                  </a:moveTo>
                  <a:lnTo>
                    <a:pt x="6288" y="0"/>
                  </a:lnTo>
                  <a:lnTo>
                    <a:pt x="2411" y="0"/>
                  </a:lnTo>
                  <a:lnTo>
                    <a:pt x="1269" y="811"/>
                  </a:lnTo>
                  <a:lnTo>
                    <a:pt x="508" y="2164"/>
                  </a:lnTo>
                  <a:lnTo>
                    <a:pt x="0" y="3877"/>
                  </a:lnTo>
                  <a:lnTo>
                    <a:pt x="474" y="5830"/>
                  </a:lnTo>
                  <a:lnTo>
                    <a:pt x="4206" y="13269"/>
                  </a:lnTo>
                  <a:lnTo>
                    <a:pt x="11947" y="48356"/>
                  </a:lnTo>
                  <a:lnTo>
                    <a:pt x="15268" y="76542"/>
                  </a:lnTo>
                  <a:lnTo>
                    <a:pt x="19228" y="112756"/>
                  </a:lnTo>
                  <a:lnTo>
                    <a:pt x="20966" y="140190"/>
                  </a:lnTo>
                  <a:lnTo>
                    <a:pt x="24444" y="168613"/>
                  </a:lnTo>
                  <a:lnTo>
                    <a:pt x="26530" y="197476"/>
                  </a:lnTo>
                  <a:lnTo>
                    <a:pt x="27458" y="226534"/>
                  </a:lnTo>
                  <a:lnTo>
                    <a:pt x="27870" y="255679"/>
                  </a:lnTo>
                  <a:lnTo>
                    <a:pt x="28053" y="282698"/>
                  </a:lnTo>
                  <a:lnTo>
                    <a:pt x="28946" y="308231"/>
                  </a:lnTo>
                  <a:lnTo>
                    <a:pt x="34011" y="344606"/>
                  </a:lnTo>
                  <a:lnTo>
                    <a:pt x="40651" y="374680"/>
                  </a:lnTo>
                  <a:lnTo>
                    <a:pt x="49984" y="409146"/>
                  </a:lnTo>
                  <a:lnTo>
                    <a:pt x="51649" y="411530"/>
                  </a:lnTo>
                  <a:lnTo>
                    <a:pt x="56274" y="415358"/>
                  </a:lnTo>
                  <a:lnTo>
                    <a:pt x="59071" y="413718"/>
                  </a:lnTo>
                  <a:lnTo>
                    <a:pt x="64717" y="4089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6" name="SMARTInkShape-2082"/>
            <p:cNvSpPr/>
            <p:nvPr>
              <p:custDataLst>
                <p:tags r:id="rId28"/>
              </p:custDataLst>
            </p:nvPr>
          </p:nvSpPr>
          <p:spPr>
            <a:xfrm>
              <a:off x="5324262" y="4718070"/>
              <a:ext cx="226410" cy="152386"/>
            </a:xfrm>
            <a:custGeom>
              <a:avLst/>
              <a:gdLst/>
              <a:ahLst/>
              <a:cxnLst/>
              <a:rect l="0" t="0" r="0" b="0"/>
              <a:pathLst>
                <a:path w="226410" h="152386">
                  <a:moveTo>
                    <a:pt x="0" y="0"/>
                  </a:moveTo>
                  <a:lnTo>
                    <a:pt x="0" y="0"/>
                  </a:lnTo>
                  <a:lnTo>
                    <a:pt x="0" y="10165"/>
                  </a:lnTo>
                  <a:lnTo>
                    <a:pt x="12633" y="46192"/>
                  </a:lnTo>
                  <a:lnTo>
                    <a:pt x="15353" y="60293"/>
                  </a:lnTo>
                  <a:lnTo>
                    <a:pt x="28159" y="93631"/>
                  </a:lnTo>
                  <a:lnTo>
                    <a:pt x="42621" y="123900"/>
                  </a:lnTo>
                  <a:lnTo>
                    <a:pt x="56360" y="142116"/>
                  </a:lnTo>
                  <a:lnTo>
                    <a:pt x="65894" y="148371"/>
                  </a:lnTo>
                  <a:lnTo>
                    <a:pt x="80386" y="151892"/>
                  </a:lnTo>
                  <a:lnTo>
                    <a:pt x="85240" y="152385"/>
                  </a:lnTo>
                  <a:lnTo>
                    <a:pt x="97124" y="148607"/>
                  </a:lnTo>
                  <a:lnTo>
                    <a:pt x="133178" y="123741"/>
                  </a:lnTo>
                  <a:lnTo>
                    <a:pt x="151718" y="107265"/>
                  </a:lnTo>
                  <a:lnTo>
                    <a:pt x="181708" y="73545"/>
                  </a:lnTo>
                  <a:lnTo>
                    <a:pt x="209120" y="39518"/>
                  </a:lnTo>
                  <a:lnTo>
                    <a:pt x="226409" y="2191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67" name="SMARTInkShape-2083"/>
            <p:cNvSpPr/>
            <p:nvPr>
              <p:custDataLst>
                <p:tags r:id="rId29"/>
              </p:custDataLst>
            </p:nvPr>
          </p:nvSpPr>
          <p:spPr>
            <a:xfrm>
              <a:off x="5170888" y="5119763"/>
              <a:ext cx="58127" cy="277535"/>
            </a:xfrm>
            <a:custGeom>
              <a:avLst/>
              <a:gdLst/>
              <a:ahLst/>
              <a:cxnLst/>
              <a:rect l="0" t="0" r="0" b="0"/>
              <a:pathLst>
                <a:path w="58127" h="277535">
                  <a:moveTo>
                    <a:pt x="0" y="0"/>
                  </a:moveTo>
                  <a:lnTo>
                    <a:pt x="0" y="0"/>
                  </a:lnTo>
                  <a:lnTo>
                    <a:pt x="3878" y="0"/>
                  </a:lnTo>
                  <a:lnTo>
                    <a:pt x="5019" y="812"/>
                  </a:lnTo>
                  <a:lnTo>
                    <a:pt x="5781" y="2165"/>
                  </a:lnTo>
                  <a:lnTo>
                    <a:pt x="6288" y="3879"/>
                  </a:lnTo>
                  <a:lnTo>
                    <a:pt x="7439" y="5020"/>
                  </a:lnTo>
                  <a:lnTo>
                    <a:pt x="15115" y="9017"/>
                  </a:lnTo>
                  <a:lnTo>
                    <a:pt x="39123" y="32678"/>
                  </a:lnTo>
                  <a:lnTo>
                    <a:pt x="48019" y="48184"/>
                  </a:lnTo>
                  <a:lnTo>
                    <a:pt x="54984" y="73426"/>
                  </a:lnTo>
                  <a:lnTo>
                    <a:pt x="57408" y="106242"/>
                  </a:lnTo>
                  <a:lnTo>
                    <a:pt x="58126" y="141664"/>
                  </a:lnTo>
                  <a:lnTo>
                    <a:pt x="57527" y="177856"/>
                  </a:lnTo>
                  <a:lnTo>
                    <a:pt x="53383" y="213466"/>
                  </a:lnTo>
                  <a:lnTo>
                    <a:pt x="50982" y="243313"/>
                  </a:lnTo>
                  <a:lnTo>
                    <a:pt x="43821" y="27753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72" name="SMARTInkShape-Group559"/>
          <p:cNvGrpSpPr/>
          <p:nvPr/>
        </p:nvGrpSpPr>
        <p:grpSpPr>
          <a:xfrm>
            <a:off x="6903055" y="4814761"/>
            <a:ext cx="1554115" cy="742604"/>
            <a:chOff x="6903055" y="4814761"/>
            <a:chExt cx="1554115" cy="742604"/>
          </a:xfrm>
        </p:grpSpPr>
        <p:sp>
          <p:nvSpPr>
            <p:cNvPr id="35369" name="SMARTInkShape-2084"/>
            <p:cNvSpPr/>
            <p:nvPr>
              <p:custDataLst>
                <p:tags r:id="rId10"/>
              </p:custDataLst>
            </p:nvPr>
          </p:nvSpPr>
          <p:spPr>
            <a:xfrm>
              <a:off x="6903055" y="4835958"/>
              <a:ext cx="356639" cy="471655"/>
            </a:xfrm>
            <a:custGeom>
              <a:avLst/>
              <a:gdLst/>
              <a:ahLst/>
              <a:cxnLst/>
              <a:rect l="0" t="0" r="0" b="0"/>
              <a:pathLst>
                <a:path w="356639" h="471655">
                  <a:moveTo>
                    <a:pt x="115622" y="283805"/>
                  </a:moveTo>
                  <a:lnTo>
                    <a:pt x="115622" y="283805"/>
                  </a:lnTo>
                  <a:lnTo>
                    <a:pt x="115622" y="279929"/>
                  </a:lnTo>
                  <a:lnTo>
                    <a:pt x="113458" y="275861"/>
                  </a:lnTo>
                  <a:lnTo>
                    <a:pt x="103976" y="264245"/>
                  </a:lnTo>
                  <a:lnTo>
                    <a:pt x="99435" y="254575"/>
                  </a:lnTo>
                  <a:lnTo>
                    <a:pt x="94633" y="249715"/>
                  </a:lnTo>
                  <a:lnTo>
                    <a:pt x="84427" y="242417"/>
                  </a:lnTo>
                  <a:lnTo>
                    <a:pt x="81470" y="237549"/>
                  </a:lnTo>
                  <a:lnTo>
                    <a:pt x="79058" y="235926"/>
                  </a:lnTo>
                  <a:lnTo>
                    <a:pt x="65690" y="233322"/>
                  </a:lnTo>
                  <a:lnTo>
                    <a:pt x="54995" y="232808"/>
                  </a:lnTo>
                  <a:lnTo>
                    <a:pt x="43648" y="236595"/>
                  </a:lnTo>
                  <a:lnTo>
                    <a:pt x="36838" y="242806"/>
                  </a:lnTo>
                  <a:lnTo>
                    <a:pt x="28441" y="257592"/>
                  </a:lnTo>
                  <a:lnTo>
                    <a:pt x="14455" y="288275"/>
                  </a:lnTo>
                  <a:lnTo>
                    <a:pt x="8554" y="316057"/>
                  </a:lnTo>
                  <a:lnTo>
                    <a:pt x="2929" y="344847"/>
                  </a:lnTo>
                  <a:lnTo>
                    <a:pt x="0" y="377812"/>
                  </a:lnTo>
                  <a:lnTo>
                    <a:pt x="3009" y="409400"/>
                  </a:lnTo>
                  <a:lnTo>
                    <a:pt x="6277" y="442512"/>
                  </a:lnTo>
                  <a:lnTo>
                    <a:pt x="9678" y="454697"/>
                  </a:lnTo>
                  <a:lnTo>
                    <a:pt x="16059" y="463359"/>
                  </a:lnTo>
                  <a:lnTo>
                    <a:pt x="24305" y="469103"/>
                  </a:lnTo>
                  <a:lnTo>
                    <a:pt x="33380" y="471654"/>
                  </a:lnTo>
                  <a:lnTo>
                    <a:pt x="37260" y="471524"/>
                  </a:lnTo>
                  <a:lnTo>
                    <a:pt x="43736" y="469215"/>
                  </a:lnTo>
                  <a:lnTo>
                    <a:pt x="55821" y="459475"/>
                  </a:lnTo>
                  <a:lnTo>
                    <a:pt x="69681" y="442433"/>
                  </a:lnTo>
                  <a:lnTo>
                    <a:pt x="80190" y="414211"/>
                  </a:lnTo>
                  <a:lnTo>
                    <a:pt x="92320" y="380150"/>
                  </a:lnTo>
                  <a:lnTo>
                    <a:pt x="99314" y="354217"/>
                  </a:lnTo>
                  <a:lnTo>
                    <a:pt x="105128" y="326461"/>
                  </a:lnTo>
                  <a:lnTo>
                    <a:pt x="110418" y="297895"/>
                  </a:lnTo>
                  <a:lnTo>
                    <a:pt x="117637" y="268968"/>
                  </a:lnTo>
                  <a:lnTo>
                    <a:pt x="125444" y="239882"/>
                  </a:lnTo>
                  <a:lnTo>
                    <a:pt x="131619" y="210725"/>
                  </a:lnTo>
                  <a:lnTo>
                    <a:pt x="137068" y="181537"/>
                  </a:lnTo>
                  <a:lnTo>
                    <a:pt x="142196" y="153144"/>
                  </a:lnTo>
                  <a:lnTo>
                    <a:pt x="147178" y="127001"/>
                  </a:lnTo>
                  <a:lnTo>
                    <a:pt x="149935" y="101857"/>
                  </a:lnTo>
                  <a:lnTo>
                    <a:pt x="153651" y="67054"/>
                  </a:lnTo>
                  <a:lnTo>
                    <a:pt x="157726" y="38347"/>
                  </a:lnTo>
                  <a:lnTo>
                    <a:pt x="159343" y="2449"/>
                  </a:lnTo>
                  <a:lnTo>
                    <a:pt x="159414" y="0"/>
                  </a:lnTo>
                  <a:lnTo>
                    <a:pt x="157278" y="31859"/>
                  </a:lnTo>
                  <a:lnTo>
                    <a:pt x="153662" y="62814"/>
                  </a:lnTo>
                  <a:lnTo>
                    <a:pt x="152005" y="89018"/>
                  </a:lnTo>
                  <a:lnTo>
                    <a:pt x="148563" y="116895"/>
                  </a:lnTo>
                  <a:lnTo>
                    <a:pt x="146493" y="147679"/>
                  </a:lnTo>
                  <a:lnTo>
                    <a:pt x="146384" y="180295"/>
                  </a:lnTo>
                  <a:lnTo>
                    <a:pt x="149041" y="213726"/>
                  </a:lnTo>
                  <a:lnTo>
                    <a:pt x="152927" y="247519"/>
                  </a:lnTo>
                  <a:lnTo>
                    <a:pt x="157359" y="279851"/>
                  </a:lnTo>
                  <a:lnTo>
                    <a:pt x="162033" y="307745"/>
                  </a:lnTo>
                  <a:lnTo>
                    <a:pt x="173105" y="342384"/>
                  </a:lnTo>
                  <a:lnTo>
                    <a:pt x="191386" y="375715"/>
                  </a:lnTo>
                  <a:lnTo>
                    <a:pt x="205786" y="388580"/>
                  </a:lnTo>
                  <a:lnTo>
                    <a:pt x="215476" y="394752"/>
                  </a:lnTo>
                  <a:lnTo>
                    <a:pt x="220332" y="395910"/>
                  </a:lnTo>
                  <a:lnTo>
                    <a:pt x="230055" y="395033"/>
                  </a:lnTo>
                  <a:lnTo>
                    <a:pt x="248532" y="389978"/>
                  </a:lnTo>
                  <a:lnTo>
                    <a:pt x="258007" y="383470"/>
                  </a:lnTo>
                  <a:lnTo>
                    <a:pt x="283921" y="350833"/>
                  </a:lnTo>
                  <a:lnTo>
                    <a:pt x="292671" y="338752"/>
                  </a:lnTo>
                  <a:lnTo>
                    <a:pt x="304900" y="306711"/>
                  </a:lnTo>
                  <a:lnTo>
                    <a:pt x="315131" y="272822"/>
                  </a:lnTo>
                  <a:lnTo>
                    <a:pt x="318642" y="248361"/>
                  </a:lnTo>
                  <a:lnTo>
                    <a:pt x="314145" y="213076"/>
                  </a:lnTo>
                  <a:lnTo>
                    <a:pt x="312596" y="202868"/>
                  </a:lnTo>
                  <a:lnTo>
                    <a:pt x="309202" y="195627"/>
                  </a:lnTo>
                  <a:lnTo>
                    <a:pt x="307161" y="194183"/>
                  </a:lnTo>
                  <a:lnTo>
                    <a:pt x="304989" y="194031"/>
                  </a:lnTo>
                  <a:lnTo>
                    <a:pt x="300412" y="196027"/>
                  </a:lnTo>
                  <a:lnTo>
                    <a:pt x="295671" y="199620"/>
                  </a:lnTo>
                  <a:lnTo>
                    <a:pt x="288442" y="210081"/>
                  </a:lnTo>
                  <a:lnTo>
                    <a:pt x="276296" y="243020"/>
                  </a:lnTo>
                  <a:lnTo>
                    <a:pt x="266561" y="279536"/>
                  </a:lnTo>
                  <a:lnTo>
                    <a:pt x="263135" y="308328"/>
                  </a:lnTo>
                  <a:lnTo>
                    <a:pt x="262120" y="337417"/>
                  </a:lnTo>
                  <a:lnTo>
                    <a:pt x="265697" y="366593"/>
                  </a:lnTo>
                  <a:lnTo>
                    <a:pt x="275773" y="391920"/>
                  </a:lnTo>
                  <a:lnTo>
                    <a:pt x="289038" y="410965"/>
                  </a:lnTo>
                  <a:lnTo>
                    <a:pt x="303246" y="423011"/>
                  </a:lnTo>
                  <a:lnTo>
                    <a:pt x="315056" y="426825"/>
                  </a:lnTo>
                  <a:lnTo>
                    <a:pt x="356638" y="4298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70" name="SMARTInkShape-2085"/>
            <p:cNvSpPr/>
            <p:nvPr>
              <p:custDataLst>
                <p:tags r:id="rId11"/>
              </p:custDataLst>
            </p:nvPr>
          </p:nvSpPr>
          <p:spPr>
            <a:xfrm>
              <a:off x="7355654" y="4814761"/>
              <a:ext cx="941140" cy="742604"/>
            </a:xfrm>
            <a:custGeom>
              <a:avLst/>
              <a:gdLst/>
              <a:ahLst/>
              <a:cxnLst/>
              <a:rect l="0" t="0" r="0" b="0"/>
              <a:pathLst>
                <a:path w="941140" h="742604">
                  <a:moveTo>
                    <a:pt x="6289" y="231967"/>
                  </a:moveTo>
                  <a:lnTo>
                    <a:pt x="6289" y="231967"/>
                  </a:lnTo>
                  <a:lnTo>
                    <a:pt x="6289" y="235844"/>
                  </a:lnTo>
                  <a:lnTo>
                    <a:pt x="0" y="263178"/>
                  </a:lnTo>
                  <a:lnTo>
                    <a:pt x="5016" y="292413"/>
                  </a:lnTo>
                  <a:lnTo>
                    <a:pt x="11503" y="324896"/>
                  </a:lnTo>
                  <a:lnTo>
                    <a:pt x="16180" y="351173"/>
                  </a:lnTo>
                  <a:lnTo>
                    <a:pt x="20964" y="379082"/>
                  </a:lnTo>
                  <a:lnTo>
                    <a:pt x="25795" y="408527"/>
                  </a:lnTo>
                  <a:lnTo>
                    <a:pt x="30647" y="440549"/>
                  </a:lnTo>
                  <a:lnTo>
                    <a:pt x="35508" y="473715"/>
                  </a:lnTo>
                  <a:lnTo>
                    <a:pt x="40374" y="507392"/>
                  </a:lnTo>
                  <a:lnTo>
                    <a:pt x="45242" y="541294"/>
                  </a:lnTo>
                  <a:lnTo>
                    <a:pt x="50110" y="575297"/>
                  </a:lnTo>
                  <a:lnTo>
                    <a:pt x="54979" y="608532"/>
                  </a:lnTo>
                  <a:lnTo>
                    <a:pt x="59848" y="639534"/>
                  </a:lnTo>
                  <a:lnTo>
                    <a:pt x="62552" y="665215"/>
                  </a:lnTo>
                  <a:lnTo>
                    <a:pt x="64076" y="695757"/>
                  </a:lnTo>
                  <a:lnTo>
                    <a:pt x="63820" y="728789"/>
                  </a:lnTo>
                  <a:lnTo>
                    <a:pt x="58417" y="741153"/>
                  </a:lnTo>
                  <a:lnTo>
                    <a:pt x="57271" y="741840"/>
                  </a:lnTo>
                  <a:lnTo>
                    <a:pt x="53833" y="742603"/>
                  </a:lnTo>
                  <a:lnTo>
                    <a:pt x="51781" y="741183"/>
                  </a:lnTo>
                  <a:lnTo>
                    <a:pt x="47336" y="735278"/>
                  </a:lnTo>
                  <a:lnTo>
                    <a:pt x="35458" y="703487"/>
                  </a:lnTo>
                  <a:lnTo>
                    <a:pt x="28185" y="674368"/>
                  </a:lnTo>
                  <a:lnTo>
                    <a:pt x="23055" y="640042"/>
                  </a:lnTo>
                  <a:lnTo>
                    <a:pt x="21044" y="614586"/>
                  </a:lnTo>
                  <a:lnTo>
                    <a:pt x="17445" y="584337"/>
                  </a:lnTo>
                  <a:lnTo>
                    <a:pt x="15304" y="551959"/>
                  </a:lnTo>
                  <a:lnTo>
                    <a:pt x="15164" y="519444"/>
                  </a:lnTo>
                  <a:lnTo>
                    <a:pt x="17808" y="488763"/>
                  </a:lnTo>
                  <a:lnTo>
                    <a:pt x="21687" y="456734"/>
                  </a:lnTo>
                  <a:lnTo>
                    <a:pt x="26116" y="423563"/>
                  </a:lnTo>
                  <a:lnTo>
                    <a:pt x="30790" y="389886"/>
                  </a:lnTo>
                  <a:lnTo>
                    <a:pt x="35572" y="360311"/>
                  </a:lnTo>
                  <a:lnTo>
                    <a:pt x="41214" y="333642"/>
                  </a:lnTo>
                  <a:lnTo>
                    <a:pt x="49132" y="308264"/>
                  </a:lnTo>
                  <a:lnTo>
                    <a:pt x="62713" y="275041"/>
                  </a:lnTo>
                  <a:lnTo>
                    <a:pt x="86684" y="240775"/>
                  </a:lnTo>
                  <a:lnTo>
                    <a:pt x="101251" y="227274"/>
                  </a:lnTo>
                  <a:lnTo>
                    <a:pt x="106115" y="223969"/>
                  </a:lnTo>
                  <a:lnTo>
                    <a:pt x="124590" y="219319"/>
                  </a:lnTo>
                  <a:lnTo>
                    <a:pt x="137729" y="217940"/>
                  </a:lnTo>
                  <a:lnTo>
                    <a:pt x="150639" y="221410"/>
                  </a:lnTo>
                  <a:lnTo>
                    <a:pt x="164744" y="227577"/>
                  </a:lnTo>
                  <a:lnTo>
                    <a:pt x="172200" y="234344"/>
                  </a:lnTo>
                  <a:lnTo>
                    <a:pt x="183599" y="251913"/>
                  </a:lnTo>
                  <a:lnTo>
                    <a:pt x="187312" y="266189"/>
                  </a:lnTo>
                  <a:lnTo>
                    <a:pt x="186017" y="275850"/>
                  </a:lnTo>
                  <a:lnTo>
                    <a:pt x="171667" y="309875"/>
                  </a:lnTo>
                  <a:lnTo>
                    <a:pt x="161252" y="328537"/>
                  </a:lnTo>
                  <a:lnTo>
                    <a:pt x="144408" y="340879"/>
                  </a:lnTo>
                  <a:lnTo>
                    <a:pt x="120625" y="352797"/>
                  </a:lnTo>
                  <a:lnTo>
                    <a:pt x="100231" y="355689"/>
                  </a:lnTo>
                  <a:lnTo>
                    <a:pt x="75215" y="348663"/>
                  </a:lnTo>
                  <a:lnTo>
                    <a:pt x="69924" y="345236"/>
                  </a:lnTo>
                  <a:lnTo>
                    <a:pt x="68188" y="342374"/>
                  </a:lnTo>
                  <a:lnTo>
                    <a:pt x="65021" y="327673"/>
                  </a:lnTo>
                  <a:lnTo>
                    <a:pt x="64757" y="320831"/>
                  </a:lnTo>
                  <a:lnTo>
                    <a:pt x="65555" y="320424"/>
                  </a:lnTo>
                  <a:lnTo>
                    <a:pt x="88174" y="319641"/>
                  </a:lnTo>
                  <a:lnTo>
                    <a:pt x="123528" y="332069"/>
                  </a:lnTo>
                  <a:lnTo>
                    <a:pt x="140389" y="338359"/>
                  </a:lnTo>
                  <a:lnTo>
                    <a:pt x="174617" y="341104"/>
                  </a:lnTo>
                  <a:lnTo>
                    <a:pt x="210833" y="339301"/>
                  </a:lnTo>
                  <a:lnTo>
                    <a:pt x="224603" y="334853"/>
                  </a:lnTo>
                  <a:lnTo>
                    <a:pt x="251748" y="314183"/>
                  </a:lnTo>
                  <a:lnTo>
                    <a:pt x="274299" y="290322"/>
                  </a:lnTo>
                  <a:lnTo>
                    <a:pt x="279589" y="280625"/>
                  </a:lnTo>
                  <a:lnTo>
                    <a:pt x="289355" y="246573"/>
                  </a:lnTo>
                  <a:lnTo>
                    <a:pt x="290775" y="227098"/>
                  </a:lnTo>
                  <a:lnTo>
                    <a:pt x="283667" y="194639"/>
                  </a:lnTo>
                  <a:lnTo>
                    <a:pt x="282095" y="192474"/>
                  </a:lnTo>
                  <a:lnTo>
                    <a:pt x="277620" y="189001"/>
                  </a:lnTo>
                  <a:lnTo>
                    <a:pt x="274845" y="190690"/>
                  </a:lnTo>
                  <a:lnTo>
                    <a:pt x="270905" y="194957"/>
                  </a:lnTo>
                  <a:lnTo>
                    <a:pt x="256977" y="221802"/>
                  </a:lnTo>
                  <a:lnTo>
                    <a:pt x="249455" y="253072"/>
                  </a:lnTo>
                  <a:lnTo>
                    <a:pt x="247729" y="286810"/>
                  </a:lnTo>
                  <a:lnTo>
                    <a:pt x="247388" y="318901"/>
                  </a:lnTo>
                  <a:lnTo>
                    <a:pt x="247342" y="333901"/>
                  </a:lnTo>
                  <a:lnTo>
                    <a:pt x="251648" y="346519"/>
                  </a:lnTo>
                  <a:lnTo>
                    <a:pt x="263762" y="367844"/>
                  </a:lnTo>
                  <a:lnTo>
                    <a:pt x="267202" y="371242"/>
                  </a:lnTo>
                  <a:lnTo>
                    <a:pt x="275353" y="375018"/>
                  </a:lnTo>
                  <a:lnTo>
                    <a:pt x="285190" y="377142"/>
                  </a:lnTo>
                  <a:lnTo>
                    <a:pt x="297121" y="373896"/>
                  </a:lnTo>
                  <a:lnTo>
                    <a:pt x="325307" y="350681"/>
                  </a:lnTo>
                  <a:lnTo>
                    <a:pt x="344704" y="320818"/>
                  </a:lnTo>
                  <a:lnTo>
                    <a:pt x="366328" y="288470"/>
                  </a:lnTo>
                  <a:lnTo>
                    <a:pt x="384550" y="260611"/>
                  </a:lnTo>
                  <a:lnTo>
                    <a:pt x="405247" y="225994"/>
                  </a:lnTo>
                  <a:lnTo>
                    <a:pt x="430858" y="195002"/>
                  </a:lnTo>
                  <a:lnTo>
                    <a:pt x="433781" y="193528"/>
                  </a:lnTo>
                  <a:lnTo>
                    <a:pt x="436542" y="193357"/>
                  </a:lnTo>
                  <a:lnTo>
                    <a:pt x="441775" y="195332"/>
                  </a:lnTo>
                  <a:lnTo>
                    <a:pt x="446805" y="198914"/>
                  </a:lnTo>
                  <a:lnTo>
                    <a:pt x="454200" y="209370"/>
                  </a:lnTo>
                  <a:lnTo>
                    <a:pt x="461530" y="226624"/>
                  </a:lnTo>
                  <a:lnTo>
                    <a:pt x="465446" y="260096"/>
                  </a:lnTo>
                  <a:lnTo>
                    <a:pt x="466124" y="288361"/>
                  </a:lnTo>
                  <a:lnTo>
                    <a:pt x="466326" y="317293"/>
                  </a:lnTo>
                  <a:lnTo>
                    <a:pt x="466385" y="345612"/>
                  </a:lnTo>
                  <a:lnTo>
                    <a:pt x="466407" y="381041"/>
                  </a:lnTo>
                  <a:lnTo>
                    <a:pt x="468572" y="389652"/>
                  </a:lnTo>
                  <a:lnTo>
                    <a:pt x="473413" y="399346"/>
                  </a:lnTo>
                  <a:lnTo>
                    <a:pt x="477502" y="395892"/>
                  </a:lnTo>
                  <a:lnTo>
                    <a:pt x="479454" y="391924"/>
                  </a:lnTo>
                  <a:lnTo>
                    <a:pt x="488824" y="362085"/>
                  </a:lnTo>
                  <a:lnTo>
                    <a:pt x="498158" y="326196"/>
                  </a:lnTo>
                  <a:lnTo>
                    <a:pt x="509268" y="295774"/>
                  </a:lnTo>
                  <a:lnTo>
                    <a:pt x="522840" y="266201"/>
                  </a:lnTo>
                  <a:lnTo>
                    <a:pt x="533263" y="236881"/>
                  </a:lnTo>
                  <a:lnTo>
                    <a:pt x="549074" y="210366"/>
                  </a:lnTo>
                  <a:lnTo>
                    <a:pt x="555356" y="202620"/>
                  </a:lnTo>
                  <a:lnTo>
                    <a:pt x="563018" y="198636"/>
                  </a:lnTo>
                  <a:lnTo>
                    <a:pt x="567332" y="197574"/>
                  </a:lnTo>
                  <a:lnTo>
                    <a:pt x="571021" y="198490"/>
                  </a:lnTo>
                  <a:lnTo>
                    <a:pt x="589248" y="215968"/>
                  </a:lnTo>
                  <a:lnTo>
                    <a:pt x="607020" y="240439"/>
                  </a:lnTo>
                  <a:lnTo>
                    <a:pt x="621350" y="270879"/>
                  </a:lnTo>
                  <a:lnTo>
                    <a:pt x="634854" y="298408"/>
                  </a:lnTo>
                  <a:lnTo>
                    <a:pt x="649135" y="329287"/>
                  </a:lnTo>
                  <a:lnTo>
                    <a:pt x="665809" y="359806"/>
                  </a:lnTo>
                  <a:lnTo>
                    <a:pt x="689377" y="391929"/>
                  </a:lnTo>
                  <a:lnTo>
                    <a:pt x="708570" y="410466"/>
                  </a:lnTo>
                  <a:lnTo>
                    <a:pt x="720377" y="416795"/>
                  </a:lnTo>
                  <a:lnTo>
                    <a:pt x="741182" y="420858"/>
                  </a:lnTo>
                  <a:lnTo>
                    <a:pt x="756019" y="417686"/>
                  </a:lnTo>
                  <a:lnTo>
                    <a:pt x="770694" y="411605"/>
                  </a:lnTo>
                  <a:lnTo>
                    <a:pt x="778284" y="404859"/>
                  </a:lnTo>
                  <a:lnTo>
                    <a:pt x="787120" y="389771"/>
                  </a:lnTo>
                  <a:lnTo>
                    <a:pt x="797041" y="372047"/>
                  </a:lnTo>
                  <a:lnTo>
                    <a:pt x="801252" y="366740"/>
                  </a:lnTo>
                  <a:lnTo>
                    <a:pt x="805932" y="354352"/>
                  </a:lnTo>
                  <a:lnTo>
                    <a:pt x="814202" y="319376"/>
                  </a:lnTo>
                  <a:lnTo>
                    <a:pt x="816613" y="286938"/>
                  </a:lnTo>
                  <a:lnTo>
                    <a:pt x="814652" y="278580"/>
                  </a:lnTo>
                  <a:lnTo>
                    <a:pt x="808986" y="269312"/>
                  </a:lnTo>
                  <a:lnTo>
                    <a:pt x="804500" y="264795"/>
                  </a:lnTo>
                  <a:lnTo>
                    <a:pt x="796470" y="261657"/>
                  </a:lnTo>
                  <a:lnTo>
                    <a:pt x="787730" y="265199"/>
                  </a:lnTo>
                  <a:lnTo>
                    <a:pt x="781527" y="271353"/>
                  </a:lnTo>
                  <a:lnTo>
                    <a:pt x="768429" y="294019"/>
                  </a:lnTo>
                  <a:lnTo>
                    <a:pt x="756135" y="327389"/>
                  </a:lnTo>
                  <a:lnTo>
                    <a:pt x="752695" y="348965"/>
                  </a:lnTo>
                  <a:lnTo>
                    <a:pt x="755553" y="366899"/>
                  </a:lnTo>
                  <a:lnTo>
                    <a:pt x="761540" y="382492"/>
                  </a:lnTo>
                  <a:lnTo>
                    <a:pt x="766100" y="388132"/>
                  </a:lnTo>
                  <a:lnTo>
                    <a:pt x="770833" y="390639"/>
                  </a:lnTo>
                  <a:lnTo>
                    <a:pt x="775640" y="391753"/>
                  </a:lnTo>
                  <a:lnTo>
                    <a:pt x="778059" y="391239"/>
                  </a:lnTo>
                  <a:lnTo>
                    <a:pt x="782910" y="388504"/>
                  </a:lnTo>
                  <a:lnTo>
                    <a:pt x="801381" y="355122"/>
                  </a:lnTo>
                  <a:lnTo>
                    <a:pt x="814678" y="320884"/>
                  </a:lnTo>
                  <a:lnTo>
                    <a:pt x="826667" y="292486"/>
                  </a:lnTo>
                  <a:lnTo>
                    <a:pt x="835718" y="262702"/>
                  </a:lnTo>
                  <a:lnTo>
                    <a:pt x="843540" y="228541"/>
                  </a:lnTo>
                  <a:lnTo>
                    <a:pt x="848530" y="204747"/>
                  </a:lnTo>
                  <a:lnTo>
                    <a:pt x="853453" y="178482"/>
                  </a:lnTo>
                  <a:lnTo>
                    <a:pt x="858345" y="151391"/>
                  </a:lnTo>
                  <a:lnTo>
                    <a:pt x="863226" y="125827"/>
                  </a:lnTo>
                  <a:lnTo>
                    <a:pt x="868099" y="100938"/>
                  </a:lnTo>
                  <a:lnTo>
                    <a:pt x="873241" y="66279"/>
                  </a:lnTo>
                  <a:lnTo>
                    <a:pt x="876929" y="37616"/>
                  </a:lnTo>
                  <a:lnTo>
                    <a:pt x="882484" y="2181"/>
                  </a:lnTo>
                  <a:lnTo>
                    <a:pt x="882610" y="0"/>
                  </a:lnTo>
                  <a:lnTo>
                    <a:pt x="882707" y="36514"/>
                  </a:lnTo>
                  <a:lnTo>
                    <a:pt x="881898" y="70973"/>
                  </a:lnTo>
                  <a:lnTo>
                    <a:pt x="877691" y="104287"/>
                  </a:lnTo>
                  <a:lnTo>
                    <a:pt x="876895" y="140668"/>
                  </a:lnTo>
                  <a:lnTo>
                    <a:pt x="879584" y="167857"/>
                  </a:lnTo>
                  <a:lnTo>
                    <a:pt x="881321" y="196170"/>
                  </a:lnTo>
                  <a:lnTo>
                    <a:pt x="882093" y="224984"/>
                  </a:lnTo>
                  <a:lnTo>
                    <a:pt x="882436" y="254020"/>
                  </a:lnTo>
                  <a:lnTo>
                    <a:pt x="884752" y="280992"/>
                  </a:lnTo>
                  <a:lnTo>
                    <a:pt x="887675" y="306503"/>
                  </a:lnTo>
                  <a:lnTo>
                    <a:pt x="890133" y="342867"/>
                  </a:lnTo>
                  <a:lnTo>
                    <a:pt x="895639" y="373748"/>
                  </a:lnTo>
                  <a:lnTo>
                    <a:pt x="906934" y="406405"/>
                  </a:lnTo>
                  <a:lnTo>
                    <a:pt x="922628" y="441224"/>
                  </a:lnTo>
                  <a:lnTo>
                    <a:pt x="924796" y="446695"/>
                  </a:lnTo>
                  <a:lnTo>
                    <a:pt x="930088" y="451291"/>
                  </a:lnTo>
                  <a:lnTo>
                    <a:pt x="941139" y="4583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71" name="SMARTInkShape-2086"/>
            <p:cNvSpPr/>
            <p:nvPr>
              <p:custDataLst>
                <p:tags r:id="rId12"/>
              </p:custDataLst>
            </p:nvPr>
          </p:nvSpPr>
          <p:spPr>
            <a:xfrm>
              <a:off x="8223757" y="5090851"/>
              <a:ext cx="233413" cy="299143"/>
            </a:xfrm>
            <a:custGeom>
              <a:avLst/>
              <a:gdLst/>
              <a:ahLst/>
              <a:cxnLst/>
              <a:rect l="0" t="0" r="0" b="0"/>
              <a:pathLst>
                <a:path w="233413" h="299143">
                  <a:moveTo>
                    <a:pt x="226409" y="7002"/>
                  </a:moveTo>
                  <a:lnTo>
                    <a:pt x="226409" y="7002"/>
                  </a:lnTo>
                  <a:lnTo>
                    <a:pt x="233412" y="7002"/>
                  </a:lnTo>
                  <a:lnTo>
                    <a:pt x="227398" y="714"/>
                  </a:lnTo>
                  <a:lnTo>
                    <a:pt x="222825" y="0"/>
                  </a:lnTo>
                  <a:lnTo>
                    <a:pt x="218594" y="1996"/>
                  </a:lnTo>
                  <a:lnTo>
                    <a:pt x="182384" y="29612"/>
                  </a:lnTo>
                  <a:lnTo>
                    <a:pt x="170085" y="43727"/>
                  </a:lnTo>
                  <a:lnTo>
                    <a:pt x="149942" y="72752"/>
                  </a:lnTo>
                  <a:lnTo>
                    <a:pt x="146297" y="96652"/>
                  </a:lnTo>
                  <a:lnTo>
                    <a:pt x="148335" y="101758"/>
                  </a:lnTo>
                  <a:lnTo>
                    <a:pt x="165877" y="123853"/>
                  </a:lnTo>
                  <a:lnTo>
                    <a:pt x="166578" y="126289"/>
                  </a:lnTo>
                  <a:lnTo>
                    <a:pt x="167857" y="127913"/>
                  </a:lnTo>
                  <a:lnTo>
                    <a:pt x="185113" y="141200"/>
                  </a:lnTo>
                  <a:lnTo>
                    <a:pt x="187768" y="145902"/>
                  </a:lnTo>
                  <a:lnTo>
                    <a:pt x="189472" y="155533"/>
                  </a:lnTo>
                  <a:lnTo>
                    <a:pt x="185890" y="166695"/>
                  </a:lnTo>
                  <a:lnTo>
                    <a:pt x="157055" y="200224"/>
                  </a:lnTo>
                  <a:lnTo>
                    <a:pt x="128584" y="226765"/>
                  </a:lnTo>
                  <a:lnTo>
                    <a:pt x="101397" y="248213"/>
                  </a:lnTo>
                  <a:lnTo>
                    <a:pt x="70619" y="267822"/>
                  </a:lnTo>
                  <a:lnTo>
                    <a:pt x="36951" y="283957"/>
                  </a:lnTo>
                  <a:lnTo>
                    <a:pt x="0" y="2991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373" name="SMARTInkShape-2087"/>
          <p:cNvSpPr/>
          <p:nvPr>
            <p:custDataLst>
              <p:tags r:id="rId1"/>
            </p:custDataLst>
          </p:nvPr>
        </p:nvSpPr>
        <p:spPr>
          <a:xfrm>
            <a:off x="3841721" y="5544718"/>
            <a:ext cx="372408" cy="322050"/>
          </a:xfrm>
          <a:custGeom>
            <a:avLst/>
            <a:gdLst/>
            <a:ahLst/>
            <a:cxnLst/>
            <a:rect l="0" t="0" r="0" b="0"/>
            <a:pathLst>
              <a:path w="372408" h="322050">
                <a:moveTo>
                  <a:pt x="197122" y="35167"/>
                </a:moveTo>
                <a:lnTo>
                  <a:pt x="197122" y="35167"/>
                </a:lnTo>
                <a:lnTo>
                  <a:pt x="193246" y="31290"/>
                </a:lnTo>
                <a:lnTo>
                  <a:pt x="189178" y="29386"/>
                </a:lnTo>
                <a:lnTo>
                  <a:pt x="171731" y="22233"/>
                </a:lnTo>
                <a:lnTo>
                  <a:pt x="155259" y="15270"/>
                </a:lnTo>
                <a:lnTo>
                  <a:pt x="135556" y="7691"/>
                </a:lnTo>
                <a:lnTo>
                  <a:pt x="121444" y="1689"/>
                </a:lnTo>
                <a:lnTo>
                  <a:pt x="111822" y="0"/>
                </a:lnTo>
                <a:lnTo>
                  <a:pt x="102136" y="1414"/>
                </a:lnTo>
                <a:lnTo>
                  <a:pt x="68091" y="15853"/>
                </a:lnTo>
                <a:lnTo>
                  <a:pt x="43748" y="30049"/>
                </a:lnTo>
                <a:lnTo>
                  <a:pt x="31305" y="43118"/>
                </a:lnTo>
                <a:lnTo>
                  <a:pt x="13046" y="72731"/>
                </a:lnTo>
                <a:lnTo>
                  <a:pt x="4120" y="108340"/>
                </a:lnTo>
                <a:lnTo>
                  <a:pt x="755" y="143274"/>
                </a:lnTo>
                <a:lnTo>
                  <a:pt x="173" y="172604"/>
                </a:lnTo>
                <a:lnTo>
                  <a:pt x="0" y="205819"/>
                </a:lnTo>
                <a:lnTo>
                  <a:pt x="760" y="237391"/>
                </a:lnTo>
                <a:lnTo>
                  <a:pt x="5765" y="270460"/>
                </a:lnTo>
                <a:lnTo>
                  <a:pt x="14726" y="302103"/>
                </a:lnTo>
                <a:lnTo>
                  <a:pt x="20300" y="312859"/>
                </a:lnTo>
                <a:lnTo>
                  <a:pt x="28188" y="320345"/>
                </a:lnTo>
                <a:lnTo>
                  <a:pt x="31751" y="321854"/>
                </a:lnTo>
                <a:lnTo>
                  <a:pt x="34939" y="322049"/>
                </a:lnTo>
                <a:lnTo>
                  <a:pt x="40645" y="320102"/>
                </a:lnTo>
                <a:lnTo>
                  <a:pt x="45886" y="316530"/>
                </a:lnTo>
                <a:lnTo>
                  <a:pt x="53399" y="306081"/>
                </a:lnTo>
                <a:lnTo>
                  <a:pt x="65648" y="273147"/>
                </a:lnTo>
                <a:lnTo>
                  <a:pt x="75395" y="236631"/>
                </a:lnTo>
                <a:lnTo>
                  <a:pt x="82700" y="207839"/>
                </a:lnTo>
                <a:lnTo>
                  <a:pt x="87419" y="174048"/>
                </a:lnTo>
                <a:lnTo>
                  <a:pt x="93161" y="141286"/>
                </a:lnTo>
                <a:lnTo>
                  <a:pt x="96530" y="123956"/>
                </a:lnTo>
                <a:lnTo>
                  <a:pt x="98412" y="118705"/>
                </a:lnTo>
                <a:lnTo>
                  <a:pt x="98340" y="108542"/>
                </a:lnTo>
                <a:lnTo>
                  <a:pt x="94914" y="73396"/>
                </a:lnTo>
                <a:lnTo>
                  <a:pt x="94879" y="55670"/>
                </a:lnTo>
                <a:lnTo>
                  <a:pt x="105039" y="29960"/>
                </a:lnTo>
                <a:lnTo>
                  <a:pt x="119256" y="11220"/>
                </a:lnTo>
                <a:lnTo>
                  <a:pt x="130410" y="3636"/>
                </a:lnTo>
                <a:lnTo>
                  <a:pt x="143994" y="126"/>
                </a:lnTo>
                <a:lnTo>
                  <a:pt x="153493" y="1470"/>
                </a:lnTo>
                <a:lnTo>
                  <a:pt x="187395" y="15856"/>
                </a:lnTo>
                <a:lnTo>
                  <a:pt x="194964" y="24961"/>
                </a:lnTo>
                <a:lnTo>
                  <a:pt x="213218" y="58469"/>
                </a:lnTo>
                <a:lnTo>
                  <a:pt x="220049" y="92188"/>
                </a:lnTo>
                <a:lnTo>
                  <a:pt x="225094" y="126408"/>
                </a:lnTo>
                <a:lnTo>
                  <a:pt x="226091" y="158595"/>
                </a:lnTo>
                <a:lnTo>
                  <a:pt x="226322" y="194519"/>
                </a:lnTo>
                <a:lnTo>
                  <a:pt x="226336" y="202643"/>
                </a:lnTo>
                <a:lnTo>
                  <a:pt x="226337" y="171925"/>
                </a:lnTo>
                <a:lnTo>
                  <a:pt x="232167" y="143511"/>
                </a:lnTo>
                <a:lnTo>
                  <a:pt x="238969" y="107482"/>
                </a:lnTo>
                <a:lnTo>
                  <a:pt x="241689" y="89218"/>
                </a:lnTo>
                <a:lnTo>
                  <a:pt x="254496" y="57656"/>
                </a:lnTo>
                <a:lnTo>
                  <a:pt x="265080" y="35732"/>
                </a:lnTo>
                <a:lnTo>
                  <a:pt x="280005" y="19379"/>
                </a:lnTo>
                <a:lnTo>
                  <a:pt x="286166" y="15977"/>
                </a:lnTo>
                <a:lnTo>
                  <a:pt x="298074" y="14062"/>
                </a:lnTo>
                <a:lnTo>
                  <a:pt x="301752" y="15417"/>
                </a:lnTo>
                <a:lnTo>
                  <a:pt x="308004" y="21248"/>
                </a:lnTo>
                <a:lnTo>
                  <a:pt x="318629" y="39030"/>
                </a:lnTo>
                <a:lnTo>
                  <a:pt x="325275" y="59034"/>
                </a:lnTo>
                <a:lnTo>
                  <a:pt x="330096" y="94462"/>
                </a:lnTo>
                <a:lnTo>
                  <a:pt x="334173" y="123066"/>
                </a:lnTo>
                <a:lnTo>
                  <a:pt x="335381" y="152099"/>
                </a:lnTo>
                <a:lnTo>
                  <a:pt x="335739" y="181260"/>
                </a:lnTo>
                <a:lnTo>
                  <a:pt x="338009" y="210458"/>
                </a:lnTo>
                <a:lnTo>
                  <a:pt x="342169" y="245527"/>
                </a:lnTo>
                <a:lnTo>
                  <a:pt x="351003" y="281133"/>
                </a:lnTo>
                <a:lnTo>
                  <a:pt x="357950" y="295232"/>
                </a:lnTo>
                <a:lnTo>
                  <a:pt x="363691" y="303389"/>
                </a:lnTo>
                <a:lnTo>
                  <a:pt x="366639" y="304505"/>
                </a:lnTo>
                <a:lnTo>
                  <a:pt x="372407" y="305397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74" name="SMARTInkShape-2088"/>
          <p:cNvSpPr/>
          <p:nvPr>
            <p:custDataLst>
              <p:tags r:id="rId2"/>
            </p:custDataLst>
          </p:nvPr>
        </p:nvSpPr>
        <p:spPr>
          <a:xfrm>
            <a:off x="4389412" y="5353476"/>
            <a:ext cx="262928" cy="458497"/>
          </a:xfrm>
          <a:custGeom>
            <a:avLst/>
            <a:gdLst/>
            <a:ahLst/>
            <a:cxnLst/>
            <a:rect l="0" t="0" r="0" b="0"/>
            <a:pathLst>
              <a:path w="262928" h="458497">
                <a:moveTo>
                  <a:pt x="0" y="0"/>
                </a:moveTo>
                <a:lnTo>
                  <a:pt x="0" y="0"/>
                </a:lnTo>
                <a:lnTo>
                  <a:pt x="0" y="33147"/>
                </a:lnTo>
                <a:lnTo>
                  <a:pt x="3877" y="63083"/>
                </a:lnTo>
                <a:lnTo>
                  <a:pt x="10166" y="94611"/>
                </a:lnTo>
                <a:lnTo>
                  <a:pt x="13291" y="129651"/>
                </a:lnTo>
                <a:lnTo>
                  <a:pt x="16186" y="157978"/>
                </a:lnTo>
                <a:lnTo>
                  <a:pt x="19367" y="188692"/>
                </a:lnTo>
                <a:lnTo>
                  <a:pt x="20780" y="218571"/>
                </a:lnTo>
                <a:lnTo>
                  <a:pt x="21408" y="248083"/>
                </a:lnTo>
                <a:lnTo>
                  <a:pt x="21687" y="277428"/>
                </a:lnTo>
                <a:lnTo>
                  <a:pt x="21811" y="306701"/>
                </a:lnTo>
                <a:lnTo>
                  <a:pt x="24031" y="335941"/>
                </a:lnTo>
                <a:lnTo>
                  <a:pt x="26910" y="363544"/>
                </a:lnTo>
                <a:lnTo>
                  <a:pt x="28532" y="396521"/>
                </a:lnTo>
                <a:lnTo>
                  <a:pt x="29080" y="427722"/>
                </a:lnTo>
                <a:lnTo>
                  <a:pt x="29966" y="438418"/>
                </a:lnTo>
                <a:lnTo>
                  <a:pt x="35495" y="454638"/>
                </a:lnTo>
                <a:lnTo>
                  <a:pt x="36647" y="456466"/>
                </a:lnTo>
                <a:lnTo>
                  <a:pt x="38227" y="457684"/>
                </a:lnTo>
                <a:lnTo>
                  <a:pt x="40092" y="458496"/>
                </a:lnTo>
                <a:lnTo>
                  <a:pt x="41335" y="458227"/>
                </a:lnTo>
                <a:lnTo>
                  <a:pt x="42164" y="457235"/>
                </a:lnTo>
                <a:lnTo>
                  <a:pt x="42716" y="455762"/>
                </a:lnTo>
                <a:lnTo>
                  <a:pt x="57401" y="435152"/>
                </a:lnTo>
                <a:lnTo>
                  <a:pt x="70465" y="400479"/>
                </a:lnTo>
                <a:lnTo>
                  <a:pt x="82476" y="366618"/>
                </a:lnTo>
                <a:lnTo>
                  <a:pt x="100237" y="332369"/>
                </a:lnTo>
                <a:lnTo>
                  <a:pt x="113543" y="300177"/>
                </a:lnTo>
                <a:lnTo>
                  <a:pt x="126479" y="266900"/>
                </a:lnTo>
                <a:lnTo>
                  <a:pt x="130479" y="252020"/>
                </a:lnTo>
                <a:lnTo>
                  <a:pt x="131334" y="238749"/>
                </a:lnTo>
                <a:lnTo>
                  <a:pt x="130565" y="237881"/>
                </a:lnTo>
                <a:lnTo>
                  <a:pt x="129242" y="238114"/>
                </a:lnTo>
                <a:lnTo>
                  <a:pt x="125607" y="239726"/>
                </a:lnTo>
                <a:lnTo>
                  <a:pt x="118998" y="241445"/>
                </a:lnTo>
                <a:lnTo>
                  <a:pt x="114292" y="244723"/>
                </a:lnTo>
                <a:lnTo>
                  <a:pt x="86996" y="277773"/>
                </a:lnTo>
                <a:lnTo>
                  <a:pt x="57399" y="311631"/>
                </a:lnTo>
                <a:lnTo>
                  <a:pt x="38737" y="342624"/>
                </a:lnTo>
                <a:lnTo>
                  <a:pt x="36648" y="350105"/>
                </a:lnTo>
                <a:lnTo>
                  <a:pt x="69154" y="350566"/>
                </a:lnTo>
                <a:lnTo>
                  <a:pt x="83066" y="351379"/>
                </a:lnTo>
                <a:lnTo>
                  <a:pt x="117032" y="357195"/>
                </a:lnTo>
                <a:lnTo>
                  <a:pt x="153326" y="358624"/>
                </a:lnTo>
                <a:lnTo>
                  <a:pt x="185616" y="369513"/>
                </a:lnTo>
                <a:lnTo>
                  <a:pt x="221656" y="377238"/>
                </a:lnTo>
                <a:lnTo>
                  <a:pt x="257570" y="379717"/>
                </a:lnTo>
                <a:lnTo>
                  <a:pt x="262927" y="379783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379" name="SMARTInkShape-Group562"/>
          <p:cNvGrpSpPr/>
          <p:nvPr/>
        </p:nvGrpSpPr>
        <p:grpSpPr>
          <a:xfrm>
            <a:off x="4864141" y="5419208"/>
            <a:ext cx="723048" cy="559227"/>
            <a:chOff x="4864141" y="5419208"/>
            <a:chExt cx="723048" cy="559227"/>
          </a:xfrm>
        </p:grpSpPr>
        <p:sp>
          <p:nvSpPr>
            <p:cNvPr id="35375" name="SMARTInkShape-2089"/>
            <p:cNvSpPr/>
            <p:nvPr>
              <p:custDataLst>
                <p:tags r:id="rId6"/>
              </p:custDataLst>
            </p:nvPr>
          </p:nvSpPr>
          <p:spPr>
            <a:xfrm>
              <a:off x="4864141" y="5565278"/>
              <a:ext cx="219106" cy="270231"/>
            </a:xfrm>
            <a:custGeom>
              <a:avLst/>
              <a:gdLst/>
              <a:ahLst/>
              <a:cxnLst/>
              <a:rect l="0" t="0" r="0" b="0"/>
              <a:pathLst>
                <a:path w="219106" h="270231">
                  <a:moveTo>
                    <a:pt x="0" y="0"/>
                  </a:moveTo>
                  <a:lnTo>
                    <a:pt x="0" y="0"/>
                  </a:lnTo>
                  <a:lnTo>
                    <a:pt x="3877" y="3877"/>
                  </a:lnTo>
                  <a:lnTo>
                    <a:pt x="5780" y="7945"/>
                  </a:lnTo>
                  <a:lnTo>
                    <a:pt x="6288" y="10165"/>
                  </a:lnTo>
                  <a:lnTo>
                    <a:pt x="12122" y="21183"/>
                  </a:lnTo>
                  <a:lnTo>
                    <a:pt x="18157" y="51992"/>
                  </a:lnTo>
                  <a:lnTo>
                    <a:pt x="21980" y="86341"/>
                  </a:lnTo>
                  <a:lnTo>
                    <a:pt x="26710" y="115569"/>
                  </a:lnTo>
                  <a:lnTo>
                    <a:pt x="28471" y="148754"/>
                  </a:lnTo>
                  <a:lnTo>
                    <a:pt x="28994" y="179505"/>
                  </a:lnTo>
                  <a:lnTo>
                    <a:pt x="29149" y="208364"/>
                  </a:lnTo>
                  <a:lnTo>
                    <a:pt x="29205" y="243990"/>
                  </a:lnTo>
                  <a:lnTo>
                    <a:pt x="29213" y="254602"/>
                  </a:lnTo>
                  <a:lnTo>
                    <a:pt x="30025" y="254942"/>
                  </a:lnTo>
                  <a:lnTo>
                    <a:pt x="33090" y="255319"/>
                  </a:lnTo>
                  <a:lnTo>
                    <a:pt x="34233" y="253798"/>
                  </a:lnTo>
                  <a:lnTo>
                    <a:pt x="35840" y="243902"/>
                  </a:lnTo>
                  <a:lnTo>
                    <a:pt x="37128" y="230690"/>
                  </a:lnTo>
                  <a:lnTo>
                    <a:pt x="46656" y="199101"/>
                  </a:lnTo>
                  <a:lnTo>
                    <a:pt x="61092" y="167546"/>
                  </a:lnTo>
                  <a:lnTo>
                    <a:pt x="74763" y="133059"/>
                  </a:lnTo>
                  <a:lnTo>
                    <a:pt x="88974" y="102564"/>
                  </a:lnTo>
                  <a:lnTo>
                    <a:pt x="100930" y="84309"/>
                  </a:lnTo>
                  <a:lnTo>
                    <a:pt x="114752" y="72498"/>
                  </a:lnTo>
                  <a:lnTo>
                    <a:pt x="125249" y="67736"/>
                  </a:lnTo>
                  <a:lnTo>
                    <a:pt x="137376" y="66326"/>
                  </a:lnTo>
                  <a:lnTo>
                    <a:pt x="144370" y="68160"/>
                  </a:lnTo>
                  <a:lnTo>
                    <a:pt x="155472" y="75949"/>
                  </a:lnTo>
                  <a:lnTo>
                    <a:pt x="165479" y="86113"/>
                  </a:lnTo>
                  <a:lnTo>
                    <a:pt x="170385" y="93996"/>
                  </a:lnTo>
                  <a:lnTo>
                    <a:pt x="176802" y="124996"/>
                  </a:lnTo>
                  <a:lnTo>
                    <a:pt x="181825" y="160788"/>
                  </a:lnTo>
                  <a:lnTo>
                    <a:pt x="184601" y="192077"/>
                  </a:lnTo>
                  <a:lnTo>
                    <a:pt x="195025" y="228019"/>
                  </a:lnTo>
                  <a:lnTo>
                    <a:pt x="204550" y="251613"/>
                  </a:lnTo>
                  <a:lnTo>
                    <a:pt x="219105" y="2702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76" name="SMARTInkShape-2090"/>
            <p:cNvSpPr/>
            <p:nvPr>
              <p:custDataLst>
                <p:tags r:id="rId7"/>
              </p:custDataLst>
            </p:nvPr>
          </p:nvSpPr>
          <p:spPr>
            <a:xfrm>
              <a:off x="5145050" y="5616442"/>
              <a:ext cx="91233" cy="196167"/>
            </a:xfrm>
            <a:custGeom>
              <a:avLst/>
              <a:gdLst/>
              <a:ahLst/>
              <a:cxnLst/>
              <a:rect l="0" t="0" r="0" b="0"/>
              <a:pathLst>
                <a:path w="91233" h="196167">
                  <a:moveTo>
                    <a:pt x="47749" y="36478"/>
                  </a:moveTo>
                  <a:lnTo>
                    <a:pt x="47749" y="36478"/>
                  </a:lnTo>
                  <a:lnTo>
                    <a:pt x="47749" y="26312"/>
                  </a:lnTo>
                  <a:lnTo>
                    <a:pt x="46937" y="24831"/>
                  </a:lnTo>
                  <a:lnTo>
                    <a:pt x="45585" y="23845"/>
                  </a:lnTo>
                  <a:lnTo>
                    <a:pt x="41460" y="22261"/>
                  </a:lnTo>
                  <a:lnTo>
                    <a:pt x="30369" y="21905"/>
                  </a:lnTo>
                  <a:lnTo>
                    <a:pt x="28859" y="23517"/>
                  </a:lnTo>
                  <a:lnTo>
                    <a:pt x="24271" y="35601"/>
                  </a:lnTo>
                  <a:lnTo>
                    <a:pt x="18071" y="47849"/>
                  </a:lnTo>
                  <a:lnTo>
                    <a:pt x="7111" y="80835"/>
                  </a:lnTo>
                  <a:lnTo>
                    <a:pt x="2393" y="111784"/>
                  </a:lnTo>
                  <a:lnTo>
                    <a:pt x="0" y="129186"/>
                  </a:lnTo>
                  <a:lnTo>
                    <a:pt x="5075" y="160196"/>
                  </a:lnTo>
                  <a:lnTo>
                    <a:pt x="13892" y="185887"/>
                  </a:lnTo>
                  <a:lnTo>
                    <a:pt x="18636" y="192147"/>
                  </a:lnTo>
                  <a:lnTo>
                    <a:pt x="23448" y="194930"/>
                  </a:lnTo>
                  <a:lnTo>
                    <a:pt x="28292" y="196166"/>
                  </a:lnTo>
                  <a:lnTo>
                    <a:pt x="39459" y="192986"/>
                  </a:lnTo>
                  <a:lnTo>
                    <a:pt x="46228" y="186917"/>
                  </a:lnTo>
                  <a:lnTo>
                    <a:pt x="57187" y="169796"/>
                  </a:lnTo>
                  <a:lnTo>
                    <a:pt x="67166" y="139935"/>
                  </a:lnTo>
                  <a:lnTo>
                    <a:pt x="76951" y="109752"/>
                  </a:lnTo>
                  <a:lnTo>
                    <a:pt x="82099" y="85509"/>
                  </a:lnTo>
                  <a:lnTo>
                    <a:pt x="85788" y="62096"/>
                  </a:lnTo>
                  <a:lnTo>
                    <a:pt x="90428" y="35768"/>
                  </a:lnTo>
                  <a:lnTo>
                    <a:pt x="91232" y="22112"/>
                  </a:lnTo>
                  <a:lnTo>
                    <a:pt x="89255" y="15756"/>
                  </a:lnTo>
                  <a:lnTo>
                    <a:pt x="86483" y="10227"/>
                  </a:lnTo>
                  <a:lnTo>
                    <a:pt x="84558" y="1472"/>
                  </a:lnTo>
                  <a:lnTo>
                    <a:pt x="83649" y="969"/>
                  </a:lnTo>
                  <a:lnTo>
                    <a:pt x="69481" y="19"/>
                  </a:lnTo>
                  <a:lnTo>
                    <a:pt x="67105" y="0"/>
                  </a:lnTo>
                  <a:lnTo>
                    <a:pt x="65522" y="798"/>
                  </a:lnTo>
                  <a:lnTo>
                    <a:pt x="64467" y="2142"/>
                  </a:lnTo>
                  <a:lnTo>
                    <a:pt x="62773" y="6252"/>
                  </a:lnTo>
                  <a:lnTo>
                    <a:pt x="62356" y="14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77" name="SMARTInkShape-2091"/>
            <p:cNvSpPr/>
            <p:nvPr>
              <p:custDataLst>
                <p:tags r:id="rId8"/>
              </p:custDataLst>
            </p:nvPr>
          </p:nvSpPr>
          <p:spPr>
            <a:xfrm>
              <a:off x="5375387" y="5419208"/>
              <a:ext cx="175285" cy="559227"/>
            </a:xfrm>
            <a:custGeom>
              <a:avLst/>
              <a:gdLst/>
              <a:ahLst/>
              <a:cxnLst/>
              <a:rect l="0" t="0" r="0" b="0"/>
              <a:pathLst>
                <a:path w="175285" h="559227">
                  <a:moveTo>
                    <a:pt x="0" y="0"/>
                  </a:moveTo>
                  <a:lnTo>
                    <a:pt x="0" y="0"/>
                  </a:lnTo>
                  <a:lnTo>
                    <a:pt x="0" y="31210"/>
                  </a:lnTo>
                  <a:lnTo>
                    <a:pt x="5830" y="64653"/>
                  </a:lnTo>
                  <a:lnTo>
                    <a:pt x="11646" y="94536"/>
                  </a:lnTo>
                  <a:lnTo>
                    <a:pt x="13290" y="119920"/>
                  </a:lnTo>
                  <a:lnTo>
                    <a:pt x="16185" y="147432"/>
                  </a:lnTo>
                  <a:lnTo>
                    <a:pt x="20177" y="177512"/>
                  </a:lnTo>
                  <a:lnTo>
                    <a:pt x="24657" y="212522"/>
                  </a:lnTo>
                  <a:lnTo>
                    <a:pt x="29352" y="247557"/>
                  </a:lnTo>
                  <a:lnTo>
                    <a:pt x="34144" y="282875"/>
                  </a:lnTo>
                  <a:lnTo>
                    <a:pt x="36558" y="301382"/>
                  </a:lnTo>
                  <a:lnTo>
                    <a:pt x="38979" y="320212"/>
                  </a:lnTo>
                  <a:lnTo>
                    <a:pt x="43833" y="356282"/>
                  </a:lnTo>
                  <a:lnTo>
                    <a:pt x="49507" y="391248"/>
                  </a:lnTo>
                  <a:lnTo>
                    <a:pt x="57438" y="425724"/>
                  </a:lnTo>
                  <a:lnTo>
                    <a:pt x="64210" y="455653"/>
                  </a:lnTo>
                  <a:lnTo>
                    <a:pt x="71547" y="481669"/>
                  </a:lnTo>
                  <a:lnTo>
                    <a:pt x="87742" y="513753"/>
                  </a:lnTo>
                  <a:lnTo>
                    <a:pt x="103471" y="544652"/>
                  </a:lnTo>
                  <a:lnTo>
                    <a:pt x="111718" y="554496"/>
                  </a:lnTo>
                  <a:lnTo>
                    <a:pt x="118089" y="558870"/>
                  </a:lnTo>
                  <a:lnTo>
                    <a:pt x="121736" y="559226"/>
                  </a:lnTo>
                  <a:lnTo>
                    <a:pt x="130115" y="557456"/>
                  </a:lnTo>
                  <a:lnTo>
                    <a:pt x="140080" y="551897"/>
                  </a:lnTo>
                  <a:lnTo>
                    <a:pt x="155737" y="536918"/>
                  </a:lnTo>
                  <a:lnTo>
                    <a:pt x="175284" y="5039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78" name="SMARTInkShape-2092"/>
            <p:cNvSpPr/>
            <p:nvPr>
              <p:custDataLst>
                <p:tags r:id="rId9"/>
              </p:custDataLst>
            </p:nvPr>
          </p:nvSpPr>
          <p:spPr>
            <a:xfrm>
              <a:off x="5389993" y="5660223"/>
              <a:ext cx="197196" cy="14608"/>
            </a:xfrm>
            <a:custGeom>
              <a:avLst/>
              <a:gdLst/>
              <a:ahLst/>
              <a:cxnLst/>
              <a:rect l="0" t="0" r="0" b="0"/>
              <a:pathLst>
                <a:path w="197196" h="14608">
                  <a:moveTo>
                    <a:pt x="0" y="14607"/>
                  </a:moveTo>
                  <a:lnTo>
                    <a:pt x="0" y="14607"/>
                  </a:lnTo>
                  <a:lnTo>
                    <a:pt x="19100" y="13797"/>
                  </a:lnTo>
                  <a:lnTo>
                    <a:pt x="51717" y="8319"/>
                  </a:lnTo>
                  <a:lnTo>
                    <a:pt x="81268" y="2486"/>
                  </a:lnTo>
                  <a:lnTo>
                    <a:pt x="117521" y="491"/>
                  </a:lnTo>
                  <a:lnTo>
                    <a:pt x="152063" y="97"/>
                  </a:lnTo>
                  <a:lnTo>
                    <a:pt x="187127" y="6"/>
                  </a:lnTo>
                  <a:lnTo>
                    <a:pt x="19719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82" name="SMARTInkShape-Group563"/>
          <p:cNvGrpSpPr/>
          <p:nvPr/>
        </p:nvGrpSpPr>
        <p:grpSpPr>
          <a:xfrm>
            <a:off x="5872025" y="5470332"/>
            <a:ext cx="357162" cy="676840"/>
            <a:chOff x="5872025" y="5470332"/>
            <a:chExt cx="357162" cy="676840"/>
          </a:xfrm>
        </p:grpSpPr>
        <p:sp>
          <p:nvSpPr>
            <p:cNvPr id="35380" name="SMARTInkShape-2093"/>
            <p:cNvSpPr/>
            <p:nvPr>
              <p:custDataLst>
                <p:tags r:id="rId4"/>
              </p:custDataLst>
            </p:nvPr>
          </p:nvSpPr>
          <p:spPr>
            <a:xfrm>
              <a:off x="5938058" y="5470332"/>
              <a:ext cx="291129" cy="676840"/>
            </a:xfrm>
            <a:custGeom>
              <a:avLst/>
              <a:gdLst/>
              <a:ahLst/>
              <a:cxnLst/>
              <a:rect l="0" t="0" r="0" b="0"/>
              <a:pathLst>
                <a:path w="291129" h="676840">
                  <a:moveTo>
                    <a:pt x="7002" y="0"/>
                  </a:moveTo>
                  <a:lnTo>
                    <a:pt x="7002" y="0"/>
                  </a:lnTo>
                  <a:lnTo>
                    <a:pt x="714" y="6288"/>
                  </a:lnTo>
                  <a:lnTo>
                    <a:pt x="0" y="10880"/>
                  </a:lnTo>
                  <a:lnTo>
                    <a:pt x="7155" y="45946"/>
                  </a:lnTo>
                  <a:lnTo>
                    <a:pt x="12638" y="72763"/>
                  </a:lnTo>
                  <a:lnTo>
                    <a:pt x="18591" y="106857"/>
                  </a:lnTo>
                  <a:lnTo>
                    <a:pt x="20268" y="133511"/>
                  </a:lnTo>
                  <a:lnTo>
                    <a:pt x="23177" y="163752"/>
                  </a:lnTo>
                  <a:lnTo>
                    <a:pt x="27176" y="196938"/>
                  </a:lnTo>
                  <a:lnTo>
                    <a:pt x="31657" y="233328"/>
                  </a:lnTo>
                  <a:lnTo>
                    <a:pt x="38518" y="268977"/>
                  </a:lnTo>
                  <a:lnTo>
                    <a:pt x="46978" y="305379"/>
                  </a:lnTo>
                  <a:lnTo>
                    <a:pt x="51505" y="325311"/>
                  </a:lnTo>
                  <a:lnTo>
                    <a:pt x="56147" y="345903"/>
                  </a:lnTo>
                  <a:lnTo>
                    <a:pt x="60865" y="366123"/>
                  </a:lnTo>
                  <a:lnTo>
                    <a:pt x="65633" y="386095"/>
                  </a:lnTo>
                  <a:lnTo>
                    <a:pt x="70435" y="405901"/>
                  </a:lnTo>
                  <a:lnTo>
                    <a:pt x="76069" y="424786"/>
                  </a:lnTo>
                  <a:lnTo>
                    <a:pt x="88824" y="460918"/>
                  </a:lnTo>
                  <a:lnTo>
                    <a:pt x="100443" y="495912"/>
                  </a:lnTo>
                  <a:lnTo>
                    <a:pt x="111829" y="529587"/>
                  </a:lnTo>
                  <a:lnTo>
                    <a:pt x="125004" y="560784"/>
                  </a:lnTo>
                  <a:lnTo>
                    <a:pt x="138975" y="588716"/>
                  </a:lnTo>
                  <a:lnTo>
                    <a:pt x="160527" y="622924"/>
                  </a:lnTo>
                  <a:lnTo>
                    <a:pt x="189620" y="656293"/>
                  </a:lnTo>
                  <a:lnTo>
                    <a:pt x="211510" y="671169"/>
                  </a:lnTo>
                  <a:lnTo>
                    <a:pt x="229537" y="676839"/>
                  </a:lnTo>
                  <a:lnTo>
                    <a:pt x="242239" y="673838"/>
                  </a:lnTo>
                  <a:lnTo>
                    <a:pt x="266353" y="662563"/>
                  </a:lnTo>
                  <a:lnTo>
                    <a:pt x="274561" y="653156"/>
                  </a:lnTo>
                  <a:lnTo>
                    <a:pt x="286443" y="627281"/>
                  </a:lnTo>
                  <a:lnTo>
                    <a:pt x="291128" y="592188"/>
                  </a:lnTo>
                  <a:lnTo>
                    <a:pt x="290712" y="584549"/>
                  </a:lnTo>
                  <a:lnTo>
                    <a:pt x="284536" y="5550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81" name="SMARTInkShape-2094"/>
            <p:cNvSpPr/>
            <p:nvPr>
              <p:custDataLst>
                <p:tags r:id="rId5"/>
              </p:custDataLst>
            </p:nvPr>
          </p:nvSpPr>
          <p:spPr>
            <a:xfrm>
              <a:off x="5872025" y="5656849"/>
              <a:ext cx="321356" cy="76411"/>
            </a:xfrm>
            <a:custGeom>
              <a:avLst/>
              <a:gdLst/>
              <a:ahLst/>
              <a:cxnLst/>
              <a:rect l="0" t="0" r="0" b="0"/>
              <a:pathLst>
                <a:path w="321356" h="76411">
                  <a:moveTo>
                    <a:pt x="0" y="76410"/>
                  </a:moveTo>
                  <a:lnTo>
                    <a:pt x="0" y="76410"/>
                  </a:lnTo>
                  <a:lnTo>
                    <a:pt x="31925" y="55364"/>
                  </a:lnTo>
                  <a:lnTo>
                    <a:pt x="66089" y="38163"/>
                  </a:lnTo>
                  <a:lnTo>
                    <a:pt x="92077" y="24773"/>
                  </a:lnTo>
                  <a:lnTo>
                    <a:pt x="123310" y="12690"/>
                  </a:lnTo>
                  <a:lnTo>
                    <a:pt x="155286" y="6134"/>
                  </a:lnTo>
                  <a:lnTo>
                    <a:pt x="190458" y="2028"/>
                  </a:lnTo>
                  <a:lnTo>
                    <a:pt x="226578" y="0"/>
                  </a:lnTo>
                  <a:lnTo>
                    <a:pt x="260813" y="2375"/>
                  </a:lnTo>
                  <a:lnTo>
                    <a:pt x="285953" y="3177"/>
                  </a:lnTo>
                  <a:lnTo>
                    <a:pt x="321355" y="179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383" name="SMARTInkShape-2095"/>
          <p:cNvSpPr/>
          <p:nvPr>
            <p:custDataLst>
              <p:tags r:id="rId3"/>
            </p:custDataLst>
          </p:nvPr>
        </p:nvSpPr>
        <p:spPr>
          <a:xfrm>
            <a:off x="6419789" y="6003489"/>
            <a:ext cx="51126" cy="80339"/>
          </a:xfrm>
          <a:custGeom>
            <a:avLst/>
            <a:gdLst/>
            <a:ahLst/>
            <a:cxnLst/>
            <a:rect l="0" t="0" r="0" b="0"/>
            <a:pathLst>
              <a:path w="51126" h="80339">
                <a:moveTo>
                  <a:pt x="51125" y="0"/>
                </a:moveTo>
                <a:lnTo>
                  <a:pt x="51125" y="0"/>
                </a:lnTo>
                <a:lnTo>
                  <a:pt x="20454" y="34548"/>
                </a:lnTo>
                <a:lnTo>
                  <a:pt x="3303" y="60756"/>
                </a:lnTo>
                <a:lnTo>
                  <a:pt x="290" y="72661"/>
                </a:lnTo>
                <a:lnTo>
                  <a:pt x="0" y="80338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Stationarity</a:t>
            </a:r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228600" y="1752600"/>
            <a:ext cx="8763000" cy="2286000"/>
            <a:chOff x="288" y="2429"/>
            <a:chExt cx="5280" cy="1171"/>
          </a:xfrm>
        </p:grpSpPr>
        <p:pic>
          <p:nvPicPr>
            <p:cNvPr id="34823" name="Picture 4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16" r="901"/>
            <a:stretch/>
          </p:blipFill>
          <p:spPr bwMode="auto">
            <a:xfrm>
              <a:off x="288" y="2429"/>
              <a:ext cx="528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3936" y="3408"/>
              <a:ext cx="16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361D1-908F-4376-BF10-C93D12B1C9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831" name="SMARTInkShape-2096"/>
          <p:cNvSpPr/>
          <p:nvPr>
            <p:custDataLst>
              <p:tags r:id="rId1"/>
            </p:custDataLst>
          </p:nvPr>
        </p:nvSpPr>
        <p:spPr>
          <a:xfrm>
            <a:off x="635433" y="2775336"/>
            <a:ext cx="1906191" cy="94945"/>
          </a:xfrm>
          <a:custGeom>
            <a:avLst/>
            <a:gdLst/>
            <a:ahLst/>
            <a:cxnLst/>
            <a:rect l="0" t="0" r="0" b="0"/>
            <a:pathLst>
              <a:path w="1906191" h="94945">
                <a:moveTo>
                  <a:pt x="43794" y="87642"/>
                </a:moveTo>
                <a:lnTo>
                  <a:pt x="43794" y="87642"/>
                </a:lnTo>
                <a:lnTo>
                  <a:pt x="39917" y="83764"/>
                </a:lnTo>
                <a:lnTo>
                  <a:pt x="35849" y="81861"/>
                </a:lnTo>
                <a:lnTo>
                  <a:pt x="33628" y="81353"/>
                </a:lnTo>
                <a:lnTo>
                  <a:pt x="32148" y="80203"/>
                </a:lnTo>
                <a:lnTo>
                  <a:pt x="30503" y="76762"/>
                </a:lnTo>
                <a:lnTo>
                  <a:pt x="29253" y="75519"/>
                </a:lnTo>
                <a:lnTo>
                  <a:pt x="14669" y="66473"/>
                </a:lnTo>
                <a:lnTo>
                  <a:pt x="65" y="65731"/>
                </a:lnTo>
                <a:lnTo>
                  <a:pt x="0" y="69608"/>
                </a:lnTo>
                <a:lnTo>
                  <a:pt x="802" y="70750"/>
                </a:lnTo>
                <a:lnTo>
                  <a:pt x="2149" y="71512"/>
                </a:lnTo>
                <a:lnTo>
                  <a:pt x="3858" y="72019"/>
                </a:lnTo>
                <a:lnTo>
                  <a:pt x="4998" y="73169"/>
                </a:lnTo>
                <a:lnTo>
                  <a:pt x="6264" y="76611"/>
                </a:lnTo>
                <a:lnTo>
                  <a:pt x="6976" y="83111"/>
                </a:lnTo>
                <a:lnTo>
                  <a:pt x="7888" y="84621"/>
                </a:lnTo>
                <a:lnTo>
                  <a:pt x="9307" y="85628"/>
                </a:lnTo>
                <a:lnTo>
                  <a:pt x="13048" y="87558"/>
                </a:lnTo>
                <a:lnTo>
                  <a:pt x="19716" y="92396"/>
                </a:lnTo>
                <a:lnTo>
                  <a:pt x="26832" y="94190"/>
                </a:lnTo>
                <a:lnTo>
                  <a:pt x="60311" y="94925"/>
                </a:lnTo>
                <a:lnTo>
                  <a:pt x="92796" y="94944"/>
                </a:lnTo>
                <a:lnTo>
                  <a:pt x="112022" y="94133"/>
                </a:lnTo>
                <a:lnTo>
                  <a:pt x="141991" y="88318"/>
                </a:lnTo>
                <a:lnTo>
                  <a:pt x="177827" y="87701"/>
                </a:lnTo>
                <a:lnTo>
                  <a:pt x="204979" y="85489"/>
                </a:lnTo>
                <a:lnTo>
                  <a:pt x="241056" y="80205"/>
                </a:lnTo>
                <a:lnTo>
                  <a:pt x="277515" y="74139"/>
                </a:lnTo>
                <a:lnTo>
                  <a:pt x="314025" y="67399"/>
                </a:lnTo>
                <a:lnTo>
                  <a:pt x="347115" y="66061"/>
                </a:lnTo>
                <a:lnTo>
                  <a:pt x="379079" y="65796"/>
                </a:lnTo>
                <a:lnTo>
                  <a:pt x="411000" y="65744"/>
                </a:lnTo>
                <a:lnTo>
                  <a:pt x="444446" y="61857"/>
                </a:lnTo>
                <a:lnTo>
                  <a:pt x="479515" y="59105"/>
                </a:lnTo>
                <a:lnTo>
                  <a:pt x="512891" y="58561"/>
                </a:lnTo>
                <a:lnTo>
                  <a:pt x="546624" y="58454"/>
                </a:lnTo>
                <a:lnTo>
                  <a:pt x="581750" y="58433"/>
                </a:lnTo>
                <a:lnTo>
                  <a:pt x="615137" y="58429"/>
                </a:lnTo>
                <a:lnTo>
                  <a:pt x="648873" y="58428"/>
                </a:lnTo>
                <a:lnTo>
                  <a:pt x="684811" y="58427"/>
                </a:lnTo>
                <a:lnTo>
                  <a:pt x="713502" y="57616"/>
                </a:lnTo>
                <a:lnTo>
                  <a:pt x="742562" y="53408"/>
                </a:lnTo>
                <a:lnTo>
                  <a:pt x="770919" y="51801"/>
                </a:lnTo>
                <a:lnTo>
                  <a:pt x="804886" y="51258"/>
                </a:lnTo>
                <a:lnTo>
                  <a:pt x="833026" y="48999"/>
                </a:lnTo>
                <a:lnTo>
                  <a:pt x="861922" y="45355"/>
                </a:lnTo>
                <a:lnTo>
                  <a:pt x="891041" y="44275"/>
                </a:lnTo>
                <a:lnTo>
                  <a:pt x="920227" y="43955"/>
                </a:lnTo>
                <a:lnTo>
                  <a:pt x="949433" y="43860"/>
                </a:lnTo>
                <a:lnTo>
                  <a:pt x="978645" y="43832"/>
                </a:lnTo>
                <a:lnTo>
                  <a:pt x="1007858" y="43824"/>
                </a:lnTo>
                <a:lnTo>
                  <a:pt x="1037072" y="41658"/>
                </a:lnTo>
                <a:lnTo>
                  <a:pt x="1072147" y="37532"/>
                </a:lnTo>
                <a:lnTo>
                  <a:pt x="1102827" y="36818"/>
                </a:lnTo>
                <a:lnTo>
                  <a:pt x="1138694" y="36576"/>
                </a:lnTo>
                <a:lnTo>
                  <a:pt x="1166636" y="36535"/>
                </a:lnTo>
                <a:lnTo>
                  <a:pt x="1195473" y="36522"/>
                </a:lnTo>
                <a:lnTo>
                  <a:pt x="1223764" y="36519"/>
                </a:lnTo>
                <a:lnTo>
                  <a:pt x="1257709" y="36517"/>
                </a:lnTo>
                <a:lnTo>
                  <a:pt x="1285845" y="34353"/>
                </a:lnTo>
                <a:lnTo>
                  <a:pt x="1314740" y="30736"/>
                </a:lnTo>
                <a:lnTo>
                  <a:pt x="1343859" y="29665"/>
                </a:lnTo>
                <a:lnTo>
                  <a:pt x="1378902" y="25425"/>
                </a:lnTo>
                <a:lnTo>
                  <a:pt x="1415098" y="22604"/>
                </a:lnTo>
                <a:lnTo>
                  <a:pt x="1443835" y="21304"/>
                </a:lnTo>
                <a:lnTo>
                  <a:pt x="1472908" y="16952"/>
                </a:lnTo>
                <a:lnTo>
                  <a:pt x="1501268" y="14490"/>
                </a:lnTo>
                <a:lnTo>
                  <a:pt x="1535237" y="8963"/>
                </a:lnTo>
                <a:lnTo>
                  <a:pt x="1563377" y="7795"/>
                </a:lnTo>
                <a:lnTo>
                  <a:pt x="1592273" y="7449"/>
                </a:lnTo>
                <a:lnTo>
                  <a:pt x="1627240" y="3454"/>
                </a:lnTo>
                <a:lnTo>
                  <a:pt x="1662610" y="682"/>
                </a:lnTo>
                <a:lnTo>
                  <a:pt x="1693882" y="135"/>
                </a:lnTo>
                <a:lnTo>
                  <a:pt x="1727379" y="26"/>
                </a:lnTo>
                <a:lnTo>
                  <a:pt x="1758612" y="5"/>
                </a:lnTo>
                <a:lnTo>
                  <a:pt x="1790257" y="0"/>
                </a:lnTo>
                <a:lnTo>
                  <a:pt x="1823070" y="6288"/>
                </a:lnTo>
                <a:lnTo>
                  <a:pt x="1842013" y="7914"/>
                </a:lnTo>
                <a:lnTo>
                  <a:pt x="1857063" y="13565"/>
                </a:lnTo>
                <a:lnTo>
                  <a:pt x="1881143" y="15357"/>
                </a:lnTo>
                <a:lnTo>
                  <a:pt x="1891445" y="20375"/>
                </a:lnTo>
                <a:lnTo>
                  <a:pt x="1906190" y="21910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2" name="SMARTInkShape-2097"/>
          <p:cNvSpPr/>
          <p:nvPr>
            <p:custDataLst>
              <p:tags r:id="rId2"/>
            </p:custDataLst>
          </p:nvPr>
        </p:nvSpPr>
        <p:spPr>
          <a:xfrm>
            <a:off x="3045566" y="2432070"/>
            <a:ext cx="5725955" cy="124161"/>
          </a:xfrm>
          <a:custGeom>
            <a:avLst/>
            <a:gdLst/>
            <a:ahLst/>
            <a:cxnLst/>
            <a:rect l="0" t="0" r="0" b="0"/>
            <a:pathLst>
              <a:path w="5725955" h="124161">
                <a:moveTo>
                  <a:pt x="0" y="21911"/>
                </a:moveTo>
                <a:lnTo>
                  <a:pt x="0" y="21911"/>
                </a:lnTo>
                <a:lnTo>
                  <a:pt x="0" y="14696"/>
                </a:lnTo>
                <a:lnTo>
                  <a:pt x="7002" y="7607"/>
                </a:lnTo>
                <a:lnTo>
                  <a:pt x="24463" y="7312"/>
                </a:lnTo>
                <a:lnTo>
                  <a:pt x="26047" y="6497"/>
                </a:lnTo>
                <a:lnTo>
                  <a:pt x="27103" y="5143"/>
                </a:lnTo>
                <a:lnTo>
                  <a:pt x="27806" y="3429"/>
                </a:lnTo>
                <a:lnTo>
                  <a:pt x="29087" y="2286"/>
                </a:lnTo>
                <a:lnTo>
                  <a:pt x="32674" y="1016"/>
                </a:lnTo>
                <a:lnTo>
                  <a:pt x="67873" y="8"/>
                </a:lnTo>
                <a:lnTo>
                  <a:pt x="100755" y="0"/>
                </a:lnTo>
                <a:lnTo>
                  <a:pt x="136301" y="0"/>
                </a:lnTo>
                <a:lnTo>
                  <a:pt x="168240" y="0"/>
                </a:lnTo>
                <a:lnTo>
                  <a:pt x="201285" y="0"/>
                </a:lnTo>
                <a:lnTo>
                  <a:pt x="235086" y="0"/>
                </a:lnTo>
                <a:lnTo>
                  <a:pt x="271366" y="0"/>
                </a:lnTo>
                <a:lnTo>
                  <a:pt x="304733" y="0"/>
                </a:lnTo>
                <a:lnTo>
                  <a:pt x="336658" y="0"/>
                </a:lnTo>
                <a:lnTo>
                  <a:pt x="372570" y="0"/>
                </a:lnTo>
                <a:lnTo>
                  <a:pt x="409008" y="0"/>
                </a:lnTo>
                <a:lnTo>
                  <a:pt x="445515" y="0"/>
                </a:lnTo>
                <a:lnTo>
                  <a:pt x="476892" y="0"/>
                </a:lnTo>
                <a:lnTo>
                  <a:pt x="510230" y="3877"/>
                </a:lnTo>
                <a:lnTo>
                  <a:pt x="541071" y="6627"/>
                </a:lnTo>
                <a:lnTo>
                  <a:pt x="575415" y="7170"/>
                </a:lnTo>
                <a:lnTo>
                  <a:pt x="609760" y="7277"/>
                </a:lnTo>
                <a:lnTo>
                  <a:pt x="642783" y="7299"/>
                </a:lnTo>
                <a:lnTo>
                  <a:pt x="670232" y="8114"/>
                </a:lnTo>
                <a:lnTo>
                  <a:pt x="706423" y="13084"/>
                </a:lnTo>
                <a:lnTo>
                  <a:pt x="741133" y="14306"/>
                </a:lnTo>
                <a:lnTo>
                  <a:pt x="769612" y="14518"/>
                </a:lnTo>
                <a:lnTo>
                  <a:pt x="803297" y="14590"/>
                </a:lnTo>
                <a:lnTo>
                  <a:pt x="830861" y="14602"/>
                </a:lnTo>
                <a:lnTo>
                  <a:pt x="867091" y="16770"/>
                </a:lnTo>
                <a:lnTo>
                  <a:pt x="901809" y="20895"/>
                </a:lnTo>
                <a:lnTo>
                  <a:pt x="930289" y="21610"/>
                </a:lnTo>
                <a:lnTo>
                  <a:pt x="959286" y="21821"/>
                </a:lnTo>
                <a:lnTo>
                  <a:pt x="988436" y="21884"/>
                </a:lnTo>
                <a:lnTo>
                  <a:pt x="1017631" y="21903"/>
                </a:lnTo>
                <a:lnTo>
                  <a:pt x="1046839" y="21909"/>
                </a:lnTo>
                <a:lnTo>
                  <a:pt x="1076051" y="21910"/>
                </a:lnTo>
                <a:lnTo>
                  <a:pt x="1105265" y="21911"/>
                </a:lnTo>
                <a:lnTo>
                  <a:pt x="1134479" y="21911"/>
                </a:lnTo>
                <a:lnTo>
                  <a:pt x="1163693" y="21911"/>
                </a:lnTo>
                <a:lnTo>
                  <a:pt x="1197625" y="21911"/>
                </a:lnTo>
                <a:lnTo>
                  <a:pt x="1225232" y="21911"/>
                </a:lnTo>
                <a:lnTo>
                  <a:pt x="1253970" y="21911"/>
                </a:lnTo>
                <a:lnTo>
                  <a:pt x="1283043" y="22722"/>
                </a:lnTo>
                <a:lnTo>
                  <a:pt x="1312215" y="26930"/>
                </a:lnTo>
                <a:lnTo>
                  <a:pt x="1341417" y="28537"/>
                </a:lnTo>
                <a:lnTo>
                  <a:pt x="1370627" y="29014"/>
                </a:lnTo>
                <a:lnTo>
                  <a:pt x="1399840" y="29155"/>
                </a:lnTo>
                <a:lnTo>
                  <a:pt x="1428243" y="29197"/>
                </a:lnTo>
                <a:lnTo>
                  <a:pt x="1462225" y="29211"/>
                </a:lnTo>
                <a:lnTo>
                  <a:pt x="1490368" y="29213"/>
                </a:lnTo>
                <a:lnTo>
                  <a:pt x="1519264" y="29214"/>
                </a:lnTo>
                <a:lnTo>
                  <a:pt x="1548384" y="31378"/>
                </a:lnTo>
                <a:lnTo>
                  <a:pt x="1577570" y="34995"/>
                </a:lnTo>
                <a:lnTo>
                  <a:pt x="1606776" y="36067"/>
                </a:lnTo>
                <a:lnTo>
                  <a:pt x="1635988" y="36384"/>
                </a:lnTo>
                <a:lnTo>
                  <a:pt x="1671062" y="36491"/>
                </a:lnTo>
                <a:lnTo>
                  <a:pt x="1707264" y="37324"/>
                </a:lnTo>
                <a:lnTo>
                  <a:pt x="1736002" y="41535"/>
                </a:lnTo>
                <a:lnTo>
                  <a:pt x="1765074" y="43144"/>
                </a:lnTo>
                <a:lnTo>
                  <a:pt x="1793436" y="43621"/>
                </a:lnTo>
                <a:lnTo>
                  <a:pt x="1827404" y="43782"/>
                </a:lnTo>
                <a:lnTo>
                  <a:pt x="1855544" y="45974"/>
                </a:lnTo>
                <a:lnTo>
                  <a:pt x="1884440" y="49599"/>
                </a:lnTo>
                <a:lnTo>
                  <a:pt x="1919408" y="50823"/>
                </a:lnTo>
                <a:lnTo>
                  <a:pt x="1955588" y="51877"/>
                </a:lnTo>
                <a:lnTo>
                  <a:pt x="1991830" y="56894"/>
                </a:lnTo>
                <a:lnTo>
                  <a:pt x="2026549" y="58125"/>
                </a:lnTo>
                <a:lnTo>
                  <a:pt x="2055030" y="58338"/>
                </a:lnTo>
                <a:lnTo>
                  <a:pt x="2087904" y="63430"/>
                </a:lnTo>
                <a:lnTo>
                  <a:pt x="2120006" y="65277"/>
                </a:lnTo>
                <a:lnTo>
                  <a:pt x="2153486" y="65642"/>
                </a:lnTo>
                <a:lnTo>
                  <a:pt x="2188562" y="70733"/>
                </a:lnTo>
                <a:lnTo>
                  <a:pt x="2219776" y="72581"/>
                </a:lnTo>
                <a:lnTo>
                  <a:pt x="2253263" y="72945"/>
                </a:lnTo>
                <a:lnTo>
                  <a:pt x="2285303" y="73829"/>
                </a:lnTo>
                <a:lnTo>
                  <a:pt x="2315076" y="78812"/>
                </a:lnTo>
                <a:lnTo>
                  <a:pt x="2348278" y="80038"/>
                </a:lnTo>
                <a:lnTo>
                  <a:pt x="2380263" y="80279"/>
                </a:lnTo>
                <a:lnTo>
                  <a:pt x="2412188" y="80327"/>
                </a:lnTo>
                <a:lnTo>
                  <a:pt x="2445635" y="80337"/>
                </a:lnTo>
                <a:lnTo>
                  <a:pt x="2475685" y="85358"/>
                </a:lnTo>
                <a:lnTo>
                  <a:pt x="2505064" y="87191"/>
                </a:lnTo>
                <a:lnTo>
                  <a:pt x="2534311" y="87553"/>
                </a:lnTo>
                <a:lnTo>
                  <a:pt x="2568551" y="87625"/>
                </a:lnTo>
                <a:lnTo>
                  <a:pt x="2599600" y="87639"/>
                </a:lnTo>
                <a:lnTo>
                  <a:pt x="2633052" y="87642"/>
                </a:lnTo>
                <a:lnTo>
                  <a:pt x="2665089" y="88454"/>
                </a:lnTo>
                <a:lnTo>
                  <a:pt x="2697023" y="93423"/>
                </a:lnTo>
                <a:lnTo>
                  <a:pt x="2730471" y="94645"/>
                </a:lnTo>
                <a:lnTo>
                  <a:pt x="2760522" y="94887"/>
                </a:lnTo>
                <a:lnTo>
                  <a:pt x="2789901" y="92770"/>
                </a:lnTo>
                <a:lnTo>
                  <a:pt x="2819147" y="88655"/>
                </a:lnTo>
                <a:lnTo>
                  <a:pt x="2848368" y="87842"/>
                </a:lnTo>
                <a:lnTo>
                  <a:pt x="2877583" y="87682"/>
                </a:lnTo>
                <a:lnTo>
                  <a:pt x="2899494" y="85490"/>
                </a:lnTo>
                <a:lnTo>
                  <a:pt x="2936012" y="81017"/>
                </a:lnTo>
                <a:lnTo>
                  <a:pt x="2972530" y="80428"/>
                </a:lnTo>
                <a:lnTo>
                  <a:pt x="3009047" y="80350"/>
                </a:lnTo>
                <a:lnTo>
                  <a:pt x="3030958" y="78178"/>
                </a:lnTo>
                <a:lnTo>
                  <a:pt x="3067476" y="73713"/>
                </a:lnTo>
                <a:lnTo>
                  <a:pt x="3100116" y="73124"/>
                </a:lnTo>
                <a:lnTo>
                  <a:pt x="3135823" y="73047"/>
                </a:lnTo>
                <a:lnTo>
                  <a:pt x="3158868" y="70875"/>
                </a:lnTo>
                <a:lnTo>
                  <a:pt x="3185072" y="66748"/>
                </a:lnTo>
                <a:lnTo>
                  <a:pt x="3220947" y="65866"/>
                </a:lnTo>
                <a:lnTo>
                  <a:pt x="3256568" y="65749"/>
                </a:lnTo>
                <a:lnTo>
                  <a:pt x="3287597" y="65734"/>
                </a:lnTo>
                <a:lnTo>
                  <a:pt x="3317451" y="59952"/>
                </a:lnTo>
                <a:lnTo>
                  <a:pt x="3351719" y="58629"/>
                </a:lnTo>
                <a:lnTo>
                  <a:pt x="3368457" y="57676"/>
                </a:lnTo>
                <a:lnTo>
                  <a:pt x="3403509" y="51807"/>
                </a:lnTo>
                <a:lnTo>
                  <a:pt x="3435690" y="51185"/>
                </a:lnTo>
                <a:lnTo>
                  <a:pt x="3470908" y="51130"/>
                </a:lnTo>
                <a:lnTo>
                  <a:pt x="3500757" y="50314"/>
                </a:lnTo>
                <a:lnTo>
                  <a:pt x="3534897" y="44273"/>
                </a:lnTo>
                <a:lnTo>
                  <a:pt x="3568833" y="43839"/>
                </a:lnTo>
                <a:lnTo>
                  <a:pt x="3601714" y="43822"/>
                </a:lnTo>
                <a:lnTo>
                  <a:pt x="3634094" y="37195"/>
                </a:lnTo>
                <a:lnTo>
                  <a:pt x="3668710" y="36536"/>
                </a:lnTo>
                <a:lnTo>
                  <a:pt x="3704724" y="36518"/>
                </a:lnTo>
                <a:lnTo>
                  <a:pt x="3727922" y="37329"/>
                </a:lnTo>
                <a:lnTo>
                  <a:pt x="3753405" y="43370"/>
                </a:lnTo>
                <a:lnTo>
                  <a:pt x="3789220" y="43813"/>
                </a:lnTo>
                <a:lnTo>
                  <a:pt x="3824677" y="43821"/>
                </a:lnTo>
                <a:lnTo>
                  <a:pt x="3858272" y="43821"/>
                </a:lnTo>
                <a:lnTo>
                  <a:pt x="3894100" y="43821"/>
                </a:lnTo>
                <a:lnTo>
                  <a:pt x="3917203" y="44633"/>
                </a:lnTo>
                <a:lnTo>
                  <a:pt x="3931416" y="50109"/>
                </a:lnTo>
                <a:lnTo>
                  <a:pt x="3967517" y="53277"/>
                </a:lnTo>
                <a:lnTo>
                  <a:pt x="3981744" y="57411"/>
                </a:lnTo>
                <a:lnTo>
                  <a:pt x="4007265" y="59180"/>
                </a:lnTo>
                <a:lnTo>
                  <a:pt x="4029435" y="64709"/>
                </a:lnTo>
                <a:lnTo>
                  <a:pt x="4061599" y="66484"/>
                </a:lnTo>
                <a:lnTo>
                  <a:pt x="4095790" y="72732"/>
                </a:lnTo>
                <a:lnTo>
                  <a:pt x="4128976" y="73829"/>
                </a:lnTo>
                <a:lnTo>
                  <a:pt x="4158138" y="79660"/>
                </a:lnTo>
                <a:lnTo>
                  <a:pt x="4193209" y="80312"/>
                </a:lnTo>
                <a:lnTo>
                  <a:pt x="4224877" y="86964"/>
                </a:lnTo>
                <a:lnTo>
                  <a:pt x="4249162" y="89672"/>
                </a:lnTo>
                <a:lnTo>
                  <a:pt x="4269828" y="93904"/>
                </a:lnTo>
                <a:lnTo>
                  <a:pt x="4294427" y="96973"/>
                </a:lnTo>
                <a:lnTo>
                  <a:pt x="4309061" y="100686"/>
                </a:lnTo>
                <a:lnTo>
                  <a:pt x="4340450" y="102112"/>
                </a:lnTo>
                <a:lnTo>
                  <a:pt x="4353044" y="103000"/>
                </a:lnTo>
                <a:lnTo>
                  <a:pt x="4389361" y="108871"/>
                </a:lnTo>
                <a:lnTo>
                  <a:pt x="4421654" y="109493"/>
                </a:lnTo>
                <a:lnTo>
                  <a:pt x="4440622" y="110347"/>
                </a:lnTo>
                <a:lnTo>
                  <a:pt x="4470884" y="115839"/>
                </a:lnTo>
                <a:lnTo>
                  <a:pt x="4504254" y="116722"/>
                </a:lnTo>
                <a:lnTo>
                  <a:pt x="4536178" y="117650"/>
                </a:lnTo>
                <a:lnTo>
                  <a:pt x="4568214" y="123142"/>
                </a:lnTo>
                <a:lnTo>
                  <a:pt x="4599513" y="124026"/>
                </a:lnTo>
                <a:lnTo>
                  <a:pt x="4631165" y="124142"/>
                </a:lnTo>
                <a:lnTo>
                  <a:pt x="4663165" y="124158"/>
                </a:lnTo>
                <a:lnTo>
                  <a:pt x="4694459" y="124160"/>
                </a:lnTo>
                <a:lnTo>
                  <a:pt x="4725300" y="123348"/>
                </a:lnTo>
                <a:lnTo>
                  <a:pt x="4761744" y="117308"/>
                </a:lnTo>
                <a:lnTo>
                  <a:pt x="4778618" y="114826"/>
                </a:lnTo>
                <a:lnTo>
                  <a:pt x="4812483" y="110247"/>
                </a:lnTo>
                <a:lnTo>
                  <a:pt x="4843281" y="109644"/>
                </a:lnTo>
                <a:lnTo>
                  <a:pt x="4878886" y="109565"/>
                </a:lnTo>
                <a:lnTo>
                  <a:pt x="4910263" y="108743"/>
                </a:lnTo>
                <a:lnTo>
                  <a:pt x="4944782" y="103265"/>
                </a:lnTo>
                <a:lnTo>
                  <a:pt x="4975255" y="100219"/>
                </a:lnTo>
                <a:lnTo>
                  <a:pt x="5005397" y="95640"/>
                </a:lnTo>
                <a:lnTo>
                  <a:pt x="5030449" y="92919"/>
                </a:lnTo>
                <a:lnTo>
                  <a:pt x="5048396" y="89206"/>
                </a:lnTo>
                <a:lnTo>
                  <a:pt x="5066968" y="85942"/>
                </a:lnTo>
                <a:lnTo>
                  <a:pt x="5084914" y="81999"/>
                </a:lnTo>
                <a:lnTo>
                  <a:pt x="5103486" y="78667"/>
                </a:lnTo>
                <a:lnTo>
                  <a:pt x="5121432" y="74704"/>
                </a:lnTo>
                <a:lnTo>
                  <a:pt x="5140003" y="71366"/>
                </a:lnTo>
                <a:lnTo>
                  <a:pt x="5157950" y="67401"/>
                </a:lnTo>
                <a:lnTo>
                  <a:pt x="5192304" y="65878"/>
                </a:lnTo>
                <a:lnTo>
                  <a:pt x="5209422" y="63611"/>
                </a:lnTo>
                <a:lnTo>
                  <a:pt x="5243459" y="58883"/>
                </a:lnTo>
                <a:lnTo>
                  <a:pt x="5274037" y="58488"/>
                </a:lnTo>
                <a:lnTo>
                  <a:pt x="5305896" y="58436"/>
                </a:lnTo>
                <a:lnTo>
                  <a:pt x="5339335" y="58430"/>
                </a:lnTo>
                <a:lnTo>
                  <a:pt x="5374636" y="57617"/>
                </a:lnTo>
                <a:lnTo>
                  <a:pt x="5405624" y="52140"/>
                </a:lnTo>
                <a:lnTo>
                  <a:pt x="5434016" y="52137"/>
                </a:lnTo>
                <a:lnTo>
                  <a:pt x="5466481" y="57440"/>
                </a:lnTo>
                <a:lnTo>
                  <a:pt x="5500001" y="58298"/>
                </a:lnTo>
                <a:lnTo>
                  <a:pt x="5535312" y="58411"/>
                </a:lnTo>
                <a:lnTo>
                  <a:pt x="5559509" y="60589"/>
                </a:lnTo>
                <a:lnTo>
                  <a:pt x="5593882" y="65055"/>
                </a:lnTo>
                <a:lnTo>
                  <a:pt x="5624747" y="69520"/>
                </a:lnTo>
                <a:lnTo>
                  <a:pt x="5654580" y="78353"/>
                </a:lnTo>
                <a:lnTo>
                  <a:pt x="5673158" y="81915"/>
                </a:lnTo>
                <a:lnTo>
                  <a:pt x="5707349" y="93595"/>
                </a:lnTo>
                <a:lnTo>
                  <a:pt x="5725954" y="102249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3" name="SMARTInkShape-2098"/>
          <p:cNvSpPr/>
          <p:nvPr>
            <p:custDataLst>
              <p:tags r:id="rId3"/>
            </p:custDataLst>
          </p:nvPr>
        </p:nvSpPr>
        <p:spPr>
          <a:xfrm>
            <a:off x="686530" y="2417463"/>
            <a:ext cx="2344430" cy="94947"/>
          </a:xfrm>
          <a:custGeom>
            <a:avLst/>
            <a:gdLst/>
            <a:ahLst/>
            <a:cxnLst/>
            <a:rect l="0" t="0" r="0" b="0"/>
            <a:pathLst>
              <a:path w="2344430" h="94947">
                <a:moveTo>
                  <a:pt x="0" y="0"/>
                </a:moveTo>
                <a:lnTo>
                  <a:pt x="0" y="0"/>
                </a:lnTo>
                <a:lnTo>
                  <a:pt x="6289" y="0"/>
                </a:lnTo>
                <a:lnTo>
                  <a:pt x="13503" y="6288"/>
                </a:lnTo>
                <a:lnTo>
                  <a:pt x="18157" y="7003"/>
                </a:lnTo>
                <a:lnTo>
                  <a:pt x="34960" y="8097"/>
                </a:lnTo>
                <a:lnTo>
                  <a:pt x="52553" y="13590"/>
                </a:lnTo>
                <a:lnTo>
                  <a:pt x="86341" y="14568"/>
                </a:lnTo>
                <a:lnTo>
                  <a:pt x="118158" y="14602"/>
                </a:lnTo>
                <a:lnTo>
                  <a:pt x="153308" y="14607"/>
                </a:lnTo>
                <a:lnTo>
                  <a:pt x="188363" y="14607"/>
                </a:lnTo>
                <a:lnTo>
                  <a:pt x="223885" y="14607"/>
                </a:lnTo>
                <a:lnTo>
                  <a:pt x="259469" y="14607"/>
                </a:lnTo>
                <a:lnTo>
                  <a:pt x="295905" y="20896"/>
                </a:lnTo>
                <a:lnTo>
                  <a:pt x="326990" y="23941"/>
                </a:lnTo>
                <a:lnTo>
                  <a:pt x="344935" y="27652"/>
                </a:lnTo>
                <a:lnTo>
                  <a:pt x="363507" y="30915"/>
                </a:lnTo>
                <a:lnTo>
                  <a:pt x="381453" y="34858"/>
                </a:lnTo>
                <a:lnTo>
                  <a:pt x="400024" y="38190"/>
                </a:lnTo>
                <a:lnTo>
                  <a:pt x="417970" y="42153"/>
                </a:lnTo>
                <a:lnTo>
                  <a:pt x="453038" y="48621"/>
                </a:lnTo>
                <a:lnTo>
                  <a:pt x="489365" y="54672"/>
                </a:lnTo>
                <a:lnTo>
                  <a:pt x="525857" y="63714"/>
                </a:lnTo>
                <a:lnTo>
                  <a:pt x="545601" y="67298"/>
                </a:lnTo>
                <a:lnTo>
                  <a:pt x="563894" y="71335"/>
                </a:lnTo>
                <a:lnTo>
                  <a:pt x="599089" y="77831"/>
                </a:lnTo>
                <a:lnTo>
                  <a:pt x="635433" y="83886"/>
                </a:lnTo>
                <a:lnTo>
                  <a:pt x="671927" y="89312"/>
                </a:lnTo>
                <a:lnTo>
                  <a:pt x="701138" y="93833"/>
                </a:lnTo>
                <a:lnTo>
                  <a:pt x="735371" y="94726"/>
                </a:lnTo>
                <a:lnTo>
                  <a:pt x="766418" y="94903"/>
                </a:lnTo>
                <a:lnTo>
                  <a:pt x="799872" y="94938"/>
                </a:lnTo>
                <a:lnTo>
                  <a:pt x="831907" y="94944"/>
                </a:lnTo>
                <a:lnTo>
                  <a:pt x="863842" y="94946"/>
                </a:lnTo>
                <a:lnTo>
                  <a:pt x="891630" y="94946"/>
                </a:lnTo>
                <a:lnTo>
                  <a:pt x="926223" y="94946"/>
                </a:lnTo>
                <a:lnTo>
                  <a:pt x="962330" y="94946"/>
                </a:lnTo>
                <a:lnTo>
                  <a:pt x="998556" y="92782"/>
                </a:lnTo>
                <a:lnTo>
                  <a:pt x="1033273" y="88658"/>
                </a:lnTo>
                <a:lnTo>
                  <a:pt x="1061753" y="87943"/>
                </a:lnTo>
                <a:lnTo>
                  <a:pt x="1090750" y="83854"/>
                </a:lnTo>
                <a:lnTo>
                  <a:pt x="1119900" y="81380"/>
                </a:lnTo>
                <a:lnTo>
                  <a:pt x="1149095" y="76770"/>
                </a:lnTo>
                <a:lnTo>
                  <a:pt x="1178303" y="74142"/>
                </a:lnTo>
                <a:lnTo>
                  <a:pt x="1213046" y="72443"/>
                </a:lnTo>
                <a:lnTo>
                  <a:pt x="1244860" y="68081"/>
                </a:lnTo>
                <a:lnTo>
                  <a:pt x="1274393" y="66428"/>
                </a:lnTo>
                <a:lnTo>
                  <a:pt x="1308758" y="65870"/>
                </a:lnTo>
                <a:lnTo>
                  <a:pt x="1336967" y="65773"/>
                </a:lnTo>
                <a:lnTo>
                  <a:pt x="1371702" y="65740"/>
                </a:lnTo>
                <a:lnTo>
                  <a:pt x="1407838" y="65733"/>
                </a:lnTo>
                <a:lnTo>
                  <a:pt x="1436564" y="65732"/>
                </a:lnTo>
                <a:lnTo>
                  <a:pt x="1464822" y="64920"/>
                </a:lnTo>
                <a:lnTo>
                  <a:pt x="1498756" y="59951"/>
                </a:lnTo>
                <a:lnTo>
                  <a:pt x="1532599" y="58729"/>
                </a:lnTo>
                <a:lnTo>
                  <a:pt x="1567747" y="58488"/>
                </a:lnTo>
                <a:lnTo>
                  <a:pt x="1601139" y="58440"/>
                </a:lnTo>
                <a:lnTo>
                  <a:pt x="1634874" y="58431"/>
                </a:lnTo>
                <a:lnTo>
                  <a:pt x="1670001" y="58429"/>
                </a:lnTo>
                <a:lnTo>
                  <a:pt x="1703389" y="58428"/>
                </a:lnTo>
                <a:lnTo>
                  <a:pt x="1737124" y="58428"/>
                </a:lnTo>
                <a:lnTo>
                  <a:pt x="1768043" y="58428"/>
                </a:lnTo>
                <a:lnTo>
                  <a:pt x="1802402" y="58428"/>
                </a:lnTo>
                <a:lnTo>
                  <a:pt x="1832873" y="58428"/>
                </a:lnTo>
                <a:lnTo>
                  <a:pt x="1868166" y="58428"/>
                </a:lnTo>
                <a:lnTo>
                  <a:pt x="1904232" y="58428"/>
                </a:lnTo>
                <a:lnTo>
                  <a:pt x="1935039" y="58428"/>
                </a:lnTo>
                <a:lnTo>
                  <a:pt x="1969588" y="58428"/>
                </a:lnTo>
                <a:lnTo>
                  <a:pt x="2000697" y="58428"/>
                </a:lnTo>
                <a:lnTo>
                  <a:pt x="2034162" y="58428"/>
                </a:lnTo>
                <a:lnTo>
                  <a:pt x="2066200" y="53409"/>
                </a:lnTo>
                <a:lnTo>
                  <a:pt x="2095972" y="51576"/>
                </a:lnTo>
                <a:lnTo>
                  <a:pt x="2125296" y="51214"/>
                </a:lnTo>
                <a:lnTo>
                  <a:pt x="2154532" y="51143"/>
                </a:lnTo>
                <a:lnTo>
                  <a:pt x="2183750" y="51128"/>
                </a:lnTo>
                <a:lnTo>
                  <a:pt x="2215249" y="51125"/>
                </a:lnTo>
                <a:lnTo>
                  <a:pt x="2251156" y="50314"/>
                </a:lnTo>
                <a:lnTo>
                  <a:pt x="2284551" y="44122"/>
                </a:lnTo>
                <a:lnTo>
                  <a:pt x="2294588" y="43910"/>
                </a:lnTo>
                <a:lnTo>
                  <a:pt x="2327522" y="51877"/>
                </a:lnTo>
                <a:lnTo>
                  <a:pt x="2335700" y="57405"/>
                </a:lnTo>
                <a:lnTo>
                  <a:pt x="2344429" y="58428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4" name="SMARTInkShape-2099"/>
          <p:cNvSpPr/>
          <p:nvPr>
            <p:custDataLst>
              <p:tags r:id="rId4"/>
            </p:custDataLst>
          </p:nvPr>
        </p:nvSpPr>
        <p:spPr>
          <a:xfrm>
            <a:off x="7135533" y="2016073"/>
            <a:ext cx="1694417" cy="167679"/>
          </a:xfrm>
          <a:custGeom>
            <a:avLst/>
            <a:gdLst/>
            <a:ahLst/>
            <a:cxnLst/>
            <a:rect l="0" t="0" r="0" b="0"/>
            <a:pathLst>
              <a:path w="1694417" h="167679">
                <a:moveTo>
                  <a:pt x="0" y="21607"/>
                </a:moveTo>
                <a:lnTo>
                  <a:pt x="0" y="21607"/>
                </a:lnTo>
                <a:lnTo>
                  <a:pt x="13503" y="8105"/>
                </a:lnTo>
                <a:lnTo>
                  <a:pt x="18157" y="7328"/>
                </a:lnTo>
                <a:lnTo>
                  <a:pt x="24676" y="7097"/>
                </a:lnTo>
                <a:lnTo>
                  <a:pt x="26189" y="6254"/>
                </a:lnTo>
                <a:lnTo>
                  <a:pt x="27198" y="4880"/>
                </a:lnTo>
                <a:lnTo>
                  <a:pt x="27870" y="3152"/>
                </a:lnTo>
                <a:lnTo>
                  <a:pt x="29130" y="2000"/>
                </a:lnTo>
                <a:lnTo>
                  <a:pt x="32693" y="721"/>
                </a:lnTo>
                <a:lnTo>
                  <a:pt x="39262" y="0"/>
                </a:lnTo>
                <a:lnTo>
                  <a:pt x="43960" y="1996"/>
                </a:lnTo>
                <a:lnTo>
                  <a:pt x="48752" y="4776"/>
                </a:lnTo>
                <a:lnTo>
                  <a:pt x="58440" y="6561"/>
                </a:lnTo>
                <a:lnTo>
                  <a:pt x="60871" y="6707"/>
                </a:lnTo>
                <a:lnTo>
                  <a:pt x="62491" y="7617"/>
                </a:lnTo>
                <a:lnTo>
                  <a:pt x="63572" y="9034"/>
                </a:lnTo>
                <a:lnTo>
                  <a:pt x="65583" y="12773"/>
                </a:lnTo>
                <a:lnTo>
                  <a:pt x="69182" y="17140"/>
                </a:lnTo>
                <a:lnTo>
                  <a:pt x="73487" y="19622"/>
                </a:lnTo>
                <a:lnTo>
                  <a:pt x="86740" y="25092"/>
                </a:lnTo>
                <a:lnTo>
                  <a:pt x="99968" y="33176"/>
                </a:lnTo>
                <a:lnTo>
                  <a:pt x="115203" y="37778"/>
                </a:lnTo>
                <a:lnTo>
                  <a:pt x="118189" y="39691"/>
                </a:lnTo>
                <a:lnTo>
                  <a:pt x="149537" y="49125"/>
                </a:lnTo>
                <a:lnTo>
                  <a:pt x="185177" y="58040"/>
                </a:lnTo>
                <a:lnTo>
                  <a:pt x="221617" y="65484"/>
                </a:lnTo>
                <a:lnTo>
                  <a:pt x="255954" y="71617"/>
                </a:lnTo>
                <a:lnTo>
                  <a:pt x="285714" y="72512"/>
                </a:lnTo>
                <a:lnTo>
                  <a:pt x="319846" y="74852"/>
                </a:lnTo>
                <a:lnTo>
                  <a:pt x="350271" y="79012"/>
                </a:lnTo>
                <a:lnTo>
                  <a:pt x="384744" y="80645"/>
                </a:lnTo>
                <a:lnTo>
                  <a:pt x="418003" y="85776"/>
                </a:lnTo>
                <a:lnTo>
                  <a:pt x="451712" y="87030"/>
                </a:lnTo>
                <a:lnTo>
                  <a:pt x="487645" y="87278"/>
                </a:lnTo>
                <a:lnTo>
                  <a:pt x="516336" y="87321"/>
                </a:lnTo>
                <a:lnTo>
                  <a:pt x="544583" y="87334"/>
                </a:lnTo>
                <a:lnTo>
                  <a:pt x="580677" y="87338"/>
                </a:lnTo>
                <a:lnTo>
                  <a:pt x="612427" y="87339"/>
                </a:lnTo>
                <a:lnTo>
                  <a:pt x="648359" y="91216"/>
                </a:lnTo>
                <a:lnTo>
                  <a:pt x="684732" y="93966"/>
                </a:lnTo>
                <a:lnTo>
                  <a:pt x="714310" y="94442"/>
                </a:lnTo>
                <a:lnTo>
                  <a:pt x="747599" y="94583"/>
                </a:lnTo>
                <a:lnTo>
                  <a:pt x="778382" y="94625"/>
                </a:lnTo>
                <a:lnTo>
                  <a:pt x="807249" y="94637"/>
                </a:lnTo>
                <a:lnTo>
                  <a:pt x="843554" y="96806"/>
                </a:lnTo>
                <a:lnTo>
                  <a:pt x="875339" y="100423"/>
                </a:lnTo>
                <a:lnTo>
                  <a:pt x="905315" y="101495"/>
                </a:lnTo>
                <a:lnTo>
                  <a:pt x="940647" y="101857"/>
                </a:lnTo>
                <a:lnTo>
                  <a:pt x="976901" y="101929"/>
                </a:lnTo>
                <a:lnTo>
                  <a:pt x="1013156" y="101943"/>
                </a:lnTo>
                <a:lnTo>
                  <a:pt x="1047878" y="105823"/>
                </a:lnTo>
                <a:lnTo>
                  <a:pt x="1080976" y="108573"/>
                </a:lnTo>
                <a:lnTo>
                  <a:pt x="1115766" y="109116"/>
                </a:lnTo>
                <a:lnTo>
                  <a:pt x="1150199" y="113100"/>
                </a:lnTo>
                <a:lnTo>
                  <a:pt x="1183239" y="115871"/>
                </a:lnTo>
                <a:lnTo>
                  <a:pt x="1218018" y="116418"/>
                </a:lnTo>
                <a:lnTo>
                  <a:pt x="1248572" y="120404"/>
                </a:lnTo>
                <a:lnTo>
                  <a:pt x="1283069" y="123175"/>
                </a:lnTo>
                <a:lnTo>
                  <a:pt x="1314169" y="123722"/>
                </a:lnTo>
                <a:lnTo>
                  <a:pt x="1336406" y="125981"/>
                </a:lnTo>
                <a:lnTo>
                  <a:pt x="1365731" y="130137"/>
                </a:lnTo>
                <a:lnTo>
                  <a:pt x="1394966" y="135977"/>
                </a:lnTo>
                <a:lnTo>
                  <a:pt x="1424185" y="140137"/>
                </a:lnTo>
                <a:lnTo>
                  <a:pt x="1456495" y="145026"/>
                </a:lnTo>
                <a:lnTo>
                  <a:pt x="1492629" y="145670"/>
                </a:lnTo>
                <a:lnTo>
                  <a:pt x="1524628" y="151535"/>
                </a:lnTo>
                <a:lnTo>
                  <a:pt x="1559107" y="152936"/>
                </a:lnTo>
                <a:lnTo>
                  <a:pt x="1593924" y="153065"/>
                </a:lnTo>
                <a:lnTo>
                  <a:pt x="1628179" y="153071"/>
                </a:lnTo>
                <a:lnTo>
                  <a:pt x="1630782" y="153071"/>
                </a:lnTo>
                <a:lnTo>
                  <a:pt x="1663900" y="160074"/>
                </a:lnTo>
                <a:lnTo>
                  <a:pt x="1670845" y="162404"/>
                </a:lnTo>
                <a:lnTo>
                  <a:pt x="1676636" y="165334"/>
                </a:lnTo>
                <a:lnTo>
                  <a:pt x="1686897" y="167472"/>
                </a:lnTo>
                <a:lnTo>
                  <a:pt x="1694416" y="167678"/>
                </a:lnTo>
              </a:path>
            </a:pathLst>
          </a:cu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5" name="SMARTInkShape-2100"/>
          <p:cNvSpPr/>
          <p:nvPr>
            <p:custDataLst>
              <p:tags r:id="rId5"/>
            </p:custDataLst>
          </p:nvPr>
        </p:nvSpPr>
        <p:spPr>
          <a:xfrm>
            <a:off x="6821483" y="3587519"/>
            <a:ext cx="2081502" cy="188399"/>
          </a:xfrm>
          <a:custGeom>
            <a:avLst/>
            <a:gdLst/>
            <a:ahLst/>
            <a:cxnLst/>
            <a:rect l="0" t="0" r="0" b="0"/>
            <a:pathLst>
              <a:path w="2081502" h="188399">
                <a:moveTo>
                  <a:pt x="0" y="100755"/>
                </a:moveTo>
                <a:lnTo>
                  <a:pt x="0" y="100755"/>
                </a:lnTo>
                <a:lnTo>
                  <a:pt x="0" y="94467"/>
                </a:lnTo>
                <a:lnTo>
                  <a:pt x="811" y="94129"/>
                </a:lnTo>
                <a:lnTo>
                  <a:pt x="16960" y="91328"/>
                </a:lnTo>
                <a:lnTo>
                  <a:pt x="27747" y="85519"/>
                </a:lnTo>
                <a:lnTo>
                  <a:pt x="42538" y="76286"/>
                </a:lnTo>
                <a:lnTo>
                  <a:pt x="76349" y="66800"/>
                </a:lnTo>
                <a:lnTo>
                  <a:pt x="111316" y="59444"/>
                </a:lnTo>
                <a:lnTo>
                  <a:pt x="146161" y="56343"/>
                </a:lnTo>
                <a:lnTo>
                  <a:pt x="176418" y="50675"/>
                </a:lnTo>
                <a:lnTo>
                  <a:pt x="211950" y="47605"/>
                </a:lnTo>
                <a:lnTo>
                  <a:pt x="244921" y="39493"/>
                </a:lnTo>
                <a:lnTo>
                  <a:pt x="277673" y="35907"/>
                </a:lnTo>
                <a:lnTo>
                  <a:pt x="312395" y="33034"/>
                </a:lnTo>
                <a:lnTo>
                  <a:pt x="346815" y="28770"/>
                </a:lnTo>
                <a:lnTo>
                  <a:pt x="375244" y="28032"/>
                </a:lnTo>
                <a:lnTo>
                  <a:pt x="404225" y="23935"/>
                </a:lnTo>
                <a:lnTo>
                  <a:pt x="433370" y="21459"/>
                </a:lnTo>
                <a:lnTo>
                  <a:pt x="466441" y="20726"/>
                </a:lnTo>
                <a:lnTo>
                  <a:pt x="498059" y="20508"/>
                </a:lnTo>
                <a:lnTo>
                  <a:pt x="531864" y="16567"/>
                </a:lnTo>
                <a:lnTo>
                  <a:pt x="563700" y="14136"/>
                </a:lnTo>
                <a:lnTo>
                  <a:pt x="597568" y="13417"/>
                </a:lnTo>
                <a:lnTo>
                  <a:pt x="633301" y="9326"/>
                </a:lnTo>
                <a:lnTo>
                  <a:pt x="659626" y="7372"/>
                </a:lnTo>
                <a:lnTo>
                  <a:pt x="686746" y="6505"/>
                </a:lnTo>
                <a:lnTo>
                  <a:pt x="712323" y="6119"/>
                </a:lnTo>
                <a:lnTo>
                  <a:pt x="737216" y="5947"/>
                </a:lnTo>
                <a:lnTo>
                  <a:pt x="762616" y="5059"/>
                </a:lnTo>
                <a:lnTo>
                  <a:pt x="790135" y="1960"/>
                </a:lnTo>
                <a:lnTo>
                  <a:pt x="816431" y="41"/>
                </a:lnTo>
                <a:lnTo>
                  <a:pt x="842455" y="0"/>
                </a:lnTo>
                <a:lnTo>
                  <a:pt x="870251" y="2687"/>
                </a:lnTo>
                <a:lnTo>
                  <a:pt x="898836" y="4422"/>
                </a:lnTo>
                <a:lnTo>
                  <a:pt x="926958" y="5193"/>
                </a:lnTo>
                <a:lnTo>
                  <a:pt x="952982" y="5536"/>
                </a:lnTo>
                <a:lnTo>
                  <a:pt x="982401" y="5688"/>
                </a:lnTo>
                <a:lnTo>
                  <a:pt x="1013600" y="5756"/>
                </a:lnTo>
                <a:lnTo>
                  <a:pt x="1043696" y="5786"/>
                </a:lnTo>
                <a:lnTo>
                  <a:pt x="1073302" y="7963"/>
                </a:lnTo>
                <a:lnTo>
                  <a:pt x="1102691" y="10825"/>
                </a:lnTo>
                <a:lnTo>
                  <a:pt x="1131982" y="12096"/>
                </a:lnTo>
                <a:lnTo>
                  <a:pt x="1161231" y="14825"/>
                </a:lnTo>
                <a:lnTo>
                  <a:pt x="1191271" y="17932"/>
                </a:lnTo>
                <a:lnTo>
                  <a:pt x="1223558" y="19313"/>
                </a:lnTo>
                <a:lnTo>
                  <a:pt x="1254678" y="22090"/>
                </a:lnTo>
                <a:lnTo>
                  <a:pt x="1284740" y="25218"/>
                </a:lnTo>
                <a:lnTo>
                  <a:pt x="1314330" y="26608"/>
                </a:lnTo>
                <a:lnTo>
                  <a:pt x="1345876" y="29390"/>
                </a:lnTo>
                <a:lnTo>
                  <a:pt x="1378020" y="33331"/>
                </a:lnTo>
                <a:lnTo>
                  <a:pt x="1408536" y="37788"/>
                </a:lnTo>
                <a:lnTo>
                  <a:pt x="1438329" y="42474"/>
                </a:lnTo>
                <a:lnTo>
                  <a:pt x="1467800" y="46450"/>
                </a:lnTo>
                <a:lnTo>
                  <a:pt x="1497129" y="48217"/>
                </a:lnTo>
                <a:lnTo>
                  <a:pt x="1526394" y="53331"/>
                </a:lnTo>
                <a:lnTo>
                  <a:pt x="1555630" y="59390"/>
                </a:lnTo>
                <a:lnTo>
                  <a:pt x="1584853" y="62083"/>
                </a:lnTo>
                <a:lnTo>
                  <a:pt x="1611908" y="65445"/>
                </a:lnTo>
                <a:lnTo>
                  <a:pt x="1638269" y="69643"/>
                </a:lnTo>
                <a:lnTo>
                  <a:pt x="1666215" y="74214"/>
                </a:lnTo>
                <a:lnTo>
                  <a:pt x="1692701" y="78951"/>
                </a:lnTo>
                <a:lnTo>
                  <a:pt x="1718810" y="83761"/>
                </a:lnTo>
                <a:lnTo>
                  <a:pt x="1746644" y="88604"/>
                </a:lnTo>
                <a:lnTo>
                  <a:pt x="1773080" y="93461"/>
                </a:lnTo>
                <a:lnTo>
                  <a:pt x="1798355" y="98325"/>
                </a:lnTo>
                <a:lnTo>
                  <a:pt x="1834585" y="105626"/>
                </a:lnTo>
                <a:lnTo>
                  <a:pt x="1867049" y="112928"/>
                </a:lnTo>
                <a:lnTo>
                  <a:pt x="1901194" y="120232"/>
                </a:lnTo>
                <a:lnTo>
                  <a:pt x="1932229" y="126724"/>
                </a:lnTo>
                <a:lnTo>
                  <a:pt x="1961172" y="129820"/>
                </a:lnTo>
                <a:lnTo>
                  <a:pt x="1993173" y="137725"/>
                </a:lnTo>
                <a:lnTo>
                  <a:pt x="2029675" y="149756"/>
                </a:lnTo>
                <a:lnTo>
                  <a:pt x="2038992" y="151747"/>
                </a:lnTo>
                <a:lnTo>
                  <a:pt x="2048798" y="157431"/>
                </a:lnTo>
                <a:lnTo>
                  <a:pt x="2081501" y="188398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6" name="SMARTInkShape-2101"/>
          <p:cNvSpPr/>
          <p:nvPr>
            <p:custDataLst>
              <p:tags r:id="rId6"/>
            </p:custDataLst>
          </p:nvPr>
        </p:nvSpPr>
        <p:spPr>
          <a:xfrm>
            <a:off x="525861" y="3921987"/>
            <a:ext cx="6281015" cy="262928"/>
          </a:xfrm>
          <a:custGeom>
            <a:avLst/>
            <a:gdLst/>
            <a:ahLst/>
            <a:cxnLst/>
            <a:rect l="0" t="0" r="0" b="0"/>
            <a:pathLst>
              <a:path w="6281015" h="262928">
                <a:moveTo>
                  <a:pt x="7296" y="153374"/>
                </a:moveTo>
                <a:lnTo>
                  <a:pt x="7296" y="153374"/>
                </a:lnTo>
                <a:lnTo>
                  <a:pt x="7296" y="146371"/>
                </a:lnTo>
                <a:lnTo>
                  <a:pt x="3418" y="146159"/>
                </a:lnTo>
                <a:lnTo>
                  <a:pt x="2276" y="145318"/>
                </a:lnTo>
                <a:lnTo>
                  <a:pt x="19" y="138857"/>
                </a:lnTo>
                <a:lnTo>
                  <a:pt x="0" y="134916"/>
                </a:lnTo>
                <a:lnTo>
                  <a:pt x="809" y="133765"/>
                </a:lnTo>
                <a:lnTo>
                  <a:pt x="2160" y="132998"/>
                </a:lnTo>
                <a:lnTo>
                  <a:pt x="6281" y="131767"/>
                </a:lnTo>
                <a:lnTo>
                  <a:pt x="13495" y="137778"/>
                </a:lnTo>
                <a:lnTo>
                  <a:pt x="18149" y="138474"/>
                </a:lnTo>
                <a:lnTo>
                  <a:pt x="42210" y="139573"/>
                </a:lnTo>
                <a:lnTo>
                  <a:pt x="59842" y="145054"/>
                </a:lnTo>
                <a:lnTo>
                  <a:pt x="71735" y="145769"/>
                </a:lnTo>
                <a:lnTo>
                  <a:pt x="104743" y="139426"/>
                </a:lnTo>
                <a:lnTo>
                  <a:pt x="138763" y="138805"/>
                </a:lnTo>
                <a:lnTo>
                  <a:pt x="155531" y="136614"/>
                </a:lnTo>
                <a:lnTo>
                  <a:pt x="191596" y="131916"/>
                </a:lnTo>
                <a:lnTo>
                  <a:pt x="228074" y="129339"/>
                </a:lnTo>
                <a:lnTo>
                  <a:pt x="263139" y="119823"/>
                </a:lnTo>
                <a:lnTo>
                  <a:pt x="299465" y="113370"/>
                </a:lnTo>
                <a:lnTo>
                  <a:pt x="329468" y="109495"/>
                </a:lnTo>
                <a:lnTo>
                  <a:pt x="363646" y="103921"/>
                </a:lnTo>
                <a:lnTo>
                  <a:pt x="397959" y="98702"/>
                </a:lnTo>
                <a:lnTo>
                  <a:pt x="430975" y="94876"/>
                </a:lnTo>
                <a:lnTo>
                  <a:pt x="459234" y="90146"/>
                </a:lnTo>
                <a:lnTo>
                  <a:pt x="491321" y="87573"/>
                </a:lnTo>
                <a:lnTo>
                  <a:pt x="518591" y="82843"/>
                </a:lnTo>
                <a:lnTo>
                  <a:pt x="550836" y="80269"/>
                </a:lnTo>
                <a:lnTo>
                  <a:pt x="581309" y="75540"/>
                </a:lnTo>
                <a:lnTo>
                  <a:pt x="611707" y="73777"/>
                </a:lnTo>
                <a:lnTo>
                  <a:pt x="645240" y="72444"/>
                </a:lnTo>
                <a:lnTo>
                  <a:pt x="676905" y="68081"/>
                </a:lnTo>
                <a:lnTo>
                  <a:pt x="711625" y="66428"/>
                </a:lnTo>
                <a:lnTo>
                  <a:pt x="747610" y="65938"/>
                </a:lnTo>
                <a:lnTo>
                  <a:pt x="783969" y="64981"/>
                </a:lnTo>
                <a:lnTo>
                  <a:pt x="820440" y="60730"/>
                </a:lnTo>
                <a:lnTo>
                  <a:pt x="856944" y="59110"/>
                </a:lnTo>
                <a:lnTo>
                  <a:pt x="893457" y="58630"/>
                </a:lnTo>
                <a:lnTo>
                  <a:pt x="929974" y="57676"/>
                </a:lnTo>
                <a:lnTo>
                  <a:pt x="966491" y="53427"/>
                </a:lnTo>
                <a:lnTo>
                  <a:pt x="1003008" y="51807"/>
                </a:lnTo>
                <a:lnTo>
                  <a:pt x="1027353" y="51428"/>
                </a:lnTo>
                <a:lnTo>
                  <a:pt x="1053862" y="51260"/>
                </a:lnTo>
                <a:lnTo>
                  <a:pt x="1081874" y="51184"/>
                </a:lnTo>
                <a:lnTo>
                  <a:pt x="1110554" y="51151"/>
                </a:lnTo>
                <a:lnTo>
                  <a:pt x="1137366" y="51136"/>
                </a:lnTo>
                <a:lnTo>
                  <a:pt x="1163620" y="51130"/>
                </a:lnTo>
                <a:lnTo>
                  <a:pt x="1191518" y="51127"/>
                </a:lnTo>
                <a:lnTo>
                  <a:pt x="1220147" y="51126"/>
                </a:lnTo>
                <a:lnTo>
                  <a:pt x="1248289" y="50314"/>
                </a:lnTo>
                <a:lnTo>
                  <a:pt x="1274323" y="47248"/>
                </a:lnTo>
                <a:lnTo>
                  <a:pt x="1301582" y="45344"/>
                </a:lnTo>
                <a:lnTo>
                  <a:pt x="1329115" y="44498"/>
                </a:lnTo>
                <a:lnTo>
                  <a:pt x="1354877" y="44122"/>
                </a:lnTo>
                <a:lnTo>
                  <a:pt x="1382016" y="43955"/>
                </a:lnTo>
                <a:lnTo>
                  <a:pt x="1410308" y="43881"/>
                </a:lnTo>
                <a:lnTo>
                  <a:pt x="1439112" y="43848"/>
                </a:lnTo>
                <a:lnTo>
                  <a:pt x="1468144" y="43833"/>
                </a:lnTo>
                <a:lnTo>
                  <a:pt x="1497278" y="43826"/>
                </a:lnTo>
                <a:lnTo>
                  <a:pt x="1526455" y="43824"/>
                </a:lnTo>
                <a:lnTo>
                  <a:pt x="1555653" y="43822"/>
                </a:lnTo>
                <a:lnTo>
                  <a:pt x="1584049" y="43822"/>
                </a:lnTo>
                <a:lnTo>
                  <a:pt x="1610194" y="43821"/>
                </a:lnTo>
                <a:lnTo>
                  <a:pt x="1637503" y="43821"/>
                </a:lnTo>
                <a:lnTo>
                  <a:pt x="1665871" y="43821"/>
                </a:lnTo>
                <a:lnTo>
                  <a:pt x="1694708" y="43821"/>
                </a:lnTo>
                <a:lnTo>
                  <a:pt x="1721591" y="43821"/>
                </a:lnTo>
                <a:lnTo>
                  <a:pt x="1747876" y="43821"/>
                </a:lnTo>
                <a:lnTo>
                  <a:pt x="1775788" y="43821"/>
                </a:lnTo>
                <a:lnTo>
                  <a:pt x="1804423" y="45985"/>
                </a:lnTo>
                <a:lnTo>
                  <a:pt x="1833380" y="48840"/>
                </a:lnTo>
                <a:lnTo>
                  <a:pt x="1862480" y="50109"/>
                </a:lnTo>
                <a:lnTo>
                  <a:pt x="1889479" y="50674"/>
                </a:lnTo>
                <a:lnTo>
                  <a:pt x="1915815" y="50924"/>
                </a:lnTo>
                <a:lnTo>
                  <a:pt x="1943750" y="51036"/>
                </a:lnTo>
                <a:lnTo>
                  <a:pt x="1972395" y="53249"/>
                </a:lnTo>
                <a:lnTo>
                  <a:pt x="2001357" y="56126"/>
                </a:lnTo>
                <a:lnTo>
                  <a:pt x="2030459" y="57405"/>
                </a:lnTo>
                <a:lnTo>
                  <a:pt x="2059623" y="57973"/>
                </a:lnTo>
                <a:lnTo>
                  <a:pt x="2088003" y="58226"/>
                </a:lnTo>
                <a:lnTo>
                  <a:pt x="2114142" y="58338"/>
                </a:lnTo>
                <a:lnTo>
                  <a:pt x="2141448" y="58388"/>
                </a:lnTo>
                <a:lnTo>
                  <a:pt x="2169814" y="58410"/>
                </a:lnTo>
                <a:lnTo>
                  <a:pt x="2198651" y="58420"/>
                </a:lnTo>
                <a:lnTo>
                  <a:pt x="2225534" y="58425"/>
                </a:lnTo>
                <a:lnTo>
                  <a:pt x="2251818" y="58427"/>
                </a:lnTo>
                <a:lnTo>
                  <a:pt x="2279730" y="58427"/>
                </a:lnTo>
                <a:lnTo>
                  <a:pt x="2308366" y="58428"/>
                </a:lnTo>
                <a:lnTo>
                  <a:pt x="2336511" y="58428"/>
                </a:lnTo>
                <a:lnTo>
                  <a:pt x="2362545" y="58428"/>
                </a:lnTo>
                <a:lnTo>
                  <a:pt x="2389805" y="58428"/>
                </a:lnTo>
                <a:lnTo>
                  <a:pt x="2417339" y="58428"/>
                </a:lnTo>
                <a:lnTo>
                  <a:pt x="2443101" y="58428"/>
                </a:lnTo>
                <a:lnTo>
                  <a:pt x="2470240" y="58428"/>
                </a:lnTo>
                <a:lnTo>
                  <a:pt x="2497720" y="58428"/>
                </a:lnTo>
                <a:lnTo>
                  <a:pt x="2523459" y="58428"/>
                </a:lnTo>
                <a:lnTo>
                  <a:pt x="2548423" y="58428"/>
                </a:lnTo>
                <a:lnTo>
                  <a:pt x="2573043" y="58428"/>
                </a:lnTo>
                <a:lnTo>
                  <a:pt x="2597511" y="58428"/>
                </a:lnTo>
                <a:lnTo>
                  <a:pt x="2621910" y="58428"/>
                </a:lnTo>
                <a:lnTo>
                  <a:pt x="2646279" y="58428"/>
                </a:lnTo>
                <a:lnTo>
                  <a:pt x="2670635" y="58428"/>
                </a:lnTo>
                <a:lnTo>
                  <a:pt x="2697149" y="58428"/>
                </a:lnTo>
                <a:lnTo>
                  <a:pt x="2724352" y="58428"/>
                </a:lnTo>
                <a:lnTo>
                  <a:pt x="2749967" y="58428"/>
                </a:lnTo>
                <a:lnTo>
                  <a:pt x="2774876" y="58428"/>
                </a:lnTo>
                <a:lnTo>
                  <a:pt x="2799472" y="58428"/>
                </a:lnTo>
                <a:lnTo>
                  <a:pt x="2823928" y="58428"/>
                </a:lnTo>
                <a:lnTo>
                  <a:pt x="2848323" y="58428"/>
                </a:lnTo>
                <a:lnTo>
                  <a:pt x="2872690" y="57617"/>
                </a:lnTo>
                <a:lnTo>
                  <a:pt x="2897045" y="54551"/>
                </a:lnTo>
                <a:lnTo>
                  <a:pt x="2921394" y="52648"/>
                </a:lnTo>
                <a:lnTo>
                  <a:pt x="2945741" y="51801"/>
                </a:lnTo>
                <a:lnTo>
                  <a:pt x="2981449" y="51326"/>
                </a:lnTo>
                <a:lnTo>
                  <a:pt x="3013759" y="50372"/>
                </a:lnTo>
                <a:lnTo>
                  <a:pt x="3048669" y="46123"/>
                </a:lnTo>
                <a:lnTo>
                  <a:pt x="3084710" y="44503"/>
                </a:lnTo>
                <a:lnTo>
                  <a:pt x="3121087" y="43212"/>
                </a:lnTo>
                <a:lnTo>
                  <a:pt x="3157562" y="38862"/>
                </a:lnTo>
                <a:lnTo>
                  <a:pt x="3193256" y="36401"/>
                </a:lnTo>
                <a:lnTo>
                  <a:pt x="3225562" y="31704"/>
                </a:lnTo>
                <a:lnTo>
                  <a:pt x="3260471" y="29952"/>
                </a:lnTo>
                <a:lnTo>
                  <a:pt x="3295701" y="28621"/>
                </a:lnTo>
                <a:lnTo>
                  <a:pt x="3327869" y="24260"/>
                </a:lnTo>
                <a:lnTo>
                  <a:pt x="3361926" y="22606"/>
                </a:lnTo>
                <a:lnTo>
                  <a:pt x="3393747" y="21306"/>
                </a:lnTo>
                <a:lnTo>
                  <a:pt x="3428512" y="16952"/>
                </a:lnTo>
                <a:lnTo>
                  <a:pt x="3464511" y="15302"/>
                </a:lnTo>
                <a:lnTo>
                  <a:pt x="3500063" y="14001"/>
                </a:lnTo>
                <a:lnTo>
                  <a:pt x="3532327" y="9649"/>
                </a:lnTo>
                <a:lnTo>
                  <a:pt x="3567224" y="7998"/>
                </a:lnTo>
                <a:lnTo>
                  <a:pt x="3602450" y="6698"/>
                </a:lnTo>
                <a:lnTo>
                  <a:pt x="3634617" y="2345"/>
                </a:lnTo>
                <a:lnTo>
                  <a:pt x="3668674" y="695"/>
                </a:lnTo>
                <a:lnTo>
                  <a:pt x="3700495" y="206"/>
                </a:lnTo>
                <a:lnTo>
                  <a:pt x="3734449" y="61"/>
                </a:lnTo>
                <a:lnTo>
                  <a:pt x="3765427" y="19"/>
                </a:lnTo>
                <a:lnTo>
                  <a:pt x="3795165" y="5"/>
                </a:lnTo>
                <a:lnTo>
                  <a:pt x="3825346" y="2"/>
                </a:lnTo>
                <a:lnTo>
                  <a:pt x="3858813" y="1"/>
                </a:lnTo>
                <a:lnTo>
                  <a:pt x="3890459" y="0"/>
                </a:lnTo>
                <a:lnTo>
                  <a:pt x="3925174" y="0"/>
                </a:lnTo>
                <a:lnTo>
                  <a:pt x="3960345" y="812"/>
                </a:lnTo>
                <a:lnTo>
                  <a:pt x="3991685" y="5019"/>
                </a:lnTo>
                <a:lnTo>
                  <a:pt x="4022340" y="6627"/>
                </a:lnTo>
                <a:lnTo>
                  <a:pt x="4055948" y="7914"/>
                </a:lnTo>
                <a:lnTo>
                  <a:pt x="4086826" y="12264"/>
                </a:lnTo>
                <a:lnTo>
                  <a:pt x="4117344" y="14724"/>
                </a:lnTo>
                <a:lnTo>
                  <a:pt x="4150911" y="19420"/>
                </a:lnTo>
                <a:lnTo>
                  <a:pt x="4181776" y="21173"/>
                </a:lnTo>
                <a:lnTo>
                  <a:pt x="4212291" y="22504"/>
                </a:lnTo>
                <a:lnTo>
                  <a:pt x="4245858" y="26865"/>
                </a:lnTo>
                <a:lnTo>
                  <a:pt x="4276722" y="29330"/>
                </a:lnTo>
                <a:lnTo>
                  <a:pt x="4307237" y="34027"/>
                </a:lnTo>
                <a:lnTo>
                  <a:pt x="4340803" y="36592"/>
                </a:lnTo>
                <a:lnTo>
                  <a:pt x="4371668" y="41318"/>
                </a:lnTo>
                <a:lnTo>
                  <a:pt x="4402182" y="43080"/>
                </a:lnTo>
                <a:lnTo>
                  <a:pt x="4435749" y="44413"/>
                </a:lnTo>
                <a:lnTo>
                  <a:pt x="4466613" y="48776"/>
                </a:lnTo>
                <a:lnTo>
                  <a:pt x="4497129" y="51240"/>
                </a:lnTo>
                <a:lnTo>
                  <a:pt x="4530695" y="55938"/>
                </a:lnTo>
                <a:lnTo>
                  <a:pt x="4561559" y="58502"/>
                </a:lnTo>
                <a:lnTo>
                  <a:pt x="4592074" y="63229"/>
                </a:lnTo>
                <a:lnTo>
                  <a:pt x="4625640" y="64990"/>
                </a:lnTo>
                <a:lnTo>
                  <a:pt x="4657316" y="65512"/>
                </a:lnTo>
                <a:lnTo>
                  <a:pt x="4691227" y="66478"/>
                </a:lnTo>
                <a:lnTo>
                  <a:pt x="4723005" y="70732"/>
                </a:lnTo>
                <a:lnTo>
                  <a:pt x="4756946" y="72353"/>
                </a:lnTo>
                <a:lnTo>
                  <a:pt x="4788732" y="72833"/>
                </a:lnTo>
                <a:lnTo>
                  <a:pt x="4822676" y="73787"/>
                </a:lnTo>
                <a:lnTo>
                  <a:pt x="4853653" y="78037"/>
                </a:lnTo>
                <a:lnTo>
                  <a:pt x="4884200" y="80468"/>
                </a:lnTo>
                <a:lnTo>
                  <a:pt x="4917777" y="85156"/>
                </a:lnTo>
                <a:lnTo>
                  <a:pt x="4949455" y="87717"/>
                </a:lnTo>
                <a:lnTo>
                  <a:pt x="4984179" y="93255"/>
                </a:lnTo>
                <a:lnTo>
                  <a:pt x="5019353" y="99224"/>
                </a:lnTo>
                <a:lnTo>
                  <a:pt x="5051506" y="102164"/>
                </a:lnTo>
                <a:lnTo>
                  <a:pt x="5085558" y="107814"/>
                </a:lnTo>
                <a:lnTo>
                  <a:pt x="5116566" y="113817"/>
                </a:lnTo>
                <a:lnTo>
                  <a:pt x="5147123" y="116767"/>
                </a:lnTo>
                <a:lnTo>
                  <a:pt x="5180702" y="121609"/>
                </a:lnTo>
                <a:lnTo>
                  <a:pt x="5211570" y="124216"/>
                </a:lnTo>
                <a:lnTo>
                  <a:pt x="5242086" y="129767"/>
                </a:lnTo>
                <a:lnTo>
                  <a:pt x="5276465" y="136551"/>
                </a:lnTo>
                <a:lnTo>
                  <a:pt x="5311537" y="143700"/>
                </a:lnTo>
                <a:lnTo>
                  <a:pt x="5343659" y="150959"/>
                </a:lnTo>
                <a:lnTo>
                  <a:pt x="5377702" y="157437"/>
                </a:lnTo>
                <a:lnTo>
                  <a:pt x="5408708" y="160529"/>
                </a:lnTo>
                <a:lnTo>
                  <a:pt x="5438452" y="166224"/>
                </a:lnTo>
                <a:lnTo>
                  <a:pt x="5468635" y="173051"/>
                </a:lnTo>
                <a:lnTo>
                  <a:pt x="5502104" y="180213"/>
                </a:lnTo>
                <a:lnTo>
                  <a:pt x="5532939" y="187475"/>
                </a:lnTo>
                <a:lnTo>
                  <a:pt x="5562633" y="194766"/>
                </a:lnTo>
                <a:lnTo>
                  <a:pt x="5591990" y="202066"/>
                </a:lnTo>
                <a:lnTo>
                  <a:pt x="5621246" y="209368"/>
                </a:lnTo>
                <a:lnTo>
                  <a:pt x="5650472" y="215860"/>
                </a:lnTo>
                <a:lnTo>
                  <a:pt x="5679690" y="218955"/>
                </a:lnTo>
                <a:lnTo>
                  <a:pt x="5708905" y="223840"/>
                </a:lnTo>
                <a:lnTo>
                  <a:pt x="5738119" y="226459"/>
                </a:lnTo>
                <a:lnTo>
                  <a:pt x="5767334" y="232014"/>
                </a:lnTo>
                <a:lnTo>
                  <a:pt x="5796548" y="237988"/>
                </a:lnTo>
                <a:lnTo>
                  <a:pt x="5824950" y="240119"/>
                </a:lnTo>
                <a:lnTo>
                  <a:pt x="5858933" y="243003"/>
                </a:lnTo>
                <a:lnTo>
                  <a:pt x="5892786" y="247269"/>
                </a:lnTo>
                <a:lnTo>
                  <a:pt x="5928747" y="253131"/>
                </a:lnTo>
                <a:lnTo>
                  <a:pt x="5964944" y="255131"/>
                </a:lnTo>
                <a:lnTo>
                  <a:pt x="5999655" y="259403"/>
                </a:lnTo>
                <a:lnTo>
                  <a:pt x="6031939" y="262230"/>
                </a:lnTo>
                <a:lnTo>
                  <a:pt x="6061760" y="262789"/>
                </a:lnTo>
                <a:lnTo>
                  <a:pt x="6097595" y="262908"/>
                </a:lnTo>
                <a:lnTo>
                  <a:pt x="6128653" y="262924"/>
                </a:lnTo>
                <a:lnTo>
                  <a:pt x="6161385" y="256638"/>
                </a:lnTo>
                <a:lnTo>
                  <a:pt x="6194975" y="255682"/>
                </a:lnTo>
                <a:lnTo>
                  <a:pt x="6229873" y="255624"/>
                </a:lnTo>
                <a:lnTo>
                  <a:pt x="6254234" y="255623"/>
                </a:lnTo>
                <a:lnTo>
                  <a:pt x="6259104" y="257787"/>
                </a:lnTo>
                <a:lnTo>
                  <a:pt x="6263973" y="260642"/>
                </a:lnTo>
                <a:lnTo>
                  <a:pt x="6272268" y="262626"/>
                </a:lnTo>
                <a:lnTo>
                  <a:pt x="6281014" y="262927"/>
                </a:lnTo>
              </a:path>
            </a:pathLst>
          </a:cu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621</Words>
  <Application>Microsoft Office PowerPoint</Application>
  <PresentationFormat>On-screen Show (4:3)</PresentationFormat>
  <Paragraphs>149</Paragraphs>
  <Slides>38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Lucida Console</vt:lpstr>
      <vt:lpstr>Wingdings</vt:lpstr>
      <vt:lpstr>Office Theme</vt:lpstr>
      <vt:lpstr>Equation</vt:lpstr>
      <vt:lpstr>Autoregressive Integrated Moving Average (ARIMA) Models  Part 1 </vt:lpstr>
      <vt:lpstr>Introduction</vt:lpstr>
      <vt:lpstr>White noise</vt:lpstr>
      <vt:lpstr>White noise</vt:lpstr>
      <vt:lpstr>White noise</vt:lpstr>
      <vt:lpstr>White noise series - acf</vt:lpstr>
      <vt:lpstr>5.2 Linear Models for Stationary Time Series</vt:lpstr>
      <vt:lpstr>Stationarity</vt:lpstr>
      <vt:lpstr>Stationarity</vt:lpstr>
      <vt:lpstr>Some Examples </vt:lpstr>
      <vt:lpstr>Some Examples </vt:lpstr>
      <vt:lpstr>Stationary Time Series</vt:lpstr>
      <vt:lpstr>Linear Filter</vt:lpstr>
      <vt:lpstr>If Input is White Noise</vt:lpstr>
      <vt:lpstr>Using the Backshift Operator</vt:lpstr>
      <vt:lpstr>Wold’s Decomposition Theorem</vt:lpstr>
      <vt:lpstr>How useful is this?</vt:lpstr>
      <vt:lpstr>Maybe we should consider some special cases:</vt:lpstr>
      <vt:lpstr>Section 5.3 Finite Order Moving Average Processes - Ma(q)</vt:lpstr>
      <vt:lpstr>Some Properties</vt:lpstr>
      <vt:lpstr>Some Properties</vt:lpstr>
      <vt:lpstr>Some Properties</vt:lpstr>
      <vt:lpstr>Some Properties</vt:lpstr>
      <vt:lpstr>Autocorrelation Function of MA(q)</vt:lpstr>
      <vt:lpstr>Autocorrelation Function of MA(q)</vt:lpstr>
      <vt:lpstr>Sample ACF</vt:lpstr>
      <vt:lpstr>First-Order Moving Average Process MA(1)</vt:lpstr>
      <vt:lpstr>PowerPoint Presentation</vt:lpstr>
      <vt:lpstr>PowerPoint Presentation</vt:lpstr>
      <vt:lpstr>Second-Order Moving Average Process MA(2)</vt:lpstr>
      <vt:lpstr>An Example</vt:lpstr>
      <vt:lpstr>Simulation MA(3) process</vt:lpstr>
      <vt:lpstr>Time plot MA(3) </vt:lpstr>
      <vt:lpstr>Correlogram MA(3)</vt:lpstr>
      <vt:lpstr>PowerPoint Presentation</vt:lpstr>
      <vt:lpstr>Joint test for autocorrelation</vt:lpstr>
      <vt:lpstr>Model fitted to simulated series</vt:lpstr>
      <vt:lpstr>PowerPoint Presentation</vt:lpstr>
    </vt:vector>
  </TitlesOfParts>
  <Company>Bentley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Integrated Moving Average (ARIMA) Models  Part 1</dc:title>
  <dc:creator>Changpetch, Pannapa</dc:creator>
  <cp:lastModifiedBy>SMIPOD</cp:lastModifiedBy>
  <cp:revision>24</cp:revision>
  <dcterms:created xsi:type="dcterms:W3CDTF">2016-10-17T05:43:20Z</dcterms:created>
  <dcterms:modified xsi:type="dcterms:W3CDTF">2018-03-01T00:22:10Z</dcterms:modified>
</cp:coreProperties>
</file>