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0" r:id="rId3"/>
    <p:sldId id="359" r:id="rId4"/>
    <p:sldId id="260" r:id="rId5"/>
    <p:sldId id="268" r:id="rId6"/>
    <p:sldId id="360" r:id="rId7"/>
    <p:sldId id="356" r:id="rId8"/>
    <p:sldId id="361" r:id="rId9"/>
    <p:sldId id="357" r:id="rId10"/>
    <p:sldId id="353" r:id="rId11"/>
    <p:sldId id="362" r:id="rId12"/>
    <p:sldId id="358" r:id="rId13"/>
    <p:sldId id="363" r:id="rId14"/>
    <p:sldId id="364" r:id="rId15"/>
    <p:sldId id="365" r:id="rId16"/>
    <p:sldId id="366" r:id="rId17"/>
    <p:sldId id="355" r:id="rId18"/>
    <p:sldId id="25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1D8DE5"/>
    <a:srgbClr val="2194EE"/>
    <a:srgbClr val="299FFE"/>
    <a:srgbClr val="1983D7"/>
    <a:srgbClr val="1984D8"/>
    <a:srgbClr val="1780D4"/>
    <a:srgbClr val="1261A2"/>
    <a:srgbClr val="2294EE"/>
    <a:srgbClr val="165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92899" autoAdjust="0"/>
  </p:normalViewPr>
  <p:slideViewPr>
    <p:cSldViewPr snapToGrid="0" snapToObjects="1">
      <p:cViewPr varScale="1">
        <p:scale>
          <a:sx n="65" d="100"/>
          <a:sy n="65" d="100"/>
        </p:scale>
        <p:origin x="44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8011"/>
    </p:cViewPr>
  </p:sorterViewPr>
  <p:notesViewPr>
    <p:cSldViewPr snapToGrid="0" snapToObjects="1">
      <p:cViewPr varScale="1">
        <p:scale>
          <a:sx n="53" d="100"/>
          <a:sy n="53" d="100"/>
        </p:scale>
        <p:origin x="2648" y="5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658124-D0EF-48E4-A635-2C976C51D221}" type="doc">
      <dgm:prSet loTypeId="urn:microsoft.com/office/officeart/2005/8/layout/hierarchy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F7DEA-4837-49BC-8D38-91F392627BDF}">
      <dgm:prSet phldrT="[Text]"/>
      <dgm:spPr/>
      <dgm:t>
        <a:bodyPr/>
        <a:lstStyle/>
        <a:p>
          <a:r>
            <a:rPr lang="en-US" dirty="0" smtClean="0"/>
            <a:t>Digital Preservation</a:t>
          </a:r>
          <a:endParaRPr lang="en-US" dirty="0"/>
        </a:p>
      </dgm:t>
    </dgm:pt>
    <dgm:pt modelId="{0AC68515-0AF9-4E93-A54B-BADD14AB8486}" type="parTrans" cxnId="{D4476CF3-671E-4B0F-83F0-1F90B2DE0A23}">
      <dgm:prSet/>
      <dgm:spPr/>
      <dgm:t>
        <a:bodyPr/>
        <a:lstStyle/>
        <a:p>
          <a:endParaRPr lang="en-US"/>
        </a:p>
      </dgm:t>
    </dgm:pt>
    <dgm:pt modelId="{7EFC924E-9536-47BC-9051-1F7D87410A11}" type="sibTrans" cxnId="{D4476CF3-671E-4B0F-83F0-1F90B2DE0A23}">
      <dgm:prSet/>
      <dgm:spPr/>
      <dgm:t>
        <a:bodyPr/>
        <a:lstStyle/>
        <a:p>
          <a:endParaRPr lang="en-US"/>
        </a:p>
      </dgm:t>
    </dgm:pt>
    <dgm:pt modelId="{FCCEAEF5-CDB5-49E0-8EBC-A27C340393CF}">
      <dgm:prSet phldrT="[Text]" custT="1"/>
      <dgm:spPr/>
      <dgm:t>
        <a:bodyPr/>
        <a:lstStyle/>
        <a:p>
          <a:r>
            <a:rPr lang="en-US" sz="2400" dirty="0" smtClean="0"/>
            <a:t>Storage of data</a:t>
          </a:r>
        </a:p>
        <a:p>
          <a:r>
            <a:rPr lang="en-US" sz="2400" dirty="0" smtClean="0"/>
            <a:t>Ability to reproduce data</a:t>
          </a:r>
          <a:endParaRPr lang="en-US" sz="2400" dirty="0"/>
        </a:p>
      </dgm:t>
    </dgm:pt>
    <dgm:pt modelId="{2C525718-F61C-4598-9228-E6510392D649}" type="parTrans" cxnId="{B2CD2495-C37C-4BBE-9D40-01D1BD8FE3A1}">
      <dgm:prSet/>
      <dgm:spPr/>
      <dgm:t>
        <a:bodyPr/>
        <a:lstStyle/>
        <a:p>
          <a:endParaRPr lang="en-US"/>
        </a:p>
      </dgm:t>
    </dgm:pt>
    <dgm:pt modelId="{F31DB45A-0A24-41D0-9C7B-83E3499D18A5}" type="sibTrans" cxnId="{B2CD2495-C37C-4BBE-9D40-01D1BD8FE3A1}">
      <dgm:prSet/>
      <dgm:spPr/>
      <dgm:t>
        <a:bodyPr/>
        <a:lstStyle/>
        <a:p>
          <a:endParaRPr lang="en-US"/>
        </a:p>
      </dgm:t>
    </dgm:pt>
    <dgm:pt modelId="{D18C600F-6DBD-4CFB-815F-AACC7BA74F05}">
      <dgm:prSet phldrT="[Text]" custT="1"/>
      <dgm:spPr/>
      <dgm:t>
        <a:bodyPr/>
        <a:lstStyle/>
        <a:p>
          <a:r>
            <a:rPr lang="en-US" sz="2400" dirty="0" smtClean="0"/>
            <a:t>Precondition of data curation</a:t>
          </a:r>
          <a:endParaRPr lang="en-US" sz="2400" dirty="0"/>
        </a:p>
      </dgm:t>
    </dgm:pt>
    <dgm:pt modelId="{D803EEE8-5ED5-4BE2-B509-EDDDD6AE25F5}" type="parTrans" cxnId="{34D80F1D-783C-4E72-88F3-E20503421267}">
      <dgm:prSet/>
      <dgm:spPr/>
      <dgm:t>
        <a:bodyPr/>
        <a:lstStyle/>
        <a:p>
          <a:endParaRPr lang="en-US"/>
        </a:p>
      </dgm:t>
    </dgm:pt>
    <dgm:pt modelId="{FCF71E10-8113-41E2-9B14-0DF197B04944}" type="sibTrans" cxnId="{34D80F1D-783C-4E72-88F3-E20503421267}">
      <dgm:prSet/>
      <dgm:spPr/>
      <dgm:t>
        <a:bodyPr/>
        <a:lstStyle/>
        <a:p>
          <a:endParaRPr lang="en-US"/>
        </a:p>
      </dgm:t>
    </dgm:pt>
    <dgm:pt modelId="{8AF3F777-5558-4485-B328-A470CAF7B63B}">
      <dgm:prSet phldrT="[Text]"/>
      <dgm:spPr/>
      <dgm:t>
        <a:bodyPr/>
        <a:lstStyle/>
        <a:p>
          <a:r>
            <a:rPr lang="en-US" dirty="0" smtClean="0"/>
            <a:t>Data Curation</a:t>
          </a:r>
          <a:endParaRPr lang="en-US" dirty="0"/>
        </a:p>
      </dgm:t>
    </dgm:pt>
    <dgm:pt modelId="{2835C82A-7ABF-46A1-B5B1-1980529EC6EC}" type="parTrans" cxnId="{EF101335-6C13-4C59-956D-B9C87885DFC5}">
      <dgm:prSet/>
      <dgm:spPr/>
      <dgm:t>
        <a:bodyPr/>
        <a:lstStyle/>
        <a:p>
          <a:endParaRPr lang="en-US"/>
        </a:p>
      </dgm:t>
    </dgm:pt>
    <dgm:pt modelId="{0487DD44-64A2-488E-84B0-A8B1AFDA9A29}" type="sibTrans" cxnId="{EF101335-6C13-4C59-956D-B9C87885DFC5}">
      <dgm:prSet/>
      <dgm:spPr/>
      <dgm:t>
        <a:bodyPr/>
        <a:lstStyle/>
        <a:p>
          <a:endParaRPr lang="en-US"/>
        </a:p>
      </dgm:t>
    </dgm:pt>
    <dgm:pt modelId="{F7519DA7-5532-4A56-9D90-F95F1E067178}">
      <dgm:prSet phldrT="[Text]" custT="1"/>
      <dgm:spPr/>
      <dgm:t>
        <a:bodyPr/>
        <a:lstStyle/>
        <a:p>
          <a:pPr algn="ctr"/>
          <a:r>
            <a:rPr lang="en-US" sz="2400" dirty="0" smtClean="0"/>
            <a:t>Accessible and reusable throughout lifecycle</a:t>
          </a:r>
          <a:endParaRPr lang="en-US" sz="2400" dirty="0"/>
        </a:p>
      </dgm:t>
    </dgm:pt>
    <dgm:pt modelId="{6EBAFD92-C0F8-4722-9463-BFB4169E36AC}" type="parTrans" cxnId="{44018CE5-335F-475F-BC44-EB5955D9A498}">
      <dgm:prSet/>
      <dgm:spPr/>
      <dgm:t>
        <a:bodyPr/>
        <a:lstStyle/>
        <a:p>
          <a:endParaRPr lang="en-US"/>
        </a:p>
      </dgm:t>
    </dgm:pt>
    <dgm:pt modelId="{03087303-7CA8-4A07-9617-0006E48C5FB9}" type="sibTrans" cxnId="{44018CE5-335F-475F-BC44-EB5955D9A498}">
      <dgm:prSet/>
      <dgm:spPr/>
      <dgm:t>
        <a:bodyPr/>
        <a:lstStyle/>
        <a:p>
          <a:endParaRPr lang="en-US"/>
        </a:p>
      </dgm:t>
    </dgm:pt>
    <dgm:pt modelId="{56F237DE-94F2-4762-A268-B6D4CF2F3A5D}">
      <dgm:prSet phldrT="[Text]" custT="1"/>
      <dgm:spPr/>
      <dgm:t>
        <a:bodyPr/>
        <a:lstStyle/>
        <a:p>
          <a:r>
            <a:rPr lang="en-US" sz="2400" dirty="0" smtClean="0"/>
            <a:t>Encompass </a:t>
          </a:r>
          <a:r>
            <a:rPr lang="en-US" sz="2400" dirty="0" smtClean="0"/>
            <a:t>digital preservation</a:t>
          </a:r>
          <a:endParaRPr lang="en-US" sz="2400" dirty="0"/>
        </a:p>
      </dgm:t>
    </dgm:pt>
    <dgm:pt modelId="{7FB6A0FC-B23B-4627-816A-BF7548FD9AE5}" type="parTrans" cxnId="{FDFDC316-9C05-4CC1-9751-611E2CC185D2}">
      <dgm:prSet/>
      <dgm:spPr/>
      <dgm:t>
        <a:bodyPr/>
        <a:lstStyle/>
        <a:p>
          <a:endParaRPr lang="en-US"/>
        </a:p>
      </dgm:t>
    </dgm:pt>
    <dgm:pt modelId="{BA63051C-7EEA-4D4B-AC19-E14863C107AB}" type="sibTrans" cxnId="{FDFDC316-9C05-4CC1-9751-611E2CC185D2}">
      <dgm:prSet/>
      <dgm:spPr/>
      <dgm:t>
        <a:bodyPr/>
        <a:lstStyle/>
        <a:p>
          <a:endParaRPr lang="en-US"/>
        </a:p>
      </dgm:t>
    </dgm:pt>
    <dgm:pt modelId="{AECEB35B-B42F-4CB4-933A-17F296D59729}" type="pres">
      <dgm:prSet presAssocID="{54658124-D0EF-48E4-A635-2C976C51D22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F92568D-5866-4F8C-8ABC-DF17D6C86A47}" type="pres">
      <dgm:prSet presAssocID="{C41F7DEA-4837-49BC-8D38-91F392627BDF}" presName="root" presStyleCnt="0"/>
      <dgm:spPr/>
    </dgm:pt>
    <dgm:pt modelId="{0423F506-6810-4912-9EAD-7569AFD72BAD}" type="pres">
      <dgm:prSet presAssocID="{C41F7DEA-4837-49BC-8D38-91F392627BDF}" presName="rootComposite" presStyleCnt="0"/>
      <dgm:spPr/>
    </dgm:pt>
    <dgm:pt modelId="{001F278D-F965-4C20-90F7-24BCE291BDB4}" type="pres">
      <dgm:prSet presAssocID="{C41F7DEA-4837-49BC-8D38-91F392627BDF}" presName="rootText" presStyleLbl="node1" presStyleIdx="0" presStyleCnt="2"/>
      <dgm:spPr/>
      <dgm:t>
        <a:bodyPr/>
        <a:lstStyle/>
        <a:p>
          <a:endParaRPr lang="en-US"/>
        </a:p>
      </dgm:t>
    </dgm:pt>
    <dgm:pt modelId="{5B6E518D-E357-4EC1-92CF-E1377934B20E}" type="pres">
      <dgm:prSet presAssocID="{C41F7DEA-4837-49BC-8D38-91F392627BDF}" presName="rootConnector" presStyleLbl="node1" presStyleIdx="0" presStyleCnt="2"/>
      <dgm:spPr/>
      <dgm:t>
        <a:bodyPr/>
        <a:lstStyle/>
        <a:p>
          <a:endParaRPr lang="en-US"/>
        </a:p>
      </dgm:t>
    </dgm:pt>
    <dgm:pt modelId="{8F71553D-80CD-45A3-8224-794A97016F40}" type="pres">
      <dgm:prSet presAssocID="{C41F7DEA-4837-49BC-8D38-91F392627BDF}" presName="childShape" presStyleCnt="0"/>
      <dgm:spPr/>
    </dgm:pt>
    <dgm:pt modelId="{1FA3BB02-35CE-4054-B877-0DA898FC5644}" type="pres">
      <dgm:prSet presAssocID="{2C525718-F61C-4598-9228-E6510392D649}" presName="Name13" presStyleLbl="parChTrans1D2" presStyleIdx="0" presStyleCnt="4"/>
      <dgm:spPr/>
      <dgm:t>
        <a:bodyPr/>
        <a:lstStyle/>
        <a:p>
          <a:endParaRPr lang="en-US"/>
        </a:p>
      </dgm:t>
    </dgm:pt>
    <dgm:pt modelId="{0FF107EC-8F84-406A-88AB-3CEBB4A8B838}" type="pres">
      <dgm:prSet presAssocID="{FCCEAEF5-CDB5-49E0-8EBC-A27C340393CF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A24F3-9862-462A-84F0-769999970FBD}" type="pres">
      <dgm:prSet presAssocID="{D803EEE8-5ED5-4BE2-B509-EDDDD6AE25F5}" presName="Name13" presStyleLbl="parChTrans1D2" presStyleIdx="1" presStyleCnt="4"/>
      <dgm:spPr/>
      <dgm:t>
        <a:bodyPr/>
        <a:lstStyle/>
        <a:p>
          <a:endParaRPr lang="en-US"/>
        </a:p>
      </dgm:t>
    </dgm:pt>
    <dgm:pt modelId="{69F36CFC-BF3C-4863-AF41-6511F391B188}" type="pres">
      <dgm:prSet presAssocID="{D18C600F-6DBD-4CFB-815F-AACC7BA74F05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E59806-59D7-433B-BEE8-81475B29F862}" type="pres">
      <dgm:prSet presAssocID="{8AF3F777-5558-4485-B328-A470CAF7B63B}" presName="root" presStyleCnt="0"/>
      <dgm:spPr/>
    </dgm:pt>
    <dgm:pt modelId="{BADD16C6-95BF-4EE2-9CA4-250426FF7BAC}" type="pres">
      <dgm:prSet presAssocID="{8AF3F777-5558-4485-B328-A470CAF7B63B}" presName="rootComposite" presStyleCnt="0"/>
      <dgm:spPr/>
    </dgm:pt>
    <dgm:pt modelId="{8A9E34FE-2A56-40DC-ABF7-3921F385B659}" type="pres">
      <dgm:prSet presAssocID="{8AF3F777-5558-4485-B328-A470CAF7B63B}" presName="rootText" presStyleLbl="node1" presStyleIdx="1" presStyleCnt="2"/>
      <dgm:spPr/>
      <dgm:t>
        <a:bodyPr/>
        <a:lstStyle/>
        <a:p>
          <a:endParaRPr lang="en-US"/>
        </a:p>
      </dgm:t>
    </dgm:pt>
    <dgm:pt modelId="{FD3616D3-1167-451A-B6E2-993F4B43B670}" type="pres">
      <dgm:prSet presAssocID="{8AF3F777-5558-4485-B328-A470CAF7B63B}" presName="rootConnector" presStyleLbl="node1" presStyleIdx="1" presStyleCnt="2"/>
      <dgm:spPr/>
      <dgm:t>
        <a:bodyPr/>
        <a:lstStyle/>
        <a:p>
          <a:endParaRPr lang="en-US"/>
        </a:p>
      </dgm:t>
    </dgm:pt>
    <dgm:pt modelId="{6C7FDA13-D7E2-4A59-B2EC-6F6EC2B91BCA}" type="pres">
      <dgm:prSet presAssocID="{8AF3F777-5558-4485-B328-A470CAF7B63B}" presName="childShape" presStyleCnt="0"/>
      <dgm:spPr/>
    </dgm:pt>
    <dgm:pt modelId="{A0225F32-24AC-4F10-8542-95D4AA2E1B14}" type="pres">
      <dgm:prSet presAssocID="{6EBAFD92-C0F8-4722-9463-BFB4169E36AC}" presName="Name13" presStyleLbl="parChTrans1D2" presStyleIdx="2" presStyleCnt="4"/>
      <dgm:spPr/>
      <dgm:t>
        <a:bodyPr/>
        <a:lstStyle/>
        <a:p>
          <a:endParaRPr lang="en-US"/>
        </a:p>
      </dgm:t>
    </dgm:pt>
    <dgm:pt modelId="{840418C6-642C-4636-A4FF-AFAD9F643081}" type="pres">
      <dgm:prSet presAssocID="{F7519DA7-5532-4A56-9D90-F95F1E067178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38E442-FD50-40DB-A388-4B9B56031B56}" type="pres">
      <dgm:prSet presAssocID="{7FB6A0FC-B23B-4627-816A-BF7548FD9AE5}" presName="Name13" presStyleLbl="parChTrans1D2" presStyleIdx="3" presStyleCnt="4"/>
      <dgm:spPr/>
      <dgm:t>
        <a:bodyPr/>
        <a:lstStyle/>
        <a:p>
          <a:endParaRPr lang="en-US"/>
        </a:p>
      </dgm:t>
    </dgm:pt>
    <dgm:pt modelId="{354EB6B2-0CBD-4AA8-88C6-382DD086BB28}" type="pres">
      <dgm:prSet presAssocID="{56F237DE-94F2-4762-A268-B6D4CF2F3A5D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D9E101-7FBA-4D14-918C-D89E50CCD33E}" type="presOf" srcId="{D803EEE8-5ED5-4BE2-B509-EDDDD6AE25F5}" destId="{769A24F3-9862-462A-84F0-769999970FBD}" srcOrd="0" destOrd="0" presId="urn:microsoft.com/office/officeart/2005/8/layout/hierarchy3"/>
    <dgm:cxn modelId="{59126B27-EA20-4A2A-A4C7-4BCE2AECF7C2}" type="presOf" srcId="{56F237DE-94F2-4762-A268-B6D4CF2F3A5D}" destId="{354EB6B2-0CBD-4AA8-88C6-382DD086BB28}" srcOrd="0" destOrd="0" presId="urn:microsoft.com/office/officeart/2005/8/layout/hierarchy3"/>
    <dgm:cxn modelId="{99AB8274-2A16-48D4-8E85-4E115C4A72A4}" type="presOf" srcId="{7FB6A0FC-B23B-4627-816A-BF7548FD9AE5}" destId="{C538E442-FD50-40DB-A388-4B9B56031B56}" srcOrd="0" destOrd="0" presId="urn:microsoft.com/office/officeart/2005/8/layout/hierarchy3"/>
    <dgm:cxn modelId="{833976CB-7D5A-4A91-9387-4C08B7E22C32}" type="presOf" srcId="{8AF3F777-5558-4485-B328-A470CAF7B63B}" destId="{8A9E34FE-2A56-40DC-ABF7-3921F385B659}" srcOrd="0" destOrd="0" presId="urn:microsoft.com/office/officeart/2005/8/layout/hierarchy3"/>
    <dgm:cxn modelId="{0F7CE483-38C6-4C5D-B129-B610A6DEB9E0}" type="presOf" srcId="{6EBAFD92-C0F8-4722-9463-BFB4169E36AC}" destId="{A0225F32-24AC-4F10-8542-95D4AA2E1B14}" srcOrd="0" destOrd="0" presId="urn:microsoft.com/office/officeart/2005/8/layout/hierarchy3"/>
    <dgm:cxn modelId="{8EC8C93B-F4DC-4A9E-BCED-2078B8A761F7}" type="presOf" srcId="{C41F7DEA-4837-49BC-8D38-91F392627BDF}" destId="{001F278D-F965-4C20-90F7-24BCE291BDB4}" srcOrd="0" destOrd="0" presId="urn:microsoft.com/office/officeart/2005/8/layout/hierarchy3"/>
    <dgm:cxn modelId="{44018CE5-335F-475F-BC44-EB5955D9A498}" srcId="{8AF3F777-5558-4485-B328-A470CAF7B63B}" destId="{F7519DA7-5532-4A56-9D90-F95F1E067178}" srcOrd="0" destOrd="0" parTransId="{6EBAFD92-C0F8-4722-9463-BFB4169E36AC}" sibTransId="{03087303-7CA8-4A07-9617-0006E48C5FB9}"/>
    <dgm:cxn modelId="{EF101335-6C13-4C59-956D-B9C87885DFC5}" srcId="{54658124-D0EF-48E4-A635-2C976C51D221}" destId="{8AF3F777-5558-4485-B328-A470CAF7B63B}" srcOrd="1" destOrd="0" parTransId="{2835C82A-7ABF-46A1-B5B1-1980529EC6EC}" sibTransId="{0487DD44-64A2-488E-84B0-A8B1AFDA9A29}"/>
    <dgm:cxn modelId="{34D80F1D-783C-4E72-88F3-E20503421267}" srcId="{C41F7DEA-4837-49BC-8D38-91F392627BDF}" destId="{D18C600F-6DBD-4CFB-815F-AACC7BA74F05}" srcOrd="1" destOrd="0" parTransId="{D803EEE8-5ED5-4BE2-B509-EDDDD6AE25F5}" sibTransId="{FCF71E10-8113-41E2-9B14-0DF197B04944}"/>
    <dgm:cxn modelId="{D4687195-B0DB-4007-AB74-D4A7797165FA}" type="presOf" srcId="{8AF3F777-5558-4485-B328-A470CAF7B63B}" destId="{FD3616D3-1167-451A-B6E2-993F4B43B670}" srcOrd="1" destOrd="0" presId="urn:microsoft.com/office/officeart/2005/8/layout/hierarchy3"/>
    <dgm:cxn modelId="{51ED8218-ED45-49C1-9382-EA7C7140A636}" type="presOf" srcId="{2C525718-F61C-4598-9228-E6510392D649}" destId="{1FA3BB02-35CE-4054-B877-0DA898FC5644}" srcOrd="0" destOrd="0" presId="urn:microsoft.com/office/officeart/2005/8/layout/hierarchy3"/>
    <dgm:cxn modelId="{519E6B25-E15F-4E27-98A9-458448551061}" type="presOf" srcId="{54658124-D0EF-48E4-A635-2C976C51D221}" destId="{AECEB35B-B42F-4CB4-933A-17F296D59729}" srcOrd="0" destOrd="0" presId="urn:microsoft.com/office/officeart/2005/8/layout/hierarchy3"/>
    <dgm:cxn modelId="{780051A2-EAEA-4630-9A41-D25EFED431F8}" type="presOf" srcId="{C41F7DEA-4837-49BC-8D38-91F392627BDF}" destId="{5B6E518D-E357-4EC1-92CF-E1377934B20E}" srcOrd="1" destOrd="0" presId="urn:microsoft.com/office/officeart/2005/8/layout/hierarchy3"/>
    <dgm:cxn modelId="{B7B76F7C-6EC8-428B-9085-C0C46DA455E8}" type="presOf" srcId="{D18C600F-6DBD-4CFB-815F-AACC7BA74F05}" destId="{69F36CFC-BF3C-4863-AF41-6511F391B188}" srcOrd="0" destOrd="0" presId="urn:microsoft.com/office/officeart/2005/8/layout/hierarchy3"/>
    <dgm:cxn modelId="{B2CD2495-C37C-4BBE-9D40-01D1BD8FE3A1}" srcId="{C41F7DEA-4837-49BC-8D38-91F392627BDF}" destId="{FCCEAEF5-CDB5-49E0-8EBC-A27C340393CF}" srcOrd="0" destOrd="0" parTransId="{2C525718-F61C-4598-9228-E6510392D649}" sibTransId="{F31DB45A-0A24-41D0-9C7B-83E3499D18A5}"/>
    <dgm:cxn modelId="{457ADB69-AE80-4EFB-B3B8-C9E635A2F0B2}" type="presOf" srcId="{FCCEAEF5-CDB5-49E0-8EBC-A27C340393CF}" destId="{0FF107EC-8F84-406A-88AB-3CEBB4A8B838}" srcOrd="0" destOrd="0" presId="urn:microsoft.com/office/officeart/2005/8/layout/hierarchy3"/>
    <dgm:cxn modelId="{7B3E7610-0FAE-4A91-953C-E88DCA2E6205}" type="presOf" srcId="{F7519DA7-5532-4A56-9D90-F95F1E067178}" destId="{840418C6-642C-4636-A4FF-AFAD9F643081}" srcOrd="0" destOrd="0" presId="urn:microsoft.com/office/officeart/2005/8/layout/hierarchy3"/>
    <dgm:cxn modelId="{D4476CF3-671E-4B0F-83F0-1F90B2DE0A23}" srcId="{54658124-D0EF-48E4-A635-2C976C51D221}" destId="{C41F7DEA-4837-49BC-8D38-91F392627BDF}" srcOrd="0" destOrd="0" parTransId="{0AC68515-0AF9-4E93-A54B-BADD14AB8486}" sibTransId="{7EFC924E-9536-47BC-9051-1F7D87410A11}"/>
    <dgm:cxn modelId="{FDFDC316-9C05-4CC1-9751-611E2CC185D2}" srcId="{8AF3F777-5558-4485-B328-A470CAF7B63B}" destId="{56F237DE-94F2-4762-A268-B6D4CF2F3A5D}" srcOrd="1" destOrd="0" parTransId="{7FB6A0FC-B23B-4627-816A-BF7548FD9AE5}" sibTransId="{BA63051C-7EEA-4D4B-AC19-E14863C107AB}"/>
    <dgm:cxn modelId="{C015D0DE-4052-4719-A10D-AD60CA503148}" type="presParOf" srcId="{AECEB35B-B42F-4CB4-933A-17F296D59729}" destId="{DF92568D-5866-4F8C-8ABC-DF17D6C86A47}" srcOrd="0" destOrd="0" presId="urn:microsoft.com/office/officeart/2005/8/layout/hierarchy3"/>
    <dgm:cxn modelId="{5D4564F3-66A8-4223-9770-C4F47037CB21}" type="presParOf" srcId="{DF92568D-5866-4F8C-8ABC-DF17D6C86A47}" destId="{0423F506-6810-4912-9EAD-7569AFD72BAD}" srcOrd="0" destOrd="0" presId="urn:microsoft.com/office/officeart/2005/8/layout/hierarchy3"/>
    <dgm:cxn modelId="{09B768EC-FF3B-4EF9-9A07-7ACC7C3C579D}" type="presParOf" srcId="{0423F506-6810-4912-9EAD-7569AFD72BAD}" destId="{001F278D-F965-4C20-90F7-24BCE291BDB4}" srcOrd="0" destOrd="0" presId="urn:microsoft.com/office/officeart/2005/8/layout/hierarchy3"/>
    <dgm:cxn modelId="{D66D57D1-4BC4-4EEA-B911-AC52B14F522A}" type="presParOf" srcId="{0423F506-6810-4912-9EAD-7569AFD72BAD}" destId="{5B6E518D-E357-4EC1-92CF-E1377934B20E}" srcOrd="1" destOrd="0" presId="urn:microsoft.com/office/officeart/2005/8/layout/hierarchy3"/>
    <dgm:cxn modelId="{51B2E82C-E3FB-403A-85CD-DB088A8A386F}" type="presParOf" srcId="{DF92568D-5866-4F8C-8ABC-DF17D6C86A47}" destId="{8F71553D-80CD-45A3-8224-794A97016F40}" srcOrd="1" destOrd="0" presId="urn:microsoft.com/office/officeart/2005/8/layout/hierarchy3"/>
    <dgm:cxn modelId="{7F8C3ABB-9B39-43F1-B0A4-1461D65E2000}" type="presParOf" srcId="{8F71553D-80CD-45A3-8224-794A97016F40}" destId="{1FA3BB02-35CE-4054-B877-0DA898FC5644}" srcOrd="0" destOrd="0" presId="urn:microsoft.com/office/officeart/2005/8/layout/hierarchy3"/>
    <dgm:cxn modelId="{1C0E2D73-95F9-4BEF-BFB9-6414D6670AA1}" type="presParOf" srcId="{8F71553D-80CD-45A3-8224-794A97016F40}" destId="{0FF107EC-8F84-406A-88AB-3CEBB4A8B838}" srcOrd="1" destOrd="0" presId="urn:microsoft.com/office/officeart/2005/8/layout/hierarchy3"/>
    <dgm:cxn modelId="{08E1172E-A004-4BAF-B7DE-40CBB6ADD54E}" type="presParOf" srcId="{8F71553D-80CD-45A3-8224-794A97016F40}" destId="{769A24F3-9862-462A-84F0-769999970FBD}" srcOrd="2" destOrd="0" presId="urn:microsoft.com/office/officeart/2005/8/layout/hierarchy3"/>
    <dgm:cxn modelId="{D3E80043-3785-4FE9-B38A-9C437B3276A4}" type="presParOf" srcId="{8F71553D-80CD-45A3-8224-794A97016F40}" destId="{69F36CFC-BF3C-4863-AF41-6511F391B188}" srcOrd="3" destOrd="0" presId="urn:microsoft.com/office/officeart/2005/8/layout/hierarchy3"/>
    <dgm:cxn modelId="{479955F8-F29E-4CB7-8693-FCF73024F2FE}" type="presParOf" srcId="{AECEB35B-B42F-4CB4-933A-17F296D59729}" destId="{4EE59806-59D7-433B-BEE8-81475B29F862}" srcOrd="1" destOrd="0" presId="urn:microsoft.com/office/officeart/2005/8/layout/hierarchy3"/>
    <dgm:cxn modelId="{F48A3EB3-8C96-42D9-AEF7-B8D074D6F3CC}" type="presParOf" srcId="{4EE59806-59D7-433B-BEE8-81475B29F862}" destId="{BADD16C6-95BF-4EE2-9CA4-250426FF7BAC}" srcOrd="0" destOrd="0" presId="urn:microsoft.com/office/officeart/2005/8/layout/hierarchy3"/>
    <dgm:cxn modelId="{3073B83C-C43E-4596-841B-40E622856CE7}" type="presParOf" srcId="{BADD16C6-95BF-4EE2-9CA4-250426FF7BAC}" destId="{8A9E34FE-2A56-40DC-ABF7-3921F385B659}" srcOrd="0" destOrd="0" presId="urn:microsoft.com/office/officeart/2005/8/layout/hierarchy3"/>
    <dgm:cxn modelId="{D57024F8-58EC-471E-8D51-768F54C45E39}" type="presParOf" srcId="{BADD16C6-95BF-4EE2-9CA4-250426FF7BAC}" destId="{FD3616D3-1167-451A-B6E2-993F4B43B670}" srcOrd="1" destOrd="0" presId="urn:microsoft.com/office/officeart/2005/8/layout/hierarchy3"/>
    <dgm:cxn modelId="{9DC6DB96-8B00-4869-8091-64F335725079}" type="presParOf" srcId="{4EE59806-59D7-433B-BEE8-81475B29F862}" destId="{6C7FDA13-D7E2-4A59-B2EC-6F6EC2B91BCA}" srcOrd="1" destOrd="0" presId="urn:microsoft.com/office/officeart/2005/8/layout/hierarchy3"/>
    <dgm:cxn modelId="{E580D537-327C-480F-ACD4-B32C28914253}" type="presParOf" srcId="{6C7FDA13-D7E2-4A59-B2EC-6F6EC2B91BCA}" destId="{A0225F32-24AC-4F10-8542-95D4AA2E1B14}" srcOrd="0" destOrd="0" presId="urn:microsoft.com/office/officeart/2005/8/layout/hierarchy3"/>
    <dgm:cxn modelId="{B1644739-ABF4-4203-AEB4-45EF7B789265}" type="presParOf" srcId="{6C7FDA13-D7E2-4A59-B2EC-6F6EC2B91BCA}" destId="{840418C6-642C-4636-A4FF-AFAD9F643081}" srcOrd="1" destOrd="0" presId="urn:microsoft.com/office/officeart/2005/8/layout/hierarchy3"/>
    <dgm:cxn modelId="{A9C432D8-2D92-4740-B611-21EE146F4688}" type="presParOf" srcId="{6C7FDA13-D7E2-4A59-B2EC-6F6EC2B91BCA}" destId="{C538E442-FD50-40DB-A388-4B9B56031B56}" srcOrd="2" destOrd="0" presId="urn:microsoft.com/office/officeart/2005/8/layout/hierarchy3"/>
    <dgm:cxn modelId="{7EECD1B4-9B09-4CD8-A8C2-F0B84BC98F97}" type="presParOf" srcId="{6C7FDA13-D7E2-4A59-B2EC-6F6EC2B91BCA}" destId="{354EB6B2-0CBD-4AA8-88C6-382DD086BB2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A6F1C2-D669-4A3E-8771-5840CB0E9424}" type="doc">
      <dgm:prSet loTypeId="urn:microsoft.com/office/officeart/2005/8/layout/arrow5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41DF8D-E3A4-455E-ADD8-188F5F245E7F}">
      <dgm:prSet phldrT="[Text]" custT="1"/>
      <dgm:spPr/>
      <dgm:t>
        <a:bodyPr/>
        <a:lstStyle/>
        <a:p>
          <a:r>
            <a:rPr lang="en-US" sz="2400" dirty="0" smtClean="0"/>
            <a:t>Of the members</a:t>
          </a:r>
          <a:endParaRPr lang="en-US" sz="2400" dirty="0"/>
        </a:p>
      </dgm:t>
    </dgm:pt>
    <dgm:pt modelId="{E12E3136-6681-47B7-A699-BCD892537CD1}" type="parTrans" cxnId="{D7A0BD10-0093-46A9-A3F8-E915973DE86D}">
      <dgm:prSet/>
      <dgm:spPr/>
      <dgm:t>
        <a:bodyPr/>
        <a:lstStyle/>
        <a:p>
          <a:endParaRPr lang="en-US"/>
        </a:p>
      </dgm:t>
    </dgm:pt>
    <dgm:pt modelId="{6FB94361-6F16-4E5F-88D0-7717AF58E48A}" type="sibTrans" cxnId="{D7A0BD10-0093-46A9-A3F8-E915973DE86D}">
      <dgm:prSet/>
      <dgm:spPr/>
      <dgm:t>
        <a:bodyPr/>
        <a:lstStyle/>
        <a:p>
          <a:endParaRPr lang="en-US"/>
        </a:p>
      </dgm:t>
    </dgm:pt>
    <dgm:pt modelId="{F5556B00-AEB6-4B7A-8ED5-B2BBDF2D2625}">
      <dgm:prSet phldrT="[Text]" custT="1"/>
      <dgm:spPr/>
      <dgm:t>
        <a:bodyPr/>
        <a:lstStyle/>
        <a:p>
          <a:r>
            <a:rPr lang="en-US" sz="2400" dirty="0" smtClean="0"/>
            <a:t>For the members</a:t>
          </a:r>
          <a:endParaRPr lang="en-US" sz="2400" dirty="0"/>
        </a:p>
      </dgm:t>
    </dgm:pt>
    <dgm:pt modelId="{0E80A38D-35EB-4FE9-A29D-CA3024C572DD}" type="parTrans" cxnId="{EAFDE6B6-B707-4FB4-96C7-05FD5A93CFD2}">
      <dgm:prSet/>
      <dgm:spPr/>
      <dgm:t>
        <a:bodyPr/>
        <a:lstStyle/>
        <a:p>
          <a:endParaRPr lang="en-US"/>
        </a:p>
      </dgm:t>
    </dgm:pt>
    <dgm:pt modelId="{D72AB20B-076C-4B92-94B8-819BF558CFAC}" type="sibTrans" cxnId="{EAFDE6B6-B707-4FB4-96C7-05FD5A93CFD2}">
      <dgm:prSet/>
      <dgm:spPr/>
      <dgm:t>
        <a:bodyPr/>
        <a:lstStyle/>
        <a:p>
          <a:endParaRPr lang="en-US"/>
        </a:p>
      </dgm:t>
    </dgm:pt>
    <dgm:pt modelId="{326750BE-00C5-4C28-9F15-7FFB5B31002D}" type="pres">
      <dgm:prSet presAssocID="{A3A6F1C2-D669-4A3E-8771-5840CB0E942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7B8AB6-C6C2-466C-8F38-E8D454C42172}" type="pres">
      <dgm:prSet presAssocID="{BD41DF8D-E3A4-455E-ADD8-188F5F245E7F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9B64D-4382-46D8-A65A-5C515C828F53}" type="pres">
      <dgm:prSet presAssocID="{F5556B00-AEB6-4B7A-8ED5-B2BBDF2D2625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614E58-C408-415F-B8CF-8A2C261500C5}" type="presOf" srcId="{A3A6F1C2-D669-4A3E-8771-5840CB0E9424}" destId="{326750BE-00C5-4C28-9F15-7FFB5B31002D}" srcOrd="0" destOrd="0" presId="urn:microsoft.com/office/officeart/2005/8/layout/arrow5"/>
    <dgm:cxn modelId="{EAFDE6B6-B707-4FB4-96C7-05FD5A93CFD2}" srcId="{A3A6F1C2-D669-4A3E-8771-5840CB0E9424}" destId="{F5556B00-AEB6-4B7A-8ED5-B2BBDF2D2625}" srcOrd="1" destOrd="0" parTransId="{0E80A38D-35EB-4FE9-A29D-CA3024C572DD}" sibTransId="{D72AB20B-076C-4B92-94B8-819BF558CFAC}"/>
    <dgm:cxn modelId="{75B1F355-9E86-43E0-B8FA-42E493B80B6E}" type="presOf" srcId="{BD41DF8D-E3A4-455E-ADD8-188F5F245E7F}" destId="{447B8AB6-C6C2-466C-8F38-E8D454C42172}" srcOrd="0" destOrd="0" presId="urn:microsoft.com/office/officeart/2005/8/layout/arrow5"/>
    <dgm:cxn modelId="{D7A0BD10-0093-46A9-A3F8-E915973DE86D}" srcId="{A3A6F1C2-D669-4A3E-8771-5840CB0E9424}" destId="{BD41DF8D-E3A4-455E-ADD8-188F5F245E7F}" srcOrd="0" destOrd="0" parTransId="{E12E3136-6681-47B7-A699-BCD892537CD1}" sibTransId="{6FB94361-6F16-4E5F-88D0-7717AF58E48A}"/>
    <dgm:cxn modelId="{F8B62992-A7D1-4EAF-9A67-30C1688F1721}" type="presOf" srcId="{F5556B00-AEB6-4B7A-8ED5-B2BBDF2D2625}" destId="{17A9B64D-4382-46D8-A65A-5C515C828F53}" srcOrd="0" destOrd="0" presId="urn:microsoft.com/office/officeart/2005/8/layout/arrow5"/>
    <dgm:cxn modelId="{98A63586-A56C-47C2-AD73-D651E3084A5C}" type="presParOf" srcId="{326750BE-00C5-4C28-9F15-7FFB5B31002D}" destId="{447B8AB6-C6C2-466C-8F38-E8D454C42172}" srcOrd="0" destOrd="0" presId="urn:microsoft.com/office/officeart/2005/8/layout/arrow5"/>
    <dgm:cxn modelId="{5DEA64E7-5DD5-490B-83CD-4420768CBA52}" type="presParOf" srcId="{326750BE-00C5-4C28-9F15-7FFB5B31002D}" destId="{17A9B64D-4382-46D8-A65A-5C515C828F53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290976-53B9-4C7C-A941-30EC3F3898F2}" type="doc">
      <dgm:prSet loTypeId="urn:microsoft.com/office/officeart/2005/8/layout/radia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597EE-A38A-4E22-8477-6F7E1F705171}">
      <dgm:prSet phldrT="[Text]" custT="1"/>
      <dgm:spPr/>
      <dgm:t>
        <a:bodyPr/>
        <a:lstStyle/>
        <a:p>
          <a:r>
            <a:rPr lang="en-US" sz="2600" dirty="0" smtClean="0"/>
            <a:t>Collaboration</a:t>
          </a:r>
        </a:p>
        <a:p>
          <a:r>
            <a:rPr lang="en-US" sz="2600" dirty="0" smtClean="0"/>
            <a:t> &amp; </a:t>
          </a:r>
        </a:p>
        <a:p>
          <a:r>
            <a:rPr lang="en-US" sz="2600" dirty="0" smtClean="0"/>
            <a:t>Integration</a:t>
          </a:r>
          <a:endParaRPr lang="en-US" sz="2600" dirty="0"/>
        </a:p>
      </dgm:t>
    </dgm:pt>
    <dgm:pt modelId="{CE170D24-D500-4AF3-9E52-15F38E47B992}" type="parTrans" cxnId="{6F71501F-79E9-44CE-A28E-CB462A8F3415}">
      <dgm:prSet/>
      <dgm:spPr/>
      <dgm:t>
        <a:bodyPr/>
        <a:lstStyle/>
        <a:p>
          <a:endParaRPr lang="en-US"/>
        </a:p>
      </dgm:t>
    </dgm:pt>
    <dgm:pt modelId="{8268C2A3-B386-4375-8978-B24DBE357A45}" type="sibTrans" cxnId="{6F71501F-79E9-44CE-A28E-CB462A8F3415}">
      <dgm:prSet/>
      <dgm:spPr/>
      <dgm:t>
        <a:bodyPr/>
        <a:lstStyle/>
        <a:p>
          <a:endParaRPr lang="en-US"/>
        </a:p>
      </dgm:t>
    </dgm:pt>
    <dgm:pt modelId="{DF5D03FB-A9FE-4C44-A600-A11F1D7630CF}">
      <dgm:prSet phldrT="[Text]" custT="1"/>
      <dgm:spPr/>
      <dgm:t>
        <a:bodyPr/>
        <a:lstStyle/>
        <a:p>
          <a:r>
            <a:rPr lang="en-US" sz="2400" dirty="0" smtClean="0"/>
            <a:t>Permanent</a:t>
          </a:r>
        </a:p>
        <a:p>
          <a:r>
            <a:rPr lang="en-US" sz="2400" dirty="0" smtClean="0"/>
            <a:t>Preservation</a:t>
          </a:r>
          <a:endParaRPr lang="en-US" sz="2400" dirty="0"/>
        </a:p>
      </dgm:t>
    </dgm:pt>
    <dgm:pt modelId="{82948EFE-633E-431A-AF93-7084933BE383}" type="parTrans" cxnId="{480E200C-8B5D-43B6-91AC-00D510199ACC}">
      <dgm:prSet/>
      <dgm:spPr/>
      <dgm:t>
        <a:bodyPr/>
        <a:lstStyle/>
        <a:p>
          <a:endParaRPr lang="en-US"/>
        </a:p>
      </dgm:t>
    </dgm:pt>
    <dgm:pt modelId="{85AF8B8C-7472-4A2B-99F0-CCC1664326E2}" type="sibTrans" cxnId="{480E200C-8B5D-43B6-91AC-00D510199ACC}">
      <dgm:prSet/>
      <dgm:spPr/>
      <dgm:t>
        <a:bodyPr/>
        <a:lstStyle/>
        <a:p>
          <a:endParaRPr lang="en-US"/>
        </a:p>
      </dgm:t>
    </dgm:pt>
    <dgm:pt modelId="{F4EFC6D9-1274-4CB7-9318-802E5E3DA8B8}">
      <dgm:prSet phldrT="[Text]" custT="1"/>
      <dgm:spPr/>
      <dgm:t>
        <a:bodyPr/>
        <a:lstStyle/>
        <a:p>
          <a:r>
            <a:rPr lang="en-US" sz="2400" dirty="0" smtClean="0"/>
            <a:t>Security and Sharing </a:t>
          </a:r>
          <a:endParaRPr lang="en-US" sz="2400" dirty="0"/>
        </a:p>
      </dgm:t>
    </dgm:pt>
    <dgm:pt modelId="{74CD5949-58D7-4765-8952-E5295274CA94}" type="parTrans" cxnId="{A9F5A39D-7C72-44DA-ABD2-1C9346E85839}">
      <dgm:prSet/>
      <dgm:spPr/>
      <dgm:t>
        <a:bodyPr/>
        <a:lstStyle/>
        <a:p>
          <a:endParaRPr lang="en-US"/>
        </a:p>
      </dgm:t>
    </dgm:pt>
    <dgm:pt modelId="{B6040681-C57A-4563-9B10-273071D19270}" type="sibTrans" cxnId="{A9F5A39D-7C72-44DA-ABD2-1C9346E85839}">
      <dgm:prSet/>
      <dgm:spPr/>
      <dgm:t>
        <a:bodyPr/>
        <a:lstStyle/>
        <a:p>
          <a:endParaRPr lang="en-US"/>
        </a:p>
      </dgm:t>
    </dgm:pt>
    <dgm:pt modelId="{4F705392-5E64-4F1A-B0FB-C3325097B7AA}">
      <dgm:prSet phldrT="[Text]" custT="1"/>
      <dgm:spPr/>
      <dgm:t>
        <a:bodyPr/>
        <a:lstStyle/>
        <a:p>
          <a:r>
            <a:rPr lang="en-US" sz="2400" dirty="0" smtClean="0"/>
            <a:t>Value-added</a:t>
          </a:r>
        </a:p>
        <a:p>
          <a:r>
            <a:rPr lang="en-US" sz="2400" dirty="0" smtClean="0"/>
            <a:t>Information</a:t>
          </a:r>
          <a:endParaRPr lang="en-US" sz="2400" dirty="0"/>
        </a:p>
      </dgm:t>
    </dgm:pt>
    <dgm:pt modelId="{495F74AD-F5FD-40CF-ABDB-F762E039EC4D}" type="parTrans" cxnId="{35CC57C6-6A28-48A1-91F1-4CCBA7E9DB22}">
      <dgm:prSet/>
      <dgm:spPr/>
      <dgm:t>
        <a:bodyPr/>
        <a:lstStyle/>
        <a:p>
          <a:endParaRPr lang="en-US"/>
        </a:p>
      </dgm:t>
    </dgm:pt>
    <dgm:pt modelId="{F86723DF-4181-44F5-838A-85DA9FC3BE52}" type="sibTrans" cxnId="{35CC57C6-6A28-48A1-91F1-4CCBA7E9DB22}">
      <dgm:prSet/>
      <dgm:spPr/>
      <dgm:t>
        <a:bodyPr/>
        <a:lstStyle/>
        <a:p>
          <a:endParaRPr lang="en-US"/>
        </a:p>
      </dgm:t>
    </dgm:pt>
    <dgm:pt modelId="{1230499E-EF60-4AAA-B14F-97A358122E16}">
      <dgm:prSet phldrT="[Text]" custT="1"/>
      <dgm:spPr/>
      <dgm:t>
        <a:bodyPr/>
        <a:lstStyle/>
        <a:p>
          <a:r>
            <a:rPr lang="en-US" sz="2400" dirty="0" smtClean="0"/>
            <a:t>Data Quality</a:t>
          </a:r>
        </a:p>
        <a:p>
          <a:r>
            <a:rPr lang="en-US" sz="2400" dirty="0" smtClean="0"/>
            <a:t>Framework </a:t>
          </a:r>
          <a:endParaRPr lang="en-US" sz="2400" dirty="0"/>
        </a:p>
      </dgm:t>
    </dgm:pt>
    <dgm:pt modelId="{72F8462B-75FA-431A-837C-53DFB2425909}" type="parTrans" cxnId="{D8C3F896-6107-4957-9A31-337146E9B0DC}">
      <dgm:prSet/>
      <dgm:spPr/>
      <dgm:t>
        <a:bodyPr/>
        <a:lstStyle/>
        <a:p>
          <a:endParaRPr lang="en-US"/>
        </a:p>
      </dgm:t>
    </dgm:pt>
    <dgm:pt modelId="{12C5BB1D-7BFE-4F74-828C-94DE69E4A7BB}" type="sibTrans" cxnId="{D8C3F896-6107-4957-9A31-337146E9B0DC}">
      <dgm:prSet/>
      <dgm:spPr/>
      <dgm:t>
        <a:bodyPr/>
        <a:lstStyle/>
        <a:p>
          <a:endParaRPr lang="en-US"/>
        </a:p>
      </dgm:t>
    </dgm:pt>
    <dgm:pt modelId="{43ECA038-F2CE-4D54-84F3-2DB7C893FFAA}" type="pres">
      <dgm:prSet presAssocID="{31290976-53B9-4C7C-A941-30EC3F3898F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94FF48-3EEB-40CF-B8BB-C3A799951CC2}" type="pres">
      <dgm:prSet presAssocID="{48C597EE-A38A-4E22-8477-6F7E1F705171}" presName="centerShape" presStyleLbl="node0" presStyleIdx="0" presStyleCnt="1" custScaleX="192093" custScaleY="130051"/>
      <dgm:spPr/>
      <dgm:t>
        <a:bodyPr/>
        <a:lstStyle/>
        <a:p>
          <a:endParaRPr lang="en-US"/>
        </a:p>
      </dgm:t>
    </dgm:pt>
    <dgm:pt modelId="{22F7F8CF-D91C-4DA6-9B81-68EDB2B3373B}" type="pres">
      <dgm:prSet presAssocID="{82948EFE-633E-431A-AF93-7084933BE383}" presName="Name9" presStyleLbl="parChTrans1D2" presStyleIdx="0" presStyleCnt="4"/>
      <dgm:spPr/>
      <dgm:t>
        <a:bodyPr/>
        <a:lstStyle/>
        <a:p>
          <a:endParaRPr lang="en-US"/>
        </a:p>
      </dgm:t>
    </dgm:pt>
    <dgm:pt modelId="{18528916-9AFB-4C83-9673-CEBB5D763010}" type="pres">
      <dgm:prSet presAssocID="{82948EFE-633E-431A-AF93-7084933BE383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3ABC6D4-ADD7-42E1-A14D-BC12671DEF5D}" type="pres">
      <dgm:prSet presAssocID="{DF5D03FB-A9FE-4C44-A600-A11F1D7630CF}" presName="node" presStyleLbl="node1" presStyleIdx="0" presStyleCnt="4" custScaleX="167888" custScaleY="77193" custRadScaleRad="110501" custRadScaleInc="17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63E28-A7BD-4EB8-ABA0-73C4EA674BB7}" type="pres">
      <dgm:prSet presAssocID="{74CD5949-58D7-4765-8952-E5295274CA94}" presName="Name9" presStyleLbl="parChTrans1D2" presStyleIdx="1" presStyleCnt="4"/>
      <dgm:spPr/>
      <dgm:t>
        <a:bodyPr/>
        <a:lstStyle/>
        <a:p>
          <a:endParaRPr lang="en-US"/>
        </a:p>
      </dgm:t>
    </dgm:pt>
    <dgm:pt modelId="{7B40715C-F6F0-4B87-9BEB-158F5EDB0466}" type="pres">
      <dgm:prSet presAssocID="{74CD5949-58D7-4765-8952-E5295274CA94}" presName="connTx" presStyleLbl="parChTrans1D2" presStyleIdx="1" presStyleCnt="4"/>
      <dgm:spPr/>
      <dgm:t>
        <a:bodyPr/>
        <a:lstStyle/>
        <a:p>
          <a:endParaRPr lang="en-US"/>
        </a:p>
      </dgm:t>
    </dgm:pt>
    <dgm:pt modelId="{4D86465A-3C9C-47D7-AD55-63E953A5750F}" type="pres">
      <dgm:prSet presAssocID="{F4EFC6D9-1274-4CB7-9318-802E5E3DA8B8}" presName="node" presStyleLbl="node1" presStyleIdx="1" presStyleCnt="4" custScaleX="171471" custScaleY="110580" custRadScaleRad="181884" custRadScaleInc="-3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41F203-C84C-4BAD-B8C1-BE889738C998}" type="pres">
      <dgm:prSet presAssocID="{495F74AD-F5FD-40CF-ABDB-F762E039EC4D}" presName="Name9" presStyleLbl="parChTrans1D2" presStyleIdx="2" presStyleCnt="4"/>
      <dgm:spPr/>
      <dgm:t>
        <a:bodyPr/>
        <a:lstStyle/>
        <a:p>
          <a:endParaRPr lang="en-US"/>
        </a:p>
      </dgm:t>
    </dgm:pt>
    <dgm:pt modelId="{863B4E50-7E71-4DC1-87ED-509A543A6B51}" type="pres">
      <dgm:prSet presAssocID="{495F74AD-F5FD-40CF-ABDB-F762E039EC4D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260E900-52FD-40C5-ABB3-61AB909D6F2D}" type="pres">
      <dgm:prSet presAssocID="{4F705392-5E64-4F1A-B0FB-C3325097B7AA}" presName="node" presStyleLbl="node1" presStyleIdx="2" presStyleCnt="4" custScaleX="170981" custScaleY="73421" custRadScaleRad="1104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956E0A-D3E4-468A-8AE8-1E69D8B9AF56}" type="pres">
      <dgm:prSet presAssocID="{72F8462B-75FA-431A-837C-53DFB2425909}" presName="Name9" presStyleLbl="parChTrans1D2" presStyleIdx="3" presStyleCnt="4"/>
      <dgm:spPr/>
      <dgm:t>
        <a:bodyPr/>
        <a:lstStyle/>
        <a:p>
          <a:endParaRPr lang="en-US"/>
        </a:p>
      </dgm:t>
    </dgm:pt>
    <dgm:pt modelId="{B830A2B9-A8B5-4173-A187-E75C9FEA6655}" type="pres">
      <dgm:prSet presAssocID="{72F8462B-75FA-431A-837C-53DFB242590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F9600815-10F3-4F1D-A73F-0488162FB9B6}" type="pres">
      <dgm:prSet presAssocID="{1230499E-EF60-4AAA-B14F-97A358122E16}" presName="node" presStyleLbl="node1" presStyleIdx="3" presStyleCnt="4" custScaleX="171211" custScaleY="107653" custRadScaleRad="181345" custRadScaleInc="5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7D3D7E-D0E3-4A4C-974C-8ECCF21A07E8}" type="presOf" srcId="{72F8462B-75FA-431A-837C-53DFB2425909}" destId="{B830A2B9-A8B5-4173-A187-E75C9FEA6655}" srcOrd="1" destOrd="0" presId="urn:microsoft.com/office/officeart/2005/8/layout/radial1"/>
    <dgm:cxn modelId="{287BA37A-B33F-4E45-AD42-BE3935FF5931}" type="presOf" srcId="{31290976-53B9-4C7C-A941-30EC3F3898F2}" destId="{43ECA038-F2CE-4D54-84F3-2DB7C893FFAA}" srcOrd="0" destOrd="0" presId="urn:microsoft.com/office/officeart/2005/8/layout/radial1"/>
    <dgm:cxn modelId="{3B5199A4-E267-454C-B0D7-982089397B48}" type="presOf" srcId="{DF5D03FB-A9FE-4C44-A600-A11F1D7630CF}" destId="{73ABC6D4-ADD7-42E1-A14D-BC12671DEF5D}" srcOrd="0" destOrd="0" presId="urn:microsoft.com/office/officeart/2005/8/layout/radial1"/>
    <dgm:cxn modelId="{F1F397C3-C03C-46EC-B058-7AB0262AA3C9}" type="presOf" srcId="{74CD5949-58D7-4765-8952-E5295274CA94}" destId="{B7663E28-A7BD-4EB8-ABA0-73C4EA674BB7}" srcOrd="0" destOrd="0" presId="urn:microsoft.com/office/officeart/2005/8/layout/radial1"/>
    <dgm:cxn modelId="{73980119-C496-47D6-B6A6-D6860C754E6C}" type="presOf" srcId="{495F74AD-F5FD-40CF-ABDB-F762E039EC4D}" destId="{863B4E50-7E71-4DC1-87ED-509A543A6B51}" srcOrd="1" destOrd="0" presId="urn:microsoft.com/office/officeart/2005/8/layout/radial1"/>
    <dgm:cxn modelId="{E560C964-4E0F-44C4-8D0E-35E45B921E6A}" type="presOf" srcId="{48C597EE-A38A-4E22-8477-6F7E1F705171}" destId="{FA94FF48-3EEB-40CF-B8BB-C3A799951CC2}" srcOrd="0" destOrd="0" presId="urn:microsoft.com/office/officeart/2005/8/layout/radial1"/>
    <dgm:cxn modelId="{EF12EEE0-E320-4705-8306-7FC2959333E0}" type="presOf" srcId="{F4EFC6D9-1274-4CB7-9318-802E5E3DA8B8}" destId="{4D86465A-3C9C-47D7-AD55-63E953A5750F}" srcOrd="0" destOrd="0" presId="urn:microsoft.com/office/officeart/2005/8/layout/radial1"/>
    <dgm:cxn modelId="{CD177E8B-38E6-402D-95AF-C6516B365B9E}" type="presOf" srcId="{82948EFE-633E-431A-AF93-7084933BE383}" destId="{22F7F8CF-D91C-4DA6-9B81-68EDB2B3373B}" srcOrd="0" destOrd="0" presId="urn:microsoft.com/office/officeart/2005/8/layout/radial1"/>
    <dgm:cxn modelId="{A9F5A39D-7C72-44DA-ABD2-1C9346E85839}" srcId="{48C597EE-A38A-4E22-8477-6F7E1F705171}" destId="{F4EFC6D9-1274-4CB7-9318-802E5E3DA8B8}" srcOrd="1" destOrd="0" parTransId="{74CD5949-58D7-4765-8952-E5295274CA94}" sibTransId="{B6040681-C57A-4563-9B10-273071D19270}"/>
    <dgm:cxn modelId="{22311B1D-1476-4552-9A15-C61DF5121BBB}" type="presOf" srcId="{495F74AD-F5FD-40CF-ABDB-F762E039EC4D}" destId="{E241F203-C84C-4BAD-B8C1-BE889738C998}" srcOrd="0" destOrd="0" presId="urn:microsoft.com/office/officeart/2005/8/layout/radial1"/>
    <dgm:cxn modelId="{35CC57C6-6A28-48A1-91F1-4CCBA7E9DB22}" srcId="{48C597EE-A38A-4E22-8477-6F7E1F705171}" destId="{4F705392-5E64-4F1A-B0FB-C3325097B7AA}" srcOrd="2" destOrd="0" parTransId="{495F74AD-F5FD-40CF-ABDB-F762E039EC4D}" sibTransId="{F86723DF-4181-44F5-838A-85DA9FC3BE52}"/>
    <dgm:cxn modelId="{480E200C-8B5D-43B6-91AC-00D510199ACC}" srcId="{48C597EE-A38A-4E22-8477-6F7E1F705171}" destId="{DF5D03FB-A9FE-4C44-A600-A11F1D7630CF}" srcOrd="0" destOrd="0" parTransId="{82948EFE-633E-431A-AF93-7084933BE383}" sibTransId="{85AF8B8C-7472-4A2B-99F0-CCC1664326E2}"/>
    <dgm:cxn modelId="{F7118BF1-033C-4241-BF55-CF244DB575AC}" type="presOf" srcId="{1230499E-EF60-4AAA-B14F-97A358122E16}" destId="{F9600815-10F3-4F1D-A73F-0488162FB9B6}" srcOrd="0" destOrd="0" presId="urn:microsoft.com/office/officeart/2005/8/layout/radial1"/>
    <dgm:cxn modelId="{61368076-B5CB-4054-A6C4-5B252EDDAE52}" type="presOf" srcId="{82948EFE-633E-431A-AF93-7084933BE383}" destId="{18528916-9AFB-4C83-9673-CEBB5D763010}" srcOrd="1" destOrd="0" presId="urn:microsoft.com/office/officeart/2005/8/layout/radial1"/>
    <dgm:cxn modelId="{D8C2E59B-C924-4209-ACC6-48E5EA696778}" type="presOf" srcId="{74CD5949-58D7-4765-8952-E5295274CA94}" destId="{7B40715C-F6F0-4B87-9BEB-158F5EDB0466}" srcOrd="1" destOrd="0" presId="urn:microsoft.com/office/officeart/2005/8/layout/radial1"/>
    <dgm:cxn modelId="{3222CF45-05EA-4AC5-BBDE-C21D5EAFEEE3}" type="presOf" srcId="{72F8462B-75FA-431A-837C-53DFB2425909}" destId="{D2956E0A-D3E4-468A-8AE8-1E69D8B9AF56}" srcOrd="0" destOrd="0" presId="urn:microsoft.com/office/officeart/2005/8/layout/radial1"/>
    <dgm:cxn modelId="{BA5EE53A-8751-4CA8-93F0-B62BC2489FF8}" type="presOf" srcId="{4F705392-5E64-4F1A-B0FB-C3325097B7AA}" destId="{C260E900-52FD-40C5-ABB3-61AB909D6F2D}" srcOrd="0" destOrd="0" presId="urn:microsoft.com/office/officeart/2005/8/layout/radial1"/>
    <dgm:cxn modelId="{6F71501F-79E9-44CE-A28E-CB462A8F3415}" srcId="{31290976-53B9-4C7C-A941-30EC3F3898F2}" destId="{48C597EE-A38A-4E22-8477-6F7E1F705171}" srcOrd="0" destOrd="0" parTransId="{CE170D24-D500-4AF3-9E52-15F38E47B992}" sibTransId="{8268C2A3-B386-4375-8978-B24DBE357A45}"/>
    <dgm:cxn modelId="{D8C3F896-6107-4957-9A31-337146E9B0DC}" srcId="{48C597EE-A38A-4E22-8477-6F7E1F705171}" destId="{1230499E-EF60-4AAA-B14F-97A358122E16}" srcOrd="3" destOrd="0" parTransId="{72F8462B-75FA-431A-837C-53DFB2425909}" sibTransId="{12C5BB1D-7BFE-4F74-828C-94DE69E4A7BB}"/>
    <dgm:cxn modelId="{F4EE85CB-C054-4213-A80B-46089DD6684A}" type="presParOf" srcId="{43ECA038-F2CE-4D54-84F3-2DB7C893FFAA}" destId="{FA94FF48-3EEB-40CF-B8BB-C3A799951CC2}" srcOrd="0" destOrd="0" presId="urn:microsoft.com/office/officeart/2005/8/layout/radial1"/>
    <dgm:cxn modelId="{D8F0CBB4-3C99-430D-8784-59DFEB813687}" type="presParOf" srcId="{43ECA038-F2CE-4D54-84F3-2DB7C893FFAA}" destId="{22F7F8CF-D91C-4DA6-9B81-68EDB2B3373B}" srcOrd="1" destOrd="0" presId="urn:microsoft.com/office/officeart/2005/8/layout/radial1"/>
    <dgm:cxn modelId="{556A032D-7E06-4AA9-B39C-A7E7867C2B71}" type="presParOf" srcId="{22F7F8CF-D91C-4DA6-9B81-68EDB2B3373B}" destId="{18528916-9AFB-4C83-9673-CEBB5D763010}" srcOrd="0" destOrd="0" presId="urn:microsoft.com/office/officeart/2005/8/layout/radial1"/>
    <dgm:cxn modelId="{3193516B-61B7-4408-81A7-CC063EF5A345}" type="presParOf" srcId="{43ECA038-F2CE-4D54-84F3-2DB7C893FFAA}" destId="{73ABC6D4-ADD7-42E1-A14D-BC12671DEF5D}" srcOrd="2" destOrd="0" presId="urn:microsoft.com/office/officeart/2005/8/layout/radial1"/>
    <dgm:cxn modelId="{E239DCFA-BE3F-4D2A-BC00-DAC56395D192}" type="presParOf" srcId="{43ECA038-F2CE-4D54-84F3-2DB7C893FFAA}" destId="{B7663E28-A7BD-4EB8-ABA0-73C4EA674BB7}" srcOrd="3" destOrd="0" presId="urn:microsoft.com/office/officeart/2005/8/layout/radial1"/>
    <dgm:cxn modelId="{96C5019A-D8FB-4481-A9E7-0DEE04C64BA0}" type="presParOf" srcId="{B7663E28-A7BD-4EB8-ABA0-73C4EA674BB7}" destId="{7B40715C-F6F0-4B87-9BEB-158F5EDB0466}" srcOrd="0" destOrd="0" presId="urn:microsoft.com/office/officeart/2005/8/layout/radial1"/>
    <dgm:cxn modelId="{3C22C508-0814-4157-AA51-B1897BBF4757}" type="presParOf" srcId="{43ECA038-F2CE-4D54-84F3-2DB7C893FFAA}" destId="{4D86465A-3C9C-47D7-AD55-63E953A5750F}" srcOrd="4" destOrd="0" presId="urn:microsoft.com/office/officeart/2005/8/layout/radial1"/>
    <dgm:cxn modelId="{A55FA1C1-9399-4BFB-A52C-A95EB81656F3}" type="presParOf" srcId="{43ECA038-F2CE-4D54-84F3-2DB7C893FFAA}" destId="{E241F203-C84C-4BAD-B8C1-BE889738C998}" srcOrd="5" destOrd="0" presId="urn:microsoft.com/office/officeart/2005/8/layout/radial1"/>
    <dgm:cxn modelId="{44112451-C530-4268-8FFE-A1D6EEE18C1E}" type="presParOf" srcId="{E241F203-C84C-4BAD-B8C1-BE889738C998}" destId="{863B4E50-7E71-4DC1-87ED-509A543A6B51}" srcOrd="0" destOrd="0" presId="urn:microsoft.com/office/officeart/2005/8/layout/radial1"/>
    <dgm:cxn modelId="{C258D203-D901-478B-BF6B-EC26D750562C}" type="presParOf" srcId="{43ECA038-F2CE-4D54-84F3-2DB7C893FFAA}" destId="{C260E900-52FD-40C5-ABB3-61AB909D6F2D}" srcOrd="6" destOrd="0" presId="urn:microsoft.com/office/officeart/2005/8/layout/radial1"/>
    <dgm:cxn modelId="{A1E22467-7634-40DB-8FC6-8835728FA13B}" type="presParOf" srcId="{43ECA038-F2CE-4D54-84F3-2DB7C893FFAA}" destId="{D2956E0A-D3E4-468A-8AE8-1E69D8B9AF56}" srcOrd="7" destOrd="0" presId="urn:microsoft.com/office/officeart/2005/8/layout/radial1"/>
    <dgm:cxn modelId="{6FC148E5-3F37-49CE-A696-0F23A49CFC3E}" type="presParOf" srcId="{D2956E0A-D3E4-468A-8AE8-1E69D8B9AF56}" destId="{B830A2B9-A8B5-4173-A187-E75C9FEA6655}" srcOrd="0" destOrd="0" presId="urn:microsoft.com/office/officeart/2005/8/layout/radial1"/>
    <dgm:cxn modelId="{AED6F12B-C07C-4076-BA2D-189EAA00FED7}" type="presParOf" srcId="{43ECA038-F2CE-4D54-84F3-2DB7C893FFAA}" destId="{F9600815-10F3-4F1D-A73F-0488162FB9B6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F278D-F965-4C20-90F7-24BCE291BDB4}">
      <dsp:nvSpPr>
        <dsp:cNvPr id="0" name=""/>
        <dsp:cNvSpPr/>
      </dsp:nvSpPr>
      <dsp:spPr>
        <a:xfrm>
          <a:off x="744499" y="3139"/>
          <a:ext cx="2625838" cy="1312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Digital Preservation</a:t>
          </a:r>
          <a:endParaRPr lang="en-US" sz="3700" kern="1200" dirty="0"/>
        </a:p>
      </dsp:txBody>
      <dsp:txXfrm>
        <a:off x="782953" y="41593"/>
        <a:ext cx="2548930" cy="1236011"/>
      </dsp:txXfrm>
    </dsp:sp>
    <dsp:sp modelId="{1FA3BB02-35CE-4054-B877-0DA898FC5644}">
      <dsp:nvSpPr>
        <dsp:cNvPr id="0" name=""/>
        <dsp:cNvSpPr/>
      </dsp:nvSpPr>
      <dsp:spPr>
        <a:xfrm>
          <a:off x="1007083" y="1316059"/>
          <a:ext cx="262583" cy="984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4689"/>
              </a:lnTo>
              <a:lnTo>
                <a:pt x="262583" y="98468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107EC-8F84-406A-88AB-3CEBB4A8B838}">
      <dsp:nvSpPr>
        <dsp:cNvPr id="0" name=""/>
        <dsp:cNvSpPr/>
      </dsp:nvSpPr>
      <dsp:spPr>
        <a:xfrm>
          <a:off x="1269666" y="1644288"/>
          <a:ext cx="2100670" cy="1312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Storage of data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Ability to reproduce data</a:t>
          </a:r>
          <a:endParaRPr lang="en-US" sz="2400" kern="1200" dirty="0"/>
        </a:p>
      </dsp:txBody>
      <dsp:txXfrm>
        <a:off x="1308120" y="1682742"/>
        <a:ext cx="2023762" cy="1236011"/>
      </dsp:txXfrm>
    </dsp:sp>
    <dsp:sp modelId="{769A24F3-9862-462A-84F0-769999970FBD}">
      <dsp:nvSpPr>
        <dsp:cNvPr id="0" name=""/>
        <dsp:cNvSpPr/>
      </dsp:nvSpPr>
      <dsp:spPr>
        <a:xfrm>
          <a:off x="1007083" y="1316059"/>
          <a:ext cx="262583" cy="2625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5838"/>
              </a:lnTo>
              <a:lnTo>
                <a:pt x="262583" y="262583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36CFC-BF3C-4863-AF41-6511F391B188}">
      <dsp:nvSpPr>
        <dsp:cNvPr id="0" name=""/>
        <dsp:cNvSpPr/>
      </dsp:nvSpPr>
      <dsp:spPr>
        <a:xfrm>
          <a:off x="1269666" y="3285437"/>
          <a:ext cx="2100670" cy="1312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Precondition of data curation</a:t>
          </a:r>
          <a:endParaRPr lang="en-US" sz="2400" kern="1200" dirty="0"/>
        </a:p>
      </dsp:txBody>
      <dsp:txXfrm>
        <a:off x="1308120" y="3323891"/>
        <a:ext cx="2023762" cy="1236011"/>
      </dsp:txXfrm>
    </dsp:sp>
    <dsp:sp modelId="{8A9E34FE-2A56-40DC-ABF7-3921F385B659}">
      <dsp:nvSpPr>
        <dsp:cNvPr id="0" name=""/>
        <dsp:cNvSpPr/>
      </dsp:nvSpPr>
      <dsp:spPr>
        <a:xfrm>
          <a:off x="4026797" y="3139"/>
          <a:ext cx="2625838" cy="1312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Data Curation</a:t>
          </a:r>
          <a:endParaRPr lang="en-US" sz="3700" kern="1200" dirty="0"/>
        </a:p>
      </dsp:txBody>
      <dsp:txXfrm>
        <a:off x="4065251" y="41593"/>
        <a:ext cx="2548930" cy="1236011"/>
      </dsp:txXfrm>
    </dsp:sp>
    <dsp:sp modelId="{A0225F32-24AC-4F10-8542-95D4AA2E1B14}">
      <dsp:nvSpPr>
        <dsp:cNvPr id="0" name=""/>
        <dsp:cNvSpPr/>
      </dsp:nvSpPr>
      <dsp:spPr>
        <a:xfrm>
          <a:off x="4289381" y="1316059"/>
          <a:ext cx="262583" cy="984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4689"/>
              </a:lnTo>
              <a:lnTo>
                <a:pt x="262583" y="98468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418C6-642C-4636-A4FF-AFAD9F643081}">
      <dsp:nvSpPr>
        <dsp:cNvPr id="0" name=""/>
        <dsp:cNvSpPr/>
      </dsp:nvSpPr>
      <dsp:spPr>
        <a:xfrm>
          <a:off x="4551964" y="1644288"/>
          <a:ext cx="2100670" cy="1312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Accessible and reusable throughout lifecycle</a:t>
          </a:r>
          <a:endParaRPr lang="en-US" sz="2400" kern="1200" dirty="0"/>
        </a:p>
      </dsp:txBody>
      <dsp:txXfrm>
        <a:off x="4590418" y="1682742"/>
        <a:ext cx="2023762" cy="1236011"/>
      </dsp:txXfrm>
    </dsp:sp>
    <dsp:sp modelId="{C538E442-FD50-40DB-A388-4B9B56031B56}">
      <dsp:nvSpPr>
        <dsp:cNvPr id="0" name=""/>
        <dsp:cNvSpPr/>
      </dsp:nvSpPr>
      <dsp:spPr>
        <a:xfrm>
          <a:off x="4289381" y="1316059"/>
          <a:ext cx="262583" cy="2625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5838"/>
              </a:lnTo>
              <a:lnTo>
                <a:pt x="262583" y="262583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EB6B2-0CBD-4AA8-88C6-382DD086BB28}">
      <dsp:nvSpPr>
        <dsp:cNvPr id="0" name=""/>
        <dsp:cNvSpPr/>
      </dsp:nvSpPr>
      <dsp:spPr>
        <a:xfrm>
          <a:off x="4551964" y="3285437"/>
          <a:ext cx="2100670" cy="1312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Encompass </a:t>
          </a:r>
          <a:r>
            <a:rPr lang="en-US" sz="2400" kern="1200" dirty="0" smtClean="0"/>
            <a:t>digital preservation</a:t>
          </a:r>
          <a:endParaRPr lang="en-US" sz="2400" kern="1200" dirty="0"/>
        </a:p>
      </dsp:txBody>
      <dsp:txXfrm>
        <a:off x="4590418" y="3323891"/>
        <a:ext cx="2023762" cy="1236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B8AB6-C6C2-466C-8F38-E8D454C42172}">
      <dsp:nvSpPr>
        <dsp:cNvPr id="0" name=""/>
        <dsp:cNvSpPr/>
      </dsp:nvSpPr>
      <dsp:spPr>
        <a:xfrm rot="16200000">
          <a:off x="850" y="359064"/>
          <a:ext cx="1894175" cy="1894175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Of the members</a:t>
          </a:r>
          <a:endParaRPr lang="en-US" sz="2400" kern="1200" dirty="0"/>
        </a:p>
      </dsp:txBody>
      <dsp:txXfrm rot="5400000">
        <a:off x="851" y="832608"/>
        <a:ext cx="1562694" cy="947087"/>
      </dsp:txXfrm>
    </dsp:sp>
    <dsp:sp modelId="{17A9B64D-4382-46D8-A65A-5C515C828F53}">
      <dsp:nvSpPr>
        <dsp:cNvPr id="0" name=""/>
        <dsp:cNvSpPr/>
      </dsp:nvSpPr>
      <dsp:spPr>
        <a:xfrm rot="5400000">
          <a:off x="2023429" y="359064"/>
          <a:ext cx="1894175" cy="1894175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For the members</a:t>
          </a:r>
          <a:endParaRPr lang="en-US" sz="2400" kern="1200" dirty="0"/>
        </a:p>
      </dsp:txBody>
      <dsp:txXfrm rot="-5400000">
        <a:off x="2354911" y="832608"/>
        <a:ext cx="1562694" cy="947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4FF48-3EEB-40CF-B8BB-C3A799951CC2}">
      <dsp:nvSpPr>
        <dsp:cNvPr id="0" name=""/>
        <dsp:cNvSpPr/>
      </dsp:nvSpPr>
      <dsp:spPr>
        <a:xfrm>
          <a:off x="3453316" y="1704924"/>
          <a:ext cx="2788513" cy="18878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Collaboration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&amp;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Integration</a:t>
          </a:r>
          <a:endParaRPr lang="en-US" sz="2600" kern="1200" dirty="0"/>
        </a:p>
      </dsp:txBody>
      <dsp:txXfrm>
        <a:off x="3861684" y="1981398"/>
        <a:ext cx="1971777" cy="1334934"/>
      </dsp:txXfrm>
    </dsp:sp>
    <dsp:sp modelId="{22F7F8CF-D91C-4DA6-9B81-68EDB2B3373B}">
      <dsp:nvSpPr>
        <dsp:cNvPr id="0" name=""/>
        <dsp:cNvSpPr/>
      </dsp:nvSpPr>
      <dsp:spPr>
        <a:xfrm rot="16248546">
          <a:off x="4572800" y="1399294"/>
          <a:ext cx="584457" cy="26946"/>
        </a:xfrm>
        <a:custGeom>
          <a:avLst/>
          <a:gdLst/>
          <a:ahLst/>
          <a:cxnLst/>
          <a:rect l="0" t="0" r="0" b="0"/>
          <a:pathLst>
            <a:path>
              <a:moveTo>
                <a:pt x="0" y="13473"/>
              </a:moveTo>
              <a:lnTo>
                <a:pt x="584457" y="1347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50418" y="1398156"/>
        <a:ext cx="29222" cy="29222"/>
      </dsp:txXfrm>
    </dsp:sp>
    <dsp:sp modelId="{73ABC6D4-ADD7-42E1-A14D-BC12671DEF5D}">
      <dsp:nvSpPr>
        <dsp:cNvPr id="0" name=""/>
        <dsp:cNvSpPr/>
      </dsp:nvSpPr>
      <dsp:spPr>
        <a:xfrm>
          <a:off x="3658497" y="9"/>
          <a:ext cx="2437141" cy="112057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Permanent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Preservation</a:t>
          </a:r>
          <a:endParaRPr lang="en-US" sz="2400" kern="1200" dirty="0"/>
        </a:p>
      </dsp:txBody>
      <dsp:txXfrm>
        <a:off x="4015408" y="164113"/>
        <a:ext cx="1723319" cy="792362"/>
      </dsp:txXfrm>
    </dsp:sp>
    <dsp:sp modelId="{B7663E28-A7BD-4EB8-ABA0-73C4EA674BB7}">
      <dsp:nvSpPr>
        <dsp:cNvPr id="0" name=""/>
        <dsp:cNvSpPr/>
      </dsp:nvSpPr>
      <dsp:spPr>
        <a:xfrm rot="21590172">
          <a:off x="6241815" y="2630263"/>
          <a:ext cx="799297" cy="26946"/>
        </a:xfrm>
        <a:custGeom>
          <a:avLst/>
          <a:gdLst/>
          <a:ahLst/>
          <a:cxnLst/>
          <a:rect l="0" t="0" r="0" b="0"/>
          <a:pathLst>
            <a:path>
              <a:moveTo>
                <a:pt x="0" y="13473"/>
              </a:moveTo>
              <a:lnTo>
                <a:pt x="799297" y="1347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21481" y="2623754"/>
        <a:ext cx="39964" cy="39964"/>
      </dsp:txXfrm>
    </dsp:sp>
    <dsp:sp modelId="{4D86465A-3C9C-47D7-AD55-63E953A5750F}">
      <dsp:nvSpPr>
        <dsp:cNvPr id="0" name=""/>
        <dsp:cNvSpPr/>
      </dsp:nvSpPr>
      <dsp:spPr>
        <a:xfrm>
          <a:off x="7041099" y="1836420"/>
          <a:ext cx="2489154" cy="16052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Security and Sharing </a:t>
          </a:r>
          <a:endParaRPr lang="en-US" sz="2400" kern="1200" dirty="0"/>
        </a:p>
      </dsp:txBody>
      <dsp:txXfrm>
        <a:off x="7405627" y="2071501"/>
        <a:ext cx="1760098" cy="1135069"/>
      </dsp:txXfrm>
    </dsp:sp>
    <dsp:sp modelId="{E241F203-C84C-4BAD-B8C1-BE889738C998}">
      <dsp:nvSpPr>
        <dsp:cNvPr id="0" name=""/>
        <dsp:cNvSpPr/>
      </dsp:nvSpPr>
      <dsp:spPr>
        <a:xfrm rot="5400000">
          <a:off x="4541706" y="3885198"/>
          <a:ext cx="611731" cy="26946"/>
        </a:xfrm>
        <a:custGeom>
          <a:avLst/>
          <a:gdLst/>
          <a:ahLst/>
          <a:cxnLst/>
          <a:rect l="0" t="0" r="0" b="0"/>
          <a:pathLst>
            <a:path>
              <a:moveTo>
                <a:pt x="0" y="13473"/>
              </a:moveTo>
              <a:lnTo>
                <a:pt x="611731" y="1347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32279" y="3883378"/>
        <a:ext cx="30586" cy="30586"/>
      </dsp:txXfrm>
    </dsp:sp>
    <dsp:sp modelId="{C260E900-52FD-40C5-ABB3-61AB909D6F2D}">
      <dsp:nvSpPr>
        <dsp:cNvPr id="0" name=""/>
        <dsp:cNvSpPr/>
      </dsp:nvSpPr>
      <dsp:spPr>
        <a:xfrm>
          <a:off x="3606552" y="4204537"/>
          <a:ext cx="2482041" cy="10658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Value-added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Information</a:t>
          </a:r>
          <a:endParaRPr lang="en-US" sz="2400" kern="1200" dirty="0"/>
        </a:p>
      </dsp:txBody>
      <dsp:txXfrm>
        <a:off x="3970038" y="4360622"/>
        <a:ext cx="1755069" cy="753644"/>
      </dsp:txXfrm>
    </dsp:sp>
    <dsp:sp modelId="{D2956E0A-D3E4-468A-8AE8-1E69D8B9AF56}">
      <dsp:nvSpPr>
        <dsp:cNvPr id="0" name=""/>
        <dsp:cNvSpPr/>
      </dsp:nvSpPr>
      <dsp:spPr>
        <a:xfrm rot="10814634">
          <a:off x="2662332" y="2627773"/>
          <a:ext cx="791014" cy="26946"/>
        </a:xfrm>
        <a:custGeom>
          <a:avLst/>
          <a:gdLst/>
          <a:ahLst/>
          <a:cxnLst/>
          <a:rect l="0" t="0" r="0" b="0"/>
          <a:pathLst>
            <a:path>
              <a:moveTo>
                <a:pt x="0" y="13473"/>
              </a:moveTo>
              <a:lnTo>
                <a:pt x="791014" y="1347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38064" y="2621470"/>
        <a:ext cx="39550" cy="39550"/>
      </dsp:txXfrm>
    </dsp:sp>
    <dsp:sp modelId="{F9600815-10F3-4F1D-A73F-0488162FB9B6}">
      <dsp:nvSpPr>
        <dsp:cNvPr id="0" name=""/>
        <dsp:cNvSpPr/>
      </dsp:nvSpPr>
      <dsp:spPr>
        <a:xfrm>
          <a:off x="176984" y="1852901"/>
          <a:ext cx="2485380" cy="15627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Quality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Framework </a:t>
          </a:r>
          <a:endParaRPr lang="en-US" sz="2400" kern="1200" dirty="0"/>
        </a:p>
      </dsp:txBody>
      <dsp:txXfrm>
        <a:off x="540959" y="2081759"/>
        <a:ext cx="1757430" cy="1105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91F1B-47AF-46A9-B65C-FE1E92F05F3D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7697A-D197-4CBD-B0A3-337BA529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26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BA43D-CCC3-4A6F-B062-6C7965E4F41B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87F6B-CF56-4303-889A-D4CB1B4F0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87F6B-CF56-4303-889A-D4CB1B4F09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00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87F6B-CF56-4303-889A-D4CB1B4F09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466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87F6B-CF56-4303-889A-D4CB1B4F09E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3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文档 8"/>
          <p:cNvSpPr/>
          <p:nvPr userDrawn="1"/>
        </p:nvSpPr>
        <p:spPr>
          <a:xfrm>
            <a:off x="-1" y="0"/>
            <a:ext cx="12192001" cy="5852160"/>
          </a:xfrm>
          <a:prstGeom prst="flowChartDocument">
            <a:avLst/>
          </a:prstGeom>
          <a:gradFill>
            <a:gsLst>
              <a:gs pos="0">
                <a:srgbClr val="299FFE"/>
              </a:gs>
              <a:gs pos="57000">
                <a:srgbClr val="1D8DE5"/>
              </a:gs>
              <a:gs pos="82000">
                <a:srgbClr val="1983D7"/>
              </a:gs>
              <a:gs pos="100000">
                <a:srgbClr val="1984D8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59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 userDrawn="1"/>
        </p:nvSpPr>
        <p:spPr>
          <a:xfrm>
            <a:off x="577695" y="451991"/>
            <a:ext cx="51138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r>
              <a:rPr lang="en-US" altLang="zh-CN" sz="1800" b="1" baseline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4. Future Directions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28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 userDrawn="1"/>
        </p:nvSpPr>
        <p:spPr>
          <a:xfrm>
            <a:off x="577695" y="451991"/>
            <a:ext cx="51138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r>
              <a:rPr lang="en-US" altLang="zh-CN" sz="1800" b="1" baseline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5. Conclusions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68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文档 8"/>
          <p:cNvSpPr/>
          <p:nvPr userDrawn="1"/>
        </p:nvSpPr>
        <p:spPr>
          <a:xfrm>
            <a:off x="-1" y="0"/>
            <a:ext cx="12192001" cy="5852160"/>
          </a:xfrm>
          <a:prstGeom prst="flowChartDocument">
            <a:avLst/>
          </a:prstGeom>
          <a:gradFill>
            <a:gsLst>
              <a:gs pos="0">
                <a:srgbClr val="299FFE"/>
              </a:gs>
              <a:gs pos="57000">
                <a:srgbClr val="1D8DE5"/>
              </a:gs>
              <a:gs pos="82000">
                <a:srgbClr val="1983D7"/>
              </a:gs>
              <a:gs pos="100000">
                <a:srgbClr val="1984D8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506737" y="1655006"/>
            <a:ext cx="11434246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Thank</a:t>
            </a:r>
            <a:r>
              <a:rPr lang="en-US" altLang="zh-CN" sz="7200" b="1" baseline="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s!</a:t>
            </a:r>
          </a:p>
          <a:p>
            <a:pPr>
              <a:lnSpc>
                <a:spcPct val="120000"/>
              </a:lnSpc>
            </a:pPr>
            <a:r>
              <a:rPr lang="en-US" altLang="zh-CN" sz="7200" b="1" baseline="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Comments &amp; Questions</a:t>
            </a:r>
            <a:endParaRPr lang="zh-CN" altLang="en-US" sz="7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6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-17127" y="2308437"/>
            <a:ext cx="5101856" cy="1135623"/>
            <a:chOff x="-17136" y="2622773"/>
            <a:chExt cx="5104513" cy="113562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五边形 7"/>
            <p:cNvSpPr/>
            <p:nvPr userDrawn="1"/>
          </p:nvSpPr>
          <p:spPr>
            <a:xfrm>
              <a:off x="2959553" y="3013996"/>
              <a:ext cx="2127824" cy="504056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0" name="矩形 2"/>
            <p:cNvSpPr/>
            <p:nvPr userDrawn="1"/>
          </p:nvSpPr>
          <p:spPr>
            <a:xfrm>
              <a:off x="-17136" y="2622773"/>
              <a:ext cx="2976686" cy="1135623"/>
            </a:xfrm>
            <a:custGeom>
              <a:avLst/>
              <a:gdLst>
                <a:gd name="connsiteX0" fmla="*/ 0 w 2964963"/>
                <a:gd name="connsiteY0" fmla="*/ 0 h 895715"/>
                <a:gd name="connsiteX1" fmla="*/ 2941517 w 2964963"/>
                <a:gd name="connsiteY1" fmla="*/ 344767 h 895715"/>
                <a:gd name="connsiteX2" fmla="*/ 2964963 w 2964963"/>
                <a:gd name="connsiteY2" fmla="*/ 895715 h 895715"/>
                <a:gd name="connsiteX3" fmla="*/ 0 w 2964963"/>
                <a:gd name="connsiteY3" fmla="*/ 746565 h 895715"/>
                <a:gd name="connsiteX4" fmla="*/ 0 w 2964963"/>
                <a:gd name="connsiteY4" fmla="*/ 0 h 895715"/>
                <a:gd name="connsiteX0" fmla="*/ 11723 w 2976686"/>
                <a:gd name="connsiteY0" fmla="*/ 0 h 895715"/>
                <a:gd name="connsiteX1" fmla="*/ 2953240 w 2976686"/>
                <a:gd name="connsiteY1" fmla="*/ 344767 h 895715"/>
                <a:gd name="connsiteX2" fmla="*/ 2976686 w 2976686"/>
                <a:gd name="connsiteY2" fmla="*/ 895715 h 895715"/>
                <a:gd name="connsiteX3" fmla="*/ 0 w 2976686"/>
                <a:gd name="connsiteY3" fmla="*/ 887241 h 895715"/>
                <a:gd name="connsiteX4" fmla="*/ 11723 w 2976686"/>
                <a:gd name="connsiteY4" fmla="*/ 0 h 895715"/>
                <a:gd name="connsiteX0" fmla="*/ 11723 w 2976686"/>
                <a:gd name="connsiteY0" fmla="*/ 0 h 1016195"/>
                <a:gd name="connsiteX1" fmla="*/ 2953240 w 2976686"/>
                <a:gd name="connsiteY1" fmla="*/ 344767 h 1016195"/>
                <a:gd name="connsiteX2" fmla="*/ 2976686 w 2976686"/>
                <a:gd name="connsiteY2" fmla="*/ 895715 h 1016195"/>
                <a:gd name="connsiteX3" fmla="*/ 0 w 2976686"/>
                <a:gd name="connsiteY3" fmla="*/ 1016195 h 1016195"/>
                <a:gd name="connsiteX4" fmla="*/ 11723 w 2976686"/>
                <a:gd name="connsiteY4" fmla="*/ 0 h 1016195"/>
                <a:gd name="connsiteX0" fmla="*/ 0 w 2976686"/>
                <a:gd name="connsiteY0" fmla="*/ 0 h 898964"/>
                <a:gd name="connsiteX1" fmla="*/ 2953240 w 2976686"/>
                <a:gd name="connsiteY1" fmla="*/ 227536 h 898964"/>
                <a:gd name="connsiteX2" fmla="*/ 2976686 w 2976686"/>
                <a:gd name="connsiteY2" fmla="*/ 778484 h 898964"/>
                <a:gd name="connsiteX3" fmla="*/ 0 w 2976686"/>
                <a:gd name="connsiteY3" fmla="*/ 898964 h 898964"/>
                <a:gd name="connsiteX4" fmla="*/ 0 w 2976686"/>
                <a:gd name="connsiteY4" fmla="*/ 0 h 898964"/>
                <a:gd name="connsiteX0" fmla="*/ 0 w 2976686"/>
                <a:gd name="connsiteY0" fmla="*/ 0 h 992748"/>
                <a:gd name="connsiteX1" fmla="*/ 2953240 w 2976686"/>
                <a:gd name="connsiteY1" fmla="*/ 227536 h 992748"/>
                <a:gd name="connsiteX2" fmla="*/ 2976686 w 2976686"/>
                <a:gd name="connsiteY2" fmla="*/ 778484 h 992748"/>
                <a:gd name="connsiteX3" fmla="*/ 0 w 2976686"/>
                <a:gd name="connsiteY3" fmla="*/ 992748 h 992748"/>
                <a:gd name="connsiteX4" fmla="*/ 0 w 2976686"/>
                <a:gd name="connsiteY4" fmla="*/ 0 h 992748"/>
                <a:gd name="connsiteX0" fmla="*/ 0 w 2976686"/>
                <a:gd name="connsiteY0" fmla="*/ 0 h 1078473"/>
                <a:gd name="connsiteX1" fmla="*/ 2953240 w 2976686"/>
                <a:gd name="connsiteY1" fmla="*/ 313261 h 1078473"/>
                <a:gd name="connsiteX2" fmla="*/ 2976686 w 2976686"/>
                <a:gd name="connsiteY2" fmla="*/ 864209 h 1078473"/>
                <a:gd name="connsiteX3" fmla="*/ 0 w 2976686"/>
                <a:gd name="connsiteY3" fmla="*/ 1078473 h 1078473"/>
                <a:gd name="connsiteX4" fmla="*/ 0 w 2976686"/>
                <a:gd name="connsiteY4" fmla="*/ 0 h 1078473"/>
                <a:gd name="connsiteX0" fmla="*/ 0 w 2976686"/>
                <a:gd name="connsiteY0" fmla="*/ 0 h 1135623"/>
                <a:gd name="connsiteX1" fmla="*/ 2953240 w 2976686"/>
                <a:gd name="connsiteY1" fmla="*/ 370411 h 1135623"/>
                <a:gd name="connsiteX2" fmla="*/ 2976686 w 2976686"/>
                <a:gd name="connsiteY2" fmla="*/ 921359 h 1135623"/>
                <a:gd name="connsiteX3" fmla="*/ 0 w 2976686"/>
                <a:gd name="connsiteY3" fmla="*/ 1135623 h 1135623"/>
                <a:gd name="connsiteX4" fmla="*/ 0 w 2976686"/>
                <a:gd name="connsiteY4" fmla="*/ 0 h 1135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686" h="1135623">
                  <a:moveTo>
                    <a:pt x="0" y="0"/>
                  </a:moveTo>
                  <a:lnTo>
                    <a:pt x="2953240" y="370411"/>
                  </a:lnTo>
                  <a:lnTo>
                    <a:pt x="2976686" y="921359"/>
                  </a:lnTo>
                  <a:lnTo>
                    <a:pt x="0" y="11356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" name="组合 2"/>
          <p:cNvGrpSpPr/>
          <p:nvPr userDrawn="1"/>
        </p:nvGrpSpPr>
        <p:grpSpPr>
          <a:xfrm>
            <a:off x="-5407" y="883353"/>
            <a:ext cx="5090136" cy="1312252"/>
            <a:chOff x="-5410" y="1197689"/>
            <a:chExt cx="5092787" cy="131225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五边形 5"/>
            <p:cNvSpPr/>
            <p:nvPr userDrawn="1"/>
          </p:nvSpPr>
          <p:spPr>
            <a:xfrm>
              <a:off x="2959553" y="2005885"/>
              <a:ext cx="2127824" cy="504056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" name="矩形 2"/>
            <p:cNvSpPr/>
            <p:nvPr userDrawn="1"/>
          </p:nvSpPr>
          <p:spPr>
            <a:xfrm>
              <a:off x="-5410" y="1197689"/>
              <a:ext cx="2976687" cy="1312251"/>
            </a:xfrm>
            <a:custGeom>
              <a:avLst/>
              <a:gdLst>
                <a:gd name="connsiteX0" fmla="*/ 0 w 2976687"/>
                <a:gd name="connsiteY0" fmla="*/ 0 h 1312251"/>
                <a:gd name="connsiteX1" fmla="*/ 2953241 w 2976687"/>
                <a:gd name="connsiteY1" fmla="*/ 808196 h 1312251"/>
                <a:gd name="connsiteX2" fmla="*/ 2976687 w 2976687"/>
                <a:gd name="connsiteY2" fmla="*/ 1312251 h 1312251"/>
                <a:gd name="connsiteX3" fmla="*/ 0 w 2976687"/>
                <a:gd name="connsiteY3" fmla="*/ 769898 h 1312251"/>
                <a:gd name="connsiteX4" fmla="*/ 0 w 2976687"/>
                <a:gd name="connsiteY4" fmla="*/ 0 h 1312251"/>
                <a:gd name="connsiteX0" fmla="*/ 0 w 2976687"/>
                <a:gd name="connsiteY0" fmla="*/ 0 h 1312251"/>
                <a:gd name="connsiteX1" fmla="*/ 2953241 w 2976687"/>
                <a:gd name="connsiteY1" fmla="*/ 808196 h 1312251"/>
                <a:gd name="connsiteX2" fmla="*/ 2976687 w 2976687"/>
                <a:gd name="connsiteY2" fmla="*/ 1312251 h 1312251"/>
                <a:gd name="connsiteX3" fmla="*/ 0 w 2976687"/>
                <a:gd name="connsiteY3" fmla="*/ 664390 h 1312251"/>
                <a:gd name="connsiteX4" fmla="*/ 0 w 2976687"/>
                <a:gd name="connsiteY4" fmla="*/ 0 h 1312251"/>
                <a:gd name="connsiteX0" fmla="*/ 0 w 2976687"/>
                <a:gd name="connsiteY0" fmla="*/ 0 h 1312251"/>
                <a:gd name="connsiteX1" fmla="*/ 2953241 w 2976687"/>
                <a:gd name="connsiteY1" fmla="*/ 808196 h 1312251"/>
                <a:gd name="connsiteX2" fmla="*/ 2976687 w 2976687"/>
                <a:gd name="connsiteY2" fmla="*/ 1312251 h 1312251"/>
                <a:gd name="connsiteX3" fmla="*/ 0 w 2976687"/>
                <a:gd name="connsiteY3" fmla="*/ 711282 h 1312251"/>
                <a:gd name="connsiteX4" fmla="*/ 0 w 2976687"/>
                <a:gd name="connsiteY4" fmla="*/ 0 h 131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687" h="1312251">
                  <a:moveTo>
                    <a:pt x="0" y="0"/>
                  </a:moveTo>
                  <a:lnTo>
                    <a:pt x="2953241" y="808196"/>
                  </a:lnTo>
                  <a:lnTo>
                    <a:pt x="2976687" y="1312251"/>
                  </a:lnTo>
                  <a:lnTo>
                    <a:pt x="0" y="71128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-17127" y="3707774"/>
            <a:ext cx="5101856" cy="1393555"/>
            <a:chOff x="-17136" y="4022109"/>
            <a:chExt cx="5104513" cy="139355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" name="五边形 8"/>
            <p:cNvSpPr/>
            <p:nvPr userDrawn="1"/>
          </p:nvSpPr>
          <p:spPr>
            <a:xfrm>
              <a:off x="2959553" y="4022109"/>
              <a:ext cx="2127824" cy="504056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3" name="矩形 2"/>
            <p:cNvSpPr/>
            <p:nvPr userDrawn="1"/>
          </p:nvSpPr>
          <p:spPr>
            <a:xfrm>
              <a:off x="-17136" y="4022109"/>
              <a:ext cx="2977274" cy="1393555"/>
            </a:xfrm>
            <a:custGeom>
              <a:avLst/>
              <a:gdLst>
                <a:gd name="connsiteX0" fmla="*/ 2942105 w 2965551"/>
                <a:gd name="connsiteY0" fmla="*/ 0 h 1006692"/>
                <a:gd name="connsiteX1" fmla="*/ 2965551 w 2965551"/>
                <a:gd name="connsiteY1" fmla="*/ 504055 h 1006692"/>
                <a:gd name="connsiteX2" fmla="*/ 0 w 2965551"/>
                <a:gd name="connsiteY2" fmla="*/ 1006692 h 1006692"/>
                <a:gd name="connsiteX3" fmla="*/ 0 w 2965551"/>
                <a:gd name="connsiteY3" fmla="*/ 45621 h 1006692"/>
                <a:gd name="connsiteX4" fmla="*/ 2942105 w 2965551"/>
                <a:gd name="connsiteY4" fmla="*/ 0 h 1006692"/>
                <a:gd name="connsiteX0" fmla="*/ 2953828 w 2977274"/>
                <a:gd name="connsiteY0" fmla="*/ 0 h 1006692"/>
                <a:gd name="connsiteX1" fmla="*/ 2977274 w 2977274"/>
                <a:gd name="connsiteY1" fmla="*/ 504055 h 1006692"/>
                <a:gd name="connsiteX2" fmla="*/ 11723 w 2977274"/>
                <a:gd name="connsiteY2" fmla="*/ 1006692 h 1006692"/>
                <a:gd name="connsiteX3" fmla="*/ 0 w 2977274"/>
                <a:gd name="connsiteY3" fmla="*/ 186298 h 1006692"/>
                <a:gd name="connsiteX4" fmla="*/ 2953828 w 2977274"/>
                <a:gd name="connsiteY4" fmla="*/ 0 h 1006692"/>
                <a:gd name="connsiteX0" fmla="*/ 2953828 w 2977274"/>
                <a:gd name="connsiteY0" fmla="*/ 0 h 1205985"/>
                <a:gd name="connsiteX1" fmla="*/ 2977274 w 2977274"/>
                <a:gd name="connsiteY1" fmla="*/ 504055 h 1205985"/>
                <a:gd name="connsiteX2" fmla="*/ 11723 w 2977274"/>
                <a:gd name="connsiteY2" fmla="*/ 1205985 h 1205985"/>
                <a:gd name="connsiteX3" fmla="*/ 0 w 2977274"/>
                <a:gd name="connsiteY3" fmla="*/ 186298 h 1205985"/>
                <a:gd name="connsiteX4" fmla="*/ 2953828 w 2977274"/>
                <a:gd name="connsiteY4" fmla="*/ 0 h 1205985"/>
                <a:gd name="connsiteX0" fmla="*/ 2953828 w 2977274"/>
                <a:gd name="connsiteY0" fmla="*/ 0 h 1205985"/>
                <a:gd name="connsiteX1" fmla="*/ 2977274 w 2977274"/>
                <a:gd name="connsiteY1" fmla="*/ 504055 h 1205985"/>
                <a:gd name="connsiteX2" fmla="*/ 11723 w 2977274"/>
                <a:gd name="connsiteY2" fmla="*/ 1205985 h 1205985"/>
                <a:gd name="connsiteX3" fmla="*/ 0 w 2977274"/>
                <a:gd name="connsiteY3" fmla="*/ 362144 h 1205985"/>
                <a:gd name="connsiteX4" fmla="*/ 2953828 w 2977274"/>
                <a:gd name="connsiteY4" fmla="*/ 0 h 1205985"/>
                <a:gd name="connsiteX0" fmla="*/ 2953828 w 2977274"/>
                <a:gd name="connsiteY0" fmla="*/ 0 h 1393554"/>
                <a:gd name="connsiteX1" fmla="*/ 2977274 w 2977274"/>
                <a:gd name="connsiteY1" fmla="*/ 504055 h 1393554"/>
                <a:gd name="connsiteX2" fmla="*/ 11723 w 2977274"/>
                <a:gd name="connsiteY2" fmla="*/ 1393554 h 1393554"/>
                <a:gd name="connsiteX3" fmla="*/ 0 w 2977274"/>
                <a:gd name="connsiteY3" fmla="*/ 362144 h 1393554"/>
                <a:gd name="connsiteX4" fmla="*/ 2953828 w 2977274"/>
                <a:gd name="connsiteY4" fmla="*/ 0 h 1393554"/>
                <a:gd name="connsiteX0" fmla="*/ 2953828 w 2977274"/>
                <a:gd name="connsiteY0" fmla="*/ 0 h 1393554"/>
                <a:gd name="connsiteX1" fmla="*/ 2977274 w 2977274"/>
                <a:gd name="connsiteY1" fmla="*/ 504055 h 1393554"/>
                <a:gd name="connsiteX2" fmla="*/ 11723 w 2977274"/>
                <a:gd name="connsiteY2" fmla="*/ 1393554 h 1393554"/>
                <a:gd name="connsiteX3" fmla="*/ 0 w 2977274"/>
                <a:gd name="connsiteY3" fmla="*/ 491098 h 1393554"/>
                <a:gd name="connsiteX4" fmla="*/ 2953828 w 2977274"/>
                <a:gd name="connsiteY4" fmla="*/ 0 h 1393554"/>
                <a:gd name="connsiteX0" fmla="*/ 2953828 w 2977274"/>
                <a:gd name="connsiteY0" fmla="*/ 0 h 1393554"/>
                <a:gd name="connsiteX1" fmla="*/ 2977274 w 2977274"/>
                <a:gd name="connsiteY1" fmla="*/ 504055 h 1393554"/>
                <a:gd name="connsiteX2" fmla="*/ 11723 w 2977274"/>
                <a:gd name="connsiteY2" fmla="*/ 1393554 h 1393554"/>
                <a:gd name="connsiteX3" fmla="*/ 0 w 2977274"/>
                <a:gd name="connsiteY3" fmla="*/ 62473 h 1393554"/>
                <a:gd name="connsiteX4" fmla="*/ 2953828 w 2977274"/>
                <a:gd name="connsiteY4" fmla="*/ 0 h 1393554"/>
                <a:gd name="connsiteX0" fmla="*/ 2953828 w 2977274"/>
                <a:gd name="connsiteY0" fmla="*/ 0 h 1393554"/>
                <a:gd name="connsiteX1" fmla="*/ 2977274 w 2977274"/>
                <a:gd name="connsiteY1" fmla="*/ 504055 h 1393554"/>
                <a:gd name="connsiteX2" fmla="*/ 11723 w 2977274"/>
                <a:gd name="connsiteY2" fmla="*/ 1393554 h 1393554"/>
                <a:gd name="connsiteX3" fmla="*/ 0 w 2977274"/>
                <a:gd name="connsiteY3" fmla="*/ 5323 h 1393554"/>
                <a:gd name="connsiteX4" fmla="*/ 2953828 w 2977274"/>
                <a:gd name="connsiteY4" fmla="*/ 0 h 139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274" h="1393554">
                  <a:moveTo>
                    <a:pt x="2953828" y="0"/>
                  </a:moveTo>
                  <a:lnTo>
                    <a:pt x="2977274" y="504055"/>
                  </a:lnTo>
                  <a:lnTo>
                    <a:pt x="11723" y="1393554"/>
                  </a:lnTo>
                  <a:cubicBezTo>
                    <a:pt x="7815" y="930810"/>
                    <a:pt x="3908" y="468067"/>
                    <a:pt x="0" y="5323"/>
                  </a:cubicBezTo>
                  <a:lnTo>
                    <a:pt x="2953828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5" name="TextBox 10"/>
          <p:cNvSpPr txBox="1"/>
          <p:nvPr userDrawn="1"/>
        </p:nvSpPr>
        <p:spPr>
          <a:xfrm>
            <a:off x="5499826" y="1023986"/>
            <a:ext cx="3439531" cy="81251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Introduction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1"/>
          <p:cNvSpPr txBox="1"/>
          <p:nvPr userDrawn="1"/>
        </p:nvSpPr>
        <p:spPr>
          <a:xfrm>
            <a:off x="5481896" y="2035294"/>
            <a:ext cx="4698498" cy="81251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Existing Problems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5535686" y="3039916"/>
            <a:ext cx="4581115" cy="81251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Current Measures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17127" y="117152"/>
            <a:ext cx="5516953" cy="1581923"/>
            <a:chOff x="-17136" y="445776"/>
            <a:chExt cx="5519826" cy="1581923"/>
          </a:xfrm>
        </p:grpSpPr>
        <p:sp>
          <p:nvSpPr>
            <p:cNvPr id="5" name="矩形 2"/>
            <p:cNvSpPr/>
            <p:nvPr userDrawn="1"/>
          </p:nvSpPr>
          <p:spPr>
            <a:xfrm>
              <a:off x="-17136" y="445776"/>
              <a:ext cx="2988996" cy="1581923"/>
            </a:xfrm>
            <a:custGeom>
              <a:avLst/>
              <a:gdLst>
                <a:gd name="connsiteX0" fmla="*/ 0 w 2988996"/>
                <a:gd name="connsiteY0" fmla="*/ 0 h 1581922"/>
                <a:gd name="connsiteX1" fmla="*/ 2977274 w 2988996"/>
                <a:gd name="connsiteY1" fmla="*/ 1042696 h 1581922"/>
                <a:gd name="connsiteX2" fmla="*/ 2988996 w 2988996"/>
                <a:gd name="connsiteY2" fmla="*/ 1581922 h 1581922"/>
                <a:gd name="connsiteX3" fmla="*/ 11723 w 2988996"/>
                <a:gd name="connsiteY3" fmla="*/ 1002590 h 1581922"/>
                <a:gd name="connsiteX4" fmla="*/ 0 w 2988996"/>
                <a:gd name="connsiteY4" fmla="*/ 0 h 1581922"/>
                <a:gd name="connsiteX0" fmla="*/ 0 w 2988996"/>
                <a:gd name="connsiteY0" fmla="*/ 0 h 1581922"/>
                <a:gd name="connsiteX1" fmla="*/ 2977274 w 2988996"/>
                <a:gd name="connsiteY1" fmla="*/ 1042696 h 1581922"/>
                <a:gd name="connsiteX2" fmla="*/ 2988996 w 2988996"/>
                <a:gd name="connsiteY2" fmla="*/ 1581922 h 1581922"/>
                <a:gd name="connsiteX3" fmla="*/ 0 w 2988996"/>
                <a:gd name="connsiteY3" fmla="*/ 779851 h 1581922"/>
                <a:gd name="connsiteX4" fmla="*/ 0 w 2988996"/>
                <a:gd name="connsiteY4" fmla="*/ 0 h 158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996" h="1581922">
                  <a:moveTo>
                    <a:pt x="0" y="0"/>
                  </a:moveTo>
                  <a:lnTo>
                    <a:pt x="2977274" y="1042696"/>
                  </a:lnTo>
                  <a:lnTo>
                    <a:pt x="2988996" y="1581922"/>
                  </a:lnTo>
                  <a:lnTo>
                    <a:pt x="0" y="779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8DE5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8" name="五边形 17"/>
            <p:cNvSpPr/>
            <p:nvPr userDrawn="1"/>
          </p:nvSpPr>
          <p:spPr>
            <a:xfrm>
              <a:off x="2959550" y="1501828"/>
              <a:ext cx="2543140" cy="504056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9" name="TextBox 14"/>
            <p:cNvSpPr txBox="1"/>
            <p:nvPr userDrawn="1"/>
          </p:nvSpPr>
          <p:spPr>
            <a:xfrm>
              <a:off x="3126430" y="1505368"/>
              <a:ext cx="1656183" cy="492430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Part 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 userDrawn="1"/>
        </p:nvGrpSpPr>
        <p:grpSpPr>
          <a:xfrm>
            <a:off x="-31413" y="1597073"/>
            <a:ext cx="5531239" cy="1112801"/>
            <a:chOff x="-31429" y="1911409"/>
            <a:chExt cx="5534119" cy="1112801"/>
          </a:xfrm>
        </p:grpSpPr>
        <p:sp>
          <p:nvSpPr>
            <p:cNvPr id="12" name="矩形 2"/>
            <p:cNvSpPr/>
            <p:nvPr userDrawn="1"/>
          </p:nvSpPr>
          <p:spPr>
            <a:xfrm>
              <a:off x="-31429" y="1911409"/>
              <a:ext cx="2998536" cy="1112801"/>
            </a:xfrm>
            <a:custGeom>
              <a:avLst/>
              <a:gdLst>
                <a:gd name="connsiteX0" fmla="*/ 0 w 2975138"/>
                <a:gd name="connsiteY0" fmla="*/ 1112800 h 1112800"/>
                <a:gd name="connsiteX1" fmla="*/ 278200 w 2975138"/>
                <a:gd name="connsiteY1" fmla="*/ 0 h 1112800"/>
                <a:gd name="connsiteX2" fmla="*/ 2975138 w 2975138"/>
                <a:gd name="connsiteY2" fmla="*/ 0 h 1112800"/>
                <a:gd name="connsiteX3" fmla="*/ 2696938 w 2975138"/>
                <a:gd name="connsiteY3" fmla="*/ 1112800 h 1112800"/>
                <a:gd name="connsiteX4" fmla="*/ 0 w 2975138"/>
                <a:gd name="connsiteY4" fmla="*/ 1112800 h 1112800"/>
                <a:gd name="connsiteX0" fmla="*/ 0 w 2975138"/>
                <a:gd name="connsiteY0" fmla="*/ 1112800 h 1112800"/>
                <a:gd name="connsiteX1" fmla="*/ 278200 w 2975138"/>
                <a:gd name="connsiteY1" fmla="*/ 0 h 1112800"/>
                <a:gd name="connsiteX2" fmla="*/ 2975138 w 2975138"/>
                <a:gd name="connsiteY2" fmla="*/ 614363 h 1112800"/>
                <a:gd name="connsiteX3" fmla="*/ 2696938 w 2975138"/>
                <a:gd name="connsiteY3" fmla="*/ 1112800 h 1112800"/>
                <a:gd name="connsiteX4" fmla="*/ 0 w 2975138"/>
                <a:gd name="connsiteY4" fmla="*/ 1112800 h 1112800"/>
                <a:gd name="connsiteX0" fmla="*/ 0 w 2982688"/>
                <a:gd name="connsiteY0" fmla="*/ 1112800 h 1127088"/>
                <a:gd name="connsiteX1" fmla="*/ 278200 w 2982688"/>
                <a:gd name="connsiteY1" fmla="*/ 0 h 1127088"/>
                <a:gd name="connsiteX2" fmla="*/ 2975138 w 2982688"/>
                <a:gd name="connsiteY2" fmla="*/ 614363 h 1127088"/>
                <a:gd name="connsiteX3" fmla="*/ 2982688 w 2982688"/>
                <a:gd name="connsiteY3" fmla="*/ 1127088 h 1127088"/>
                <a:gd name="connsiteX4" fmla="*/ 0 w 2982688"/>
                <a:gd name="connsiteY4" fmla="*/ 1112800 h 1127088"/>
                <a:gd name="connsiteX0" fmla="*/ 21838 w 3004526"/>
                <a:gd name="connsiteY0" fmla="*/ 1155662 h 1169950"/>
                <a:gd name="connsiteX1" fmla="*/ 0 w 3004526"/>
                <a:gd name="connsiteY1" fmla="*/ 0 h 1169950"/>
                <a:gd name="connsiteX2" fmla="*/ 2996976 w 3004526"/>
                <a:gd name="connsiteY2" fmla="*/ 657225 h 1169950"/>
                <a:gd name="connsiteX3" fmla="*/ 3004526 w 3004526"/>
                <a:gd name="connsiteY3" fmla="*/ 1169950 h 1169950"/>
                <a:gd name="connsiteX4" fmla="*/ 21838 w 3004526"/>
                <a:gd name="connsiteY4" fmla="*/ 1155662 h 1169950"/>
                <a:gd name="connsiteX0" fmla="*/ 7551 w 3004526"/>
                <a:gd name="connsiteY0" fmla="*/ 698462 h 1169950"/>
                <a:gd name="connsiteX1" fmla="*/ 0 w 3004526"/>
                <a:gd name="connsiteY1" fmla="*/ 0 h 1169950"/>
                <a:gd name="connsiteX2" fmla="*/ 2996976 w 3004526"/>
                <a:gd name="connsiteY2" fmla="*/ 657225 h 1169950"/>
                <a:gd name="connsiteX3" fmla="*/ 3004526 w 3004526"/>
                <a:gd name="connsiteY3" fmla="*/ 1169950 h 1169950"/>
                <a:gd name="connsiteX4" fmla="*/ 7551 w 3004526"/>
                <a:gd name="connsiteY4" fmla="*/ 698462 h 1169950"/>
                <a:gd name="connsiteX0" fmla="*/ 7551 w 3004526"/>
                <a:gd name="connsiteY0" fmla="*/ 812762 h 1169950"/>
                <a:gd name="connsiteX1" fmla="*/ 0 w 3004526"/>
                <a:gd name="connsiteY1" fmla="*/ 0 h 1169950"/>
                <a:gd name="connsiteX2" fmla="*/ 2996976 w 3004526"/>
                <a:gd name="connsiteY2" fmla="*/ 657225 h 1169950"/>
                <a:gd name="connsiteX3" fmla="*/ 3004526 w 3004526"/>
                <a:gd name="connsiteY3" fmla="*/ 1169950 h 1169950"/>
                <a:gd name="connsiteX4" fmla="*/ 7551 w 3004526"/>
                <a:gd name="connsiteY4" fmla="*/ 812762 h 1169950"/>
                <a:gd name="connsiteX0" fmla="*/ 0 w 2996975"/>
                <a:gd name="connsiteY0" fmla="*/ 684175 h 1041363"/>
                <a:gd name="connsiteX1" fmla="*/ 35312 w 2996975"/>
                <a:gd name="connsiteY1" fmla="*/ 0 h 1041363"/>
                <a:gd name="connsiteX2" fmla="*/ 2989425 w 2996975"/>
                <a:gd name="connsiteY2" fmla="*/ 528638 h 1041363"/>
                <a:gd name="connsiteX3" fmla="*/ 2996975 w 2996975"/>
                <a:gd name="connsiteY3" fmla="*/ 1041363 h 1041363"/>
                <a:gd name="connsiteX4" fmla="*/ 0 w 2996975"/>
                <a:gd name="connsiteY4" fmla="*/ 684175 h 1041363"/>
                <a:gd name="connsiteX0" fmla="*/ 0 w 2996975"/>
                <a:gd name="connsiteY0" fmla="*/ 712750 h 1069938"/>
                <a:gd name="connsiteX1" fmla="*/ 35312 w 2996975"/>
                <a:gd name="connsiteY1" fmla="*/ 0 h 1069938"/>
                <a:gd name="connsiteX2" fmla="*/ 2989425 w 2996975"/>
                <a:gd name="connsiteY2" fmla="*/ 557213 h 1069938"/>
                <a:gd name="connsiteX3" fmla="*/ 2996975 w 2996975"/>
                <a:gd name="connsiteY3" fmla="*/ 1069938 h 1069938"/>
                <a:gd name="connsiteX4" fmla="*/ 0 w 2996975"/>
                <a:gd name="connsiteY4" fmla="*/ 712750 h 1069938"/>
                <a:gd name="connsiteX0" fmla="*/ 0 w 2996975"/>
                <a:gd name="connsiteY0" fmla="*/ 741325 h 1069938"/>
                <a:gd name="connsiteX1" fmla="*/ 35312 w 2996975"/>
                <a:gd name="connsiteY1" fmla="*/ 0 h 1069938"/>
                <a:gd name="connsiteX2" fmla="*/ 2989425 w 2996975"/>
                <a:gd name="connsiteY2" fmla="*/ 557213 h 1069938"/>
                <a:gd name="connsiteX3" fmla="*/ 2996975 w 2996975"/>
                <a:gd name="connsiteY3" fmla="*/ 1069938 h 1069938"/>
                <a:gd name="connsiteX4" fmla="*/ 0 w 2996975"/>
                <a:gd name="connsiteY4" fmla="*/ 741325 h 1069938"/>
                <a:gd name="connsiteX0" fmla="*/ 0 w 2996975"/>
                <a:gd name="connsiteY0" fmla="*/ 784188 h 1112801"/>
                <a:gd name="connsiteX1" fmla="*/ 21024 w 2996975"/>
                <a:gd name="connsiteY1" fmla="*/ 0 h 1112801"/>
                <a:gd name="connsiteX2" fmla="*/ 2989425 w 2996975"/>
                <a:gd name="connsiteY2" fmla="*/ 600076 h 1112801"/>
                <a:gd name="connsiteX3" fmla="*/ 2996975 w 2996975"/>
                <a:gd name="connsiteY3" fmla="*/ 1112801 h 1112801"/>
                <a:gd name="connsiteX4" fmla="*/ 0 w 2996975"/>
                <a:gd name="connsiteY4" fmla="*/ 784188 h 1112801"/>
                <a:gd name="connsiteX0" fmla="*/ 0 w 2996975"/>
                <a:gd name="connsiteY0" fmla="*/ 812763 h 1112801"/>
                <a:gd name="connsiteX1" fmla="*/ 21024 w 2996975"/>
                <a:gd name="connsiteY1" fmla="*/ 0 h 1112801"/>
                <a:gd name="connsiteX2" fmla="*/ 2989425 w 2996975"/>
                <a:gd name="connsiteY2" fmla="*/ 600076 h 1112801"/>
                <a:gd name="connsiteX3" fmla="*/ 2996975 w 2996975"/>
                <a:gd name="connsiteY3" fmla="*/ 1112801 h 1112801"/>
                <a:gd name="connsiteX4" fmla="*/ 0 w 2996975"/>
                <a:gd name="connsiteY4" fmla="*/ 812763 h 1112801"/>
                <a:gd name="connsiteX0" fmla="*/ 0 w 2996975"/>
                <a:gd name="connsiteY0" fmla="*/ 741326 h 1112801"/>
                <a:gd name="connsiteX1" fmla="*/ 21024 w 2996975"/>
                <a:gd name="connsiteY1" fmla="*/ 0 h 1112801"/>
                <a:gd name="connsiteX2" fmla="*/ 2989425 w 2996975"/>
                <a:gd name="connsiteY2" fmla="*/ 600076 h 1112801"/>
                <a:gd name="connsiteX3" fmla="*/ 2996975 w 2996975"/>
                <a:gd name="connsiteY3" fmla="*/ 1112801 h 1112801"/>
                <a:gd name="connsiteX4" fmla="*/ 0 w 2996975"/>
                <a:gd name="connsiteY4" fmla="*/ 741326 h 111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975" h="1112801">
                  <a:moveTo>
                    <a:pt x="0" y="741326"/>
                  </a:moveTo>
                  <a:lnTo>
                    <a:pt x="21024" y="0"/>
                  </a:lnTo>
                  <a:lnTo>
                    <a:pt x="2989425" y="600076"/>
                  </a:lnTo>
                  <a:lnTo>
                    <a:pt x="2996975" y="1112801"/>
                  </a:lnTo>
                  <a:lnTo>
                    <a:pt x="0" y="741326"/>
                  </a:lnTo>
                  <a:close/>
                </a:path>
              </a:pathLst>
            </a:custGeom>
            <a:solidFill>
              <a:srgbClr val="2294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0" name="五边形 19"/>
            <p:cNvSpPr/>
            <p:nvPr userDrawn="1"/>
          </p:nvSpPr>
          <p:spPr>
            <a:xfrm>
              <a:off x="2959550" y="2509940"/>
              <a:ext cx="2543140" cy="504056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1" name="TextBox 16"/>
            <p:cNvSpPr txBox="1"/>
            <p:nvPr userDrawn="1"/>
          </p:nvSpPr>
          <p:spPr>
            <a:xfrm>
              <a:off x="3126430" y="2525964"/>
              <a:ext cx="1656183" cy="492430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Part 2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 userDrawn="1"/>
        </p:nvGrpSpPr>
        <p:grpSpPr>
          <a:xfrm>
            <a:off x="-31413" y="2887721"/>
            <a:ext cx="5531239" cy="1024070"/>
            <a:chOff x="-31429" y="3202056"/>
            <a:chExt cx="5534119" cy="1024070"/>
          </a:xfrm>
        </p:grpSpPr>
        <p:sp>
          <p:nvSpPr>
            <p:cNvPr id="14" name="矩形 2"/>
            <p:cNvSpPr/>
            <p:nvPr userDrawn="1"/>
          </p:nvSpPr>
          <p:spPr>
            <a:xfrm>
              <a:off x="-31429" y="3202056"/>
              <a:ext cx="3011471" cy="1024070"/>
            </a:xfrm>
            <a:custGeom>
              <a:avLst/>
              <a:gdLst>
                <a:gd name="connsiteX0" fmla="*/ 0 w 2964964"/>
                <a:gd name="connsiteY0" fmla="*/ 0 h 828291"/>
                <a:gd name="connsiteX1" fmla="*/ 2953242 w 2964964"/>
                <a:gd name="connsiteY1" fmla="*/ 138455 h 828291"/>
                <a:gd name="connsiteX2" fmla="*/ 2964964 w 2964964"/>
                <a:gd name="connsiteY2" fmla="*/ 642512 h 828291"/>
                <a:gd name="connsiteX3" fmla="*/ 0 w 2964964"/>
                <a:gd name="connsiteY3" fmla="*/ 828291 h 828291"/>
                <a:gd name="connsiteX4" fmla="*/ 0 w 2964964"/>
                <a:gd name="connsiteY4" fmla="*/ 0 h 828291"/>
                <a:gd name="connsiteX0" fmla="*/ 0 w 2964964"/>
                <a:gd name="connsiteY0" fmla="*/ 13945 h 689836"/>
                <a:gd name="connsiteX1" fmla="*/ 2953242 w 2964964"/>
                <a:gd name="connsiteY1" fmla="*/ 0 h 689836"/>
                <a:gd name="connsiteX2" fmla="*/ 2964964 w 2964964"/>
                <a:gd name="connsiteY2" fmla="*/ 504057 h 689836"/>
                <a:gd name="connsiteX3" fmla="*/ 0 w 2964964"/>
                <a:gd name="connsiteY3" fmla="*/ 689836 h 689836"/>
                <a:gd name="connsiteX4" fmla="*/ 0 w 2964964"/>
                <a:gd name="connsiteY4" fmla="*/ 13945 h 689836"/>
                <a:gd name="connsiteX0" fmla="*/ 0 w 2964964"/>
                <a:gd name="connsiteY0" fmla="*/ 13945 h 853959"/>
                <a:gd name="connsiteX1" fmla="*/ 2953242 w 2964964"/>
                <a:gd name="connsiteY1" fmla="*/ 0 h 853959"/>
                <a:gd name="connsiteX2" fmla="*/ 2964964 w 2964964"/>
                <a:gd name="connsiteY2" fmla="*/ 504057 h 853959"/>
                <a:gd name="connsiteX3" fmla="*/ 0 w 2964964"/>
                <a:gd name="connsiteY3" fmla="*/ 853959 h 853959"/>
                <a:gd name="connsiteX4" fmla="*/ 0 w 2964964"/>
                <a:gd name="connsiteY4" fmla="*/ 13945 h 853959"/>
                <a:gd name="connsiteX0" fmla="*/ 0 w 2964964"/>
                <a:gd name="connsiteY0" fmla="*/ 154622 h 853959"/>
                <a:gd name="connsiteX1" fmla="*/ 2953242 w 2964964"/>
                <a:gd name="connsiteY1" fmla="*/ 0 h 853959"/>
                <a:gd name="connsiteX2" fmla="*/ 2964964 w 2964964"/>
                <a:gd name="connsiteY2" fmla="*/ 504057 h 853959"/>
                <a:gd name="connsiteX3" fmla="*/ 0 w 2964964"/>
                <a:gd name="connsiteY3" fmla="*/ 853959 h 853959"/>
                <a:gd name="connsiteX4" fmla="*/ 0 w 2964964"/>
                <a:gd name="connsiteY4" fmla="*/ 154622 h 853959"/>
                <a:gd name="connsiteX0" fmla="*/ 11723 w 2976687"/>
                <a:gd name="connsiteY0" fmla="*/ 154622 h 994636"/>
                <a:gd name="connsiteX1" fmla="*/ 2964965 w 2976687"/>
                <a:gd name="connsiteY1" fmla="*/ 0 h 994636"/>
                <a:gd name="connsiteX2" fmla="*/ 2976687 w 2976687"/>
                <a:gd name="connsiteY2" fmla="*/ 504057 h 994636"/>
                <a:gd name="connsiteX3" fmla="*/ 0 w 2976687"/>
                <a:gd name="connsiteY3" fmla="*/ 994636 h 994636"/>
                <a:gd name="connsiteX4" fmla="*/ 11723 w 2976687"/>
                <a:gd name="connsiteY4" fmla="*/ 154622 h 994636"/>
                <a:gd name="connsiteX0" fmla="*/ 11723 w 2976687"/>
                <a:gd name="connsiteY0" fmla="*/ 224960 h 994636"/>
                <a:gd name="connsiteX1" fmla="*/ 2964965 w 2976687"/>
                <a:gd name="connsiteY1" fmla="*/ 0 h 994636"/>
                <a:gd name="connsiteX2" fmla="*/ 2976687 w 2976687"/>
                <a:gd name="connsiteY2" fmla="*/ 504057 h 994636"/>
                <a:gd name="connsiteX3" fmla="*/ 0 w 2976687"/>
                <a:gd name="connsiteY3" fmla="*/ 994636 h 994636"/>
                <a:gd name="connsiteX4" fmla="*/ 11723 w 2976687"/>
                <a:gd name="connsiteY4" fmla="*/ 224960 h 994636"/>
                <a:gd name="connsiteX0" fmla="*/ 11723 w 2976687"/>
                <a:gd name="connsiteY0" fmla="*/ 0 h 1012563"/>
                <a:gd name="connsiteX1" fmla="*/ 2964965 w 2976687"/>
                <a:gd name="connsiteY1" fmla="*/ 17927 h 1012563"/>
                <a:gd name="connsiteX2" fmla="*/ 2976687 w 2976687"/>
                <a:gd name="connsiteY2" fmla="*/ 521984 h 1012563"/>
                <a:gd name="connsiteX3" fmla="*/ 0 w 2976687"/>
                <a:gd name="connsiteY3" fmla="*/ 1012563 h 1012563"/>
                <a:gd name="connsiteX4" fmla="*/ 11723 w 2976687"/>
                <a:gd name="connsiteY4" fmla="*/ 0 h 1012563"/>
                <a:gd name="connsiteX0" fmla="*/ 11723 w 2976687"/>
                <a:gd name="connsiteY0" fmla="*/ 0 h 569650"/>
                <a:gd name="connsiteX1" fmla="*/ 2964965 w 2976687"/>
                <a:gd name="connsiteY1" fmla="*/ 17927 h 569650"/>
                <a:gd name="connsiteX2" fmla="*/ 2976687 w 2976687"/>
                <a:gd name="connsiteY2" fmla="*/ 521984 h 569650"/>
                <a:gd name="connsiteX3" fmla="*/ 0 w 2976687"/>
                <a:gd name="connsiteY3" fmla="*/ 569650 h 569650"/>
                <a:gd name="connsiteX4" fmla="*/ 11723 w 2976687"/>
                <a:gd name="connsiteY4" fmla="*/ 0 h 569650"/>
                <a:gd name="connsiteX0" fmla="*/ 0 w 3022079"/>
                <a:gd name="connsiteY0" fmla="*/ 0 h 669663"/>
                <a:gd name="connsiteX1" fmla="*/ 3010357 w 3022079"/>
                <a:gd name="connsiteY1" fmla="*/ 117940 h 669663"/>
                <a:gd name="connsiteX2" fmla="*/ 3022079 w 3022079"/>
                <a:gd name="connsiteY2" fmla="*/ 621997 h 669663"/>
                <a:gd name="connsiteX3" fmla="*/ 45392 w 3022079"/>
                <a:gd name="connsiteY3" fmla="*/ 669663 h 669663"/>
                <a:gd name="connsiteX4" fmla="*/ 0 w 3022079"/>
                <a:gd name="connsiteY4" fmla="*/ 0 h 669663"/>
                <a:gd name="connsiteX0" fmla="*/ 11723 w 2976687"/>
                <a:gd name="connsiteY0" fmla="*/ 0 h 712526"/>
                <a:gd name="connsiteX1" fmla="*/ 2964965 w 2976687"/>
                <a:gd name="connsiteY1" fmla="*/ 160803 h 712526"/>
                <a:gd name="connsiteX2" fmla="*/ 2976687 w 2976687"/>
                <a:gd name="connsiteY2" fmla="*/ 664860 h 712526"/>
                <a:gd name="connsiteX3" fmla="*/ 0 w 2976687"/>
                <a:gd name="connsiteY3" fmla="*/ 712526 h 712526"/>
                <a:gd name="connsiteX4" fmla="*/ 11723 w 2976687"/>
                <a:gd name="connsiteY4" fmla="*/ 0 h 712526"/>
                <a:gd name="connsiteX0" fmla="*/ 0 w 3036358"/>
                <a:gd name="connsiteY0" fmla="*/ 0 h 798251"/>
                <a:gd name="connsiteX1" fmla="*/ 3024636 w 3036358"/>
                <a:gd name="connsiteY1" fmla="*/ 246528 h 798251"/>
                <a:gd name="connsiteX2" fmla="*/ 3036358 w 3036358"/>
                <a:gd name="connsiteY2" fmla="*/ 750585 h 798251"/>
                <a:gd name="connsiteX3" fmla="*/ 59671 w 3036358"/>
                <a:gd name="connsiteY3" fmla="*/ 798251 h 798251"/>
                <a:gd name="connsiteX4" fmla="*/ 0 w 3036358"/>
                <a:gd name="connsiteY4" fmla="*/ 0 h 798251"/>
                <a:gd name="connsiteX0" fmla="*/ 0 w 3036358"/>
                <a:gd name="connsiteY0" fmla="*/ 0 h 798251"/>
                <a:gd name="connsiteX1" fmla="*/ 45391 w 3036358"/>
                <a:gd name="connsiteY1" fmla="*/ 1137 h 798251"/>
                <a:gd name="connsiteX2" fmla="*/ 3024636 w 3036358"/>
                <a:gd name="connsiteY2" fmla="*/ 246528 h 798251"/>
                <a:gd name="connsiteX3" fmla="*/ 3036358 w 3036358"/>
                <a:gd name="connsiteY3" fmla="*/ 750585 h 798251"/>
                <a:gd name="connsiteX4" fmla="*/ 59671 w 3036358"/>
                <a:gd name="connsiteY4" fmla="*/ 798251 h 798251"/>
                <a:gd name="connsiteX5" fmla="*/ 0 w 3036358"/>
                <a:gd name="connsiteY5" fmla="*/ 0 h 798251"/>
                <a:gd name="connsiteX0" fmla="*/ 0 w 3036358"/>
                <a:gd name="connsiteY0" fmla="*/ 0 h 798251"/>
                <a:gd name="connsiteX1" fmla="*/ 45391 w 3036358"/>
                <a:gd name="connsiteY1" fmla="*/ 1137 h 798251"/>
                <a:gd name="connsiteX2" fmla="*/ 3024636 w 3036358"/>
                <a:gd name="connsiteY2" fmla="*/ 246528 h 798251"/>
                <a:gd name="connsiteX3" fmla="*/ 3036358 w 3036358"/>
                <a:gd name="connsiteY3" fmla="*/ 750585 h 798251"/>
                <a:gd name="connsiteX4" fmla="*/ 59671 w 3036358"/>
                <a:gd name="connsiteY4" fmla="*/ 798251 h 798251"/>
                <a:gd name="connsiteX5" fmla="*/ 45391 w 3036358"/>
                <a:gd name="connsiteY5" fmla="*/ 29712 h 798251"/>
                <a:gd name="connsiteX6" fmla="*/ 0 w 3036358"/>
                <a:gd name="connsiteY6" fmla="*/ 0 h 798251"/>
                <a:gd name="connsiteX0" fmla="*/ 0 w 3036358"/>
                <a:gd name="connsiteY0" fmla="*/ 1612 h 799863"/>
                <a:gd name="connsiteX1" fmla="*/ 45391 w 3036358"/>
                <a:gd name="connsiteY1" fmla="*/ 2749 h 799863"/>
                <a:gd name="connsiteX2" fmla="*/ 59671 w 3036358"/>
                <a:gd name="connsiteY2" fmla="*/ 2749 h 799863"/>
                <a:gd name="connsiteX3" fmla="*/ 3024636 w 3036358"/>
                <a:gd name="connsiteY3" fmla="*/ 248140 h 799863"/>
                <a:gd name="connsiteX4" fmla="*/ 3036358 w 3036358"/>
                <a:gd name="connsiteY4" fmla="*/ 752197 h 799863"/>
                <a:gd name="connsiteX5" fmla="*/ 59671 w 3036358"/>
                <a:gd name="connsiteY5" fmla="*/ 799863 h 799863"/>
                <a:gd name="connsiteX6" fmla="*/ 45391 w 3036358"/>
                <a:gd name="connsiteY6" fmla="*/ 31324 h 799863"/>
                <a:gd name="connsiteX7" fmla="*/ 0 w 3036358"/>
                <a:gd name="connsiteY7" fmla="*/ 1612 h 799863"/>
                <a:gd name="connsiteX0" fmla="*/ 0 w 2993521"/>
                <a:gd name="connsiteY0" fmla="*/ 615974 h 799863"/>
                <a:gd name="connsiteX1" fmla="*/ 2554 w 2993521"/>
                <a:gd name="connsiteY1" fmla="*/ 2749 h 799863"/>
                <a:gd name="connsiteX2" fmla="*/ 16834 w 2993521"/>
                <a:gd name="connsiteY2" fmla="*/ 2749 h 799863"/>
                <a:gd name="connsiteX3" fmla="*/ 2981799 w 2993521"/>
                <a:gd name="connsiteY3" fmla="*/ 248140 h 799863"/>
                <a:gd name="connsiteX4" fmla="*/ 2993521 w 2993521"/>
                <a:gd name="connsiteY4" fmla="*/ 752197 h 799863"/>
                <a:gd name="connsiteX5" fmla="*/ 16834 w 2993521"/>
                <a:gd name="connsiteY5" fmla="*/ 799863 h 799863"/>
                <a:gd name="connsiteX6" fmla="*/ 2554 w 2993521"/>
                <a:gd name="connsiteY6" fmla="*/ 31324 h 799863"/>
                <a:gd name="connsiteX7" fmla="*/ 0 w 2993521"/>
                <a:gd name="connsiteY7" fmla="*/ 615974 h 799863"/>
                <a:gd name="connsiteX0" fmla="*/ 0 w 2993521"/>
                <a:gd name="connsiteY0" fmla="*/ 615974 h 799863"/>
                <a:gd name="connsiteX1" fmla="*/ 2554 w 2993521"/>
                <a:gd name="connsiteY1" fmla="*/ 2749 h 799863"/>
                <a:gd name="connsiteX2" fmla="*/ 16834 w 2993521"/>
                <a:gd name="connsiteY2" fmla="*/ 2749 h 799863"/>
                <a:gd name="connsiteX3" fmla="*/ 2981799 w 2993521"/>
                <a:gd name="connsiteY3" fmla="*/ 219565 h 799863"/>
                <a:gd name="connsiteX4" fmla="*/ 2993521 w 2993521"/>
                <a:gd name="connsiteY4" fmla="*/ 752197 h 799863"/>
                <a:gd name="connsiteX5" fmla="*/ 16834 w 2993521"/>
                <a:gd name="connsiteY5" fmla="*/ 799863 h 799863"/>
                <a:gd name="connsiteX6" fmla="*/ 2554 w 2993521"/>
                <a:gd name="connsiteY6" fmla="*/ 31324 h 799863"/>
                <a:gd name="connsiteX7" fmla="*/ 0 w 2993521"/>
                <a:gd name="connsiteY7" fmla="*/ 615974 h 799863"/>
                <a:gd name="connsiteX0" fmla="*/ 0 w 2993521"/>
                <a:gd name="connsiteY0" fmla="*/ 615974 h 752197"/>
                <a:gd name="connsiteX1" fmla="*/ 2554 w 2993521"/>
                <a:gd name="connsiteY1" fmla="*/ 2749 h 752197"/>
                <a:gd name="connsiteX2" fmla="*/ 16834 w 2993521"/>
                <a:gd name="connsiteY2" fmla="*/ 2749 h 752197"/>
                <a:gd name="connsiteX3" fmla="*/ 2981799 w 2993521"/>
                <a:gd name="connsiteY3" fmla="*/ 219565 h 752197"/>
                <a:gd name="connsiteX4" fmla="*/ 2993521 w 2993521"/>
                <a:gd name="connsiteY4" fmla="*/ 752197 h 752197"/>
                <a:gd name="connsiteX5" fmla="*/ 16834 w 2993521"/>
                <a:gd name="connsiteY5" fmla="*/ 728426 h 752197"/>
                <a:gd name="connsiteX6" fmla="*/ 2554 w 2993521"/>
                <a:gd name="connsiteY6" fmla="*/ 31324 h 752197"/>
                <a:gd name="connsiteX7" fmla="*/ 0 w 2993521"/>
                <a:gd name="connsiteY7" fmla="*/ 615974 h 752197"/>
                <a:gd name="connsiteX0" fmla="*/ 0 w 2993521"/>
                <a:gd name="connsiteY0" fmla="*/ 670375 h 806598"/>
                <a:gd name="connsiteX1" fmla="*/ 2554 w 2993521"/>
                <a:gd name="connsiteY1" fmla="*/ 57150 h 806598"/>
                <a:gd name="connsiteX2" fmla="*/ 16834 w 2993521"/>
                <a:gd name="connsiteY2" fmla="*/ 57150 h 806598"/>
                <a:gd name="connsiteX3" fmla="*/ 2981799 w 2993521"/>
                <a:gd name="connsiteY3" fmla="*/ 273966 h 806598"/>
                <a:gd name="connsiteX4" fmla="*/ 2993521 w 2993521"/>
                <a:gd name="connsiteY4" fmla="*/ 806598 h 806598"/>
                <a:gd name="connsiteX5" fmla="*/ 16834 w 2993521"/>
                <a:gd name="connsiteY5" fmla="*/ 782827 h 806598"/>
                <a:gd name="connsiteX6" fmla="*/ 2554 w 2993521"/>
                <a:gd name="connsiteY6" fmla="*/ 0 h 806598"/>
                <a:gd name="connsiteX7" fmla="*/ 0 w 2993521"/>
                <a:gd name="connsiteY7" fmla="*/ 670375 h 806598"/>
                <a:gd name="connsiteX0" fmla="*/ 0 w 2993521"/>
                <a:gd name="connsiteY0" fmla="*/ 670375 h 806598"/>
                <a:gd name="connsiteX1" fmla="*/ 2554 w 2993521"/>
                <a:gd name="connsiteY1" fmla="*/ 57150 h 806598"/>
                <a:gd name="connsiteX2" fmla="*/ 16834 w 2993521"/>
                <a:gd name="connsiteY2" fmla="*/ 28575 h 806598"/>
                <a:gd name="connsiteX3" fmla="*/ 2981799 w 2993521"/>
                <a:gd name="connsiteY3" fmla="*/ 273966 h 806598"/>
                <a:gd name="connsiteX4" fmla="*/ 2993521 w 2993521"/>
                <a:gd name="connsiteY4" fmla="*/ 806598 h 806598"/>
                <a:gd name="connsiteX5" fmla="*/ 16834 w 2993521"/>
                <a:gd name="connsiteY5" fmla="*/ 782827 h 806598"/>
                <a:gd name="connsiteX6" fmla="*/ 2554 w 2993521"/>
                <a:gd name="connsiteY6" fmla="*/ 0 h 806598"/>
                <a:gd name="connsiteX7" fmla="*/ 0 w 2993521"/>
                <a:gd name="connsiteY7" fmla="*/ 670375 h 806598"/>
                <a:gd name="connsiteX0" fmla="*/ 0 w 2993521"/>
                <a:gd name="connsiteY0" fmla="*/ 670375 h 806598"/>
                <a:gd name="connsiteX1" fmla="*/ 2554 w 2993521"/>
                <a:gd name="connsiteY1" fmla="*/ 57150 h 806598"/>
                <a:gd name="connsiteX2" fmla="*/ 31112 w 2993521"/>
                <a:gd name="connsiteY2" fmla="*/ 142875 h 806598"/>
                <a:gd name="connsiteX3" fmla="*/ 2981799 w 2993521"/>
                <a:gd name="connsiteY3" fmla="*/ 273966 h 806598"/>
                <a:gd name="connsiteX4" fmla="*/ 2993521 w 2993521"/>
                <a:gd name="connsiteY4" fmla="*/ 806598 h 806598"/>
                <a:gd name="connsiteX5" fmla="*/ 16834 w 2993521"/>
                <a:gd name="connsiteY5" fmla="*/ 782827 h 806598"/>
                <a:gd name="connsiteX6" fmla="*/ 2554 w 2993521"/>
                <a:gd name="connsiteY6" fmla="*/ 0 h 806598"/>
                <a:gd name="connsiteX7" fmla="*/ 0 w 2993521"/>
                <a:gd name="connsiteY7" fmla="*/ 670375 h 806598"/>
                <a:gd name="connsiteX0" fmla="*/ 0 w 2993521"/>
                <a:gd name="connsiteY0" fmla="*/ 670375 h 882840"/>
                <a:gd name="connsiteX1" fmla="*/ 2554 w 2993521"/>
                <a:gd name="connsiteY1" fmla="*/ 57150 h 882840"/>
                <a:gd name="connsiteX2" fmla="*/ 31112 w 2993521"/>
                <a:gd name="connsiteY2" fmla="*/ 142875 h 882840"/>
                <a:gd name="connsiteX3" fmla="*/ 2981799 w 2993521"/>
                <a:gd name="connsiteY3" fmla="*/ 273966 h 882840"/>
                <a:gd name="connsiteX4" fmla="*/ 2993521 w 2993521"/>
                <a:gd name="connsiteY4" fmla="*/ 806598 h 882840"/>
                <a:gd name="connsiteX5" fmla="*/ 16834 w 2993521"/>
                <a:gd name="connsiteY5" fmla="*/ 882840 h 882840"/>
                <a:gd name="connsiteX6" fmla="*/ 2554 w 2993521"/>
                <a:gd name="connsiteY6" fmla="*/ 0 h 882840"/>
                <a:gd name="connsiteX7" fmla="*/ 0 w 2993521"/>
                <a:gd name="connsiteY7" fmla="*/ 670375 h 882840"/>
                <a:gd name="connsiteX0" fmla="*/ 0 w 2993521"/>
                <a:gd name="connsiteY0" fmla="*/ 670375 h 939990"/>
                <a:gd name="connsiteX1" fmla="*/ 2554 w 2993521"/>
                <a:gd name="connsiteY1" fmla="*/ 57150 h 939990"/>
                <a:gd name="connsiteX2" fmla="*/ 31112 w 2993521"/>
                <a:gd name="connsiteY2" fmla="*/ 142875 h 939990"/>
                <a:gd name="connsiteX3" fmla="*/ 2981799 w 2993521"/>
                <a:gd name="connsiteY3" fmla="*/ 273966 h 939990"/>
                <a:gd name="connsiteX4" fmla="*/ 2993521 w 2993521"/>
                <a:gd name="connsiteY4" fmla="*/ 806598 h 939990"/>
                <a:gd name="connsiteX5" fmla="*/ 16834 w 2993521"/>
                <a:gd name="connsiteY5" fmla="*/ 939990 h 939990"/>
                <a:gd name="connsiteX6" fmla="*/ 2554 w 2993521"/>
                <a:gd name="connsiteY6" fmla="*/ 0 h 939990"/>
                <a:gd name="connsiteX7" fmla="*/ 0 w 2993521"/>
                <a:gd name="connsiteY7" fmla="*/ 670375 h 939990"/>
                <a:gd name="connsiteX0" fmla="*/ 0 w 2993521"/>
                <a:gd name="connsiteY0" fmla="*/ 670375 h 939990"/>
                <a:gd name="connsiteX1" fmla="*/ 2554 w 2993521"/>
                <a:gd name="connsiteY1" fmla="*/ 57150 h 939990"/>
                <a:gd name="connsiteX2" fmla="*/ 31112 w 2993521"/>
                <a:gd name="connsiteY2" fmla="*/ 100012 h 939990"/>
                <a:gd name="connsiteX3" fmla="*/ 2981799 w 2993521"/>
                <a:gd name="connsiteY3" fmla="*/ 273966 h 939990"/>
                <a:gd name="connsiteX4" fmla="*/ 2993521 w 2993521"/>
                <a:gd name="connsiteY4" fmla="*/ 806598 h 939990"/>
                <a:gd name="connsiteX5" fmla="*/ 16834 w 2993521"/>
                <a:gd name="connsiteY5" fmla="*/ 939990 h 939990"/>
                <a:gd name="connsiteX6" fmla="*/ 2554 w 2993521"/>
                <a:gd name="connsiteY6" fmla="*/ 0 h 939990"/>
                <a:gd name="connsiteX7" fmla="*/ 0 w 2993521"/>
                <a:gd name="connsiteY7" fmla="*/ 670375 h 939990"/>
                <a:gd name="connsiteX0" fmla="*/ 0 w 2993521"/>
                <a:gd name="connsiteY0" fmla="*/ 670375 h 982853"/>
                <a:gd name="connsiteX1" fmla="*/ 2554 w 2993521"/>
                <a:gd name="connsiteY1" fmla="*/ 57150 h 982853"/>
                <a:gd name="connsiteX2" fmla="*/ 31112 w 2993521"/>
                <a:gd name="connsiteY2" fmla="*/ 100012 h 982853"/>
                <a:gd name="connsiteX3" fmla="*/ 2981799 w 2993521"/>
                <a:gd name="connsiteY3" fmla="*/ 273966 h 982853"/>
                <a:gd name="connsiteX4" fmla="*/ 2993521 w 2993521"/>
                <a:gd name="connsiteY4" fmla="*/ 806598 h 982853"/>
                <a:gd name="connsiteX5" fmla="*/ 16834 w 2993521"/>
                <a:gd name="connsiteY5" fmla="*/ 982853 h 982853"/>
                <a:gd name="connsiteX6" fmla="*/ 2554 w 2993521"/>
                <a:gd name="connsiteY6" fmla="*/ 0 h 982853"/>
                <a:gd name="connsiteX7" fmla="*/ 0 w 2993521"/>
                <a:gd name="connsiteY7" fmla="*/ 670375 h 982853"/>
                <a:gd name="connsiteX0" fmla="*/ 689 w 2994210"/>
                <a:gd name="connsiteY0" fmla="*/ 711592 h 1024070"/>
                <a:gd name="connsiteX1" fmla="*/ 3243 w 2994210"/>
                <a:gd name="connsiteY1" fmla="*/ 98367 h 1024070"/>
                <a:gd name="connsiteX2" fmla="*/ 31801 w 2994210"/>
                <a:gd name="connsiteY2" fmla="*/ 141229 h 1024070"/>
                <a:gd name="connsiteX3" fmla="*/ 2982488 w 2994210"/>
                <a:gd name="connsiteY3" fmla="*/ 315183 h 1024070"/>
                <a:gd name="connsiteX4" fmla="*/ 2994210 w 2994210"/>
                <a:gd name="connsiteY4" fmla="*/ 847815 h 1024070"/>
                <a:gd name="connsiteX5" fmla="*/ 17523 w 2994210"/>
                <a:gd name="connsiteY5" fmla="*/ 1024070 h 1024070"/>
                <a:gd name="connsiteX6" fmla="*/ 3243 w 2994210"/>
                <a:gd name="connsiteY6" fmla="*/ 41217 h 1024070"/>
                <a:gd name="connsiteX7" fmla="*/ 3243 w 2994210"/>
                <a:gd name="connsiteY7" fmla="*/ 241242 h 1024070"/>
                <a:gd name="connsiteX8" fmla="*/ 689 w 2994210"/>
                <a:gd name="connsiteY8" fmla="*/ 711592 h 102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4210" h="1024070">
                  <a:moveTo>
                    <a:pt x="689" y="711592"/>
                  </a:moveTo>
                  <a:cubicBezTo>
                    <a:pt x="1540" y="507184"/>
                    <a:pt x="2392" y="302775"/>
                    <a:pt x="3243" y="98367"/>
                  </a:cubicBezTo>
                  <a:cubicBezTo>
                    <a:pt x="17522" y="107892"/>
                    <a:pt x="17522" y="131704"/>
                    <a:pt x="31801" y="141229"/>
                  </a:cubicBezTo>
                  <a:lnTo>
                    <a:pt x="2982488" y="315183"/>
                  </a:lnTo>
                  <a:lnTo>
                    <a:pt x="2994210" y="847815"/>
                  </a:lnTo>
                  <a:lnTo>
                    <a:pt x="17523" y="1024070"/>
                  </a:lnTo>
                  <a:cubicBezTo>
                    <a:pt x="-1516" y="782178"/>
                    <a:pt x="22282" y="283109"/>
                    <a:pt x="3243" y="41217"/>
                  </a:cubicBezTo>
                  <a:cubicBezTo>
                    <a:pt x="-1517" y="-91636"/>
                    <a:pt x="3669" y="129513"/>
                    <a:pt x="3243" y="241242"/>
                  </a:cubicBezTo>
                  <a:cubicBezTo>
                    <a:pt x="2817" y="352971"/>
                    <a:pt x="-1691" y="733023"/>
                    <a:pt x="689" y="711592"/>
                  </a:cubicBezTo>
                  <a:close/>
                </a:path>
              </a:pathLst>
            </a:custGeom>
            <a:solidFill>
              <a:srgbClr val="2294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2" name="五边形 21"/>
            <p:cNvSpPr/>
            <p:nvPr userDrawn="1"/>
          </p:nvSpPr>
          <p:spPr>
            <a:xfrm>
              <a:off x="2959550" y="3518053"/>
              <a:ext cx="2543140" cy="504056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3" name="TextBox 18"/>
            <p:cNvSpPr txBox="1"/>
            <p:nvPr userDrawn="1"/>
          </p:nvSpPr>
          <p:spPr>
            <a:xfrm>
              <a:off x="3126430" y="3543352"/>
              <a:ext cx="1656183" cy="492430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Part 3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15"/>
          <p:cNvSpPr txBox="1"/>
          <p:nvPr userDrawn="1"/>
        </p:nvSpPr>
        <p:spPr>
          <a:xfrm>
            <a:off x="10198324" y="1226211"/>
            <a:ext cx="1511380" cy="338542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gency FB" panose="020B0503020202020204" pitchFamily="34" charset="0"/>
                <a:ea typeface="Adobe 宋体 Std L" pitchFamily="18" charset="-122"/>
              </a:rPr>
              <a:t>Contents</a:t>
            </a:r>
          </a:p>
        </p:txBody>
      </p:sp>
      <p:sp>
        <p:nvSpPr>
          <p:cNvPr id="29" name="文本框 8"/>
          <p:cNvSpPr txBox="1"/>
          <p:nvPr userDrawn="1"/>
        </p:nvSpPr>
        <p:spPr>
          <a:xfrm>
            <a:off x="10198324" y="785678"/>
            <a:ext cx="1511380" cy="46162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a typeface="微软雅黑"/>
              </a:rPr>
              <a:t>目录</a:t>
            </a:r>
          </a:p>
        </p:txBody>
      </p:sp>
      <p:grpSp>
        <p:nvGrpSpPr>
          <p:cNvPr id="40" name="组合 39"/>
          <p:cNvGrpSpPr/>
          <p:nvPr userDrawn="1"/>
        </p:nvGrpSpPr>
        <p:grpSpPr>
          <a:xfrm>
            <a:off x="-285354" y="4375599"/>
            <a:ext cx="5341368" cy="1716599"/>
            <a:chOff x="-285503" y="4704222"/>
            <a:chExt cx="5344150" cy="17165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五边形 29"/>
            <p:cNvSpPr/>
            <p:nvPr userDrawn="1"/>
          </p:nvSpPr>
          <p:spPr>
            <a:xfrm>
              <a:off x="2930823" y="5079048"/>
              <a:ext cx="2127824" cy="504056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1" name="矩形 2"/>
            <p:cNvSpPr/>
            <p:nvPr userDrawn="1"/>
          </p:nvSpPr>
          <p:spPr>
            <a:xfrm rot="19794792">
              <a:off x="-285503" y="4704222"/>
              <a:ext cx="3281457" cy="1716599"/>
            </a:xfrm>
            <a:custGeom>
              <a:avLst/>
              <a:gdLst>
                <a:gd name="connsiteX0" fmla="*/ 0 w 3620023"/>
                <a:gd name="connsiteY0" fmla="*/ 1570311 h 1570311"/>
                <a:gd name="connsiteX1" fmla="*/ 392578 w 3620023"/>
                <a:gd name="connsiteY1" fmla="*/ 0 h 1570311"/>
                <a:gd name="connsiteX2" fmla="*/ 3620023 w 3620023"/>
                <a:gd name="connsiteY2" fmla="*/ 0 h 1570311"/>
                <a:gd name="connsiteX3" fmla="*/ 3227445 w 3620023"/>
                <a:gd name="connsiteY3" fmla="*/ 1570311 h 1570311"/>
                <a:gd name="connsiteX4" fmla="*/ 0 w 3620023"/>
                <a:gd name="connsiteY4" fmla="*/ 1570311 h 1570311"/>
                <a:gd name="connsiteX0" fmla="*/ 0 w 3666524"/>
                <a:gd name="connsiteY0" fmla="*/ 1570311 h 1570311"/>
                <a:gd name="connsiteX1" fmla="*/ 392578 w 3666524"/>
                <a:gd name="connsiteY1" fmla="*/ 0 h 1570311"/>
                <a:gd name="connsiteX2" fmla="*/ 3666524 w 3666524"/>
                <a:gd name="connsiteY2" fmla="*/ 1116749 h 1570311"/>
                <a:gd name="connsiteX3" fmla="*/ 3227445 w 3666524"/>
                <a:gd name="connsiteY3" fmla="*/ 1570311 h 1570311"/>
                <a:gd name="connsiteX4" fmla="*/ 0 w 3666524"/>
                <a:gd name="connsiteY4" fmla="*/ 1570311 h 1570311"/>
                <a:gd name="connsiteX0" fmla="*/ 0 w 3666524"/>
                <a:gd name="connsiteY0" fmla="*/ 1570311 h 1617211"/>
                <a:gd name="connsiteX1" fmla="*/ 392578 w 3666524"/>
                <a:gd name="connsiteY1" fmla="*/ 0 h 1617211"/>
                <a:gd name="connsiteX2" fmla="*/ 3666524 w 3666524"/>
                <a:gd name="connsiteY2" fmla="*/ 1116749 h 1617211"/>
                <a:gd name="connsiteX3" fmla="*/ 3365396 w 3666524"/>
                <a:gd name="connsiteY3" fmla="*/ 1617211 h 1617211"/>
                <a:gd name="connsiteX4" fmla="*/ 0 w 3666524"/>
                <a:gd name="connsiteY4" fmla="*/ 1570311 h 1617211"/>
                <a:gd name="connsiteX0" fmla="*/ 0 w 3666524"/>
                <a:gd name="connsiteY0" fmla="*/ 1669699 h 1716599"/>
                <a:gd name="connsiteX1" fmla="*/ 962040 w 3666524"/>
                <a:gd name="connsiteY1" fmla="*/ 0 h 1716599"/>
                <a:gd name="connsiteX2" fmla="*/ 3666524 w 3666524"/>
                <a:gd name="connsiteY2" fmla="*/ 1216137 h 1716599"/>
                <a:gd name="connsiteX3" fmla="*/ 3365396 w 3666524"/>
                <a:gd name="connsiteY3" fmla="*/ 1716599 h 1716599"/>
                <a:gd name="connsiteX4" fmla="*/ 0 w 3666524"/>
                <a:gd name="connsiteY4" fmla="*/ 1669699 h 1716599"/>
                <a:gd name="connsiteX0" fmla="*/ 0 w 3279750"/>
                <a:gd name="connsiteY0" fmla="*/ 1002124 h 1716599"/>
                <a:gd name="connsiteX1" fmla="*/ 575266 w 3279750"/>
                <a:gd name="connsiteY1" fmla="*/ 0 h 1716599"/>
                <a:gd name="connsiteX2" fmla="*/ 3279750 w 3279750"/>
                <a:gd name="connsiteY2" fmla="*/ 1216137 h 1716599"/>
                <a:gd name="connsiteX3" fmla="*/ 2978622 w 3279750"/>
                <a:gd name="connsiteY3" fmla="*/ 1716599 h 1716599"/>
                <a:gd name="connsiteX4" fmla="*/ 0 w 3279750"/>
                <a:gd name="connsiteY4" fmla="*/ 1002124 h 171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9750" h="1716599">
                  <a:moveTo>
                    <a:pt x="0" y="1002124"/>
                  </a:moveTo>
                  <a:lnTo>
                    <a:pt x="575266" y="0"/>
                  </a:lnTo>
                  <a:lnTo>
                    <a:pt x="3279750" y="1216137"/>
                  </a:lnTo>
                  <a:lnTo>
                    <a:pt x="2978622" y="1716599"/>
                  </a:lnTo>
                  <a:lnTo>
                    <a:pt x="0" y="1002124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4" name="矩形 23"/>
          <p:cNvSpPr/>
          <p:nvPr userDrawn="1"/>
        </p:nvSpPr>
        <p:spPr>
          <a:xfrm rot="5400000">
            <a:off x="-498584" y="3388019"/>
            <a:ext cx="6894166" cy="458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-85403" y="4215831"/>
            <a:ext cx="5585229" cy="1155558"/>
            <a:chOff x="-65026" y="4526167"/>
            <a:chExt cx="5588137" cy="1155558"/>
          </a:xfrm>
        </p:grpSpPr>
        <p:sp>
          <p:nvSpPr>
            <p:cNvPr id="32" name="矩形 2"/>
            <p:cNvSpPr/>
            <p:nvPr userDrawn="1"/>
          </p:nvSpPr>
          <p:spPr>
            <a:xfrm rot="16200000">
              <a:off x="861538" y="3610013"/>
              <a:ext cx="1145148" cy="2998275"/>
            </a:xfrm>
            <a:custGeom>
              <a:avLst/>
              <a:gdLst>
                <a:gd name="connsiteX0" fmla="*/ 0 w 804393"/>
                <a:gd name="connsiteY0" fmla="*/ 2953845 h 2953845"/>
                <a:gd name="connsiteX1" fmla="*/ 201098 w 804393"/>
                <a:gd name="connsiteY1" fmla="*/ 0 h 2953845"/>
                <a:gd name="connsiteX2" fmla="*/ 804393 w 804393"/>
                <a:gd name="connsiteY2" fmla="*/ 0 h 2953845"/>
                <a:gd name="connsiteX3" fmla="*/ 603295 w 804393"/>
                <a:gd name="connsiteY3" fmla="*/ 2953845 h 2953845"/>
                <a:gd name="connsiteX4" fmla="*/ 0 w 804393"/>
                <a:gd name="connsiteY4" fmla="*/ 2953845 h 2953845"/>
                <a:gd name="connsiteX0" fmla="*/ 0 w 804393"/>
                <a:gd name="connsiteY0" fmla="*/ 2953845 h 2953845"/>
                <a:gd name="connsiteX1" fmla="*/ 201098 w 804393"/>
                <a:gd name="connsiteY1" fmla="*/ 0 h 2953845"/>
                <a:gd name="connsiteX2" fmla="*/ 804393 w 804393"/>
                <a:gd name="connsiteY2" fmla="*/ 0 h 2953845"/>
                <a:gd name="connsiteX3" fmla="*/ 760458 w 804393"/>
                <a:gd name="connsiteY3" fmla="*/ 2939557 h 2953845"/>
                <a:gd name="connsiteX4" fmla="*/ 0 w 804393"/>
                <a:gd name="connsiteY4" fmla="*/ 2953845 h 2953845"/>
                <a:gd name="connsiteX0" fmla="*/ 398977 w 1203370"/>
                <a:gd name="connsiteY0" fmla="*/ 2982420 h 2982420"/>
                <a:gd name="connsiteX1" fmla="*/ 0 w 1203370"/>
                <a:gd name="connsiteY1" fmla="*/ 0 h 2982420"/>
                <a:gd name="connsiteX2" fmla="*/ 1203370 w 1203370"/>
                <a:gd name="connsiteY2" fmla="*/ 28575 h 2982420"/>
                <a:gd name="connsiteX3" fmla="*/ 1159435 w 1203370"/>
                <a:gd name="connsiteY3" fmla="*/ 2968132 h 2982420"/>
                <a:gd name="connsiteX4" fmla="*/ 398977 w 1203370"/>
                <a:gd name="connsiteY4" fmla="*/ 2982420 h 2982420"/>
                <a:gd name="connsiteX0" fmla="*/ 398977 w 1159435"/>
                <a:gd name="connsiteY0" fmla="*/ 2982421 h 2982421"/>
                <a:gd name="connsiteX1" fmla="*/ 0 w 1159435"/>
                <a:gd name="connsiteY1" fmla="*/ 1 h 2982421"/>
                <a:gd name="connsiteX2" fmla="*/ 917620 w 1159435"/>
                <a:gd name="connsiteY2" fmla="*/ 0 h 2982421"/>
                <a:gd name="connsiteX3" fmla="*/ 1159435 w 1159435"/>
                <a:gd name="connsiteY3" fmla="*/ 2968133 h 2982421"/>
                <a:gd name="connsiteX4" fmla="*/ 398977 w 1159435"/>
                <a:gd name="connsiteY4" fmla="*/ 2982421 h 2982421"/>
                <a:gd name="connsiteX0" fmla="*/ 398977 w 1159435"/>
                <a:gd name="connsiteY0" fmla="*/ 2982422 h 2982422"/>
                <a:gd name="connsiteX1" fmla="*/ 0 w 1159435"/>
                <a:gd name="connsiteY1" fmla="*/ 2 h 2982422"/>
                <a:gd name="connsiteX2" fmla="*/ 874758 w 1159435"/>
                <a:gd name="connsiteY2" fmla="*/ 0 h 2982422"/>
                <a:gd name="connsiteX3" fmla="*/ 1159435 w 1159435"/>
                <a:gd name="connsiteY3" fmla="*/ 2968134 h 2982422"/>
                <a:gd name="connsiteX4" fmla="*/ 398977 w 1159435"/>
                <a:gd name="connsiteY4" fmla="*/ 2982422 h 2982422"/>
                <a:gd name="connsiteX0" fmla="*/ 656152 w 1159435"/>
                <a:gd name="connsiteY0" fmla="*/ 2996710 h 2996710"/>
                <a:gd name="connsiteX1" fmla="*/ 0 w 1159435"/>
                <a:gd name="connsiteY1" fmla="*/ 2 h 2996710"/>
                <a:gd name="connsiteX2" fmla="*/ 874758 w 1159435"/>
                <a:gd name="connsiteY2" fmla="*/ 0 h 2996710"/>
                <a:gd name="connsiteX3" fmla="*/ 1159435 w 1159435"/>
                <a:gd name="connsiteY3" fmla="*/ 2968134 h 2996710"/>
                <a:gd name="connsiteX4" fmla="*/ 656152 w 1159435"/>
                <a:gd name="connsiteY4" fmla="*/ 2996710 h 2996710"/>
                <a:gd name="connsiteX0" fmla="*/ 599002 w 1102285"/>
                <a:gd name="connsiteY0" fmla="*/ 2996710 h 2996710"/>
                <a:gd name="connsiteX1" fmla="*/ 0 w 1102285"/>
                <a:gd name="connsiteY1" fmla="*/ 14289 h 2996710"/>
                <a:gd name="connsiteX2" fmla="*/ 817608 w 1102285"/>
                <a:gd name="connsiteY2" fmla="*/ 0 h 2996710"/>
                <a:gd name="connsiteX3" fmla="*/ 1102285 w 1102285"/>
                <a:gd name="connsiteY3" fmla="*/ 2968134 h 2996710"/>
                <a:gd name="connsiteX4" fmla="*/ 599002 w 1102285"/>
                <a:gd name="connsiteY4" fmla="*/ 2996710 h 2996710"/>
                <a:gd name="connsiteX0" fmla="*/ 599002 w 1102285"/>
                <a:gd name="connsiteY0" fmla="*/ 2996710 h 3010998"/>
                <a:gd name="connsiteX1" fmla="*/ 0 w 1102285"/>
                <a:gd name="connsiteY1" fmla="*/ 14289 h 3010998"/>
                <a:gd name="connsiteX2" fmla="*/ 817608 w 1102285"/>
                <a:gd name="connsiteY2" fmla="*/ 0 h 3010998"/>
                <a:gd name="connsiteX3" fmla="*/ 1102285 w 1102285"/>
                <a:gd name="connsiteY3" fmla="*/ 3010998 h 3010998"/>
                <a:gd name="connsiteX4" fmla="*/ 599002 w 1102285"/>
                <a:gd name="connsiteY4" fmla="*/ 2996710 h 3010998"/>
                <a:gd name="connsiteX0" fmla="*/ 599002 w 1102285"/>
                <a:gd name="connsiteY0" fmla="*/ 2996710 h 2996711"/>
                <a:gd name="connsiteX1" fmla="*/ 0 w 1102285"/>
                <a:gd name="connsiteY1" fmla="*/ 14289 h 2996711"/>
                <a:gd name="connsiteX2" fmla="*/ 817608 w 1102285"/>
                <a:gd name="connsiteY2" fmla="*/ 0 h 2996711"/>
                <a:gd name="connsiteX3" fmla="*/ 1102285 w 1102285"/>
                <a:gd name="connsiteY3" fmla="*/ 2996711 h 2996711"/>
                <a:gd name="connsiteX4" fmla="*/ 599002 w 1102285"/>
                <a:gd name="connsiteY4" fmla="*/ 2996710 h 2996711"/>
                <a:gd name="connsiteX0" fmla="*/ 599002 w 1145148"/>
                <a:gd name="connsiteY0" fmla="*/ 2996710 h 2996715"/>
                <a:gd name="connsiteX1" fmla="*/ 0 w 1145148"/>
                <a:gd name="connsiteY1" fmla="*/ 14289 h 2996715"/>
                <a:gd name="connsiteX2" fmla="*/ 817608 w 1145148"/>
                <a:gd name="connsiteY2" fmla="*/ 0 h 2996715"/>
                <a:gd name="connsiteX3" fmla="*/ 1145148 w 1145148"/>
                <a:gd name="connsiteY3" fmla="*/ 2996715 h 2996715"/>
                <a:gd name="connsiteX4" fmla="*/ 599002 w 1145148"/>
                <a:gd name="connsiteY4" fmla="*/ 2996710 h 299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5148" h="2996715">
                  <a:moveTo>
                    <a:pt x="599002" y="2996710"/>
                  </a:moveTo>
                  <a:lnTo>
                    <a:pt x="0" y="14289"/>
                  </a:lnTo>
                  <a:lnTo>
                    <a:pt x="817608" y="0"/>
                  </a:lnTo>
                  <a:lnTo>
                    <a:pt x="1145148" y="2996715"/>
                  </a:lnTo>
                  <a:lnTo>
                    <a:pt x="599002" y="2996710"/>
                  </a:lnTo>
                  <a:close/>
                </a:path>
              </a:pathLst>
            </a:custGeom>
            <a:solidFill>
              <a:srgbClr val="2294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3" name="五边形 32"/>
            <p:cNvSpPr/>
            <p:nvPr userDrawn="1"/>
          </p:nvSpPr>
          <p:spPr>
            <a:xfrm>
              <a:off x="2979971" y="4526167"/>
              <a:ext cx="2543140" cy="536327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4" name="TextBox 18"/>
            <p:cNvSpPr txBox="1"/>
            <p:nvPr userDrawn="1"/>
          </p:nvSpPr>
          <p:spPr>
            <a:xfrm>
              <a:off x="3126430" y="4583856"/>
              <a:ext cx="1656183" cy="492430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Part 4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TextBox 12"/>
          <p:cNvSpPr txBox="1"/>
          <p:nvPr userDrawn="1"/>
        </p:nvSpPr>
        <p:spPr>
          <a:xfrm>
            <a:off x="5577446" y="4081233"/>
            <a:ext cx="4473160" cy="81251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Future Directions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五边形 40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-17128" y="5257712"/>
            <a:ext cx="5516954" cy="1762589"/>
            <a:chOff x="3284" y="4526167"/>
            <a:chExt cx="5519827" cy="1762589"/>
          </a:xfrm>
        </p:grpSpPr>
        <p:sp>
          <p:nvSpPr>
            <p:cNvPr id="43" name="矩形 2"/>
            <p:cNvSpPr/>
            <p:nvPr userDrawn="1"/>
          </p:nvSpPr>
          <p:spPr>
            <a:xfrm rot="16200000">
              <a:off x="593261" y="3951437"/>
              <a:ext cx="1747342" cy="29272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560"/>
                <a:gd name="connsiteY0" fmla="*/ 0 h 10137"/>
                <a:gd name="connsiteX1" fmla="*/ 10000 w 11560"/>
                <a:gd name="connsiteY1" fmla="*/ 0 h 10137"/>
                <a:gd name="connsiteX2" fmla="*/ 11560 w 11560"/>
                <a:gd name="connsiteY2" fmla="*/ 10137 h 10137"/>
                <a:gd name="connsiteX3" fmla="*/ 2000 w 11560"/>
                <a:gd name="connsiteY3" fmla="*/ 10000 h 10137"/>
                <a:gd name="connsiteX4" fmla="*/ 0 w 11560"/>
                <a:gd name="connsiteY4" fmla="*/ 0 h 10137"/>
                <a:gd name="connsiteX0" fmla="*/ 0 w 11560"/>
                <a:gd name="connsiteY0" fmla="*/ 0 h 10137"/>
                <a:gd name="connsiteX1" fmla="*/ 10000 w 11560"/>
                <a:gd name="connsiteY1" fmla="*/ 0 h 10137"/>
                <a:gd name="connsiteX2" fmla="*/ 11560 w 11560"/>
                <a:gd name="connsiteY2" fmla="*/ 10137 h 10137"/>
                <a:gd name="connsiteX3" fmla="*/ 2209 w 11560"/>
                <a:gd name="connsiteY3" fmla="*/ 10137 h 10137"/>
                <a:gd name="connsiteX4" fmla="*/ 0 w 11560"/>
                <a:gd name="connsiteY4" fmla="*/ 0 h 10137"/>
                <a:gd name="connsiteX0" fmla="*/ 0 w 20184"/>
                <a:gd name="connsiteY0" fmla="*/ 0 h 10137"/>
                <a:gd name="connsiteX1" fmla="*/ 18624 w 20184"/>
                <a:gd name="connsiteY1" fmla="*/ 0 h 10137"/>
                <a:gd name="connsiteX2" fmla="*/ 20184 w 20184"/>
                <a:gd name="connsiteY2" fmla="*/ 10137 h 10137"/>
                <a:gd name="connsiteX3" fmla="*/ 10833 w 20184"/>
                <a:gd name="connsiteY3" fmla="*/ 10137 h 10137"/>
                <a:gd name="connsiteX4" fmla="*/ 0 w 20184"/>
                <a:gd name="connsiteY4" fmla="*/ 0 h 10137"/>
                <a:gd name="connsiteX0" fmla="*/ 0 w 22420"/>
                <a:gd name="connsiteY0" fmla="*/ 0 h 10187"/>
                <a:gd name="connsiteX1" fmla="*/ 18624 w 22420"/>
                <a:gd name="connsiteY1" fmla="*/ 0 h 10187"/>
                <a:gd name="connsiteX2" fmla="*/ 22420 w 22420"/>
                <a:gd name="connsiteY2" fmla="*/ 10187 h 10187"/>
                <a:gd name="connsiteX3" fmla="*/ 10833 w 22420"/>
                <a:gd name="connsiteY3" fmla="*/ 10137 h 10187"/>
                <a:gd name="connsiteX4" fmla="*/ 0 w 22420"/>
                <a:gd name="connsiteY4" fmla="*/ 0 h 10187"/>
                <a:gd name="connsiteX0" fmla="*/ 0 w 22420"/>
                <a:gd name="connsiteY0" fmla="*/ 0 h 10187"/>
                <a:gd name="connsiteX1" fmla="*/ 13992 w 22420"/>
                <a:gd name="connsiteY1" fmla="*/ 0 h 10187"/>
                <a:gd name="connsiteX2" fmla="*/ 22420 w 22420"/>
                <a:gd name="connsiteY2" fmla="*/ 10187 h 10187"/>
                <a:gd name="connsiteX3" fmla="*/ 10833 w 22420"/>
                <a:gd name="connsiteY3" fmla="*/ 10137 h 10187"/>
                <a:gd name="connsiteX4" fmla="*/ 0 w 22420"/>
                <a:gd name="connsiteY4" fmla="*/ 0 h 10187"/>
                <a:gd name="connsiteX0" fmla="*/ 0 w 22420"/>
                <a:gd name="connsiteY0" fmla="*/ 0 h 10187"/>
                <a:gd name="connsiteX1" fmla="*/ 13034 w 22420"/>
                <a:gd name="connsiteY1" fmla="*/ 0 h 10187"/>
                <a:gd name="connsiteX2" fmla="*/ 22420 w 22420"/>
                <a:gd name="connsiteY2" fmla="*/ 10187 h 10187"/>
                <a:gd name="connsiteX3" fmla="*/ 10833 w 22420"/>
                <a:gd name="connsiteY3" fmla="*/ 10137 h 10187"/>
                <a:gd name="connsiteX4" fmla="*/ 0 w 22420"/>
                <a:gd name="connsiteY4" fmla="*/ 0 h 10187"/>
                <a:gd name="connsiteX0" fmla="*/ 0 w 23059"/>
                <a:gd name="connsiteY0" fmla="*/ 0 h 10187"/>
                <a:gd name="connsiteX1" fmla="*/ 13034 w 23059"/>
                <a:gd name="connsiteY1" fmla="*/ 0 h 10187"/>
                <a:gd name="connsiteX2" fmla="*/ 23059 w 23059"/>
                <a:gd name="connsiteY2" fmla="*/ 10187 h 10187"/>
                <a:gd name="connsiteX3" fmla="*/ 10833 w 23059"/>
                <a:gd name="connsiteY3" fmla="*/ 10137 h 10187"/>
                <a:gd name="connsiteX4" fmla="*/ 0 w 23059"/>
                <a:gd name="connsiteY4" fmla="*/ 0 h 10187"/>
                <a:gd name="connsiteX0" fmla="*/ 0 w 23059"/>
                <a:gd name="connsiteY0" fmla="*/ 0 h 10187"/>
                <a:gd name="connsiteX1" fmla="*/ 13034 w 23059"/>
                <a:gd name="connsiteY1" fmla="*/ 0 h 10187"/>
                <a:gd name="connsiteX2" fmla="*/ 23059 w 23059"/>
                <a:gd name="connsiteY2" fmla="*/ 10187 h 10187"/>
                <a:gd name="connsiteX3" fmla="*/ 15624 w 23059"/>
                <a:gd name="connsiteY3" fmla="*/ 10187 h 10187"/>
                <a:gd name="connsiteX4" fmla="*/ 0 w 23059"/>
                <a:gd name="connsiteY4" fmla="*/ 0 h 10187"/>
                <a:gd name="connsiteX0" fmla="*/ 0 w 23059"/>
                <a:gd name="connsiteY0" fmla="*/ 0 h 10187"/>
                <a:gd name="connsiteX1" fmla="*/ 13034 w 23059"/>
                <a:gd name="connsiteY1" fmla="*/ 0 h 10187"/>
                <a:gd name="connsiteX2" fmla="*/ 23059 w 23059"/>
                <a:gd name="connsiteY2" fmla="*/ 10187 h 10187"/>
                <a:gd name="connsiteX3" fmla="*/ 15624 w 23059"/>
                <a:gd name="connsiteY3" fmla="*/ 10187 h 10187"/>
                <a:gd name="connsiteX4" fmla="*/ 16125 w 23059"/>
                <a:gd name="connsiteY4" fmla="*/ 10002 h 10187"/>
                <a:gd name="connsiteX5" fmla="*/ 0 w 23059"/>
                <a:gd name="connsiteY5" fmla="*/ 0 h 10187"/>
                <a:gd name="connsiteX0" fmla="*/ 0 w 20983"/>
                <a:gd name="connsiteY0" fmla="*/ 151 h 10187"/>
                <a:gd name="connsiteX1" fmla="*/ 10958 w 20983"/>
                <a:gd name="connsiteY1" fmla="*/ 0 h 10187"/>
                <a:gd name="connsiteX2" fmla="*/ 20983 w 20983"/>
                <a:gd name="connsiteY2" fmla="*/ 10187 h 10187"/>
                <a:gd name="connsiteX3" fmla="*/ 13548 w 20983"/>
                <a:gd name="connsiteY3" fmla="*/ 10187 h 10187"/>
                <a:gd name="connsiteX4" fmla="*/ 14049 w 20983"/>
                <a:gd name="connsiteY4" fmla="*/ 10002 h 10187"/>
                <a:gd name="connsiteX5" fmla="*/ 0 w 20983"/>
                <a:gd name="connsiteY5" fmla="*/ 151 h 10187"/>
                <a:gd name="connsiteX0" fmla="*/ 0 w 22900"/>
                <a:gd name="connsiteY0" fmla="*/ 0 h 10237"/>
                <a:gd name="connsiteX1" fmla="*/ 12875 w 22900"/>
                <a:gd name="connsiteY1" fmla="*/ 50 h 10237"/>
                <a:gd name="connsiteX2" fmla="*/ 22900 w 22900"/>
                <a:gd name="connsiteY2" fmla="*/ 10237 h 10237"/>
                <a:gd name="connsiteX3" fmla="*/ 15465 w 22900"/>
                <a:gd name="connsiteY3" fmla="*/ 10237 h 10237"/>
                <a:gd name="connsiteX4" fmla="*/ 15966 w 22900"/>
                <a:gd name="connsiteY4" fmla="*/ 10052 h 10237"/>
                <a:gd name="connsiteX5" fmla="*/ 0 w 22900"/>
                <a:gd name="connsiteY5" fmla="*/ 0 h 10237"/>
                <a:gd name="connsiteX0" fmla="*/ 0 w 22900"/>
                <a:gd name="connsiteY0" fmla="*/ 0 h 10237"/>
                <a:gd name="connsiteX1" fmla="*/ 12875 w 22900"/>
                <a:gd name="connsiteY1" fmla="*/ 50 h 10237"/>
                <a:gd name="connsiteX2" fmla="*/ 22900 w 22900"/>
                <a:gd name="connsiteY2" fmla="*/ 10237 h 10237"/>
                <a:gd name="connsiteX3" fmla="*/ 15465 w 22900"/>
                <a:gd name="connsiteY3" fmla="*/ 10237 h 10237"/>
                <a:gd name="connsiteX4" fmla="*/ 15327 w 22900"/>
                <a:gd name="connsiteY4" fmla="*/ 10052 h 10237"/>
                <a:gd name="connsiteX5" fmla="*/ 0 w 22900"/>
                <a:gd name="connsiteY5" fmla="*/ 0 h 10237"/>
                <a:gd name="connsiteX0" fmla="*/ 0 w 22900"/>
                <a:gd name="connsiteY0" fmla="*/ 0 h 10237"/>
                <a:gd name="connsiteX1" fmla="*/ 12875 w 22900"/>
                <a:gd name="connsiteY1" fmla="*/ 50 h 10237"/>
                <a:gd name="connsiteX2" fmla="*/ 22900 w 22900"/>
                <a:gd name="connsiteY2" fmla="*/ 10237 h 10237"/>
                <a:gd name="connsiteX3" fmla="*/ 15465 w 22900"/>
                <a:gd name="connsiteY3" fmla="*/ 10237 h 10237"/>
                <a:gd name="connsiteX4" fmla="*/ 16924 w 22900"/>
                <a:gd name="connsiteY4" fmla="*/ 10052 h 10237"/>
                <a:gd name="connsiteX5" fmla="*/ 0 w 22900"/>
                <a:gd name="connsiteY5" fmla="*/ 0 h 10237"/>
                <a:gd name="connsiteX0" fmla="*/ 0 w 22900"/>
                <a:gd name="connsiteY0" fmla="*/ 0 h 10237"/>
                <a:gd name="connsiteX1" fmla="*/ 12875 w 22900"/>
                <a:gd name="connsiteY1" fmla="*/ 50 h 10237"/>
                <a:gd name="connsiteX2" fmla="*/ 22900 w 22900"/>
                <a:gd name="connsiteY2" fmla="*/ 10237 h 10237"/>
                <a:gd name="connsiteX3" fmla="*/ 15465 w 22900"/>
                <a:gd name="connsiteY3" fmla="*/ 10237 h 10237"/>
                <a:gd name="connsiteX4" fmla="*/ 16445 w 22900"/>
                <a:gd name="connsiteY4" fmla="*/ 10153 h 10237"/>
                <a:gd name="connsiteX5" fmla="*/ 0 w 22900"/>
                <a:gd name="connsiteY5" fmla="*/ 0 h 10237"/>
                <a:gd name="connsiteX0" fmla="*/ 0 w 19227"/>
                <a:gd name="connsiteY0" fmla="*/ 1 h 10187"/>
                <a:gd name="connsiteX1" fmla="*/ 9202 w 19227"/>
                <a:gd name="connsiteY1" fmla="*/ 0 h 10187"/>
                <a:gd name="connsiteX2" fmla="*/ 19227 w 19227"/>
                <a:gd name="connsiteY2" fmla="*/ 10187 h 10187"/>
                <a:gd name="connsiteX3" fmla="*/ 11792 w 19227"/>
                <a:gd name="connsiteY3" fmla="*/ 10187 h 10187"/>
                <a:gd name="connsiteX4" fmla="*/ 12772 w 19227"/>
                <a:gd name="connsiteY4" fmla="*/ 10103 h 10187"/>
                <a:gd name="connsiteX5" fmla="*/ 0 w 19227"/>
                <a:gd name="connsiteY5" fmla="*/ 1 h 1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27" h="10187">
                  <a:moveTo>
                    <a:pt x="0" y="1"/>
                  </a:moveTo>
                  <a:lnTo>
                    <a:pt x="9202" y="0"/>
                  </a:lnTo>
                  <a:lnTo>
                    <a:pt x="19227" y="10187"/>
                  </a:lnTo>
                  <a:lnTo>
                    <a:pt x="11792" y="10187"/>
                  </a:lnTo>
                  <a:cubicBezTo>
                    <a:pt x="11693" y="10109"/>
                    <a:pt x="12871" y="10181"/>
                    <a:pt x="12772" y="101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294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4" name="五边形 43"/>
            <p:cNvSpPr/>
            <p:nvPr userDrawn="1"/>
          </p:nvSpPr>
          <p:spPr>
            <a:xfrm>
              <a:off x="2979971" y="4526167"/>
              <a:ext cx="2543140" cy="536327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5" name="TextBox 18"/>
            <p:cNvSpPr txBox="1"/>
            <p:nvPr userDrawn="1"/>
          </p:nvSpPr>
          <p:spPr>
            <a:xfrm>
              <a:off x="3146851" y="4583856"/>
              <a:ext cx="1656183" cy="492430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Part 5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TextBox 12"/>
          <p:cNvSpPr txBox="1"/>
          <p:nvPr userDrawn="1"/>
        </p:nvSpPr>
        <p:spPr>
          <a:xfrm>
            <a:off x="5499824" y="5118861"/>
            <a:ext cx="3439531" cy="81251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Conclusions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9972985" y="254628"/>
            <a:ext cx="1943204" cy="1944216"/>
            <a:chOff x="9972985" y="254628"/>
            <a:chExt cx="1943204" cy="1944216"/>
          </a:xfrm>
        </p:grpSpPr>
        <p:sp>
          <p:nvSpPr>
            <p:cNvPr id="48" name="椭圆 26"/>
            <p:cNvSpPr/>
            <p:nvPr userDrawn="1"/>
          </p:nvSpPr>
          <p:spPr>
            <a:xfrm>
              <a:off x="9972985" y="254628"/>
              <a:ext cx="1943204" cy="1944216"/>
            </a:xfrm>
            <a:prstGeom prst="ellipse">
              <a:avLst/>
            </a:prstGeom>
            <a:solidFill>
              <a:srgbClr val="2294E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49" name="TextBox 15"/>
            <p:cNvSpPr txBox="1"/>
            <p:nvPr userDrawn="1"/>
          </p:nvSpPr>
          <p:spPr>
            <a:xfrm>
              <a:off x="10080941" y="995909"/>
              <a:ext cx="1727292" cy="461653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algn="ctr"/>
              <a:r>
                <a:rPr lang="en-US" altLang="zh-CN" sz="2400" b="0" dirty="0" smtClean="0">
                  <a:solidFill>
                    <a:schemeClr val="bg1"/>
                  </a:solidFill>
                  <a:latin typeface="Arial Black" panose="020B0A04020102020204" pitchFamily="34" charset="0"/>
                  <a:ea typeface="Adobe 宋体 Std L" pitchFamily="18" charset="-122"/>
                  <a:cs typeface="Times New Roman" panose="02020603050405020304" pitchFamily="18" charset="0"/>
                </a:rPr>
                <a:t>Contents</a:t>
              </a:r>
              <a:endParaRPr lang="en-US" altLang="zh-CN" sz="1600" b="0" dirty="0" smtClean="0">
                <a:solidFill>
                  <a:schemeClr val="bg1"/>
                </a:solidFill>
                <a:latin typeface="Arial Black" panose="020B0A04020102020204" pitchFamily="34" charset="0"/>
                <a:ea typeface="Adobe 宋体 Std L" pitchFamily="18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92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4" grpId="0" animBg="1"/>
      <p:bldP spid="35" grpId="0"/>
      <p:bldP spid="46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359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-751127" y="3561299"/>
            <a:ext cx="5101856" cy="992748"/>
            <a:chOff x="-17136" y="2765649"/>
            <a:chExt cx="5104513" cy="9927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五边形 7"/>
            <p:cNvSpPr/>
            <p:nvPr userDrawn="1"/>
          </p:nvSpPr>
          <p:spPr>
            <a:xfrm>
              <a:off x="2959553" y="3013996"/>
              <a:ext cx="2127824" cy="504056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0" name="矩形 2"/>
            <p:cNvSpPr/>
            <p:nvPr userDrawn="1"/>
          </p:nvSpPr>
          <p:spPr>
            <a:xfrm>
              <a:off x="-17136" y="2765649"/>
              <a:ext cx="2976686" cy="992748"/>
            </a:xfrm>
            <a:custGeom>
              <a:avLst/>
              <a:gdLst>
                <a:gd name="connsiteX0" fmla="*/ 0 w 2964963"/>
                <a:gd name="connsiteY0" fmla="*/ 0 h 895715"/>
                <a:gd name="connsiteX1" fmla="*/ 2941517 w 2964963"/>
                <a:gd name="connsiteY1" fmla="*/ 344767 h 895715"/>
                <a:gd name="connsiteX2" fmla="*/ 2964963 w 2964963"/>
                <a:gd name="connsiteY2" fmla="*/ 895715 h 895715"/>
                <a:gd name="connsiteX3" fmla="*/ 0 w 2964963"/>
                <a:gd name="connsiteY3" fmla="*/ 746565 h 895715"/>
                <a:gd name="connsiteX4" fmla="*/ 0 w 2964963"/>
                <a:gd name="connsiteY4" fmla="*/ 0 h 895715"/>
                <a:gd name="connsiteX0" fmla="*/ 11723 w 2976686"/>
                <a:gd name="connsiteY0" fmla="*/ 0 h 895715"/>
                <a:gd name="connsiteX1" fmla="*/ 2953240 w 2976686"/>
                <a:gd name="connsiteY1" fmla="*/ 344767 h 895715"/>
                <a:gd name="connsiteX2" fmla="*/ 2976686 w 2976686"/>
                <a:gd name="connsiteY2" fmla="*/ 895715 h 895715"/>
                <a:gd name="connsiteX3" fmla="*/ 0 w 2976686"/>
                <a:gd name="connsiteY3" fmla="*/ 887241 h 895715"/>
                <a:gd name="connsiteX4" fmla="*/ 11723 w 2976686"/>
                <a:gd name="connsiteY4" fmla="*/ 0 h 895715"/>
                <a:gd name="connsiteX0" fmla="*/ 11723 w 2976686"/>
                <a:gd name="connsiteY0" fmla="*/ 0 h 1016195"/>
                <a:gd name="connsiteX1" fmla="*/ 2953240 w 2976686"/>
                <a:gd name="connsiteY1" fmla="*/ 344767 h 1016195"/>
                <a:gd name="connsiteX2" fmla="*/ 2976686 w 2976686"/>
                <a:gd name="connsiteY2" fmla="*/ 895715 h 1016195"/>
                <a:gd name="connsiteX3" fmla="*/ 0 w 2976686"/>
                <a:gd name="connsiteY3" fmla="*/ 1016195 h 1016195"/>
                <a:gd name="connsiteX4" fmla="*/ 11723 w 2976686"/>
                <a:gd name="connsiteY4" fmla="*/ 0 h 1016195"/>
                <a:gd name="connsiteX0" fmla="*/ 0 w 2976686"/>
                <a:gd name="connsiteY0" fmla="*/ 0 h 898964"/>
                <a:gd name="connsiteX1" fmla="*/ 2953240 w 2976686"/>
                <a:gd name="connsiteY1" fmla="*/ 227536 h 898964"/>
                <a:gd name="connsiteX2" fmla="*/ 2976686 w 2976686"/>
                <a:gd name="connsiteY2" fmla="*/ 778484 h 898964"/>
                <a:gd name="connsiteX3" fmla="*/ 0 w 2976686"/>
                <a:gd name="connsiteY3" fmla="*/ 898964 h 898964"/>
                <a:gd name="connsiteX4" fmla="*/ 0 w 2976686"/>
                <a:gd name="connsiteY4" fmla="*/ 0 h 898964"/>
                <a:gd name="connsiteX0" fmla="*/ 0 w 2976686"/>
                <a:gd name="connsiteY0" fmla="*/ 0 h 992748"/>
                <a:gd name="connsiteX1" fmla="*/ 2953240 w 2976686"/>
                <a:gd name="connsiteY1" fmla="*/ 227536 h 992748"/>
                <a:gd name="connsiteX2" fmla="*/ 2976686 w 2976686"/>
                <a:gd name="connsiteY2" fmla="*/ 778484 h 992748"/>
                <a:gd name="connsiteX3" fmla="*/ 0 w 2976686"/>
                <a:gd name="connsiteY3" fmla="*/ 992748 h 992748"/>
                <a:gd name="connsiteX4" fmla="*/ 0 w 2976686"/>
                <a:gd name="connsiteY4" fmla="*/ 0 h 99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686" h="992748">
                  <a:moveTo>
                    <a:pt x="0" y="0"/>
                  </a:moveTo>
                  <a:lnTo>
                    <a:pt x="2953240" y="227536"/>
                  </a:lnTo>
                  <a:lnTo>
                    <a:pt x="2976686" y="778484"/>
                  </a:lnTo>
                  <a:lnTo>
                    <a:pt x="0" y="9927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" name="组合 2"/>
          <p:cNvGrpSpPr/>
          <p:nvPr userDrawn="1"/>
        </p:nvGrpSpPr>
        <p:grpSpPr>
          <a:xfrm>
            <a:off x="-739407" y="1993339"/>
            <a:ext cx="5090136" cy="1312252"/>
            <a:chOff x="-5410" y="1197689"/>
            <a:chExt cx="5092787" cy="131225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五边形 5"/>
            <p:cNvSpPr/>
            <p:nvPr userDrawn="1"/>
          </p:nvSpPr>
          <p:spPr>
            <a:xfrm>
              <a:off x="2959553" y="2005885"/>
              <a:ext cx="2127824" cy="504056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" name="矩形 2"/>
            <p:cNvSpPr/>
            <p:nvPr userDrawn="1"/>
          </p:nvSpPr>
          <p:spPr>
            <a:xfrm>
              <a:off x="-5410" y="1197689"/>
              <a:ext cx="2976687" cy="1312251"/>
            </a:xfrm>
            <a:custGeom>
              <a:avLst/>
              <a:gdLst>
                <a:gd name="connsiteX0" fmla="*/ 0 w 2976687"/>
                <a:gd name="connsiteY0" fmla="*/ 0 h 1312251"/>
                <a:gd name="connsiteX1" fmla="*/ 2953241 w 2976687"/>
                <a:gd name="connsiteY1" fmla="*/ 808196 h 1312251"/>
                <a:gd name="connsiteX2" fmla="*/ 2976687 w 2976687"/>
                <a:gd name="connsiteY2" fmla="*/ 1312251 h 1312251"/>
                <a:gd name="connsiteX3" fmla="*/ 0 w 2976687"/>
                <a:gd name="connsiteY3" fmla="*/ 769898 h 1312251"/>
                <a:gd name="connsiteX4" fmla="*/ 0 w 2976687"/>
                <a:gd name="connsiteY4" fmla="*/ 0 h 1312251"/>
                <a:gd name="connsiteX0" fmla="*/ 0 w 2976687"/>
                <a:gd name="connsiteY0" fmla="*/ 0 h 1312251"/>
                <a:gd name="connsiteX1" fmla="*/ 2953241 w 2976687"/>
                <a:gd name="connsiteY1" fmla="*/ 808196 h 1312251"/>
                <a:gd name="connsiteX2" fmla="*/ 2976687 w 2976687"/>
                <a:gd name="connsiteY2" fmla="*/ 1312251 h 1312251"/>
                <a:gd name="connsiteX3" fmla="*/ 0 w 2976687"/>
                <a:gd name="connsiteY3" fmla="*/ 664390 h 1312251"/>
                <a:gd name="connsiteX4" fmla="*/ 0 w 2976687"/>
                <a:gd name="connsiteY4" fmla="*/ 0 h 1312251"/>
                <a:gd name="connsiteX0" fmla="*/ 0 w 2976687"/>
                <a:gd name="connsiteY0" fmla="*/ 0 h 1312251"/>
                <a:gd name="connsiteX1" fmla="*/ 2953241 w 2976687"/>
                <a:gd name="connsiteY1" fmla="*/ 808196 h 1312251"/>
                <a:gd name="connsiteX2" fmla="*/ 2976687 w 2976687"/>
                <a:gd name="connsiteY2" fmla="*/ 1312251 h 1312251"/>
                <a:gd name="connsiteX3" fmla="*/ 0 w 2976687"/>
                <a:gd name="connsiteY3" fmla="*/ 711282 h 1312251"/>
                <a:gd name="connsiteX4" fmla="*/ 0 w 2976687"/>
                <a:gd name="connsiteY4" fmla="*/ 0 h 131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687" h="1312251">
                  <a:moveTo>
                    <a:pt x="0" y="0"/>
                  </a:moveTo>
                  <a:lnTo>
                    <a:pt x="2953241" y="808196"/>
                  </a:lnTo>
                  <a:lnTo>
                    <a:pt x="2976687" y="1312251"/>
                  </a:lnTo>
                  <a:lnTo>
                    <a:pt x="0" y="71128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-751127" y="4817760"/>
            <a:ext cx="5101856" cy="1393555"/>
            <a:chOff x="-17136" y="4022109"/>
            <a:chExt cx="5104513" cy="139355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" name="五边形 8"/>
            <p:cNvSpPr/>
            <p:nvPr userDrawn="1"/>
          </p:nvSpPr>
          <p:spPr>
            <a:xfrm>
              <a:off x="2959553" y="4022109"/>
              <a:ext cx="2127824" cy="504056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3" name="矩形 2"/>
            <p:cNvSpPr/>
            <p:nvPr userDrawn="1"/>
          </p:nvSpPr>
          <p:spPr>
            <a:xfrm>
              <a:off x="-17136" y="4022109"/>
              <a:ext cx="2977274" cy="1393555"/>
            </a:xfrm>
            <a:custGeom>
              <a:avLst/>
              <a:gdLst>
                <a:gd name="connsiteX0" fmla="*/ 2942105 w 2965551"/>
                <a:gd name="connsiteY0" fmla="*/ 0 h 1006692"/>
                <a:gd name="connsiteX1" fmla="*/ 2965551 w 2965551"/>
                <a:gd name="connsiteY1" fmla="*/ 504055 h 1006692"/>
                <a:gd name="connsiteX2" fmla="*/ 0 w 2965551"/>
                <a:gd name="connsiteY2" fmla="*/ 1006692 h 1006692"/>
                <a:gd name="connsiteX3" fmla="*/ 0 w 2965551"/>
                <a:gd name="connsiteY3" fmla="*/ 45621 h 1006692"/>
                <a:gd name="connsiteX4" fmla="*/ 2942105 w 2965551"/>
                <a:gd name="connsiteY4" fmla="*/ 0 h 1006692"/>
                <a:gd name="connsiteX0" fmla="*/ 2953828 w 2977274"/>
                <a:gd name="connsiteY0" fmla="*/ 0 h 1006692"/>
                <a:gd name="connsiteX1" fmla="*/ 2977274 w 2977274"/>
                <a:gd name="connsiteY1" fmla="*/ 504055 h 1006692"/>
                <a:gd name="connsiteX2" fmla="*/ 11723 w 2977274"/>
                <a:gd name="connsiteY2" fmla="*/ 1006692 h 1006692"/>
                <a:gd name="connsiteX3" fmla="*/ 0 w 2977274"/>
                <a:gd name="connsiteY3" fmla="*/ 186298 h 1006692"/>
                <a:gd name="connsiteX4" fmla="*/ 2953828 w 2977274"/>
                <a:gd name="connsiteY4" fmla="*/ 0 h 1006692"/>
                <a:gd name="connsiteX0" fmla="*/ 2953828 w 2977274"/>
                <a:gd name="connsiteY0" fmla="*/ 0 h 1205985"/>
                <a:gd name="connsiteX1" fmla="*/ 2977274 w 2977274"/>
                <a:gd name="connsiteY1" fmla="*/ 504055 h 1205985"/>
                <a:gd name="connsiteX2" fmla="*/ 11723 w 2977274"/>
                <a:gd name="connsiteY2" fmla="*/ 1205985 h 1205985"/>
                <a:gd name="connsiteX3" fmla="*/ 0 w 2977274"/>
                <a:gd name="connsiteY3" fmla="*/ 186298 h 1205985"/>
                <a:gd name="connsiteX4" fmla="*/ 2953828 w 2977274"/>
                <a:gd name="connsiteY4" fmla="*/ 0 h 1205985"/>
                <a:gd name="connsiteX0" fmla="*/ 2953828 w 2977274"/>
                <a:gd name="connsiteY0" fmla="*/ 0 h 1205985"/>
                <a:gd name="connsiteX1" fmla="*/ 2977274 w 2977274"/>
                <a:gd name="connsiteY1" fmla="*/ 504055 h 1205985"/>
                <a:gd name="connsiteX2" fmla="*/ 11723 w 2977274"/>
                <a:gd name="connsiteY2" fmla="*/ 1205985 h 1205985"/>
                <a:gd name="connsiteX3" fmla="*/ 0 w 2977274"/>
                <a:gd name="connsiteY3" fmla="*/ 362144 h 1205985"/>
                <a:gd name="connsiteX4" fmla="*/ 2953828 w 2977274"/>
                <a:gd name="connsiteY4" fmla="*/ 0 h 1205985"/>
                <a:gd name="connsiteX0" fmla="*/ 2953828 w 2977274"/>
                <a:gd name="connsiteY0" fmla="*/ 0 h 1393554"/>
                <a:gd name="connsiteX1" fmla="*/ 2977274 w 2977274"/>
                <a:gd name="connsiteY1" fmla="*/ 504055 h 1393554"/>
                <a:gd name="connsiteX2" fmla="*/ 11723 w 2977274"/>
                <a:gd name="connsiteY2" fmla="*/ 1393554 h 1393554"/>
                <a:gd name="connsiteX3" fmla="*/ 0 w 2977274"/>
                <a:gd name="connsiteY3" fmla="*/ 362144 h 1393554"/>
                <a:gd name="connsiteX4" fmla="*/ 2953828 w 2977274"/>
                <a:gd name="connsiteY4" fmla="*/ 0 h 1393554"/>
                <a:gd name="connsiteX0" fmla="*/ 2953828 w 2977274"/>
                <a:gd name="connsiteY0" fmla="*/ 0 h 1393554"/>
                <a:gd name="connsiteX1" fmla="*/ 2977274 w 2977274"/>
                <a:gd name="connsiteY1" fmla="*/ 504055 h 1393554"/>
                <a:gd name="connsiteX2" fmla="*/ 11723 w 2977274"/>
                <a:gd name="connsiteY2" fmla="*/ 1393554 h 1393554"/>
                <a:gd name="connsiteX3" fmla="*/ 0 w 2977274"/>
                <a:gd name="connsiteY3" fmla="*/ 491098 h 1393554"/>
                <a:gd name="connsiteX4" fmla="*/ 2953828 w 2977274"/>
                <a:gd name="connsiteY4" fmla="*/ 0 h 139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274" h="1393554">
                  <a:moveTo>
                    <a:pt x="2953828" y="0"/>
                  </a:moveTo>
                  <a:lnTo>
                    <a:pt x="2977274" y="504055"/>
                  </a:lnTo>
                  <a:lnTo>
                    <a:pt x="11723" y="1393554"/>
                  </a:lnTo>
                  <a:lnTo>
                    <a:pt x="0" y="491098"/>
                  </a:lnTo>
                  <a:lnTo>
                    <a:pt x="2953828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5" name="TextBox 10"/>
          <p:cNvSpPr txBox="1"/>
          <p:nvPr userDrawn="1"/>
        </p:nvSpPr>
        <p:spPr>
          <a:xfrm>
            <a:off x="4765826" y="2159847"/>
            <a:ext cx="6770122" cy="81251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Overview of Data Collection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1"/>
          <p:cNvSpPr txBox="1"/>
          <p:nvPr userDrawn="1"/>
        </p:nvSpPr>
        <p:spPr>
          <a:xfrm>
            <a:off x="4794107" y="3155040"/>
            <a:ext cx="3875573" cy="81251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Curation Needs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4836740" y="4159006"/>
            <a:ext cx="6072018" cy="81251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Progress of Curation Plan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732274" y="1241426"/>
            <a:ext cx="5516953" cy="1605149"/>
            <a:chOff x="-17136" y="445776"/>
            <a:chExt cx="5519826" cy="1605149"/>
          </a:xfrm>
        </p:grpSpPr>
        <p:sp>
          <p:nvSpPr>
            <p:cNvPr id="5" name="矩形 2"/>
            <p:cNvSpPr/>
            <p:nvPr userDrawn="1"/>
          </p:nvSpPr>
          <p:spPr>
            <a:xfrm>
              <a:off x="-17136" y="445776"/>
              <a:ext cx="2988996" cy="1581923"/>
            </a:xfrm>
            <a:custGeom>
              <a:avLst/>
              <a:gdLst>
                <a:gd name="connsiteX0" fmla="*/ 0 w 2988996"/>
                <a:gd name="connsiteY0" fmla="*/ 0 h 1581922"/>
                <a:gd name="connsiteX1" fmla="*/ 2977274 w 2988996"/>
                <a:gd name="connsiteY1" fmla="*/ 1042696 h 1581922"/>
                <a:gd name="connsiteX2" fmla="*/ 2988996 w 2988996"/>
                <a:gd name="connsiteY2" fmla="*/ 1581922 h 1581922"/>
                <a:gd name="connsiteX3" fmla="*/ 11723 w 2988996"/>
                <a:gd name="connsiteY3" fmla="*/ 1002590 h 1581922"/>
                <a:gd name="connsiteX4" fmla="*/ 0 w 2988996"/>
                <a:gd name="connsiteY4" fmla="*/ 0 h 1581922"/>
                <a:gd name="connsiteX0" fmla="*/ 0 w 2988996"/>
                <a:gd name="connsiteY0" fmla="*/ 0 h 1581922"/>
                <a:gd name="connsiteX1" fmla="*/ 2977274 w 2988996"/>
                <a:gd name="connsiteY1" fmla="*/ 1042696 h 1581922"/>
                <a:gd name="connsiteX2" fmla="*/ 2988996 w 2988996"/>
                <a:gd name="connsiteY2" fmla="*/ 1581922 h 1581922"/>
                <a:gd name="connsiteX3" fmla="*/ 0 w 2988996"/>
                <a:gd name="connsiteY3" fmla="*/ 779851 h 1581922"/>
                <a:gd name="connsiteX4" fmla="*/ 0 w 2988996"/>
                <a:gd name="connsiteY4" fmla="*/ 0 h 158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996" h="1581922">
                  <a:moveTo>
                    <a:pt x="0" y="0"/>
                  </a:moveTo>
                  <a:lnTo>
                    <a:pt x="2977274" y="1042696"/>
                  </a:lnTo>
                  <a:lnTo>
                    <a:pt x="2988996" y="1581922"/>
                  </a:lnTo>
                  <a:lnTo>
                    <a:pt x="0" y="779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8DE5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8" name="五边形 17"/>
            <p:cNvSpPr/>
            <p:nvPr userDrawn="1"/>
          </p:nvSpPr>
          <p:spPr>
            <a:xfrm>
              <a:off x="2959550" y="1501828"/>
              <a:ext cx="2543140" cy="504056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9" name="TextBox 14"/>
            <p:cNvSpPr txBox="1"/>
            <p:nvPr userDrawn="1"/>
          </p:nvSpPr>
          <p:spPr>
            <a:xfrm>
              <a:off x="3278910" y="1478473"/>
              <a:ext cx="1656183" cy="572452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 Black" panose="020B0A04020102020204" pitchFamily="34" charset="0"/>
                  <a:ea typeface="微软雅黑" pitchFamily="34" charset="-122"/>
                </a:rPr>
                <a:t>Part 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 userDrawn="1"/>
        </p:nvGrpSpPr>
        <p:grpSpPr>
          <a:xfrm>
            <a:off x="-751127" y="2707061"/>
            <a:ext cx="5516953" cy="1112800"/>
            <a:chOff x="-17136" y="1911411"/>
            <a:chExt cx="5519826" cy="1112800"/>
          </a:xfrm>
        </p:grpSpPr>
        <p:sp>
          <p:nvSpPr>
            <p:cNvPr id="12" name="矩形 2"/>
            <p:cNvSpPr/>
            <p:nvPr userDrawn="1"/>
          </p:nvSpPr>
          <p:spPr>
            <a:xfrm>
              <a:off x="-17136" y="1911411"/>
              <a:ext cx="2976687" cy="1112800"/>
            </a:xfrm>
            <a:custGeom>
              <a:avLst/>
              <a:gdLst>
                <a:gd name="connsiteX0" fmla="*/ 0 w 2976687"/>
                <a:gd name="connsiteY0" fmla="*/ 0 h 1159692"/>
                <a:gd name="connsiteX1" fmla="*/ 2976687 w 2976687"/>
                <a:gd name="connsiteY1" fmla="*/ 632188 h 1159692"/>
                <a:gd name="connsiteX2" fmla="*/ 2964963 w 2976687"/>
                <a:gd name="connsiteY2" fmla="*/ 1159692 h 1159692"/>
                <a:gd name="connsiteX3" fmla="*/ 11723 w 2976687"/>
                <a:gd name="connsiteY3" fmla="*/ 781870 h 1159692"/>
                <a:gd name="connsiteX4" fmla="*/ 0 w 2976687"/>
                <a:gd name="connsiteY4" fmla="*/ 0 h 1159692"/>
                <a:gd name="connsiteX0" fmla="*/ 0 w 2976687"/>
                <a:gd name="connsiteY0" fmla="*/ 0 h 1159692"/>
                <a:gd name="connsiteX1" fmla="*/ 2976687 w 2976687"/>
                <a:gd name="connsiteY1" fmla="*/ 632188 h 1159692"/>
                <a:gd name="connsiteX2" fmla="*/ 2964963 w 2976687"/>
                <a:gd name="connsiteY2" fmla="*/ 1159692 h 1159692"/>
                <a:gd name="connsiteX3" fmla="*/ 11723 w 2976687"/>
                <a:gd name="connsiteY3" fmla="*/ 899100 h 1159692"/>
                <a:gd name="connsiteX4" fmla="*/ 0 w 2976687"/>
                <a:gd name="connsiteY4" fmla="*/ 0 h 1159692"/>
                <a:gd name="connsiteX0" fmla="*/ 0 w 2976687"/>
                <a:gd name="connsiteY0" fmla="*/ 0 h 1112800"/>
                <a:gd name="connsiteX1" fmla="*/ 2976687 w 2976687"/>
                <a:gd name="connsiteY1" fmla="*/ 585296 h 1112800"/>
                <a:gd name="connsiteX2" fmla="*/ 2964963 w 2976687"/>
                <a:gd name="connsiteY2" fmla="*/ 1112800 h 1112800"/>
                <a:gd name="connsiteX3" fmla="*/ 11723 w 2976687"/>
                <a:gd name="connsiteY3" fmla="*/ 852208 h 1112800"/>
                <a:gd name="connsiteX4" fmla="*/ 0 w 2976687"/>
                <a:gd name="connsiteY4" fmla="*/ 0 h 11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687" h="1112800">
                  <a:moveTo>
                    <a:pt x="0" y="0"/>
                  </a:moveTo>
                  <a:lnTo>
                    <a:pt x="2976687" y="585296"/>
                  </a:lnTo>
                  <a:lnTo>
                    <a:pt x="2964963" y="1112800"/>
                  </a:lnTo>
                  <a:cubicBezTo>
                    <a:pt x="1980550" y="975136"/>
                    <a:pt x="996136" y="989872"/>
                    <a:pt x="11723" y="852208"/>
                  </a:cubicBezTo>
                  <a:cubicBezTo>
                    <a:pt x="11723" y="626754"/>
                    <a:pt x="0" y="225454"/>
                    <a:pt x="0" y="0"/>
                  </a:cubicBezTo>
                  <a:close/>
                </a:path>
              </a:pathLst>
            </a:custGeom>
            <a:solidFill>
              <a:srgbClr val="2294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0" name="五边形 19"/>
            <p:cNvSpPr/>
            <p:nvPr userDrawn="1"/>
          </p:nvSpPr>
          <p:spPr>
            <a:xfrm>
              <a:off x="2959550" y="2509940"/>
              <a:ext cx="2543140" cy="504056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7" name="组合 36"/>
          <p:cNvGrpSpPr/>
          <p:nvPr userDrawn="1"/>
        </p:nvGrpSpPr>
        <p:grpSpPr>
          <a:xfrm>
            <a:off x="-751127" y="4313237"/>
            <a:ext cx="5516953" cy="994637"/>
            <a:chOff x="-17136" y="3518053"/>
            <a:chExt cx="5519826" cy="994637"/>
          </a:xfrm>
        </p:grpSpPr>
        <p:sp>
          <p:nvSpPr>
            <p:cNvPr id="14" name="矩形 2"/>
            <p:cNvSpPr/>
            <p:nvPr userDrawn="1"/>
          </p:nvSpPr>
          <p:spPr>
            <a:xfrm>
              <a:off x="-17136" y="3518054"/>
              <a:ext cx="2976687" cy="994636"/>
            </a:xfrm>
            <a:custGeom>
              <a:avLst/>
              <a:gdLst>
                <a:gd name="connsiteX0" fmla="*/ 0 w 2964964"/>
                <a:gd name="connsiteY0" fmla="*/ 0 h 828291"/>
                <a:gd name="connsiteX1" fmla="*/ 2953242 w 2964964"/>
                <a:gd name="connsiteY1" fmla="*/ 138455 h 828291"/>
                <a:gd name="connsiteX2" fmla="*/ 2964964 w 2964964"/>
                <a:gd name="connsiteY2" fmla="*/ 642512 h 828291"/>
                <a:gd name="connsiteX3" fmla="*/ 0 w 2964964"/>
                <a:gd name="connsiteY3" fmla="*/ 828291 h 828291"/>
                <a:gd name="connsiteX4" fmla="*/ 0 w 2964964"/>
                <a:gd name="connsiteY4" fmla="*/ 0 h 828291"/>
                <a:gd name="connsiteX0" fmla="*/ 0 w 2964964"/>
                <a:gd name="connsiteY0" fmla="*/ 13945 h 689836"/>
                <a:gd name="connsiteX1" fmla="*/ 2953242 w 2964964"/>
                <a:gd name="connsiteY1" fmla="*/ 0 h 689836"/>
                <a:gd name="connsiteX2" fmla="*/ 2964964 w 2964964"/>
                <a:gd name="connsiteY2" fmla="*/ 504057 h 689836"/>
                <a:gd name="connsiteX3" fmla="*/ 0 w 2964964"/>
                <a:gd name="connsiteY3" fmla="*/ 689836 h 689836"/>
                <a:gd name="connsiteX4" fmla="*/ 0 w 2964964"/>
                <a:gd name="connsiteY4" fmla="*/ 13945 h 689836"/>
                <a:gd name="connsiteX0" fmla="*/ 0 w 2964964"/>
                <a:gd name="connsiteY0" fmla="*/ 13945 h 853959"/>
                <a:gd name="connsiteX1" fmla="*/ 2953242 w 2964964"/>
                <a:gd name="connsiteY1" fmla="*/ 0 h 853959"/>
                <a:gd name="connsiteX2" fmla="*/ 2964964 w 2964964"/>
                <a:gd name="connsiteY2" fmla="*/ 504057 h 853959"/>
                <a:gd name="connsiteX3" fmla="*/ 0 w 2964964"/>
                <a:gd name="connsiteY3" fmla="*/ 853959 h 853959"/>
                <a:gd name="connsiteX4" fmla="*/ 0 w 2964964"/>
                <a:gd name="connsiteY4" fmla="*/ 13945 h 853959"/>
                <a:gd name="connsiteX0" fmla="*/ 0 w 2964964"/>
                <a:gd name="connsiteY0" fmla="*/ 154622 h 853959"/>
                <a:gd name="connsiteX1" fmla="*/ 2953242 w 2964964"/>
                <a:gd name="connsiteY1" fmla="*/ 0 h 853959"/>
                <a:gd name="connsiteX2" fmla="*/ 2964964 w 2964964"/>
                <a:gd name="connsiteY2" fmla="*/ 504057 h 853959"/>
                <a:gd name="connsiteX3" fmla="*/ 0 w 2964964"/>
                <a:gd name="connsiteY3" fmla="*/ 853959 h 853959"/>
                <a:gd name="connsiteX4" fmla="*/ 0 w 2964964"/>
                <a:gd name="connsiteY4" fmla="*/ 154622 h 853959"/>
                <a:gd name="connsiteX0" fmla="*/ 11723 w 2976687"/>
                <a:gd name="connsiteY0" fmla="*/ 154622 h 994636"/>
                <a:gd name="connsiteX1" fmla="*/ 2964965 w 2976687"/>
                <a:gd name="connsiteY1" fmla="*/ 0 h 994636"/>
                <a:gd name="connsiteX2" fmla="*/ 2976687 w 2976687"/>
                <a:gd name="connsiteY2" fmla="*/ 504057 h 994636"/>
                <a:gd name="connsiteX3" fmla="*/ 0 w 2976687"/>
                <a:gd name="connsiteY3" fmla="*/ 994636 h 994636"/>
                <a:gd name="connsiteX4" fmla="*/ 11723 w 2976687"/>
                <a:gd name="connsiteY4" fmla="*/ 154622 h 994636"/>
                <a:gd name="connsiteX0" fmla="*/ 11723 w 2976687"/>
                <a:gd name="connsiteY0" fmla="*/ 224960 h 994636"/>
                <a:gd name="connsiteX1" fmla="*/ 2964965 w 2976687"/>
                <a:gd name="connsiteY1" fmla="*/ 0 h 994636"/>
                <a:gd name="connsiteX2" fmla="*/ 2976687 w 2976687"/>
                <a:gd name="connsiteY2" fmla="*/ 504057 h 994636"/>
                <a:gd name="connsiteX3" fmla="*/ 0 w 2976687"/>
                <a:gd name="connsiteY3" fmla="*/ 994636 h 994636"/>
                <a:gd name="connsiteX4" fmla="*/ 11723 w 2976687"/>
                <a:gd name="connsiteY4" fmla="*/ 224960 h 994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687" h="994636">
                  <a:moveTo>
                    <a:pt x="11723" y="224960"/>
                  </a:moveTo>
                  <a:lnTo>
                    <a:pt x="2964965" y="0"/>
                  </a:lnTo>
                  <a:lnTo>
                    <a:pt x="2976687" y="504057"/>
                  </a:lnTo>
                  <a:lnTo>
                    <a:pt x="0" y="994636"/>
                  </a:lnTo>
                  <a:lnTo>
                    <a:pt x="11723" y="224960"/>
                  </a:lnTo>
                  <a:close/>
                </a:path>
              </a:pathLst>
            </a:custGeom>
            <a:solidFill>
              <a:srgbClr val="2294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2" name="五边形 21"/>
            <p:cNvSpPr/>
            <p:nvPr userDrawn="1"/>
          </p:nvSpPr>
          <p:spPr>
            <a:xfrm>
              <a:off x="2959550" y="3518053"/>
              <a:ext cx="2543140" cy="504056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9972985" y="254628"/>
            <a:ext cx="1943204" cy="1944216"/>
            <a:chOff x="9972985" y="254628"/>
            <a:chExt cx="1943204" cy="1944216"/>
          </a:xfrm>
        </p:grpSpPr>
        <p:sp>
          <p:nvSpPr>
            <p:cNvPr id="27" name="椭圆 26"/>
            <p:cNvSpPr/>
            <p:nvPr userDrawn="1"/>
          </p:nvSpPr>
          <p:spPr>
            <a:xfrm>
              <a:off x="9972985" y="254628"/>
              <a:ext cx="1943204" cy="1944216"/>
            </a:xfrm>
            <a:prstGeom prst="ellipse">
              <a:avLst/>
            </a:prstGeom>
            <a:solidFill>
              <a:srgbClr val="2294E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28" name="TextBox 15"/>
            <p:cNvSpPr txBox="1"/>
            <p:nvPr userDrawn="1"/>
          </p:nvSpPr>
          <p:spPr>
            <a:xfrm>
              <a:off x="10080941" y="995909"/>
              <a:ext cx="1727292" cy="461653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algn="ctr"/>
              <a:r>
                <a:rPr lang="en-US" altLang="zh-CN" sz="2400" b="0" dirty="0" smtClean="0">
                  <a:solidFill>
                    <a:schemeClr val="bg1"/>
                  </a:solidFill>
                  <a:latin typeface="Arial Black" panose="020B0A04020102020204" pitchFamily="34" charset="0"/>
                  <a:ea typeface="Adobe 宋体 Std L" pitchFamily="18" charset="-122"/>
                  <a:cs typeface="Times New Roman" panose="02020603050405020304" pitchFamily="18" charset="0"/>
                </a:rPr>
                <a:t>Contents</a:t>
              </a:r>
              <a:endParaRPr lang="en-US" altLang="zh-CN" sz="1600" b="0" dirty="0" smtClean="0">
                <a:solidFill>
                  <a:schemeClr val="bg1"/>
                </a:solidFill>
                <a:latin typeface="Arial Black" panose="020B0A04020102020204" pitchFamily="34" charset="0"/>
                <a:ea typeface="Adobe 宋体 Std L" pitchFamily="18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矩形 23"/>
          <p:cNvSpPr/>
          <p:nvPr userDrawn="1"/>
        </p:nvSpPr>
        <p:spPr>
          <a:xfrm rot="5400000">
            <a:off x="-1224536" y="3466275"/>
            <a:ext cx="6894165" cy="45719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五边形 40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42" name="TextBox 14"/>
          <p:cNvSpPr txBox="1"/>
          <p:nvPr userDrawn="1"/>
        </p:nvSpPr>
        <p:spPr>
          <a:xfrm>
            <a:off x="2543203" y="3276169"/>
            <a:ext cx="1655321" cy="572452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ea typeface="微软雅黑" pitchFamily="34" charset="-122"/>
              </a:rPr>
              <a:t>Part 2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anose="020B0A04020102020204" pitchFamily="34" charset="0"/>
              <a:ea typeface="微软雅黑" pitchFamily="34" charset="-122"/>
            </a:endParaRPr>
          </a:p>
        </p:txBody>
      </p:sp>
      <p:sp>
        <p:nvSpPr>
          <p:cNvPr id="43" name="TextBox 14"/>
          <p:cNvSpPr txBox="1"/>
          <p:nvPr userDrawn="1"/>
        </p:nvSpPr>
        <p:spPr>
          <a:xfrm>
            <a:off x="2557617" y="4283142"/>
            <a:ext cx="1626491" cy="53346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ea typeface="微软雅黑" pitchFamily="34" charset="-122"/>
              </a:rPr>
              <a:t>Part 3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anose="020B0A04020102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72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445080"/>
            <a:ext cx="2003258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CONTENTS PAGE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7" name="五边形 6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1349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41610" y="669758"/>
            <a:ext cx="2003258" cy="475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References </a:t>
            </a:r>
          </a:p>
        </p:txBody>
      </p:sp>
      <p:sp>
        <p:nvSpPr>
          <p:cNvPr id="7" name="五边形 6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7758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651273"/>
            <a:ext cx="2003258" cy="475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Sub Index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8" name="五边形 7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0478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8"/>
          <p:cNvSpPr txBox="1"/>
          <p:nvPr userDrawn="1"/>
        </p:nvSpPr>
        <p:spPr>
          <a:xfrm>
            <a:off x="578237" y="451991"/>
            <a:ext cx="44688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r>
              <a:rPr lang="en-US" altLang="zh-CN" sz="1800" b="1" baseline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1. Introduction</a:t>
            </a:r>
            <a:endParaRPr lang="zh-CN" altLang="en-US" sz="1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9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 userDrawn="1"/>
        </p:nvSpPr>
        <p:spPr>
          <a:xfrm>
            <a:off x="577695" y="451991"/>
            <a:ext cx="51138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r>
              <a:rPr lang="en-US" altLang="zh-CN" sz="1800" b="1" baseline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2. Existing Problems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342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 userDrawn="1"/>
        </p:nvSpPr>
        <p:spPr>
          <a:xfrm>
            <a:off x="577695" y="451991"/>
            <a:ext cx="51138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r>
              <a:rPr lang="en-US" altLang="zh-CN" sz="1800" b="1" baseline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3. Current Measures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09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72788"/>
            <a:ext cx="12192000" cy="540000"/>
          </a:xfrm>
          <a:prstGeom prst="rect">
            <a:avLst/>
          </a:prstGeom>
          <a:solidFill>
            <a:srgbClr val="393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11356958" y="462788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15"/>
          <p:cNvSpPr txBox="1"/>
          <p:nvPr userDrawn="1"/>
        </p:nvSpPr>
        <p:spPr>
          <a:xfrm>
            <a:off x="11211743" y="473511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26778" y="229547"/>
            <a:ext cx="3483222" cy="826478"/>
            <a:chOff x="528659" y="229548"/>
            <a:chExt cx="2724494" cy="826478"/>
          </a:xfrm>
          <a:solidFill>
            <a:srgbClr val="2294EE"/>
          </a:solidFill>
        </p:grpSpPr>
        <p:sp>
          <p:nvSpPr>
            <p:cNvPr id="6" name="五边形 5"/>
            <p:cNvSpPr/>
            <p:nvPr userDrawn="1"/>
          </p:nvSpPr>
          <p:spPr>
            <a:xfrm>
              <a:off x="668215" y="229549"/>
              <a:ext cx="2584938" cy="826477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 userDrawn="1"/>
          </p:nvSpPr>
          <p:spPr>
            <a:xfrm flipH="1">
              <a:off x="528662" y="229548"/>
              <a:ext cx="139551" cy="14324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 userDrawn="1"/>
          </p:nvSpPr>
          <p:spPr>
            <a:xfrm flipH="1" flipV="1">
              <a:off x="528659" y="912788"/>
              <a:ext cx="139551" cy="14323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338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51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5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ink.springer.com/chapter/10.1007/978-1-4419-7665-9_2" TargetMode="External"/><Relationship Id="rId2" Type="http://schemas.openxmlformats.org/officeDocument/2006/relationships/hyperlink" Target="https://www.ideals.illinois.edu/handle/2142/10669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doi.org/10.1080/01930826.2011.601269" TargetMode="External"/><Relationship Id="rId4" Type="http://schemas.openxmlformats.org/officeDocument/2006/relationships/hyperlink" Target="http://doi.org/10.7710/2162-3309.1059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9872" y="1885880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4800" b="1" dirty="0">
              <a:solidFill>
                <a:schemeClr val="bg1"/>
              </a:solidFill>
            </a:endParaRPr>
          </a:p>
        </p:txBody>
      </p:sp>
      <p:sp>
        <p:nvSpPr>
          <p:cNvPr id="61" name="矩形 15"/>
          <p:cNvSpPr>
            <a:spLocks noChangeArrowheads="1"/>
          </p:cNvSpPr>
          <p:nvPr/>
        </p:nvSpPr>
        <p:spPr bwMode="auto">
          <a:xfrm>
            <a:off x="1039872" y="3492360"/>
            <a:ext cx="9138349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Presenter: Hui Lyu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</a:t>
            </a:r>
            <a:endParaRPr lang="en-US" altLang="zh-CN" sz="32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Graduate Student of University of Illinois at Urbana-Champaign</a:t>
            </a:r>
            <a:endParaRPr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9872" y="1455261"/>
            <a:ext cx="10131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Future </a:t>
            </a:r>
            <a:r>
              <a:rPr lang="en-US" sz="4800" b="1" dirty="0">
                <a:solidFill>
                  <a:schemeClr val="bg1"/>
                </a:solidFill>
              </a:rPr>
              <a:t>Directions of Academic Libraries in Data </a:t>
            </a:r>
            <a:r>
              <a:rPr lang="en-US" sz="4800" b="1" dirty="0" smtClean="0">
                <a:solidFill>
                  <a:schemeClr val="bg1"/>
                </a:solidFill>
              </a:rPr>
              <a:t>Curation</a:t>
            </a:r>
            <a:endParaRPr lang="en-US" sz="4800" b="1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963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utoUpdateAnimBg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4"/>
          <p:cNvSpPr/>
          <p:nvPr/>
        </p:nvSpPr>
        <p:spPr>
          <a:xfrm>
            <a:off x="442450" y="1343911"/>
            <a:ext cx="5098977" cy="46680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Institutional Repositories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IR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22742" y="1984851"/>
            <a:ext cx="284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1D8DE5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university-based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IR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570923" y="1577315"/>
            <a:ext cx="6077866" cy="50510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Current research of IR focuses on: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Providing </a:t>
            </a:r>
            <a:r>
              <a:rPr lang="en-US" sz="2400" dirty="0">
                <a:solidFill>
                  <a:srgbClr val="1D8DE5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long-term digital preservation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Developing new roles and </a:t>
            </a:r>
            <a:r>
              <a:rPr lang="en-US" sz="2400" dirty="0">
                <a:solidFill>
                  <a:srgbClr val="1D8DE5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relationships between libraries and academic communities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through the training of “data scientists” or “data humanists”.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1D8DE5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Engaging faculty 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 discussions about the value of IR services to the current scholarly publishing system.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Making IR an important component in </a:t>
            </a:r>
            <a:r>
              <a:rPr lang="en-US" sz="2400" dirty="0">
                <a:solidFill>
                  <a:srgbClr val="1D8DE5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data curation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8" y="4644680"/>
            <a:ext cx="1723995" cy="11044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99414" y="5417356"/>
            <a:ext cx="27843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UC San Diego Library’s Research Data Curation Program</a:t>
            </a:r>
            <a:endParaRPr lang="en-US" sz="20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062642040"/>
              </p:ext>
            </p:extLst>
          </p:nvPr>
        </p:nvGraphicFramePr>
        <p:xfrm>
          <a:off x="884277" y="2166402"/>
          <a:ext cx="3918455" cy="26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537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5149" y="2055845"/>
            <a:ext cx="5417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1D8DE5"/>
                </a:solidFill>
              </a:rPr>
              <a:t>Future Directions</a:t>
            </a:r>
            <a:endParaRPr lang="en-US" sz="5400" b="1" dirty="0">
              <a:solidFill>
                <a:srgbClr val="1D8DE5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62400" y="2979175"/>
            <a:ext cx="392307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07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4"/>
          <p:cNvSpPr/>
          <p:nvPr/>
        </p:nvSpPr>
        <p:spPr>
          <a:xfrm>
            <a:off x="725685" y="1472230"/>
            <a:ext cx="2263322" cy="46680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Five aspects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26573557"/>
              </p:ext>
            </p:extLst>
          </p:nvPr>
        </p:nvGraphicFramePr>
        <p:xfrm>
          <a:off x="1197109" y="1243519"/>
          <a:ext cx="9697033" cy="527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37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conveyor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4"/>
          <p:cNvSpPr/>
          <p:nvPr/>
        </p:nvSpPr>
        <p:spPr>
          <a:xfrm>
            <a:off x="725685" y="1472230"/>
            <a:ext cx="2597618" cy="46680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Central aspects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30710" y="2064533"/>
            <a:ext cx="9153832" cy="46045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1D8DE5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Collaboration &amp; Integration</a:t>
            </a:r>
            <a:endParaRPr lang="en-US" sz="2400" dirty="0">
              <a:solidFill>
                <a:srgbClr val="1D8DE5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Between repositories 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and organizations of academic 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community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Between data 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curators and scientists or 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researchers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Integration of documentation, metadata and valuable context in the data management 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system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Communications of interdisciplinary research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Data curation is not only a work belonging to librarians, but also should be an </a:t>
            </a:r>
            <a:r>
              <a:rPr lang="en-US" sz="2400" b="1" dirty="0">
                <a:solidFill>
                  <a:srgbClr val="FF93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after-thought action as one step in the workflows of experts or researchers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://www.rsp.ac.uk/images/uploaded/stat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6" t="21849" r="22750" b="17316"/>
          <a:stretch/>
        </p:blipFill>
        <p:spPr bwMode="auto">
          <a:xfrm>
            <a:off x="8514736" y="664282"/>
            <a:ext cx="2723535" cy="2082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0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8"/>
          <p:cNvSpPr/>
          <p:nvPr/>
        </p:nvSpPr>
        <p:spPr>
          <a:xfrm>
            <a:off x="3377381" y="2212256"/>
            <a:ext cx="5107857" cy="4385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圆角矩形 24"/>
          <p:cNvSpPr/>
          <p:nvPr/>
        </p:nvSpPr>
        <p:spPr>
          <a:xfrm>
            <a:off x="725684" y="1472230"/>
            <a:ext cx="2400973" cy="46680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Other aspects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25685" y="2399068"/>
            <a:ext cx="4986857" cy="17366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1" dirty="0"/>
              <a:t>Permanent Preservation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Adopting precautionary </a:t>
            </a:r>
            <a:r>
              <a:rPr lang="en-US" sz="2400" dirty="0" smtClean="0"/>
              <a:t>measures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Multiple </a:t>
            </a:r>
            <a:r>
              <a:rPr lang="en-US" sz="2400" dirty="0"/>
              <a:t>backups in different formats and </a:t>
            </a:r>
            <a:r>
              <a:rPr lang="en-US" sz="2400" dirty="0" smtClean="0"/>
              <a:t>locations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725685" y="4595743"/>
            <a:ext cx="4986857" cy="17366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Data Quality Framework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 trustful, authenticity</a:t>
            </a:r>
            <a:r>
              <a:rPr lang="en-US" sz="2400" dirty="0"/>
              <a:t>, understandability, usability and integrity (</a:t>
            </a:r>
            <a:r>
              <a:rPr lang="en-US" sz="2400" dirty="0" err="1"/>
              <a:t>Giarlo</a:t>
            </a:r>
            <a:r>
              <a:rPr lang="en-US" sz="2400" dirty="0"/>
              <a:t>, 2013</a:t>
            </a:r>
            <a:r>
              <a:rPr lang="en-US" sz="2400" dirty="0" smtClean="0"/>
              <a:t>)</a:t>
            </a:r>
            <a:r>
              <a:rPr lang="en-US" sz="2400" dirty="0"/>
              <a:t>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94324" y="2399068"/>
            <a:ext cx="5176684" cy="17366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Security </a:t>
            </a:r>
            <a:r>
              <a:rPr lang="en-US" sz="2400" b="1" dirty="0" smtClean="0"/>
              <a:t>and Sharing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Encryption algorithm and application technology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R</a:t>
            </a:r>
            <a:r>
              <a:rPr lang="en-US" sz="2400" dirty="0" smtClean="0"/>
              <a:t>elevant policies for data sharing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194325" y="4595743"/>
            <a:ext cx="5176684" cy="17366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Value-added </a:t>
            </a:r>
            <a:r>
              <a:rPr lang="en-US" sz="2400" b="1" dirty="0" smtClean="0"/>
              <a:t>Information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desirable </a:t>
            </a:r>
            <a:r>
              <a:rPr lang="en-US" sz="2400" dirty="0"/>
              <a:t>situation which is helpful to further research on relevant topics</a:t>
            </a:r>
          </a:p>
        </p:txBody>
      </p:sp>
    </p:spTree>
    <p:extLst>
      <p:ext uri="{BB962C8B-B14F-4D97-AF65-F5344CB8AC3E}">
        <p14:creationId xmlns:p14="http://schemas.microsoft.com/office/powerpoint/2010/main" val="92480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5149" y="2055845"/>
            <a:ext cx="5417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1D8DE5"/>
                </a:solidFill>
              </a:rPr>
              <a:t>Conclusions</a:t>
            </a:r>
            <a:endParaRPr lang="en-US" sz="5400" b="1" dirty="0">
              <a:solidFill>
                <a:srgbClr val="1D8DE5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62400" y="2979175"/>
            <a:ext cx="392307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5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5875" y="1899709"/>
            <a:ext cx="9340644" cy="48316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ata 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curation is an emerging field for academic 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libraries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uture 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directions need to be studied to better satisfy the information needs of 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researchers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ive 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aspects of 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directions:</a:t>
            </a:r>
          </a:p>
          <a:p>
            <a:pPr marL="73152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collaboration 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integration</a:t>
            </a:r>
          </a:p>
          <a:p>
            <a:pPr marL="73152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permanent preservation</a:t>
            </a:r>
          </a:p>
          <a:p>
            <a:pPr marL="73152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quality 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framework</a:t>
            </a:r>
          </a:p>
          <a:p>
            <a:pPr marL="73152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security and sharing</a:t>
            </a:r>
          </a:p>
          <a:p>
            <a:pPr marL="73152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value-added information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4"/>
          <p:cNvSpPr/>
          <p:nvPr/>
        </p:nvSpPr>
        <p:spPr>
          <a:xfrm>
            <a:off x="725685" y="1275588"/>
            <a:ext cx="2253490" cy="46680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Conclusions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26" name="Picture 2" descr="http://infomotions.com/blog/wp-content/uploads/2010/12/idcc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447" y="4315512"/>
            <a:ext cx="4190284" cy="20474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362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2221" y="1492499"/>
            <a:ext cx="102353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Choudhury</a:t>
            </a:r>
            <a:r>
              <a:rPr lang="en-US" sz="2000" dirty="0"/>
              <a:t>, G. S. (2008). Case study in data curation at Johns Hopkins University. Retrieved from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www.ideals.illinois.edu/handle/2142/10669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Curry, E., Freitas, A., &amp; </a:t>
            </a:r>
            <a:r>
              <a:rPr lang="en-US" sz="2000" dirty="0" err="1"/>
              <a:t>O’Riáin</a:t>
            </a:r>
            <a:r>
              <a:rPr lang="en-US" sz="2000" dirty="0"/>
              <a:t>, S. (2010). The Role of Community-Driven Data Curation for Enterprises. In D. Wood (Ed.), </a:t>
            </a:r>
            <a:r>
              <a:rPr lang="en-US" sz="2000" i="1" dirty="0"/>
              <a:t>Linking Enterprise Data</a:t>
            </a:r>
            <a:r>
              <a:rPr lang="en-US" sz="2000" dirty="0"/>
              <a:t> (pp. 25–47). Springer US. Retrieved from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link.springer.com/chapter/10.1007/978-1-4419-7665-9_2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/>
              <a:t>Giarlo</a:t>
            </a:r>
            <a:r>
              <a:rPr lang="en-US" sz="2000" dirty="0"/>
              <a:t>, M. J. ., </a:t>
            </a:r>
            <a:r>
              <a:rPr lang="en-US" sz="2000" dirty="0" err="1"/>
              <a:t>leftwing@alumni</a:t>
            </a:r>
            <a:r>
              <a:rPr lang="en-US" sz="2000" dirty="0"/>
              <a:t>. </a:t>
            </a:r>
            <a:r>
              <a:rPr lang="en-US" sz="2000" dirty="0" err="1"/>
              <a:t>rutgers</a:t>
            </a:r>
            <a:r>
              <a:rPr lang="en-US" sz="2000" dirty="0"/>
              <a:t>. ed. (2013). Academic Libraries as Data Quality Hubs. </a:t>
            </a:r>
            <a:r>
              <a:rPr lang="en-US" sz="2000" i="1" dirty="0"/>
              <a:t>Journal of Librarianship &amp; Scholarly Communication</a:t>
            </a:r>
            <a:r>
              <a:rPr lang="en-US" sz="2000" dirty="0"/>
              <a:t>, </a:t>
            </a:r>
            <a:r>
              <a:rPr lang="en-US" sz="2000" i="1" dirty="0"/>
              <a:t>1</a:t>
            </a:r>
            <a:r>
              <a:rPr lang="en-US" sz="2000" dirty="0"/>
              <a:t>(3), 1–10. </a:t>
            </a: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doi.org/10.7710/2162-3309.1059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Heidorn, P. B. (2011). The Emerging Role of Libraries in Data Curation and E-science. </a:t>
            </a:r>
            <a:r>
              <a:rPr lang="en-US" sz="2000" i="1" dirty="0"/>
              <a:t>Journal of Library Administration</a:t>
            </a:r>
            <a:r>
              <a:rPr lang="en-US" sz="2000" dirty="0"/>
              <a:t>, </a:t>
            </a:r>
            <a:r>
              <a:rPr lang="en-US" sz="2000" i="1" dirty="0"/>
              <a:t>51</a:t>
            </a:r>
            <a:r>
              <a:rPr lang="en-US" sz="2000" dirty="0"/>
              <a:t>(7/8), 662–672. </a:t>
            </a:r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doi.org/10.1080/01930826.2011.601269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Higgins, S. (2008). The DCC Curation Lifecycle Model. </a:t>
            </a:r>
            <a:r>
              <a:rPr lang="en-US" sz="2000" i="1" dirty="0"/>
              <a:t>International Journal of Digital Curation</a:t>
            </a:r>
            <a:r>
              <a:rPr lang="en-US" sz="2000" dirty="0"/>
              <a:t>, </a:t>
            </a:r>
            <a:r>
              <a:rPr lang="en-US" sz="2000" i="1" dirty="0"/>
              <a:t>3</a:t>
            </a:r>
            <a:r>
              <a:rPr lang="en-US" sz="2000" dirty="0"/>
              <a:t>(1), 134–140. http://</a:t>
            </a:r>
            <a:r>
              <a:rPr lang="en-US" sz="2000" dirty="0" smtClean="0"/>
              <a:t>doi.org/10.2218/ijdc.v3i1.48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661473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43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4308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2568" y="2064775"/>
            <a:ext cx="3923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1D8DE5"/>
                </a:solidFill>
              </a:rPr>
              <a:t>Introduction</a:t>
            </a:r>
            <a:endParaRPr lang="en-US" sz="5400" b="1" dirty="0">
              <a:solidFill>
                <a:srgbClr val="1D8DE5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62400" y="2979175"/>
            <a:ext cx="392307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8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507049" y="1261708"/>
            <a:ext cx="2167327" cy="46680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Background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821681" y="1986579"/>
            <a:ext cx="10294374" cy="29524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Academic research mainly rely on 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digital materials and 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documents.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However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the large amount of intellectual output is usually </a:t>
            </a:r>
            <a:r>
              <a:rPr lang="en-US" sz="2400" b="1" dirty="0">
                <a:solidFill>
                  <a:srgbClr val="1D8DE5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unorganized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rgbClr val="1D8DE5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cannot be collected and preserved for a long </a:t>
            </a:r>
            <a:r>
              <a:rPr lang="en-US" sz="2400" b="1" dirty="0" smtClean="0">
                <a:solidFill>
                  <a:srgbClr val="1D8DE5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time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solve this problem, libraries are the institutions that could best help researchers to disseminate, preserve and manage those data systematically, and to offer data curation service (Heidorn, 2011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www.timex.bg/uploads/archiving/document_exchan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861" y="983836"/>
            <a:ext cx="1812649" cy="173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821681" y="5167584"/>
            <a:ext cx="10294374" cy="15272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Challenge of academic </a:t>
            </a:r>
            <a:r>
              <a:rPr lang="en-US" sz="2400" b="1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libraries: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here still exists large space of technical and administrative improvement for academic libraries (Choudhury, 2008).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539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newsflash/>
      </p:transition>
    </mc:Choice>
    <mc:Fallback xmlns="">
      <p:transition spd="med">
        <p:newsfla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24"/>
          <p:cNvSpPr/>
          <p:nvPr/>
        </p:nvSpPr>
        <p:spPr>
          <a:xfrm>
            <a:off x="635821" y="1288026"/>
            <a:ext cx="6069779" cy="462116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Digital </a:t>
            </a:r>
            <a:r>
              <a:rPr 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preservation and data </a:t>
            </a:r>
            <a:r>
              <a:rPr 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curation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16907121"/>
              </p:ext>
            </p:extLst>
          </p:nvPr>
        </p:nvGraphicFramePr>
        <p:xfrm>
          <a:off x="2425291" y="1976283"/>
          <a:ext cx="7397135" cy="4601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ight Arrow 1"/>
          <p:cNvSpPr/>
          <p:nvPr/>
        </p:nvSpPr>
        <p:spPr>
          <a:xfrm>
            <a:off x="5919019" y="5761707"/>
            <a:ext cx="658762" cy="285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4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988" y="2055845"/>
            <a:ext cx="5456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1D8DE5"/>
                </a:solidFill>
              </a:rPr>
              <a:t>Existing Problems</a:t>
            </a:r>
            <a:endParaRPr lang="en-US" sz="5400" b="1" dirty="0">
              <a:solidFill>
                <a:srgbClr val="1D8DE5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62400" y="2979175"/>
            <a:ext cx="392307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4"/>
          <p:cNvSpPr/>
          <p:nvPr/>
        </p:nvSpPr>
        <p:spPr>
          <a:xfrm>
            <a:off x="619595" y="1573590"/>
            <a:ext cx="4747948" cy="46680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Issues of academic libraries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91381" y="2495777"/>
            <a:ext cx="8878528" cy="39403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solidFill>
                  <a:srgbClr val="1D8DE5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Data management system 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is not well-designed to preserve intellectual outputs 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of </a:t>
            </a:r>
            <a:r>
              <a:rPr lang="en-US" sz="2400" b="1" dirty="0">
                <a:solidFill>
                  <a:srgbClr val="1D8DE5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vulnerable copies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Research data can not be </a:t>
            </a:r>
            <a:r>
              <a:rPr lang="en-US" sz="2400" b="1" dirty="0">
                <a:solidFill>
                  <a:srgbClr val="1D8DE5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permanently preserved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under </a:t>
            </a:r>
            <a:r>
              <a:rPr lang="en-US" sz="2400" b="1" dirty="0">
                <a:solidFill>
                  <a:srgbClr val="1D8DE5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unstable backup 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programs.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solidFill>
                  <a:srgbClr val="1D8DE5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Metadata and embargoed files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are not intelligently connected to the PDF files with immature policies.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1D8DE5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relationship between researchers and librarians 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are not 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well-established 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 implement data curation.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://library.unimelb.edu.au/__data/assets/image/0005/954392/cu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471" y="998649"/>
            <a:ext cx="2329733" cy="169435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79621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5149" y="2055845"/>
            <a:ext cx="5417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1D8DE5"/>
                </a:solidFill>
              </a:rPr>
              <a:t>Current Measures</a:t>
            </a:r>
            <a:endParaRPr lang="en-US" sz="5400" b="1" dirty="0">
              <a:solidFill>
                <a:srgbClr val="1D8DE5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62400" y="2979175"/>
            <a:ext cx="392307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66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4"/>
          <p:cNvSpPr/>
          <p:nvPr/>
        </p:nvSpPr>
        <p:spPr>
          <a:xfrm>
            <a:off x="643061" y="1387383"/>
            <a:ext cx="6278849" cy="46680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Digital Curation Centre Lifecycle Model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947" y="2054939"/>
            <a:ext cx="5871488" cy="46734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81600" y="2009222"/>
            <a:ext cx="6921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DCC 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Lifecycle 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was proposed 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by Higgins in 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2008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879690" y="2802093"/>
            <a:ext cx="6096000" cy="29524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DCC Model consists of two parts. </a:t>
            </a:r>
            <a:endParaRPr lang="en-US" sz="2400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1D8DE5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inner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rings are full-cycle activities made by data curators in the libraries. </a:t>
            </a:r>
            <a:endParaRPr lang="en-US" sz="2400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1D8DE5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outer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rings are sequential actions which need the collaboration between both librarians and researchers. 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6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12348</TotalTime>
  <Words>694</Words>
  <Application>Microsoft Office PowerPoint</Application>
  <PresentationFormat>Widescreen</PresentationFormat>
  <Paragraphs>92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Adobe 宋体 Std L</vt:lpstr>
      <vt:lpstr>Arial Unicode MS</vt:lpstr>
      <vt:lpstr>Microsoft YaHei</vt:lpstr>
      <vt:lpstr>Microsoft YaHei</vt:lpstr>
      <vt:lpstr>宋体</vt:lpstr>
      <vt:lpstr>宋体</vt:lpstr>
      <vt:lpstr>Agency FB</vt:lpstr>
      <vt:lpstr>Arial</vt:lpstr>
      <vt:lpstr>Arial Black</vt:lpstr>
      <vt:lpstr>Calibri</vt:lpstr>
      <vt:lpstr>Times New Roman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吕晖</dc:creator>
  <cp:lastModifiedBy>Hui Lyu</cp:lastModifiedBy>
  <cp:revision>1284</cp:revision>
  <dcterms:created xsi:type="dcterms:W3CDTF">2014-03-17T12:23:21Z</dcterms:created>
  <dcterms:modified xsi:type="dcterms:W3CDTF">2016-03-18T04:13:52Z</dcterms:modified>
</cp:coreProperties>
</file>