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7"/>
  </p:notesMasterIdLst>
  <p:sldIdLst>
    <p:sldId id="256" r:id="rId2"/>
    <p:sldId id="257"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495"/>
    <p:restoredTop sz="86418"/>
  </p:normalViewPr>
  <p:slideViewPr>
    <p:cSldViewPr snapToGrid="0" snapToObjects="1">
      <p:cViewPr varScale="1">
        <p:scale>
          <a:sx n="91" d="100"/>
          <a:sy n="91" d="100"/>
        </p:scale>
        <p:origin x="200" y="504"/>
      </p:cViewPr>
      <p:guideLst/>
    </p:cSldViewPr>
  </p:slideViewPr>
  <p:outlineViewPr>
    <p:cViewPr>
      <p:scale>
        <a:sx n="33" d="100"/>
        <a:sy n="33" d="100"/>
      </p:scale>
      <p:origin x="0" y="-20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30557A-0AF0-E34A-9FC4-BB27284C5569}" type="datetimeFigureOut">
              <a:rPr lang="en-US" smtClean="0"/>
              <a:t>5/1/17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1EB9EA-FFE6-3E4F-9C0C-7F2362AC80A0}" type="slidenum">
              <a:rPr lang="en-US" smtClean="0"/>
              <a:t>‹#›</a:t>
            </a:fld>
            <a:endParaRPr lang="en-US"/>
          </a:p>
        </p:txBody>
      </p:sp>
    </p:spTree>
    <p:extLst>
      <p:ext uri="{BB962C8B-B14F-4D97-AF65-F5344CB8AC3E}">
        <p14:creationId xmlns:p14="http://schemas.microsoft.com/office/powerpoint/2010/main" val="634170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a:t>
            </a:r>
            <a:r>
              <a:rPr lang="en-US" baseline="0" dirty="0" smtClean="0"/>
              <a:t> we browsing the dataset by just opening it in Excel, we found that there are pretty much null values, and various data format (For example, the date and time. Some are with accurate year, month, date, time and even minute and second, while some of them are only with year value)</a:t>
            </a:r>
          </a:p>
          <a:p>
            <a:endParaRPr lang="en-US" baseline="0" dirty="0" smtClean="0"/>
          </a:p>
          <a:p>
            <a:r>
              <a:rPr lang="en-US" baseline="0" dirty="0" smtClean="0"/>
              <a:t>Thus, based on the first impression, we come up with the following goals. In another words, what we think we need to do to make it to be a kind of ideal dataset.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51EB9EA-FFE6-3E4F-9C0C-7F2362AC80A0}" type="slidenum">
              <a:rPr lang="en-US" smtClean="0"/>
              <a:t>2</a:t>
            </a:fld>
            <a:endParaRPr lang="en-US"/>
          </a:p>
        </p:txBody>
      </p:sp>
    </p:spTree>
    <p:extLst>
      <p:ext uri="{BB962C8B-B14F-4D97-AF65-F5344CB8AC3E}">
        <p14:creationId xmlns:p14="http://schemas.microsoft.com/office/powerpoint/2010/main" val="800954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use </a:t>
            </a:r>
            <a:r>
              <a:rPr lang="en-US" dirty="0" err="1" smtClean="0"/>
              <a:t>OpenRefine</a:t>
            </a:r>
            <a:r>
              <a:rPr lang="en-US" dirty="0" smtClean="0"/>
              <a:t>, SQLite</a:t>
            </a:r>
            <a:r>
              <a:rPr lang="en-US" baseline="0" dirty="0" smtClean="0"/>
              <a:t>, and other tools to get a more detailed assessment about the dataset and try to fix those problems.</a:t>
            </a:r>
          </a:p>
          <a:p>
            <a:r>
              <a:rPr lang="en-US" baseline="0" dirty="0" smtClean="0"/>
              <a:t>Here are what we’ve done and what we found. </a:t>
            </a:r>
          </a:p>
          <a:p>
            <a:pPr marL="228600" indent="-228600">
              <a:buAutoNum type="arabicPeriod"/>
            </a:pPr>
            <a:r>
              <a:rPr lang="en-US" baseline="0" dirty="0" smtClean="0"/>
              <a:t>Check null values for each column, here we mainly use SQLite. BTW, when we importing dataset into SQLite, we include all columns and basically set all column as text type. This step, verifies our initial assessment that there are really pretty much null values in dataset. But the good news is, in some columns like FMID, Credit, WIC, no null values.</a:t>
            </a:r>
          </a:p>
          <a:p>
            <a:pPr marL="228600" indent="-228600">
              <a:buAutoNum type="arabicPeriod"/>
            </a:pPr>
            <a:r>
              <a:rPr lang="en-US" baseline="0" dirty="0" smtClean="0"/>
              <a:t>Check duplication. </a:t>
            </a:r>
            <a:r>
              <a:rPr lang="en-US" dirty="0" smtClean="0"/>
              <a:t>-No duplication for FMID. Seems that we could us it as primary key.</a:t>
            </a:r>
          </a:p>
          <a:p>
            <a:pPr marL="228600" indent="-228600">
              <a:buAutoNum type="arabicPeriod"/>
            </a:pPr>
            <a:r>
              <a:rPr lang="en-US" dirty="0" smtClean="0"/>
              <a:t>Here we are</a:t>
            </a:r>
            <a:r>
              <a:rPr lang="en-US" baseline="0" dirty="0" smtClean="0"/>
              <a:t> curious about, whether there are different records that with exact the same latitude and longitude. We use clustering in </a:t>
            </a:r>
            <a:r>
              <a:rPr lang="en-US" baseline="0" dirty="0" err="1" smtClean="0"/>
              <a:t>OpenRefine</a:t>
            </a:r>
            <a:r>
              <a:rPr lang="en-US" baseline="0" dirty="0" smtClean="0"/>
              <a:t> and find that yes there are several records that with same x and y but different farm names. </a:t>
            </a:r>
          </a:p>
          <a:p>
            <a:pPr marL="228600" indent="-228600">
              <a:buAutoNum type="arabicPeriod"/>
            </a:pPr>
            <a:r>
              <a:rPr lang="en-US" dirty="0" smtClean="0"/>
              <a:t>4. -X and y are longitude</a:t>
            </a:r>
            <a:r>
              <a:rPr lang="en-US" baseline="0" dirty="0" smtClean="0"/>
              <a:t> and latitude, they should be larger than -180 and smaller than 180. No violation but some null values.</a:t>
            </a:r>
          </a:p>
          <a:p>
            <a:r>
              <a:rPr lang="en-US" baseline="0" dirty="0" smtClean="0"/>
              <a:t>5. -We notice that there some zip codes are only four digits while they all should be five digits. Thus we use SQLite to get those are not five-digit.</a:t>
            </a:r>
          </a:p>
          <a:p>
            <a:r>
              <a:rPr lang="en-US" baseline="0" dirty="0" smtClean="0"/>
              <a:t>5. </a:t>
            </a:r>
            <a:r>
              <a:rPr lang="mr-IN" baseline="0" dirty="0" smtClean="0"/>
              <a:t>–</a:t>
            </a:r>
            <a:r>
              <a:rPr lang="en-US" baseline="0" dirty="0" smtClean="0"/>
              <a:t>We use </a:t>
            </a:r>
            <a:r>
              <a:rPr lang="en-US" baseline="0" dirty="0" err="1" smtClean="0"/>
              <a:t>Openrefine</a:t>
            </a:r>
            <a:r>
              <a:rPr lang="en-US" baseline="0" dirty="0" smtClean="0"/>
              <a:t> and also Google Maps to point the location using x and y values. Left (orange) is from </a:t>
            </a:r>
            <a:r>
              <a:rPr lang="en-US" baseline="0" dirty="0" err="1" smtClean="0"/>
              <a:t>Openrefine</a:t>
            </a:r>
            <a:r>
              <a:rPr lang="en-US" baseline="0" dirty="0" smtClean="0"/>
              <a:t>, looks good, but not clear enough, so we use Google Maps to get a larger one.</a:t>
            </a:r>
          </a:p>
          <a:p>
            <a:r>
              <a:rPr lang="en-US" baseline="0" dirty="0" smtClean="0"/>
              <a:t>Looks good and seems that there are no point at the ocean. </a:t>
            </a:r>
          </a:p>
          <a:p>
            <a:r>
              <a:rPr lang="en-US" baseline="0" dirty="0" smtClean="0"/>
              <a:t>7. -The format of date and time in this dataset is totally a mess. There are null values, cells with only year, etc. We use SQLite and found that in </a:t>
            </a:r>
            <a:r>
              <a:rPr lang="en-US" baseline="0" dirty="0" err="1" smtClean="0"/>
              <a:t>UpdateTime</a:t>
            </a:r>
            <a:r>
              <a:rPr lang="en-US" baseline="0" dirty="0" smtClean="0"/>
              <a:t> column, months are represented using letters like Apr for April, Jun for June in some cells. So we use SQLite to transform them into using only digits to represent month.</a:t>
            </a:r>
          </a:p>
          <a:p>
            <a:endParaRPr lang="en-US" dirty="0"/>
          </a:p>
        </p:txBody>
      </p:sp>
      <p:sp>
        <p:nvSpPr>
          <p:cNvPr id="4" name="Slide Number Placeholder 3"/>
          <p:cNvSpPr>
            <a:spLocks noGrp="1"/>
          </p:cNvSpPr>
          <p:nvPr>
            <p:ph type="sldNum" sz="quarter" idx="10"/>
          </p:nvPr>
        </p:nvSpPr>
        <p:spPr/>
        <p:txBody>
          <a:bodyPr/>
          <a:lstStyle/>
          <a:p>
            <a:fld id="{051EB9EA-FFE6-3E4F-9C0C-7F2362AC80A0}" type="slidenum">
              <a:rPr lang="en-US" smtClean="0"/>
              <a:t>3</a:t>
            </a:fld>
            <a:endParaRPr lang="en-US"/>
          </a:p>
        </p:txBody>
      </p:sp>
    </p:spTree>
    <p:extLst>
      <p:ext uri="{BB962C8B-B14F-4D97-AF65-F5344CB8AC3E}">
        <p14:creationId xmlns:p14="http://schemas.microsoft.com/office/powerpoint/2010/main" val="2090261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No duplication</a:t>
            </a:r>
            <a:r>
              <a:rPr lang="en-US" baseline="0" dirty="0" smtClean="0"/>
              <a:t> in FMID, but for the rest of columns, we still need to check it.</a:t>
            </a:r>
          </a:p>
          <a:p>
            <a:pPr marL="228600" indent="-228600">
              <a:buAutoNum type="arabicPeriod"/>
            </a:pPr>
            <a:r>
              <a:rPr lang="en-US" baseline="0" dirty="0" smtClean="0"/>
              <a:t>Most of what we’ve done is with the help of SQLite, actually we did not really take good use of </a:t>
            </a:r>
            <a:r>
              <a:rPr lang="en-US" baseline="0" dirty="0" err="1" smtClean="0"/>
              <a:t>OpenRefine</a:t>
            </a:r>
            <a:r>
              <a:rPr lang="en-US" baseline="0" dirty="0" smtClean="0"/>
              <a:t> yet. But when we importing dataset into </a:t>
            </a:r>
            <a:r>
              <a:rPr lang="en-US" baseline="0" dirty="0" err="1" smtClean="0"/>
              <a:t>OpenRefine</a:t>
            </a:r>
            <a:r>
              <a:rPr lang="en-US" baseline="0" dirty="0" smtClean="0"/>
              <a:t>, we found that for the last column, there are some records has only year value, and </a:t>
            </a:r>
            <a:r>
              <a:rPr lang="en-US" baseline="0" dirty="0" err="1" smtClean="0"/>
              <a:t>OpenRefine</a:t>
            </a:r>
            <a:r>
              <a:rPr lang="en-US" baseline="0" dirty="0" smtClean="0"/>
              <a:t> automatically add month, date and time for it. For example, 2009, it transformed it as 2009-01-01 00:00:00. It, to some extent uniform the format, but we still need some more discussion to think about whether this kind of transformation is a good idea.</a:t>
            </a:r>
          </a:p>
          <a:p>
            <a:r>
              <a:rPr lang="en-US" dirty="0" smtClean="0"/>
              <a:t>3. Fill the blank:</a:t>
            </a:r>
            <a:r>
              <a:rPr lang="en-US" baseline="0" dirty="0" smtClean="0"/>
              <a:t> for zip code, we may use address to get the correct zip code.</a:t>
            </a:r>
          </a:p>
          <a:p>
            <a:r>
              <a:rPr lang="en-US" baseline="0" dirty="0" smtClean="0"/>
              <a:t>4. Last step is create workflow</a:t>
            </a:r>
            <a:endParaRPr lang="en-US" dirty="0"/>
          </a:p>
        </p:txBody>
      </p:sp>
      <p:sp>
        <p:nvSpPr>
          <p:cNvPr id="4" name="Slide Number Placeholder 3"/>
          <p:cNvSpPr>
            <a:spLocks noGrp="1"/>
          </p:cNvSpPr>
          <p:nvPr>
            <p:ph type="sldNum" sz="quarter" idx="10"/>
          </p:nvPr>
        </p:nvSpPr>
        <p:spPr/>
        <p:txBody>
          <a:bodyPr/>
          <a:lstStyle/>
          <a:p>
            <a:fld id="{051EB9EA-FFE6-3E4F-9C0C-7F2362AC80A0}" type="slidenum">
              <a:rPr lang="en-US" smtClean="0"/>
              <a:t>4</a:t>
            </a:fld>
            <a:endParaRPr lang="en-US"/>
          </a:p>
        </p:txBody>
      </p:sp>
    </p:spTree>
    <p:extLst>
      <p:ext uri="{BB962C8B-B14F-4D97-AF65-F5344CB8AC3E}">
        <p14:creationId xmlns:p14="http://schemas.microsoft.com/office/powerpoint/2010/main" val="548886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73EA82-5F87-3040-B464-EC5DB925FE28}" type="datetimeFigureOut">
              <a:rPr lang="en-US" smtClean="0"/>
              <a:t>5/1/17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578A8C-85CD-5943-B4D5-FF9F66B1485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73EA82-5F87-3040-B464-EC5DB925FE28}" type="datetimeFigureOut">
              <a:rPr lang="en-US" smtClean="0"/>
              <a:t>5/1/17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578A8C-85CD-5943-B4D5-FF9F66B1485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73EA82-5F87-3040-B464-EC5DB925FE28}" type="datetimeFigureOut">
              <a:rPr lang="en-US" smtClean="0"/>
              <a:t>5/1/17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578A8C-85CD-5943-B4D5-FF9F66B1485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73EA82-5F87-3040-B464-EC5DB925FE28}" type="datetimeFigureOut">
              <a:rPr lang="en-US" smtClean="0"/>
              <a:t>5/1/17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578A8C-85CD-5943-B4D5-FF9F66B1485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73EA82-5F87-3040-B464-EC5DB925FE28}" type="datetimeFigureOut">
              <a:rPr lang="en-US" smtClean="0"/>
              <a:t>5/1/17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578A8C-85CD-5943-B4D5-FF9F66B1485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A73EA82-5F87-3040-B464-EC5DB925FE28}" type="datetimeFigureOut">
              <a:rPr lang="en-US" smtClean="0"/>
              <a:t>5/1/17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578A8C-85CD-5943-B4D5-FF9F66B1485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A73EA82-5F87-3040-B464-EC5DB925FE28}" type="datetimeFigureOut">
              <a:rPr lang="en-US" smtClean="0"/>
              <a:t>5/1/17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578A8C-85CD-5943-B4D5-FF9F66B1485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A73EA82-5F87-3040-B464-EC5DB925FE28}" type="datetimeFigureOut">
              <a:rPr lang="en-US" smtClean="0"/>
              <a:t>5/1/17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578A8C-85CD-5943-B4D5-FF9F66B1485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A73EA82-5F87-3040-B464-EC5DB925FE28}" type="datetimeFigureOut">
              <a:rPr lang="en-US" smtClean="0"/>
              <a:t>5/1/17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9578A8C-85CD-5943-B4D5-FF9F66B1485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A73EA82-5F87-3040-B464-EC5DB925FE28}" type="datetimeFigureOut">
              <a:rPr lang="en-US" smtClean="0"/>
              <a:t>5/1/17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9578A8C-85CD-5943-B4D5-FF9F66B1485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accent2"/>
          </a:solid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73EA82-5F87-3040-B464-EC5DB925FE28}" type="datetimeFigureOut">
              <a:rPr lang="en-US" smtClean="0"/>
              <a:t>5/1/17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578A8C-85CD-5943-B4D5-FF9F66B1485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A73EA82-5F87-3040-B464-EC5DB925FE28}" type="datetimeFigureOut">
              <a:rPr lang="en-US" smtClean="0"/>
              <a:t>5/1/17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9578A8C-85CD-5943-B4D5-FF9F66B1485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09555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Cleaning Project</a:t>
            </a:r>
            <a:br>
              <a:rPr lang="en-US" dirty="0" smtClean="0"/>
            </a:br>
            <a:r>
              <a:rPr lang="en-US" dirty="0" smtClean="0"/>
              <a:t>Status Update</a:t>
            </a:r>
            <a:endParaRPr lang="en-US" dirty="0"/>
          </a:p>
        </p:txBody>
      </p:sp>
      <p:sp>
        <p:nvSpPr>
          <p:cNvPr id="3" name="Subtitle 2"/>
          <p:cNvSpPr>
            <a:spLocks noGrp="1"/>
          </p:cNvSpPr>
          <p:nvPr>
            <p:ph type="subTitle" idx="1"/>
          </p:nvPr>
        </p:nvSpPr>
        <p:spPr/>
        <p:txBody>
          <a:bodyPr>
            <a:normAutofit fontScale="85000" lnSpcReduction="20000"/>
          </a:bodyPr>
          <a:lstStyle/>
          <a:p>
            <a:r>
              <a:rPr lang="en-US" dirty="0" smtClean="0"/>
              <a:t>Hui </a:t>
            </a:r>
            <a:r>
              <a:rPr lang="en-US" dirty="0" err="1" smtClean="0"/>
              <a:t>Lyu</a:t>
            </a:r>
            <a:endParaRPr lang="en-US" dirty="0" smtClean="0"/>
          </a:p>
          <a:p>
            <a:r>
              <a:rPr lang="en-US" dirty="0" smtClean="0"/>
              <a:t>Mingwei Gao</a:t>
            </a:r>
          </a:p>
          <a:p>
            <a:r>
              <a:rPr lang="en-US" dirty="0" err="1" smtClean="0"/>
              <a:t>Yuwei</a:t>
            </a:r>
            <a:r>
              <a:rPr lang="en-US" dirty="0" smtClean="0"/>
              <a:t> Chen</a:t>
            </a:r>
            <a:endParaRPr lang="en-US" dirty="0"/>
          </a:p>
        </p:txBody>
      </p:sp>
    </p:spTree>
    <p:extLst>
      <p:ext uri="{BB962C8B-B14F-4D97-AF65-F5344CB8AC3E}">
        <p14:creationId xmlns:p14="http://schemas.microsoft.com/office/powerpoint/2010/main" val="7330800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 Overview and Goals</a:t>
            </a:r>
            <a:endParaRPr lang="en-US" dirty="0"/>
          </a:p>
        </p:txBody>
      </p:sp>
      <p:sp>
        <p:nvSpPr>
          <p:cNvPr id="3" name="Content Placeholder 2"/>
          <p:cNvSpPr>
            <a:spLocks noGrp="1"/>
          </p:cNvSpPr>
          <p:nvPr>
            <p:ph idx="1"/>
          </p:nvPr>
        </p:nvSpPr>
        <p:spPr>
          <a:xfrm>
            <a:off x="1097280" y="1845733"/>
            <a:ext cx="10058400" cy="4329983"/>
          </a:xfrm>
        </p:spPr>
        <p:txBody>
          <a:bodyPr>
            <a:normAutofit fontScale="62500" lnSpcReduction="20000"/>
          </a:bodyPr>
          <a:lstStyle/>
          <a:p>
            <a:r>
              <a:rPr lang="en-US" sz="2200" b="1" u="sng" dirty="0" smtClean="0"/>
              <a:t>Dataset</a:t>
            </a:r>
          </a:p>
          <a:p>
            <a:pPr lvl="1"/>
            <a:r>
              <a:rPr lang="en-US" sz="1900" dirty="0" smtClean="0"/>
              <a:t>farmers-</a:t>
            </a:r>
            <a:r>
              <a:rPr lang="en-US" sz="1900" dirty="0" err="1" smtClean="0"/>
              <a:t>markets.csv</a:t>
            </a:r>
            <a:endParaRPr lang="en-US" sz="1900" dirty="0" smtClean="0"/>
          </a:p>
          <a:p>
            <a:pPr lvl="1"/>
            <a:r>
              <a:rPr lang="en-US" sz="1900" dirty="0" smtClean="0"/>
              <a:t>8666 rows (including names of columns)</a:t>
            </a:r>
          </a:p>
          <a:p>
            <a:pPr lvl="0"/>
            <a:endParaRPr lang="en-US" sz="2200" b="0" u="none" dirty="0" smtClean="0"/>
          </a:p>
          <a:p>
            <a:pPr lvl="0"/>
            <a:r>
              <a:rPr lang="en-US" sz="2200" b="1" u="sng" dirty="0" smtClean="0"/>
              <a:t>Initial assessment</a:t>
            </a:r>
          </a:p>
          <a:p>
            <a:pPr lvl="1"/>
            <a:r>
              <a:rPr lang="en-US" sz="1900" b="0" u="none" dirty="0" smtClean="0"/>
              <a:t>Null values</a:t>
            </a:r>
          </a:p>
          <a:p>
            <a:pPr lvl="1"/>
            <a:r>
              <a:rPr lang="en-US" sz="1900" b="0" u="none" dirty="0" smtClean="0"/>
              <a:t>Various data format</a:t>
            </a:r>
          </a:p>
          <a:p>
            <a:pPr lvl="1"/>
            <a:endParaRPr lang="en-US" sz="1900" dirty="0"/>
          </a:p>
          <a:p>
            <a:r>
              <a:rPr lang="en-US" sz="2200" b="1" u="sng" dirty="0" smtClean="0"/>
              <a:t>Goals</a:t>
            </a:r>
          </a:p>
          <a:p>
            <a:pPr lvl="1"/>
            <a:r>
              <a:rPr lang="en-US" sz="1900" dirty="0" smtClean="0"/>
              <a:t>Validate data and find violations</a:t>
            </a:r>
          </a:p>
          <a:p>
            <a:pPr lvl="2"/>
            <a:r>
              <a:rPr lang="en-US" sz="1600" dirty="0" smtClean="0"/>
              <a:t>Range of x and y</a:t>
            </a:r>
          </a:p>
          <a:p>
            <a:pPr lvl="2"/>
            <a:r>
              <a:rPr lang="en-US" sz="1600" dirty="0" smtClean="0"/>
              <a:t>Geographic location</a:t>
            </a:r>
          </a:p>
          <a:p>
            <a:pPr lvl="2"/>
            <a:r>
              <a:rPr lang="en-US" sz="1600" dirty="0" smtClean="0"/>
              <a:t>Zip digits</a:t>
            </a:r>
          </a:p>
          <a:p>
            <a:pPr lvl="1"/>
            <a:r>
              <a:rPr lang="en-US" sz="1900" dirty="0" smtClean="0"/>
              <a:t>Keep as much data as possible</a:t>
            </a:r>
          </a:p>
          <a:p>
            <a:pPr lvl="1"/>
            <a:r>
              <a:rPr lang="en-US" sz="1900" dirty="0" smtClean="0"/>
              <a:t>Fill as much blanks as possible</a:t>
            </a:r>
          </a:p>
          <a:p>
            <a:pPr lvl="2"/>
            <a:r>
              <a:rPr lang="en-US" sz="1600" dirty="0" smtClean="0"/>
              <a:t>Zip</a:t>
            </a:r>
          </a:p>
          <a:p>
            <a:pPr lvl="2"/>
            <a:r>
              <a:rPr lang="en-US" sz="1600" dirty="0" smtClean="0"/>
              <a:t>County</a:t>
            </a:r>
          </a:p>
          <a:p>
            <a:pPr lvl="1"/>
            <a:r>
              <a:rPr lang="en-US" sz="1900" dirty="0" smtClean="0"/>
              <a:t>Uniform data format</a:t>
            </a:r>
          </a:p>
          <a:p>
            <a:pPr lvl="2"/>
            <a:r>
              <a:rPr lang="en-US" sz="1600" dirty="0" smtClean="0"/>
              <a:t>Date</a:t>
            </a:r>
          </a:p>
          <a:p>
            <a:pPr lvl="1"/>
            <a:endParaRPr lang="en-US" dirty="0"/>
          </a:p>
        </p:txBody>
      </p:sp>
    </p:spTree>
    <p:extLst>
      <p:ext uri="{BB962C8B-B14F-4D97-AF65-F5344CB8AC3E}">
        <p14:creationId xmlns:p14="http://schemas.microsoft.com/office/powerpoint/2010/main" val="1263128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6" end="1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7" end="1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we’ve done</a:t>
            </a:r>
            <a:endParaRPr lang="en-US" dirty="0"/>
          </a:p>
        </p:txBody>
      </p:sp>
      <p:sp>
        <p:nvSpPr>
          <p:cNvPr id="3" name="Content Placeholder 2"/>
          <p:cNvSpPr>
            <a:spLocks noGrp="1"/>
          </p:cNvSpPr>
          <p:nvPr>
            <p:ph idx="1"/>
          </p:nvPr>
        </p:nvSpPr>
        <p:spPr/>
        <p:txBody>
          <a:bodyPr/>
          <a:lstStyle/>
          <a:p>
            <a:pPr marL="91440" indent="-91440"/>
            <a:r>
              <a:rPr lang="en-US" dirty="0" smtClean="0"/>
              <a:t>Check null values for each column</a:t>
            </a:r>
          </a:p>
          <a:p>
            <a:pPr marL="91440" indent="-91440"/>
            <a:r>
              <a:rPr lang="en-US" dirty="0" smtClean="0"/>
              <a:t>Check duplication for FMID</a:t>
            </a:r>
            <a:r>
              <a:rPr lang="en-US" baseline="0" dirty="0" smtClean="0"/>
              <a:t> </a:t>
            </a:r>
          </a:p>
          <a:p>
            <a:pPr marL="91440" indent="-91440"/>
            <a:r>
              <a:rPr lang="en-US" baseline="0" dirty="0" smtClean="0"/>
              <a:t>Check duplication for x and y</a:t>
            </a:r>
            <a:endParaRPr lang="en-US" dirty="0" smtClean="0"/>
          </a:p>
          <a:p>
            <a:pPr marL="91440" indent="-91440"/>
            <a:r>
              <a:rPr lang="en-US" dirty="0" smtClean="0"/>
              <a:t>Check range of x and y</a:t>
            </a:r>
          </a:p>
          <a:p>
            <a:pPr marL="91440" indent="-91440"/>
            <a:r>
              <a:rPr lang="en-US" dirty="0" smtClean="0"/>
              <a:t>Check the digits of zip</a:t>
            </a:r>
          </a:p>
          <a:p>
            <a:pPr marL="91440" indent="-91440"/>
            <a:r>
              <a:rPr lang="en-US" dirty="0" smtClean="0"/>
              <a:t>Point geographic location according to latitude and longitude to find out whether there are abnormal locations</a:t>
            </a:r>
          </a:p>
          <a:p>
            <a:pPr marL="91440" indent="-91440"/>
            <a:r>
              <a:rPr lang="en-US" dirty="0" smtClean="0"/>
              <a:t>Update date format for </a:t>
            </a:r>
            <a:r>
              <a:rPr lang="en-US" dirty="0" err="1" smtClean="0"/>
              <a:t>UpdateTime</a:t>
            </a:r>
            <a:r>
              <a:rPr lang="en-US" dirty="0" smtClean="0"/>
              <a:t> column</a:t>
            </a:r>
          </a:p>
          <a:p>
            <a:endParaRPr lang="en-US" dirty="0" smtClean="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520850"/>
            <a:ext cx="2284865" cy="2284865"/>
          </a:xfrm>
          <a:prstGeom prst="rect">
            <a:avLst/>
          </a:prstGeom>
        </p:spPr>
      </p:pic>
      <p:pic>
        <p:nvPicPr>
          <p:cNvPr id="1026" name="Picture 2" descr="https://lh3.googleusercontent.com/FgbVLwTdMBik3bdbTn0NlFEelw92uukbC8BCYiXBcxFsW-ulv2GaCCjXE3l_pgrbeijvaUF6fxXh69H7Fy0kf1LBvaZ_fHB5iJ_I_2C_QtqRS13sxE0D12MIXyAvwFx_olxHVh-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1994" y="679337"/>
            <a:ext cx="7074748" cy="332195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reen Shot 2017-04-29 at 8.34.41 PM.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0632" y="669804"/>
            <a:ext cx="7416800" cy="550715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reen Shot 2017-04-29 at 9.15.45 PM.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79" y="737518"/>
            <a:ext cx="6589752" cy="506819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02454" y="771436"/>
            <a:ext cx="6289546" cy="5034279"/>
          </a:xfrm>
          <a:prstGeom prst="rect">
            <a:avLst/>
          </a:prstGeom>
        </p:spPr>
      </p:pic>
    </p:spTree>
    <p:extLst>
      <p:ext uri="{BB962C8B-B14F-4D97-AF65-F5344CB8AC3E}">
        <p14:creationId xmlns:p14="http://schemas.microsoft.com/office/powerpoint/2010/main" val="1376365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28"/>
                                        </p:tgtEl>
                                        <p:attrNameLst>
                                          <p:attrName>style.visibility</p:attrName>
                                        </p:attrNameLst>
                                      </p:cBhvr>
                                      <p:to>
                                        <p:strVal val="visible"/>
                                      </p:to>
                                    </p:set>
                                  </p:childTnLst>
                                  <p:subTnLst>
                                    <p:set>
                                      <p:cBhvr override="childStyle">
                                        <p:cTn dur="1" fill="hold" display="0" masterRel="nextClick" afterEffect="1"/>
                                        <p:tgtEl>
                                          <p:spTgt spid="1028"/>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par>
                                <p:cTn id="35" presetID="1" presetClass="entr" presetSubtype="0" fill="hold" nodeType="withEffect">
                                  <p:stCondLst>
                                    <p:cond delay="0"/>
                                  </p:stCondLst>
                                  <p:childTnLst>
                                    <p:set>
                                      <p:cBhvr>
                                        <p:cTn id="36" dur="1" fill="hold">
                                          <p:stCondLst>
                                            <p:cond delay="0"/>
                                          </p:stCondLst>
                                        </p:cTn>
                                        <p:tgtEl>
                                          <p:spTgt spid="1026"/>
                                        </p:tgtEl>
                                        <p:attrNameLst>
                                          <p:attrName>style.visibility</p:attrName>
                                        </p:attrNameLst>
                                      </p:cBhvr>
                                      <p:to>
                                        <p:strVal val="visible"/>
                                      </p:to>
                                    </p:set>
                                  </p:childTnLst>
                                  <p:subTnLst>
                                    <p:set>
                                      <p:cBhvr override="childStyle">
                                        <p:cTn dur="1" fill="hold" display="0" masterRel="nextClick" afterEffect="1"/>
                                        <p:tgtEl>
                                          <p:spTgt spid="1026"/>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par>
                                <p:cTn id="45" presetID="1" presetClass="entr" presetSubtype="0" fill="hold" nodeType="withEffect">
                                  <p:stCondLst>
                                    <p:cond delay="0"/>
                                  </p:stCondLst>
                                  <p:childTnLst>
                                    <p:set>
                                      <p:cBhvr>
                                        <p:cTn id="46" dur="1" fill="hold">
                                          <p:stCondLst>
                                            <p:cond delay="0"/>
                                          </p:stCondLst>
                                        </p:cTn>
                                        <p:tgtEl>
                                          <p:spTgt spid="1030"/>
                                        </p:tgtEl>
                                        <p:attrNameLst>
                                          <p:attrName>style.visibility</p:attrName>
                                        </p:attrNameLst>
                                      </p:cBhvr>
                                      <p:to>
                                        <p:strVal val="visible"/>
                                      </p:to>
                                    </p:set>
                                  </p:childTnLst>
                                  <p:subTnLst>
                                    <p:set>
                                      <p:cBhvr override="childStyle">
                                        <p:cTn dur="1" fill="hold" display="0" masterRel="nextClick" afterEffect="1"/>
                                        <p:tgtEl>
                                          <p:spTgt spid="103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do next</a:t>
            </a:r>
            <a:endParaRPr lang="en-US" dirty="0"/>
          </a:p>
        </p:txBody>
      </p:sp>
      <p:sp>
        <p:nvSpPr>
          <p:cNvPr id="3" name="Content Placeholder 2"/>
          <p:cNvSpPr>
            <a:spLocks noGrp="1"/>
          </p:cNvSpPr>
          <p:nvPr>
            <p:ph idx="1"/>
          </p:nvPr>
        </p:nvSpPr>
        <p:spPr/>
        <p:txBody>
          <a:bodyPr/>
          <a:lstStyle/>
          <a:p>
            <a:r>
              <a:rPr lang="en-US" dirty="0" smtClean="0"/>
              <a:t>Finish duplication check for each column</a:t>
            </a:r>
          </a:p>
          <a:p>
            <a:pPr lvl="1"/>
            <a:r>
              <a:rPr lang="en-US" dirty="0" smtClean="0"/>
              <a:t>Different farms share the same latitude and longitude</a:t>
            </a:r>
          </a:p>
          <a:p>
            <a:r>
              <a:rPr lang="en-US" dirty="0" smtClean="0"/>
              <a:t>Finish the format uniform for date and time</a:t>
            </a:r>
          </a:p>
          <a:p>
            <a:pPr lvl="1"/>
            <a:r>
              <a:rPr lang="en-US" dirty="0" err="1" smtClean="0"/>
              <a:t>OpenRefine</a:t>
            </a:r>
            <a:r>
              <a:rPr lang="en-US" dirty="0" smtClean="0"/>
              <a:t> may be a good tool deserving further use</a:t>
            </a:r>
          </a:p>
          <a:p>
            <a:r>
              <a:rPr lang="en-US" dirty="0" smtClean="0"/>
              <a:t>Fill the blank</a:t>
            </a:r>
          </a:p>
          <a:p>
            <a:r>
              <a:rPr lang="en-US" dirty="0" smtClean="0"/>
              <a:t>Create workflow </a:t>
            </a:r>
            <a:endParaRPr lang="en-US" dirty="0"/>
          </a:p>
        </p:txBody>
      </p:sp>
    </p:spTree>
    <p:extLst>
      <p:ext uri="{BB962C8B-B14F-4D97-AF65-F5344CB8AC3E}">
        <p14:creationId xmlns:p14="http://schemas.microsoft.com/office/powerpoint/2010/main" val="1330534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1832186664"/>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1164</TotalTime>
  <Words>775</Words>
  <Application>Microsoft Macintosh PowerPoint</Application>
  <PresentationFormat>Widescreen</PresentationFormat>
  <Paragraphs>60</Paragraphs>
  <Slides>5</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Calibri</vt:lpstr>
      <vt:lpstr>Calibri Light</vt:lpstr>
      <vt:lpstr>Mangal</vt:lpstr>
      <vt:lpstr>Retrospect</vt:lpstr>
      <vt:lpstr>Data Cleaning Project Status Update</vt:lpstr>
      <vt:lpstr>Dataset Overview and Goals</vt:lpstr>
      <vt:lpstr>What we’ve done</vt:lpstr>
      <vt:lpstr>What to do next</vt:lpstr>
      <vt:lpstr>Questions?</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Cleaning Project Status Update</dc:title>
  <dc:creator>Mavis Gao</dc:creator>
  <cp:lastModifiedBy>Mavis Gao</cp:lastModifiedBy>
  <cp:revision>33</cp:revision>
  <dcterms:created xsi:type="dcterms:W3CDTF">2017-04-30T18:28:05Z</dcterms:created>
  <dcterms:modified xsi:type="dcterms:W3CDTF">2017-05-01T13:54:44Z</dcterms:modified>
</cp:coreProperties>
</file>