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60" r:id="rId4"/>
    <p:sldId id="268" r:id="rId5"/>
    <p:sldId id="356" r:id="rId6"/>
    <p:sldId id="357" r:id="rId7"/>
    <p:sldId id="353" r:id="rId8"/>
    <p:sldId id="358" r:id="rId9"/>
    <p:sldId id="35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E5"/>
    <a:srgbClr val="FF9300"/>
    <a:srgbClr val="2194EE"/>
    <a:srgbClr val="299FFE"/>
    <a:srgbClr val="1983D7"/>
    <a:srgbClr val="1984D8"/>
    <a:srgbClr val="1780D4"/>
    <a:srgbClr val="1261A2"/>
    <a:srgbClr val="2294EE"/>
    <a:srgbClr val="165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2899" autoAdjust="0"/>
  </p:normalViewPr>
  <p:slideViewPr>
    <p:cSldViewPr snapToGrid="0" snapToObjects="1">
      <p:cViewPr varScale="1">
        <p:scale>
          <a:sx n="65" d="100"/>
          <a:sy n="65" d="100"/>
        </p:scale>
        <p:origin x="44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8011"/>
    </p:cViewPr>
  </p:sorterViewPr>
  <p:notesViewPr>
    <p:cSldViewPr snapToGrid="0" snapToObject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17069-3001-4FD6-A7FC-953F5E050967}" type="doc">
      <dgm:prSet loTypeId="urn:microsoft.com/office/officeart/2005/8/layout/equation2" loCatId="relationship" qsTypeId="urn:microsoft.com/office/officeart/2005/8/quickstyle/simple4" qsCatId="simple" csTypeId="urn:microsoft.com/office/officeart/2005/8/colors/colorful1" csCatId="colorful" phldr="1"/>
      <dgm:spPr/>
    </dgm:pt>
    <dgm:pt modelId="{BBBED7EB-431B-4F23-B6E3-E61C87788797}">
      <dgm:prSet phldrT="[Text]" custT="1"/>
      <dgm:spPr/>
      <dgm:t>
        <a:bodyPr/>
        <a:lstStyle/>
        <a:p>
          <a:r>
            <a:rPr lang="en-US" sz="18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Observations of environment</a:t>
          </a:r>
          <a:endParaRPr lang="en-US" sz="18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67A395-51BE-4786-80A6-46D74625257F}" type="parTrans" cxnId="{822FD1D5-8695-41B4-AEDA-5AFD21247A81}">
      <dgm:prSet/>
      <dgm:spPr/>
      <dgm:t>
        <a:bodyPr/>
        <a:lstStyle/>
        <a:p>
          <a:endParaRPr lang="en-US"/>
        </a:p>
      </dgm:t>
    </dgm:pt>
    <dgm:pt modelId="{1CADD6C8-4AE5-41AA-80E5-0256A9A8FA18}" type="sibTrans" cxnId="{822FD1D5-8695-41B4-AEDA-5AFD21247A81}">
      <dgm:prSet/>
      <dgm:spPr/>
      <dgm:t>
        <a:bodyPr/>
        <a:lstStyle/>
        <a:p>
          <a:endParaRPr lang="en-US"/>
        </a:p>
      </dgm:t>
    </dgm:pt>
    <dgm:pt modelId="{46AB2277-D732-4E60-B385-AFC7B476C7F0}">
      <dgm:prSet phldrT="[Text]" custT="1"/>
      <dgm:spPr/>
      <dgm:t>
        <a:bodyPr/>
        <a:lstStyle/>
        <a:p>
          <a:r>
            <a:rPr lang="en-US" sz="18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Surveys of hunters</a:t>
          </a:r>
          <a:endParaRPr lang="en-US" sz="18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B2130ED-BAA3-4434-9BF0-63A7570F5266}" type="parTrans" cxnId="{33D25477-1A31-4308-BC8C-FCB3313BA95F}">
      <dgm:prSet/>
      <dgm:spPr/>
      <dgm:t>
        <a:bodyPr/>
        <a:lstStyle/>
        <a:p>
          <a:endParaRPr lang="en-US"/>
        </a:p>
      </dgm:t>
    </dgm:pt>
    <dgm:pt modelId="{15D90DDF-CD81-4F9C-95D5-0AB453168211}" type="sibTrans" cxnId="{33D25477-1A31-4308-BC8C-FCB3313BA95F}">
      <dgm:prSet/>
      <dgm:spPr/>
      <dgm:t>
        <a:bodyPr/>
        <a:lstStyle/>
        <a:p>
          <a:endParaRPr lang="en-US"/>
        </a:p>
      </dgm:t>
    </dgm:pt>
    <dgm:pt modelId="{F57D99C9-9DEB-440D-A372-42C7C6B3EE46}">
      <dgm:prSet phldrT="[Text]" custT="1"/>
      <dgm:spPr/>
      <dgm:t>
        <a:bodyPr/>
        <a:lstStyle/>
        <a:p>
          <a:r>
            <a:rPr lang="en-US" sz="2000" dirty="0" smtClean="0"/>
            <a:t>Project Type: Original Ingest</a:t>
          </a:r>
          <a:endParaRPr lang="en-US" sz="2000" dirty="0"/>
        </a:p>
      </dgm:t>
    </dgm:pt>
    <dgm:pt modelId="{B23BBBB9-E743-4FFA-988C-51025BEFC744}" type="parTrans" cxnId="{9DB123B5-D783-432B-8CED-5EEA18AA042E}">
      <dgm:prSet/>
      <dgm:spPr/>
      <dgm:t>
        <a:bodyPr/>
        <a:lstStyle/>
        <a:p>
          <a:endParaRPr lang="en-US"/>
        </a:p>
      </dgm:t>
    </dgm:pt>
    <dgm:pt modelId="{A891A50D-5A8D-4546-AF70-7D3BF2D24F06}" type="sibTrans" cxnId="{9DB123B5-D783-432B-8CED-5EEA18AA042E}">
      <dgm:prSet/>
      <dgm:spPr/>
      <dgm:t>
        <a:bodyPr/>
        <a:lstStyle/>
        <a:p>
          <a:endParaRPr lang="en-US"/>
        </a:p>
      </dgm:t>
    </dgm:pt>
    <dgm:pt modelId="{072D0EAC-6C08-4BCA-BE63-823E1FFD424C}" type="pres">
      <dgm:prSet presAssocID="{02B17069-3001-4FD6-A7FC-953F5E050967}" presName="Name0" presStyleCnt="0">
        <dgm:presLayoutVars>
          <dgm:dir/>
          <dgm:resizeHandles val="exact"/>
        </dgm:presLayoutVars>
      </dgm:prSet>
      <dgm:spPr/>
    </dgm:pt>
    <dgm:pt modelId="{A830474A-5209-435A-B9A0-2EC9818DA019}" type="pres">
      <dgm:prSet presAssocID="{02B17069-3001-4FD6-A7FC-953F5E050967}" presName="vNodes" presStyleCnt="0"/>
      <dgm:spPr/>
    </dgm:pt>
    <dgm:pt modelId="{C8E46DA3-74E4-461D-9BA8-6978BE08BDA3}" type="pres">
      <dgm:prSet presAssocID="{BBBED7EB-431B-4F23-B6E3-E61C87788797}" presName="node" presStyleLbl="node1" presStyleIdx="0" presStyleCnt="3" custScaleX="65679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FB6F920-4BDF-4A50-993C-D747B8AD8188}" type="pres">
      <dgm:prSet presAssocID="{1CADD6C8-4AE5-41AA-80E5-0256A9A8FA18}" presName="spacerT" presStyleCnt="0"/>
      <dgm:spPr/>
    </dgm:pt>
    <dgm:pt modelId="{027CECEC-9EA7-4CB9-B442-FA188913B580}" type="pres">
      <dgm:prSet presAssocID="{1CADD6C8-4AE5-41AA-80E5-0256A9A8FA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D7BB115-AB25-4BAD-9BDD-BDC9AD451B0E}" type="pres">
      <dgm:prSet presAssocID="{1CADD6C8-4AE5-41AA-80E5-0256A9A8FA18}" presName="spacerB" presStyleCnt="0"/>
      <dgm:spPr/>
    </dgm:pt>
    <dgm:pt modelId="{ECAFA5A0-4804-48EE-93E5-235620182893}" type="pres">
      <dgm:prSet presAssocID="{46AB2277-D732-4E60-B385-AFC7B476C7F0}" presName="node" presStyleLbl="node1" presStyleIdx="1" presStyleCnt="3" custScaleX="65684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90DCFBD-926B-4DB5-8F60-3A344273E3F2}" type="pres">
      <dgm:prSet presAssocID="{02B17069-3001-4FD6-A7FC-953F5E050967}" presName="sibTransLast" presStyleLbl="sibTrans2D1" presStyleIdx="1" presStyleCnt="2" custScaleX="203164" custScaleY="115418" custLinFactNeighborX="-52614"/>
      <dgm:spPr/>
      <dgm:t>
        <a:bodyPr/>
        <a:lstStyle/>
        <a:p>
          <a:endParaRPr lang="en-US"/>
        </a:p>
      </dgm:t>
    </dgm:pt>
    <dgm:pt modelId="{92A1BBEF-FDE7-4B7F-BA5B-5D1C621B91FC}" type="pres">
      <dgm:prSet presAssocID="{02B17069-3001-4FD6-A7FC-953F5E05096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9A4916-A486-4068-9993-C51D7699BCE1}" type="pres">
      <dgm:prSet presAssocID="{02B17069-3001-4FD6-A7FC-953F5E050967}" presName="lastNode" presStyleLbl="node1" presStyleIdx="2" presStyleCnt="3" custScaleX="122244" custScaleY="122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15D938-0780-4495-BC4C-9199D39EDC5C}" type="presOf" srcId="{15D90DDF-CD81-4F9C-95D5-0AB453168211}" destId="{590DCFBD-926B-4DB5-8F60-3A344273E3F2}" srcOrd="0" destOrd="0" presId="urn:microsoft.com/office/officeart/2005/8/layout/equation2"/>
    <dgm:cxn modelId="{822FD1D5-8695-41B4-AEDA-5AFD21247A81}" srcId="{02B17069-3001-4FD6-A7FC-953F5E050967}" destId="{BBBED7EB-431B-4F23-B6E3-E61C87788797}" srcOrd="0" destOrd="0" parTransId="{E367A395-51BE-4786-80A6-46D74625257F}" sibTransId="{1CADD6C8-4AE5-41AA-80E5-0256A9A8FA18}"/>
    <dgm:cxn modelId="{09843941-5311-4C54-86C4-7A5277789DC4}" type="presOf" srcId="{1CADD6C8-4AE5-41AA-80E5-0256A9A8FA18}" destId="{027CECEC-9EA7-4CB9-B442-FA188913B580}" srcOrd="0" destOrd="0" presId="urn:microsoft.com/office/officeart/2005/8/layout/equation2"/>
    <dgm:cxn modelId="{1BDB9C3E-71EC-4CB6-A82B-CA9A3F2189F0}" type="presOf" srcId="{15D90DDF-CD81-4F9C-95D5-0AB453168211}" destId="{92A1BBEF-FDE7-4B7F-BA5B-5D1C621B91FC}" srcOrd="1" destOrd="0" presId="urn:microsoft.com/office/officeart/2005/8/layout/equation2"/>
    <dgm:cxn modelId="{DA562DE1-2104-49EF-952A-5D953EADF36F}" type="presOf" srcId="{46AB2277-D732-4E60-B385-AFC7B476C7F0}" destId="{ECAFA5A0-4804-48EE-93E5-235620182893}" srcOrd="0" destOrd="0" presId="urn:microsoft.com/office/officeart/2005/8/layout/equation2"/>
    <dgm:cxn modelId="{B04CBFE4-590C-4FEC-8CA9-22E67BDB1FBE}" type="presOf" srcId="{BBBED7EB-431B-4F23-B6E3-E61C87788797}" destId="{C8E46DA3-74E4-461D-9BA8-6978BE08BDA3}" srcOrd="0" destOrd="0" presId="urn:microsoft.com/office/officeart/2005/8/layout/equation2"/>
    <dgm:cxn modelId="{FBADD50D-FCC0-403B-B03A-7288FACAAD9C}" type="presOf" srcId="{F57D99C9-9DEB-440D-A372-42C7C6B3EE46}" destId="{669A4916-A486-4068-9993-C51D7699BCE1}" srcOrd="0" destOrd="0" presId="urn:microsoft.com/office/officeart/2005/8/layout/equation2"/>
    <dgm:cxn modelId="{9DB123B5-D783-432B-8CED-5EEA18AA042E}" srcId="{02B17069-3001-4FD6-A7FC-953F5E050967}" destId="{F57D99C9-9DEB-440D-A372-42C7C6B3EE46}" srcOrd="2" destOrd="0" parTransId="{B23BBBB9-E743-4FFA-988C-51025BEFC744}" sibTransId="{A891A50D-5A8D-4546-AF70-7D3BF2D24F06}"/>
    <dgm:cxn modelId="{61F632E8-3F8D-4711-901E-FD32B6F77A78}" type="presOf" srcId="{02B17069-3001-4FD6-A7FC-953F5E050967}" destId="{072D0EAC-6C08-4BCA-BE63-823E1FFD424C}" srcOrd="0" destOrd="0" presId="urn:microsoft.com/office/officeart/2005/8/layout/equation2"/>
    <dgm:cxn modelId="{33D25477-1A31-4308-BC8C-FCB3313BA95F}" srcId="{02B17069-3001-4FD6-A7FC-953F5E050967}" destId="{46AB2277-D732-4E60-B385-AFC7B476C7F0}" srcOrd="1" destOrd="0" parTransId="{CB2130ED-BAA3-4434-9BF0-63A7570F5266}" sibTransId="{15D90DDF-CD81-4F9C-95D5-0AB453168211}"/>
    <dgm:cxn modelId="{280D2073-38E1-4F8A-AB78-CDD54013D4A7}" type="presParOf" srcId="{072D0EAC-6C08-4BCA-BE63-823E1FFD424C}" destId="{A830474A-5209-435A-B9A0-2EC9818DA019}" srcOrd="0" destOrd="0" presId="urn:microsoft.com/office/officeart/2005/8/layout/equation2"/>
    <dgm:cxn modelId="{ADBC7D83-D0C7-48F9-B55B-D52337FC1E67}" type="presParOf" srcId="{A830474A-5209-435A-B9A0-2EC9818DA019}" destId="{C8E46DA3-74E4-461D-9BA8-6978BE08BDA3}" srcOrd="0" destOrd="0" presId="urn:microsoft.com/office/officeart/2005/8/layout/equation2"/>
    <dgm:cxn modelId="{4AFECA47-CAB5-4477-9EC5-AED7ED941F39}" type="presParOf" srcId="{A830474A-5209-435A-B9A0-2EC9818DA019}" destId="{1FB6F920-4BDF-4A50-993C-D747B8AD8188}" srcOrd="1" destOrd="0" presId="urn:microsoft.com/office/officeart/2005/8/layout/equation2"/>
    <dgm:cxn modelId="{627304A6-10BC-4B03-BBD8-0E7ED6286F43}" type="presParOf" srcId="{A830474A-5209-435A-B9A0-2EC9818DA019}" destId="{027CECEC-9EA7-4CB9-B442-FA188913B580}" srcOrd="2" destOrd="0" presId="urn:microsoft.com/office/officeart/2005/8/layout/equation2"/>
    <dgm:cxn modelId="{A4B15EDB-F328-4977-972E-D97EF78CF217}" type="presParOf" srcId="{A830474A-5209-435A-B9A0-2EC9818DA019}" destId="{ED7BB115-AB25-4BAD-9BDD-BDC9AD451B0E}" srcOrd="3" destOrd="0" presId="urn:microsoft.com/office/officeart/2005/8/layout/equation2"/>
    <dgm:cxn modelId="{390B12DF-B5DA-4BDE-9402-2938BF0B9B33}" type="presParOf" srcId="{A830474A-5209-435A-B9A0-2EC9818DA019}" destId="{ECAFA5A0-4804-48EE-93E5-235620182893}" srcOrd="4" destOrd="0" presId="urn:microsoft.com/office/officeart/2005/8/layout/equation2"/>
    <dgm:cxn modelId="{8EA54C44-BFFF-4EDB-9CC6-BBB8B8ED66EF}" type="presParOf" srcId="{072D0EAC-6C08-4BCA-BE63-823E1FFD424C}" destId="{590DCFBD-926B-4DB5-8F60-3A344273E3F2}" srcOrd="1" destOrd="0" presId="urn:microsoft.com/office/officeart/2005/8/layout/equation2"/>
    <dgm:cxn modelId="{754BE35E-F513-4F61-9C45-5036E883C2C5}" type="presParOf" srcId="{590DCFBD-926B-4DB5-8F60-3A344273E3F2}" destId="{92A1BBEF-FDE7-4B7F-BA5B-5D1C621B91FC}" srcOrd="0" destOrd="0" presId="urn:microsoft.com/office/officeart/2005/8/layout/equation2"/>
    <dgm:cxn modelId="{0C61F5DC-F5DF-4051-A3D2-ECFFE7889F46}" type="presParOf" srcId="{072D0EAC-6C08-4BCA-BE63-823E1FFD424C}" destId="{669A4916-A486-4068-9993-C51D7699BCE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13A07-C74C-4DCF-8641-4BAB5184E33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CC69E8-F775-483B-879B-0862311AC947}">
      <dgm:prSet phldrT="[Text]" custT="1"/>
      <dgm:spPr/>
      <dgm:t>
        <a:bodyPr/>
        <a:lstStyle/>
        <a:p>
          <a:r>
            <a:rPr lang="en-US" sz="2000" dirty="0" smtClean="0"/>
            <a:t>Interviews of three hunters</a:t>
          </a:r>
          <a:endParaRPr lang="en-US" sz="2000" dirty="0"/>
        </a:p>
      </dgm:t>
    </dgm:pt>
    <dgm:pt modelId="{B27FEC42-8FB3-40F5-9FC2-5F963800DC4E}" type="parTrans" cxnId="{2BF61D1A-6DFD-4684-84DF-7BE60D339C8B}">
      <dgm:prSet/>
      <dgm:spPr/>
      <dgm:t>
        <a:bodyPr/>
        <a:lstStyle/>
        <a:p>
          <a:endParaRPr lang="en-US" sz="2000"/>
        </a:p>
      </dgm:t>
    </dgm:pt>
    <dgm:pt modelId="{2C360A2C-9469-4C05-90D2-F484E6082731}" type="sibTrans" cxnId="{2BF61D1A-6DFD-4684-84DF-7BE60D339C8B}">
      <dgm:prSet/>
      <dgm:spPr/>
      <dgm:t>
        <a:bodyPr/>
        <a:lstStyle/>
        <a:p>
          <a:endParaRPr lang="en-US" sz="2000"/>
        </a:p>
      </dgm:t>
    </dgm:pt>
    <dgm:pt modelId="{65B791BD-3ED7-4116-B681-AF464CF66D27}">
      <dgm:prSet phldrT="[Text]" custT="1"/>
      <dgm:spPr/>
      <dgm:t>
        <a:bodyPr/>
        <a:lstStyle/>
        <a:p>
          <a:r>
            <a:rPr lang="en-US" sz="2000" dirty="0" smtClean="0"/>
            <a:t>Observations of sea ice conditions</a:t>
          </a:r>
          <a:endParaRPr lang="en-US" sz="2000" dirty="0"/>
        </a:p>
      </dgm:t>
    </dgm:pt>
    <dgm:pt modelId="{5C54EFFF-C484-4CF4-BC68-A5D64AAAD27D}" type="parTrans" cxnId="{4BBF0327-7F7E-4F7D-90BA-756784EF5EA9}">
      <dgm:prSet/>
      <dgm:spPr/>
      <dgm:t>
        <a:bodyPr/>
        <a:lstStyle/>
        <a:p>
          <a:endParaRPr lang="en-US" sz="2000"/>
        </a:p>
      </dgm:t>
    </dgm:pt>
    <dgm:pt modelId="{F2E0C6C1-1A99-41B0-BF73-744E54951D36}" type="sibTrans" cxnId="{4BBF0327-7F7E-4F7D-90BA-756784EF5EA9}">
      <dgm:prSet/>
      <dgm:spPr/>
      <dgm:t>
        <a:bodyPr/>
        <a:lstStyle/>
        <a:p>
          <a:endParaRPr lang="en-US" sz="2000"/>
        </a:p>
      </dgm:t>
    </dgm:pt>
    <dgm:pt modelId="{26FDAF25-697C-489A-B4EC-2A765AB4FE83}">
      <dgm:prSet phldrT="[Text]" custT="1"/>
      <dgm:spPr/>
      <dgm:t>
        <a:bodyPr/>
        <a:lstStyle/>
        <a:p>
          <a:r>
            <a:rPr lang="en-US" sz="2000" dirty="0" smtClean="0"/>
            <a:t>Maps of ice features and changes</a:t>
          </a:r>
          <a:endParaRPr lang="en-US" sz="2000" dirty="0"/>
        </a:p>
      </dgm:t>
    </dgm:pt>
    <dgm:pt modelId="{DF310195-0813-4FB5-A4BE-C3A8287EF32B}" type="parTrans" cxnId="{460DDEE1-7C96-4B3C-9126-32BB9997691D}">
      <dgm:prSet/>
      <dgm:spPr/>
      <dgm:t>
        <a:bodyPr/>
        <a:lstStyle/>
        <a:p>
          <a:endParaRPr lang="en-US" sz="2000"/>
        </a:p>
      </dgm:t>
    </dgm:pt>
    <dgm:pt modelId="{661E8A60-ECD9-4A56-B534-6B52DB9A0260}" type="sibTrans" cxnId="{460DDEE1-7C96-4B3C-9126-32BB9997691D}">
      <dgm:prSet/>
      <dgm:spPr/>
      <dgm:t>
        <a:bodyPr/>
        <a:lstStyle/>
        <a:p>
          <a:endParaRPr lang="en-US" sz="2000"/>
        </a:p>
      </dgm:t>
    </dgm:pt>
    <dgm:pt modelId="{08A0C3AB-66A9-42DD-8CC4-956B8C29ADD8}">
      <dgm:prSet phldrT="[Text]" custT="1"/>
      <dgm:spPr/>
      <dgm:t>
        <a:bodyPr/>
        <a:lstStyle/>
        <a:p>
          <a:r>
            <a:rPr lang="en-US" sz="2000" dirty="0" smtClean="0"/>
            <a:t>Photographs at specific places</a:t>
          </a:r>
          <a:endParaRPr lang="en-US" sz="2000" dirty="0"/>
        </a:p>
      </dgm:t>
    </dgm:pt>
    <dgm:pt modelId="{2E81E07C-0B77-4E43-8E2E-3C1140732B11}" type="parTrans" cxnId="{8658DA62-79AB-4C8B-A8AA-F8966E5B9DE4}">
      <dgm:prSet/>
      <dgm:spPr/>
      <dgm:t>
        <a:bodyPr/>
        <a:lstStyle/>
        <a:p>
          <a:endParaRPr lang="en-US" sz="2000"/>
        </a:p>
      </dgm:t>
    </dgm:pt>
    <dgm:pt modelId="{77A1DCC8-039E-4CA9-9666-49B99F6817F2}" type="sibTrans" cxnId="{8658DA62-79AB-4C8B-A8AA-F8966E5B9DE4}">
      <dgm:prSet/>
      <dgm:spPr/>
      <dgm:t>
        <a:bodyPr/>
        <a:lstStyle/>
        <a:p>
          <a:endParaRPr lang="en-US" sz="2000"/>
        </a:p>
      </dgm:t>
    </dgm:pt>
    <dgm:pt modelId="{554A8CE9-0075-4A8A-B1D4-72BC598EC158}">
      <dgm:prSet phldrT="[Text]" custT="1"/>
      <dgm:spPr/>
      <dgm:t>
        <a:bodyPr/>
        <a:lstStyle/>
        <a:p>
          <a:r>
            <a:rPr lang="en-US" sz="2000" dirty="0" smtClean="0"/>
            <a:t>Two in English; the third in Inuktitut and English</a:t>
          </a:r>
          <a:endParaRPr lang="en-US" sz="2000" dirty="0"/>
        </a:p>
      </dgm:t>
    </dgm:pt>
    <dgm:pt modelId="{D2792840-0970-4D44-B274-71FC727C289E}" type="parTrans" cxnId="{9FE8C96F-3A5E-47BF-92D1-BFB95FCE132B}">
      <dgm:prSet/>
      <dgm:spPr/>
      <dgm:t>
        <a:bodyPr/>
        <a:lstStyle/>
        <a:p>
          <a:endParaRPr lang="en-US" sz="2000"/>
        </a:p>
      </dgm:t>
    </dgm:pt>
    <dgm:pt modelId="{25BE10EB-CD2F-460A-B5DA-855D884694A2}" type="sibTrans" cxnId="{9FE8C96F-3A5E-47BF-92D1-BFB95FCE132B}">
      <dgm:prSet/>
      <dgm:spPr/>
      <dgm:t>
        <a:bodyPr/>
        <a:lstStyle/>
        <a:p>
          <a:endParaRPr lang="en-US" sz="2000"/>
        </a:p>
      </dgm:t>
    </dgm:pt>
    <dgm:pt modelId="{24315D11-973D-4B7D-87DB-47679D19633C}">
      <dgm:prSet phldrT="[Text]" custT="1"/>
      <dgm:spPr/>
      <dgm:t>
        <a:bodyPr/>
        <a:lstStyle/>
        <a:p>
          <a:r>
            <a:rPr lang="en-US" sz="2000" dirty="0" smtClean="0"/>
            <a:t>Data format: PDF, JPEG on web</a:t>
          </a:r>
          <a:endParaRPr lang="en-US" sz="2000" dirty="0"/>
        </a:p>
      </dgm:t>
    </dgm:pt>
    <dgm:pt modelId="{B190C8A8-1971-493B-9F1F-7C5EB8C984AD}" type="parTrans" cxnId="{17254B17-6E3F-41C3-AD9A-5EA6B0F3BE6B}">
      <dgm:prSet/>
      <dgm:spPr/>
      <dgm:t>
        <a:bodyPr/>
        <a:lstStyle/>
        <a:p>
          <a:endParaRPr lang="en-US" sz="2000"/>
        </a:p>
      </dgm:t>
    </dgm:pt>
    <dgm:pt modelId="{1DBB218D-0F9A-4778-8F99-113784D80176}" type="sibTrans" cxnId="{17254B17-6E3F-41C3-AD9A-5EA6B0F3BE6B}">
      <dgm:prSet/>
      <dgm:spPr/>
      <dgm:t>
        <a:bodyPr/>
        <a:lstStyle/>
        <a:p>
          <a:endParaRPr lang="en-US" sz="2000"/>
        </a:p>
      </dgm:t>
    </dgm:pt>
    <dgm:pt modelId="{F55D81BD-EDC1-493D-BEFA-F094CCEAD016}">
      <dgm:prSet phldrT="[Text]" custT="1"/>
      <dgm:spPr/>
      <dgm:t>
        <a:bodyPr/>
        <a:lstStyle/>
        <a:p>
          <a:r>
            <a:rPr lang="en-US" sz="2000" dirty="0" smtClean="0"/>
            <a:t>Data format: MPEG-4</a:t>
          </a:r>
          <a:endParaRPr lang="en-US" sz="2000" dirty="0"/>
        </a:p>
      </dgm:t>
    </dgm:pt>
    <dgm:pt modelId="{62A15572-A2A2-42BA-8E26-4EA6B380E4AB}" type="parTrans" cxnId="{6B02ADBF-EEFD-4BB9-9581-460078549B29}">
      <dgm:prSet/>
      <dgm:spPr/>
      <dgm:t>
        <a:bodyPr/>
        <a:lstStyle/>
        <a:p>
          <a:endParaRPr lang="en-US" sz="2000"/>
        </a:p>
      </dgm:t>
    </dgm:pt>
    <dgm:pt modelId="{C4362086-3CB0-4E90-AB55-52AD74A8D986}" type="sibTrans" cxnId="{6B02ADBF-EEFD-4BB9-9581-460078549B29}">
      <dgm:prSet/>
      <dgm:spPr/>
      <dgm:t>
        <a:bodyPr/>
        <a:lstStyle/>
        <a:p>
          <a:endParaRPr lang="en-US" sz="2000"/>
        </a:p>
      </dgm:t>
    </dgm:pt>
    <dgm:pt modelId="{63750185-3C0E-43CF-A8E7-280ADB064B3C}">
      <dgm:prSet phldrT="[Text]" custT="1"/>
      <dgm:spPr/>
      <dgm:t>
        <a:bodyPr/>
        <a:lstStyle/>
        <a:p>
          <a:r>
            <a:rPr lang="en-US" sz="2000" dirty="0" smtClean="0"/>
            <a:t>Data format: MPEG-4</a:t>
          </a:r>
          <a:endParaRPr lang="en-US" sz="2000" dirty="0"/>
        </a:p>
      </dgm:t>
    </dgm:pt>
    <dgm:pt modelId="{9187664F-06ED-4239-ABC7-8B9F2C705F67}" type="parTrans" cxnId="{45A3A494-8D29-4423-88E2-C8038866BF50}">
      <dgm:prSet/>
      <dgm:spPr/>
      <dgm:t>
        <a:bodyPr/>
        <a:lstStyle/>
        <a:p>
          <a:endParaRPr lang="en-US" sz="2000"/>
        </a:p>
      </dgm:t>
    </dgm:pt>
    <dgm:pt modelId="{2F2EEE52-3440-4344-9A5F-357A51378652}" type="sibTrans" cxnId="{45A3A494-8D29-4423-88E2-C8038866BF50}">
      <dgm:prSet/>
      <dgm:spPr/>
      <dgm:t>
        <a:bodyPr/>
        <a:lstStyle/>
        <a:p>
          <a:endParaRPr lang="en-US" sz="2000"/>
        </a:p>
      </dgm:t>
    </dgm:pt>
    <dgm:pt modelId="{9EBB2BC1-A31B-4C78-AEA8-5C824D340DF7}">
      <dgm:prSet phldrT="[Text]" custT="1"/>
      <dgm:spPr/>
      <dgm:t>
        <a:bodyPr/>
        <a:lstStyle/>
        <a:p>
          <a:r>
            <a:rPr lang="en-US" sz="2000" dirty="0" smtClean="0"/>
            <a:t>Comments about ice conditions and variations </a:t>
          </a:r>
          <a:endParaRPr lang="en-US" sz="2000" dirty="0"/>
        </a:p>
      </dgm:t>
    </dgm:pt>
    <dgm:pt modelId="{F00182E0-2BC3-4166-8C4A-341062A21A85}" type="parTrans" cxnId="{92C4DEFC-1D4C-409F-B882-D72A5603E61A}">
      <dgm:prSet/>
      <dgm:spPr/>
      <dgm:t>
        <a:bodyPr/>
        <a:lstStyle/>
        <a:p>
          <a:endParaRPr lang="en-US" sz="2000"/>
        </a:p>
      </dgm:t>
    </dgm:pt>
    <dgm:pt modelId="{4D2C3E22-6EBB-41AB-AAA0-8E514B6B144C}" type="sibTrans" cxnId="{92C4DEFC-1D4C-409F-B882-D72A5603E61A}">
      <dgm:prSet/>
      <dgm:spPr/>
      <dgm:t>
        <a:bodyPr/>
        <a:lstStyle/>
        <a:p>
          <a:endParaRPr lang="en-US" sz="2000"/>
        </a:p>
      </dgm:t>
    </dgm:pt>
    <dgm:pt modelId="{5829989C-7DFE-40D2-88E3-7B7C090EDDF4}">
      <dgm:prSet phldrT="[Text]" custT="1"/>
      <dgm:spPr/>
      <dgm:t>
        <a:bodyPr/>
        <a:lstStyle/>
        <a:p>
          <a:r>
            <a:rPr lang="en-US" sz="2000" dirty="0" smtClean="0"/>
            <a:t>Websites of project and metadata</a:t>
          </a:r>
          <a:endParaRPr lang="en-US" sz="2000" dirty="0"/>
        </a:p>
      </dgm:t>
    </dgm:pt>
    <dgm:pt modelId="{D671E2B0-441D-4EE1-93C4-EA8CFE19EC14}" type="parTrans" cxnId="{E018EA3F-654D-430F-A935-BCEE529BA8B8}">
      <dgm:prSet/>
      <dgm:spPr/>
      <dgm:t>
        <a:bodyPr/>
        <a:lstStyle/>
        <a:p>
          <a:endParaRPr lang="en-US" sz="2000"/>
        </a:p>
      </dgm:t>
    </dgm:pt>
    <dgm:pt modelId="{6D5C4AAC-1982-4B46-8ED5-A9AB954655AF}" type="sibTrans" cxnId="{E018EA3F-654D-430F-A935-BCEE529BA8B8}">
      <dgm:prSet/>
      <dgm:spPr/>
      <dgm:t>
        <a:bodyPr/>
        <a:lstStyle/>
        <a:p>
          <a:endParaRPr lang="en-US" sz="2000"/>
        </a:p>
      </dgm:t>
    </dgm:pt>
    <dgm:pt modelId="{D451F005-BFC9-448E-BE8F-DAACCAB90A6D}">
      <dgm:prSet phldrT="[Text]" custT="1"/>
      <dgm:spPr/>
      <dgm:t>
        <a:bodyPr/>
        <a:lstStyle/>
        <a:p>
          <a:r>
            <a:rPr lang="en-US" sz="2000" dirty="0" smtClean="0"/>
            <a:t>Data format: HTML, CSS, embedded media</a:t>
          </a:r>
          <a:endParaRPr lang="en-US" sz="2000" dirty="0"/>
        </a:p>
      </dgm:t>
    </dgm:pt>
    <dgm:pt modelId="{AC1B1916-F0DE-4605-8A73-856A2BF1E48B}" type="parTrans" cxnId="{F4672F3F-38C4-4343-BD8C-C38652D1D960}">
      <dgm:prSet/>
      <dgm:spPr/>
      <dgm:t>
        <a:bodyPr/>
        <a:lstStyle/>
        <a:p>
          <a:endParaRPr lang="en-US" sz="2000"/>
        </a:p>
      </dgm:t>
    </dgm:pt>
    <dgm:pt modelId="{617FFEB0-82B9-4026-A58C-40D3B8A43425}" type="sibTrans" cxnId="{F4672F3F-38C4-4343-BD8C-C38652D1D960}">
      <dgm:prSet/>
      <dgm:spPr/>
      <dgm:t>
        <a:bodyPr/>
        <a:lstStyle/>
        <a:p>
          <a:endParaRPr lang="en-US" sz="2000"/>
        </a:p>
      </dgm:t>
    </dgm:pt>
    <dgm:pt modelId="{5A8777F8-99FC-4FA1-8772-8FBAC4462D98}" type="pres">
      <dgm:prSet presAssocID="{44D13A07-C74C-4DCF-8641-4BAB5184E33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88B112-5DD2-4EB1-9EE8-33F672E906E8}" type="pres">
      <dgm:prSet presAssocID="{17CC69E8-F775-483B-879B-0862311AC947}" presName="parentLin" presStyleCnt="0"/>
      <dgm:spPr/>
    </dgm:pt>
    <dgm:pt modelId="{3C28EE8E-034B-4471-89B4-A409A5F7413D}" type="pres">
      <dgm:prSet presAssocID="{17CC69E8-F775-483B-879B-0862311AC94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2636FAF-F7D1-47A0-BFE5-BDA728A34234}" type="pres">
      <dgm:prSet presAssocID="{17CC69E8-F775-483B-879B-0862311AC94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F9E3F-9D19-4CCA-9BC3-D000242B72FD}" type="pres">
      <dgm:prSet presAssocID="{17CC69E8-F775-483B-879B-0862311AC947}" presName="negativeSpace" presStyleCnt="0"/>
      <dgm:spPr/>
    </dgm:pt>
    <dgm:pt modelId="{BAAB731A-B2FB-44C3-8A81-FCE58897E278}" type="pres">
      <dgm:prSet presAssocID="{17CC69E8-F775-483B-879B-0862311AC947}" presName="childText" presStyleLbl="conFgAcc1" presStyleIdx="0" presStyleCnt="4" custLinFactNeighborX="-45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A1883-6835-4A62-B80C-B5EDD9F50B23}" type="pres">
      <dgm:prSet presAssocID="{2C360A2C-9469-4C05-90D2-F484E6082731}" presName="spaceBetweenRectangles" presStyleCnt="0"/>
      <dgm:spPr/>
    </dgm:pt>
    <dgm:pt modelId="{CE27661C-8D2C-4D04-8E8B-E4EECAED3360}" type="pres">
      <dgm:prSet presAssocID="{26FDAF25-697C-489A-B4EC-2A765AB4FE83}" presName="parentLin" presStyleCnt="0"/>
      <dgm:spPr/>
    </dgm:pt>
    <dgm:pt modelId="{0D9B13FF-F5B6-4F80-8984-DAC76630937D}" type="pres">
      <dgm:prSet presAssocID="{26FDAF25-697C-489A-B4EC-2A765AB4FE8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F98CA5D-D7D8-48F1-B017-C9E30FC2146C}" type="pres">
      <dgm:prSet presAssocID="{26FDAF25-697C-489A-B4EC-2A765AB4FE8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1B7EA-F854-4728-AB1E-34515CB5215F}" type="pres">
      <dgm:prSet presAssocID="{26FDAF25-697C-489A-B4EC-2A765AB4FE83}" presName="negativeSpace" presStyleCnt="0"/>
      <dgm:spPr/>
    </dgm:pt>
    <dgm:pt modelId="{5CC43BF0-5E0C-4FF7-954E-805A2A7FF8DD}" type="pres">
      <dgm:prSet presAssocID="{26FDAF25-697C-489A-B4EC-2A765AB4FE8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742FB-6A77-4294-AF54-3BCFBD18B2BE}" type="pres">
      <dgm:prSet presAssocID="{661E8A60-ECD9-4A56-B534-6B52DB9A0260}" presName="spaceBetweenRectangles" presStyleCnt="0"/>
      <dgm:spPr/>
    </dgm:pt>
    <dgm:pt modelId="{D8A91BF5-2139-493F-BC5F-3A7243F91FE8}" type="pres">
      <dgm:prSet presAssocID="{08A0C3AB-66A9-42DD-8CC4-956B8C29ADD8}" presName="parentLin" presStyleCnt="0"/>
      <dgm:spPr/>
    </dgm:pt>
    <dgm:pt modelId="{103A8163-CF8A-4B9A-A08E-5557340FB7AD}" type="pres">
      <dgm:prSet presAssocID="{08A0C3AB-66A9-42DD-8CC4-956B8C29ADD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A9B1E1E-3E94-4266-8358-93251639AE2B}" type="pres">
      <dgm:prSet presAssocID="{08A0C3AB-66A9-42DD-8CC4-956B8C29AD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DC28B-648E-4AB7-9C12-E572148B96EA}" type="pres">
      <dgm:prSet presAssocID="{08A0C3AB-66A9-42DD-8CC4-956B8C29ADD8}" presName="negativeSpace" presStyleCnt="0"/>
      <dgm:spPr/>
    </dgm:pt>
    <dgm:pt modelId="{01829D49-BCCC-4C6B-AA88-8D654D099032}" type="pres">
      <dgm:prSet presAssocID="{08A0C3AB-66A9-42DD-8CC4-956B8C29ADD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3B1BE-9F0C-4655-A00D-7D822586234B}" type="pres">
      <dgm:prSet presAssocID="{77A1DCC8-039E-4CA9-9666-49B99F6817F2}" presName="spaceBetweenRectangles" presStyleCnt="0"/>
      <dgm:spPr/>
    </dgm:pt>
    <dgm:pt modelId="{CD09CE34-4CA7-4779-82B6-A4793665B23A}" type="pres">
      <dgm:prSet presAssocID="{5829989C-7DFE-40D2-88E3-7B7C090EDDF4}" presName="parentLin" presStyleCnt="0"/>
      <dgm:spPr/>
    </dgm:pt>
    <dgm:pt modelId="{15DE8416-BA28-4D18-9083-05BDF7554015}" type="pres">
      <dgm:prSet presAssocID="{5829989C-7DFE-40D2-88E3-7B7C090EDDF4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CEE11BE-5680-4F48-97B2-5A05B77BD2B0}" type="pres">
      <dgm:prSet presAssocID="{5829989C-7DFE-40D2-88E3-7B7C090EDDF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2D4E7-4AA6-4C8B-AF0A-F6574E3DAC3E}" type="pres">
      <dgm:prSet presAssocID="{5829989C-7DFE-40D2-88E3-7B7C090EDDF4}" presName="negativeSpace" presStyleCnt="0"/>
      <dgm:spPr/>
    </dgm:pt>
    <dgm:pt modelId="{22DF7AA3-53B2-4144-ADD6-685604F3DA0C}" type="pres">
      <dgm:prSet presAssocID="{5829989C-7DFE-40D2-88E3-7B7C090EDDF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2D0DF8-7072-4DA6-8A74-2FB541D81899}" type="presOf" srcId="{63750185-3C0E-43CF-A8E7-280ADB064B3C}" destId="{01829D49-BCCC-4C6B-AA88-8D654D099032}" srcOrd="0" destOrd="1" presId="urn:microsoft.com/office/officeart/2005/8/layout/list1"/>
    <dgm:cxn modelId="{F4672F3F-38C4-4343-BD8C-C38652D1D960}" srcId="{5829989C-7DFE-40D2-88E3-7B7C090EDDF4}" destId="{D451F005-BFC9-448E-BE8F-DAACCAB90A6D}" srcOrd="0" destOrd="0" parTransId="{AC1B1916-F0DE-4605-8A73-856A2BF1E48B}" sibTransId="{617FFEB0-82B9-4026-A58C-40D3B8A43425}"/>
    <dgm:cxn modelId="{17254B17-6E3F-41C3-AD9A-5EA6B0F3BE6B}" srcId="{26FDAF25-697C-489A-B4EC-2A765AB4FE83}" destId="{24315D11-973D-4B7D-87DB-47679D19633C}" srcOrd="0" destOrd="0" parTransId="{B190C8A8-1971-493B-9F1F-7C5EB8C984AD}" sibTransId="{1DBB218D-0F9A-4778-8F99-113784D80176}"/>
    <dgm:cxn modelId="{D717FE7D-E1AB-4DD2-9C32-30ABD51A6F41}" type="presOf" srcId="{17CC69E8-F775-483B-879B-0862311AC947}" destId="{3C28EE8E-034B-4471-89B4-A409A5F7413D}" srcOrd="0" destOrd="0" presId="urn:microsoft.com/office/officeart/2005/8/layout/list1"/>
    <dgm:cxn modelId="{068EFFCF-7505-4D3D-8478-C34D88578457}" type="presOf" srcId="{554A8CE9-0075-4A8A-B1D4-72BC598EC158}" destId="{BAAB731A-B2FB-44C3-8A81-FCE58897E278}" srcOrd="0" destOrd="1" presId="urn:microsoft.com/office/officeart/2005/8/layout/list1"/>
    <dgm:cxn modelId="{460DDEE1-7C96-4B3C-9126-32BB9997691D}" srcId="{44D13A07-C74C-4DCF-8641-4BAB5184E338}" destId="{26FDAF25-697C-489A-B4EC-2A765AB4FE83}" srcOrd="1" destOrd="0" parTransId="{DF310195-0813-4FB5-A4BE-C3A8287EF32B}" sibTransId="{661E8A60-ECD9-4A56-B534-6B52DB9A0260}"/>
    <dgm:cxn modelId="{8ADB86A1-15D6-4411-ABE9-95909A1625BC}" type="presOf" srcId="{5829989C-7DFE-40D2-88E3-7B7C090EDDF4}" destId="{15DE8416-BA28-4D18-9083-05BDF7554015}" srcOrd="0" destOrd="0" presId="urn:microsoft.com/office/officeart/2005/8/layout/list1"/>
    <dgm:cxn modelId="{2BF61D1A-6DFD-4684-84DF-7BE60D339C8B}" srcId="{44D13A07-C74C-4DCF-8641-4BAB5184E338}" destId="{17CC69E8-F775-483B-879B-0862311AC947}" srcOrd="0" destOrd="0" parTransId="{B27FEC42-8FB3-40F5-9FC2-5F963800DC4E}" sibTransId="{2C360A2C-9469-4C05-90D2-F484E6082731}"/>
    <dgm:cxn modelId="{871B5EE1-DBA9-424B-874A-20E1E87B9E93}" type="presOf" srcId="{D451F005-BFC9-448E-BE8F-DAACCAB90A6D}" destId="{22DF7AA3-53B2-4144-ADD6-685604F3DA0C}" srcOrd="0" destOrd="0" presId="urn:microsoft.com/office/officeart/2005/8/layout/list1"/>
    <dgm:cxn modelId="{7ACCDF54-A9A4-45E8-9AB1-076BB6496511}" type="presOf" srcId="{5829989C-7DFE-40D2-88E3-7B7C090EDDF4}" destId="{8CEE11BE-5680-4F48-97B2-5A05B77BD2B0}" srcOrd="1" destOrd="0" presId="urn:microsoft.com/office/officeart/2005/8/layout/list1"/>
    <dgm:cxn modelId="{92C4DEFC-1D4C-409F-B882-D72A5603E61A}" srcId="{08A0C3AB-66A9-42DD-8CC4-956B8C29ADD8}" destId="{9EBB2BC1-A31B-4C78-AEA8-5C824D340DF7}" srcOrd="0" destOrd="0" parTransId="{F00182E0-2BC3-4166-8C4A-341062A21A85}" sibTransId="{4D2C3E22-6EBB-41AB-AAA0-8E514B6B144C}"/>
    <dgm:cxn modelId="{8658DA62-79AB-4C8B-A8AA-F8966E5B9DE4}" srcId="{44D13A07-C74C-4DCF-8641-4BAB5184E338}" destId="{08A0C3AB-66A9-42DD-8CC4-956B8C29ADD8}" srcOrd="2" destOrd="0" parTransId="{2E81E07C-0B77-4E43-8E2E-3C1140732B11}" sibTransId="{77A1DCC8-039E-4CA9-9666-49B99F6817F2}"/>
    <dgm:cxn modelId="{E018EA3F-654D-430F-A935-BCEE529BA8B8}" srcId="{44D13A07-C74C-4DCF-8641-4BAB5184E338}" destId="{5829989C-7DFE-40D2-88E3-7B7C090EDDF4}" srcOrd="3" destOrd="0" parTransId="{D671E2B0-441D-4EE1-93C4-EA8CFE19EC14}" sibTransId="{6D5C4AAC-1982-4B46-8ED5-A9AB954655AF}"/>
    <dgm:cxn modelId="{45A3A494-8D29-4423-88E2-C8038866BF50}" srcId="{08A0C3AB-66A9-42DD-8CC4-956B8C29ADD8}" destId="{63750185-3C0E-43CF-A8E7-280ADB064B3C}" srcOrd="1" destOrd="0" parTransId="{9187664F-06ED-4239-ABC7-8B9F2C705F67}" sibTransId="{2F2EEE52-3440-4344-9A5F-357A51378652}"/>
    <dgm:cxn modelId="{4BBF0327-7F7E-4F7D-90BA-756784EF5EA9}" srcId="{17CC69E8-F775-483B-879B-0862311AC947}" destId="{65B791BD-3ED7-4116-B681-AF464CF66D27}" srcOrd="0" destOrd="0" parTransId="{5C54EFFF-C484-4CF4-BC68-A5D64AAAD27D}" sibTransId="{F2E0C6C1-1A99-41B0-BF73-744E54951D36}"/>
    <dgm:cxn modelId="{66F7FA28-21F2-468B-8A64-202D4E44AA22}" type="presOf" srcId="{44D13A07-C74C-4DCF-8641-4BAB5184E338}" destId="{5A8777F8-99FC-4FA1-8772-8FBAC4462D98}" srcOrd="0" destOrd="0" presId="urn:microsoft.com/office/officeart/2005/8/layout/list1"/>
    <dgm:cxn modelId="{E4405017-2716-4E63-A8CB-20FC41D641D7}" type="presOf" srcId="{26FDAF25-697C-489A-B4EC-2A765AB4FE83}" destId="{0D9B13FF-F5B6-4F80-8984-DAC76630937D}" srcOrd="0" destOrd="0" presId="urn:microsoft.com/office/officeart/2005/8/layout/list1"/>
    <dgm:cxn modelId="{1FAFCE14-CAF0-45EB-863F-44C052073E2C}" type="presOf" srcId="{17CC69E8-F775-483B-879B-0862311AC947}" destId="{32636FAF-F7D1-47A0-BFE5-BDA728A34234}" srcOrd="1" destOrd="0" presId="urn:microsoft.com/office/officeart/2005/8/layout/list1"/>
    <dgm:cxn modelId="{A5AA874C-A4E5-4559-AB06-EE79DC238D25}" type="presOf" srcId="{08A0C3AB-66A9-42DD-8CC4-956B8C29ADD8}" destId="{EA9B1E1E-3E94-4266-8358-93251639AE2B}" srcOrd="1" destOrd="0" presId="urn:microsoft.com/office/officeart/2005/8/layout/list1"/>
    <dgm:cxn modelId="{AACB87BC-1098-481B-B400-B8DCC966C970}" type="presOf" srcId="{65B791BD-3ED7-4116-B681-AF464CF66D27}" destId="{BAAB731A-B2FB-44C3-8A81-FCE58897E278}" srcOrd="0" destOrd="0" presId="urn:microsoft.com/office/officeart/2005/8/layout/list1"/>
    <dgm:cxn modelId="{E4B5F384-1B7F-4E1F-BC4F-86ECCCDB4009}" type="presOf" srcId="{26FDAF25-697C-489A-B4EC-2A765AB4FE83}" destId="{FF98CA5D-D7D8-48F1-B017-C9E30FC2146C}" srcOrd="1" destOrd="0" presId="urn:microsoft.com/office/officeart/2005/8/layout/list1"/>
    <dgm:cxn modelId="{8A4C6E62-81AA-4287-9EA4-E91DE7FDF24F}" type="presOf" srcId="{08A0C3AB-66A9-42DD-8CC4-956B8C29ADD8}" destId="{103A8163-CF8A-4B9A-A08E-5557340FB7AD}" srcOrd="0" destOrd="0" presId="urn:microsoft.com/office/officeart/2005/8/layout/list1"/>
    <dgm:cxn modelId="{34E85DEE-ABB2-4442-ADF8-7CC729BDBFA2}" type="presOf" srcId="{9EBB2BC1-A31B-4C78-AEA8-5C824D340DF7}" destId="{01829D49-BCCC-4C6B-AA88-8D654D099032}" srcOrd="0" destOrd="0" presId="urn:microsoft.com/office/officeart/2005/8/layout/list1"/>
    <dgm:cxn modelId="{6B02ADBF-EEFD-4BB9-9581-460078549B29}" srcId="{17CC69E8-F775-483B-879B-0862311AC947}" destId="{F55D81BD-EDC1-493D-BEFA-F094CCEAD016}" srcOrd="2" destOrd="0" parTransId="{62A15572-A2A2-42BA-8E26-4EA6B380E4AB}" sibTransId="{C4362086-3CB0-4E90-AB55-52AD74A8D986}"/>
    <dgm:cxn modelId="{25FCE065-A115-4854-B534-5B6A5737522B}" type="presOf" srcId="{F55D81BD-EDC1-493D-BEFA-F094CCEAD016}" destId="{BAAB731A-B2FB-44C3-8A81-FCE58897E278}" srcOrd="0" destOrd="2" presId="urn:microsoft.com/office/officeart/2005/8/layout/list1"/>
    <dgm:cxn modelId="{D9FB0E2B-4828-434A-BD8E-BFEC6944FDCD}" type="presOf" srcId="{24315D11-973D-4B7D-87DB-47679D19633C}" destId="{5CC43BF0-5E0C-4FF7-954E-805A2A7FF8DD}" srcOrd="0" destOrd="0" presId="urn:microsoft.com/office/officeart/2005/8/layout/list1"/>
    <dgm:cxn modelId="{9FE8C96F-3A5E-47BF-92D1-BFB95FCE132B}" srcId="{17CC69E8-F775-483B-879B-0862311AC947}" destId="{554A8CE9-0075-4A8A-B1D4-72BC598EC158}" srcOrd="1" destOrd="0" parTransId="{D2792840-0970-4D44-B274-71FC727C289E}" sibTransId="{25BE10EB-CD2F-460A-B5DA-855D884694A2}"/>
    <dgm:cxn modelId="{E54BF274-E6EF-4933-A5D1-A3BE9FE8D2FD}" type="presParOf" srcId="{5A8777F8-99FC-4FA1-8772-8FBAC4462D98}" destId="{7488B112-5DD2-4EB1-9EE8-33F672E906E8}" srcOrd="0" destOrd="0" presId="urn:microsoft.com/office/officeart/2005/8/layout/list1"/>
    <dgm:cxn modelId="{9DF1DA10-A782-47CB-BEBA-35E26CC2E3C2}" type="presParOf" srcId="{7488B112-5DD2-4EB1-9EE8-33F672E906E8}" destId="{3C28EE8E-034B-4471-89B4-A409A5F7413D}" srcOrd="0" destOrd="0" presId="urn:microsoft.com/office/officeart/2005/8/layout/list1"/>
    <dgm:cxn modelId="{FBF1403A-AC6A-4372-A5A6-181FC74D145D}" type="presParOf" srcId="{7488B112-5DD2-4EB1-9EE8-33F672E906E8}" destId="{32636FAF-F7D1-47A0-BFE5-BDA728A34234}" srcOrd="1" destOrd="0" presId="urn:microsoft.com/office/officeart/2005/8/layout/list1"/>
    <dgm:cxn modelId="{4359147F-7E9B-40B3-A880-F4CDED30D1B1}" type="presParOf" srcId="{5A8777F8-99FC-4FA1-8772-8FBAC4462D98}" destId="{486F9E3F-9D19-4CCA-9BC3-D000242B72FD}" srcOrd="1" destOrd="0" presId="urn:microsoft.com/office/officeart/2005/8/layout/list1"/>
    <dgm:cxn modelId="{AB8B720B-E6BA-4A52-9509-BB3F0B1228FD}" type="presParOf" srcId="{5A8777F8-99FC-4FA1-8772-8FBAC4462D98}" destId="{BAAB731A-B2FB-44C3-8A81-FCE58897E278}" srcOrd="2" destOrd="0" presId="urn:microsoft.com/office/officeart/2005/8/layout/list1"/>
    <dgm:cxn modelId="{6DB04F2A-B88B-4D13-81B0-E542D40F3BAE}" type="presParOf" srcId="{5A8777F8-99FC-4FA1-8772-8FBAC4462D98}" destId="{7D1A1883-6835-4A62-B80C-B5EDD9F50B23}" srcOrd="3" destOrd="0" presId="urn:microsoft.com/office/officeart/2005/8/layout/list1"/>
    <dgm:cxn modelId="{8E011904-F24E-4742-9DA2-15D3A1FC004E}" type="presParOf" srcId="{5A8777F8-99FC-4FA1-8772-8FBAC4462D98}" destId="{CE27661C-8D2C-4D04-8E8B-E4EECAED3360}" srcOrd="4" destOrd="0" presId="urn:microsoft.com/office/officeart/2005/8/layout/list1"/>
    <dgm:cxn modelId="{6D9C2EFD-8086-4205-BDE2-195F5BB655FD}" type="presParOf" srcId="{CE27661C-8D2C-4D04-8E8B-E4EECAED3360}" destId="{0D9B13FF-F5B6-4F80-8984-DAC76630937D}" srcOrd="0" destOrd="0" presId="urn:microsoft.com/office/officeart/2005/8/layout/list1"/>
    <dgm:cxn modelId="{0DD08B9D-057F-4178-A498-81EAACD91F6F}" type="presParOf" srcId="{CE27661C-8D2C-4D04-8E8B-E4EECAED3360}" destId="{FF98CA5D-D7D8-48F1-B017-C9E30FC2146C}" srcOrd="1" destOrd="0" presId="urn:microsoft.com/office/officeart/2005/8/layout/list1"/>
    <dgm:cxn modelId="{F7CF3575-2370-4537-8004-99EFAC052E46}" type="presParOf" srcId="{5A8777F8-99FC-4FA1-8772-8FBAC4462D98}" destId="{2081B7EA-F854-4728-AB1E-34515CB5215F}" srcOrd="5" destOrd="0" presId="urn:microsoft.com/office/officeart/2005/8/layout/list1"/>
    <dgm:cxn modelId="{24C7734C-FAB9-4FFD-8B56-D1258F0F65AA}" type="presParOf" srcId="{5A8777F8-99FC-4FA1-8772-8FBAC4462D98}" destId="{5CC43BF0-5E0C-4FF7-954E-805A2A7FF8DD}" srcOrd="6" destOrd="0" presId="urn:microsoft.com/office/officeart/2005/8/layout/list1"/>
    <dgm:cxn modelId="{B6751ED3-54D1-4827-A2C9-1B9BF77A54EE}" type="presParOf" srcId="{5A8777F8-99FC-4FA1-8772-8FBAC4462D98}" destId="{AC7742FB-6A77-4294-AF54-3BCFBD18B2BE}" srcOrd="7" destOrd="0" presId="urn:microsoft.com/office/officeart/2005/8/layout/list1"/>
    <dgm:cxn modelId="{2907B006-D2C4-4F01-BD0C-1988F7619559}" type="presParOf" srcId="{5A8777F8-99FC-4FA1-8772-8FBAC4462D98}" destId="{D8A91BF5-2139-493F-BC5F-3A7243F91FE8}" srcOrd="8" destOrd="0" presId="urn:microsoft.com/office/officeart/2005/8/layout/list1"/>
    <dgm:cxn modelId="{4621EFDE-B969-4615-8008-3E8451552766}" type="presParOf" srcId="{D8A91BF5-2139-493F-BC5F-3A7243F91FE8}" destId="{103A8163-CF8A-4B9A-A08E-5557340FB7AD}" srcOrd="0" destOrd="0" presId="urn:microsoft.com/office/officeart/2005/8/layout/list1"/>
    <dgm:cxn modelId="{74965446-B61B-489F-AA61-471A1E4742A2}" type="presParOf" srcId="{D8A91BF5-2139-493F-BC5F-3A7243F91FE8}" destId="{EA9B1E1E-3E94-4266-8358-93251639AE2B}" srcOrd="1" destOrd="0" presId="urn:microsoft.com/office/officeart/2005/8/layout/list1"/>
    <dgm:cxn modelId="{5F5FF316-C269-4AF5-9C21-E9F53B7A8B38}" type="presParOf" srcId="{5A8777F8-99FC-4FA1-8772-8FBAC4462D98}" destId="{D31DC28B-648E-4AB7-9C12-E572148B96EA}" srcOrd="9" destOrd="0" presId="urn:microsoft.com/office/officeart/2005/8/layout/list1"/>
    <dgm:cxn modelId="{08FBD50B-6B70-42B1-876A-7190D83EAED7}" type="presParOf" srcId="{5A8777F8-99FC-4FA1-8772-8FBAC4462D98}" destId="{01829D49-BCCC-4C6B-AA88-8D654D099032}" srcOrd="10" destOrd="0" presId="urn:microsoft.com/office/officeart/2005/8/layout/list1"/>
    <dgm:cxn modelId="{8830E77F-F103-4958-B641-30354DBF04E9}" type="presParOf" srcId="{5A8777F8-99FC-4FA1-8772-8FBAC4462D98}" destId="{BB13B1BE-9F0C-4655-A00D-7D822586234B}" srcOrd="11" destOrd="0" presId="urn:microsoft.com/office/officeart/2005/8/layout/list1"/>
    <dgm:cxn modelId="{D010DAD5-6D16-4D49-BCFF-7AC48FD311B0}" type="presParOf" srcId="{5A8777F8-99FC-4FA1-8772-8FBAC4462D98}" destId="{CD09CE34-4CA7-4779-82B6-A4793665B23A}" srcOrd="12" destOrd="0" presId="urn:microsoft.com/office/officeart/2005/8/layout/list1"/>
    <dgm:cxn modelId="{1B2520F9-BBCA-4301-94D8-34641E158A1E}" type="presParOf" srcId="{CD09CE34-4CA7-4779-82B6-A4793665B23A}" destId="{15DE8416-BA28-4D18-9083-05BDF7554015}" srcOrd="0" destOrd="0" presId="urn:microsoft.com/office/officeart/2005/8/layout/list1"/>
    <dgm:cxn modelId="{91F259CF-9EB5-4194-9175-3679E8FA8316}" type="presParOf" srcId="{CD09CE34-4CA7-4779-82B6-A4793665B23A}" destId="{8CEE11BE-5680-4F48-97B2-5A05B77BD2B0}" srcOrd="1" destOrd="0" presId="urn:microsoft.com/office/officeart/2005/8/layout/list1"/>
    <dgm:cxn modelId="{737A829C-75A5-4464-9DD8-F53F14B0BE66}" type="presParOf" srcId="{5A8777F8-99FC-4FA1-8772-8FBAC4462D98}" destId="{8B62D4E7-4AA6-4C8B-AF0A-F6574E3DAC3E}" srcOrd="13" destOrd="0" presId="urn:microsoft.com/office/officeart/2005/8/layout/list1"/>
    <dgm:cxn modelId="{0DEB1AD0-FCF9-482F-BFC0-D3CB0D658E0A}" type="presParOf" srcId="{5A8777F8-99FC-4FA1-8772-8FBAC4462D98}" destId="{22DF7AA3-53B2-4144-ADD6-685604F3DA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464AA3-A7BE-41E0-84EE-464C18397875}" type="doc">
      <dgm:prSet loTypeId="urn:microsoft.com/office/officeart/2005/8/layout/chevron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E3418BC-902E-403D-8481-32B3347BE25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2779811-5AA2-4F62-BCD0-CB07A81BDA88}" type="parTrans" cxnId="{6DA15C76-CA14-4A25-AA20-928B3D531C6B}">
      <dgm:prSet/>
      <dgm:spPr/>
      <dgm:t>
        <a:bodyPr/>
        <a:lstStyle/>
        <a:p>
          <a:endParaRPr lang="en-US"/>
        </a:p>
      </dgm:t>
    </dgm:pt>
    <dgm:pt modelId="{919223B1-78B2-436E-98FC-804B6F482E7D}" type="sibTrans" cxnId="{6DA15C76-CA14-4A25-AA20-928B3D531C6B}">
      <dgm:prSet/>
      <dgm:spPr/>
      <dgm:t>
        <a:bodyPr/>
        <a:lstStyle/>
        <a:p>
          <a:endParaRPr lang="en-US"/>
        </a:p>
      </dgm:t>
    </dgm:pt>
    <dgm:pt modelId="{4827872A-A262-48C7-BE68-1564DEE3868D}">
      <dgm:prSet phldrT="[Text]" custT="1"/>
      <dgm:spPr/>
      <dgm:t>
        <a:bodyPr/>
        <a:lstStyle/>
        <a:p>
          <a:r>
            <a:rPr lang="en-US" sz="2000" dirty="0" smtClean="0"/>
            <a:t>To support ELOKA’s needs, NSIDC implement an instance of </a:t>
          </a:r>
          <a:r>
            <a:rPr lang="en-US" sz="2000" b="1" dirty="0" smtClean="0">
              <a:solidFill>
                <a:srgbClr val="FF9300"/>
              </a:solidFill>
            </a:rPr>
            <a:t>The Data Conservancy </a:t>
          </a:r>
          <a:r>
            <a:rPr lang="en-US" sz="2000" dirty="0" smtClean="0"/>
            <a:t>solution. </a:t>
          </a:r>
          <a:endParaRPr lang="en-US" sz="2000" dirty="0"/>
        </a:p>
      </dgm:t>
    </dgm:pt>
    <dgm:pt modelId="{D7529D23-6062-4B70-902F-C43C772C8B11}" type="parTrans" cxnId="{C113F37F-940C-464B-8E76-DBB909E6C94D}">
      <dgm:prSet/>
      <dgm:spPr/>
      <dgm:t>
        <a:bodyPr/>
        <a:lstStyle/>
        <a:p>
          <a:endParaRPr lang="en-US"/>
        </a:p>
      </dgm:t>
    </dgm:pt>
    <dgm:pt modelId="{8C5CDA9C-8362-493A-BFD6-6A60193D047D}" type="sibTrans" cxnId="{C113F37F-940C-464B-8E76-DBB909E6C94D}">
      <dgm:prSet/>
      <dgm:spPr/>
      <dgm:t>
        <a:bodyPr/>
        <a:lstStyle/>
        <a:p>
          <a:endParaRPr lang="en-US"/>
        </a:p>
      </dgm:t>
    </dgm:pt>
    <dgm:pt modelId="{C0144641-0132-42D1-B1A2-93702C22A96A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615CBB19-6A7E-40C5-8955-53EDCB36C5D5}" type="parTrans" cxnId="{E0EF66BB-192C-4F73-84AA-43EB537D43C8}">
      <dgm:prSet/>
      <dgm:spPr/>
      <dgm:t>
        <a:bodyPr/>
        <a:lstStyle/>
        <a:p>
          <a:endParaRPr lang="en-US"/>
        </a:p>
      </dgm:t>
    </dgm:pt>
    <dgm:pt modelId="{0588C101-AFAC-485E-97C7-E20F6E05AA58}" type="sibTrans" cxnId="{E0EF66BB-192C-4F73-84AA-43EB537D43C8}">
      <dgm:prSet/>
      <dgm:spPr/>
      <dgm:t>
        <a:bodyPr/>
        <a:lstStyle/>
        <a:p>
          <a:endParaRPr lang="en-US"/>
        </a:p>
      </dgm:t>
    </dgm:pt>
    <dgm:pt modelId="{066B9C4D-8773-4382-AD0E-088218DF915A}">
      <dgm:prSet phldrT="[Text]" custT="1"/>
      <dgm:spPr/>
      <dgm:t>
        <a:bodyPr/>
        <a:lstStyle/>
        <a:p>
          <a:r>
            <a:rPr lang="en-US" sz="2000" dirty="0" smtClean="0"/>
            <a:t>Those skilled curators of NSIDC also need relevant </a:t>
          </a:r>
          <a:r>
            <a:rPr lang="en-US" sz="2000" b="1" dirty="0" smtClean="0">
              <a:solidFill>
                <a:srgbClr val="FF9300"/>
              </a:solidFill>
            </a:rPr>
            <a:t>technologies and tools</a:t>
          </a:r>
          <a:r>
            <a:rPr lang="en-US" sz="2000" dirty="0" smtClean="0"/>
            <a:t>. </a:t>
          </a:r>
          <a:endParaRPr lang="en-US" sz="2000" dirty="0"/>
        </a:p>
      </dgm:t>
    </dgm:pt>
    <dgm:pt modelId="{13FF0EF9-627B-4963-A057-D6591ED9B742}" type="parTrans" cxnId="{AE705904-E080-4DE2-B819-3988C91E01AB}">
      <dgm:prSet/>
      <dgm:spPr/>
      <dgm:t>
        <a:bodyPr/>
        <a:lstStyle/>
        <a:p>
          <a:endParaRPr lang="en-US"/>
        </a:p>
      </dgm:t>
    </dgm:pt>
    <dgm:pt modelId="{27173021-7D4D-4C82-A58F-1562E5A52B39}" type="sibTrans" cxnId="{AE705904-E080-4DE2-B819-3988C91E01AB}">
      <dgm:prSet/>
      <dgm:spPr/>
      <dgm:t>
        <a:bodyPr/>
        <a:lstStyle/>
        <a:p>
          <a:endParaRPr lang="en-US"/>
        </a:p>
      </dgm:t>
    </dgm:pt>
    <dgm:pt modelId="{462962A1-A912-434E-BF8D-61D5BAF0D3B6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77D1D439-223C-43B4-B0F1-4E4711C0BEBD}" type="parTrans" cxnId="{96CEE78A-18B8-46F7-AE5D-DABFBED409BD}">
      <dgm:prSet/>
      <dgm:spPr/>
      <dgm:t>
        <a:bodyPr/>
        <a:lstStyle/>
        <a:p>
          <a:endParaRPr lang="en-US"/>
        </a:p>
      </dgm:t>
    </dgm:pt>
    <dgm:pt modelId="{AF03F52A-4DCE-4D87-9DAF-2193CAC010B4}" type="sibTrans" cxnId="{96CEE78A-18B8-46F7-AE5D-DABFBED409BD}">
      <dgm:prSet/>
      <dgm:spPr/>
      <dgm:t>
        <a:bodyPr/>
        <a:lstStyle/>
        <a:p>
          <a:endParaRPr lang="en-US"/>
        </a:p>
      </dgm:t>
    </dgm:pt>
    <dgm:pt modelId="{F6611738-5CA0-406E-AA84-3FBF93118B12}">
      <dgm:prSet phldrT="[Text]" custT="1"/>
      <dgm:spPr/>
      <dgm:t>
        <a:bodyPr/>
        <a:lstStyle/>
        <a:p>
          <a:r>
            <a:rPr lang="en-US" sz="2000" dirty="0" smtClean="0"/>
            <a:t>Curators can add value by </a:t>
          </a:r>
          <a:r>
            <a:rPr lang="en-US" sz="2000" b="1" dirty="0" smtClean="0">
              <a:solidFill>
                <a:srgbClr val="FF9300"/>
              </a:solidFill>
            </a:rPr>
            <a:t>recognizing</a:t>
          </a:r>
          <a:r>
            <a:rPr lang="en-US" sz="2000" dirty="0" smtClean="0"/>
            <a:t>, for example that a hunting community’s knowledge of sea ice conditions for travel may also be useful to a climate scientist’s interest in sea ice conditions as a climate indicator. </a:t>
          </a:r>
          <a:endParaRPr lang="en-US" sz="2000" dirty="0"/>
        </a:p>
      </dgm:t>
    </dgm:pt>
    <dgm:pt modelId="{1F1A4C1A-2C26-45B5-BA60-0FFDA7DF7421}" type="parTrans" cxnId="{CE40536F-9853-4D49-9C77-4F426AAF40AC}">
      <dgm:prSet/>
      <dgm:spPr/>
      <dgm:t>
        <a:bodyPr/>
        <a:lstStyle/>
        <a:p>
          <a:endParaRPr lang="en-US"/>
        </a:p>
      </dgm:t>
    </dgm:pt>
    <dgm:pt modelId="{185D5BB7-AA09-4F4F-BEF8-E11071A5421A}" type="sibTrans" cxnId="{CE40536F-9853-4D49-9C77-4F426AAF40AC}">
      <dgm:prSet/>
      <dgm:spPr/>
      <dgm:t>
        <a:bodyPr/>
        <a:lstStyle/>
        <a:p>
          <a:endParaRPr lang="en-US"/>
        </a:p>
      </dgm:t>
    </dgm:pt>
    <dgm:pt modelId="{F43C4D9D-01AF-4DFB-9227-4C92ED979080}">
      <dgm:prSet phldrT="[Text]" custT="1"/>
      <dgm:spPr/>
      <dgm:t>
        <a:bodyPr/>
        <a:lstStyle/>
        <a:p>
          <a:r>
            <a:rPr lang="en-US" sz="2000" dirty="0" smtClean="0"/>
            <a:t>The implementation includes </a:t>
          </a:r>
          <a:r>
            <a:rPr lang="en-US" sz="2000" b="1" dirty="0" smtClean="0">
              <a:solidFill>
                <a:srgbClr val="FF9300"/>
              </a:solidFill>
            </a:rPr>
            <a:t>both technical tools and organizational services </a:t>
          </a:r>
          <a:r>
            <a:rPr lang="en-US" sz="2000" dirty="0" smtClean="0"/>
            <a:t>for data collection, curation, management, storage, preservation, and sharing.</a:t>
          </a:r>
          <a:endParaRPr lang="en-US" sz="2000" dirty="0"/>
        </a:p>
      </dgm:t>
    </dgm:pt>
    <dgm:pt modelId="{76E8C55A-6DB0-4477-8A86-A7B6904F82A3}" type="parTrans" cxnId="{7948BB04-5A58-4670-9C4B-D67C58EA1C0E}">
      <dgm:prSet/>
      <dgm:spPr/>
      <dgm:t>
        <a:bodyPr/>
        <a:lstStyle/>
        <a:p>
          <a:endParaRPr lang="en-US"/>
        </a:p>
      </dgm:t>
    </dgm:pt>
    <dgm:pt modelId="{B04C060A-ADA7-4781-9DFB-3278982C25D8}" type="sibTrans" cxnId="{7948BB04-5A58-4670-9C4B-D67C58EA1C0E}">
      <dgm:prSet/>
      <dgm:spPr/>
      <dgm:t>
        <a:bodyPr/>
        <a:lstStyle/>
        <a:p>
          <a:endParaRPr lang="en-US"/>
        </a:p>
      </dgm:t>
    </dgm:pt>
    <dgm:pt modelId="{5FB7BD02-4CEE-47CD-920C-20DF2636AF91}">
      <dgm:prSet phldrT="[Text]" custT="1"/>
      <dgm:spPr/>
      <dgm:t>
        <a:bodyPr/>
        <a:lstStyle/>
        <a:p>
          <a:r>
            <a:rPr lang="en-US" sz="2000" dirty="0" smtClean="0"/>
            <a:t>For example, a </a:t>
          </a:r>
          <a:r>
            <a:rPr lang="en-US" sz="2000" b="1" dirty="0" smtClean="0">
              <a:solidFill>
                <a:srgbClr val="FF9300"/>
              </a:solidFill>
            </a:rPr>
            <a:t>data curation system</a:t>
          </a:r>
          <a:r>
            <a:rPr lang="en-US" sz="2000" dirty="0" smtClean="0"/>
            <a:t> helps curators keep watch on the status of holdings, ensuring that objects are not deteriorating and that data remain uncorrupted.</a:t>
          </a:r>
          <a:endParaRPr lang="en-US" sz="2000" dirty="0"/>
        </a:p>
      </dgm:t>
    </dgm:pt>
    <dgm:pt modelId="{4DFFBEFE-A7D9-4D64-9050-50EE5D1D57C3}" type="parTrans" cxnId="{005256D8-8EBF-4137-A5DB-FC9984B20B35}">
      <dgm:prSet/>
      <dgm:spPr/>
      <dgm:t>
        <a:bodyPr/>
        <a:lstStyle/>
        <a:p>
          <a:endParaRPr lang="en-US"/>
        </a:p>
      </dgm:t>
    </dgm:pt>
    <dgm:pt modelId="{D3CAA98D-B0DF-450C-9C2D-BC17D4D1C8EF}" type="sibTrans" cxnId="{005256D8-8EBF-4137-A5DB-FC9984B20B35}">
      <dgm:prSet/>
      <dgm:spPr/>
      <dgm:t>
        <a:bodyPr/>
        <a:lstStyle/>
        <a:p>
          <a:endParaRPr lang="en-US"/>
        </a:p>
      </dgm:t>
    </dgm:pt>
    <dgm:pt modelId="{AA037E25-2FA0-4A10-937E-5F4610D8628A}">
      <dgm:prSet phldrT="[Text]" custT="1"/>
      <dgm:spPr/>
      <dgm:t>
        <a:bodyPr/>
        <a:lstStyle/>
        <a:p>
          <a:r>
            <a:rPr lang="en-US" sz="2000" dirty="0" smtClean="0"/>
            <a:t>Tools to </a:t>
          </a:r>
          <a:r>
            <a:rPr lang="en-US" sz="2000" b="1" dirty="0" smtClean="0">
              <a:solidFill>
                <a:srgbClr val="FF9300"/>
              </a:solidFill>
            </a:rPr>
            <a:t>support cross-cutting queries </a:t>
          </a:r>
          <a:r>
            <a:rPr lang="en-US" sz="2000" dirty="0" smtClean="0"/>
            <a:t>can add value by enhancing usability and accessibility of information.</a:t>
          </a:r>
          <a:endParaRPr lang="en-US" sz="2000" dirty="0"/>
        </a:p>
      </dgm:t>
    </dgm:pt>
    <dgm:pt modelId="{C5B8D18B-DDEF-459E-8070-36C46FD203FC}" type="parTrans" cxnId="{F9EE48D6-C5CC-47EF-A5BB-6CFDDF466BEE}">
      <dgm:prSet/>
      <dgm:spPr/>
      <dgm:t>
        <a:bodyPr/>
        <a:lstStyle/>
        <a:p>
          <a:endParaRPr lang="en-US"/>
        </a:p>
      </dgm:t>
    </dgm:pt>
    <dgm:pt modelId="{F90A56F1-2EB1-4CE9-BE48-5E57DB1447B1}" type="sibTrans" cxnId="{F9EE48D6-C5CC-47EF-A5BB-6CFDDF466BEE}">
      <dgm:prSet/>
      <dgm:spPr/>
      <dgm:t>
        <a:bodyPr/>
        <a:lstStyle/>
        <a:p>
          <a:endParaRPr lang="en-US"/>
        </a:p>
      </dgm:t>
    </dgm:pt>
    <dgm:pt modelId="{61C82C60-00B7-486F-B5C5-11EEC373B04A}" type="pres">
      <dgm:prSet presAssocID="{A1464AA3-A7BE-41E0-84EE-464C1839787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1CC560-845F-419D-95D6-48AFF7B3D76B}" type="pres">
      <dgm:prSet presAssocID="{0E3418BC-902E-403D-8481-32B3347BE25C}" presName="composite" presStyleCnt="0"/>
      <dgm:spPr/>
    </dgm:pt>
    <dgm:pt modelId="{F4F7B9DD-7717-49A8-A9B0-39BAF8FCB7CB}" type="pres">
      <dgm:prSet presAssocID="{0E3418BC-902E-403D-8481-32B3347BE25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7D072-1DE2-4EB5-9B0D-36A2C3E87CDC}" type="pres">
      <dgm:prSet presAssocID="{0E3418BC-902E-403D-8481-32B3347BE25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9CF40-DF77-4F3F-BEE9-59C7BCA62E5F}" type="pres">
      <dgm:prSet presAssocID="{919223B1-78B2-436E-98FC-804B6F482E7D}" presName="sp" presStyleCnt="0"/>
      <dgm:spPr/>
    </dgm:pt>
    <dgm:pt modelId="{62E391D9-CD2F-412B-885A-51B0A295F325}" type="pres">
      <dgm:prSet presAssocID="{C0144641-0132-42D1-B1A2-93702C22A96A}" presName="composite" presStyleCnt="0"/>
      <dgm:spPr/>
    </dgm:pt>
    <dgm:pt modelId="{44358DDC-1C21-40C7-A3CB-0FF406BAF95C}" type="pres">
      <dgm:prSet presAssocID="{C0144641-0132-42D1-B1A2-93702C22A96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86CC1-3FC8-410B-9553-54946D54BF49}" type="pres">
      <dgm:prSet presAssocID="{C0144641-0132-42D1-B1A2-93702C22A96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88AF4-56C5-4755-9181-DBA65F66A5E4}" type="pres">
      <dgm:prSet presAssocID="{0588C101-AFAC-485E-97C7-E20F6E05AA58}" presName="sp" presStyleCnt="0"/>
      <dgm:spPr/>
    </dgm:pt>
    <dgm:pt modelId="{7FC648CD-567A-43F6-B40C-74EC22CAAD66}" type="pres">
      <dgm:prSet presAssocID="{462962A1-A912-434E-BF8D-61D5BAF0D3B6}" presName="composite" presStyleCnt="0"/>
      <dgm:spPr/>
    </dgm:pt>
    <dgm:pt modelId="{C9B7F470-2587-420A-8C54-55C242F44961}" type="pres">
      <dgm:prSet presAssocID="{462962A1-A912-434E-BF8D-61D5BAF0D3B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9F0D-8688-48B9-8AA6-3D581373F67F}" type="pres">
      <dgm:prSet presAssocID="{462962A1-A912-434E-BF8D-61D5BAF0D3B6}" presName="descendantText" presStyleLbl="alignAcc1" presStyleIdx="2" presStyleCnt="3" custScaleY="145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705904-E080-4DE2-B819-3988C91E01AB}" srcId="{C0144641-0132-42D1-B1A2-93702C22A96A}" destId="{066B9C4D-8773-4382-AD0E-088218DF915A}" srcOrd="0" destOrd="0" parTransId="{13FF0EF9-627B-4963-A057-D6591ED9B742}" sibTransId="{27173021-7D4D-4C82-A58F-1562E5A52B39}"/>
    <dgm:cxn modelId="{22671320-B532-4103-BDE7-CF079716DB19}" type="presOf" srcId="{462962A1-A912-434E-BF8D-61D5BAF0D3B6}" destId="{C9B7F470-2587-420A-8C54-55C242F44961}" srcOrd="0" destOrd="0" presId="urn:microsoft.com/office/officeart/2005/8/layout/chevron2"/>
    <dgm:cxn modelId="{6DA15C76-CA14-4A25-AA20-928B3D531C6B}" srcId="{A1464AA3-A7BE-41E0-84EE-464C18397875}" destId="{0E3418BC-902E-403D-8481-32B3347BE25C}" srcOrd="0" destOrd="0" parTransId="{A2779811-5AA2-4F62-BCD0-CB07A81BDA88}" sibTransId="{919223B1-78B2-436E-98FC-804B6F482E7D}"/>
    <dgm:cxn modelId="{E0EF66BB-192C-4F73-84AA-43EB537D43C8}" srcId="{A1464AA3-A7BE-41E0-84EE-464C18397875}" destId="{C0144641-0132-42D1-B1A2-93702C22A96A}" srcOrd="1" destOrd="0" parTransId="{615CBB19-6A7E-40C5-8955-53EDCB36C5D5}" sibTransId="{0588C101-AFAC-485E-97C7-E20F6E05AA58}"/>
    <dgm:cxn modelId="{895D9224-E7AA-4AA5-BAC7-917B3022D605}" type="presOf" srcId="{5FB7BD02-4CEE-47CD-920C-20DF2636AF91}" destId="{85E86CC1-3FC8-410B-9553-54946D54BF49}" srcOrd="0" destOrd="1" presId="urn:microsoft.com/office/officeart/2005/8/layout/chevron2"/>
    <dgm:cxn modelId="{C0206777-F546-4187-A6E7-7DA678418798}" type="presOf" srcId="{F43C4D9D-01AF-4DFB-9227-4C92ED979080}" destId="{C9C7D072-1DE2-4EB5-9B0D-36A2C3E87CDC}" srcOrd="0" destOrd="1" presId="urn:microsoft.com/office/officeart/2005/8/layout/chevron2"/>
    <dgm:cxn modelId="{14DDC241-3EDC-43A5-8BC9-B296F23B63C8}" type="presOf" srcId="{F6611738-5CA0-406E-AA84-3FBF93118B12}" destId="{61119F0D-8688-48B9-8AA6-3D581373F67F}" srcOrd="0" destOrd="0" presId="urn:microsoft.com/office/officeart/2005/8/layout/chevron2"/>
    <dgm:cxn modelId="{CE40536F-9853-4D49-9C77-4F426AAF40AC}" srcId="{462962A1-A912-434E-BF8D-61D5BAF0D3B6}" destId="{F6611738-5CA0-406E-AA84-3FBF93118B12}" srcOrd="0" destOrd="0" parTransId="{1F1A4C1A-2C26-45B5-BA60-0FFDA7DF7421}" sibTransId="{185D5BB7-AA09-4F4F-BEF8-E11071A5421A}"/>
    <dgm:cxn modelId="{241A9AFA-82BB-46C0-A1F8-3C4A8AA6F3FD}" type="presOf" srcId="{C0144641-0132-42D1-B1A2-93702C22A96A}" destId="{44358DDC-1C21-40C7-A3CB-0FF406BAF95C}" srcOrd="0" destOrd="0" presId="urn:microsoft.com/office/officeart/2005/8/layout/chevron2"/>
    <dgm:cxn modelId="{FCCB91B4-DE7E-4764-B210-17B87F2637C4}" type="presOf" srcId="{A1464AA3-A7BE-41E0-84EE-464C18397875}" destId="{61C82C60-00B7-486F-B5C5-11EEC373B04A}" srcOrd="0" destOrd="0" presId="urn:microsoft.com/office/officeart/2005/8/layout/chevron2"/>
    <dgm:cxn modelId="{F9EE48D6-C5CC-47EF-A5BB-6CFDDF466BEE}" srcId="{462962A1-A912-434E-BF8D-61D5BAF0D3B6}" destId="{AA037E25-2FA0-4A10-937E-5F4610D8628A}" srcOrd="1" destOrd="0" parTransId="{C5B8D18B-DDEF-459E-8070-36C46FD203FC}" sibTransId="{F90A56F1-2EB1-4CE9-BE48-5E57DB1447B1}"/>
    <dgm:cxn modelId="{C113F37F-940C-464B-8E76-DBB909E6C94D}" srcId="{0E3418BC-902E-403D-8481-32B3347BE25C}" destId="{4827872A-A262-48C7-BE68-1564DEE3868D}" srcOrd="0" destOrd="0" parTransId="{D7529D23-6062-4B70-902F-C43C772C8B11}" sibTransId="{8C5CDA9C-8362-493A-BFD6-6A60193D047D}"/>
    <dgm:cxn modelId="{5EA9D2B1-80D9-48D1-950A-DA255973A674}" type="presOf" srcId="{AA037E25-2FA0-4A10-937E-5F4610D8628A}" destId="{61119F0D-8688-48B9-8AA6-3D581373F67F}" srcOrd="0" destOrd="1" presId="urn:microsoft.com/office/officeart/2005/8/layout/chevron2"/>
    <dgm:cxn modelId="{7948BB04-5A58-4670-9C4B-D67C58EA1C0E}" srcId="{0E3418BC-902E-403D-8481-32B3347BE25C}" destId="{F43C4D9D-01AF-4DFB-9227-4C92ED979080}" srcOrd="1" destOrd="0" parTransId="{76E8C55A-6DB0-4477-8A86-A7B6904F82A3}" sibTransId="{B04C060A-ADA7-4781-9DFB-3278982C25D8}"/>
    <dgm:cxn modelId="{005256D8-8EBF-4137-A5DB-FC9984B20B35}" srcId="{C0144641-0132-42D1-B1A2-93702C22A96A}" destId="{5FB7BD02-4CEE-47CD-920C-20DF2636AF91}" srcOrd="1" destOrd="0" parTransId="{4DFFBEFE-A7D9-4D64-9050-50EE5D1D57C3}" sibTransId="{D3CAA98D-B0DF-450C-9C2D-BC17D4D1C8EF}"/>
    <dgm:cxn modelId="{963415CB-A83C-4289-AEEC-7393AEA0B20F}" type="presOf" srcId="{0E3418BC-902E-403D-8481-32B3347BE25C}" destId="{F4F7B9DD-7717-49A8-A9B0-39BAF8FCB7CB}" srcOrd="0" destOrd="0" presId="urn:microsoft.com/office/officeart/2005/8/layout/chevron2"/>
    <dgm:cxn modelId="{DC56C29C-2705-4F78-818B-32F1714FB7EB}" type="presOf" srcId="{4827872A-A262-48C7-BE68-1564DEE3868D}" destId="{C9C7D072-1DE2-4EB5-9B0D-36A2C3E87CDC}" srcOrd="0" destOrd="0" presId="urn:microsoft.com/office/officeart/2005/8/layout/chevron2"/>
    <dgm:cxn modelId="{96CEE78A-18B8-46F7-AE5D-DABFBED409BD}" srcId="{A1464AA3-A7BE-41E0-84EE-464C18397875}" destId="{462962A1-A912-434E-BF8D-61D5BAF0D3B6}" srcOrd="2" destOrd="0" parTransId="{77D1D439-223C-43B4-B0F1-4E4711C0BEBD}" sibTransId="{AF03F52A-4DCE-4D87-9DAF-2193CAC010B4}"/>
    <dgm:cxn modelId="{B0880915-9A44-4603-8ED9-DC96B9546E2B}" type="presOf" srcId="{066B9C4D-8773-4382-AD0E-088218DF915A}" destId="{85E86CC1-3FC8-410B-9553-54946D54BF49}" srcOrd="0" destOrd="0" presId="urn:microsoft.com/office/officeart/2005/8/layout/chevron2"/>
    <dgm:cxn modelId="{523318AF-039F-47A4-9B5E-95521B3D2AAD}" type="presParOf" srcId="{61C82C60-00B7-486F-B5C5-11EEC373B04A}" destId="{1F1CC560-845F-419D-95D6-48AFF7B3D76B}" srcOrd="0" destOrd="0" presId="urn:microsoft.com/office/officeart/2005/8/layout/chevron2"/>
    <dgm:cxn modelId="{4647CDCF-1086-4F59-A38F-8A15DC2E4CA7}" type="presParOf" srcId="{1F1CC560-845F-419D-95D6-48AFF7B3D76B}" destId="{F4F7B9DD-7717-49A8-A9B0-39BAF8FCB7CB}" srcOrd="0" destOrd="0" presId="urn:microsoft.com/office/officeart/2005/8/layout/chevron2"/>
    <dgm:cxn modelId="{BCFA06DD-478C-4E7B-A2DE-EDF937949988}" type="presParOf" srcId="{1F1CC560-845F-419D-95D6-48AFF7B3D76B}" destId="{C9C7D072-1DE2-4EB5-9B0D-36A2C3E87CDC}" srcOrd="1" destOrd="0" presId="urn:microsoft.com/office/officeart/2005/8/layout/chevron2"/>
    <dgm:cxn modelId="{1539519F-320C-4E7C-8893-1C08388B3F87}" type="presParOf" srcId="{61C82C60-00B7-486F-B5C5-11EEC373B04A}" destId="{DC79CF40-DF77-4F3F-BEE9-59C7BCA62E5F}" srcOrd="1" destOrd="0" presId="urn:microsoft.com/office/officeart/2005/8/layout/chevron2"/>
    <dgm:cxn modelId="{FF39948D-6948-483A-AA58-3EC51A79C64A}" type="presParOf" srcId="{61C82C60-00B7-486F-B5C5-11EEC373B04A}" destId="{62E391D9-CD2F-412B-885A-51B0A295F325}" srcOrd="2" destOrd="0" presId="urn:microsoft.com/office/officeart/2005/8/layout/chevron2"/>
    <dgm:cxn modelId="{CF066794-F781-40F8-BA93-391F3961F344}" type="presParOf" srcId="{62E391D9-CD2F-412B-885A-51B0A295F325}" destId="{44358DDC-1C21-40C7-A3CB-0FF406BAF95C}" srcOrd="0" destOrd="0" presId="urn:microsoft.com/office/officeart/2005/8/layout/chevron2"/>
    <dgm:cxn modelId="{327B9D41-80A1-4217-8A8F-5C0794A6C23A}" type="presParOf" srcId="{62E391D9-CD2F-412B-885A-51B0A295F325}" destId="{85E86CC1-3FC8-410B-9553-54946D54BF49}" srcOrd="1" destOrd="0" presId="urn:microsoft.com/office/officeart/2005/8/layout/chevron2"/>
    <dgm:cxn modelId="{BA2A89B9-23E9-454E-86C4-92212EA78C78}" type="presParOf" srcId="{61C82C60-00B7-486F-B5C5-11EEC373B04A}" destId="{F0A88AF4-56C5-4755-9181-DBA65F66A5E4}" srcOrd="3" destOrd="0" presId="urn:microsoft.com/office/officeart/2005/8/layout/chevron2"/>
    <dgm:cxn modelId="{067A65D9-2978-4186-B22A-531AF819B8B3}" type="presParOf" srcId="{61C82C60-00B7-486F-B5C5-11EEC373B04A}" destId="{7FC648CD-567A-43F6-B40C-74EC22CAAD66}" srcOrd="4" destOrd="0" presId="urn:microsoft.com/office/officeart/2005/8/layout/chevron2"/>
    <dgm:cxn modelId="{1ACAC8CF-8E05-48E8-9DA5-3E60FE82CE74}" type="presParOf" srcId="{7FC648CD-567A-43F6-B40C-74EC22CAAD66}" destId="{C9B7F470-2587-420A-8C54-55C242F44961}" srcOrd="0" destOrd="0" presId="urn:microsoft.com/office/officeart/2005/8/layout/chevron2"/>
    <dgm:cxn modelId="{9FF7D6ED-0A35-487F-ABF8-C093C2C4BEEB}" type="presParOf" srcId="{7FC648CD-567A-43F6-B40C-74EC22CAAD66}" destId="{61119F0D-8688-48B9-8AA6-3D581373F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46DA3-74E4-461D-9BA8-6978BE08BDA3}">
      <dsp:nvSpPr>
        <dsp:cNvPr id="0" name=""/>
        <dsp:cNvSpPr/>
      </dsp:nvSpPr>
      <dsp:spPr>
        <a:xfrm>
          <a:off x="577" y="848422"/>
          <a:ext cx="3473700" cy="5288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Observations of environment</a:t>
          </a:r>
          <a:endParaRPr lang="en-US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6395" y="874240"/>
        <a:ext cx="3422064" cy="477249"/>
      </dsp:txXfrm>
    </dsp:sp>
    <dsp:sp modelId="{027CECEC-9EA7-4CB9-B442-FA188913B580}">
      <dsp:nvSpPr>
        <dsp:cNvPr id="0" name=""/>
        <dsp:cNvSpPr/>
      </dsp:nvSpPr>
      <dsp:spPr>
        <a:xfrm>
          <a:off x="1584050" y="1420254"/>
          <a:ext cx="306753" cy="306753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24710" y="1537556"/>
        <a:ext cx="225433" cy="72149"/>
      </dsp:txXfrm>
    </dsp:sp>
    <dsp:sp modelId="{ECAFA5A0-4804-48EE-93E5-235620182893}">
      <dsp:nvSpPr>
        <dsp:cNvPr id="0" name=""/>
        <dsp:cNvSpPr/>
      </dsp:nvSpPr>
      <dsp:spPr>
        <a:xfrm>
          <a:off x="458" y="1769953"/>
          <a:ext cx="3473938" cy="5288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Surveys of hunters</a:t>
          </a:r>
          <a:endParaRPr lang="en-US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6276" y="1795771"/>
        <a:ext cx="3422302" cy="477249"/>
      </dsp:txXfrm>
    </dsp:sp>
    <dsp:sp modelId="{590DCFBD-926B-4DB5-8F60-3A344273E3F2}">
      <dsp:nvSpPr>
        <dsp:cNvPr id="0" name=""/>
        <dsp:cNvSpPr/>
      </dsp:nvSpPr>
      <dsp:spPr>
        <a:xfrm>
          <a:off x="3378487" y="1460091"/>
          <a:ext cx="341692" cy="2270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378487" y="1505507"/>
        <a:ext cx="273568" cy="136247"/>
      </dsp:txXfrm>
    </dsp:sp>
    <dsp:sp modelId="{669A4916-A486-4068-9993-C51D7699BCE1}">
      <dsp:nvSpPr>
        <dsp:cNvPr id="0" name=""/>
        <dsp:cNvSpPr/>
      </dsp:nvSpPr>
      <dsp:spPr>
        <a:xfrm>
          <a:off x="3791728" y="927099"/>
          <a:ext cx="1293062" cy="12930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Type: Original Ingest</a:t>
          </a:r>
          <a:endParaRPr lang="en-US" sz="2000" kern="1200" dirty="0"/>
        </a:p>
      </dsp:txBody>
      <dsp:txXfrm>
        <a:off x="3981093" y="1116464"/>
        <a:ext cx="914332" cy="914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B731A-B2FB-44C3-8A81-FCE58897E278}">
      <dsp:nvSpPr>
        <dsp:cNvPr id="0" name=""/>
        <dsp:cNvSpPr/>
      </dsp:nvSpPr>
      <dsp:spPr>
        <a:xfrm>
          <a:off x="0" y="259038"/>
          <a:ext cx="6141813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673" tIns="354076" rIns="47667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Observations of sea ice conditions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Two in English; the third in Inuktitut and English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format: MPEG-4</a:t>
          </a:r>
          <a:endParaRPr lang="en-US" sz="2000" kern="1200" dirty="0"/>
        </a:p>
      </dsp:txBody>
      <dsp:txXfrm>
        <a:off x="0" y="259038"/>
        <a:ext cx="6141813" cy="1445850"/>
      </dsp:txXfrm>
    </dsp:sp>
    <dsp:sp modelId="{32636FAF-F7D1-47A0-BFE5-BDA728A34234}">
      <dsp:nvSpPr>
        <dsp:cNvPr id="0" name=""/>
        <dsp:cNvSpPr/>
      </dsp:nvSpPr>
      <dsp:spPr>
        <a:xfrm>
          <a:off x="307090" y="8118"/>
          <a:ext cx="429926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502" tIns="0" rIns="16250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Interviews of three hunters</a:t>
          </a:r>
          <a:endParaRPr lang="en-US" sz="2000" kern="1200" dirty="0"/>
        </a:p>
      </dsp:txBody>
      <dsp:txXfrm>
        <a:off x="331588" y="32616"/>
        <a:ext cx="4250273" cy="452844"/>
      </dsp:txXfrm>
    </dsp:sp>
    <dsp:sp modelId="{5CC43BF0-5E0C-4FF7-954E-805A2A7FF8DD}">
      <dsp:nvSpPr>
        <dsp:cNvPr id="0" name=""/>
        <dsp:cNvSpPr/>
      </dsp:nvSpPr>
      <dsp:spPr>
        <a:xfrm>
          <a:off x="0" y="2047608"/>
          <a:ext cx="6141813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673" tIns="354076" rIns="47667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format: PDF, JPEG on web</a:t>
          </a:r>
          <a:endParaRPr lang="en-US" sz="2000" kern="1200" dirty="0"/>
        </a:p>
      </dsp:txBody>
      <dsp:txXfrm>
        <a:off x="0" y="2047608"/>
        <a:ext cx="6141813" cy="776475"/>
      </dsp:txXfrm>
    </dsp:sp>
    <dsp:sp modelId="{FF98CA5D-D7D8-48F1-B017-C9E30FC2146C}">
      <dsp:nvSpPr>
        <dsp:cNvPr id="0" name=""/>
        <dsp:cNvSpPr/>
      </dsp:nvSpPr>
      <dsp:spPr>
        <a:xfrm>
          <a:off x="307090" y="1796688"/>
          <a:ext cx="429926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502" tIns="0" rIns="16250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Maps of ice features and changes</a:t>
          </a:r>
          <a:endParaRPr lang="en-US" sz="2000" kern="1200" dirty="0"/>
        </a:p>
      </dsp:txBody>
      <dsp:txXfrm>
        <a:off x="331588" y="1821186"/>
        <a:ext cx="4250273" cy="452844"/>
      </dsp:txXfrm>
    </dsp:sp>
    <dsp:sp modelId="{01829D49-BCCC-4C6B-AA88-8D654D099032}">
      <dsp:nvSpPr>
        <dsp:cNvPr id="0" name=""/>
        <dsp:cNvSpPr/>
      </dsp:nvSpPr>
      <dsp:spPr>
        <a:xfrm>
          <a:off x="0" y="3166803"/>
          <a:ext cx="6141813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673" tIns="354076" rIns="47667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Comments about ice conditions and variations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format: MPEG-4</a:t>
          </a:r>
          <a:endParaRPr lang="en-US" sz="2000" kern="1200" dirty="0"/>
        </a:p>
      </dsp:txBody>
      <dsp:txXfrm>
        <a:off x="0" y="3166803"/>
        <a:ext cx="6141813" cy="1124550"/>
      </dsp:txXfrm>
    </dsp:sp>
    <dsp:sp modelId="{EA9B1E1E-3E94-4266-8358-93251639AE2B}">
      <dsp:nvSpPr>
        <dsp:cNvPr id="0" name=""/>
        <dsp:cNvSpPr/>
      </dsp:nvSpPr>
      <dsp:spPr>
        <a:xfrm>
          <a:off x="307090" y="2915883"/>
          <a:ext cx="429926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502" tIns="0" rIns="16250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Photographs at specific places</a:t>
          </a:r>
          <a:endParaRPr lang="en-US" sz="2000" kern="1200" dirty="0"/>
        </a:p>
      </dsp:txBody>
      <dsp:txXfrm>
        <a:off x="331588" y="2940381"/>
        <a:ext cx="4250273" cy="452844"/>
      </dsp:txXfrm>
    </dsp:sp>
    <dsp:sp modelId="{22DF7AA3-53B2-4144-ADD6-685604F3DA0C}">
      <dsp:nvSpPr>
        <dsp:cNvPr id="0" name=""/>
        <dsp:cNvSpPr/>
      </dsp:nvSpPr>
      <dsp:spPr>
        <a:xfrm>
          <a:off x="0" y="4634073"/>
          <a:ext cx="6141813" cy="77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673" tIns="354076" rIns="47667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format: HTML, CSS, embedded media</a:t>
          </a:r>
          <a:endParaRPr lang="en-US" sz="2000" kern="1200" dirty="0"/>
        </a:p>
      </dsp:txBody>
      <dsp:txXfrm>
        <a:off x="0" y="4634073"/>
        <a:ext cx="6141813" cy="776475"/>
      </dsp:txXfrm>
    </dsp:sp>
    <dsp:sp modelId="{8CEE11BE-5680-4F48-97B2-5A05B77BD2B0}">
      <dsp:nvSpPr>
        <dsp:cNvPr id="0" name=""/>
        <dsp:cNvSpPr/>
      </dsp:nvSpPr>
      <dsp:spPr>
        <a:xfrm>
          <a:off x="307090" y="4383153"/>
          <a:ext cx="4299269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2502" tIns="0" rIns="16250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Websites of project and metadata</a:t>
          </a:r>
          <a:endParaRPr lang="en-US" sz="2000" kern="1200" dirty="0"/>
        </a:p>
      </dsp:txBody>
      <dsp:txXfrm>
        <a:off x="331588" y="4407651"/>
        <a:ext cx="425027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7B9DD-7717-49A8-A9B0-39BAF8FCB7CB}">
      <dsp:nvSpPr>
        <dsp:cNvPr id="0" name=""/>
        <dsp:cNvSpPr/>
      </dsp:nvSpPr>
      <dsp:spPr>
        <a:xfrm rot="5400000">
          <a:off x="-252086" y="256172"/>
          <a:ext cx="1680575" cy="1176403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</a:t>
          </a:r>
          <a:endParaRPr lang="en-US" sz="3300" kern="1200" dirty="0"/>
        </a:p>
      </dsp:txBody>
      <dsp:txXfrm rot="-5400000">
        <a:off x="1" y="592288"/>
        <a:ext cx="1176403" cy="504172"/>
      </dsp:txXfrm>
    </dsp:sp>
    <dsp:sp modelId="{C9C7D072-1DE2-4EB5-9B0D-36A2C3E87CDC}">
      <dsp:nvSpPr>
        <dsp:cNvPr id="0" name=""/>
        <dsp:cNvSpPr/>
      </dsp:nvSpPr>
      <dsp:spPr>
        <a:xfrm rot="5400000">
          <a:off x="5627688" y="-4447199"/>
          <a:ext cx="1092374" cy="9994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To support ELOKA’s needs, NSIDC implement an instance of </a:t>
          </a:r>
          <a:r>
            <a:rPr lang="en-US" sz="2000" b="1" kern="1200" dirty="0" smtClean="0">
              <a:solidFill>
                <a:srgbClr val="FF9300"/>
              </a:solidFill>
            </a:rPr>
            <a:t>The Data Conservancy </a:t>
          </a:r>
          <a:r>
            <a:rPr lang="en-US" sz="2000" kern="1200" dirty="0" smtClean="0"/>
            <a:t>solution.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implementation includes </a:t>
          </a:r>
          <a:r>
            <a:rPr lang="en-US" sz="2000" b="1" kern="1200" dirty="0" smtClean="0">
              <a:solidFill>
                <a:srgbClr val="FF9300"/>
              </a:solidFill>
            </a:rPr>
            <a:t>both technical tools and organizational services </a:t>
          </a:r>
          <a:r>
            <a:rPr lang="en-US" sz="2000" kern="1200" dirty="0" smtClean="0"/>
            <a:t>for data collection, curation, management, storage, preservation, and sharing.</a:t>
          </a:r>
          <a:endParaRPr lang="en-US" sz="2000" kern="1200" dirty="0"/>
        </a:p>
      </dsp:txBody>
      <dsp:txXfrm rot="-5400000">
        <a:off x="1176404" y="57410"/>
        <a:ext cx="9941619" cy="985724"/>
      </dsp:txXfrm>
    </dsp:sp>
    <dsp:sp modelId="{44358DDC-1C21-40C7-A3CB-0FF406BAF95C}">
      <dsp:nvSpPr>
        <dsp:cNvPr id="0" name=""/>
        <dsp:cNvSpPr/>
      </dsp:nvSpPr>
      <dsp:spPr>
        <a:xfrm rot="5400000">
          <a:off x="-252086" y="1754355"/>
          <a:ext cx="1680575" cy="1176403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35632"/>
                <a:satOff val="2588"/>
                <a:lumOff val="114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35632"/>
                <a:satOff val="2588"/>
                <a:lumOff val="114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35632"/>
                <a:satOff val="2588"/>
                <a:lumOff val="114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</a:t>
          </a:r>
          <a:endParaRPr lang="en-US" sz="3300" kern="1200" dirty="0"/>
        </a:p>
      </dsp:txBody>
      <dsp:txXfrm rot="-5400000">
        <a:off x="1" y="2090471"/>
        <a:ext cx="1176403" cy="504172"/>
      </dsp:txXfrm>
    </dsp:sp>
    <dsp:sp modelId="{85E86CC1-3FC8-410B-9553-54946D54BF49}">
      <dsp:nvSpPr>
        <dsp:cNvPr id="0" name=""/>
        <dsp:cNvSpPr/>
      </dsp:nvSpPr>
      <dsp:spPr>
        <a:xfrm rot="5400000">
          <a:off x="5627688" y="-2949015"/>
          <a:ext cx="1092374" cy="9994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Those skilled curators of NSIDC also need relevant </a:t>
          </a:r>
          <a:r>
            <a:rPr lang="en-US" sz="2000" b="1" kern="1200" dirty="0" smtClean="0">
              <a:solidFill>
                <a:srgbClr val="FF9300"/>
              </a:solidFill>
            </a:rPr>
            <a:t>technologies and tools</a:t>
          </a:r>
          <a:r>
            <a:rPr lang="en-US" sz="2000" kern="1200" dirty="0" smtClean="0"/>
            <a:t>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 example, a </a:t>
          </a:r>
          <a:r>
            <a:rPr lang="en-US" sz="2000" b="1" kern="1200" dirty="0" smtClean="0">
              <a:solidFill>
                <a:srgbClr val="FF9300"/>
              </a:solidFill>
            </a:rPr>
            <a:t>data curation system</a:t>
          </a:r>
          <a:r>
            <a:rPr lang="en-US" sz="2000" kern="1200" dirty="0" smtClean="0"/>
            <a:t> helps curators keep watch on the status of holdings, ensuring that objects are not deteriorating and that data remain uncorrupted.</a:t>
          </a:r>
          <a:endParaRPr lang="en-US" sz="2000" kern="1200" dirty="0"/>
        </a:p>
      </dsp:txBody>
      <dsp:txXfrm rot="-5400000">
        <a:off x="1176404" y="1555594"/>
        <a:ext cx="9941619" cy="985724"/>
      </dsp:txXfrm>
    </dsp:sp>
    <dsp:sp modelId="{C9B7F470-2587-420A-8C54-55C242F44961}">
      <dsp:nvSpPr>
        <dsp:cNvPr id="0" name=""/>
        <dsp:cNvSpPr/>
      </dsp:nvSpPr>
      <dsp:spPr>
        <a:xfrm rot="5400000">
          <a:off x="-252086" y="3503217"/>
          <a:ext cx="1680575" cy="1176403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</a:t>
          </a:r>
          <a:endParaRPr lang="en-US" sz="3300" kern="1200" dirty="0"/>
        </a:p>
      </dsp:txBody>
      <dsp:txXfrm rot="-5400000">
        <a:off x="1" y="3839333"/>
        <a:ext cx="1176403" cy="504172"/>
      </dsp:txXfrm>
    </dsp:sp>
    <dsp:sp modelId="{61119F0D-8688-48B9-8AA6-3D581373F67F}">
      <dsp:nvSpPr>
        <dsp:cNvPr id="0" name=""/>
        <dsp:cNvSpPr/>
      </dsp:nvSpPr>
      <dsp:spPr>
        <a:xfrm rot="5400000">
          <a:off x="5377010" y="-1200154"/>
          <a:ext cx="1593730" cy="99949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Curators can add value by </a:t>
          </a:r>
          <a:r>
            <a:rPr lang="en-US" sz="2000" b="1" kern="1200" dirty="0" smtClean="0">
              <a:solidFill>
                <a:srgbClr val="FF9300"/>
              </a:solidFill>
            </a:rPr>
            <a:t>recognizing</a:t>
          </a:r>
          <a:r>
            <a:rPr lang="en-US" sz="2000" kern="1200" dirty="0" smtClean="0"/>
            <a:t>, for example that a hunting community’s knowledge of sea ice conditions for travel may also be useful to a climate scientist’s interest in sea ice conditions as a climate indicator.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Tools to </a:t>
          </a:r>
          <a:r>
            <a:rPr lang="en-US" sz="2000" b="1" kern="1200" dirty="0" smtClean="0">
              <a:solidFill>
                <a:srgbClr val="FF9300"/>
              </a:solidFill>
            </a:rPr>
            <a:t>support cross-cutting queries </a:t>
          </a:r>
          <a:r>
            <a:rPr lang="en-US" sz="2000" kern="1200" dirty="0" smtClean="0"/>
            <a:t>can add value by enhancing usability and accessibility of information.</a:t>
          </a:r>
          <a:endParaRPr lang="en-US" sz="2000" kern="1200" dirty="0"/>
        </a:p>
      </dsp:txBody>
      <dsp:txXfrm rot="-5400000">
        <a:off x="1176404" y="3078251"/>
        <a:ext cx="9917145" cy="143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91F1B-47AF-46A9-B65C-FE1E92F05F3D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7697A-D197-4CBD-B0A3-337BA529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6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BA43D-CCC3-4A6F-B062-6C7965E4F41B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7F6B-CF56-4303-889A-D4CB1B4F0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Climate conditions become fickle over the past few decades.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To document these environmental changes, the Sanikiluaq Environmental Committee created Sea Ice Project to make long-term observations and to conduct surveys of the traditional hunters for this variation.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87F6B-CF56-4303-889A-D4CB1B4F0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0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local and traditional knowledge (LTK) gathered from these interviews reveals that the ice is changing and becoming more dangerous and less predictable.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are available via the Product Web Site as edited video files, maps, and photographs. Full video interviews, maps, and photographs are on ftp as a compressed file via the Access Data link.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87F6B-CF56-4303-889A-D4CB1B4F0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6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87F6B-CF56-4303-889A-D4CB1B4F0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3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文档 8"/>
          <p:cNvSpPr/>
          <p:nvPr userDrawn="1"/>
        </p:nvSpPr>
        <p:spPr>
          <a:xfrm>
            <a:off x="-1" y="0"/>
            <a:ext cx="12192001" cy="5852160"/>
          </a:xfrm>
          <a:prstGeom prst="flowChartDocument">
            <a:avLst/>
          </a:prstGeom>
          <a:gradFill>
            <a:gsLst>
              <a:gs pos="0">
                <a:srgbClr val="299FFE"/>
              </a:gs>
              <a:gs pos="57000">
                <a:srgbClr val="1D8DE5"/>
              </a:gs>
              <a:gs pos="82000">
                <a:srgbClr val="1983D7"/>
              </a:gs>
              <a:gs pos="100000">
                <a:srgbClr val="1984D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5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470115" y="43821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4 Transformation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28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550800" y="43821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</a:t>
            </a:r>
            <a:r>
              <a:rPr lang="zh-CN" altLang="en-US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研究结论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8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文档 8"/>
          <p:cNvSpPr/>
          <p:nvPr userDrawn="1"/>
        </p:nvSpPr>
        <p:spPr>
          <a:xfrm>
            <a:off x="-1" y="0"/>
            <a:ext cx="12192001" cy="5852160"/>
          </a:xfrm>
          <a:prstGeom prst="flowChartDocument">
            <a:avLst/>
          </a:prstGeom>
          <a:gradFill>
            <a:gsLst>
              <a:gs pos="0">
                <a:srgbClr val="299FFE"/>
              </a:gs>
              <a:gs pos="57000">
                <a:srgbClr val="1D8DE5"/>
              </a:gs>
              <a:gs pos="82000">
                <a:srgbClr val="1983D7"/>
              </a:gs>
              <a:gs pos="100000">
                <a:srgbClr val="1984D8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506737" y="1655006"/>
            <a:ext cx="1143424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en-US" altLang="zh-CN" sz="7200" b="1" baseline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s!</a:t>
            </a:r>
          </a:p>
          <a:p>
            <a:pPr>
              <a:lnSpc>
                <a:spcPct val="120000"/>
              </a:lnSpc>
            </a:pPr>
            <a:r>
              <a:rPr lang="en-US" altLang="zh-CN" sz="7200" b="1" baseline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Comments &amp; Questions</a:t>
            </a:r>
            <a:endParaRPr lang="zh-CN" altLang="en-US" sz="7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17127" y="2308437"/>
            <a:ext cx="5101856" cy="1135623"/>
            <a:chOff x="-17136" y="2622773"/>
            <a:chExt cx="5104513" cy="113562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五边形 7"/>
            <p:cNvSpPr/>
            <p:nvPr userDrawn="1"/>
          </p:nvSpPr>
          <p:spPr>
            <a:xfrm>
              <a:off x="2959553" y="3013996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2"/>
            <p:cNvSpPr/>
            <p:nvPr userDrawn="1"/>
          </p:nvSpPr>
          <p:spPr>
            <a:xfrm>
              <a:off x="-17136" y="2622773"/>
              <a:ext cx="2976686" cy="1135623"/>
            </a:xfrm>
            <a:custGeom>
              <a:avLst/>
              <a:gdLst>
                <a:gd name="connsiteX0" fmla="*/ 0 w 2964963"/>
                <a:gd name="connsiteY0" fmla="*/ 0 h 895715"/>
                <a:gd name="connsiteX1" fmla="*/ 2941517 w 2964963"/>
                <a:gd name="connsiteY1" fmla="*/ 344767 h 895715"/>
                <a:gd name="connsiteX2" fmla="*/ 2964963 w 2964963"/>
                <a:gd name="connsiteY2" fmla="*/ 895715 h 895715"/>
                <a:gd name="connsiteX3" fmla="*/ 0 w 2964963"/>
                <a:gd name="connsiteY3" fmla="*/ 746565 h 895715"/>
                <a:gd name="connsiteX4" fmla="*/ 0 w 2964963"/>
                <a:gd name="connsiteY4" fmla="*/ 0 h 895715"/>
                <a:gd name="connsiteX0" fmla="*/ 11723 w 2976686"/>
                <a:gd name="connsiteY0" fmla="*/ 0 h 895715"/>
                <a:gd name="connsiteX1" fmla="*/ 2953240 w 2976686"/>
                <a:gd name="connsiteY1" fmla="*/ 344767 h 895715"/>
                <a:gd name="connsiteX2" fmla="*/ 2976686 w 2976686"/>
                <a:gd name="connsiteY2" fmla="*/ 895715 h 895715"/>
                <a:gd name="connsiteX3" fmla="*/ 0 w 2976686"/>
                <a:gd name="connsiteY3" fmla="*/ 887241 h 895715"/>
                <a:gd name="connsiteX4" fmla="*/ 11723 w 2976686"/>
                <a:gd name="connsiteY4" fmla="*/ 0 h 895715"/>
                <a:gd name="connsiteX0" fmla="*/ 11723 w 2976686"/>
                <a:gd name="connsiteY0" fmla="*/ 0 h 1016195"/>
                <a:gd name="connsiteX1" fmla="*/ 2953240 w 2976686"/>
                <a:gd name="connsiteY1" fmla="*/ 344767 h 1016195"/>
                <a:gd name="connsiteX2" fmla="*/ 2976686 w 2976686"/>
                <a:gd name="connsiteY2" fmla="*/ 895715 h 1016195"/>
                <a:gd name="connsiteX3" fmla="*/ 0 w 2976686"/>
                <a:gd name="connsiteY3" fmla="*/ 1016195 h 1016195"/>
                <a:gd name="connsiteX4" fmla="*/ 11723 w 2976686"/>
                <a:gd name="connsiteY4" fmla="*/ 0 h 1016195"/>
                <a:gd name="connsiteX0" fmla="*/ 0 w 2976686"/>
                <a:gd name="connsiteY0" fmla="*/ 0 h 898964"/>
                <a:gd name="connsiteX1" fmla="*/ 2953240 w 2976686"/>
                <a:gd name="connsiteY1" fmla="*/ 227536 h 898964"/>
                <a:gd name="connsiteX2" fmla="*/ 2976686 w 2976686"/>
                <a:gd name="connsiteY2" fmla="*/ 778484 h 898964"/>
                <a:gd name="connsiteX3" fmla="*/ 0 w 2976686"/>
                <a:gd name="connsiteY3" fmla="*/ 898964 h 898964"/>
                <a:gd name="connsiteX4" fmla="*/ 0 w 2976686"/>
                <a:gd name="connsiteY4" fmla="*/ 0 h 898964"/>
                <a:gd name="connsiteX0" fmla="*/ 0 w 2976686"/>
                <a:gd name="connsiteY0" fmla="*/ 0 h 992748"/>
                <a:gd name="connsiteX1" fmla="*/ 2953240 w 2976686"/>
                <a:gd name="connsiteY1" fmla="*/ 227536 h 992748"/>
                <a:gd name="connsiteX2" fmla="*/ 2976686 w 2976686"/>
                <a:gd name="connsiteY2" fmla="*/ 778484 h 992748"/>
                <a:gd name="connsiteX3" fmla="*/ 0 w 2976686"/>
                <a:gd name="connsiteY3" fmla="*/ 992748 h 992748"/>
                <a:gd name="connsiteX4" fmla="*/ 0 w 2976686"/>
                <a:gd name="connsiteY4" fmla="*/ 0 h 992748"/>
                <a:gd name="connsiteX0" fmla="*/ 0 w 2976686"/>
                <a:gd name="connsiteY0" fmla="*/ 0 h 1078473"/>
                <a:gd name="connsiteX1" fmla="*/ 2953240 w 2976686"/>
                <a:gd name="connsiteY1" fmla="*/ 313261 h 1078473"/>
                <a:gd name="connsiteX2" fmla="*/ 2976686 w 2976686"/>
                <a:gd name="connsiteY2" fmla="*/ 864209 h 1078473"/>
                <a:gd name="connsiteX3" fmla="*/ 0 w 2976686"/>
                <a:gd name="connsiteY3" fmla="*/ 1078473 h 1078473"/>
                <a:gd name="connsiteX4" fmla="*/ 0 w 2976686"/>
                <a:gd name="connsiteY4" fmla="*/ 0 h 1078473"/>
                <a:gd name="connsiteX0" fmla="*/ 0 w 2976686"/>
                <a:gd name="connsiteY0" fmla="*/ 0 h 1135623"/>
                <a:gd name="connsiteX1" fmla="*/ 2953240 w 2976686"/>
                <a:gd name="connsiteY1" fmla="*/ 370411 h 1135623"/>
                <a:gd name="connsiteX2" fmla="*/ 2976686 w 2976686"/>
                <a:gd name="connsiteY2" fmla="*/ 921359 h 1135623"/>
                <a:gd name="connsiteX3" fmla="*/ 0 w 2976686"/>
                <a:gd name="connsiteY3" fmla="*/ 1135623 h 1135623"/>
                <a:gd name="connsiteX4" fmla="*/ 0 w 2976686"/>
                <a:gd name="connsiteY4" fmla="*/ 0 h 1135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6" h="1135623">
                  <a:moveTo>
                    <a:pt x="0" y="0"/>
                  </a:moveTo>
                  <a:lnTo>
                    <a:pt x="2953240" y="370411"/>
                  </a:lnTo>
                  <a:lnTo>
                    <a:pt x="2976686" y="921359"/>
                  </a:lnTo>
                  <a:lnTo>
                    <a:pt x="0" y="11356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-5407" y="883353"/>
            <a:ext cx="5090136" cy="1312252"/>
            <a:chOff x="-5410" y="1197689"/>
            <a:chExt cx="5092787" cy="13122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2959553" y="2005885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矩形 2"/>
            <p:cNvSpPr/>
            <p:nvPr userDrawn="1"/>
          </p:nvSpPr>
          <p:spPr>
            <a:xfrm>
              <a:off x="-5410" y="1197689"/>
              <a:ext cx="2976687" cy="1312251"/>
            </a:xfrm>
            <a:custGeom>
              <a:avLst/>
              <a:gdLst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69898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664390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11282 h 1312251"/>
                <a:gd name="connsiteX4" fmla="*/ 0 w 2976687"/>
                <a:gd name="connsiteY4" fmla="*/ 0 h 131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312251">
                  <a:moveTo>
                    <a:pt x="0" y="0"/>
                  </a:moveTo>
                  <a:lnTo>
                    <a:pt x="2953241" y="808196"/>
                  </a:lnTo>
                  <a:lnTo>
                    <a:pt x="2976687" y="1312251"/>
                  </a:lnTo>
                  <a:lnTo>
                    <a:pt x="0" y="71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-17127" y="3707774"/>
            <a:ext cx="5101856" cy="1393555"/>
            <a:chOff x="-17136" y="4022109"/>
            <a:chExt cx="5104513" cy="13935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五边形 8"/>
            <p:cNvSpPr/>
            <p:nvPr userDrawn="1"/>
          </p:nvSpPr>
          <p:spPr>
            <a:xfrm>
              <a:off x="2959553" y="4022109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矩形 2"/>
            <p:cNvSpPr/>
            <p:nvPr userDrawn="1"/>
          </p:nvSpPr>
          <p:spPr>
            <a:xfrm>
              <a:off x="-17136" y="4022109"/>
              <a:ext cx="2977274" cy="1393555"/>
            </a:xfrm>
            <a:custGeom>
              <a:avLst/>
              <a:gdLst>
                <a:gd name="connsiteX0" fmla="*/ 2942105 w 2965551"/>
                <a:gd name="connsiteY0" fmla="*/ 0 h 1006692"/>
                <a:gd name="connsiteX1" fmla="*/ 2965551 w 2965551"/>
                <a:gd name="connsiteY1" fmla="*/ 504055 h 1006692"/>
                <a:gd name="connsiteX2" fmla="*/ 0 w 2965551"/>
                <a:gd name="connsiteY2" fmla="*/ 1006692 h 1006692"/>
                <a:gd name="connsiteX3" fmla="*/ 0 w 2965551"/>
                <a:gd name="connsiteY3" fmla="*/ 45621 h 1006692"/>
                <a:gd name="connsiteX4" fmla="*/ 2942105 w 2965551"/>
                <a:gd name="connsiteY4" fmla="*/ 0 h 1006692"/>
                <a:gd name="connsiteX0" fmla="*/ 2953828 w 2977274"/>
                <a:gd name="connsiteY0" fmla="*/ 0 h 1006692"/>
                <a:gd name="connsiteX1" fmla="*/ 2977274 w 2977274"/>
                <a:gd name="connsiteY1" fmla="*/ 504055 h 1006692"/>
                <a:gd name="connsiteX2" fmla="*/ 11723 w 2977274"/>
                <a:gd name="connsiteY2" fmla="*/ 1006692 h 1006692"/>
                <a:gd name="connsiteX3" fmla="*/ 0 w 2977274"/>
                <a:gd name="connsiteY3" fmla="*/ 186298 h 1006692"/>
                <a:gd name="connsiteX4" fmla="*/ 2953828 w 2977274"/>
                <a:gd name="connsiteY4" fmla="*/ 0 h 1006692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186298 h 1205985"/>
                <a:gd name="connsiteX4" fmla="*/ 2953828 w 2977274"/>
                <a:gd name="connsiteY4" fmla="*/ 0 h 1205985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362144 h 1205985"/>
                <a:gd name="connsiteX4" fmla="*/ 2953828 w 2977274"/>
                <a:gd name="connsiteY4" fmla="*/ 0 h 1205985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362144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491098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62473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5323 h 1393554"/>
                <a:gd name="connsiteX4" fmla="*/ 2953828 w 2977274"/>
                <a:gd name="connsiteY4" fmla="*/ 0 h 139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274" h="1393554">
                  <a:moveTo>
                    <a:pt x="2953828" y="0"/>
                  </a:moveTo>
                  <a:lnTo>
                    <a:pt x="2977274" y="504055"/>
                  </a:lnTo>
                  <a:lnTo>
                    <a:pt x="11723" y="1393554"/>
                  </a:lnTo>
                  <a:cubicBezTo>
                    <a:pt x="7815" y="930810"/>
                    <a:pt x="3908" y="468067"/>
                    <a:pt x="0" y="5323"/>
                  </a:cubicBezTo>
                  <a:lnTo>
                    <a:pt x="2953828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" name="TextBox 10"/>
          <p:cNvSpPr txBox="1"/>
          <p:nvPr userDrawn="1"/>
        </p:nvSpPr>
        <p:spPr>
          <a:xfrm>
            <a:off x="5499826" y="1050881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课题概述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 userDrawn="1"/>
        </p:nvSpPr>
        <p:spPr>
          <a:xfrm>
            <a:off x="5499826" y="2062189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方案设计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5499826" y="3057846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仿真测试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7127" y="117152"/>
            <a:ext cx="5516953" cy="1581923"/>
            <a:chOff x="-17136" y="445776"/>
            <a:chExt cx="5519826" cy="1581923"/>
          </a:xfrm>
        </p:grpSpPr>
        <p:sp>
          <p:nvSpPr>
            <p:cNvPr id="5" name="矩形 2"/>
            <p:cNvSpPr/>
            <p:nvPr userDrawn="1"/>
          </p:nvSpPr>
          <p:spPr>
            <a:xfrm>
              <a:off x="-17136" y="445776"/>
              <a:ext cx="2988996" cy="1581923"/>
            </a:xfrm>
            <a:custGeom>
              <a:avLst/>
              <a:gdLst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11723 w 2988996"/>
                <a:gd name="connsiteY3" fmla="*/ 1002590 h 1581922"/>
                <a:gd name="connsiteX4" fmla="*/ 0 w 2988996"/>
                <a:gd name="connsiteY4" fmla="*/ 0 h 1581922"/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0 w 2988996"/>
                <a:gd name="connsiteY3" fmla="*/ 779851 h 1581922"/>
                <a:gd name="connsiteX4" fmla="*/ 0 w 2988996"/>
                <a:gd name="connsiteY4" fmla="*/ 0 h 158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996" h="1581922">
                  <a:moveTo>
                    <a:pt x="0" y="0"/>
                  </a:moveTo>
                  <a:lnTo>
                    <a:pt x="2977274" y="1042696"/>
                  </a:lnTo>
                  <a:lnTo>
                    <a:pt x="2988996" y="1581922"/>
                  </a:lnTo>
                  <a:lnTo>
                    <a:pt x="0" y="779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D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五边形 17"/>
            <p:cNvSpPr/>
            <p:nvPr userDrawn="1"/>
          </p:nvSpPr>
          <p:spPr>
            <a:xfrm>
              <a:off x="2959550" y="1501828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" name="TextBox 14"/>
            <p:cNvSpPr txBox="1"/>
            <p:nvPr userDrawn="1"/>
          </p:nvSpPr>
          <p:spPr>
            <a:xfrm>
              <a:off x="3126430" y="1505368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第一章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31413" y="1597073"/>
            <a:ext cx="5531239" cy="1112801"/>
            <a:chOff x="-31429" y="1911409"/>
            <a:chExt cx="5534119" cy="1112801"/>
          </a:xfrm>
        </p:grpSpPr>
        <p:sp>
          <p:nvSpPr>
            <p:cNvPr id="12" name="矩形 2"/>
            <p:cNvSpPr/>
            <p:nvPr userDrawn="1"/>
          </p:nvSpPr>
          <p:spPr>
            <a:xfrm>
              <a:off x="-31429" y="1911409"/>
              <a:ext cx="2998536" cy="1112801"/>
            </a:xfrm>
            <a:custGeom>
              <a:avLst/>
              <a:gdLst>
                <a:gd name="connsiteX0" fmla="*/ 0 w 2975138"/>
                <a:gd name="connsiteY0" fmla="*/ 1112800 h 1112800"/>
                <a:gd name="connsiteX1" fmla="*/ 278200 w 2975138"/>
                <a:gd name="connsiteY1" fmla="*/ 0 h 1112800"/>
                <a:gd name="connsiteX2" fmla="*/ 2975138 w 2975138"/>
                <a:gd name="connsiteY2" fmla="*/ 0 h 1112800"/>
                <a:gd name="connsiteX3" fmla="*/ 2696938 w 2975138"/>
                <a:gd name="connsiteY3" fmla="*/ 1112800 h 1112800"/>
                <a:gd name="connsiteX4" fmla="*/ 0 w 2975138"/>
                <a:gd name="connsiteY4" fmla="*/ 1112800 h 1112800"/>
                <a:gd name="connsiteX0" fmla="*/ 0 w 2975138"/>
                <a:gd name="connsiteY0" fmla="*/ 1112800 h 1112800"/>
                <a:gd name="connsiteX1" fmla="*/ 278200 w 2975138"/>
                <a:gd name="connsiteY1" fmla="*/ 0 h 1112800"/>
                <a:gd name="connsiteX2" fmla="*/ 2975138 w 2975138"/>
                <a:gd name="connsiteY2" fmla="*/ 614363 h 1112800"/>
                <a:gd name="connsiteX3" fmla="*/ 2696938 w 2975138"/>
                <a:gd name="connsiteY3" fmla="*/ 1112800 h 1112800"/>
                <a:gd name="connsiteX4" fmla="*/ 0 w 2975138"/>
                <a:gd name="connsiteY4" fmla="*/ 1112800 h 1112800"/>
                <a:gd name="connsiteX0" fmla="*/ 0 w 2982688"/>
                <a:gd name="connsiteY0" fmla="*/ 1112800 h 1127088"/>
                <a:gd name="connsiteX1" fmla="*/ 278200 w 2982688"/>
                <a:gd name="connsiteY1" fmla="*/ 0 h 1127088"/>
                <a:gd name="connsiteX2" fmla="*/ 2975138 w 2982688"/>
                <a:gd name="connsiteY2" fmla="*/ 614363 h 1127088"/>
                <a:gd name="connsiteX3" fmla="*/ 2982688 w 2982688"/>
                <a:gd name="connsiteY3" fmla="*/ 1127088 h 1127088"/>
                <a:gd name="connsiteX4" fmla="*/ 0 w 2982688"/>
                <a:gd name="connsiteY4" fmla="*/ 1112800 h 1127088"/>
                <a:gd name="connsiteX0" fmla="*/ 21838 w 3004526"/>
                <a:gd name="connsiteY0" fmla="*/ 11556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21838 w 3004526"/>
                <a:gd name="connsiteY4" fmla="*/ 1155662 h 1169950"/>
                <a:gd name="connsiteX0" fmla="*/ 7551 w 3004526"/>
                <a:gd name="connsiteY0" fmla="*/ 6984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7551 w 3004526"/>
                <a:gd name="connsiteY4" fmla="*/ 698462 h 1169950"/>
                <a:gd name="connsiteX0" fmla="*/ 7551 w 3004526"/>
                <a:gd name="connsiteY0" fmla="*/ 812762 h 1169950"/>
                <a:gd name="connsiteX1" fmla="*/ 0 w 3004526"/>
                <a:gd name="connsiteY1" fmla="*/ 0 h 1169950"/>
                <a:gd name="connsiteX2" fmla="*/ 2996976 w 3004526"/>
                <a:gd name="connsiteY2" fmla="*/ 657225 h 1169950"/>
                <a:gd name="connsiteX3" fmla="*/ 3004526 w 3004526"/>
                <a:gd name="connsiteY3" fmla="*/ 1169950 h 1169950"/>
                <a:gd name="connsiteX4" fmla="*/ 7551 w 3004526"/>
                <a:gd name="connsiteY4" fmla="*/ 812762 h 1169950"/>
                <a:gd name="connsiteX0" fmla="*/ 0 w 2996975"/>
                <a:gd name="connsiteY0" fmla="*/ 684175 h 1041363"/>
                <a:gd name="connsiteX1" fmla="*/ 35312 w 2996975"/>
                <a:gd name="connsiteY1" fmla="*/ 0 h 1041363"/>
                <a:gd name="connsiteX2" fmla="*/ 2989425 w 2996975"/>
                <a:gd name="connsiteY2" fmla="*/ 528638 h 1041363"/>
                <a:gd name="connsiteX3" fmla="*/ 2996975 w 2996975"/>
                <a:gd name="connsiteY3" fmla="*/ 1041363 h 1041363"/>
                <a:gd name="connsiteX4" fmla="*/ 0 w 2996975"/>
                <a:gd name="connsiteY4" fmla="*/ 684175 h 1041363"/>
                <a:gd name="connsiteX0" fmla="*/ 0 w 2996975"/>
                <a:gd name="connsiteY0" fmla="*/ 712750 h 1069938"/>
                <a:gd name="connsiteX1" fmla="*/ 35312 w 2996975"/>
                <a:gd name="connsiteY1" fmla="*/ 0 h 1069938"/>
                <a:gd name="connsiteX2" fmla="*/ 2989425 w 2996975"/>
                <a:gd name="connsiteY2" fmla="*/ 557213 h 1069938"/>
                <a:gd name="connsiteX3" fmla="*/ 2996975 w 2996975"/>
                <a:gd name="connsiteY3" fmla="*/ 1069938 h 1069938"/>
                <a:gd name="connsiteX4" fmla="*/ 0 w 2996975"/>
                <a:gd name="connsiteY4" fmla="*/ 712750 h 1069938"/>
                <a:gd name="connsiteX0" fmla="*/ 0 w 2996975"/>
                <a:gd name="connsiteY0" fmla="*/ 741325 h 1069938"/>
                <a:gd name="connsiteX1" fmla="*/ 35312 w 2996975"/>
                <a:gd name="connsiteY1" fmla="*/ 0 h 1069938"/>
                <a:gd name="connsiteX2" fmla="*/ 2989425 w 2996975"/>
                <a:gd name="connsiteY2" fmla="*/ 557213 h 1069938"/>
                <a:gd name="connsiteX3" fmla="*/ 2996975 w 2996975"/>
                <a:gd name="connsiteY3" fmla="*/ 1069938 h 1069938"/>
                <a:gd name="connsiteX4" fmla="*/ 0 w 2996975"/>
                <a:gd name="connsiteY4" fmla="*/ 741325 h 1069938"/>
                <a:gd name="connsiteX0" fmla="*/ 0 w 2996975"/>
                <a:gd name="connsiteY0" fmla="*/ 784188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784188 h 1112801"/>
                <a:gd name="connsiteX0" fmla="*/ 0 w 2996975"/>
                <a:gd name="connsiteY0" fmla="*/ 812763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812763 h 1112801"/>
                <a:gd name="connsiteX0" fmla="*/ 0 w 2996975"/>
                <a:gd name="connsiteY0" fmla="*/ 741326 h 1112801"/>
                <a:gd name="connsiteX1" fmla="*/ 21024 w 2996975"/>
                <a:gd name="connsiteY1" fmla="*/ 0 h 1112801"/>
                <a:gd name="connsiteX2" fmla="*/ 2989425 w 2996975"/>
                <a:gd name="connsiteY2" fmla="*/ 600076 h 1112801"/>
                <a:gd name="connsiteX3" fmla="*/ 2996975 w 2996975"/>
                <a:gd name="connsiteY3" fmla="*/ 1112801 h 1112801"/>
                <a:gd name="connsiteX4" fmla="*/ 0 w 2996975"/>
                <a:gd name="connsiteY4" fmla="*/ 741326 h 111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975" h="1112801">
                  <a:moveTo>
                    <a:pt x="0" y="741326"/>
                  </a:moveTo>
                  <a:lnTo>
                    <a:pt x="21024" y="0"/>
                  </a:lnTo>
                  <a:lnTo>
                    <a:pt x="2989425" y="600076"/>
                  </a:lnTo>
                  <a:lnTo>
                    <a:pt x="2996975" y="1112801"/>
                  </a:lnTo>
                  <a:lnTo>
                    <a:pt x="0" y="741326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五边形 19"/>
            <p:cNvSpPr/>
            <p:nvPr userDrawn="1"/>
          </p:nvSpPr>
          <p:spPr>
            <a:xfrm>
              <a:off x="2959550" y="2509940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TextBox 16"/>
            <p:cNvSpPr txBox="1"/>
            <p:nvPr userDrawn="1"/>
          </p:nvSpPr>
          <p:spPr>
            <a:xfrm>
              <a:off x="3126430" y="2525964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第二章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-31413" y="2887721"/>
            <a:ext cx="5531239" cy="1024070"/>
            <a:chOff x="-31429" y="3202056"/>
            <a:chExt cx="5534119" cy="1024070"/>
          </a:xfrm>
        </p:grpSpPr>
        <p:sp>
          <p:nvSpPr>
            <p:cNvPr id="14" name="矩形 2"/>
            <p:cNvSpPr/>
            <p:nvPr userDrawn="1"/>
          </p:nvSpPr>
          <p:spPr>
            <a:xfrm>
              <a:off x="-31429" y="3202056"/>
              <a:ext cx="3011471" cy="1024070"/>
            </a:xfrm>
            <a:custGeom>
              <a:avLst/>
              <a:gdLst>
                <a:gd name="connsiteX0" fmla="*/ 0 w 2964964"/>
                <a:gd name="connsiteY0" fmla="*/ 0 h 828291"/>
                <a:gd name="connsiteX1" fmla="*/ 2953242 w 2964964"/>
                <a:gd name="connsiteY1" fmla="*/ 138455 h 828291"/>
                <a:gd name="connsiteX2" fmla="*/ 2964964 w 2964964"/>
                <a:gd name="connsiteY2" fmla="*/ 642512 h 828291"/>
                <a:gd name="connsiteX3" fmla="*/ 0 w 2964964"/>
                <a:gd name="connsiteY3" fmla="*/ 828291 h 828291"/>
                <a:gd name="connsiteX4" fmla="*/ 0 w 2964964"/>
                <a:gd name="connsiteY4" fmla="*/ 0 h 828291"/>
                <a:gd name="connsiteX0" fmla="*/ 0 w 2964964"/>
                <a:gd name="connsiteY0" fmla="*/ 13945 h 689836"/>
                <a:gd name="connsiteX1" fmla="*/ 2953242 w 2964964"/>
                <a:gd name="connsiteY1" fmla="*/ 0 h 689836"/>
                <a:gd name="connsiteX2" fmla="*/ 2964964 w 2964964"/>
                <a:gd name="connsiteY2" fmla="*/ 504057 h 689836"/>
                <a:gd name="connsiteX3" fmla="*/ 0 w 2964964"/>
                <a:gd name="connsiteY3" fmla="*/ 689836 h 689836"/>
                <a:gd name="connsiteX4" fmla="*/ 0 w 2964964"/>
                <a:gd name="connsiteY4" fmla="*/ 13945 h 689836"/>
                <a:gd name="connsiteX0" fmla="*/ 0 w 2964964"/>
                <a:gd name="connsiteY0" fmla="*/ 13945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3945 h 853959"/>
                <a:gd name="connsiteX0" fmla="*/ 0 w 2964964"/>
                <a:gd name="connsiteY0" fmla="*/ 154622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54622 h 853959"/>
                <a:gd name="connsiteX0" fmla="*/ 11723 w 2976687"/>
                <a:gd name="connsiteY0" fmla="*/ 154622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154622 h 994636"/>
                <a:gd name="connsiteX0" fmla="*/ 11723 w 2976687"/>
                <a:gd name="connsiteY0" fmla="*/ 224960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224960 h 994636"/>
                <a:gd name="connsiteX0" fmla="*/ 11723 w 2976687"/>
                <a:gd name="connsiteY0" fmla="*/ 0 h 1012563"/>
                <a:gd name="connsiteX1" fmla="*/ 2964965 w 2976687"/>
                <a:gd name="connsiteY1" fmla="*/ 17927 h 1012563"/>
                <a:gd name="connsiteX2" fmla="*/ 2976687 w 2976687"/>
                <a:gd name="connsiteY2" fmla="*/ 521984 h 1012563"/>
                <a:gd name="connsiteX3" fmla="*/ 0 w 2976687"/>
                <a:gd name="connsiteY3" fmla="*/ 1012563 h 1012563"/>
                <a:gd name="connsiteX4" fmla="*/ 11723 w 2976687"/>
                <a:gd name="connsiteY4" fmla="*/ 0 h 1012563"/>
                <a:gd name="connsiteX0" fmla="*/ 11723 w 2976687"/>
                <a:gd name="connsiteY0" fmla="*/ 0 h 569650"/>
                <a:gd name="connsiteX1" fmla="*/ 2964965 w 2976687"/>
                <a:gd name="connsiteY1" fmla="*/ 17927 h 569650"/>
                <a:gd name="connsiteX2" fmla="*/ 2976687 w 2976687"/>
                <a:gd name="connsiteY2" fmla="*/ 521984 h 569650"/>
                <a:gd name="connsiteX3" fmla="*/ 0 w 2976687"/>
                <a:gd name="connsiteY3" fmla="*/ 569650 h 569650"/>
                <a:gd name="connsiteX4" fmla="*/ 11723 w 2976687"/>
                <a:gd name="connsiteY4" fmla="*/ 0 h 569650"/>
                <a:gd name="connsiteX0" fmla="*/ 0 w 3022079"/>
                <a:gd name="connsiteY0" fmla="*/ 0 h 669663"/>
                <a:gd name="connsiteX1" fmla="*/ 3010357 w 3022079"/>
                <a:gd name="connsiteY1" fmla="*/ 117940 h 669663"/>
                <a:gd name="connsiteX2" fmla="*/ 3022079 w 3022079"/>
                <a:gd name="connsiteY2" fmla="*/ 621997 h 669663"/>
                <a:gd name="connsiteX3" fmla="*/ 45392 w 3022079"/>
                <a:gd name="connsiteY3" fmla="*/ 669663 h 669663"/>
                <a:gd name="connsiteX4" fmla="*/ 0 w 3022079"/>
                <a:gd name="connsiteY4" fmla="*/ 0 h 669663"/>
                <a:gd name="connsiteX0" fmla="*/ 11723 w 2976687"/>
                <a:gd name="connsiteY0" fmla="*/ 0 h 712526"/>
                <a:gd name="connsiteX1" fmla="*/ 2964965 w 2976687"/>
                <a:gd name="connsiteY1" fmla="*/ 160803 h 712526"/>
                <a:gd name="connsiteX2" fmla="*/ 2976687 w 2976687"/>
                <a:gd name="connsiteY2" fmla="*/ 664860 h 712526"/>
                <a:gd name="connsiteX3" fmla="*/ 0 w 2976687"/>
                <a:gd name="connsiteY3" fmla="*/ 712526 h 712526"/>
                <a:gd name="connsiteX4" fmla="*/ 11723 w 2976687"/>
                <a:gd name="connsiteY4" fmla="*/ 0 h 712526"/>
                <a:gd name="connsiteX0" fmla="*/ 0 w 3036358"/>
                <a:gd name="connsiteY0" fmla="*/ 0 h 798251"/>
                <a:gd name="connsiteX1" fmla="*/ 3024636 w 3036358"/>
                <a:gd name="connsiteY1" fmla="*/ 246528 h 798251"/>
                <a:gd name="connsiteX2" fmla="*/ 3036358 w 3036358"/>
                <a:gd name="connsiteY2" fmla="*/ 750585 h 798251"/>
                <a:gd name="connsiteX3" fmla="*/ 59671 w 3036358"/>
                <a:gd name="connsiteY3" fmla="*/ 798251 h 798251"/>
                <a:gd name="connsiteX4" fmla="*/ 0 w 3036358"/>
                <a:gd name="connsiteY4" fmla="*/ 0 h 798251"/>
                <a:gd name="connsiteX0" fmla="*/ 0 w 3036358"/>
                <a:gd name="connsiteY0" fmla="*/ 0 h 798251"/>
                <a:gd name="connsiteX1" fmla="*/ 45391 w 3036358"/>
                <a:gd name="connsiteY1" fmla="*/ 1137 h 798251"/>
                <a:gd name="connsiteX2" fmla="*/ 3024636 w 3036358"/>
                <a:gd name="connsiteY2" fmla="*/ 246528 h 798251"/>
                <a:gd name="connsiteX3" fmla="*/ 3036358 w 3036358"/>
                <a:gd name="connsiteY3" fmla="*/ 750585 h 798251"/>
                <a:gd name="connsiteX4" fmla="*/ 59671 w 3036358"/>
                <a:gd name="connsiteY4" fmla="*/ 798251 h 798251"/>
                <a:gd name="connsiteX5" fmla="*/ 0 w 3036358"/>
                <a:gd name="connsiteY5" fmla="*/ 0 h 798251"/>
                <a:gd name="connsiteX0" fmla="*/ 0 w 3036358"/>
                <a:gd name="connsiteY0" fmla="*/ 0 h 798251"/>
                <a:gd name="connsiteX1" fmla="*/ 45391 w 3036358"/>
                <a:gd name="connsiteY1" fmla="*/ 1137 h 798251"/>
                <a:gd name="connsiteX2" fmla="*/ 3024636 w 3036358"/>
                <a:gd name="connsiteY2" fmla="*/ 246528 h 798251"/>
                <a:gd name="connsiteX3" fmla="*/ 3036358 w 3036358"/>
                <a:gd name="connsiteY3" fmla="*/ 750585 h 798251"/>
                <a:gd name="connsiteX4" fmla="*/ 59671 w 3036358"/>
                <a:gd name="connsiteY4" fmla="*/ 798251 h 798251"/>
                <a:gd name="connsiteX5" fmla="*/ 45391 w 3036358"/>
                <a:gd name="connsiteY5" fmla="*/ 29712 h 798251"/>
                <a:gd name="connsiteX6" fmla="*/ 0 w 3036358"/>
                <a:gd name="connsiteY6" fmla="*/ 0 h 798251"/>
                <a:gd name="connsiteX0" fmla="*/ 0 w 3036358"/>
                <a:gd name="connsiteY0" fmla="*/ 1612 h 799863"/>
                <a:gd name="connsiteX1" fmla="*/ 45391 w 3036358"/>
                <a:gd name="connsiteY1" fmla="*/ 2749 h 799863"/>
                <a:gd name="connsiteX2" fmla="*/ 59671 w 3036358"/>
                <a:gd name="connsiteY2" fmla="*/ 2749 h 799863"/>
                <a:gd name="connsiteX3" fmla="*/ 3024636 w 3036358"/>
                <a:gd name="connsiteY3" fmla="*/ 248140 h 799863"/>
                <a:gd name="connsiteX4" fmla="*/ 3036358 w 3036358"/>
                <a:gd name="connsiteY4" fmla="*/ 752197 h 799863"/>
                <a:gd name="connsiteX5" fmla="*/ 59671 w 3036358"/>
                <a:gd name="connsiteY5" fmla="*/ 799863 h 799863"/>
                <a:gd name="connsiteX6" fmla="*/ 45391 w 3036358"/>
                <a:gd name="connsiteY6" fmla="*/ 31324 h 799863"/>
                <a:gd name="connsiteX7" fmla="*/ 0 w 3036358"/>
                <a:gd name="connsiteY7" fmla="*/ 1612 h 799863"/>
                <a:gd name="connsiteX0" fmla="*/ 0 w 2993521"/>
                <a:gd name="connsiteY0" fmla="*/ 615974 h 799863"/>
                <a:gd name="connsiteX1" fmla="*/ 2554 w 2993521"/>
                <a:gd name="connsiteY1" fmla="*/ 2749 h 799863"/>
                <a:gd name="connsiteX2" fmla="*/ 16834 w 2993521"/>
                <a:gd name="connsiteY2" fmla="*/ 2749 h 799863"/>
                <a:gd name="connsiteX3" fmla="*/ 2981799 w 2993521"/>
                <a:gd name="connsiteY3" fmla="*/ 248140 h 799863"/>
                <a:gd name="connsiteX4" fmla="*/ 2993521 w 2993521"/>
                <a:gd name="connsiteY4" fmla="*/ 752197 h 799863"/>
                <a:gd name="connsiteX5" fmla="*/ 16834 w 2993521"/>
                <a:gd name="connsiteY5" fmla="*/ 799863 h 799863"/>
                <a:gd name="connsiteX6" fmla="*/ 2554 w 2993521"/>
                <a:gd name="connsiteY6" fmla="*/ 31324 h 799863"/>
                <a:gd name="connsiteX7" fmla="*/ 0 w 2993521"/>
                <a:gd name="connsiteY7" fmla="*/ 615974 h 799863"/>
                <a:gd name="connsiteX0" fmla="*/ 0 w 2993521"/>
                <a:gd name="connsiteY0" fmla="*/ 615974 h 799863"/>
                <a:gd name="connsiteX1" fmla="*/ 2554 w 2993521"/>
                <a:gd name="connsiteY1" fmla="*/ 2749 h 799863"/>
                <a:gd name="connsiteX2" fmla="*/ 16834 w 2993521"/>
                <a:gd name="connsiteY2" fmla="*/ 2749 h 799863"/>
                <a:gd name="connsiteX3" fmla="*/ 2981799 w 2993521"/>
                <a:gd name="connsiteY3" fmla="*/ 219565 h 799863"/>
                <a:gd name="connsiteX4" fmla="*/ 2993521 w 2993521"/>
                <a:gd name="connsiteY4" fmla="*/ 752197 h 799863"/>
                <a:gd name="connsiteX5" fmla="*/ 16834 w 2993521"/>
                <a:gd name="connsiteY5" fmla="*/ 799863 h 799863"/>
                <a:gd name="connsiteX6" fmla="*/ 2554 w 2993521"/>
                <a:gd name="connsiteY6" fmla="*/ 31324 h 799863"/>
                <a:gd name="connsiteX7" fmla="*/ 0 w 2993521"/>
                <a:gd name="connsiteY7" fmla="*/ 615974 h 799863"/>
                <a:gd name="connsiteX0" fmla="*/ 0 w 2993521"/>
                <a:gd name="connsiteY0" fmla="*/ 615974 h 752197"/>
                <a:gd name="connsiteX1" fmla="*/ 2554 w 2993521"/>
                <a:gd name="connsiteY1" fmla="*/ 2749 h 752197"/>
                <a:gd name="connsiteX2" fmla="*/ 16834 w 2993521"/>
                <a:gd name="connsiteY2" fmla="*/ 2749 h 752197"/>
                <a:gd name="connsiteX3" fmla="*/ 2981799 w 2993521"/>
                <a:gd name="connsiteY3" fmla="*/ 219565 h 752197"/>
                <a:gd name="connsiteX4" fmla="*/ 2993521 w 2993521"/>
                <a:gd name="connsiteY4" fmla="*/ 752197 h 752197"/>
                <a:gd name="connsiteX5" fmla="*/ 16834 w 2993521"/>
                <a:gd name="connsiteY5" fmla="*/ 728426 h 752197"/>
                <a:gd name="connsiteX6" fmla="*/ 2554 w 2993521"/>
                <a:gd name="connsiteY6" fmla="*/ 31324 h 752197"/>
                <a:gd name="connsiteX7" fmla="*/ 0 w 2993521"/>
                <a:gd name="connsiteY7" fmla="*/ 615974 h 752197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16834 w 2993521"/>
                <a:gd name="connsiteY2" fmla="*/ 57150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16834 w 2993521"/>
                <a:gd name="connsiteY2" fmla="*/ 28575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06598"/>
                <a:gd name="connsiteX1" fmla="*/ 2554 w 2993521"/>
                <a:gd name="connsiteY1" fmla="*/ 57150 h 806598"/>
                <a:gd name="connsiteX2" fmla="*/ 31112 w 2993521"/>
                <a:gd name="connsiteY2" fmla="*/ 142875 h 806598"/>
                <a:gd name="connsiteX3" fmla="*/ 2981799 w 2993521"/>
                <a:gd name="connsiteY3" fmla="*/ 273966 h 806598"/>
                <a:gd name="connsiteX4" fmla="*/ 2993521 w 2993521"/>
                <a:gd name="connsiteY4" fmla="*/ 806598 h 806598"/>
                <a:gd name="connsiteX5" fmla="*/ 16834 w 2993521"/>
                <a:gd name="connsiteY5" fmla="*/ 782827 h 806598"/>
                <a:gd name="connsiteX6" fmla="*/ 2554 w 2993521"/>
                <a:gd name="connsiteY6" fmla="*/ 0 h 806598"/>
                <a:gd name="connsiteX7" fmla="*/ 0 w 2993521"/>
                <a:gd name="connsiteY7" fmla="*/ 670375 h 806598"/>
                <a:gd name="connsiteX0" fmla="*/ 0 w 2993521"/>
                <a:gd name="connsiteY0" fmla="*/ 670375 h 882840"/>
                <a:gd name="connsiteX1" fmla="*/ 2554 w 2993521"/>
                <a:gd name="connsiteY1" fmla="*/ 57150 h 882840"/>
                <a:gd name="connsiteX2" fmla="*/ 31112 w 2993521"/>
                <a:gd name="connsiteY2" fmla="*/ 142875 h 882840"/>
                <a:gd name="connsiteX3" fmla="*/ 2981799 w 2993521"/>
                <a:gd name="connsiteY3" fmla="*/ 273966 h 882840"/>
                <a:gd name="connsiteX4" fmla="*/ 2993521 w 2993521"/>
                <a:gd name="connsiteY4" fmla="*/ 806598 h 882840"/>
                <a:gd name="connsiteX5" fmla="*/ 16834 w 2993521"/>
                <a:gd name="connsiteY5" fmla="*/ 882840 h 882840"/>
                <a:gd name="connsiteX6" fmla="*/ 2554 w 2993521"/>
                <a:gd name="connsiteY6" fmla="*/ 0 h 882840"/>
                <a:gd name="connsiteX7" fmla="*/ 0 w 2993521"/>
                <a:gd name="connsiteY7" fmla="*/ 670375 h 882840"/>
                <a:gd name="connsiteX0" fmla="*/ 0 w 2993521"/>
                <a:gd name="connsiteY0" fmla="*/ 670375 h 939990"/>
                <a:gd name="connsiteX1" fmla="*/ 2554 w 2993521"/>
                <a:gd name="connsiteY1" fmla="*/ 57150 h 939990"/>
                <a:gd name="connsiteX2" fmla="*/ 31112 w 2993521"/>
                <a:gd name="connsiteY2" fmla="*/ 142875 h 939990"/>
                <a:gd name="connsiteX3" fmla="*/ 2981799 w 2993521"/>
                <a:gd name="connsiteY3" fmla="*/ 273966 h 939990"/>
                <a:gd name="connsiteX4" fmla="*/ 2993521 w 2993521"/>
                <a:gd name="connsiteY4" fmla="*/ 806598 h 939990"/>
                <a:gd name="connsiteX5" fmla="*/ 16834 w 2993521"/>
                <a:gd name="connsiteY5" fmla="*/ 939990 h 939990"/>
                <a:gd name="connsiteX6" fmla="*/ 2554 w 2993521"/>
                <a:gd name="connsiteY6" fmla="*/ 0 h 939990"/>
                <a:gd name="connsiteX7" fmla="*/ 0 w 2993521"/>
                <a:gd name="connsiteY7" fmla="*/ 670375 h 939990"/>
                <a:gd name="connsiteX0" fmla="*/ 0 w 2993521"/>
                <a:gd name="connsiteY0" fmla="*/ 670375 h 939990"/>
                <a:gd name="connsiteX1" fmla="*/ 2554 w 2993521"/>
                <a:gd name="connsiteY1" fmla="*/ 57150 h 939990"/>
                <a:gd name="connsiteX2" fmla="*/ 31112 w 2993521"/>
                <a:gd name="connsiteY2" fmla="*/ 100012 h 939990"/>
                <a:gd name="connsiteX3" fmla="*/ 2981799 w 2993521"/>
                <a:gd name="connsiteY3" fmla="*/ 273966 h 939990"/>
                <a:gd name="connsiteX4" fmla="*/ 2993521 w 2993521"/>
                <a:gd name="connsiteY4" fmla="*/ 806598 h 939990"/>
                <a:gd name="connsiteX5" fmla="*/ 16834 w 2993521"/>
                <a:gd name="connsiteY5" fmla="*/ 939990 h 939990"/>
                <a:gd name="connsiteX6" fmla="*/ 2554 w 2993521"/>
                <a:gd name="connsiteY6" fmla="*/ 0 h 939990"/>
                <a:gd name="connsiteX7" fmla="*/ 0 w 2993521"/>
                <a:gd name="connsiteY7" fmla="*/ 670375 h 939990"/>
                <a:gd name="connsiteX0" fmla="*/ 0 w 2993521"/>
                <a:gd name="connsiteY0" fmla="*/ 670375 h 982853"/>
                <a:gd name="connsiteX1" fmla="*/ 2554 w 2993521"/>
                <a:gd name="connsiteY1" fmla="*/ 57150 h 982853"/>
                <a:gd name="connsiteX2" fmla="*/ 31112 w 2993521"/>
                <a:gd name="connsiteY2" fmla="*/ 100012 h 982853"/>
                <a:gd name="connsiteX3" fmla="*/ 2981799 w 2993521"/>
                <a:gd name="connsiteY3" fmla="*/ 273966 h 982853"/>
                <a:gd name="connsiteX4" fmla="*/ 2993521 w 2993521"/>
                <a:gd name="connsiteY4" fmla="*/ 806598 h 982853"/>
                <a:gd name="connsiteX5" fmla="*/ 16834 w 2993521"/>
                <a:gd name="connsiteY5" fmla="*/ 982853 h 982853"/>
                <a:gd name="connsiteX6" fmla="*/ 2554 w 2993521"/>
                <a:gd name="connsiteY6" fmla="*/ 0 h 982853"/>
                <a:gd name="connsiteX7" fmla="*/ 0 w 2993521"/>
                <a:gd name="connsiteY7" fmla="*/ 670375 h 982853"/>
                <a:gd name="connsiteX0" fmla="*/ 689 w 2994210"/>
                <a:gd name="connsiteY0" fmla="*/ 711592 h 1024070"/>
                <a:gd name="connsiteX1" fmla="*/ 3243 w 2994210"/>
                <a:gd name="connsiteY1" fmla="*/ 98367 h 1024070"/>
                <a:gd name="connsiteX2" fmla="*/ 31801 w 2994210"/>
                <a:gd name="connsiteY2" fmla="*/ 141229 h 1024070"/>
                <a:gd name="connsiteX3" fmla="*/ 2982488 w 2994210"/>
                <a:gd name="connsiteY3" fmla="*/ 315183 h 1024070"/>
                <a:gd name="connsiteX4" fmla="*/ 2994210 w 2994210"/>
                <a:gd name="connsiteY4" fmla="*/ 847815 h 1024070"/>
                <a:gd name="connsiteX5" fmla="*/ 17523 w 2994210"/>
                <a:gd name="connsiteY5" fmla="*/ 1024070 h 1024070"/>
                <a:gd name="connsiteX6" fmla="*/ 3243 w 2994210"/>
                <a:gd name="connsiteY6" fmla="*/ 41217 h 1024070"/>
                <a:gd name="connsiteX7" fmla="*/ 3243 w 2994210"/>
                <a:gd name="connsiteY7" fmla="*/ 241242 h 1024070"/>
                <a:gd name="connsiteX8" fmla="*/ 689 w 2994210"/>
                <a:gd name="connsiteY8" fmla="*/ 711592 h 10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4210" h="1024070">
                  <a:moveTo>
                    <a:pt x="689" y="711592"/>
                  </a:moveTo>
                  <a:cubicBezTo>
                    <a:pt x="1540" y="507184"/>
                    <a:pt x="2392" y="302775"/>
                    <a:pt x="3243" y="98367"/>
                  </a:cubicBezTo>
                  <a:cubicBezTo>
                    <a:pt x="17522" y="107892"/>
                    <a:pt x="17522" y="131704"/>
                    <a:pt x="31801" y="141229"/>
                  </a:cubicBezTo>
                  <a:lnTo>
                    <a:pt x="2982488" y="315183"/>
                  </a:lnTo>
                  <a:lnTo>
                    <a:pt x="2994210" y="847815"/>
                  </a:lnTo>
                  <a:lnTo>
                    <a:pt x="17523" y="1024070"/>
                  </a:lnTo>
                  <a:cubicBezTo>
                    <a:pt x="-1516" y="782178"/>
                    <a:pt x="22282" y="283109"/>
                    <a:pt x="3243" y="41217"/>
                  </a:cubicBezTo>
                  <a:cubicBezTo>
                    <a:pt x="-1517" y="-91636"/>
                    <a:pt x="3669" y="129513"/>
                    <a:pt x="3243" y="241242"/>
                  </a:cubicBezTo>
                  <a:cubicBezTo>
                    <a:pt x="2817" y="352971"/>
                    <a:pt x="-1691" y="733023"/>
                    <a:pt x="689" y="711592"/>
                  </a:cubicBez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五边形 21"/>
            <p:cNvSpPr/>
            <p:nvPr userDrawn="1"/>
          </p:nvSpPr>
          <p:spPr>
            <a:xfrm>
              <a:off x="2959550" y="3518053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TextBox 18"/>
            <p:cNvSpPr txBox="1"/>
            <p:nvPr userDrawn="1"/>
          </p:nvSpPr>
          <p:spPr>
            <a:xfrm>
              <a:off x="3126430" y="3543352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第三章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椭圆 26"/>
          <p:cNvSpPr/>
          <p:nvPr userDrawn="1"/>
        </p:nvSpPr>
        <p:spPr>
          <a:xfrm>
            <a:off x="9982412" y="188640"/>
            <a:ext cx="1943204" cy="1944216"/>
          </a:xfrm>
          <a:prstGeom prst="ellipse">
            <a:avLst/>
          </a:prstGeom>
          <a:solidFill>
            <a:srgbClr val="2294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TextBox 15"/>
          <p:cNvSpPr txBox="1"/>
          <p:nvPr userDrawn="1"/>
        </p:nvSpPr>
        <p:spPr>
          <a:xfrm>
            <a:off x="10198324" y="1226211"/>
            <a:ext cx="1511380" cy="33854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</a:p>
        </p:txBody>
      </p:sp>
      <p:sp>
        <p:nvSpPr>
          <p:cNvPr id="29" name="文本框 8"/>
          <p:cNvSpPr txBox="1"/>
          <p:nvPr userDrawn="1"/>
        </p:nvSpPr>
        <p:spPr>
          <a:xfrm>
            <a:off x="10198324" y="785678"/>
            <a:ext cx="1511380" cy="46162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-285354" y="4375599"/>
            <a:ext cx="5341368" cy="1716599"/>
            <a:chOff x="-285503" y="4704222"/>
            <a:chExt cx="5344150" cy="17165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五边形 29"/>
            <p:cNvSpPr/>
            <p:nvPr userDrawn="1"/>
          </p:nvSpPr>
          <p:spPr>
            <a:xfrm>
              <a:off x="2930823" y="5079048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1" name="矩形 2"/>
            <p:cNvSpPr/>
            <p:nvPr userDrawn="1"/>
          </p:nvSpPr>
          <p:spPr>
            <a:xfrm rot="19794792">
              <a:off x="-285503" y="4704222"/>
              <a:ext cx="3281457" cy="1716599"/>
            </a:xfrm>
            <a:custGeom>
              <a:avLst/>
              <a:gdLst>
                <a:gd name="connsiteX0" fmla="*/ 0 w 3620023"/>
                <a:gd name="connsiteY0" fmla="*/ 1570311 h 1570311"/>
                <a:gd name="connsiteX1" fmla="*/ 392578 w 3620023"/>
                <a:gd name="connsiteY1" fmla="*/ 0 h 1570311"/>
                <a:gd name="connsiteX2" fmla="*/ 3620023 w 3620023"/>
                <a:gd name="connsiteY2" fmla="*/ 0 h 1570311"/>
                <a:gd name="connsiteX3" fmla="*/ 3227445 w 3620023"/>
                <a:gd name="connsiteY3" fmla="*/ 1570311 h 1570311"/>
                <a:gd name="connsiteX4" fmla="*/ 0 w 3620023"/>
                <a:gd name="connsiteY4" fmla="*/ 1570311 h 1570311"/>
                <a:gd name="connsiteX0" fmla="*/ 0 w 3666524"/>
                <a:gd name="connsiteY0" fmla="*/ 1570311 h 1570311"/>
                <a:gd name="connsiteX1" fmla="*/ 392578 w 3666524"/>
                <a:gd name="connsiteY1" fmla="*/ 0 h 1570311"/>
                <a:gd name="connsiteX2" fmla="*/ 3666524 w 3666524"/>
                <a:gd name="connsiteY2" fmla="*/ 1116749 h 1570311"/>
                <a:gd name="connsiteX3" fmla="*/ 3227445 w 3666524"/>
                <a:gd name="connsiteY3" fmla="*/ 1570311 h 1570311"/>
                <a:gd name="connsiteX4" fmla="*/ 0 w 3666524"/>
                <a:gd name="connsiteY4" fmla="*/ 1570311 h 1570311"/>
                <a:gd name="connsiteX0" fmla="*/ 0 w 3666524"/>
                <a:gd name="connsiteY0" fmla="*/ 1570311 h 1617211"/>
                <a:gd name="connsiteX1" fmla="*/ 392578 w 3666524"/>
                <a:gd name="connsiteY1" fmla="*/ 0 h 1617211"/>
                <a:gd name="connsiteX2" fmla="*/ 3666524 w 3666524"/>
                <a:gd name="connsiteY2" fmla="*/ 1116749 h 1617211"/>
                <a:gd name="connsiteX3" fmla="*/ 3365396 w 3666524"/>
                <a:gd name="connsiteY3" fmla="*/ 1617211 h 1617211"/>
                <a:gd name="connsiteX4" fmla="*/ 0 w 3666524"/>
                <a:gd name="connsiteY4" fmla="*/ 1570311 h 1617211"/>
                <a:gd name="connsiteX0" fmla="*/ 0 w 3666524"/>
                <a:gd name="connsiteY0" fmla="*/ 1669699 h 1716599"/>
                <a:gd name="connsiteX1" fmla="*/ 962040 w 3666524"/>
                <a:gd name="connsiteY1" fmla="*/ 0 h 1716599"/>
                <a:gd name="connsiteX2" fmla="*/ 3666524 w 3666524"/>
                <a:gd name="connsiteY2" fmla="*/ 1216137 h 1716599"/>
                <a:gd name="connsiteX3" fmla="*/ 3365396 w 3666524"/>
                <a:gd name="connsiteY3" fmla="*/ 1716599 h 1716599"/>
                <a:gd name="connsiteX4" fmla="*/ 0 w 3666524"/>
                <a:gd name="connsiteY4" fmla="*/ 1669699 h 1716599"/>
                <a:gd name="connsiteX0" fmla="*/ 0 w 3279750"/>
                <a:gd name="connsiteY0" fmla="*/ 1002124 h 1716599"/>
                <a:gd name="connsiteX1" fmla="*/ 575266 w 3279750"/>
                <a:gd name="connsiteY1" fmla="*/ 0 h 1716599"/>
                <a:gd name="connsiteX2" fmla="*/ 3279750 w 3279750"/>
                <a:gd name="connsiteY2" fmla="*/ 1216137 h 1716599"/>
                <a:gd name="connsiteX3" fmla="*/ 2978622 w 3279750"/>
                <a:gd name="connsiteY3" fmla="*/ 1716599 h 1716599"/>
                <a:gd name="connsiteX4" fmla="*/ 0 w 3279750"/>
                <a:gd name="connsiteY4" fmla="*/ 1002124 h 171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9750" h="1716599">
                  <a:moveTo>
                    <a:pt x="0" y="1002124"/>
                  </a:moveTo>
                  <a:lnTo>
                    <a:pt x="575266" y="0"/>
                  </a:lnTo>
                  <a:lnTo>
                    <a:pt x="3279750" y="1216137"/>
                  </a:lnTo>
                  <a:lnTo>
                    <a:pt x="2978622" y="1716599"/>
                  </a:lnTo>
                  <a:lnTo>
                    <a:pt x="0" y="1002124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4" name="矩形 23"/>
          <p:cNvSpPr/>
          <p:nvPr userDrawn="1"/>
        </p:nvSpPr>
        <p:spPr>
          <a:xfrm rot="5400000">
            <a:off x="-332203" y="3221743"/>
            <a:ext cx="6561508" cy="4569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-85403" y="4215831"/>
            <a:ext cx="5585229" cy="1155558"/>
            <a:chOff x="-65026" y="4526167"/>
            <a:chExt cx="5588137" cy="1155558"/>
          </a:xfrm>
        </p:grpSpPr>
        <p:sp>
          <p:nvSpPr>
            <p:cNvPr id="32" name="矩形 2"/>
            <p:cNvSpPr/>
            <p:nvPr userDrawn="1"/>
          </p:nvSpPr>
          <p:spPr>
            <a:xfrm rot="16200000">
              <a:off x="861538" y="3610013"/>
              <a:ext cx="1145148" cy="2998275"/>
            </a:xfrm>
            <a:custGeom>
              <a:avLst/>
              <a:gdLst>
                <a:gd name="connsiteX0" fmla="*/ 0 w 804393"/>
                <a:gd name="connsiteY0" fmla="*/ 2953845 h 2953845"/>
                <a:gd name="connsiteX1" fmla="*/ 201098 w 804393"/>
                <a:gd name="connsiteY1" fmla="*/ 0 h 2953845"/>
                <a:gd name="connsiteX2" fmla="*/ 804393 w 804393"/>
                <a:gd name="connsiteY2" fmla="*/ 0 h 2953845"/>
                <a:gd name="connsiteX3" fmla="*/ 603295 w 804393"/>
                <a:gd name="connsiteY3" fmla="*/ 2953845 h 2953845"/>
                <a:gd name="connsiteX4" fmla="*/ 0 w 804393"/>
                <a:gd name="connsiteY4" fmla="*/ 2953845 h 2953845"/>
                <a:gd name="connsiteX0" fmla="*/ 0 w 804393"/>
                <a:gd name="connsiteY0" fmla="*/ 2953845 h 2953845"/>
                <a:gd name="connsiteX1" fmla="*/ 201098 w 804393"/>
                <a:gd name="connsiteY1" fmla="*/ 0 h 2953845"/>
                <a:gd name="connsiteX2" fmla="*/ 804393 w 804393"/>
                <a:gd name="connsiteY2" fmla="*/ 0 h 2953845"/>
                <a:gd name="connsiteX3" fmla="*/ 760458 w 804393"/>
                <a:gd name="connsiteY3" fmla="*/ 2939557 h 2953845"/>
                <a:gd name="connsiteX4" fmla="*/ 0 w 804393"/>
                <a:gd name="connsiteY4" fmla="*/ 2953845 h 2953845"/>
                <a:gd name="connsiteX0" fmla="*/ 398977 w 1203370"/>
                <a:gd name="connsiteY0" fmla="*/ 2982420 h 2982420"/>
                <a:gd name="connsiteX1" fmla="*/ 0 w 1203370"/>
                <a:gd name="connsiteY1" fmla="*/ 0 h 2982420"/>
                <a:gd name="connsiteX2" fmla="*/ 1203370 w 1203370"/>
                <a:gd name="connsiteY2" fmla="*/ 28575 h 2982420"/>
                <a:gd name="connsiteX3" fmla="*/ 1159435 w 1203370"/>
                <a:gd name="connsiteY3" fmla="*/ 2968132 h 2982420"/>
                <a:gd name="connsiteX4" fmla="*/ 398977 w 1203370"/>
                <a:gd name="connsiteY4" fmla="*/ 2982420 h 2982420"/>
                <a:gd name="connsiteX0" fmla="*/ 398977 w 1159435"/>
                <a:gd name="connsiteY0" fmla="*/ 2982421 h 2982421"/>
                <a:gd name="connsiteX1" fmla="*/ 0 w 1159435"/>
                <a:gd name="connsiteY1" fmla="*/ 1 h 2982421"/>
                <a:gd name="connsiteX2" fmla="*/ 917620 w 1159435"/>
                <a:gd name="connsiteY2" fmla="*/ 0 h 2982421"/>
                <a:gd name="connsiteX3" fmla="*/ 1159435 w 1159435"/>
                <a:gd name="connsiteY3" fmla="*/ 2968133 h 2982421"/>
                <a:gd name="connsiteX4" fmla="*/ 398977 w 1159435"/>
                <a:gd name="connsiteY4" fmla="*/ 2982421 h 2982421"/>
                <a:gd name="connsiteX0" fmla="*/ 398977 w 1159435"/>
                <a:gd name="connsiteY0" fmla="*/ 2982422 h 2982422"/>
                <a:gd name="connsiteX1" fmla="*/ 0 w 1159435"/>
                <a:gd name="connsiteY1" fmla="*/ 2 h 2982422"/>
                <a:gd name="connsiteX2" fmla="*/ 874758 w 1159435"/>
                <a:gd name="connsiteY2" fmla="*/ 0 h 2982422"/>
                <a:gd name="connsiteX3" fmla="*/ 1159435 w 1159435"/>
                <a:gd name="connsiteY3" fmla="*/ 2968134 h 2982422"/>
                <a:gd name="connsiteX4" fmla="*/ 398977 w 1159435"/>
                <a:gd name="connsiteY4" fmla="*/ 2982422 h 2982422"/>
                <a:gd name="connsiteX0" fmla="*/ 656152 w 1159435"/>
                <a:gd name="connsiteY0" fmla="*/ 2996710 h 2996710"/>
                <a:gd name="connsiteX1" fmla="*/ 0 w 1159435"/>
                <a:gd name="connsiteY1" fmla="*/ 2 h 2996710"/>
                <a:gd name="connsiteX2" fmla="*/ 874758 w 1159435"/>
                <a:gd name="connsiteY2" fmla="*/ 0 h 2996710"/>
                <a:gd name="connsiteX3" fmla="*/ 1159435 w 1159435"/>
                <a:gd name="connsiteY3" fmla="*/ 2968134 h 2996710"/>
                <a:gd name="connsiteX4" fmla="*/ 656152 w 1159435"/>
                <a:gd name="connsiteY4" fmla="*/ 2996710 h 2996710"/>
                <a:gd name="connsiteX0" fmla="*/ 599002 w 1102285"/>
                <a:gd name="connsiteY0" fmla="*/ 2996710 h 2996710"/>
                <a:gd name="connsiteX1" fmla="*/ 0 w 1102285"/>
                <a:gd name="connsiteY1" fmla="*/ 14289 h 2996710"/>
                <a:gd name="connsiteX2" fmla="*/ 817608 w 1102285"/>
                <a:gd name="connsiteY2" fmla="*/ 0 h 2996710"/>
                <a:gd name="connsiteX3" fmla="*/ 1102285 w 1102285"/>
                <a:gd name="connsiteY3" fmla="*/ 2968134 h 2996710"/>
                <a:gd name="connsiteX4" fmla="*/ 599002 w 1102285"/>
                <a:gd name="connsiteY4" fmla="*/ 2996710 h 2996710"/>
                <a:gd name="connsiteX0" fmla="*/ 599002 w 1102285"/>
                <a:gd name="connsiteY0" fmla="*/ 2996710 h 3010998"/>
                <a:gd name="connsiteX1" fmla="*/ 0 w 1102285"/>
                <a:gd name="connsiteY1" fmla="*/ 14289 h 3010998"/>
                <a:gd name="connsiteX2" fmla="*/ 817608 w 1102285"/>
                <a:gd name="connsiteY2" fmla="*/ 0 h 3010998"/>
                <a:gd name="connsiteX3" fmla="*/ 1102285 w 1102285"/>
                <a:gd name="connsiteY3" fmla="*/ 3010998 h 3010998"/>
                <a:gd name="connsiteX4" fmla="*/ 599002 w 1102285"/>
                <a:gd name="connsiteY4" fmla="*/ 2996710 h 3010998"/>
                <a:gd name="connsiteX0" fmla="*/ 599002 w 1102285"/>
                <a:gd name="connsiteY0" fmla="*/ 2996710 h 2996711"/>
                <a:gd name="connsiteX1" fmla="*/ 0 w 1102285"/>
                <a:gd name="connsiteY1" fmla="*/ 14289 h 2996711"/>
                <a:gd name="connsiteX2" fmla="*/ 817608 w 1102285"/>
                <a:gd name="connsiteY2" fmla="*/ 0 h 2996711"/>
                <a:gd name="connsiteX3" fmla="*/ 1102285 w 1102285"/>
                <a:gd name="connsiteY3" fmla="*/ 2996711 h 2996711"/>
                <a:gd name="connsiteX4" fmla="*/ 599002 w 1102285"/>
                <a:gd name="connsiteY4" fmla="*/ 2996710 h 2996711"/>
                <a:gd name="connsiteX0" fmla="*/ 599002 w 1145148"/>
                <a:gd name="connsiteY0" fmla="*/ 2996710 h 2996715"/>
                <a:gd name="connsiteX1" fmla="*/ 0 w 1145148"/>
                <a:gd name="connsiteY1" fmla="*/ 14289 h 2996715"/>
                <a:gd name="connsiteX2" fmla="*/ 817608 w 1145148"/>
                <a:gd name="connsiteY2" fmla="*/ 0 h 2996715"/>
                <a:gd name="connsiteX3" fmla="*/ 1145148 w 1145148"/>
                <a:gd name="connsiteY3" fmla="*/ 2996715 h 2996715"/>
                <a:gd name="connsiteX4" fmla="*/ 599002 w 1145148"/>
                <a:gd name="connsiteY4" fmla="*/ 2996710 h 299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148" h="2996715">
                  <a:moveTo>
                    <a:pt x="599002" y="2996710"/>
                  </a:moveTo>
                  <a:lnTo>
                    <a:pt x="0" y="14289"/>
                  </a:lnTo>
                  <a:lnTo>
                    <a:pt x="817608" y="0"/>
                  </a:lnTo>
                  <a:lnTo>
                    <a:pt x="1145148" y="2996715"/>
                  </a:lnTo>
                  <a:lnTo>
                    <a:pt x="599002" y="2996710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五边形 32"/>
            <p:cNvSpPr/>
            <p:nvPr userDrawn="1"/>
          </p:nvSpPr>
          <p:spPr>
            <a:xfrm>
              <a:off x="2979971" y="4526167"/>
              <a:ext cx="2543140" cy="536327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4" name="TextBox 18"/>
            <p:cNvSpPr txBox="1"/>
            <p:nvPr userDrawn="1"/>
          </p:nvSpPr>
          <p:spPr>
            <a:xfrm>
              <a:off x="3126430" y="4583856"/>
              <a:ext cx="1656183" cy="49240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第四章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Box 12"/>
          <p:cNvSpPr txBox="1"/>
          <p:nvPr userDrawn="1"/>
        </p:nvSpPr>
        <p:spPr>
          <a:xfrm>
            <a:off x="5499825" y="4098552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结果分析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五边形 40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-17128" y="5257712"/>
            <a:ext cx="5516954" cy="1762589"/>
            <a:chOff x="3284" y="4526167"/>
            <a:chExt cx="5519827" cy="1762589"/>
          </a:xfrm>
        </p:grpSpPr>
        <p:sp>
          <p:nvSpPr>
            <p:cNvPr id="43" name="矩形 2"/>
            <p:cNvSpPr/>
            <p:nvPr userDrawn="1"/>
          </p:nvSpPr>
          <p:spPr>
            <a:xfrm rot="16200000">
              <a:off x="593261" y="3951437"/>
              <a:ext cx="1747342" cy="29272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000 w 11560"/>
                <a:gd name="connsiteY3" fmla="*/ 10000 h 10137"/>
                <a:gd name="connsiteX4" fmla="*/ 0 w 11560"/>
                <a:gd name="connsiteY4" fmla="*/ 0 h 10137"/>
                <a:gd name="connsiteX0" fmla="*/ 0 w 11560"/>
                <a:gd name="connsiteY0" fmla="*/ 0 h 10137"/>
                <a:gd name="connsiteX1" fmla="*/ 10000 w 11560"/>
                <a:gd name="connsiteY1" fmla="*/ 0 h 10137"/>
                <a:gd name="connsiteX2" fmla="*/ 11560 w 11560"/>
                <a:gd name="connsiteY2" fmla="*/ 10137 h 10137"/>
                <a:gd name="connsiteX3" fmla="*/ 2209 w 11560"/>
                <a:gd name="connsiteY3" fmla="*/ 10137 h 10137"/>
                <a:gd name="connsiteX4" fmla="*/ 0 w 11560"/>
                <a:gd name="connsiteY4" fmla="*/ 0 h 10137"/>
                <a:gd name="connsiteX0" fmla="*/ 0 w 20184"/>
                <a:gd name="connsiteY0" fmla="*/ 0 h 10137"/>
                <a:gd name="connsiteX1" fmla="*/ 18624 w 20184"/>
                <a:gd name="connsiteY1" fmla="*/ 0 h 10137"/>
                <a:gd name="connsiteX2" fmla="*/ 20184 w 20184"/>
                <a:gd name="connsiteY2" fmla="*/ 10137 h 10137"/>
                <a:gd name="connsiteX3" fmla="*/ 10833 w 20184"/>
                <a:gd name="connsiteY3" fmla="*/ 10137 h 10137"/>
                <a:gd name="connsiteX4" fmla="*/ 0 w 20184"/>
                <a:gd name="connsiteY4" fmla="*/ 0 h 10137"/>
                <a:gd name="connsiteX0" fmla="*/ 0 w 22420"/>
                <a:gd name="connsiteY0" fmla="*/ 0 h 10187"/>
                <a:gd name="connsiteX1" fmla="*/ 1862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992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2420"/>
                <a:gd name="connsiteY0" fmla="*/ 0 h 10187"/>
                <a:gd name="connsiteX1" fmla="*/ 13034 w 22420"/>
                <a:gd name="connsiteY1" fmla="*/ 0 h 10187"/>
                <a:gd name="connsiteX2" fmla="*/ 22420 w 22420"/>
                <a:gd name="connsiteY2" fmla="*/ 10187 h 10187"/>
                <a:gd name="connsiteX3" fmla="*/ 10833 w 22420"/>
                <a:gd name="connsiteY3" fmla="*/ 10137 h 10187"/>
                <a:gd name="connsiteX4" fmla="*/ 0 w 22420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0833 w 23059"/>
                <a:gd name="connsiteY3" fmla="*/ 1013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0 w 23059"/>
                <a:gd name="connsiteY4" fmla="*/ 0 h 10187"/>
                <a:gd name="connsiteX0" fmla="*/ 0 w 23059"/>
                <a:gd name="connsiteY0" fmla="*/ 0 h 10187"/>
                <a:gd name="connsiteX1" fmla="*/ 13034 w 23059"/>
                <a:gd name="connsiteY1" fmla="*/ 0 h 10187"/>
                <a:gd name="connsiteX2" fmla="*/ 23059 w 23059"/>
                <a:gd name="connsiteY2" fmla="*/ 10187 h 10187"/>
                <a:gd name="connsiteX3" fmla="*/ 15624 w 23059"/>
                <a:gd name="connsiteY3" fmla="*/ 10187 h 10187"/>
                <a:gd name="connsiteX4" fmla="*/ 16125 w 23059"/>
                <a:gd name="connsiteY4" fmla="*/ 10002 h 10187"/>
                <a:gd name="connsiteX5" fmla="*/ 0 w 23059"/>
                <a:gd name="connsiteY5" fmla="*/ 0 h 10187"/>
                <a:gd name="connsiteX0" fmla="*/ 0 w 20983"/>
                <a:gd name="connsiteY0" fmla="*/ 151 h 10187"/>
                <a:gd name="connsiteX1" fmla="*/ 10958 w 20983"/>
                <a:gd name="connsiteY1" fmla="*/ 0 h 10187"/>
                <a:gd name="connsiteX2" fmla="*/ 20983 w 20983"/>
                <a:gd name="connsiteY2" fmla="*/ 10187 h 10187"/>
                <a:gd name="connsiteX3" fmla="*/ 13548 w 20983"/>
                <a:gd name="connsiteY3" fmla="*/ 10187 h 10187"/>
                <a:gd name="connsiteX4" fmla="*/ 14049 w 20983"/>
                <a:gd name="connsiteY4" fmla="*/ 10002 h 10187"/>
                <a:gd name="connsiteX5" fmla="*/ 0 w 20983"/>
                <a:gd name="connsiteY5" fmla="*/ 151 h 1018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966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5327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924 w 22900"/>
                <a:gd name="connsiteY4" fmla="*/ 10052 h 10237"/>
                <a:gd name="connsiteX5" fmla="*/ 0 w 22900"/>
                <a:gd name="connsiteY5" fmla="*/ 0 h 10237"/>
                <a:gd name="connsiteX0" fmla="*/ 0 w 22900"/>
                <a:gd name="connsiteY0" fmla="*/ 0 h 10237"/>
                <a:gd name="connsiteX1" fmla="*/ 12875 w 22900"/>
                <a:gd name="connsiteY1" fmla="*/ 50 h 10237"/>
                <a:gd name="connsiteX2" fmla="*/ 22900 w 22900"/>
                <a:gd name="connsiteY2" fmla="*/ 10237 h 10237"/>
                <a:gd name="connsiteX3" fmla="*/ 15465 w 22900"/>
                <a:gd name="connsiteY3" fmla="*/ 10237 h 10237"/>
                <a:gd name="connsiteX4" fmla="*/ 16445 w 22900"/>
                <a:gd name="connsiteY4" fmla="*/ 10153 h 10237"/>
                <a:gd name="connsiteX5" fmla="*/ 0 w 22900"/>
                <a:gd name="connsiteY5" fmla="*/ 0 h 10237"/>
                <a:gd name="connsiteX0" fmla="*/ 0 w 19227"/>
                <a:gd name="connsiteY0" fmla="*/ 1 h 10187"/>
                <a:gd name="connsiteX1" fmla="*/ 9202 w 19227"/>
                <a:gd name="connsiteY1" fmla="*/ 0 h 10187"/>
                <a:gd name="connsiteX2" fmla="*/ 19227 w 19227"/>
                <a:gd name="connsiteY2" fmla="*/ 10187 h 10187"/>
                <a:gd name="connsiteX3" fmla="*/ 11792 w 19227"/>
                <a:gd name="connsiteY3" fmla="*/ 10187 h 10187"/>
                <a:gd name="connsiteX4" fmla="*/ 12772 w 19227"/>
                <a:gd name="connsiteY4" fmla="*/ 10103 h 10187"/>
                <a:gd name="connsiteX5" fmla="*/ 0 w 19227"/>
                <a:gd name="connsiteY5" fmla="*/ 1 h 1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7" h="10187">
                  <a:moveTo>
                    <a:pt x="0" y="1"/>
                  </a:moveTo>
                  <a:lnTo>
                    <a:pt x="9202" y="0"/>
                  </a:lnTo>
                  <a:lnTo>
                    <a:pt x="19227" y="10187"/>
                  </a:lnTo>
                  <a:lnTo>
                    <a:pt x="11792" y="10187"/>
                  </a:lnTo>
                  <a:cubicBezTo>
                    <a:pt x="11693" y="10109"/>
                    <a:pt x="12871" y="10181"/>
                    <a:pt x="12772" y="101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五边形 43"/>
            <p:cNvSpPr/>
            <p:nvPr userDrawn="1"/>
          </p:nvSpPr>
          <p:spPr>
            <a:xfrm>
              <a:off x="2979971" y="4526167"/>
              <a:ext cx="2543140" cy="536327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TextBox 18"/>
            <p:cNvSpPr txBox="1"/>
            <p:nvPr userDrawn="1"/>
          </p:nvSpPr>
          <p:spPr>
            <a:xfrm>
              <a:off x="3146851" y="4583856"/>
              <a:ext cx="1656183" cy="453445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第五章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12"/>
          <p:cNvSpPr txBox="1"/>
          <p:nvPr userDrawn="1"/>
        </p:nvSpPr>
        <p:spPr>
          <a:xfrm>
            <a:off x="5499824" y="5154721"/>
            <a:ext cx="3439531" cy="74230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研究结论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9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 animBg="1"/>
      <p:bldP spid="24" grpId="0" animBg="1"/>
      <p:bldP spid="35" grpId="0"/>
      <p:bldP spid="4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359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-751127" y="3561299"/>
            <a:ext cx="5101856" cy="992748"/>
            <a:chOff x="-17136" y="2765649"/>
            <a:chExt cx="5104513" cy="9927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五边形 7"/>
            <p:cNvSpPr/>
            <p:nvPr userDrawn="1"/>
          </p:nvSpPr>
          <p:spPr>
            <a:xfrm>
              <a:off x="2959553" y="3013996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2"/>
            <p:cNvSpPr/>
            <p:nvPr userDrawn="1"/>
          </p:nvSpPr>
          <p:spPr>
            <a:xfrm>
              <a:off x="-17136" y="2765649"/>
              <a:ext cx="2976686" cy="992748"/>
            </a:xfrm>
            <a:custGeom>
              <a:avLst/>
              <a:gdLst>
                <a:gd name="connsiteX0" fmla="*/ 0 w 2964963"/>
                <a:gd name="connsiteY0" fmla="*/ 0 h 895715"/>
                <a:gd name="connsiteX1" fmla="*/ 2941517 w 2964963"/>
                <a:gd name="connsiteY1" fmla="*/ 344767 h 895715"/>
                <a:gd name="connsiteX2" fmla="*/ 2964963 w 2964963"/>
                <a:gd name="connsiteY2" fmla="*/ 895715 h 895715"/>
                <a:gd name="connsiteX3" fmla="*/ 0 w 2964963"/>
                <a:gd name="connsiteY3" fmla="*/ 746565 h 895715"/>
                <a:gd name="connsiteX4" fmla="*/ 0 w 2964963"/>
                <a:gd name="connsiteY4" fmla="*/ 0 h 895715"/>
                <a:gd name="connsiteX0" fmla="*/ 11723 w 2976686"/>
                <a:gd name="connsiteY0" fmla="*/ 0 h 895715"/>
                <a:gd name="connsiteX1" fmla="*/ 2953240 w 2976686"/>
                <a:gd name="connsiteY1" fmla="*/ 344767 h 895715"/>
                <a:gd name="connsiteX2" fmla="*/ 2976686 w 2976686"/>
                <a:gd name="connsiteY2" fmla="*/ 895715 h 895715"/>
                <a:gd name="connsiteX3" fmla="*/ 0 w 2976686"/>
                <a:gd name="connsiteY3" fmla="*/ 887241 h 895715"/>
                <a:gd name="connsiteX4" fmla="*/ 11723 w 2976686"/>
                <a:gd name="connsiteY4" fmla="*/ 0 h 895715"/>
                <a:gd name="connsiteX0" fmla="*/ 11723 w 2976686"/>
                <a:gd name="connsiteY0" fmla="*/ 0 h 1016195"/>
                <a:gd name="connsiteX1" fmla="*/ 2953240 w 2976686"/>
                <a:gd name="connsiteY1" fmla="*/ 344767 h 1016195"/>
                <a:gd name="connsiteX2" fmla="*/ 2976686 w 2976686"/>
                <a:gd name="connsiteY2" fmla="*/ 895715 h 1016195"/>
                <a:gd name="connsiteX3" fmla="*/ 0 w 2976686"/>
                <a:gd name="connsiteY3" fmla="*/ 1016195 h 1016195"/>
                <a:gd name="connsiteX4" fmla="*/ 11723 w 2976686"/>
                <a:gd name="connsiteY4" fmla="*/ 0 h 1016195"/>
                <a:gd name="connsiteX0" fmla="*/ 0 w 2976686"/>
                <a:gd name="connsiteY0" fmla="*/ 0 h 898964"/>
                <a:gd name="connsiteX1" fmla="*/ 2953240 w 2976686"/>
                <a:gd name="connsiteY1" fmla="*/ 227536 h 898964"/>
                <a:gd name="connsiteX2" fmla="*/ 2976686 w 2976686"/>
                <a:gd name="connsiteY2" fmla="*/ 778484 h 898964"/>
                <a:gd name="connsiteX3" fmla="*/ 0 w 2976686"/>
                <a:gd name="connsiteY3" fmla="*/ 898964 h 898964"/>
                <a:gd name="connsiteX4" fmla="*/ 0 w 2976686"/>
                <a:gd name="connsiteY4" fmla="*/ 0 h 898964"/>
                <a:gd name="connsiteX0" fmla="*/ 0 w 2976686"/>
                <a:gd name="connsiteY0" fmla="*/ 0 h 992748"/>
                <a:gd name="connsiteX1" fmla="*/ 2953240 w 2976686"/>
                <a:gd name="connsiteY1" fmla="*/ 227536 h 992748"/>
                <a:gd name="connsiteX2" fmla="*/ 2976686 w 2976686"/>
                <a:gd name="connsiteY2" fmla="*/ 778484 h 992748"/>
                <a:gd name="connsiteX3" fmla="*/ 0 w 2976686"/>
                <a:gd name="connsiteY3" fmla="*/ 992748 h 992748"/>
                <a:gd name="connsiteX4" fmla="*/ 0 w 2976686"/>
                <a:gd name="connsiteY4" fmla="*/ 0 h 99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6" h="992748">
                  <a:moveTo>
                    <a:pt x="0" y="0"/>
                  </a:moveTo>
                  <a:lnTo>
                    <a:pt x="2953240" y="227536"/>
                  </a:lnTo>
                  <a:lnTo>
                    <a:pt x="2976686" y="778484"/>
                  </a:lnTo>
                  <a:lnTo>
                    <a:pt x="0" y="9927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-739407" y="1993339"/>
            <a:ext cx="5090136" cy="1312252"/>
            <a:chOff x="-5410" y="1197689"/>
            <a:chExt cx="5092787" cy="13122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2959553" y="2005885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矩形 2"/>
            <p:cNvSpPr/>
            <p:nvPr userDrawn="1"/>
          </p:nvSpPr>
          <p:spPr>
            <a:xfrm>
              <a:off x="-5410" y="1197689"/>
              <a:ext cx="2976687" cy="1312251"/>
            </a:xfrm>
            <a:custGeom>
              <a:avLst/>
              <a:gdLst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69898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664390 h 1312251"/>
                <a:gd name="connsiteX4" fmla="*/ 0 w 2976687"/>
                <a:gd name="connsiteY4" fmla="*/ 0 h 1312251"/>
                <a:gd name="connsiteX0" fmla="*/ 0 w 2976687"/>
                <a:gd name="connsiteY0" fmla="*/ 0 h 1312251"/>
                <a:gd name="connsiteX1" fmla="*/ 2953241 w 2976687"/>
                <a:gd name="connsiteY1" fmla="*/ 808196 h 1312251"/>
                <a:gd name="connsiteX2" fmla="*/ 2976687 w 2976687"/>
                <a:gd name="connsiteY2" fmla="*/ 1312251 h 1312251"/>
                <a:gd name="connsiteX3" fmla="*/ 0 w 2976687"/>
                <a:gd name="connsiteY3" fmla="*/ 711282 h 1312251"/>
                <a:gd name="connsiteX4" fmla="*/ 0 w 2976687"/>
                <a:gd name="connsiteY4" fmla="*/ 0 h 131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312251">
                  <a:moveTo>
                    <a:pt x="0" y="0"/>
                  </a:moveTo>
                  <a:lnTo>
                    <a:pt x="2953241" y="808196"/>
                  </a:lnTo>
                  <a:lnTo>
                    <a:pt x="2976687" y="1312251"/>
                  </a:lnTo>
                  <a:lnTo>
                    <a:pt x="0" y="71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-751127" y="4817760"/>
            <a:ext cx="5101856" cy="1393555"/>
            <a:chOff x="-17136" y="4022109"/>
            <a:chExt cx="5104513" cy="139355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五边形 8"/>
            <p:cNvSpPr/>
            <p:nvPr userDrawn="1"/>
          </p:nvSpPr>
          <p:spPr>
            <a:xfrm>
              <a:off x="2959553" y="4022109"/>
              <a:ext cx="2127824" cy="504056"/>
            </a:xfrm>
            <a:prstGeom prst="homePlat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矩形 2"/>
            <p:cNvSpPr/>
            <p:nvPr userDrawn="1"/>
          </p:nvSpPr>
          <p:spPr>
            <a:xfrm>
              <a:off x="-17136" y="4022109"/>
              <a:ext cx="2977274" cy="1393555"/>
            </a:xfrm>
            <a:custGeom>
              <a:avLst/>
              <a:gdLst>
                <a:gd name="connsiteX0" fmla="*/ 2942105 w 2965551"/>
                <a:gd name="connsiteY0" fmla="*/ 0 h 1006692"/>
                <a:gd name="connsiteX1" fmla="*/ 2965551 w 2965551"/>
                <a:gd name="connsiteY1" fmla="*/ 504055 h 1006692"/>
                <a:gd name="connsiteX2" fmla="*/ 0 w 2965551"/>
                <a:gd name="connsiteY2" fmla="*/ 1006692 h 1006692"/>
                <a:gd name="connsiteX3" fmla="*/ 0 w 2965551"/>
                <a:gd name="connsiteY3" fmla="*/ 45621 h 1006692"/>
                <a:gd name="connsiteX4" fmla="*/ 2942105 w 2965551"/>
                <a:gd name="connsiteY4" fmla="*/ 0 h 1006692"/>
                <a:gd name="connsiteX0" fmla="*/ 2953828 w 2977274"/>
                <a:gd name="connsiteY0" fmla="*/ 0 h 1006692"/>
                <a:gd name="connsiteX1" fmla="*/ 2977274 w 2977274"/>
                <a:gd name="connsiteY1" fmla="*/ 504055 h 1006692"/>
                <a:gd name="connsiteX2" fmla="*/ 11723 w 2977274"/>
                <a:gd name="connsiteY2" fmla="*/ 1006692 h 1006692"/>
                <a:gd name="connsiteX3" fmla="*/ 0 w 2977274"/>
                <a:gd name="connsiteY3" fmla="*/ 186298 h 1006692"/>
                <a:gd name="connsiteX4" fmla="*/ 2953828 w 2977274"/>
                <a:gd name="connsiteY4" fmla="*/ 0 h 1006692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186298 h 1205985"/>
                <a:gd name="connsiteX4" fmla="*/ 2953828 w 2977274"/>
                <a:gd name="connsiteY4" fmla="*/ 0 h 1205985"/>
                <a:gd name="connsiteX0" fmla="*/ 2953828 w 2977274"/>
                <a:gd name="connsiteY0" fmla="*/ 0 h 1205985"/>
                <a:gd name="connsiteX1" fmla="*/ 2977274 w 2977274"/>
                <a:gd name="connsiteY1" fmla="*/ 504055 h 1205985"/>
                <a:gd name="connsiteX2" fmla="*/ 11723 w 2977274"/>
                <a:gd name="connsiteY2" fmla="*/ 1205985 h 1205985"/>
                <a:gd name="connsiteX3" fmla="*/ 0 w 2977274"/>
                <a:gd name="connsiteY3" fmla="*/ 362144 h 1205985"/>
                <a:gd name="connsiteX4" fmla="*/ 2953828 w 2977274"/>
                <a:gd name="connsiteY4" fmla="*/ 0 h 1205985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362144 h 1393554"/>
                <a:gd name="connsiteX4" fmla="*/ 2953828 w 2977274"/>
                <a:gd name="connsiteY4" fmla="*/ 0 h 1393554"/>
                <a:gd name="connsiteX0" fmla="*/ 2953828 w 2977274"/>
                <a:gd name="connsiteY0" fmla="*/ 0 h 1393554"/>
                <a:gd name="connsiteX1" fmla="*/ 2977274 w 2977274"/>
                <a:gd name="connsiteY1" fmla="*/ 504055 h 1393554"/>
                <a:gd name="connsiteX2" fmla="*/ 11723 w 2977274"/>
                <a:gd name="connsiteY2" fmla="*/ 1393554 h 1393554"/>
                <a:gd name="connsiteX3" fmla="*/ 0 w 2977274"/>
                <a:gd name="connsiteY3" fmla="*/ 491098 h 1393554"/>
                <a:gd name="connsiteX4" fmla="*/ 2953828 w 2977274"/>
                <a:gd name="connsiteY4" fmla="*/ 0 h 139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274" h="1393554">
                  <a:moveTo>
                    <a:pt x="2953828" y="0"/>
                  </a:moveTo>
                  <a:lnTo>
                    <a:pt x="2977274" y="504055"/>
                  </a:lnTo>
                  <a:lnTo>
                    <a:pt x="11723" y="1393554"/>
                  </a:lnTo>
                  <a:lnTo>
                    <a:pt x="0" y="491098"/>
                  </a:lnTo>
                  <a:lnTo>
                    <a:pt x="2953828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" name="TextBox 10"/>
          <p:cNvSpPr txBox="1"/>
          <p:nvPr userDrawn="1"/>
        </p:nvSpPr>
        <p:spPr>
          <a:xfrm>
            <a:off x="4765826" y="2159847"/>
            <a:ext cx="6770122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Overview of Data Collection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1"/>
          <p:cNvSpPr txBox="1"/>
          <p:nvPr userDrawn="1"/>
        </p:nvSpPr>
        <p:spPr>
          <a:xfrm>
            <a:off x="4794107" y="3155040"/>
            <a:ext cx="3875573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Curation Needs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4836740" y="4159006"/>
            <a:ext cx="6072018" cy="81251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294E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Progress of Curation Plan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2294E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732274" y="1241426"/>
            <a:ext cx="5516953" cy="1605149"/>
            <a:chOff x="-17136" y="445776"/>
            <a:chExt cx="5519826" cy="1605149"/>
          </a:xfrm>
        </p:grpSpPr>
        <p:sp>
          <p:nvSpPr>
            <p:cNvPr id="5" name="矩形 2"/>
            <p:cNvSpPr/>
            <p:nvPr userDrawn="1"/>
          </p:nvSpPr>
          <p:spPr>
            <a:xfrm>
              <a:off x="-17136" y="445776"/>
              <a:ext cx="2988996" cy="1581923"/>
            </a:xfrm>
            <a:custGeom>
              <a:avLst/>
              <a:gdLst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11723 w 2988996"/>
                <a:gd name="connsiteY3" fmla="*/ 1002590 h 1581922"/>
                <a:gd name="connsiteX4" fmla="*/ 0 w 2988996"/>
                <a:gd name="connsiteY4" fmla="*/ 0 h 1581922"/>
                <a:gd name="connsiteX0" fmla="*/ 0 w 2988996"/>
                <a:gd name="connsiteY0" fmla="*/ 0 h 1581922"/>
                <a:gd name="connsiteX1" fmla="*/ 2977274 w 2988996"/>
                <a:gd name="connsiteY1" fmla="*/ 1042696 h 1581922"/>
                <a:gd name="connsiteX2" fmla="*/ 2988996 w 2988996"/>
                <a:gd name="connsiteY2" fmla="*/ 1581922 h 1581922"/>
                <a:gd name="connsiteX3" fmla="*/ 0 w 2988996"/>
                <a:gd name="connsiteY3" fmla="*/ 779851 h 1581922"/>
                <a:gd name="connsiteX4" fmla="*/ 0 w 2988996"/>
                <a:gd name="connsiteY4" fmla="*/ 0 h 158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996" h="1581922">
                  <a:moveTo>
                    <a:pt x="0" y="0"/>
                  </a:moveTo>
                  <a:lnTo>
                    <a:pt x="2977274" y="1042696"/>
                  </a:lnTo>
                  <a:lnTo>
                    <a:pt x="2988996" y="1581922"/>
                  </a:lnTo>
                  <a:lnTo>
                    <a:pt x="0" y="779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8DE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五边形 17"/>
            <p:cNvSpPr/>
            <p:nvPr userDrawn="1"/>
          </p:nvSpPr>
          <p:spPr>
            <a:xfrm>
              <a:off x="2959550" y="1501828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" name="TextBox 14"/>
            <p:cNvSpPr txBox="1"/>
            <p:nvPr userDrawn="1"/>
          </p:nvSpPr>
          <p:spPr>
            <a:xfrm>
              <a:off x="3278910" y="1478473"/>
              <a:ext cx="1656183" cy="572452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Black" panose="020B0A04020102020204" pitchFamily="34" charset="0"/>
                  <a:ea typeface="微软雅黑" pitchFamily="34" charset="-122"/>
                </a:rPr>
                <a:t>Part 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751127" y="2707061"/>
            <a:ext cx="5516953" cy="1112800"/>
            <a:chOff x="-17136" y="1911411"/>
            <a:chExt cx="5519826" cy="1112800"/>
          </a:xfrm>
        </p:grpSpPr>
        <p:sp>
          <p:nvSpPr>
            <p:cNvPr id="12" name="矩形 2"/>
            <p:cNvSpPr/>
            <p:nvPr userDrawn="1"/>
          </p:nvSpPr>
          <p:spPr>
            <a:xfrm>
              <a:off x="-17136" y="1911411"/>
              <a:ext cx="2976687" cy="1112800"/>
            </a:xfrm>
            <a:custGeom>
              <a:avLst/>
              <a:gdLst>
                <a:gd name="connsiteX0" fmla="*/ 0 w 2976687"/>
                <a:gd name="connsiteY0" fmla="*/ 0 h 1159692"/>
                <a:gd name="connsiteX1" fmla="*/ 2976687 w 2976687"/>
                <a:gd name="connsiteY1" fmla="*/ 632188 h 1159692"/>
                <a:gd name="connsiteX2" fmla="*/ 2964963 w 2976687"/>
                <a:gd name="connsiteY2" fmla="*/ 1159692 h 1159692"/>
                <a:gd name="connsiteX3" fmla="*/ 11723 w 2976687"/>
                <a:gd name="connsiteY3" fmla="*/ 781870 h 1159692"/>
                <a:gd name="connsiteX4" fmla="*/ 0 w 2976687"/>
                <a:gd name="connsiteY4" fmla="*/ 0 h 1159692"/>
                <a:gd name="connsiteX0" fmla="*/ 0 w 2976687"/>
                <a:gd name="connsiteY0" fmla="*/ 0 h 1159692"/>
                <a:gd name="connsiteX1" fmla="*/ 2976687 w 2976687"/>
                <a:gd name="connsiteY1" fmla="*/ 632188 h 1159692"/>
                <a:gd name="connsiteX2" fmla="*/ 2964963 w 2976687"/>
                <a:gd name="connsiteY2" fmla="*/ 1159692 h 1159692"/>
                <a:gd name="connsiteX3" fmla="*/ 11723 w 2976687"/>
                <a:gd name="connsiteY3" fmla="*/ 899100 h 1159692"/>
                <a:gd name="connsiteX4" fmla="*/ 0 w 2976687"/>
                <a:gd name="connsiteY4" fmla="*/ 0 h 1159692"/>
                <a:gd name="connsiteX0" fmla="*/ 0 w 2976687"/>
                <a:gd name="connsiteY0" fmla="*/ 0 h 1112800"/>
                <a:gd name="connsiteX1" fmla="*/ 2976687 w 2976687"/>
                <a:gd name="connsiteY1" fmla="*/ 585296 h 1112800"/>
                <a:gd name="connsiteX2" fmla="*/ 2964963 w 2976687"/>
                <a:gd name="connsiteY2" fmla="*/ 1112800 h 1112800"/>
                <a:gd name="connsiteX3" fmla="*/ 11723 w 2976687"/>
                <a:gd name="connsiteY3" fmla="*/ 852208 h 1112800"/>
                <a:gd name="connsiteX4" fmla="*/ 0 w 2976687"/>
                <a:gd name="connsiteY4" fmla="*/ 0 h 11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1112800">
                  <a:moveTo>
                    <a:pt x="0" y="0"/>
                  </a:moveTo>
                  <a:lnTo>
                    <a:pt x="2976687" y="585296"/>
                  </a:lnTo>
                  <a:lnTo>
                    <a:pt x="2964963" y="1112800"/>
                  </a:lnTo>
                  <a:cubicBezTo>
                    <a:pt x="1980550" y="975136"/>
                    <a:pt x="996136" y="989872"/>
                    <a:pt x="11723" y="852208"/>
                  </a:cubicBezTo>
                  <a:cubicBezTo>
                    <a:pt x="11723" y="626754"/>
                    <a:pt x="0" y="225454"/>
                    <a:pt x="0" y="0"/>
                  </a:cubicBez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五边形 19"/>
            <p:cNvSpPr/>
            <p:nvPr userDrawn="1"/>
          </p:nvSpPr>
          <p:spPr>
            <a:xfrm>
              <a:off x="2959550" y="2509940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-751127" y="4313237"/>
            <a:ext cx="5516953" cy="994637"/>
            <a:chOff x="-17136" y="3518053"/>
            <a:chExt cx="5519826" cy="994637"/>
          </a:xfrm>
        </p:grpSpPr>
        <p:sp>
          <p:nvSpPr>
            <p:cNvPr id="14" name="矩形 2"/>
            <p:cNvSpPr/>
            <p:nvPr userDrawn="1"/>
          </p:nvSpPr>
          <p:spPr>
            <a:xfrm>
              <a:off x="-17136" y="3518054"/>
              <a:ext cx="2976687" cy="994636"/>
            </a:xfrm>
            <a:custGeom>
              <a:avLst/>
              <a:gdLst>
                <a:gd name="connsiteX0" fmla="*/ 0 w 2964964"/>
                <a:gd name="connsiteY0" fmla="*/ 0 h 828291"/>
                <a:gd name="connsiteX1" fmla="*/ 2953242 w 2964964"/>
                <a:gd name="connsiteY1" fmla="*/ 138455 h 828291"/>
                <a:gd name="connsiteX2" fmla="*/ 2964964 w 2964964"/>
                <a:gd name="connsiteY2" fmla="*/ 642512 h 828291"/>
                <a:gd name="connsiteX3" fmla="*/ 0 w 2964964"/>
                <a:gd name="connsiteY3" fmla="*/ 828291 h 828291"/>
                <a:gd name="connsiteX4" fmla="*/ 0 w 2964964"/>
                <a:gd name="connsiteY4" fmla="*/ 0 h 828291"/>
                <a:gd name="connsiteX0" fmla="*/ 0 w 2964964"/>
                <a:gd name="connsiteY0" fmla="*/ 13945 h 689836"/>
                <a:gd name="connsiteX1" fmla="*/ 2953242 w 2964964"/>
                <a:gd name="connsiteY1" fmla="*/ 0 h 689836"/>
                <a:gd name="connsiteX2" fmla="*/ 2964964 w 2964964"/>
                <a:gd name="connsiteY2" fmla="*/ 504057 h 689836"/>
                <a:gd name="connsiteX3" fmla="*/ 0 w 2964964"/>
                <a:gd name="connsiteY3" fmla="*/ 689836 h 689836"/>
                <a:gd name="connsiteX4" fmla="*/ 0 w 2964964"/>
                <a:gd name="connsiteY4" fmla="*/ 13945 h 689836"/>
                <a:gd name="connsiteX0" fmla="*/ 0 w 2964964"/>
                <a:gd name="connsiteY0" fmla="*/ 13945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3945 h 853959"/>
                <a:gd name="connsiteX0" fmla="*/ 0 w 2964964"/>
                <a:gd name="connsiteY0" fmla="*/ 154622 h 853959"/>
                <a:gd name="connsiteX1" fmla="*/ 2953242 w 2964964"/>
                <a:gd name="connsiteY1" fmla="*/ 0 h 853959"/>
                <a:gd name="connsiteX2" fmla="*/ 2964964 w 2964964"/>
                <a:gd name="connsiteY2" fmla="*/ 504057 h 853959"/>
                <a:gd name="connsiteX3" fmla="*/ 0 w 2964964"/>
                <a:gd name="connsiteY3" fmla="*/ 853959 h 853959"/>
                <a:gd name="connsiteX4" fmla="*/ 0 w 2964964"/>
                <a:gd name="connsiteY4" fmla="*/ 154622 h 853959"/>
                <a:gd name="connsiteX0" fmla="*/ 11723 w 2976687"/>
                <a:gd name="connsiteY0" fmla="*/ 154622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154622 h 994636"/>
                <a:gd name="connsiteX0" fmla="*/ 11723 w 2976687"/>
                <a:gd name="connsiteY0" fmla="*/ 224960 h 994636"/>
                <a:gd name="connsiteX1" fmla="*/ 2964965 w 2976687"/>
                <a:gd name="connsiteY1" fmla="*/ 0 h 994636"/>
                <a:gd name="connsiteX2" fmla="*/ 2976687 w 2976687"/>
                <a:gd name="connsiteY2" fmla="*/ 504057 h 994636"/>
                <a:gd name="connsiteX3" fmla="*/ 0 w 2976687"/>
                <a:gd name="connsiteY3" fmla="*/ 994636 h 994636"/>
                <a:gd name="connsiteX4" fmla="*/ 11723 w 2976687"/>
                <a:gd name="connsiteY4" fmla="*/ 224960 h 99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687" h="994636">
                  <a:moveTo>
                    <a:pt x="11723" y="224960"/>
                  </a:moveTo>
                  <a:lnTo>
                    <a:pt x="2964965" y="0"/>
                  </a:lnTo>
                  <a:lnTo>
                    <a:pt x="2976687" y="504057"/>
                  </a:lnTo>
                  <a:lnTo>
                    <a:pt x="0" y="994636"/>
                  </a:lnTo>
                  <a:lnTo>
                    <a:pt x="11723" y="224960"/>
                  </a:lnTo>
                  <a:close/>
                </a:path>
              </a:pathLst>
            </a:custGeom>
            <a:solidFill>
              <a:srgbClr val="2294E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五边形 21"/>
            <p:cNvSpPr/>
            <p:nvPr userDrawn="1"/>
          </p:nvSpPr>
          <p:spPr>
            <a:xfrm>
              <a:off x="2959550" y="3518053"/>
              <a:ext cx="2543140" cy="504056"/>
            </a:xfrm>
            <a:prstGeom prst="homePlate">
              <a:avLst/>
            </a:prstGeom>
            <a:solidFill>
              <a:srgbClr val="2294EE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7" name="椭圆 26"/>
          <p:cNvSpPr/>
          <p:nvPr userDrawn="1"/>
        </p:nvSpPr>
        <p:spPr>
          <a:xfrm>
            <a:off x="9972985" y="254628"/>
            <a:ext cx="1943204" cy="1944216"/>
          </a:xfrm>
          <a:prstGeom prst="ellipse">
            <a:avLst/>
          </a:prstGeom>
          <a:solidFill>
            <a:srgbClr val="2294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TextBox 15"/>
          <p:cNvSpPr txBox="1"/>
          <p:nvPr userDrawn="1"/>
        </p:nvSpPr>
        <p:spPr>
          <a:xfrm>
            <a:off x="10080941" y="995909"/>
            <a:ext cx="1727292" cy="46165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2400" b="0" dirty="0" smtClean="0">
                <a:solidFill>
                  <a:schemeClr val="bg1"/>
                </a:solidFill>
                <a:latin typeface="Arial Black" panose="020B0A04020102020204" pitchFamily="34" charset="0"/>
                <a:ea typeface="Adobe 宋体 Std L" pitchFamily="18" charset="-122"/>
                <a:cs typeface="Times New Roman" panose="02020603050405020304" pitchFamily="18" charset="0"/>
              </a:rPr>
              <a:t>Contents</a:t>
            </a:r>
            <a:endParaRPr lang="en-US" altLang="zh-CN" sz="1600" b="0" dirty="0" smtClean="0">
              <a:solidFill>
                <a:schemeClr val="bg1"/>
              </a:solidFill>
              <a:latin typeface="Arial Black" panose="020B0A04020102020204" pitchFamily="34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 userDrawn="1"/>
        </p:nvSpPr>
        <p:spPr>
          <a:xfrm rot="5400000">
            <a:off x="-1224536" y="3466275"/>
            <a:ext cx="6894165" cy="4571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五边形 40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2" name="TextBox 14"/>
          <p:cNvSpPr txBox="1"/>
          <p:nvPr userDrawn="1"/>
        </p:nvSpPr>
        <p:spPr>
          <a:xfrm>
            <a:off x="2543203" y="3276169"/>
            <a:ext cx="1655321" cy="57245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ea typeface="微软雅黑" pitchFamily="34" charset="-122"/>
              </a:rPr>
              <a:t>Part 2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43" name="TextBox 14"/>
          <p:cNvSpPr txBox="1"/>
          <p:nvPr userDrawn="1"/>
        </p:nvSpPr>
        <p:spPr>
          <a:xfrm>
            <a:off x="2557617" y="4283142"/>
            <a:ext cx="1626491" cy="533467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0" marR="0" lvl="0" indent="0" algn="ctr" defTabSz="914286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anose="020B0A04020102020204" pitchFamily="34" charset="0"/>
                <a:ea typeface="微软雅黑" pitchFamily="34" charset="-122"/>
              </a:rPr>
              <a:t>Part 3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anose="020B0A040201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7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 animBg="1"/>
      <p:bldP spid="2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445080"/>
            <a:ext cx="2003258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CONTENTS PAGE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五边形 6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349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41610" y="669758"/>
            <a:ext cx="200325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References </a:t>
            </a:r>
          </a:p>
        </p:txBody>
      </p:sp>
      <p:sp>
        <p:nvSpPr>
          <p:cNvPr id="7" name="五边形 6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7758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651273"/>
            <a:ext cx="2003258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Sub Index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" name="五边形 7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478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/>
          <p:cNvSpPr txBox="1"/>
          <p:nvPr userDrawn="1"/>
        </p:nvSpPr>
        <p:spPr>
          <a:xfrm>
            <a:off x="578237" y="451991"/>
            <a:ext cx="44688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1. Overview of Data Collection</a:t>
            </a:r>
            <a:endParaRPr lang="zh-CN" altLang="en-US" sz="1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9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 userDrawn="1"/>
        </p:nvSpPr>
        <p:spPr>
          <a:xfrm>
            <a:off x="577695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2. Curation Needs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34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577695" y="451991"/>
            <a:ext cx="51138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r>
              <a:rPr lang="en-US" altLang="zh-CN" sz="1800" b="1" baseline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3. Progress of Curation Plan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9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6778" y="229547"/>
            <a:ext cx="4630704" cy="826478"/>
            <a:chOff x="528659" y="229548"/>
            <a:chExt cx="2724494" cy="826478"/>
          </a:xfrm>
          <a:solidFill>
            <a:srgbClr val="2294EE"/>
          </a:solidFill>
        </p:grpSpPr>
        <p:sp>
          <p:nvSpPr>
            <p:cNvPr id="6" name="五边形 5"/>
            <p:cNvSpPr/>
            <p:nvPr userDrawn="1"/>
          </p:nvSpPr>
          <p:spPr>
            <a:xfrm>
              <a:off x="668215" y="229549"/>
              <a:ext cx="2584938" cy="82647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 userDrawn="1"/>
          </p:nvSpPr>
          <p:spPr>
            <a:xfrm flipH="1">
              <a:off x="528662" y="229548"/>
              <a:ext cx="139551" cy="143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 userDrawn="1"/>
          </p:nvSpPr>
          <p:spPr>
            <a:xfrm flipH="1" flipV="1">
              <a:off x="528659" y="912788"/>
              <a:ext cx="139551" cy="1432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8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1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5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sidc.org/data/eloka002/metadata" TargetMode="External"/><Relationship Id="rId2" Type="http://schemas.openxmlformats.org/officeDocument/2006/relationships/hyperlink" Target="https://www.youtube.com/watch?time_continue=148&amp;v=3MD7KjZF34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loka-arctic.org/communities/sanikiluaq/index.html" TargetMode="External"/><Relationship Id="rId5" Type="http://schemas.openxmlformats.org/officeDocument/2006/relationships/hyperlink" Target="https://dataconservancy.org/hunting-for-data-curation-solutions/" TargetMode="External"/><Relationship Id="rId4" Type="http://schemas.openxmlformats.org/officeDocument/2006/relationships/hyperlink" Target="http://dx.doi.org/10.7265/N5G44N7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9872" y="188588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4800" b="1" dirty="0">
              <a:solidFill>
                <a:schemeClr val="bg1"/>
              </a:solidFill>
            </a:endParaRPr>
          </a:p>
        </p:txBody>
      </p:sp>
      <p:sp>
        <p:nvSpPr>
          <p:cNvPr id="61" name="矩形 15"/>
          <p:cNvSpPr>
            <a:spLocks noChangeArrowheads="1"/>
          </p:cNvSpPr>
          <p:nvPr/>
        </p:nvSpPr>
        <p:spPr bwMode="auto">
          <a:xfrm>
            <a:off x="1313343" y="3802575"/>
            <a:ext cx="748234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Student: Hui Lyu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endParaRPr lang="en-US" altLang="zh-CN" sz="32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Faculty Advisor: Ruth </a:t>
            </a:r>
            <a:r>
              <a:rPr lang="en-US" altLang="zh-CN" sz="32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Duerr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408" y="1440469"/>
            <a:ext cx="107213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Curation of Sanikiluaq </a:t>
            </a:r>
            <a:r>
              <a:rPr lang="en-US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Sea Ice </a:t>
            </a:r>
            <a:r>
              <a:rPr lang="en-US" sz="4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</a:p>
          <a:p>
            <a:pPr algn="r">
              <a:lnSpc>
                <a:spcPct val="20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Progress Presentation</a:t>
            </a:r>
            <a:endParaRPr lang="en-US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63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308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391948"/>
              </p:ext>
            </p:extLst>
          </p:nvPr>
        </p:nvGraphicFramePr>
        <p:xfrm>
          <a:off x="5562777" y="3156152"/>
          <a:ext cx="5085249" cy="314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090" y="957702"/>
            <a:ext cx="4788002" cy="74626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821681" y="1399360"/>
            <a:ext cx="2167327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Provenance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 descr="Sanikiluaq ma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2" y="2130865"/>
            <a:ext cx="4166038" cy="416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02336" y="1657571"/>
            <a:ext cx="6285096" cy="214526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Sanikiluaq is located on the Belcher Islands in southeastern Hudson Bay of </a:t>
            </a:r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Canada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Residents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rely on </a:t>
            </a:r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hunting for daily supplies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limate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conditions become </a:t>
            </a:r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fickle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ea ice melt earlier and become dangerous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94254" y="5561495"/>
            <a:ext cx="5075110" cy="1135518"/>
            <a:chOff x="5012475" y="5561495"/>
            <a:chExt cx="5075110" cy="1135518"/>
          </a:xfrm>
        </p:grpSpPr>
        <p:sp>
          <p:nvSpPr>
            <p:cNvPr id="14" name="Left Brace 13"/>
            <p:cNvSpPr/>
            <p:nvPr/>
          </p:nvSpPr>
          <p:spPr>
            <a:xfrm>
              <a:off x="6700837" y="5643716"/>
              <a:ext cx="171912" cy="994996"/>
            </a:xfrm>
            <a:prstGeom prst="leftBrace">
              <a:avLst>
                <a:gd name="adj1" fmla="val 45476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2749" y="5561495"/>
              <a:ext cx="1986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1D8DE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Three hunters</a:t>
              </a:r>
              <a:endParaRPr lang="en-US" sz="2000" dirty="0">
                <a:solidFill>
                  <a:srgbClr val="1D8DE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3110" y="6296903"/>
              <a:ext cx="3254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1D8DE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Coordinators of ELOKA</a:t>
              </a:r>
              <a:endParaRPr lang="en-US" sz="2000" dirty="0">
                <a:solidFill>
                  <a:srgbClr val="1D8DE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2475" y="5927571"/>
              <a:ext cx="1643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1D8DE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Participants</a:t>
              </a:r>
              <a:endParaRPr lang="en-US" sz="2000" dirty="0">
                <a:solidFill>
                  <a:srgbClr val="1D8DE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newsflash/>
      </p:transition>
    </mc:Choice>
    <mc:Fallback xmlns="">
      <p:transition spd="med"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24"/>
          <p:cNvSpPr/>
          <p:nvPr/>
        </p:nvSpPr>
        <p:spPr>
          <a:xfrm>
            <a:off x="512033" y="1369347"/>
            <a:ext cx="1677072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Data set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9169165"/>
              </p:ext>
            </p:extLst>
          </p:nvPr>
        </p:nvGraphicFramePr>
        <p:xfrm>
          <a:off x="2284431" y="1349900"/>
          <a:ext cx="61418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3122" y="1053552"/>
            <a:ext cx="3848100" cy="8096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10058" y="2622358"/>
            <a:ext cx="3349652" cy="3166824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Data are available via the Product Web Site as </a:t>
            </a:r>
            <a:r>
              <a:rPr lang="en-US" sz="2000" dirty="0">
                <a:solidFill>
                  <a:srgbClr val="1D8DE5"/>
                </a:solidFill>
              </a:rPr>
              <a:t>edited</a:t>
            </a:r>
            <a:r>
              <a:rPr lang="en-US" sz="2000" dirty="0"/>
              <a:t> video files, maps, and photographs.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Full </a:t>
            </a:r>
            <a:r>
              <a:rPr lang="en-US" sz="2000" dirty="0"/>
              <a:t>video interviews, maps, and photographs are on </a:t>
            </a:r>
            <a:r>
              <a:rPr lang="en-US" sz="2000" dirty="0">
                <a:solidFill>
                  <a:srgbClr val="1D8DE5"/>
                </a:solidFill>
              </a:rPr>
              <a:t>ftp as a compressed file </a:t>
            </a:r>
            <a:r>
              <a:rPr lang="en-US" sz="2000" dirty="0"/>
              <a:t>via the Access Data link.</a:t>
            </a:r>
          </a:p>
        </p:txBody>
      </p:sp>
    </p:spTree>
    <p:extLst>
      <p:ext uri="{BB962C8B-B14F-4D97-AF65-F5344CB8AC3E}">
        <p14:creationId xmlns:p14="http://schemas.microsoft.com/office/powerpoint/2010/main" val="24958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4"/>
          <p:cNvSpPr/>
          <p:nvPr/>
        </p:nvSpPr>
        <p:spPr>
          <a:xfrm>
            <a:off x="384491" y="1181627"/>
            <a:ext cx="4315327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Needs for moving forward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4491" y="5380157"/>
            <a:ext cx="6153961" cy="14642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D8DE5"/>
                </a:solidFill>
              </a:rPr>
              <a:t>DIP: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provide queries and results access to researchers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migrate media files to text files if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develop knowledge discovery from original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3" y="1758684"/>
            <a:ext cx="6636772" cy="338505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4491" y="3229084"/>
            <a:ext cx="5200231" cy="2145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D8DE5"/>
                </a:solidFill>
              </a:rPr>
              <a:t>AIP: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Metadata &amp; documentation of each object (interviews, maps and websites) and their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Structured notes of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NSIDC analog </a:t>
            </a:r>
            <a:r>
              <a:rPr lang="en-US" sz="2000" dirty="0" smtClean="0"/>
              <a:t>archived </a:t>
            </a:r>
            <a:r>
              <a:rPr lang="en-US" sz="2000" dirty="0"/>
              <a:t>d</a:t>
            </a:r>
            <a:r>
              <a:rPr lang="en-US" sz="2000" dirty="0" smtClean="0"/>
              <a:t>rafts of maps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34864" y="5368413"/>
            <a:ext cx="3608439" cy="11237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9300"/>
                </a:solidFill>
              </a:rPr>
              <a:t>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documentation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See Also links available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84491" y="1758684"/>
            <a:ext cx="5200232" cy="14642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D8DE5"/>
                </a:solidFill>
              </a:rPr>
              <a:t>SIP: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Access to comprehensive 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Copyright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Anticipation of preservation </a:t>
            </a:r>
          </a:p>
        </p:txBody>
      </p:sp>
    </p:spTree>
    <p:extLst>
      <p:ext uri="{BB962C8B-B14F-4D97-AF65-F5344CB8AC3E}">
        <p14:creationId xmlns:p14="http://schemas.microsoft.com/office/powerpoint/2010/main" val="27527962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4"/>
          <p:cNvSpPr/>
          <p:nvPr/>
        </p:nvSpPr>
        <p:spPr>
          <a:xfrm>
            <a:off x="515242" y="1153979"/>
            <a:ext cx="4882667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Assess the metadata standard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6232" y="1209899"/>
            <a:ext cx="6318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D8DE5"/>
                </a:solidFill>
              </a:rPr>
              <a:t>Sea Ice in the Belcher Islands, Nunavut, Canada, Version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94" y="1652809"/>
            <a:ext cx="50596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Set ID: </a:t>
            </a:r>
            <a:r>
              <a:rPr lang="en-US" sz="2000" dirty="0" smtClean="0"/>
              <a:t>ELOKA002</a:t>
            </a:r>
            <a:r>
              <a:rPr lang="en-US" sz="2000" dirty="0"/>
              <a:t> </a:t>
            </a:r>
            <a:r>
              <a:rPr lang="en-US" sz="2000" dirty="0" smtClean="0"/>
              <a:t>     Version</a:t>
            </a:r>
            <a:r>
              <a:rPr lang="en-US" sz="2000" dirty="0"/>
              <a:t>: </a:t>
            </a:r>
            <a:r>
              <a:rPr lang="en-US" sz="2000" dirty="0" smtClean="0"/>
              <a:t>1</a:t>
            </a:r>
            <a:endParaRPr lang="en-US" sz="2000" dirty="0"/>
          </a:p>
          <a:p>
            <a:r>
              <a:rPr lang="en-US" sz="2000" dirty="0"/>
              <a:t>Data Set Supporting Program: </a:t>
            </a:r>
            <a:r>
              <a:rPr lang="en-US" sz="2000" dirty="0" smtClean="0"/>
              <a:t>ELOKA</a:t>
            </a:r>
          </a:p>
          <a:p>
            <a:r>
              <a:rPr lang="en-US" sz="2000" dirty="0" smtClean="0"/>
              <a:t>Investigator(s):                    Abstract</a:t>
            </a:r>
            <a:r>
              <a:rPr lang="en-US" sz="2000" dirty="0"/>
              <a:t>: </a:t>
            </a:r>
            <a:endParaRPr lang="en-US" sz="2000" dirty="0" smtClean="0"/>
          </a:p>
          <a:p>
            <a:r>
              <a:rPr lang="en-US" sz="2000" dirty="0"/>
              <a:t>Location:  </a:t>
            </a:r>
            <a:r>
              <a:rPr lang="en-US" sz="2000" dirty="0" smtClean="0"/>
              <a:t>                            Spatial </a:t>
            </a:r>
            <a:r>
              <a:rPr lang="en-US" sz="2000" dirty="0"/>
              <a:t>Coverage: </a:t>
            </a:r>
            <a:endParaRPr lang="en-US" sz="2000" dirty="0" smtClean="0"/>
          </a:p>
          <a:p>
            <a:r>
              <a:rPr lang="en-US" sz="2000" dirty="0"/>
              <a:t>Temporal Coverage: 1993-01-01 to </a:t>
            </a:r>
            <a:r>
              <a:rPr lang="en-US" sz="2000" dirty="0" smtClean="0"/>
              <a:t>2009-04-01</a:t>
            </a:r>
          </a:p>
          <a:p>
            <a:r>
              <a:rPr lang="en-US" sz="2000" dirty="0"/>
              <a:t>GCMD Parameter(s): </a:t>
            </a:r>
            <a:endParaRPr lang="en-US" sz="2000" dirty="0" smtClean="0"/>
          </a:p>
          <a:p>
            <a:r>
              <a:rPr lang="en-US" sz="2000" dirty="0"/>
              <a:t>Platform(s):  </a:t>
            </a:r>
            <a:r>
              <a:rPr lang="en-US" sz="2000" dirty="0" smtClean="0"/>
              <a:t>                        Sensor(s</a:t>
            </a:r>
            <a:r>
              <a:rPr lang="en-US" sz="2000" dirty="0"/>
              <a:t>): </a:t>
            </a:r>
            <a:endParaRPr lang="en-US" sz="2000" dirty="0" smtClean="0"/>
          </a:p>
          <a:p>
            <a:r>
              <a:rPr lang="en-US" sz="2000" dirty="0"/>
              <a:t>Data Format(s):  </a:t>
            </a:r>
            <a:r>
              <a:rPr lang="en-US" sz="2000" dirty="0" smtClean="0"/>
              <a:t>                 Keyword(s</a:t>
            </a:r>
            <a:r>
              <a:rPr lang="en-US" sz="2000" dirty="0"/>
              <a:t>): </a:t>
            </a:r>
            <a:endParaRPr lang="en-US" sz="2000" dirty="0" smtClean="0"/>
          </a:p>
          <a:p>
            <a:r>
              <a:rPr lang="en-US" sz="2000" dirty="0" smtClean="0"/>
              <a:t>Data Citation:</a:t>
            </a:r>
          </a:p>
          <a:p>
            <a:r>
              <a:rPr lang="en-US" sz="2000" dirty="0"/>
              <a:t>Data Creation Date: </a:t>
            </a:r>
            <a:r>
              <a:rPr lang="en-US" sz="2000" dirty="0" smtClean="0"/>
              <a:t>2010-04-01</a:t>
            </a:r>
            <a:endParaRPr lang="en-US" sz="2000" dirty="0"/>
          </a:p>
          <a:p>
            <a:r>
              <a:rPr lang="en-US" sz="2000" dirty="0"/>
              <a:t>Last Updated: </a:t>
            </a:r>
            <a:r>
              <a:rPr lang="en-US" sz="2000" dirty="0" smtClean="0"/>
              <a:t>2015-10-08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3791" y="5225423"/>
            <a:ext cx="6676106" cy="14642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D8DE5"/>
                </a:solidFill>
              </a:rPr>
              <a:t>Suggestions: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Document creation dates of different files in the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Establish a hierarchy for keywords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Create metadata record for each object in the collection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468" b="34153"/>
          <a:stretch/>
        </p:blipFill>
        <p:spPr>
          <a:xfrm>
            <a:off x="5250426" y="1652809"/>
            <a:ext cx="6941574" cy="3174332"/>
          </a:xfrm>
          <a:prstGeom prst="rect">
            <a:avLst/>
          </a:prstGeom>
        </p:spPr>
      </p:pic>
      <p:sp>
        <p:nvSpPr>
          <p:cNvPr id="9" name="文本框 22"/>
          <p:cNvSpPr txBox="1"/>
          <p:nvPr/>
        </p:nvSpPr>
        <p:spPr>
          <a:xfrm>
            <a:off x="7315957" y="5055164"/>
            <a:ext cx="4597251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780D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MI_Metadata: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ISO 19115-2 Metadata Standard for Geographic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ISO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Namespaces: 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provide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and rules for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9589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4"/>
          <p:cNvSpPr/>
          <p:nvPr/>
        </p:nvSpPr>
        <p:spPr>
          <a:xfrm>
            <a:off x="770881" y="1267661"/>
            <a:ext cx="3427493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Curation stack model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5819"/>
              </p:ext>
            </p:extLst>
          </p:nvPr>
        </p:nvGraphicFramePr>
        <p:xfrm>
          <a:off x="285134" y="1901604"/>
          <a:ext cx="11582401" cy="484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5"/>
                <a:gridCol w="2900516"/>
                <a:gridCol w="7187380"/>
              </a:tblGrid>
              <a:tr h="485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Layers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Characteristics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Methods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</a:tr>
              <a:tr h="6964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Adding</a:t>
                      </a:r>
                      <a:r>
                        <a:rPr lang="en-US" sz="2000" baseline="0" dirty="0" smtClean="0"/>
                        <a:t> value throughout life-cycle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- Transfer and </a:t>
                      </a:r>
                      <a:r>
                        <a:rPr lang="en-US" sz="2000" b="1" dirty="0" smtClean="0">
                          <a:solidFill>
                            <a:srgbClr val="1D8DE5"/>
                          </a:solidFill>
                        </a:rPr>
                        <a:t>reuse</a:t>
                      </a:r>
                      <a:r>
                        <a:rPr lang="en-US" sz="2000" dirty="0" smtClean="0"/>
                        <a:t> dat</a:t>
                      </a:r>
                      <a:r>
                        <a:rPr lang="en-US" sz="2000" baseline="0" dirty="0" smtClean="0"/>
                        <a:t>a to knowledge for the climate monitoring and the improvement of hunters’ lives</a:t>
                      </a:r>
                      <a:endParaRPr lang="en-US" sz="2000" dirty="0"/>
                    </a:p>
                  </a:txBody>
                  <a:tcPr/>
                </a:tc>
              </a:tr>
              <a:tr h="12894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Preservation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can be fully used and interpreted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Preserve within a </a:t>
                      </a:r>
                      <a:r>
                        <a:rPr lang="en-US" sz="2000" b="1" dirty="0" smtClean="0">
                          <a:solidFill>
                            <a:srgbClr val="1D8DE5"/>
                          </a:solidFill>
                        </a:rPr>
                        <a:t>Data Conservancy</a:t>
                      </a:r>
                      <a:r>
                        <a:rPr lang="en-US" sz="2000" dirty="0" smtClean="0"/>
                        <a:t> instance</a:t>
                      </a:r>
                      <a:r>
                        <a:rPr lang="en-US" sz="2000" baseline="0" dirty="0" smtClean="0"/>
                        <a:t> of </a:t>
                      </a:r>
                      <a:r>
                        <a:rPr lang="en-US" sz="2000" dirty="0" smtClean="0"/>
                        <a:t>NSIDC</a:t>
                      </a:r>
                    </a:p>
                    <a:p>
                      <a:r>
                        <a:rPr lang="en-US" sz="2000" dirty="0" smtClean="0"/>
                        <a:t>- Update and replenish </a:t>
                      </a:r>
                      <a:r>
                        <a:rPr lang="en-US" sz="2000" b="1" dirty="0" smtClean="0">
                          <a:solidFill>
                            <a:srgbClr val="1D8DE5"/>
                          </a:solidFill>
                        </a:rPr>
                        <a:t>metadata with hierarchy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/>
                        <a:t>- Create </a:t>
                      </a:r>
                      <a:r>
                        <a:rPr lang="en-US" sz="2000" b="1" dirty="0" smtClean="0">
                          <a:solidFill>
                            <a:srgbClr val="1D8DE5"/>
                          </a:solidFill>
                        </a:rPr>
                        <a:t>documentation</a:t>
                      </a:r>
                      <a:r>
                        <a:rPr lang="en-US" sz="2000" dirty="0" smtClean="0"/>
                        <a:t> for</a:t>
                      </a:r>
                      <a:r>
                        <a:rPr lang="en-US" sz="2000" baseline="0" dirty="0" smtClean="0"/>
                        <a:t> all the objects and their relationships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/>
                        <a:t>- Use </a:t>
                      </a:r>
                      <a:r>
                        <a:rPr lang="en-US" sz="2000" b="1" baseline="0" dirty="0" smtClean="0">
                          <a:solidFill>
                            <a:srgbClr val="1D8DE5"/>
                          </a:solidFill>
                        </a:rPr>
                        <a:t>web crawlers </a:t>
                      </a:r>
                      <a:r>
                        <a:rPr lang="en-US" sz="2000" baseline="0" dirty="0" smtClean="0"/>
                        <a:t>to capture content and interactivity, e.g. Heritrix</a:t>
                      </a:r>
                      <a:endParaRPr lang="en-US" sz="20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 smtClean="0"/>
                        <a:t>- Keep the </a:t>
                      </a:r>
                      <a:r>
                        <a:rPr lang="en-US" sz="2000" b="1" baseline="0" dirty="0" smtClean="0">
                          <a:solidFill>
                            <a:srgbClr val="1D8DE5"/>
                          </a:solidFill>
                        </a:rPr>
                        <a:t>schema</a:t>
                      </a:r>
                      <a:r>
                        <a:rPr lang="en-US" sz="2000" baseline="0" dirty="0" smtClean="0"/>
                        <a:t> of websites and </a:t>
                      </a:r>
                      <a:r>
                        <a:rPr lang="en-US" sz="2000" b="1" baseline="0" dirty="0" smtClean="0">
                          <a:solidFill>
                            <a:srgbClr val="1D8DE5"/>
                          </a:solidFill>
                        </a:rPr>
                        <a:t>migrate embedded media objects to other formats for long-term preservation</a:t>
                      </a:r>
                    </a:p>
                  </a:txBody>
                  <a:tcPr/>
                </a:tc>
              </a:tr>
              <a:tr h="9980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Archiving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protection including fixity and identifier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Use the </a:t>
                      </a:r>
                      <a:r>
                        <a:rPr lang="en-US" sz="2000" b="1" dirty="0" smtClean="0">
                          <a:solidFill>
                            <a:srgbClr val="1D8DE5"/>
                          </a:solidFill>
                        </a:rPr>
                        <a:t>dataset ID</a:t>
                      </a:r>
                      <a:r>
                        <a:rPr lang="en-US" sz="2000" dirty="0" smtClean="0"/>
                        <a:t> assigned by NSIDC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/>
                        <a:t>- Identify </a:t>
                      </a:r>
                      <a:r>
                        <a:rPr lang="en-US" sz="2000" b="1" dirty="0" smtClean="0">
                          <a:solidFill>
                            <a:srgbClr val="1D8DE5"/>
                          </a:solidFill>
                        </a:rPr>
                        <a:t>checksums</a:t>
                      </a:r>
                      <a:r>
                        <a:rPr lang="en-US" sz="2000" dirty="0" smtClean="0"/>
                        <a:t> of digital objects for fixity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dirty="0" smtClean="0"/>
                        <a:t>- </a:t>
                      </a:r>
                      <a:r>
                        <a:rPr lang="en-US" sz="2000" b="1" dirty="0" smtClean="0">
                          <a:solidFill>
                            <a:srgbClr val="1D8DE5"/>
                          </a:solidFill>
                        </a:rPr>
                        <a:t>NSIDC analog archive </a:t>
                      </a:r>
                      <a:r>
                        <a:rPr lang="en-US" sz="2000" dirty="0" smtClean="0"/>
                        <a:t>drafts</a:t>
                      </a:r>
                      <a:endParaRPr lang="en-US" sz="2000" dirty="0"/>
                    </a:p>
                  </a:txBody>
                  <a:tcPr/>
                </a:tc>
              </a:tr>
              <a:tr h="7305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Bits on disks</a:t>
                      </a:r>
                      <a:r>
                        <a:rPr lang="en-US" sz="2000" baseline="0" dirty="0" smtClean="0"/>
                        <a:t> and cloud</a:t>
                      </a:r>
                    </a:p>
                    <a:p>
                      <a:r>
                        <a:rPr lang="en-US" sz="2000" baseline="0" dirty="0" smtClean="0"/>
                        <a:t>Backup and restore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 Collect</a:t>
                      </a:r>
                      <a:r>
                        <a:rPr lang="en-US" sz="2000" baseline="0" dirty="0" smtClean="0"/>
                        <a:t> in a directory of different folders for different hunters</a:t>
                      </a:r>
                    </a:p>
                    <a:p>
                      <a:r>
                        <a:rPr lang="en-US" sz="2000" baseline="0" dirty="0" smtClean="0"/>
                        <a:t>- Provide access to researchers on NSIDC website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4"/>
          <p:cNvSpPr/>
          <p:nvPr/>
        </p:nvSpPr>
        <p:spPr>
          <a:xfrm>
            <a:off x="568368" y="1238826"/>
            <a:ext cx="6298513" cy="46680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Gains and Lessons from NSIDC curation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05913"/>
              </p:ext>
            </p:extLst>
          </p:nvPr>
        </p:nvGraphicFramePr>
        <p:xfrm>
          <a:off x="568368" y="1818968"/>
          <a:ext cx="11171348" cy="493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3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conveyor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6517" y="1659645"/>
            <a:ext cx="921282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CLIRDLF</a:t>
            </a:r>
            <a:r>
              <a:rPr lang="en-US" sz="2000" dirty="0"/>
              <a:t>. (2012). Sayeed Choudhury on Data Stack Model. Retrieved from </a:t>
            </a:r>
            <a:r>
              <a:rPr lang="en-US" sz="2000" dirty="0">
                <a:hlinkClick r:id="rId2"/>
              </a:rPr>
              <a:t>https://www.youtube.com/watch?time_continue=148&amp;v=3MD7KjZF34Y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Data </a:t>
            </a:r>
            <a:r>
              <a:rPr lang="en-US" sz="2000" dirty="0"/>
              <a:t>Set Metadata | National Snow and Ice Data Center. (</a:t>
            </a:r>
            <a:r>
              <a:rPr lang="en-US" sz="2000" dirty="0" err="1"/>
              <a:t>n.d.</a:t>
            </a:r>
            <a:r>
              <a:rPr lang="en-US" sz="2000" dirty="0"/>
              <a:t>). Retrieved </a:t>
            </a:r>
            <a:r>
              <a:rPr lang="en-US" sz="2000" dirty="0" smtClean="0"/>
              <a:t>from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nsidc.org/data/eloka002/metadata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Fleming, M. 2010. </a:t>
            </a:r>
            <a:r>
              <a:rPr lang="en-US" sz="2000" i="1" dirty="0"/>
              <a:t>Sea Ice in the Belcher Islands, Nunavut, Canada, Version 1</a:t>
            </a:r>
            <a:r>
              <a:rPr lang="en-US" sz="2000" dirty="0"/>
              <a:t>. [Indicate subset used]. Boulder, Colorado USA. NSIDC: National Snow and Ice Data Center. </a:t>
            </a:r>
            <a:r>
              <a:rPr lang="en-US" sz="2000" dirty="0" err="1"/>
              <a:t>doi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http://dx.doi.org/10.7265/N5G44N7X</a:t>
            </a:r>
            <a:r>
              <a:rPr lang="en-US" sz="2000" dirty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Hunting for Data Curation Solutions | Data Conservancy. (</a:t>
            </a:r>
            <a:r>
              <a:rPr lang="en-US" sz="2000" dirty="0" err="1"/>
              <a:t>n.d.</a:t>
            </a:r>
            <a:r>
              <a:rPr lang="en-US" sz="2000" dirty="0"/>
              <a:t>). Retrieved from </a:t>
            </a:r>
            <a:r>
              <a:rPr lang="en-US" sz="2000" dirty="0">
                <a:hlinkClick r:id="rId5"/>
              </a:rPr>
              <a:t>https://dataconservancy.org/hunting-for-data-curation-solutions/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Sanikiluaq Community | eloka-arctic.org. (</a:t>
            </a:r>
            <a:r>
              <a:rPr lang="en-US" sz="2000" dirty="0" err="1"/>
              <a:t>n.d.</a:t>
            </a:r>
            <a:r>
              <a:rPr lang="en-US" sz="2000" dirty="0"/>
              <a:t>). Retrieved </a:t>
            </a:r>
            <a:r>
              <a:rPr lang="en-US" sz="2000" dirty="0" smtClean="0"/>
              <a:t>from </a:t>
            </a: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eloka-arctic.org/communities/sanikiluaq/index.html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61473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12138</TotalTime>
  <Words>844</Words>
  <Application>Microsoft Office PowerPoint</Application>
  <PresentationFormat>Widescreen</PresentationFormat>
  <Paragraphs>116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Adobe 宋体 Std L</vt:lpstr>
      <vt:lpstr>Arial Unicode MS</vt:lpstr>
      <vt:lpstr>微软雅黑</vt:lpstr>
      <vt:lpstr>微软雅黑</vt:lpstr>
      <vt:lpstr>宋体</vt:lpstr>
      <vt:lpstr>宋体</vt:lpstr>
      <vt:lpstr>Agency FB</vt:lpstr>
      <vt:lpstr>Arial</vt:lpstr>
      <vt:lpstr>Arial Black</vt:lpstr>
      <vt:lpstr>Calibri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吕晖</dc:creator>
  <cp:lastModifiedBy>Hui Lyu</cp:lastModifiedBy>
  <cp:revision>1240</cp:revision>
  <dcterms:created xsi:type="dcterms:W3CDTF">2014-03-17T12:23:21Z</dcterms:created>
  <dcterms:modified xsi:type="dcterms:W3CDTF">2016-03-17T05:02:50Z</dcterms:modified>
</cp:coreProperties>
</file>