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76" r:id="rId2"/>
    <p:sldId id="332" r:id="rId3"/>
    <p:sldId id="333" r:id="rId4"/>
    <p:sldId id="331" r:id="rId5"/>
    <p:sldId id="336" r:id="rId6"/>
    <p:sldId id="330" r:id="rId7"/>
    <p:sldId id="335" r:id="rId8"/>
    <p:sldId id="33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 sa" initials="ss" lastIdx="1" clrIdx="0">
    <p:extLst>
      <p:ext uri="{19B8F6BF-5375-455C-9EA6-DF929625EA0E}">
        <p15:presenceInfo xmlns:p15="http://schemas.microsoft.com/office/powerpoint/2012/main" userId="30d7b2bb103a38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1B5"/>
    <a:srgbClr val="9C27B0"/>
    <a:srgbClr val="388E3C"/>
    <a:srgbClr val="4E80BB"/>
    <a:srgbClr val="F44336"/>
    <a:srgbClr val="99B958"/>
    <a:srgbClr val="BD4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2FE04-1AA6-48FA-A287-4192F251ADEE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</dgm:pt>
    <dgm:pt modelId="{8FC3D277-C55D-461A-B637-5BBF3A32415E}">
      <dgm:prSet phldrT="[文本]"/>
      <dgm:spPr/>
      <dgm:t>
        <a:bodyPr/>
        <a:lstStyle/>
        <a:p>
          <a:r>
            <a:rPr lang="zh-CN" altLang="en-US" dirty="0"/>
            <a:t>自动发现网络内的设备及拓扑结构</a:t>
          </a:r>
        </a:p>
      </dgm:t>
    </dgm:pt>
    <dgm:pt modelId="{114F443A-16A2-48FA-8975-9C9836CE543B}" type="parTrans" cxnId="{81066B48-E7AB-4B06-A439-03C0705F3DC7}">
      <dgm:prSet/>
      <dgm:spPr/>
      <dgm:t>
        <a:bodyPr/>
        <a:lstStyle/>
        <a:p>
          <a:endParaRPr lang="zh-CN" altLang="en-US"/>
        </a:p>
      </dgm:t>
    </dgm:pt>
    <dgm:pt modelId="{1271933B-0099-439B-95EC-541C4B3FBD76}" type="sibTrans" cxnId="{81066B48-E7AB-4B06-A439-03C0705F3DC7}">
      <dgm:prSet/>
      <dgm:spPr/>
      <dgm:t>
        <a:bodyPr/>
        <a:lstStyle/>
        <a:p>
          <a:endParaRPr lang="zh-CN" altLang="en-US"/>
        </a:p>
      </dgm:t>
    </dgm:pt>
    <dgm:pt modelId="{FF3D1FD1-AADD-4500-A1F6-7CB163C86BCB}">
      <dgm:prSet phldrT="[文本]"/>
      <dgm:spPr/>
      <dgm:t>
        <a:bodyPr/>
        <a:lstStyle/>
        <a:p>
          <a:r>
            <a:rPr lang="zh-CN" altLang="en-US" dirty="0"/>
            <a:t>实时监视设备运行状态、发现异常及时发出告警</a:t>
          </a:r>
        </a:p>
      </dgm:t>
    </dgm:pt>
    <dgm:pt modelId="{7EE578D5-02CD-46B3-BE90-45EC2337BB65}" type="parTrans" cxnId="{0988210E-4EA9-4021-9930-476F36049348}">
      <dgm:prSet/>
      <dgm:spPr/>
      <dgm:t>
        <a:bodyPr/>
        <a:lstStyle/>
        <a:p>
          <a:endParaRPr lang="zh-CN" altLang="en-US"/>
        </a:p>
      </dgm:t>
    </dgm:pt>
    <dgm:pt modelId="{1D43A95B-E7A2-46E2-9A93-1B00ED7B13DB}" type="sibTrans" cxnId="{0988210E-4EA9-4021-9930-476F36049348}">
      <dgm:prSet/>
      <dgm:spPr/>
      <dgm:t>
        <a:bodyPr/>
        <a:lstStyle/>
        <a:p>
          <a:endParaRPr lang="zh-CN" altLang="en-US"/>
        </a:p>
      </dgm:t>
    </dgm:pt>
    <dgm:pt modelId="{89EC2CDE-C3E1-4630-977C-02EF50B6C471}">
      <dgm:prSet phldrT="[文本]"/>
      <dgm:spPr/>
      <dgm:t>
        <a:bodyPr/>
        <a:lstStyle/>
        <a:p>
          <a:r>
            <a:rPr lang="zh-CN" altLang="en-US"/>
            <a:t>设备分组进行批量配置管理</a:t>
          </a:r>
          <a:endParaRPr lang="zh-CN" altLang="en-US" dirty="0"/>
        </a:p>
      </dgm:t>
    </dgm:pt>
    <dgm:pt modelId="{EFBBC08B-F7FE-4D26-8FF6-EB45E96C39E9}" type="parTrans" cxnId="{40CB0ED2-A594-4D29-AF84-262B1DDD8470}">
      <dgm:prSet/>
      <dgm:spPr/>
      <dgm:t>
        <a:bodyPr/>
        <a:lstStyle/>
        <a:p>
          <a:endParaRPr lang="zh-CN" altLang="en-US"/>
        </a:p>
      </dgm:t>
    </dgm:pt>
    <dgm:pt modelId="{C3BEEBAB-9C56-4C53-B2D3-8F4B53C0AD2B}" type="sibTrans" cxnId="{40CB0ED2-A594-4D29-AF84-262B1DDD8470}">
      <dgm:prSet/>
      <dgm:spPr/>
      <dgm:t>
        <a:bodyPr/>
        <a:lstStyle/>
        <a:p>
          <a:endParaRPr lang="zh-CN" altLang="en-US"/>
        </a:p>
      </dgm:t>
    </dgm:pt>
    <dgm:pt modelId="{BDBBFBBE-872C-4923-8FF1-DA9E656B8DED}">
      <dgm:prSet phldrT="[文本]" custT="1"/>
      <dgm:spPr/>
      <dgm:t>
        <a:bodyPr/>
        <a:lstStyle/>
        <a:p>
          <a:r>
            <a:rPr lang="zh-CN" altLang="en-US" sz="1400" dirty="0">
              <a:solidFill>
                <a:srgbClr val="00B050"/>
              </a:solidFill>
            </a:rPr>
            <a:t>（</a:t>
          </a:r>
          <a:r>
            <a:rPr lang="en-US" altLang="zh-CN" sz="1400" dirty="0">
              <a:solidFill>
                <a:srgbClr val="00B050"/>
              </a:solidFill>
            </a:rPr>
            <a:t>D-View 8 </a:t>
          </a:r>
          <a:r>
            <a:rPr lang="zh-CN" altLang="en-US" sz="1400" dirty="0">
              <a:solidFill>
                <a:srgbClr val="00B050"/>
              </a:solidFill>
            </a:rPr>
            <a:t>新增）</a:t>
          </a:r>
          <a:r>
            <a:rPr lang="zh-CN" altLang="en-US" sz="1800" dirty="0"/>
            <a:t>分析并报告网络设备的运行状态及资源利用情况</a:t>
          </a:r>
        </a:p>
      </dgm:t>
    </dgm:pt>
    <dgm:pt modelId="{750BB899-B727-41A4-897C-A55116842FC1}" type="parTrans" cxnId="{F3BFD59A-D235-421F-A52D-7400023926EA}">
      <dgm:prSet/>
      <dgm:spPr/>
      <dgm:t>
        <a:bodyPr/>
        <a:lstStyle/>
        <a:p>
          <a:endParaRPr lang="zh-CN" altLang="en-US"/>
        </a:p>
      </dgm:t>
    </dgm:pt>
    <dgm:pt modelId="{3A155D84-4F81-4878-BC6C-9A93A060EA91}" type="sibTrans" cxnId="{F3BFD59A-D235-421F-A52D-7400023926EA}">
      <dgm:prSet/>
      <dgm:spPr/>
      <dgm:t>
        <a:bodyPr/>
        <a:lstStyle/>
        <a:p>
          <a:endParaRPr lang="zh-CN" altLang="en-US"/>
        </a:p>
      </dgm:t>
    </dgm:pt>
    <dgm:pt modelId="{7770BDCD-212F-48A8-B95F-6EE18AE05A0C}" type="pres">
      <dgm:prSet presAssocID="{3812FE04-1AA6-48FA-A287-4192F251ADEE}" presName="rootnode" presStyleCnt="0">
        <dgm:presLayoutVars>
          <dgm:chMax/>
          <dgm:chPref/>
          <dgm:dir/>
          <dgm:animLvl val="lvl"/>
        </dgm:presLayoutVars>
      </dgm:prSet>
      <dgm:spPr/>
    </dgm:pt>
    <dgm:pt modelId="{D1BA6391-CAC3-42F0-B2A1-1A67C5E46969}" type="pres">
      <dgm:prSet presAssocID="{8FC3D277-C55D-461A-B637-5BBF3A32415E}" presName="composite" presStyleCnt="0"/>
      <dgm:spPr/>
    </dgm:pt>
    <dgm:pt modelId="{9DFD83FC-D609-4AE1-A0AD-B3DBD94F375F}" type="pres">
      <dgm:prSet presAssocID="{8FC3D277-C55D-461A-B637-5BBF3A32415E}" presName="LShape" presStyleLbl="alignNode1" presStyleIdx="0" presStyleCnt="7"/>
      <dgm:spPr/>
    </dgm:pt>
    <dgm:pt modelId="{5C76A71B-0688-4F49-870D-410029439969}" type="pres">
      <dgm:prSet presAssocID="{8FC3D277-C55D-461A-B637-5BBF3A32415E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D640A32-D2B8-483F-83E5-4A160380F896}" type="pres">
      <dgm:prSet presAssocID="{8FC3D277-C55D-461A-B637-5BBF3A32415E}" presName="Triangle" presStyleLbl="alignNode1" presStyleIdx="1" presStyleCnt="7"/>
      <dgm:spPr/>
    </dgm:pt>
    <dgm:pt modelId="{754AAE56-4ADC-42A1-99B4-B517BCE22C44}" type="pres">
      <dgm:prSet presAssocID="{1271933B-0099-439B-95EC-541C4B3FBD76}" presName="sibTrans" presStyleCnt="0"/>
      <dgm:spPr/>
    </dgm:pt>
    <dgm:pt modelId="{C4424C06-FD22-4600-8F84-B496661A4B78}" type="pres">
      <dgm:prSet presAssocID="{1271933B-0099-439B-95EC-541C4B3FBD76}" presName="space" presStyleCnt="0"/>
      <dgm:spPr/>
    </dgm:pt>
    <dgm:pt modelId="{BB46E273-52AF-4B8A-BF08-2AC03550DEB8}" type="pres">
      <dgm:prSet presAssocID="{FF3D1FD1-AADD-4500-A1F6-7CB163C86BCB}" presName="composite" presStyleCnt="0"/>
      <dgm:spPr/>
    </dgm:pt>
    <dgm:pt modelId="{6E2917F1-C1DB-4CA3-943D-1E287D7D6587}" type="pres">
      <dgm:prSet presAssocID="{FF3D1FD1-AADD-4500-A1F6-7CB163C86BCB}" presName="LShape" presStyleLbl="alignNode1" presStyleIdx="2" presStyleCnt="7"/>
      <dgm:spPr/>
    </dgm:pt>
    <dgm:pt modelId="{92BDACD3-5EFA-4292-AF17-50018CDFDE0D}" type="pres">
      <dgm:prSet presAssocID="{FF3D1FD1-AADD-4500-A1F6-7CB163C86BCB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19E5E4D-3D8D-4AF6-9D89-9C3FB0C0BCC6}" type="pres">
      <dgm:prSet presAssocID="{FF3D1FD1-AADD-4500-A1F6-7CB163C86BCB}" presName="Triangle" presStyleLbl="alignNode1" presStyleIdx="3" presStyleCnt="7"/>
      <dgm:spPr/>
    </dgm:pt>
    <dgm:pt modelId="{B8B8CAAC-7EBE-44C6-BE3D-75079EB9D5C9}" type="pres">
      <dgm:prSet presAssocID="{1D43A95B-E7A2-46E2-9A93-1B00ED7B13DB}" presName="sibTrans" presStyleCnt="0"/>
      <dgm:spPr/>
    </dgm:pt>
    <dgm:pt modelId="{3E8BD34D-2ABD-4ED1-BD69-BBF90C05705F}" type="pres">
      <dgm:prSet presAssocID="{1D43A95B-E7A2-46E2-9A93-1B00ED7B13DB}" presName="space" presStyleCnt="0"/>
      <dgm:spPr/>
    </dgm:pt>
    <dgm:pt modelId="{44BDFD39-5F9A-4EB1-99BA-53E9E661A193}" type="pres">
      <dgm:prSet presAssocID="{89EC2CDE-C3E1-4630-977C-02EF50B6C471}" presName="composite" presStyleCnt="0"/>
      <dgm:spPr/>
    </dgm:pt>
    <dgm:pt modelId="{D6B69049-D3B7-49BA-BB0E-1A5DF02A0B2F}" type="pres">
      <dgm:prSet presAssocID="{89EC2CDE-C3E1-4630-977C-02EF50B6C471}" presName="LShape" presStyleLbl="alignNode1" presStyleIdx="4" presStyleCnt="7"/>
      <dgm:spPr/>
    </dgm:pt>
    <dgm:pt modelId="{E3A7BDEF-B33E-4392-8078-D38E4749D462}" type="pres">
      <dgm:prSet presAssocID="{89EC2CDE-C3E1-4630-977C-02EF50B6C471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B3D34E2-1D2F-4156-8401-29073C97599B}" type="pres">
      <dgm:prSet presAssocID="{89EC2CDE-C3E1-4630-977C-02EF50B6C471}" presName="Triangle" presStyleLbl="alignNode1" presStyleIdx="5" presStyleCnt="7"/>
      <dgm:spPr/>
    </dgm:pt>
    <dgm:pt modelId="{EFAC8A9D-C9CB-47A5-BDF6-499BCEDA7344}" type="pres">
      <dgm:prSet presAssocID="{C3BEEBAB-9C56-4C53-B2D3-8F4B53C0AD2B}" presName="sibTrans" presStyleCnt="0"/>
      <dgm:spPr/>
    </dgm:pt>
    <dgm:pt modelId="{76A4562D-E1F1-4689-8C8D-00610026B7A1}" type="pres">
      <dgm:prSet presAssocID="{C3BEEBAB-9C56-4C53-B2D3-8F4B53C0AD2B}" presName="space" presStyleCnt="0"/>
      <dgm:spPr/>
    </dgm:pt>
    <dgm:pt modelId="{C8101FAA-E9E1-4EAE-B0A9-DE1E9AC67481}" type="pres">
      <dgm:prSet presAssocID="{BDBBFBBE-872C-4923-8FF1-DA9E656B8DED}" presName="composite" presStyleCnt="0"/>
      <dgm:spPr/>
    </dgm:pt>
    <dgm:pt modelId="{BDC1C619-0E1E-4591-B69B-AF6CE9FFFDB0}" type="pres">
      <dgm:prSet presAssocID="{BDBBFBBE-872C-4923-8FF1-DA9E656B8DED}" presName="LShape" presStyleLbl="alignNode1" presStyleIdx="6" presStyleCnt="7"/>
      <dgm:spPr/>
    </dgm:pt>
    <dgm:pt modelId="{6FFAF86D-2183-448D-A09B-7A809CD65432}" type="pres">
      <dgm:prSet presAssocID="{BDBBFBBE-872C-4923-8FF1-DA9E656B8DED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988210E-4EA9-4021-9930-476F36049348}" srcId="{3812FE04-1AA6-48FA-A287-4192F251ADEE}" destId="{FF3D1FD1-AADD-4500-A1F6-7CB163C86BCB}" srcOrd="1" destOrd="0" parTransId="{7EE578D5-02CD-46B3-BE90-45EC2337BB65}" sibTransId="{1D43A95B-E7A2-46E2-9A93-1B00ED7B13DB}"/>
    <dgm:cxn modelId="{81066B48-E7AB-4B06-A439-03C0705F3DC7}" srcId="{3812FE04-1AA6-48FA-A287-4192F251ADEE}" destId="{8FC3D277-C55D-461A-B637-5BBF3A32415E}" srcOrd="0" destOrd="0" parTransId="{114F443A-16A2-48FA-8975-9C9836CE543B}" sibTransId="{1271933B-0099-439B-95EC-541C4B3FBD76}"/>
    <dgm:cxn modelId="{F3BFD59A-D235-421F-A52D-7400023926EA}" srcId="{3812FE04-1AA6-48FA-A287-4192F251ADEE}" destId="{BDBBFBBE-872C-4923-8FF1-DA9E656B8DED}" srcOrd="3" destOrd="0" parTransId="{750BB899-B727-41A4-897C-A55116842FC1}" sibTransId="{3A155D84-4F81-4878-BC6C-9A93A060EA91}"/>
    <dgm:cxn modelId="{40CB0ED2-A594-4D29-AF84-262B1DDD8470}" srcId="{3812FE04-1AA6-48FA-A287-4192F251ADEE}" destId="{89EC2CDE-C3E1-4630-977C-02EF50B6C471}" srcOrd="2" destOrd="0" parTransId="{EFBBC08B-F7FE-4D26-8FF6-EB45E96C39E9}" sibTransId="{C3BEEBAB-9C56-4C53-B2D3-8F4B53C0AD2B}"/>
    <dgm:cxn modelId="{A22C68DF-C2CB-4CA3-9452-A38DEDF250DF}" type="presOf" srcId="{3812FE04-1AA6-48FA-A287-4192F251ADEE}" destId="{7770BDCD-212F-48A8-B95F-6EE18AE05A0C}" srcOrd="0" destOrd="0" presId="urn:microsoft.com/office/officeart/2009/3/layout/StepUpProcess"/>
    <dgm:cxn modelId="{86E73DE5-D0FA-4E44-A4A4-3EB22AC0B257}" type="presOf" srcId="{8FC3D277-C55D-461A-B637-5BBF3A32415E}" destId="{5C76A71B-0688-4F49-870D-410029439969}" srcOrd="0" destOrd="0" presId="urn:microsoft.com/office/officeart/2009/3/layout/StepUpProcess"/>
    <dgm:cxn modelId="{25382BE8-9EAF-4337-8544-499BA9025255}" type="presOf" srcId="{FF3D1FD1-AADD-4500-A1F6-7CB163C86BCB}" destId="{92BDACD3-5EFA-4292-AF17-50018CDFDE0D}" srcOrd="0" destOrd="0" presId="urn:microsoft.com/office/officeart/2009/3/layout/StepUpProcess"/>
    <dgm:cxn modelId="{D01388F0-3D7E-49C6-B54A-9D60E9C2955B}" type="presOf" srcId="{89EC2CDE-C3E1-4630-977C-02EF50B6C471}" destId="{E3A7BDEF-B33E-4392-8078-D38E4749D462}" srcOrd="0" destOrd="0" presId="urn:microsoft.com/office/officeart/2009/3/layout/StepUpProcess"/>
    <dgm:cxn modelId="{89DF61F2-4FBA-49D5-955E-1B1DCAC670C6}" type="presOf" srcId="{BDBBFBBE-872C-4923-8FF1-DA9E656B8DED}" destId="{6FFAF86D-2183-448D-A09B-7A809CD65432}" srcOrd="0" destOrd="0" presId="urn:microsoft.com/office/officeart/2009/3/layout/StepUpProcess"/>
    <dgm:cxn modelId="{EFB4137E-6467-4601-A7CA-4073AF875C43}" type="presParOf" srcId="{7770BDCD-212F-48A8-B95F-6EE18AE05A0C}" destId="{D1BA6391-CAC3-42F0-B2A1-1A67C5E46969}" srcOrd="0" destOrd="0" presId="urn:microsoft.com/office/officeart/2009/3/layout/StepUpProcess"/>
    <dgm:cxn modelId="{CD10CE17-7D67-4384-9A53-B5058FE52DA6}" type="presParOf" srcId="{D1BA6391-CAC3-42F0-B2A1-1A67C5E46969}" destId="{9DFD83FC-D609-4AE1-A0AD-B3DBD94F375F}" srcOrd="0" destOrd="0" presId="urn:microsoft.com/office/officeart/2009/3/layout/StepUpProcess"/>
    <dgm:cxn modelId="{404B518B-A87B-4A1F-A763-0E2C4AE03F1F}" type="presParOf" srcId="{D1BA6391-CAC3-42F0-B2A1-1A67C5E46969}" destId="{5C76A71B-0688-4F49-870D-410029439969}" srcOrd="1" destOrd="0" presId="urn:microsoft.com/office/officeart/2009/3/layout/StepUpProcess"/>
    <dgm:cxn modelId="{8E73CD8B-1B19-41D5-B6FE-7C6817F42562}" type="presParOf" srcId="{D1BA6391-CAC3-42F0-B2A1-1A67C5E46969}" destId="{0D640A32-D2B8-483F-83E5-4A160380F896}" srcOrd="2" destOrd="0" presId="urn:microsoft.com/office/officeart/2009/3/layout/StepUpProcess"/>
    <dgm:cxn modelId="{B60B2DFC-C5C5-45A7-A18D-3CDB78455151}" type="presParOf" srcId="{7770BDCD-212F-48A8-B95F-6EE18AE05A0C}" destId="{754AAE56-4ADC-42A1-99B4-B517BCE22C44}" srcOrd="1" destOrd="0" presId="urn:microsoft.com/office/officeart/2009/3/layout/StepUpProcess"/>
    <dgm:cxn modelId="{1AE961BA-BEAA-46E6-96F2-6467462D9E52}" type="presParOf" srcId="{754AAE56-4ADC-42A1-99B4-B517BCE22C44}" destId="{C4424C06-FD22-4600-8F84-B496661A4B78}" srcOrd="0" destOrd="0" presId="urn:microsoft.com/office/officeart/2009/3/layout/StepUpProcess"/>
    <dgm:cxn modelId="{82A261E6-779E-42C1-9070-DF232F4A1B53}" type="presParOf" srcId="{7770BDCD-212F-48A8-B95F-6EE18AE05A0C}" destId="{BB46E273-52AF-4B8A-BF08-2AC03550DEB8}" srcOrd="2" destOrd="0" presId="urn:microsoft.com/office/officeart/2009/3/layout/StepUpProcess"/>
    <dgm:cxn modelId="{2BB7693E-612C-4C89-A8B7-9971C9AA005C}" type="presParOf" srcId="{BB46E273-52AF-4B8A-BF08-2AC03550DEB8}" destId="{6E2917F1-C1DB-4CA3-943D-1E287D7D6587}" srcOrd="0" destOrd="0" presId="urn:microsoft.com/office/officeart/2009/3/layout/StepUpProcess"/>
    <dgm:cxn modelId="{19232180-C624-4040-952A-F251E32453E5}" type="presParOf" srcId="{BB46E273-52AF-4B8A-BF08-2AC03550DEB8}" destId="{92BDACD3-5EFA-4292-AF17-50018CDFDE0D}" srcOrd="1" destOrd="0" presId="urn:microsoft.com/office/officeart/2009/3/layout/StepUpProcess"/>
    <dgm:cxn modelId="{6142F0E0-65E6-44A3-A0E7-7D89D6CE3889}" type="presParOf" srcId="{BB46E273-52AF-4B8A-BF08-2AC03550DEB8}" destId="{119E5E4D-3D8D-4AF6-9D89-9C3FB0C0BCC6}" srcOrd="2" destOrd="0" presId="urn:microsoft.com/office/officeart/2009/3/layout/StepUpProcess"/>
    <dgm:cxn modelId="{53B04734-C54C-40BD-96E8-85CA3F6E7ACC}" type="presParOf" srcId="{7770BDCD-212F-48A8-B95F-6EE18AE05A0C}" destId="{B8B8CAAC-7EBE-44C6-BE3D-75079EB9D5C9}" srcOrd="3" destOrd="0" presId="urn:microsoft.com/office/officeart/2009/3/layout/StepUpProcess"/>
    <dgm:cxn modelId="{F8D8D8EF-3A4A-47A4-A322-8339A173D29C}" type="presParOf" srcId="{B8B8CAAC-7EBE-44C6-BE3D-75079EB9D5C9}" destId="{3E8BD34D-2ABD-4ED1-BD69-BBF90C05705F}" srcOrd="0" destOrd="0" presId="urn:microsoft.com/office/officeart/2009/3/layout/StepUpProcess"/>
    <dgm:cxn modelId="{C7BABBDB-DBE3-4BBB-8888-E795F48BDE33}" type="presParOf" srcId="{7770BDCD-212F-48A8-B95F-6EE18AE05A0C}" destId="{44BDFD39-5F9A-4EB1-99BA-53E9E661A193}" srcOrd="4" destOrd="0" presId="urn:microsoft.com/office/officeart/2009/3/layout/StepUpProcess"/>
    <dgm:cxn modelId="{140CA46D-D301-43A3-B4E4-EA0A354B640D}" type="presParOf" srcId="{44BDFD39-5F9A-4EB1-99BA-53E9E661A193}" destId="{D6B69049-D3B7-49BA-BB0E-1A5DF02A0B2F}" srcOrd="0" destOrd="0" presId="urn:microsoft.com/office/officeart/2009/3/layout/StepUpProcess"/>
    <dgm:cxn modelId="{480A9E29-4ADB-41DC-A9CC-E10334450B2C}" type="presParOf" srcId="{44BDFD39-5F9A-4EB1-99BA-53E9E661A193}" destId="{E3A7BDEF-B33E-4392-8078-D38E4749D462}" srcOrd="1" destOrd="0" presId="urn:microsoft.com/office/officeart/2009/3/layout/StepUpProcess"/>
    <dgm:cxn modelId="{60944203-F494-4AFD-8352-358126C727FD}" type="presParOf" srcId="{44BDFD39-5F9A-4EB1-99BA-53E9E661A193}" destId="{EB3D34E2-1D2F-4156-8401-29073C97599B}" srcOrd="2" destOrd="0" presId="urn:microsoft.com/office/officeart/2009/3/layout/StepUpProcess"/>
    <dgm:cxn modelId="{404D03AB-5D9C-420B-93C2-9AEDC2D7992C}" type="presParOf" srcId="{7770BDCD-212F-48A8-B95F-6EE18AE05A0C}" destId="{EFAC8A9D-C9CB-47A5-BDF6-499BCEDA7344}" srcOrd="5" destOrd="0" presId="urn:microsoft.com/office/officeart/2009/3/layout/StepUpProcess"/>
    <dgm:cxn modelId="{C4F0134F-4FF1-40D1-B11F-63358F2A0366}" type="presParOf" srcId="{EFAC8A9D-C9CB-47A5-BDF6-499BCEDA7344}" destId="{76A4562D-E1F1-4689-8C8D-00610026B7A1}" srcOrd="0" destOrd="0" presId="urn:microsoft.com/office/officeart/2009/3/layout/StepUpProcess"/>
    <dgm:cxn modelId="{0547D5C8-8350-43C8-BBA7-E260FD9B81D7}" type="presParOf" srcId="{7770BDCD-212F-48A8-B95F-6EE18AE05A0C}" destId="{C8101FAA-E9E1-4EAE-B0A9-DE1E9AC67481}" srcOrd="6" destOrd="0" presId="urn:microsoft.com/office/officeart/2009/3/layout/StepUpProcess"/>
    <dgm:cxn modelId="{C087B9F8-7DE3-427C-834E-2E1F09B5BDD1}" type="presParOf" srcId="{C8101FAA-E9E1-4EAE-B0A9-DE1E9AC67481}" destId="{BDC1C619-0E1E-4591-B69B-AF6CE9FFFDB0}" srcOrd="0" destOrd="0" presId="urn:microsoft.com/office/officeart/2009/3/layout/StepUpProcess"/>
    <dgm:cxn modelId="{435CB151-4AFC-46F5-A76B-95FDCBEC35EE}" type="presParOf" srcId="{C8101FAA-E9E1-4EAE-B0A9-DE1E9AC67481}" destId="{6FFAF86D-2183-448D-A09B-7A809CD6543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8C0B2-884F-42CF-B81A-A62961C0B9D0}" type="doc">
      <dgm:prSet loTypeId="urn:microsoft.com/office/officeart/2005/8/layout/arrow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D1733F-4C07-4BAA-A11B-125D569EBDB2}">
      <dgm:prSet phldrT="[文本]"/>
      <dgm:spPr/>
      <dgm:t>
        <a:bodyPr/>
        <a:lstStyle/>
        <a:p>
          <a:r>
            <a:rPr lang="en-US" altLang="zh-CN" dirty="0" err="1"/>
            <a:t>Dview</a:t>
          </a:r>
          <a:r>
            <a:rPr lang="en-US" altLang="zh-CN" dirty="0"/>
            <a:t> 7</a:t>
          </a:r>
          <a:endParaRPr lang="zh-CN" altLang="en-US" dirty="0"/>
        </a:p>
      </dgm:t>
    </dgm:pt>
    <dgm:pt modelId="{E12842A0-EA9D-46D8-9061-0610F14A8E26}" type="parTrans" cxnId="{55E7009A-9AD8-402F-96E6-61AACB448822}">
      <dgm:prSet/>
      <dgm:spPr/>
      <dgm:t>
        <a:bodyPr/>
        <a:lstStyle/>
        <a:p>
          <a:endParaRPr lang="zh-CN" altLang="en-US"/>
        </a:p>
      </dgm:t>
    </dgm:pt>
    <dgm:pt modelId="{EC3D12CE-EC94-478C-B835-937B288DA3FA}" type="sibTrans" cxnId="{55E7009A-9AD8-402F-96E6-61AACB448822}">
      <dgm:prSet/>
      <dgm:spPr/>
      <dgm:t>
        <a:bodyPr/>
        <a:lstStyle/>
        <a:p>
          <a:endParaRPr lang="zh-CN" altLang="en-US"/>
        </a:p>
      </dgm:t>
    </dgm:pt>
    <dgm:pt modelId="{B9006A5D-9D29-437D-AC6E-682881E14C66}">
      <dgm:prSet phldrT="[文本]"/>
      <dgm:spPr/>
      <dgm:t>
        <a:bodyPr/>
        <a:lstStyle/>
        <a:p>
          <a:r>
            <a:rPr lang="en-US" altLang="zh-CN" dirty="0" err="1"/>
            <a:t>Dview</a:t>
          </a:r>
          <a:r>
            <a:rPr lang="en-US" altLang="zh-CN" dirty="0"/>
            <a:t> 8</a:t>
          </a:r>
          <a:endParaRPr lang="zh-CN" altLang="en-US" dirty="0"/>
        </a:p>
      </dgm:t>
    </dgm:pt>
    <dgm:pt modelId="{28A54504-AFA4-4F83-B84F-994B1E1E600B}" type="parTrans" cxnId="{B70E8191-3818-47A3-B756-3FC10CF2EB43}">
      <dgm:prSet/>
      <dgm:spPr/>
      <dgm:t>
        <a:bodyPr/>
        <a:lstStyle/>
        <a:p>
          <a:endParaRPr lang="zh-CN" altLang="en-US"/>
        </a:p>
      </dgm:t>
    </dgm:pt>
    <dgm:pt modelId="{4F6F4876-C510-4E81-8AC4-BB1312AADF6C}" type="sibTrans" cxnId="{B70E8191-3818-47A3-B756-3FC10CF2EB43}">
      <dgm:prSet/>
      <dgm:spPr/>
      <dgm:t>
        <a:bodyPr/>
        <a:lstStyle/>
        <a:p>
          <a:endParaRPr lang="zh-CN" altLang="en-US"/>
        </a:p>
      </dgm:t>
    </dgm:pt>
    <dgm:pt modelId="{878C5BB6-BF15-43F7-8F42-0A1E097B8B34}" type="pres">
      <dgm:prSet presAssocID="{A4F8C0B2-884F-42CF-B81A-A62961C0B9D0}" presName="cycle" presStyleCnt="0">
        <dgm:presLayoutVars>
          <dgm:dir/>
          <dgm:resizeHandles val="exact"/>
        </dgm:presLayoutVars>
      </dgm:prSet>
      <dgm:spPr/>
    </dgm:pt>
    <dgm:pt modelId="{104A92A3-D40B-4096-A4E5-974E5449C135}" type="pres">
      <dgm:prSet presAssocID="{0ED1733F-4C07-4BAA-A11B-125D569EBDB2}" presName="arrow" presStyleLbl="node1" presStyleIdx="0" presStyleCnt="2" custScaleY="100254">
        <dgm:presLayoutVars>
          <dgm:bulletEnabled val="1"/>
        </dgm:presLayoutVars>
      </dgm:prSet>
      <dgm:spPr/>
    </dgm:pt>
    <dgm:pt modelId="{D1611D8E-CB6A-434F-8169-09EF7F97E2D0}" type="pres">
      <dgm:prSet presAssocID="{B9006A5D-9D29-437D-AC6E-682881E14C66}" presName="arrow" presStyleLbl="node1" presStyleIdx="1" presStyleCnt="2" custScaleY="100254">
        <dgm:presLayoutVars>
          <dgm:bulletEnabled val="1"/>
        </dgm:presLayoutVars>
      </dgm:prSet>
      <dgm:spPr/>
    </dgm:pt>
  </dgm:ptLst>
  <dgm:cxnLst>
    <dgm:cxn modelId="{4C9E1F5F-B582-4228-B822-D589AEB02494}" type="presOf" srcId="{A4F8C0B2-884F-42CF-B81A-A62961C0B9D0}" destId="{878C5BB6-BF15-43F7-8F42-0A1E097B8B34}" srcOrd="0" destOrd="0" presId="urn:microsoft.com/office/officeart/2005/8/layout/arrow1"/>
    <dgm:cxn modelId="{03CA2776-E653-42B1-94EE-9FCBFE24E273}" type="presOf" srcId="{B9006A5D-9D29-437D-AC6E-682881E14C66}" destId="{D1611D8E-CB6A-434F-8169-09EF7F97E2D0}" srcOrd="0" destOrd="0" presId="urn:microsoft.com/office/officeart/2005/8/layout/arrow1"/>
    <dgm:cxn modelId="{B70E8191-3818-47A3-B756-3FC10CF2EB43}" srcId="{A4F8C0B2-884F-42CF-B81A-A62961C0B9D0}" destId="{B9006A5D-9D29-437D-AC6E-682881E14C66}" srcOrd="1" destOrd="0" parTransId="{28A54504-AFA4-4F83-B84F-994B1E1E600B}" sibTransId="{4F6F4876-C510-4E81-8AC4-BB1312AADF6C}"/>
    <dgm:cxn modelId="{55E7009A-9AD8-402F-96E6-61AACB448822}" srcId="{A4F8C0B2-884F-42CF-B81A-A62961C0B9D0}" destId="{0ED1733F-4C07-4BAA-A11B-125D569EBDB2}" srcOrd="0" destOrd="0" parTransId="{E12842A0-EA9D-46D8-9061-0610F14A8E26}" sibTransId="{EC3D12CE-EC94-478C-B835-937B288DA3FA}"/>
    <dgm:cxn modelId="{C3049CD9-05E5-4662-8929-5733438FECAC}" type="presOf" srcId="{0ED1733F-4C07-4BAA-A11B-125D569EBDB2}" destId="{104A92A3-D40B-4096-A4E5-974E5449C135}" srcOrd="0" destOrd="0" presId="urn:microsoft.com/office/officeart/2005/8/layout/arrow1"/>
    <dgm:cxn modelId="{17C4B740-807D-4B28-806C-C41807D6C012}" type="presParOf" srcId="{878C5BB6-BF15-43F7-8F42-0A1E097B8B34}" destId="{104A92A3-D40B-4096-A4E5-974E5449C135}" srcOrd="0" destOrd="0" presId="urn:microsoft.com/office/officeart/2005/8/layout/arrow1"/>
    <dgm:cxn modelId="{7410D520-6192-47BB-B93D-639E184594B5}" type="presParOf" srcId="{878C5BB6-BF15-43F7-8F42-0A1E097B8B34}" destId="{D1611D8E-CB6A-434F-8169-09EF7F97E2D0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76500A-3FC2-4D26-8739-D8825D7729AD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4B51FE-EEA1-451E-941F-D8345E5343E8}">
      <dgm:prSet phldrT="[文本]" custT="1"/>
      <dgm:spPr/>
      <dgm:t>
        <a:bodyPr/>
        <a:lstStyle/>
        <a:p>
          <a:r>
            <a:rPr lang="zh-CN" altLang="en-US" sz="1400" dirty="0"/>
            <a:t>支持跨平台</a:t>
          </a:r>
        </a:p>
      </dgm:t>
    </dgm:pt>
    <dgm:pt modelId="{E9BB260A-A5EC-4D42-8F18-E7E762CFB6B1}" type="parTrans" cxnId="{F6B920DB-AA78-4703-AC5C-0272F2B9836B}">
      <dgm:prSet/>
      <dgm:spPr/>
      <dgm:t>
        <a:bodyPr/>
        <a:lstStyle/>
        <a:p>
          <a:endParaRPr lang="zh-CN" altLang="en-US" sz="1400"/>
        </a:p>
      </dgm:t>
    </dgm:pt>
    <dgm:pt modelId="{FF25E166-3176-4432-A50F-228514DE2C0B}" type="sibTrans" cxnId="{F6B920DB-AA78-4703-AC5C-0272F2B9836B}">
      <dgm:prSet/>
      <dgm:spPr/>
      <dgm:t>
        <a:bodyPr/>
        <a:lstStyle/>
        <a:p>
          <a:endParaRPr lang="zh-CN" altLang="en-US" sz="1400"/>
        </a:p>
      </dgm:t>
    </dgm:pt>
    <dgm:pt modelId="{A7712F7A-5F82-4844-B330-B0CC91C09722}">
      <dgm:prSet phldrT="[文本]" custT="1"/>
      <dgm:spPr/>
      <dgm:t>
        <a:bodyPr/>
        <a:lstStyle/>
        <a:p>
          <a:r>
            <a:rPr lang="zh-CN" altLang="en-US" sz="1400" dirty="0"/>
            <a:t>轻</a:t>
          </a:r>
          <a:r>
            <a:rPr lang="en-US" altLang="zh-CN" sz="1400" dirty="0"/>
            <a:t>Probe</a:t>
          </a:r>
          <a:endParaRPr lang="zh-CN" altLang="en-US" sz="1400" dirty="0"/>
        </a:p>
      </dgm:t>
    </dgm:pt>
    <dgm:pt modelId="{DAFDEA9B-62AE-4629-A023-9134BC9AA952}" type="parTrans" cxnId="{D3F54795-7E85-41B9-92F4-A8E42D6FBF3B}">
      <dgm:prSet/>
      <dgm:spPr/>
      <dgm:t>
        <a:bodyPr/>
        <a:lstStyle/>
        <a:p>
          <a:endParaRPr lang="zh-CN" altLang="en-US" sz="1400"/>
        </a:p>
      </dgm:t>
    </dgm:pt>
    <dgm:pt modelId="{E919882B-5340-421E-BE91-0F4DC9298A65}" type="sibTrans" cxnId="{D3F54795-7E85-41B9-92F4-A8E42D6FBF3B}">
      <dgm:prSet/>
      <dgm:spPr/>
      <dgm:t>
        <a:bodyPr/>
        <a:lstStyle/>
        <a:p>
          <a:endParaRPr lang="zh-CN" altLang="en-US" sz="1400"/>
        </a:p>
      </dgm:t>
    </dgm:pt>
    <dgm:pt modelId="{3D3D2503-BFAA-4A9E-8A18-8601BE90A155}">
      <dgm:prSet phldrT="[文本]" custT="1"/>
      <dgm:spPr/>
      <dgm:t>
        <a:bodyPr/>
        <a:lstStyle/>
        <a:p>
          <a:r>
            <a:rPr lang="zh-CN" altLang="en-US" sz="1400" dirty="0"/>
            <a:t>支持云应用</a:t>
          </a:r>
        </a:p>
      </dgm:t>
    </dgm:pt>
    <dgm:pt modelId="{C62B3653-34A3-4629-8538-803C3726E026}" type="parTrans" cxnId="{F5AFCFFC-DCB3-4078-B6EF-824417015ACE}">
      <dgm:prSet/>
      <dgm:spPr/>
      <dgm:t>
        <a:bodyPr/>
        <a:lstStyle/>
        <a:p>
          <a:endParaRPr lang="zh-CN" altLang="en-US" sz="1400"/>
        </a:p>
      </dgm:t>
    </dgm:pt>
    <dgm:pt modelId="{A32214DE-E3B0-4BC9-924B-384F3728B0E1}" type="sibTrans" cxnId="{F5AFCFFC-DCB3-4078-B6EF-824417015ACE}">
      <dgm:prSet/>
      <dgm:spPr/>
      <dgm:t>
        <a:bodyPr/>
        <a:lstStyle/>
        <a:p>
          <a:endParaRPr lang="zh-CN" altLang="en-US" sz="1400"/>
        </a:p>
      </dgm:t>
    </dgm:pt>
    <dgm:pt modelId="{36CABA85-8317-4F92-95A7-97D8054BA8F5}">
      <dgm:prSet phldrT="[文本]" custT="1"/>
      <dgm:spPr/>
      <dgm:t>
        <a:bodyPr/>
        <a:lstStyle/>
        <a:p>
          <a:r>
            <a:rPr lang="en-US" altLang="zh-CN" sz="1400" dirty="0"/>
            <a:t>MongoDB</a:t>
          </a:r>
          <a:r>
            <a:rPr lang="zh-CN" altLang="en-US" sz="1400" dirty="0"/>
            <a:t>本身支持多平台部署</a:t>
          </a:r>
        </a:p>
      </dgm:t>
    </dgm:pt>
    <dgm:pt modelId="{D4C17969-27D7-4311-A66E-267FECE8DA92}" type="parTrans" cxnId="{B038868B-6086-4BDF-9868-26FB949ABF32}">
      <dgm:prSet/>
      <dgm:spPr/>
      <dgm:t>
        <a:bodyPr/>
        <a:lstStyle/>
        <a:p>
          <a:endParaRPr lang="zh-CN" altLang="en-US" sz="1400"/>
        </a:p>
      </dgm:t>
    </dgm:pt>
    <dgm:pt modelId="{5DEFB993-EC9F-4EEC-B923-7E391A26D5E6}" type="sibTrans" cxnId="{B038868B-6086-4BDF-9868-26FB949ABF32}">
      <dgm:prSet/>
      <dgm:spPr/>
      <dgm:t>
        <a:bodyPr/>
        <a:lstStyle/>
        <a:p>
          <a:endParaRPr lang="zh-CN" altLang="en-US" sz="1400"/>
        </a:p>
      </dgm:t>
    </dgm:pt>
    <dgm:pt modelId="{043EE4D1-61D3-4663-A96E-C598B097CC50}">
      <dgm:prSet phldrT="[文本]" custT="1"/>
      <dgm:spPr/>
      <dgm:t>
        <a:bodyPr/>
        <a:lstStyle/>
        <a:p>
          <a:r>
            <a:rPr lang="en-US" altLang="zh-CN" sz="1400" dirty="0"/>
            <a:t>Core Server</a:t>
          </a:r>
          <a:r>
            <a:rPr lang="zh-CN" altLang="en-US" sz="1400" dirty="0"/>
            <a:t>支持多平台部署</a:t>
          </a:r>
        </a:p>
      </dgm:t>
    </dgm:pt>
    <dgm:pt modelId="{35736B7B-D65C-42A7-B96E-C11F0AFD4A92}" type="parTrans" cxnId="{C3CE37B9-845B-4635-986D-C6B81BD568D1}">
      <dgm:prSet/>
      <dgm:spPr/>
      <dgm:t>
        <a:bodyPr/>
        <a:lstStyle/>
        <a:p>
          <a:endParaRPr lang="zh-CN" altLang="en-US" sz="1400"/>
        </a:p>
      </dgm:t>
    </dgm:pt>
    <dgm:pt modelId="{F77DAD03-3746-45E8-9D33-2BEB45B6D642}" type="sibTrans" cxnId="{C3CE37B9-845B-4635-986D-C6B81BD568D1}">
      <dgm:prSet/>
      <dgm:spPr/>
      <dgm:t>
        <a:bodyPr/>
        <a:lstStyle/>
        <a:p>
          <a:endParaRPr lang="zh-CN" altLang="en-US" sz="1400"/>
        </a:p>
      </dgm:t>
    </dgm:pt>
    <dgm:pt modelId="{2FFBB54D-2CD9-4A4C-8AE7-129E1434665F}">
      <dgm:prSet phldrT="[文本]" custT="1"/>
      <dgm:spPr/>
      <dgm:t>
        <a:bodyPr/>
        <a:lstStyle/>
        <a:p>
          <a:r>
            <a:rPr lang="en-US" altLang="zh-CN" sz="1400" dirty="0"/>
            <a:t>Web Site Server</a:t>
          </a:r>
          <a:r>
            <a:rPr lang="zh-CN" altLang="en-US" sz="1400" dirty="0"/>
            <a:t>支持多平台部署</a:t>
          </a:r>
        </a:p>
      </dgm:t>
    </dgm:pt>
    <dgm:pt modelId="{E12861C2-62EA-4994-9A84-AF8722816D8C}" type="parTrans" cxnId="{ABE5CD6E-6829-4F30-9D12-67E6650D632A}">
      <dgm:prSet/>
      <dgm:spPr/>
      <dgm:t>
        <a:bodyPr/>
        <a:lstStyle/>
        <a:p>
          <a:endParaRPr lang="zh-CN" altLang="en-US" sz="1400"/>
        </a:p>
      </dgm:t>
    </dgm:pt>
    <dgm:pt modelId="{2FE3E12E-1CE8-4897-94C4-BF645746ABA0}" type="sibTrans" cxnId="{ABE5CD6E-6829-4F30-9D12-67E6650D632A}">
      <dgm:prSet/>
      <dgm:spPr/>
      <dgm:t>
        <a:bodyPr/>
        <a:lstStyle/>
        <a:p>
          <a:endParaRPr lang="zh-CN" altLang="en-US" sz="1400"/>
        </a:p>
      </dgm:t>
    </dgm:pt>
    <dgm:pt modelId="{87287258-7129-46E6-80EE-2978D6947D99}">
      <dgm:prSet phldrT="[文本]" custT="1"/>
      <dgm:spPr/>
      <dgm:t>
        <a:bodyPr/>
        <a:lstStyle/>
        <a:p>
          <a:r>
            <a:rPr lang="en-US" altLang="zh-CN" sz="1400" dirty="0"/>
            <a:t>Probe</a:t>
          </a:r>
          <a:r>
            <a:rPr lang="zh-CN" altLang="en-US" sz="1400" dirty="0"/>
            <a:t>支持多平台部署</a:t>
          </a:r>
        </a:p>
      </dgm:t>
    </dgm:pt>
    <dgm:pt modelId="{5DB95A90-A2BD-4AE1-B62B-5107ACA814E0}" type="parTrans" cxnId="{994956F3-71C6-4134-9FCE-0313BCECEF81}">
      <dgm:prSet/>
      <dgm:spPr/>
      <dgm:t>
        <a:bodyPr/>
        <a:lstStyle/>
        <a:p>
          <a:endParaRPr lang="zh-CN" altLang="en-US" sz="1400"/>
        </a:p>
      </dgm:t>
    </dgm:pt>
    <dgm:pt modelId="{D470A8A4-5476-4F0B-8606-8467A8BB0DFA}" type="sibTrans" cxnId="{994956F3-71C6-4134-9FCE-0313BCECEF81}">
      <dgm:prSet/>
      <dgm:spPr/>
      <dgm:t>
        <a:bodyPr/>
        <a:lstStyle/>
        <a:p>
          <a:endParaRPr lang="zh-CN" altLang="en-US" sz="1400"/>
        </a:p>
      </dgm:t>
    </dgm:pt>
    <dgm:pt modelId="{29C6D1A5-8885-4574-A070-10432C5AF1C0}">
      <dgm:prSet phldrT="[文本]" custT="1"/>
      <dgm:spPr/>
      <dgm:t>
        <a:bodyPr/>
        <a:lstStyle/>
        <a:p>
          <a:r>
            <a:rPr lang="en-US" altLang="zh-CN" sz="1400" dirty="0"/>
            <a:t>Server</a:t>
          </a:r>
          <a:r>
            <a:rPr lang="zh-CN" altLang="en-US" sz="1400" dirty="0"/>
            <a:t>组件均可以部署到云端</a:t>
          </a:r>
        </a:p>
      </dgm:t>
    </dgm:pt>
    <dgm:pt modelId="{48A23CBC-CEDC-409A-804D-54757CFA22C3}" type="parTrans" cxnId="{5FF8333C-A63A-4800-9444-90C0695C9090}">
      <dgm:prSet/>
      <dgm:spPr/>
      <dgm:t>
        <a:bodyPr/>
        <a:lstStyle/>
        <a:p>
          <a:endParaRPr lang="zh-CN" altLang="en-US" sz="1400"/>
        </a:p>
      </dgm:t>
    </dgm:pt>
    <dgm:pt modelId="{C17BBFD2-B6F6-4B6E-9B25-ABDEEF19295F}" type="sibTrans" cxnId="{5FF8333C-A63A-4800-9444-90C0695C9090}">
      <dgm:prSet/>
      <dgm:spPr/>
      <dgm:t>
        <a:bodyPr/>
        <a:lstStyle/>
        <a:p>
          <a:endParaRPr lang="zh-CN" altLang="en-US" sz="1400"/>
        </a:p>
      </dgm:t>
    </dgm:pt>
    <dgm:pt modelId="{89F4F979-C5C5-4A51-8667-7AF14975F3CB}">
      <dgm:prSet phldrT="[文本]" custT="1"/>
      <dgm:spPr/>
      <dgm:t>
        <a:bodyPr/>
        <a:lstStyle/>
        <a:p>
          <a:r>
            <a:rPr lang="zh-CN" altLang="en-US" sz="1400" dirty="0"/>
            <a:t>支持多客户共享一套</a:t>
          </a:r>
          <a:r>
            <a:rPr lang="en-US" altLang="zh-CN" sz="1400" dirty="0"/>
            <a:t>Server</a:t>
          </a:r>
          <a:r>
            <a:rPr lang="zh-CN" altLang="en-US" sz="1400" dirty="0"/>
            <a:t>环境</a:t>
          </a:r>
        </a:p>
      </dgm:t>
    </dgm:pt>
    <dgm:pt modelId="{B814BD63-4343-481B-87DA-F7CAF9BAEC27}" type="parTrans" cxnId="{7253EEC3-5FFE-45F4-B3D6-7D9AA25A806C}">
      <dgm:prSet/>
      <dgm:spPr/>
      <dgm:t>
        <a:bodyPr/>
        <a:lstStyle/>
        <a:p>
          <a:endParaRPr lang="zh-CN" altLang="en-US" sz="1400"/>
        </a:p>
      </dgm:t>
    </dgm:pt>
    <dgm:pt modelId="{C0B23F49-D232-4DC0-A836-187F8FF6E6F4}" type="sibTrans" cxnId="{7253EEC3-5FFE-45F4-B3D6-7D9AA25A806C}">
      <dgm:prSet/>
      <dgm:spPr/>
      <dgm:t>
        <a:bodyPr/>
        <a:lstStyle/>
        <a:p>
          <a:endParaRPr lang="zh-CN" altLang="en-US" sz="1400"/>
        </a:p>
      </dgm:t>
    </dgm:pt>
    <dgm:pt modelId="{51C45B3B-A60E-4F49-99A6-38D04BAF63FF}">
      <dgm:prSet phldrT="[文本]" custT="1"/>
      <dgm:spPr/>
      <dgm:t>
        <a:bodyPr/>
        <a:lstStyle/>
        <a:p>
          <a:r>
            <a:rPr lang="zh-CN" altLang="en-US" sz="1400" dirty="0"/>
            <a:t>支持工程师管理多个客户</a:t>
          </a:r>
        </a:p>
      </dgm:t>
    </dgm:pt>
    <dgm:pt modelId="{70A83F88-A341-4D03-A91B-8DB2FFECABAC}" type="parTrans" cxnId="{3ACCF841-696B-417C-8B21-4B5368D896AB}">
      <dgm:prSet/>
      <dgm:spPr/>
      <dgm:t>
        <a:bodyPr/>
        <a:lstStyle/>
        <a:p>
          <a:endParaRPr lang="zh-CN" altLang="en-US" sz="1400"/>
        </a:p>
      </dgm:t>
    </dgm:pt>
    <dgm:pt modelId="{F00B5DE4-B4B1-4FC5-96BB-63134A6F1C7A}" type="sibTrans" cxnId="{3ACCF841-696B-417C-8B21-4B5368D896AB}">
      <dgm:prSet/>
      <dgm:spPr/>
      <dgm:t>
        <a:bodyPr/>
        <a:lstStyle/>
        <a:p>
          <a:endParaRPr lang="zh-CN" altLang="en-US" sz="1400"/>
        </a:p>
      </dgm:t>
    </dgm:pt>
    <dgm:pt modelId="{EBF2BE6E-6C79-4437-AB20-E41BFA0D1913}">
      <dgm:prSet phldrT="[文本]" custT="1"/>
      <dgm:spPr/>
      <dgm:t>
        <a:bodyPr/>
        <a:lstStyle/>
        <a:p>
          <a:r>
            <a:rPr lang="zh-CN" altLang="en-US" sz="1400" dirty="0"/>
            <a:t>性能扩展性</a:t>
          </a:r>
        </a:p>
      </dgm:t>
    </dgm:pt>
    <dgm:pt modelId="{1C82DC70-2FF7-4BD7-AE7A-AE2A012A55A7}" type="sibTrans" cxnId="{77C942F3-7E03-488D-9FE6-677245D47558}">
      <dgm:prSet/>
      <dgm:spPr/>
      <dgm:t>
        <a:bodyPr/>
        <a:lstStyle/>
        <a:p>
          <a:endParaRPr lang="zh-CN" altLang="en-US" sz="1400"/>
        </a:p>
      </dgm:t>
    </dgm:pt>
    <dgm:pt modelId="{CA7B9031-5C66-45C6-9A3F-C23F6411C9A3}" type="parTrans" cxnId="{77C942F3-7E03-488D-9FE6-677245D47558}">
      <dgm:prSet/>
      <dgm:spPr/>
      <dgm:t>
        <a:bodyPr/>
        <a:lstStyle/>
        <a:p>
          <a:endParaRPr lang="zh-CN" altLang="en-US" sz="1400"/>
        </a:p>
      </dgm:t>
    </dgm:pt>
    <dgm:pt modelId="{8323DE5C-2F9F-48BA-9A3E-DAA1035AE551}">
      <dgm:prSet phldrT="[文本]" custT="1"/>
      <dgm:spPr/>
      <dgm:t>
        <a:bodyPr/>
        <a:lstStyle/>
        <a:p>
          <a:r>
            <a:rPr lang="zh-CN" altLang="en-US" sz="1400" dirty="0"/>
            <a:t>以数量换性能，当</a:t>
          </a:r>
          <a:r>
            <a:rPr lang="en-US" altLang="zh-CN" sz="1400" dirty="0"/>
            <a:t>Node</a:t>
          </a:r>
          <a:r>
            <a:rPr lang="zh-CN" altLang="en-US" sz="1400" dirty="0"/>
            <a:t>数增加时，增加</a:t>
          </a:r>
          <a:r>
            <a:rPr lang="en-US" altLang="zh-CN" sz="1400" dirty="0"/>
            <a:t>Core Server</a:t>
          </a:r>
          <a:r>
            <a:rPr lang="zh-CN" altLang="en-US" sz="1400" dirty="0"/>
            <a:t>来保持性能</a:t>
          </a:r>
        </a:p>
      </dgm:t>
    </dgm:pt>
    <dgm:pt modelId="{E671BA7D-69E2-479E-9936-0BD32F39DFF6}" type="parTrans" cxnId="{3938C8A5-5DFF-4C26-90D8-B9A5B1A5DEDB}">
      <dgm:prSet/>
      <dgm:spPr/>
      <dgm:t>
        <a:bodyPr/>
        <a:lstStyle/>
        <a:p>
          <a:endParaRPr lang="zh-CN" altLang="en-US" sz="1400"/>
        </a:p>
      </dgm:t>
    </dgm:pt>
    <dgm:pt modelId="{35819E77-1539-4C5B-8892-39FED3D9B5A2}" type="sibTrans" cxnId="{3938C8A5-5DFF-4C26-90D8-B9A5B1A5DEDB}">
      <dgm:prSet/>
      <dgm:spPr/>
      <dgm:t>
        <a:bodyPr/>
        <a:lstStyle/>
        <a:p>
          <a:endParaRPr lang="zh-CN" altLang="en-US" sz="1400"/>
        </a:p>
      </dgm:t>
    </dgm:pt>
    <dgm:pt modelId="{3ECACE3A-A62F-4CE6-914D-A83C7F8AE8DD}">
      <dgm:prSet phldrT="[文本]" custT="1"/>
      <dgm:spPr/>
      <dgm:t>
        <a:bodyPr/>
        <a:lstStyle/>
        <a:p>
          <a:r>
            <a:rPr lang="zh-CN" altLang="en-US" sz="1400" dirty="0"/>
            <a:t>可以运行在</a:t>
          </a:r>
          <a:r>
            <a:rPr lang="en-US" altLang="zh-CN" sz="1400" dirty="0"/>
            <a:t>DSR</a:t>
          </a:r>
          <a:r>
            <a:rPr lang="zh-CN" altLang="en-US" sz="1400" dirty="0"/>
            <a:t>之类的网络设备中</a:t>
          </a:r>
        </a:p>
      </dgm:t>
    </dgm:pt>
    <dgm:pt modelId="{48D7C6A2-5C76-4F16-A49F-547126D2013D}" type="parTrans" cxnId="{DF6FF075-C022-4342-A659-6868EA5E7367}">
      <dgm:prSet/>
      <dgm:spPr/>
      <dgm:t>
        <a:bodyPr/>
        <a:lstStyle/>
        <a:p>
          <a:endParaRPr lang="zh-CN" altLang="en-US" sz="1400"/>
        </a:p>
      </dgm:t>
    </dgm:pt>
    <dgm:pt modelId="{84059CAE-E6D4-43CB-9B5D-332B4037126B}" type="sibTrans" cxnId="{DF6FF075-C022-4342-A659-6868EA5E7367}">
      <dgm:prSet/>
      <dgm:spPr/>
      <dgm:t>
        <a:bodyPr/>
        <a:lstStyle/>
        <a:p>
          <a:endParaRPr lang="zh-CN" altLang="en-US" sz="1400"/>
        </a:p>
      </dgm:t>
    </dgm:pt>
    <dgm:pt modelId="{0F4BFCD7-8704-4AB2-8822-460916F80162}">
      <dgm:prSet phldrT="[文本]" custT="1"/>
      <dgm:spPr/>
      <dgm:t>
        <a:bodyPr/>
        <a:lstStyle/>
        <a:p>
          <a:r>
            <a:rPr lang="zh-CN" altLang="en-US" sz="1400" dirty="0"/>
            <a:t>分离出独立的</a:t>
          </a:r>
          <a:r>
            <a:rPr lang="en-US" altLang="zh-CN" sz="1400" dirty="0"/>
            <a:t>Web Site Server</a:t>
          </a:r>
          <a:r>
            <a:rPr lang="zh-CN" altLang="en-US" sz="1400" dirty="0"/>
            <a:t>，工程师的管理界面不受</a:t>
          </a:r>
          <a:r>
            <a:rPr lang="en-US" altLang="zh-CN" sz="1400" dirty="0"/>
            <a:t>Node</a:t>
          </a:r>
          <a:r>
            <a:rPr lang="zh-CN" altLang="en-US" sz="1400" dirty="0"/>
            <a:t>数量的影响</a:t>
          </a:r>
        </a:p>
      </dgm:t>
    </dgm:pt>
    <dgm:pt modelId="{2B0C5493-C718-4308-BB56-CE1C89B233BB}" type="parTrans" cxnId="{6F85ADE9-96DF-4057-A91F-5CDB1A422C3D}">
      <dgm:prSet/>
      <dgm:spPr/>
      <dgm:t>
        <a:bodyPr/>
        <a:lstStyle/>
        <a:p>
          <a:endParaRPr lang="zh-CN" altLang="en-US"/>
        </a:p>
      </dgm:t>
    </dgm:pt>
    <dgm:pt modelId="{DD004E37-410E-4C46-B8B0-8B84F33AC26D}" type="sibTrans" cxnId="{6F85ADE9-96DF-4057-A91F-5CDB1A422C3D}">
      <dgm:prSet/>
      <dgm:spPr/>
      <dgm:t>
        <a:bodyPr/>
        <a:lstStyle/>
        <a:p>
          <a:endParaRPr lang="zh-CN" altLang="en-US"/>
        </a:p>
      </dgm:t>
    </dgm:pt>
    <dgm:pt modelId="{6CE47AA4-B8E3-4A25-A79F-B46D811CD1E3}">
      <dgm:prSet phldrT="[文本]" custT="1"/>
      <dgm:spPr/>
      <dgm:t>
        <a:bodyPr/>
        <a:lstStyle/>
        <a:p>
          <a:r>
            <a:rPr lang="zh-CN" altLang="en-US" sz="1400" dirty="0"/>
            <a:t>限制单个</a:t>
          </a:r>
          <a:r>
            <a:rPr lang="en-US" altLang="zh-CN" sz="1400" dirty="0"/>
            <a:t>Probe</a:t>
          </a:r>
          <a:r>
            <a:rPr lang="zh-CN" altLang="en-US" sz="1400" dirty="0"/>
            <a:t>可管理的</a:t>
          </a:r>
          <a:r>
            <a:rPr lang="en-US" altLang="zh-CN" sz="1400" dirty="0"/>
            <a:t>Node</a:t>
          </a:r>
          <a:r>
            <a:rPr lang="zh-CN" altLang="en-US" sz="1400" dirty="0"/>
            <a:t>数量，以保证性能</a:t>
          </a:r>
        </a:p>
      </dgm:t>
    </dgm:pt>
    <dgm:pt modelId="{3CEE5E6A-C945-4CAF-A12A-F8768816BAF8}" type="parTrans" cxnId="{F5FB42F0-F3A8-4855-BB3D-25A526D87FC9}">
      <dgm:prSet/>
      <dgm:spPr/>
      <dgm:t>
        <a:bodyPr/>
        <a:lstStyle/>
        <a:p>
          <a:endParaRPr lang="zh-CN" altLang="en-US"/>
        </a:p>
      </dgm:t>
    </dgm:pt>
    <dgm:pt modelId="{3C51F3C3-B931-4F52-8875-3E5472BECFA4}" type="sibTrans" cxnId="{F5FB42F0-F3A8-4855-BB3D-25A526D87FC9}">
      <dgm:prSet/>
      <dgm:spPr/>
      <dgm:t>
        <a:bodyPr/>
        <a:lstStyle/>
        <a:p>
          <a:endParaRPr lang="zh-CN" altLang="en-US"/>
        </a:p>
      </dgm:t>
    </dgm:pt>
    <dgm:pt modelId="{E37F8FBC-8AA6-4743-B99D-DE53571CF0A0}">
      <dgm:prSet phldrT="[文本]" custT="1"/>
      <dgm:spPr/>
      <dgm:t>
        <a:bodyPr/>
        <a:lstStyle/>
        <a:p>
          <a:r>
            <a:rPr lang="zh-CN" altLang="en-US" sz="1400" dirty="0"/>
            <a:t>全部组件可安装在同一台</a:t>
          </a:r>
          <a:r>
            <a:rPr lang="en-US" altLang="zh-CN" sz="1400" dirty="0"/>
            <a:t>Server</a:t>
          </a:r>
          <a:r>
            <a:rPr lang="zh-CN" altLang="en-US" sz="1400" dirty="0"/>
            <a:t>上，节省小规模网络的客户成本</a:t>
          </a:r>
        </a:p>
      </dgm:t>
    </dgm:pt>
    <dgm:pt modelId="{2FD70299-BAC0-43B3-9E10-8A2EF800311C}" type="parTrans" cxnId="{9DF46ED7-7CB8-4DB0-B97D-06C23C40A5A5}">
      <dgm:prSet/>
      <dgm:spPr/>
      <dgm:t>
        <a:bodyPr/>
        <a:lstStyle/>
        <a:p>
          <a:endParaRPr lang="zh-CN" altLang="en-US"/>
        </a:p>
      </dgm:t>
    </dgm:pt>
    <dgm:pt modelId="{1D24381F-24E0-42A4-88E5-E75CFE933424}" type="sibTrans" cxnId="{9DF46ED7-7CB8-4DB0-B97D-06C23C40A5A5}">
      <dgm:prSet/>
      <dgm:spPr/>
      <dgm:t>
        <a:bodyPr/>
        <a:lstStyle/>
        <a:p>
          <a:endParaRPr lang="zh-CN" altLang="en-US"/>
        </a:p>
      </dgm:t>
    </dgm:pt>
    <dgm:pt modelId="{A776E08E-C779-4047-A6AA-E3911FA5FE48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8B7BF9AE-9CFD-4E44-980B-87E6C5E68C77}" type="parTrans" cxnId="{067BA0B3-46DB-4FB0-81CC-BC73133147D9}">
      <dgm:prSet/>
      <dgm:spPr/>
      <dgm:t>
        <a:bodyPr/>
        <a:lstStyle/>
        <a:p>
          <a:endParaRPr lang="zh-CN" altLang="en-US"/>
        </a:p>
      </dgm:t>
    </dgm:pt>
    <dgm:pt modelId="{383BB68C-C621-4ACC-A018-DFE92E6957C4}" type="sibTrans" cxnId="{067BA0B3-46DB-4FB0-81CC-BC73133147D9}">
      <dgm:prSet/>
      <dgm:spPr/>
      <dgm:t>
        <a:bodyPr/>
        <a:lstStyle/>
        <a:p>
          <a:endParaRPr lang="zh-CN" altLang="en-US"/>
        </a:p>
      </dgm:t>
    </dgm:pt>
    <dgm:pt modelId="{7E3378F7-3640-40AE-8AE1-A77262958C24}" type="pres">
      <dgm:prSet presAssocID="{3D76500A-3FC2-4D26-8739-D8825D7729AD}" presName="vert0" presStyleCnt="0">
        <dgm:presLayoutVars>
          <dgm:dir/>
          <dgm:animOne val="branch"/>
          <dgm:animLvl val="lvl"/>
        </dgm:presLayoutVars>
      </dgm:prSet>
      <dgm:spPr/>
    </dgm:pt>
    <dgm:pt modelId="{47C9462D-EAE9-46CA-847D-79CD771BE14A}" type="pres">
      <dgm:prSet presAssocID="{BF4B51FE-EEA1-451E-941F-D8345E5343E8}" presName="thickLine" presStyleLbl="alignNode1" presStyleIdx="0" presStyleCnt="4"/>
      <dgm:spPr/>
    </dgm:pt>
    <dgm:pt modelId="{027D902A-9B6B-4833-9640-1AE128B12C61}" type="pres">
      <dgm:prSet presAssocID="{BF4B51FE-EEA1-451E-941F-D8345E5343E8}" presName="horz1" presStyleCnt="0"/>
      <dgm:spPr/>
    </dgm:pt>
    <dgm:pt modelId="{9B40CFEE-20D1-47CE-90B9-D1190C827571}" type="pres">
      <dgm:prSet presAssocID="{BF4B51FE-EEA1-451E-941F-D8345E5343E8}" presName="tx1" presStyleLbl="revTx" presStyleIdx="0" presStyleCnt="17"/>
      <dgm:spPr/>
    </dgm:pt>
    <dgm:pt modelId="{CA5E353C-8CA2-4A53-B9B2-E3671A41E360}" type="pres">
      <dgm:prSet presAssocID="{BF4B51FE-EEA1-451E-941F-D8345E5343E8}" presName="vert1" presStyleCnt="0"/>
      <dgm:spPr/>
    </dgm:pt>
    <dgm:pt modelId="{28E61822-A781-4E32-90B7-873F6952C107}" type="pres">
      <dgm:prSet presAssocID="{36CABA85-8317-4F92-95A7-97D8054BA8F5}" presName="vertSpace2a" presStyleCnt="0"/>
      <dgm:spPr/>
    </dgm:pt>
    <dgm:pt modelId="{775CD9A7-01F9-4EC8-B41A-8AE90C9AC522}" type="pres">
      <dgm:prSet presAssocID="{36CABA85-8317-4F92-95A7-97D8054BA8F5}" presName="horz2" presStyleCnt="0"/>
      <dgm:spPr/>
    </dgm:pt>
    <dgm:pt modelId="{4FD25F84-5687-43DF-8774-754451A7EEA5}" type="pres">
      <dgm:prSet presAssocID="{36CABA85-8317-4F92-95A7-97D8054BA8F5}" presName="horzSpace2" presStyleCnt="0"/>
      <dgm:spPr/>
    </dgm:pt>
    <dgm:pt modelId="{BFEDCBCD-6F9D-4B41-8BAF-95F3163C3CE8}" type="pres">
      <dgm:prSet presAssocID="{36CABA85-8317-4F92-95A7-97D8054BA8F5}" presName="tx2" presStyleLbl="revTx" presStyleIdx="1" presStyleCnt="17"/>
      <dgm:spPr/>
    </dgm:pt>
    <dgm:pt modelId="{250F637C-511E-489A-A7D2-5D86AF64ABA9}" type="pres">
      <dgm:prSet presAssocID="{36CABA85-8317-4F92-95A7-97D8054BA8F5}" presName="vert2" presStyleCnt="0"/>
      <dgm:spPr/>
    </dgm:pt>
    <dgm:pt modelId="{139C2264-F745-4E58-8C60-E8A0FB44773F}" type="pres">
      <dgm:prSet presAssocID="{36CABA85-8317-4F92-95A7-97D8054BA8F5}" presName="thinLine2b" presStyleLbl="callout" presStyleIdx="0" presStyleCnt="13"/>
      <dgm:spPr/>
    </dgm:pt>
    <dgm:pt modelId="{ACFFE87B-66DC-476A-86E7-F5020A666B37}" type="pres">
      <dgm:prSet presAssocID="{36CABA85-8317-4F92-95A7-97D8054BA8F5}" presName="vertSpace2b" presStyleCnt="0"/>
      <dgm:spPr/>
    </dgm:pt>
    <dgm:pt modelId="{B7B0494D-6117-4580-B0D6-DF0508B0BCC3}" type="pres">
      <dgm:prSet presAssocID="{043EE4D1-61D3-4663-A96E-C598B097CC50}" presName="horz2" presStyleCnt="0"/>
      <dgm:spPr/>
    </dgm:pt>
    <dgm:pt modelId="{A82E67F7-CEC5-4F6F-876D-D53861AB2316}" type="pres">
      <dgm:prSet presAssocID="{043EE4D1-61D3-4663-A96E-C598B097CC50}" presName="horzSpace2" presStyleCnt="0"/>
      <dgm:spPr/>
    </dgm:pt>
    <dgm:pt modelId="{1A4E66AC-B95C-4463-A356-044314847789}" type="pres">
      <dgm:prSet presAssocID="{043EE4D1-61D3-4663-A96E-C598B097CC50}" presName="tx2" presStyleLbl="revTx" presStyleIdx="2" presStyleCnt="17"/>
      <dgm:spPr/>
    </dgm:pt>
    <dgm:pt modelId="{749D9A08-F645-43F3-894A-EECC1D6B6653}" type="pres">
      <dgm:prSet presAssocID="{043EE4D1-61D3-4663-A96E-C598B097CC50}" presName="vert2" presStyleCnt="0"/>
      <dgm:spPr/>
    </dgm:pt>
    <dgm:pt modelId="{BE68EC04-7BFC-4A47-BD82-EC62A4C0F04A}" type="pres">
      <dgm:prSet presAssocID="{043EE4D1-61D3-4663-A96E-C598B097CC50}" presName="thinLine2b" presStyleLbl="callout" presStyleIdx="1" presStyleCnt="13"/>
      <dgm:spPr/>
    </dgm:pt>
    <dgm:pt modelId="{40EA2B24-00DA-466F-A441-C0050263B58D}" type="pres">
      <dgm:prSet presAssocID="{043EE4D1-61D3-4663-A96E-C598B097CC50}" presName="vertSpace2b" presStyleCnt="0"/>
      <dgm:spPr/>
    </dgm:pt>
    <dgm:pt modelId="{66FA2AC7-8209-4906-B628-C256BDAE8F9D}" type="pres">
      <dgm:prSet presAssocID="{2FFBB54D-2CD9-4A4C-8AE7-129E1434665F}" presName="horz2" presStyleCnt="0"/>
      <dgm:spPr/>
    </dgm:pt>
    <dgm:pt modelId="{D550D58F-8C20-4DF6-AEB4-2EB542B7C495}" type="pres">
      <dgm:prSet presAssocID="{2FFBB54D-2CD9-4A4C-8AE7-129E1434665F}" presName="horzSpace2" presStyleCnt="0"/>
      <dgm:spPr/>
    </dgm:pt>
    <dgm:pt modelId="{64C18579-44D8-4A52-B413-B519CFAC7C44}" type="pres">
      <dgm:prSet presAssocID="{2FFBB54D-2CD9-4A4C-8AE7-129E1434665F}" presName="tx2" presStyleLbl="revTx" presStyleIdx="3" presStyleCnt="17"/>
      <dgm:spPr/>
    </dgm:pt>
    <dgm:pt modelId="{B6288E0B-D171-4443-B542-BD61ADC64869}" type="pres">
      <dgm:prSet presAssocID="{2FFBB54D-2CD9-4A4C-8AE7-129E1434665F}" presName="vert2" presStyleCnt="0"/>
      <dgm:spPr/>
    </dgm:pt>
    <dgm:pt modelId="{69379318-6ABD-4926-BC06-6C21ED506E74}" type="pres">
      <dgm:prSet presAssocID="{2FFBB54D-2CD9-4A4C-8AE7-129E1434665F}" presName="thinLine2b" presStyleLbl="callout" presStyleIdx="2" presStyleCnt="13"/>
      <dgm:spPr/>
    </dgm:pt>
    <dgm:pt modelId="{0817BE6C-5F48-4511-A625-16F478D2270A}" type="pres">
      <dgm:prSet presAssocID="{2FFBB54D-2CD9-4A4C-8AE7-129E1434665F}" presName="vertSpace2b" presStyleCnt="0"/>
      <dgm:spPr/>
    </dgm:pt>
    <dgm:pt modelId="{F067E23F-17DE-409C-A9AC-9E54E45373C3}" type="pres">
      <dgm:prSet presAssocID="{87287258-7129-46E6-80EE-2978D6947D99}" presName="horz2" presStyleCnt="0"/>
      <dgm:spPr/>
    </dgm:pt>
    <dgm:pt modelId="{59F291EE-2B8B-429D-AC6B-25F59184F4F6}" type="pres">
      <dgm:prSet presAssocID="{87287258-7129-46E6-80EE-2978D6947D99}" presName="horzSpace2" presStyleCnt="0"/>
      <dgm:spPr/>
    </dgm:pt>
    <dgm:pt modelId="{341488C0-5664-443C-B8CF-966B0634D442}" type="pres">
      <dgm:prSet presAssocID="{87287258-7129-46E6-80EE-2978D6947D99}" presName="tx2" presStyleLbl="revTx" presStyleIdx="4" presStyleCnt="17"/>
      <dgm:spPr/>
    </dgm:pt>
    <dgm:pt modelId="{E66CCA57-CDD5-4EC8-B4F6-9A697DA2A65F}" type="pres">
      <dgm:prSet presAssocID="{87287258-7129-46E6-80EE-2978D6947D99}" presName="vert2" presStyleCnt="0"/>
      <dgm:spPr/>
    </dgm:pt>
    <dgm:pt modelId="{2653E07C-699E-4DAE-9AD2-CDD036AABF3D}" type="pres">
      <dgm:prSet presAssocID="{87287258-7129-46E6-80EE-2978D6947D99}" presName="thinLine2b" presStyleLbl="callout" presStyleIdx="3" presStyleCnt="13"/>
      <dgm:spPr/>
    </dgm:pt>
    <dgm:pt modelId="{D720837A-8E0E-4889-B6B9-902338F6D915}" type="pres">
      <dgm:prSet presAssocID="{87287258-7129-46E6-80EE-2978D6947D99}" presName="vertSpace2b" presStyleCnt="0"/>
      <dgm:spPr/>
    </dgm:pt>
    <dgm:pt modelId="{1055CB6B-17B2-477B-A8EF-90A699E0866B}" type="pres">
      <dgm:prSet presAssocID="{3D3D2503-BFAA-4A9E-8A18-8601BE90A155}" presName="thickLine" presStyleLbl="alignNode1" presStyleIdx="1" presStyleCnt="4"/>
      <dgm:spPr/>
    </dgm:pt>
    <dgm:pt modelId="{E2343E33-D418-4221-B4C0-62CB85E70F73}" type="pres">
      <dgm:prSet presAssocID="{3D3D2503-BFAA-4A9E-8A18-8601BE90A155}" presName="horz1" presStyleCnt="0"/>
      <dgm:spPr/>
    </dgm:pt>
    <dgm:pt modelId="{06B63C91-B603-4693-993B-7D3D7490A91B}" type="pres">
      <dgm:prSet presAssocID="{3D3D2503-BFAA-4A9E-8A18-8601BE90A155}" presName="tx1" presStyleLbl="revTx" presStyleIdx="5" presStyleCnt="17"/>
      <dgm:spPr/>
    </dgm:pt>
    <dgm:pt modelId="{24487262-D21A-40F4-812A-48234F9C5A0A}" type="pres">
      <dgm:prSet presAssocID="{3D3D2503-BFAA-4A9E-8A18-8601BE90A155}" presName="vert1" presStyleCnt="0"/>
      <dgm:spPr/>
    </dgm:pt>
    <dgm:pt modelId="{D42F269C-36B2-4BBD-AD68-E7821277E2B0}" type="pres">
      <dgm:prSet presAssocID="{29C6D1A5-8885-4574-A070-10432C5AF1C0}" presName="vertSpace2a" presStyleCnt="0"/>
      <dgm:spPr/>
    </dgm:pt>
    <dgm:pt modelId="{CE7B3B21-6A6C-4CE2-97D3-60EBA31A6847}" type="pres">
      <dgm:prSet presAssocID="{29C6D1A5-8885-4574-A070-10432C5AF1C0}" presName="horz2" presStyleCnt="0"/>
      <dgm:spPr/>
    </dgm:pt>
    <dgm:pt modelId="{E1294BF1-4010-42DA-A170-530D8E189146}" type="pres">
      <dgm:prSet presAssocID="{29C6D1A5-8885-4574-A070-10432C5AF1C0}" presName="horzSpace2" presStyleCnt="0"/>
      <dgm:spPr/>
    </dgm:pt>
    <dgm:pt modelId="{FF87252F-A50C-46FB-8C59-0E3D6BEA1EAE}" type="pres">
      <dgm:prSet presAssocID="{29C6D1A5-8885-4574-A070-10432C5AF1C0}" presName="tx2" presStyleLbl="revTx" presStyleIdx="6" presStyleCnt="17"/>
      <dgm:spPr/>
    </dgm:pt>
    <dgm:pt modelId="{F238B837-480D-4E12-A786-3C27F492682D}" type="pres">
      <dgm:prSet presAssocID="{29C6D1A5-8885-4574-A070-10432C5AF1C0}" presName="vert2" presStyleCnt="0"/>
      <dgm:spPr/>
    </dgm:pt>
    <dgm:pt modelId="{FFC5BFF5-C018-4B9B-8215-73EE429212BD}" type="pres">
      <dgm:prSet presAssocID="{29C6D1A5-8885-4574-A070-10432C5AF1C0}" presName="thinLine2b" presStyleLbl="callout" presStyleIdx="4" presStyleCnt="13"/>
      <dgm:spPr/>
    </dgm:pt>
    <dgm:pt modelId="{07B17F61-8789-45F3-94D4-F0FA8958774D}" type="pres">
      <dgm:prSet presAssocID="{29C6D1A5-8885-4574-A070-10432C5AF1C0}" presName="vertSpace2b" presStyleCnt="0"/>
      <dgm:spPr/>
    </dgm:pt>
    <dgm:pt modelId="{9F325B2D-1FA2-47DC-92B2-FCA3F8EB3ECD}" type="pres">
      <dgm:prSet presAssocID="{89F4F979-C5C5-4A51-8667-7AF14975F3CB}" presName="horz2" presStyleCnt="0"/>
      <dgm:spPr/>
    </dgm:pt>
    <dgm:pt modelId="{794F3122-1B9E-4488-AF52-6F8CDCBF21CF}" type="pres">
      <dgm:prSet presAssocID="{89F4F979-C5C5-4A51-8667-7AF14975F3CB}" presName="horzSpace2" presStyleCnt="0"/>
      <dgm:spPr/>
    </dgm:pt>
    <dgm:pt modelId="{12A5F6AE-D89A-46F1-A988-2491F2F02924}" type="pres">
      <dgm:prSet presAssocID="{89F4F979-C5C5-4A51-8667-7AF14975F3CB}" presName="tx2" presStyleLbl="revTx" presStyleIdx="7" presStyleCnt="17"/>
      <dgm:spPr/>
    </dgm:pt>
    <dgm:pt modelId="{F77E89A2-7349-44D1-890D-7B0A3275A0FE}" type="pres">
      <dgm:prSet presAssocID="{89F4F979-C5C5-4A51-8667-7AF14975F3CB}" presName="vert2" presStyleCnt="0"/>
      <dgm:spPr/>
    </dgm:pt>
    <dgm:pt modelId="{B7AB4DAB-D228-4677-A802-36A15AB6A660}" type="pres">
      <dgm:prSet presAssocID="{89F4F979-C5C5-4A51-8667-7AF14975F3CB}" presName="thinLine2b" presStyleLbl="callout" presStyleIdx="5" presStyleCnt="13"/>
      <dgm:spPr/>
    </dgm:pt>
    <dgm:pt modelId="{4843A2FC-047E-49F0-B147-EA033D8E6309}" type="pres">
      <dgm:prSet presAssocID="{89F4F979-C5C5-4A51-8667-7AF14975F3CB}" presName="vertSpace2b" presStyleCnt="0"/>
      <dgm:spPr/>
    </dgm:pt>
    <dgm:pt modelId="{DDF310D6-7485-4FC9-9C6E-992CD2E029F1}" type="pres">
      <dgm:prSet presAssocID="{51C45B3B-A60E-4F49-99A6-38D04BAF63FF}" presName="horz2" presStyleCnt="0"/>
      <dgm:spPr/>
    </dgm:pt>
    <dgm:pt modelId="{77687B83-A640-4A74-9717-4744E8FD6C35}" type="pres">
      <dgm:prSet presAssocID="{51C45B3B-A60E-4F49-99A6-38D04BAF63FF}" presName="horzSpace2" presStyleCnt="0"/>
      <dgm:spPr/>
    </dgm:pt>
    <dgm:pt modelId="{B6461600-09C0-4A3B-9033-29316DFB4E0D}" type="pres">
      <dgm:prSet presAssocID="{51C45B3B-A60E-4F49-99A6-38D04BAF63FF}" presName="tx2" presStyleLbl="revTx" presStyleIdx="8" presStyleCnt="17"/>
      <dgm:spPr/>
    </dgm:pt>
    <dgm:pt modelId="{764D74D1-A9EF-4073-93D8-995ECD3E02C8}" type="pres">
      <dgm:prSet presAssocID="{51C45B3B-A60E-4F49-99A6-38D04BAF63FF}" presName="vert2" presStyleCnt="0"/>
      <dgm:spPr/>
    </dgm:pt>
    <dgm:pt modelId="{ACE3274E-6398-4495-B520-C361D5005E97}" type="pres">
      <dgm:prSet presAssocID="{51C45B3B-A60E-4F49-99A6-38D04BAF63FF}" presName="thinLine2b" presStyleLbl="callout" presStyleIdx="6" presStyleCnt="13"/>
      <dgm:spPr/>
    </dgm:pt>
    <dgm:pt modelId="{724AD444-34A8-4D0E-84B8-17CC2B084CE9}" type="pres">
      <dgm:prSet presAssocID="{51C45B3B-A60E-4F49-99A6-38D04BAF63FF}" presName="vertSpace2b" presStyleCnt="0"/>
      <dgm:spPr/>
    </dgm:pt>
    <dgm:pt modelId="{AA7E5C45-DC3B-40E1-9D35-6E593EB5AEC7}" type="pres">
      <dgm:prSet presAssocID="{EBF2BE6E-6C79-4437-AB20-E41BFA0D1913}" presName="thickLine" presStyleLbl="alignNode1" presStyleIdx="2" presStyleCnt="4"/>
      <dgm:spPr/>
    </dgm:pt>
    <dgm:pt modelId="{3DFC9A2F-1091-4FF2-9C48-612815E32594}" type="pres">
      <dgm:prSet presAssocID="{EBF2BE6E-6C79-4437-AB20-E41BFA0D1913}" presName="horz1" presStyleCnt="0"/>
      <dgm:spPr/>
    </dgm:pt>
    <dgm:pt modelId="{1A38031B-5420-42AD-8F39-865B77FA3A08}" type="pres">
      <dgm:prSet presAssocID="{EBF2BE6E-6C79-4437-AB20-E41BFA0D1913}" presName="tx1" presStyleLbl="revTx" presStyleIdx="9" presStyleCnt="17"/>
      <dgm:spPr/>
    </dgm:pt>
    <dgm:pt modelId="{5945C060-30DF-475D-94C5-2021B58B3A07}" type="pres">
      <dgm:prSet presAssocID="{EBF2BE6E-6C79-4437-AB20-E41BFA0D1913}" presName="vert1" presStyleCnt="0"/>
      <dgm:spPr/>
    </dgm:pt>
    <dgm:pt modelId="{26B5A3E0-76B1-443F-B35C-45362CC41E21}" type="pres">
      <dgm:prSet presAssocID="{8323DE5C-2F9F-48BA-9A3E-DAA1035AE551}" presName="vertSpace2a" presStyleCnt="0"/>
      <dgm:spPr/>
    </dgm:pt>
    <dgm:pt modelId="{846BB340-9662-4015-8730-7ED1572987C8}" type="pres">
      <dgm:prSet presAssocID="{8323DE5C-2F9F-48BA-9A3E-DAA1035AE551}" presName="horz2" presStyleCnt="0"/>
      <dgm:spPr/>
    </dgm:pt>
    <dgm:pt modelId="{2CC21B11-2E8E-4077-8BCA-32F51BDEF8F6}" type="pres">
      <dgm:prSet presAssocID="{8323DE5C-2F9F-48BA-9A3E-DAA1035AE551}" presName="horzSpace2" presStyleCnt="0"/>
      <dgm:spPr/>
    </dgm:pt>
    <dgm:pt modelId="{1864E459-A584-4256-8A10-3DBB9D9CA98A}" type="pres">
      <dgm:prSet presAssocID="{8323DE5C-2F9F-48BA-9A3E-DAA1035AE551}" presName="tx2" presStyleLbl="revTx" presStyleIdx="10" presStyleCnt="17"/>
      <dgm:spPr/>
    </dgm:pt>
    <dgm:pt modelId="{86775A48-F0EF-4CE3-9B2F-E17E2FAFD7D3}" type="pres">
      <dgm:prSet presAssocID="{8323DE5C-2F9F-48BA-9A3E-DAA1035AE551}" presName="vert2" presStyleCnt="0"/>
      <dgm:spPr/>
    </dgm:pt>
    <dgm:pt modelId="{2C1416EB-27E2-4804-9083-79B19AFFC5A1}" type="pres">
      <dgm:prSet presAssocID="{8323DE5C-2F9F-48BA-9A3E-DAA1035AE551}" presName="thinLine2b" presStyleLbl="callout" presStyleIdx="7" presStyleCnt="13"/>
      <dgm:spPr/>
    </dgm:pt>
    <dgm:pt modelId="{12610268-B29A-44DE-9AAA-C0ECC6DC0A27}" type="pres">
      <dgm:prSet presAssocID="{8323DE5C-2F9F-48BA-9A3E-DAA1035AE551}" presName="vertSpace2b" presStyleCnt="0"/>
      <dgm:spPr/>
    </dgm:pt>
    <dgm:pt modelId="{E4BC1047-500A-4B60-9D30-9D3AB781C5E7}" type="pres">
      <dgm:prSet presAssocID="{0F4BFCD7-8704-4AB2-8822-460916F80162}" presName="horz2" presStyleCnt="0"/>
      <dgm:spPr/>
    </dgm:pt>
    <dgm:pt modelId="{4A729509-6049-441B-8A8B-32B9D5BB594B}" type="pres">
      <dgm:prSet presAssocID="{0F4BFCD7-8704-4AB2-8822-460916F80162}" presName="horzSpace2" presStyleCnt="0"/>
      <dgm:spPr/>
    </dgm:pt>
    <dgm:pt modelId="{5103CDD8-DECA-43A4-B12B-F814D0E497C2}" type="pres">
      <dgm:prSet presAssocID="{0F4BFCD7-8704-4AB2-8822-460916F80162}" presName="tx2" presStyleLbl="revTx" presStyleIdx="11" presStyleCnt="17"/>
      <dgm:spPr/>
    </dgm:pt>
    <dgm:pt modelId="{259DF345-3DBB-4920-B1FE-A24B9A13FAC5}" type="pres">
      <dgm:prSet presAssocID="{0F4BFCD7-8704-4AB2-8822-460916F80162}" presName="vert2" presStyleCnt="0"/>
      <dgm:spPr/>
    </dgm:pt>
    <dgm:pt modelId="{D420026E-97BA-4718-8321-598974A814E4}" type="pres">
      <dgm:prSet presAssocID="{0F4BFCD7-8704-4AB2-8822-460916F80162}" presName="thinLine2b" presStyleLbl="callout" presStyleIdx="8" presStyleCnt="13"/>
      <dgm:spPr/>
    </dgm:pt>
    <dgm:pt modelId="{E530FF7E-5777-42EE-BDD0-CDFABC8F2AF6}" type="pres">
      <dgm:prSet presAssocID="{0F4BFCD7-8704-4AB2-8822-460916F80162}" presName="vertSpace2b" presStyleCnt="0"/>
      <dgm:spPr/>
    </dgm:pt>
    <dgm:pt modelId="{119E13BA-BA03-4277-9FB5-12F824ADDF08}" type="pres">
      <dgm:prSet presAssocID="{6CE47AA4-B8E3-4A25-A79F-B46D811CD1E3}" presName="horz2" presStyleCnt="0"/>
      <dgm:spPr/>
    </dgm:pt>
    <dgm:pt modelId="{C1C36539-E13F-4884-91AE-1FF310F03DD1}" type="pres">
      <dgm:prSet presAssocID="{6CE47AA4-B8E3-4A25-A79F-B46D811CD1E3}" presName="horzSpace2" presStyleCnt="0"/>
      <dgm:spPr/>
    </dgm:pt>
    <dgm:pt modelId="{09511ED2-7534-4217-B7AA-806216B2D383}" type="pres">
      <dgm:prSet presAssocID="{6CE47AA4-B8E3-4A25-A79F-B46D811CD1E3}" presName="tx2" presStyleLbl="revTx" presStyleIdx="12" presStyleCnt="17"/>
      <dgm:spPr/>
    </dgm:pt>
    <dgm:pt modelId="{95A6365F-EBB6-48BA-94C9-AD046DF02E36}" type="pres">
      <dgm:prSet presAssocID="{6CE47AA4-B8E3-4A25-A79F-B46D811CD1E3}" presName="vert2" presStyleCnt="0"/>
      <dgm:spPr/>
    </dgm:pt>
    <dgm:pt modelId="{094E4B06-4584-458B-BE6E-DB9C8FB7DFAD}" type="pres">
      <dgm:prSet presAssocID="{6CE47AA4-B8E3-4A25-A79F-B46D811CD1E3}" presName="thinLine2b" presStyleLbl="callout" presStyleIdx="9" presStyleCnt="13"/>
      <dgm:spPr/>
    </dgm:pt>
    <dgm:pt modelId="{56196A60-4763-49AF-B419-60F6F8D3791C}" type="pres">
      <dgm:prSet presAssocID="{6CE47AA4-B8E3-4A25-A79F-B46D811CD1E3}" presName="vertSpace2b" presStyleCnt="0"/>
      <dgm:spPr/>
    </dgm:pt>
    <dgm:pt modelId="{0E480E0F-E1C3-4D67-B139-4DAF2309EE9E}" type="pres">
      <dgm:prSet presAssocID="{E37F8FBC-8AA6-4743-B99D-DE53571CF0A0}" presName="horz2" presStyleCnt="0"/>
      <dgm:spPr/>
    </dgm:pt>
    <dgm:pt modelId="{DD891C35-EFB9-4E4E-9F5F-4AB79C079E35}" type="pres">
      <dgm:prSet presAssocID="{E37F8FBC-8AA6-4743-B99D-DE53571CF0A0}" presName="horzSpace2" presStyleCnt="0"/>
      <dgm:spPr/>
    </dgm:pt>
    <dgm:pt modelId="{9F480918-CF11-4C36-9A7F-593913D105EE}" type="pres">
      <dgm:prSet presAssocID="{E37F8FBC-8AA6-4743-B99D-DE53571CF0A0}" presName="tx2" presStyleLbl="revTx" presStyleIdx="13" presStyleCnt="17"/>
      <dgm:spPr/>
    </dgm:pt>
    <dgm:pt modelId="{068F9B09-ED1E-4D24-9AC5-DE78D3EF87E3}" type="pres">
      <dgm:prSet presAssocID="{E37F8FBC-8AA6-4743-B99D-DE53571CF0A0}" presName="vert2" presStyleCnt="0"/>
      <dgm:spPr/>
    </dgm:pt>
    <dgm:pt modelId="{890622A6-071D-4332-9010-17D847F5CF24}" type="pres">
      <dgm:prSet presAssocID="{E37F8FBC-8AA6-4743-B99D-DE53571CF0A0}" presName="thinLine2b" presStyleLbl="callout" presStyleIdx="10" presStyleCnt="13"/>
      <dgm:spPr/>
    </dgm:pt>
    <dgm:pt modelId="{5C7AF44E-4C82-4960-9E52-E68EB3005BB4}" type="pres">
      <dgm:prSet presAssocID="{E37F8FBC-8AA6-4743-B99D-DE53571CF0A0}" presName="vertSpace2b" presStyleCnt="0"/>
      <dgm:spPr/>
    </dgm:pt>
    <dgm:pt modelId="{58301FEE-A43D-4FB0-8582-592776F99E35}" type="pres">
      <dgm:prSet presAssocID="{A7712F7A-5F82-4844-B330-B0CC91C09722}" presName="thickLine" presStyleLbl="alignNode1" presStyleIdx="3" presStyleCnt="4"/>
      <dgm:spPr/>
    </dgm:pt>
    <dgm:pt modelId="{6BFE09D0-09C3-4B8E-9057-2485B4659F6B}" type="pres">
      <dgm:prSet presAssocID="{A7712F7A-5F82-4844-B330-B0CC91C09722}" presName="horz1" presStyleCnt="0"/>
      <dgm:spPr/>
    </dgm:pt>
    <dgm:pt modelId="{2F24B43D-9CEF-4C4A-9F3D-B3D010DBE9BB}" type="pres">
      <dgm:prSet presAssocID="{A7712F7A-5F82-4844-B330-B0CC91C09722}" presName="tx1" presStyleLbl="revTx" presStyleIdx="14" presStyleCnt="17"/>
      <dgm:spPr/>
    </dgm:pt>
    <dgm:pt modelId="{E045A5DF-96DC-4E68-B707-246FFF13C237}" type="pres">
      <dgm:prSet presAssocID="{A7712F7A-5F82-4844-B330-B0CC91C09722}" presName="vert1" presStyleCnt="0"/>
      <dgm:spPr/>
    </dgm:pt>
    <dgm:pt modelId="{33CCDEF6-238B-4D83-95DB-D4DACD7CB58A}" type="pres">
      <dgm:prSet presAssocID="{3ECACE3A-A62F-4CE6-914D-A83C7F8AE8DD}" presName="vertSpace2a" presStyleCnt="0"/>
      <dgm:spPr/>
    </dgm:pt>
    <dgm:pt modelId="{373D2B0F-3136-43E2-8E29-D278E445683A}" type="pres">
      <dgm:prSet presAssocID="{3ECACE3A-A62F-4CE6-914D-A83C7F8AE8DD}" presName="horz2" presStyleCnt="0"/>
      <dgm:spPr/>
    </dgm:pt>
    <dgm:pt modelId="{0B0FCC13-B491-48AA-9F4F-B28F111CAD5F}" type="pres">
      <dgm:prSet presAssocID="{3ECACE3A-A62F-4CE6-914D-A83C7F8AE8DD}" presName="horzSpace2" presStyleCnt="0"/>
      <dgm:spPr/>
    </dgm:pt>
    <dgm:pt modelId="{B7806E9C-C298-4C25-8821-F25BED4B2043}" type="pres">
      <dgm:prSet presAssocID="{3ECACE3A-A62F-4CE6-914D-A83C7F8AE8DD}" presName="tx2" presStyleLbl="revTx" presStyleIdx="15" presStyleCnt="17"/>
      <dgm:spPr/>
    </dgm:pt>
    <dgm:pt modelId="{7FD7757C-9112-4DC8-A1CD-305F4803F278}" type="pres">
      <dgm:prSet presAssocID="{3ECACE3A-A62F-4CE6-914D-A83C7F8AE8DD}" presName="vert2" presStyleCnt="0"/>
      <dgm:spPr/>
    </dgm:pt>
    <dgm:pt modelId="{9C2FBCF9-8C93-40D8-91B1-ABBEE0B48975}" type="pres">
      <dgm:prSet presAssocID="{3ECACE3A-A62F-4CE6-914D-A83C7F8AE8DD}" presName="thinLine2b" presStyleLbl="callout" presStyleIdx="11" presStyleCnt="13"/>
      <dgm:spPr/>
    </dgm:pt>
    <dgm:pt modelId="{28496E9D-36A4-4BC2-8238-6E7E70369B3B}" type="pres">
      <dgm:prSet presAssocID="{3ECACE3A-A62F-4CE6-914D-A83C7F8AE8DD}" presName="vertSpace2b" presStyleCnt="0"/>
      <dgm:spPr/>
    </dgm:pt>
    <dgm:pt modelId="{BD6360EB-D037-4F3B-A034-AF6D151E8F26}" type="pres">
      <dgm:prSet presAssocID="{A776E08E-C779-4047-A6AA-E3911FA5FE48}" presName="horz2" presStyleCnt="0"/>
      <dgm:spPr/>
    </dgm:pt>
    <dgm:pt modelId="{DB919B79-1775-415E-BF80-A59C14185FF0}" type="pres">
      <dgm:prSet presAssocID="{A776E08E-C779-4047-A6AA-E3911FA5FE48}" presName="horzSpace2" presStyleCnt="0"/>
      <dgm:spPr/>
    </dgm:pt>
    <dgm:pt modelId="{00B90794-6C4C-4D5C-AA80-586AC2DFDA18}" type="pres">
      <dgm:prSet presAssocID="{A776E08E-C779-4047-A6AA-E3911FA5FE48}" presName="tx2" presStyleLbl="revTx" presStyleIdx="16" presStyleCnt="17"/>
      <dgm:spPr/>
    </dgm:pt>
    <dgm:pt modelId="{E49B3719-8D2F-4FE5-9894-D06319F7B2BE}" type="pres">
      <dgm:prSet presAssocID="{A776E08E-C779-4047-A6AA-E3911FA5FE48}" presName="vert2" presStyleCnt="0"/>
      <dgm:spPr/>
    </dgm:pt>
    <dgm:pt modelId="{B8652B26-5B85-4283-851A-D9E03F509285}" type="pres">
      <dgm:prSet presAssocID="{A776E08E-C779-4047-A6AA-E3911FA5FE48}" presName="thinLine2b" presStyleLbl="callout" presStyleIdx="12" presStyleCnt="13"/>
      <dgm:spPr/>
    </dgm:pt>
    <dgm:pt modelId="{6E89D9C8-A74E-4D5A-BFF5-9E62098FA04E}" type="pres">
      <dgm:prSet presAssocID="{A776E08E-C779-4047-A6AA-E3911FA5FE48}" presName="vertSpace2b" presStyleCnt="0"/>
      <dgm:spPr/>
    </dgm:pt>
  </dgm:ptLst>
  <dgm:cxnLst>
    <dgm:cxn modelId="{B17CA400-6FF6-4E13-B936-4475223FD447}" type="presOf" srcId="{6CE47AA4-B8E3-4A25-A79F-B46D811CD1E3}" destId="{09511ED2-7534-4217-B7AA-806216B2D383}" srcOrd="0" destOrd="0" presId="urn:microsoft.com/office/officeart/2008/layout/LinedList"/>
    <dgm:cxn modelId="{5DBC1711-F4A2-45AE-93B4-E26F08CBCE77}" type="presOf" srcId="{29C6D1A5-8885-4574-A070-10432C5AF1C0}" destId="{FF87252F-A50C-46FB-8C59-0E3D6BEA1EAE}" srcOrd="0" destOrd="0" presId="urn:microsoft.com/office/officeart/2008/layout/LinedList"/>
    <dgm:cxn modelId="{80497818-4375-4AE6-A8FC-E822A101B07E}" type="presOf" srcId="{A776E08E-C779-4047-A6AA-E3911FA5FE48}" destId="{00B90794-6C4C-4D5C-AA80-586AC2DFDA18}" srcOrd="0" destOrd="0" presId="urn:microsoft.com/office/officeart/2008/layout/LinedList"/>
    <dgm:cxn modelId="{66E30325-C03D-4E8E-B854-509DCEE72643}" type="presOf" srcId="{87287258-7129-46E6-80EE-2978D6947D99}" destId="{341488C0-5664-443C-B8CF-966B0634D442}" srcOrd="0" destOrd="0" presId="urn:microsoft.com/office/officeart/2008/layout/LinedList"/>
    <dgm:cxn modelId="{335CF52D-FB09-45C3-BEF4-8A855B279177}" type="presOf" srcId="{3D3D2503-BFAA-4A9E-8A18-8601BE90A155}" destId="{06B63C91-B603-4693-993B-7D3D7490A91B}" srcOrd="0" destOrd="0" presId="urn:microsoft.com/office/officeart/2008/layout/LinedList"/>
    <dgm:cxn modelId="{5FF8333C-A63A-4800-9444-90C0695C9090}" srcId="{3D3D2503-BFAA-4A9E-8A18-8601BE90A155}" destId="{29C6D1A5-8885-4574-A070-10432C5AF1C0}" srcOrd="0" destOrd="0" parTransId="{48A23CBC-CEDC-409A-804D-54757CFA22C3}" sibTransId="{C17BBFD2-B6F6-4B6E-9B25-ABDEEF19295F}"/>
    <dgm:cxn modelId="{81FD2340-9E71-4C06-9CB7-53E48D25A658}" type="presOf" srcId="{A7712F7A-5F82-4844-B330-B0CC91C09722}" destId="{2F24B43D-9CEF-4C4A-9F3D-B3D010DBE9BB}" srcOrd="0" destOrd="0" presId="urn:microsoft.com/office/officeart/2008/layout/LinedList"/>
    <dgm:cxn modelId="{3ACCF841-696B-417C-8B21-4B5368D896AB}" srcId="{3D3D2503-BFAA-4A9E-8A18-8601BE90A155}" destId="{51C45B3B-A60E-4F49-99A6-38D04BAF63FF}" srcOrd="2" destOrd="0" parTransId="{70A83F88-A341-4D03-A91B-8DB2FFECABAC}" sibTransId="{F00B5DE4-B4B1-4FC5-96BB-63134A6F1C7A}"/>
    <dgm:cxn modelId="{ABE5CD6E-6829-4F30-9D12-67E6650D632A}" srcId="{BF4B51FE-EEA1-451E-941F-D8345E5343E8}" destId="{2FFBB54D-2CD9-4A4C-8AE7-129E1434665F}" srcOrd="2" destOrd="0" parTransId="{E12861C2-62EA-4994-9A84-AF8722816D8C}" sibTransId="{2FE3E12E-1CE8-4897-94C4-BF645746ABA0}"/>
    <dgm:cxn modelId="{57734470-C2FB-477A-964E-1D35785B90CE}" type="presOf" srcId="{51C45B3B-A60E-4F49-99A6-38D04BAF63FF}" destId="{B6461600-09C0-4A3B-9033-29316DFB4E0D}" srcOrd="0" destOrd="0" presId="urn:microsoft.com/office/officeart/2008/layout/LinedList"/>
    <dgm:cxn modelId="{DF6FF075-C022-4342-A659-6868EA5E7367}" srcId="{A7712F7A-5F82-4844-B330-B0CC91C09722}" destId="{3ECACE3A-A62F-4CE6-914D-A83C7F8AE8DD}" srcOrd="0" destOrd="0" parTransId="{48D7C6A2-5C76-4F16-A49F-547126D2013D}" sibTransId="{84059CAE-E6D4-43CB-9B5D-332B4037126B}"/>
    <dgm:cxn modelId="{9B445E80-C40E-4372-8DEA-9235C1833A58}" type="presOf" srcId="{0F4BFCD7-8704-4AB2-8822-460916F80162}" destId="{5103CDD8-DECA-43A4-B12B-F814D0E497C2}" srcOrd="0" destOrd="0" presId="urn:microsoft.com/office/officeart/2008/layout/LinedList"/>
    <dgm:cxn modelId="{F90A1A89-8A24-4210-91F8-A36D922FB518}" type="presOf" srcId="{3ECACE3A-A62F-4CE6-914D-A83C7F8AE8DD}" destId="{B7806E9C-C298-4C25-8821-F25BED4B2043}" srcOrd="0" destOrd="0" presId="urn:microsoft.com/office/officeart/2008/layout/LinedList"/>
    <dgm:cxn modelId="{B038868B-6086-4BDF-9868-26FB949ABF32}" srcId="{BF4B51FE-EEA1-451E-941F-D8345E5343E8}" destId="{36CABA85-8317-4F92-95A7-97D8054BA8F5}" srcOrd="0" destOrd="0" parTransId="{D4C17969-27D7-4311-A66E-267FECE8DA92}" sibTransId="{5DEFB993-EC9F-4EEC-B923-7E391A26D5E6}"/>
    <dgm:cxn modelId="{D3F54795-7E85-41B9-92F4-A8E42D6FBF3B}" srcId="{3D76500A-3FC2-4D26-8739-D8825D7729AD}" destId="{A7712F7A-5F82-4844-B330-B0CC91C09722}" srcOrd="3" destOrd="0" parTransId="{DAFDEA9B-62AE-4629-A023-9134BC9AA952}" sibTransId="{E919882B-5340-421E-BE91-0F4DC9298A65}"/>
    <dgm:cxn modelId="{6228049C-1D79-48CF-B557-0E8213014021}" type="presOf" srcId="{BF4B51FE-EEA1-451E-941F-D8345E5343E8}" destId="{9B40CFEE-20D1-47CE-90B9-D1190C827571}" srcOrd="0" destOrd="0" presId="urn:microsoft.com/office/officeart/2008/layout/LinedList"/>
    <dgm:cxn modelId="{3938C8A5-5DFF-4C26-90D8-B9A5B1A5DEDB}" srcId="{EBF2BE6E-6C79-4437-AB20-E41BFA0D1913}" destId="{8323DE5C-2F9F-48BA-9A3E-DAA1035AE551}" srcOrd="0" destOrd="0" parTransId="{E671BA7D-69E2-479E-9936-0BD32F39DFF6}" sibTransId="{35819E77-1539-4C5B-8892-39FED3D9B5A2}"/>
    <dgm:cxn modelId="{DD0D0DAE-2056-482D-B8C3-6A511BA2D5A4}" type="presOf" srcId="{043EE4D1-61D3-4663-A96E-C598B097CC50}" destId="{1A4E66AC-B95C-4463-A356-044314847789}" srcOrd="0" destOrd="0" presId="urn:microsoft.com/office/officeart/2008/layout/LinedList"/>
    <dgm:cxn modelId="{B2F93FAE-E7A4-4C3B-88BC-63B04BD75FDC}" type="presOf" srcId="{E37F8FBC-8AA6-4743-B99D-DE53571CF0A0}" destId="{9F480918-CF11-4C36-9A7F-593913D105EE}" srcOrd="0" destOrd="0" presId="urn:microsoft.com/office/officeart/2008/layout/LinedList"/>
    <dgm:cxn modelId="{067BA0B3-46DB-4FB0-81CC-BC73133147D9}" srcId="{A7712F7A-5F82-4844-B330-B0CC91C09722}" destId="{A776E08E-C779-4047-A6AA-E3911FA5FE48}" srcOrd="1" destOrd="0" parTransId="{8B7BF9AE-9CFD-4E44-980B-87E6C5E68C77}" sibTransId="{383BB68C-C621-4ACC-A018-DFE92E6957C4}"/>
    <dgm:cxn modelId="{559BD4B8-AB0A-4B90-8DC0-7B22E0560841}" type="presOf" srcId="{3D76500A-3FC2-4D26-8739-D8825D7729AD}" destId="{7E3378F7-3640-40AE-8AE1-A77262958C24}" srcOrd="0" destOrd="0" presId="urn:microsoft.com/office/officeart/2008/layout/LinedList"/>
    <dgm:cxn modelId="{C3CE37B9-845B-4635-986D-C6B81BD568D1}" srcId="{BF4B51FE-EEA1-451E-941F-D8345E5343E8}" destId="{043EE4D1-61D3-4663-A96E-C598B097CC50}" srcOrd="1" destOrd="0" parTransId="{35736B7B-D65C-42A7-B96E-C11F0AFD4A92}" sibTransId="{F77DAD03-3746-45E8-9D33-2BEB45B6D642}"/>
    <dgm:cxn modelId="{7253EEC3-5FFE-45F4-B3D6-7D9AA25A806C}" srcId="{3D3D2503-BFAA-4A9E-8A18-8601BE90A155}" destId="{89F4F979-C5C5-4A51-8667-7AF14975F3CB}" srcOrd="1" destOrd="0" parTransId="{B814BD63-4343-481B-87DA-F7CAF9BAEC27}" sibTransId="{C0B23F49-D232-4DC0-A836-187F8FF6E6F4}"/>
    <dgm:cxn modelId="{A75F72C5-F32E-406D-B1F7-9D6592E5E4C1}" type="presOf" srcId="{2FFBB54D-2CD9-4A4C-8AE7-129E1434665F}" destId="{64C18579-44D8-4A52-B413-B519CFAC7C44}" srcOrd="0" destOrd="0" presId="urn:microsoft.com/office/officeart/2008/layout/LinedList"/>
    <dgm:cxn modelId="{9DF46ED7-7CB8-4DB0-B97D-06C23C40A5A5}" srcId="{EBF2BE6E-6C79-4437-AB20-E41BFA0D1913}" destId="{E37F8FBC-8AA6-4743-B99D-DE53571CF0A0}" srcOrd="3" destOrd="0" parTransId="{2FD70299-BAC0-43B3-9E10-8A2EF800311C}" sibTransId="{1D24381F-24E0-42A4-88E5-E75CFE933424}"/>
    <dgm:cxn modelId="{F6B920DB-AA78-4703-AC5C-0272F2B9836B}" srcId="{3D76500A-3FC2-4D26-8739-D8825D7729AD}" destId="{BF4B51FE-EEA1-451E-941F-D8345E5343E8}" srcOrd="0" destOrd="0" parTransId="{E9BB260A-A5EC-4D42-8F18-E7E762CFB6B1}" sibTransId="{FF25E166-3176-4432-A50F-228514DE2C0B}"/>
    <dgm:cxn modelId="{6BEE64DC-D350-4347-96C0-1D9A90120787}" type="presOf" srcId="{89F4F979-C5C5-4A51-8667-7AF14975F3CB}" destId="{12A5F6AE-D89A-46F1-A988-2491F2F02924}" srcOrd="0" destOrd="0" presId="urn:microsoft.com/office/officeart/2008/layout/LinedList"/>
    <dgm:cxn modelId="{B5A2EFE7-6577-4A43-888A-BDF7D2566979}" type="presOf" srcId="{36CABA85-8317-4F92-95A7-97D8054BA8F5}" destId="{BFEDCBCD-6F9D-4B41-8BAF-95F3163C3CE8}" srcOrd="0" destOrd="0" presId="urn:microsoft.com/office/officeart/2008/layout/LinedList"/>
    <dgm:cxn modelId="{9787B4E8-401A-405F-B8E6-AF85F7EB9E21}" type="presOf" srcId="{8323DE5C-2F9F-48BA-9A3E-DAA1035AE551}" destId="{1864E459-A584-4256-8A10-3DBB9D9CA98A}" srcOrd="0" destOrd="0" presId="urn:microsoft.com/office/officeart/2008/layout/LinedList"/>
    <dgm:cxn modelId="{6F85ADE9-96DF-4057-A91F-5CDB1A422C3D}" srcId="{EBF2BE6E-6C79-4437-AB20-E41BFA0D1913}" destId="{0F4BFCD7-8704-4AB2-8822-460916F80162}" srcOrd="1" destOrd="0" parTransId="{2B0C5493-C718-4308-BB56-CE1C89B233BB}" sibTransId="{DD004E37-410E-4C46-B8B0-8B84F33AC26D}"/>
    <dgm:cxn modelId="{F5FB42F0-F3A8-4855-BB3D-25A526D87FC9}" srcId="{EBF2BE6E-6C79-4437-AB20-E41BFA0D1913}" destId="{6CE47AA4-B8E3-4A25-A79F-B46D811CD1E3}" srcOrd="2" destOrd="0" parTransId="{3CEE5E6A-C945-4CAF-A12A-F8768816BAF8}" sibTransId="{3C51F3C3-B931-4F52-8875-3E5472BECFA4}"/>
    <dgm:cxn modelId="{77C942F3-7E03-488D-9FE6-677245D47558}" srcId="{3D76500A-3FC2-4D26-8739-D8825D7729AD}" destId="{EBF2BE6E-6C79-4437-AB20-E41BFA0D1913}" srcOrd="2" destOrd="0" parTransId="{CA7B9031-5C66-45C6-9A3F-C23F6411C9A3}" sibTransId="{1C82DC70-2FF7-4BD7-AE7A-AE2A012A55A7}"/>
    <dgm:cxn modelId="{994956F3-71C6-4134-9FCE-0313BCECEF81}" srcId="{BF4B51FE-EEA1-451E-941F-D8345E5343E8}" destId="{87287258-7129-46E6-80EE-2978D6947D99}" srcOrd="3" destOrd="0" parTransId="{5DB95A90-A2BD-4AE1-B62B-5107ACA814E0}" sibTransId="{D470A8A4-5476-4F0B-8606-8467A8BB0DFA}"/>
    <dgm:cxn modelId="{95FF55F9-1F0B-4F1D-B66A-377C30DEF28C}" type="presOf" srcId="{EBF2BE6E-6C79-4437-AB20-E41BFA0D1913}" destId="{1A38031B-5420-42AD-8F39-865B77FA3A08}" srcOrd="0" destOrd="0" presId="urn:microsoft.com/office/officeart/2008/layout/LinedList"/>
    <dgm:cxn modelId="{F5AFCFFC-DCB3-4078-B6EF-824417015ACE}" srcId="{3D76500A-3FC2-4D26-8739-D8825D7729AD}" destId="{3D3D2503-BFAA-4A9E-8A18-8601BE90A155}" srcOrd="1" destOrd="0" parTransId="{C62B3653-34A3-4629-8538-803C3726E026}" sibTransId="{A32214DE-E3B0-4BC9-924B-384F3728B0E1}"/>
    <dgm:cxn modelId="{1882AE48-E6A9-4DE1-9E93-DB2D1031455A}" type="presParOf" srcId="{7E3378F7-3640-40AE-8AE1-A77262958C24}" destId="{47C9462D-EAE9-46CA-847D-79CD771BE14A}" srcOrd="0" destOrd="0" presId="urn:microsoft.com/office/officeart/2008/layout/LinedList"/>
    <dgm:cxn modelId="{F9668045-193F-40BA-96CB-53A85ED6B321}" type="presParOf" srcId="{7E3378F7-3640-40AE-8AE1-A77262958C24}" destId="{027D902A-9B6B-4833-9640-1AE128B12C61}" srcOrd="1" destOrd="0" presId="urn:microsoft.com/office/officeart/2008/layout/LinedList"/>
    <dgm:cxn modelId="{1E3C8D14-270A-4FC7-832E-1CBBB8B01B2E}" type="presParOf" srcId="{027D902A-9B6B-4833-9640-1AE128B12C61}" destId="{9B40CFEE-20D1-47CE-90B9-D1190C827571}" srcOrd="0" destOrd="0" presId="urn:microsoft.com/office/officeart/2008/layout/LinedList"/>
    <dgm:cxn modelId="{22A3EF31-CA88-44CF-9ABE-8DF88D0515AB}" type="presParOf" srcId="{027D902A-9B6B-4833-9640-1AE128B12C61}" destId="{CA5E353C-8CA2-4A53-B9B2-E3671A41E360}" srcOrd="1" destOrd="0" presId="urn:microsoft.com/office/officeart/2008/layout/LinedList"/>
    <dgm:cxn modelId="{DF0C6FEC-814D-427A-A8E9-56C11B8DE92E}" type="presParOf" srcId="{CA5E353C-8CA2-4A53-B9B2-E3671A41E360}" destId="{28E61822-A781-4E32-90B7-873F6952C107}" srcOrd="0" destOrd="0" presId="urn:microsoft.com/office/officeart/2008/layout/LinedList"/>
    <dgm:cxn modelId="{A2C730C2-A4ED-4B37-8BB1-02A2D39A313C}" type="presParOf" srcId="{CA5E353C-8CA2-4A53-B9B2-E3671A41E360}" destId="{775CD9A7-01F9-4EC8-B41A-8AE90C9AC522}" srcOrd="1" destOrd="0" presId="urn:microsoft.com/office/officeart/2008/layout/LinedList"/>
    <dgm:cxn modelId="{F842683C-44BA-452A-B818-D0675FD8FC2F}" type="presParOf" srcId="{775CD9A7-01F9-4EC8-B41A-8AE90C9AC522}" destId="{4FD25F84-5687-43DF-8774-754451A7EEA5}" srcOrd="0" destOrd="0" presId="urn:microsoft.com/office/officeart/2008/layout/LinedList"/>
    <dgm:cxn modelId="{CE26537F-BD67-4807-B5C3-8D1706531008}" type="presParOf" srcId="{775CD9A7-01F9-4EC8-B41A-8AE90C9AC522}" destId="{BFEDCBCD-6F9D-4B41-8BAF-95F3163C3CE8}" srcOrd="1" destOrd="0" presId="urn:microsoft.com/office/officeart/2008/layout/LinedList"/>
    <dgm:cxn modelId="{E2C23EC8-4A47-466D-931A-BBFED0B43608}" type="presParOf" srcId="{775CD9A7-01F9-4EC8-B41A-8AE90C9AC522}" destId="{250F637C-511E-489A-A7D2-5D86AF64ABA9}" srcOrd="2" destOrd="0" presId="urn:microsoft.com/office/officeart/2008/layout/LinedList"/>
    <dgm:cxn modelId="{E2301D37-800D-4045-BF9A-4B472DE4E6BF}" type="presParOf" srcId="{CA5E353C-8CA2-4A53-B9B2-E3671A41E360}" destId="{139C2264-F745-4E58-8C60-E8A0FB44773F}" srcOrd="2" destOrd="0" presId="urn:microsoft.com/office/officeart/2008/layout/LinedList"/>
    <dgm:cxn modelId="{3841BFD4-DC41-445A-BF10-A47686DCEDA4}" type="presParOf" srcId="{CA5E353C-8CA2-4A53-B9B2-E3671A41E360}" destId="{ACFFE87B-66DC-476A-86E7-F5020A666B37}" srcOrd="3" destOrd="0" presId="urn:microsoft.com/office/officeart/2008/layout/LinedList"/>
    <dgm:cxn modelId="{34BB4711-FF95-4827-A887-9D96BA315F50}" type="presParOf" srcId="{CA5E353C-8CA2-4A53-B9B2-E3671A41E360}" destId="{B7B0494D-6117-4580-B0D6-DF0508B0BCC3}" srcOrd="4" destOrd="0" presId="urn:microsoft.com/office/officeart/2008/layout/LinedList"/>
    <dgm:cxn modelId="{2EBF8135-B980-4000-A994-8855B0994212}" type="presParOf" srcId="{B7B0494D-6117-4580-B0D6-DF0508B0BCC3}" destId="{A82E67F7-CEC5-4F6F-876D-D53861AB2316}" srcOrd="0" destOrd="0" presId="urn:microsoft.com/office/officeart/2008/layout/LinedList"/>
    <dgm:cxn modelId="{76D1077E-0307-4854-8778-6156A98C0BCD}" type="presParOf" srcId="{B7B0494D-6117-4580-B0D6-DF0508B0BCC3}" destId="{1A4E66AC-B95C-4463-A356-044314847789}" srcOrd="1" destOrd="0" presId="urn:microsoft.com/office/officeart/2008/layout/LinedList"/>
    <dgm:cxn modelId="{AA352769-E154-48B5-BD38-9DEEA37C33BE}" type="presParOf" srcId="{B7B0494D-6117-4580-B0D6-DF0508B0BCC3}" destId="{749D9A08-F645-43F3-894A-EECC1D6B6653}" srcOrd="2" destOrd="0" presId="urn:microsoft.com/office/officeart/2008/layout/LinedList"/>
    <dgm:cxn modelId="{B8E9F65B-32AE-4568-AAB3-04353C7AA3A9}" type="presParOf" srcId="{CA5E353C-8CA2-4A53-B9B2-E3671A41E360}" destId="{BE68EC04-7BFC-4A47-BD82-EC62A4C0F04A}" srcOrd="5" destOrd="0" presId="urn:microsoft.com/office/officeart/2008/layout/LinedList"/>
    <dgm:cxn modelId="{BA16101E-7FC6-4400-A3D8-9C72CB294DD2}" type="presParOf" srcId="{CA5E353C-8CA2-4A53-B9B2-E3671A41E360}" destId="{40EA2B24-00DA-466F-A441-C0050263B58D}" srcOrd="6" destOrd="0" presId="urn:microsoft.com/office/officeart/2008/layout/LinedList"/>
    <dgm:cxn modelId="{EBCD3F23-A93F-4973-B786-7AC9DBC887F7}" type="presParOf" srcId="{CA5E353C-8CA2-4A53-B9B2-E3671A41E360}" destId="{66FA2AC7-8209-4906-B628-C256BDAE8F9D}" srcOrd="7" destOrd="0" presId="urn:microsoft.com/office/officeart/2008/layout/LinedList"/>
    <dgm:cxn modelId="{794AED55-28F4-4021-A224-707846F3F3A1}" type="presParOf" srcId="{66FA2AC7-8209-4906-B628-C256BDAE8F9D}" destId="{D550D58F-8C20-4DF6-AEB4-2EB542B7C495}" srcOrd="0" destOrd="0" presId="urn:microsoft.com/office/officeart/2008/layout/LinedList"/>
    <dgm:cxn modelId="{0E146396-DBFD-4CE7-9C99-5B55AC6F11A7}" type="presParOf" srcId="{66FA2AC7-8209-4906-B628-C256BDAE8F9D}" destId="{64C18579-44D8-4A52-B413-B519CFAC7C44}" srcOrd="1" destOrd="0" presId="urn:microsoft.com/office/officeart/2008/layout/LinedList"/>
    <dgm:cxn modelId="{1B7354F1-49A0-447B-921B-3C17ED74D50B}" type="presParOf" srcId="{66FA2AC7-8209-4906-B628-C256BDAE8F9D}" destId="{B6288E0B-D171-4443-B542-BD61ADC64869}" srcOrd="2" destOrd="0" presId="urn:microsoft.com/office/officeart/2008/layout/LinedList"/>
    <dgm:cxn modelId="{7296AE15-5EC0-4583-90B0-50D2ECA1FF1F}" type="presParOf" srcId="{CA5E353C-8CA2-4A53-B9B2-E3671A41E360}" destId="{69379318-6ABD-4926-BC06-6C21ED506E74}" srcOrd="8" destOrd="0" presId="urn:microsoft.com/office/officeart/2008/layout/LinedList"/>
    <dgm:cxn modelId="{9E62390A-065B-44F9-9E1B-7FAC090EC7AF}" type="presParOf" srcId="{CA5E353C-8CA2-4A53-B9B2-E3671A41E360}" destId="{0817BE6C-5F48-4511-A625-16F478D2270A}" srcOrd="9" destOrd="0" presId="urn:microsoft.com/office/officeart/2008/layout/LinedList"/>
    <dgm:cxn modelId="{A5665C55-6F3C-4C62-8883-BFA908D1126F}" type="presParOf" srcId="{CA5E353C-8CA2-4A53-B9B2-E3671A41E360}" destId="{F067E23F-17DE-409C-A9AC-9E54E45373C3}" srcOrd="10" destOrd="0" presId="urn:microsoft.com/office/officeart/2008/layout/LinedList"/>
    <dgm:cxn modelId="{C9A2B0ED-FE7F-470B-8CEB-4BD8977FBA88}" type="presParOf" srcId="{F067E23F-17DE-409C-A9AC-9E54E45373C3}" destId="{59F291EE-2B8B-429D-AC6B-25F59184F4F6}" srcOrd="0" destOrd="0" presId="urn:microsoft.com/office/officeart/2008/layout/LinedList"/>
    <dgm:cxn modelId="{9C90B950-7C9D-43D7-95AF-41EEF41E0898}" type="presParOf" srcId="{F067E23F-17DE-409C-A9AC-9E54E45373C3}" destId="{341488C0-5664-443C-B8CF-966B0634D442}" srcOrd="1" destOrd="0" presId="urn:microsoft.com/office/officeart/2008/layout/LinedList"/>
    <dgm:cxn modelId="{4223E72B-E788-47BF-8D3C-E7317F200CC3}" type="presParOf" srcId="{F067E23F-17DE-409C-A9AC-9E54E45373C3}" destId="{E66CCA57-CDD5-4EC8-B4F6-9A697DA2A65F}" srcOrd="2" destOrd="0" presId="urn:microsoft.com/office/officeart/2008/layout/LinedList"/>
    <dgm:cxn modelId="{FA047FBD-034B-4950-9044-EA07CCCC43E3}" type="presParOf" srcId="{CA5E353C-8CA2-4A53-B9B2-E3671A41E360}" destId="{2653E07C-699E-4DAE-9AD2-CDD036AABF3D}" srcOrd="11" destOrd="0" presId="urn:microsoft.com/office/officeart/2008/layout/LinedList"/>
    <dgm:cxn modelId="{69125C29-EFF6-449A-A1F6-BE8DB31A834C}" type="presParOf" srcId="{CA5E353C-8CA2-4A53-B9B2-E3671A41E360}" destId="{D720837A-8E0E-4889-B6B9-902338F6D915}" srcOrd="12" destOrd="0" presId="urn:microsoft.com/office/officeart/2008/layout/LinedList"/>
    <dgm:cxn modelId="{21048E73-F8CF-4DF8-A7C7-9A3D023DA6F9}" type="presParOf" srcId="{7E3378F7-3640-40AE-8AE1-A77262958C24}" destId="{1055CB6B-17B2-477B-A8EF-90A699E0866B}" srcOrd="2" destOrd="0" presId="urn:microsoft.com/office/officeart/2008/layout/LinedList"/>
    <dgm:cxn modelId="{1F309976-842D-4C7F-B4A2-A3AB5AF200CA}" type="presParOf" srcId="{7E3378F7-3640-40AE-8AE1-A77262958C24}" destId="{E2343E33-D418-4221-B4C0-62CB85E70F73}" srcOrd="3" destOrd="0" presId="urn:microsoft.com/office/officeart/2008/layout/LinedList"/>
    <dgm:cxn modelId="{E134F256-F969-439E-8BDE-D4210C13DFED}" type="presParOf" srcId="{E2343E33-D418-4221-B4C0-62CB85E70F73}" destId="{06B63C91-B603-4693-993B-7D3D7490A91B}" srcOrd="0" destOrd="0" presId="urn:microsoft.com/office/officeart/2008/layout/LinedList"/>
    <dgm:cxn modelId="{F79B0337-6497-4EF5-B5DA-AB10FA8865FC}" type="presParOf" srcId="{E2343E33-D418-4221-B4C0-62CB85E70F73}" destId="{24487262-D21A-40F4-812A-48234F9C5A0A}" srcOrd="1" destOrd="0" presId="urn:microsoft.com/office/officeart/2008/layout/LinedList"/>
    <dgm:cxn modelId="{D267B08A-3180-4649-8CDB-1C74D15D93B8}" type="presParOf" srcId="{24487262-D21A-40F4-812A-48234F9C5A0A}" destId="{D42F269C-36B2-4BBD-AD68-E7821277E2B0}" srcOrd="0" destOrd="0" presId="urn:microsoft.com/office/officeart/2008/layout/LinedList"/>
    <dgm:cxn modelId="{D03C2843-B695-469B-9F72-67E312D28C1E}" type="presParOf" srcId="{24487262-D21A-40F4-812A-48234F9C5A0A}" destId="{CE7B3B21-6A6C-4CE2-97D3-60EBA31A6847}" srcOrd="1" destOrd="0" presId="urn:microsoft.com/office/officeart/2008/layout/LinedList"/>
    <dgm:cxn modelId="{6F44BAED-D85F-4A4C-93C7-0CEFD550F08A}" type="presParOf" srcId="{CE7B3B21-6A6C-4CE2-97D3-60EBA31A6847}" destId="{E1294BF1-4010-42DA-A170-530D8E189146}" srcOrd="0" destOrd="0" presId="urn:microsoft.com/office/officeart/2008/layout/LinedList"/>
    <dgm:cxn modelId="{83478285-6019-4DC2-B0E4-AEA9099496E8}" type="presParOf" srcId="{CE7B3B21-6A6C-4CE2-97D3-60EBA31A6847}" destId="{FF87252F-A50C-46FB-8C59-0E3D6BEA1EAE}" srcOrd="1" destOrd="0" presId="urn:microsoft.com/office/officeart/2008/layout/LinedList"/>
    <dgm:cxn modelId="{EB25CD2A-98A4-439A-96F1-884BAE38AB05}" type="presParOf" srcId="{CE7B3B21-6A6C-4CE2-97D3-60EBA31A6847}" destId="{F238B837-480D-4E12-A786-3C27F492682D}" srcOrd="2" destOrd="0" presId="urn:microsoft.com/office/officeart/2008/layout/LinedList"/>
    <dgm:cxn modelId="{F415DEEB-29CD-4F17-955D-9D1BB9519D31}" type="presParOf" srcId="{24487262-D21A-40F4-812A-48234F9C5A0A}" destId="{FFC5BFF5-C018-4B9B-8215-73EE429212BD}" srcOrd="2" destOrd="0" presId="urn:microsoft.com/office/officeart/2008/layout/LinedList"/>
    <dgm:cxn modelId="{A25009E2-D7F4-43F5-8EA1-695B948FF06A}" type="presParOf" srcId="{24487262-D21A-40F4-812A-48234F9C5A0A}" destId="{07B17F61-8789-45F3-94D4-F0FA8958774D}" srcOrd="3" destOrd="0" presId="urn:microsoft.com/office/officeart/2008/layout/LinedList"/>
    <dgm:cxn modelId="{07B63A95-79E5-4B57-974C-553813A6458B}" type="presParOf" srcId="{24487262-D21A-40F4-812A-48234F9C5A0A}" destId="{9F325B2D-1FA2-47DC-92B2-FCA3F8EB3ECD}" srcOrd="4" destOrd="0" presId="urn:microsoft.com/office/officeart/2008/layout/LinedList"/>
    <dgm:cxn modelId="{9A2B8785-9DB2-4FE9-8B6D-84C1B0144201}" type="presParOf" srcId="{9F325B2D-1FA2-47DC-92B2-FCA3F8EB3ECD}" destId="{794F3122-1B9E-4488-AF52-6F8CDCBF21CF}" srcOrd="0" destOrd="0" presId="urn:microsoft.com/office/officeart/2008/layout/LinedList"/>
    <dgm:cxn modelId="{184503E9-5439-45F1-826A-9708E82B3FC4}" type="presParOf" srcId="{9F325B2D-1FA2-47DC-92B2-FCA3F8EB3ECD}" destId="{12A5F6AE-D89A-46F1-A988-2491F2F02924}" srcOrd="1" destOrd="0" presId="urn:microsoft.com/office/officeart/2008/layout/LinedList"/>
    <dgm:cxn modelId="{5C874F41-C59F-472C-BA32-67C7896E9521}" type="presParOf" srcId="{9F325B2D-1FA2-47DC-92B2-FCA3F8EB3ECD}" destId="{F77E89A2-7349-44D1-890D-7B0A3275A0FE}" srcOrd="2" destOrd="0" presId="urn:microsoft.com/office/officeart/2008/layout/LinedList"/>
    <dgm:cxn modelId="{6D1950ED-430B-4B64-844B-A3AA6431458E}" type="presParOf" srcId="{24487262-D21A-40F4-812A-48234F9C5A0A}" destId="{B7AB4DAB-D228-4677-A802-36A15AB6A660}" srcOrd="5" destOrd="0" presId="urn:microsoft.com/office/officeart/2008/layout/LinedList"/>
    <dgm:cxn modelId="{88185A7B-E063-4A3E-94A3-5CB6668A31D9}" type="presParOf" srcId="{24487262-D21A-40F4-812A-48234F9C5A0A}" destId="{4843A2FC-047E-49F0-B147-EA033D8E6309}" srcOrd="6" destOrd="0" presId="urn:microsoft.com/office/officeart/2008/layout/LinedList"/>
    <dgm:cxn modelId="{D24DFCD3-2658-4F2D-BCC3-21A2A4A57C27}" type="presParOf" srcId="{24487262-D21A-40F4-812A-48234F9C5A0A}" destId="{DDF310D6-7485-4FC9-9C6E-992CD2E029F1}" srcOrd="7" destOrd="0" presId="urn:microsoft.com/office/officeart/2008/layout/LinedList"/>
    <dgm:cxn modelId="{DBF48E7D-3D25-4F37-B4AA-73A6F718CEC9}" type="presParOf" srcId="{DDF310D6-7485-4FC9-9C6E-992CD2E029F1}" destId="{77687B83-A640-4A74-9717-4744E8FD6C35}" srcOrd="0" destOrd="0" presId="urn:microsoft.com/office/officeart/2008/layout/LinedList"/>
    <dgm:cxn modelId="{2F834C75-3369-40AC-B28D-A22B2C1571DE}" type="presParOf" srcId="{DDF310D6-7485-4FC9-9C6E-992CD2E029F1}" destId="{B6461600-09C0-4A3B-9033-29316DFB4E0D}" srcOrd="1" destOrd="0" presId="urn:microsoft.com/office/officeart/2008/layout/LinedList"/>
    <dgm:cxn modelId="{8A814ABC-8D48-40C6-8AC7-569F516198C0}" type="presParOf" srcId="{DDF310D6-7485-4FC9-9C6E-992CD2E029F1}" destId="{764D74D1-A9EF-4073-93D8-995ECD3E02C8}" srcOrd="2" destOrd="0" presId="urn:microsoft.com/office/officeart/2008/layout/LinedList"/>
    <dgm:cxn modelId="{F97329BA-B714-466C-8BE9-D5CC6E02A083}" type="presParOf" srcId="{24487262-D21A-40F4-812A-48234F9C5A0A}" destId="{ACE3274E-6398-4495-B520-C361D5005E97}" srcOrd="8" destOrd="0" presId="urn:microsoft.com/office/officeart/2008/layout/LinedList"/>
    <dgm:cxn modelId="{5873D554-1B15-4E61-8994-8CC10ABD7BC1}" type="presParOf" srcId="{24487262-D21A-40F4-812A-48234F9C5A0A}" destId="{724AD444-34A8-4D0E-84B8-17CC2B084CE9}" srcOrd="9" destOrd="0" presId="urn:microsoft.com/office/officeart/2008/layout/LinedList"/>
    <dgm:cxn modelId="{B5FDCB6C-09F2-428F-93EC-E1651A13F14E}" type="presParOf" srcId="{7E3378F7-3640-40AE-8AE1-A77262958C24}" destId="{AA7E5C45-DC3B-40E1-9D35-6E593EB5AEC7}" srcOrd="4" destOrd="0" presId="urn:microsoft.com/office/officeart/2008/layout/LinedList"/>
    <dgm:cxn modelId="{1998FB53-FEF4-4074-BE18-913E2565E88A}" type="presParOf" srcId="{7E3378F7-3640-40AE-8AE1-A77262958C24}" destId="{3DFC9A2F-1091-4FF2-9C48-612815E32594}" srcOrd="5" destOrd="0" presId="urn:microsoft.com/office/officeart/2008/layout/LinedList"/>
    <dgm:cxn modelId="{CF997041-919A-41A5-BC2C-5412FC30E8AA}" type="presParOf" srcId="{3DFC9A2F-1091-4FF2-9C48-612815E32594}" destId="{1A38031B-5420-42AD-8F39-865B77FA3A08}" srcOrd="0" destOrd="0" presId="urn:microsoft.com/office/officeart/2008/layout/LinedList"/>
    <dgm:cxn modelId="{550A9150-83A6-4862-8A5B-F2485692440A}" type="presParOf" srcId="{3DFC9A2F-1091-4FF2-9C48-612815E32594}" destId="{5945C060-30DF-475D-94C5-2021B58B3A07}" srcOrd="1" destOrd="0" presId="urn:microsoft.com/office/officeart/2008/layout/LinedList"/>
    <dgm:cxn modelId="{6E6DE922-0342-4EF8-BE61-F0AA52724ACD}" type="presParOf" srcId="{5945C060-30DF-475D-94C5-2021B58B3A07}" destId="{26B5A3E0-76B1-443F-B35C-45362CC41E21}" srcOrd="0" destOrd="0" presId="urn:microsoft.com/office/officeart/2008/layout/LinedList"/>
    <dgm:cxn modelId="{E97A118B-CD7A-498D-830A-4ADAF47EC558}" type="presParOf" srcId="{5945C060-30DF-475D-94C5-2021B58B3A07}" destId="{846BB340-9662-4015-8730-7ED1572987C8}" srcOrd="1" destOrd="0" presId="urn:microsoft.com/office/officeart/2008/layout/LinedList"/>
    <dgm:cxn modelId="{11ED224C-9343-4E20-9C20-132A6EF97AB8}" type="presParOf" srcId="{846BB340-9662-4015-8730-7ED1572987C8}" destId="{2CC21B11-2E8E-4077-8BCA-32F51BDEF8F6}" srcOrd="0" destOrd="0" presId="urn:microsoft.com/office/officeart/2008/layout/LinedList"/>
    <dgm:cxn modelId="{7D4EF918-0102-4D98-B5CC-1BE9B414E817}" type="presParOf" srcId="{846BB340-9662-4015-8730-7ED1572987C8}" destId="{1864E459-A584-4256-8A10-3DBB9D9CA98A}" srcOrd="1" destOrd="0" presId="urn:microsoft.com/office/officeart/2008/layout/LinedList"/>
    <dgm:cxn modelId="{363E4C65-5826-4424-8E34-92315D1C77BC}" type="presParOf" srcId="{846BB340-9662-4015-8730-7ED1572987C8}" destId="{86775A48-F0EF-4CE3-9B2F-E17E2FAFD7D3}" srcOrd="2" destOrd="0" presId="urn:microsoft.com/office/officeart/2008/layout/LinedList"/>
    <dgm:cxn modelId="{6B4340D6-380E-4A77-B23B-EFD9B2CCABEE}" type="presParOf" srcId="{5945C060-30DF-475D-94C5-2021B58B3A07}" destId="{2C1416EB-27E2-4804-9083-79B19AFFC5A1}" srcOrd="2" destOrd="0" presId="urn:microsoft.com/office/officeart/2008/layout/LinedList"/>
    <dgm:cxn modelId="{82A5EC27-19F3-4725-90ED-A7A8FA197DF3}" type="presParOf" srcId="{5945C060-30DF-475D-94C5-2021B58B3A07}" destId="{12610268-B29A-44DE-9AAA-C0ECC6DC0A27}" srcOrd="3" destOrd="0" presId="urn:microsoft.com/office/officeart/2008/layout/LinedList"/>
    <dgm:cxn modelId="{8338F990-1A8B-4D0C-A71A-FE7208B7E08F}" type="presParOf" srcId="{5945C060-30DF-475D-94C5-2021B58B3A07}" destId="{E4BC1047-500A-4B60-9D30-9D3AB781C5E7}" srcOrd="4" destOrd="0" presId="urn:microsoft.com/office/officeart/2008/layout/LinedList"/>
    <dgm:cxn modelId="{F9E5E2D8-0810-4D96-AE4D-6752A8F46135}" type="presParOf" srcId="{E4BC1047-500A-4B60-9D30-9D3AB781C5E7}" destId="{4A729509-6049-441B-8A8B-32B9D5BB594B}" srcOrd="0" destOrd="0" presId="urn:microsoft.com/office/officeart/2008/layout/LinedList"/>
    <dgm:cxn modelId="{95E6C7B8-B8C7-438A-AD88-788A21368580}" type="presParOf" srcId="{E4BC1047-500A-4B60-9D30-9D3AB781C5E7}" destId="{5103CDD8-DECA-43A4-B12B-F814D0E497C2}" srcOrd="1" destOrd="0" presId="urn:microsoft.com/office/officeart/2008/layout/LinedList"/>
    <dgm:cxn modelId="{598B855F-53BD-4073-A8A6-20537C8BFE92}" type="presParOf" srcId="{E4BC1047-500A-4B60-9D30-9D3AB781C5E7}" destId="{259DF345-3DBB-4920-B1FE-A24B9A13FAC5}" srcOrd="2" destOrd="0" presId="urn:microsoft.com/office/officeart/2008/layout/LinedList"/>
    <dgm:cxn modelId="{AA719B1F-EE40-4F48-B81A-42A6904775A5}" type="presParOf" srcId="{5945C060-30DF-475D-94C5-2021B58B3A07}" destId="{D420026E-97BA-4718-8321-598974A814E4}" srcOrd="5" destOrd="0" presId="urn:microsoft.com/office/officeart/2008/layout/LinedList"/>
    <dgm:cxn modelId="{B6DC57C6-0C3D-4A12-AFD1-928349F8AE6F}" type="presParOf" srcId="{5945C060-30DF-475D-94C5-2021B58B3A07}" destId="{E530FF7E-5777-42EE-BDD0-CDFABC8F2AF6}" srcOrd="6" destOrd="0" presId="urn:microsoft.com/office/officeart/2008/layout/LinedList"/>
    <dgm:cxn modelId="{FB89A162-7A22-4FA3-AFE6-C977CB8E557F}" type="presParOf" srcId="{5945C060-30DF-475D-94C5-2021B58B3A07}" destId="{119E13BA-BA03-4277-9FB5-12F824ADDF08}" srcOrd="7" destOrd="0" presId="urn:microsoft.com/office/officeart/2008/layout/LinedList"/>
    <dgm:cxn modelId="{B5D259AA-B615-499F-B89E-1C18CF387A43}" type="presParOf" srcId="{119E13BA-BA03-4277-9FB5-12F824ADDF08}" destId="{C1C36539-E13F-4884-91AE-1FF310F03DD1}" srcOrd="0" destOrd="0" presId="urn:microsoft.com/office/officeart/2008/layout/LinedList"/>
    <dgm:cxn modelId="{840AA7C1-CEEC-4B23-82C9-767C05F4ED35}" type="presParOf" srcId="{119E13BA-BA03-4277-9FB5-12F824ADDF08}" destId="{09511ED2-7534-4217-B7AA-806216B2D383}" srcOrd="1" destOrd="0" presId="urn:microsoft.com/office/officeart/2008/layout/LinedList"/>
    <dgm:cxn modelId="{147D800D-EBF1-43BC-9F9A-9F30D85C2188}" type="presParOf" srcId="{119E13BA-BA03-4277-9FB5-12F824ADDF08}" destId="{95A6365F-EBB6-48BA-94C9-AD046DF02E36}" srcOrd="2" destOrd="0" presId="urn:microsoft.com/office/officeart/2008/layout/LinedList"/>
    <dgm:cxn modelId="{4D9415EE-CBD4-433A-AD30-D5596F8C95CD}" type="presParOf" srcId="{5945C060-30DF-475D-94C5-2021B58B3A07}" destId="{094E4B06-4584-458B-BE6E-DB9C8FB7DFAD}" srcOrd="8" destOrd="0" presId="urn:microsoft.com/office/officeart/2008/layout/LinedList"/>
    <dgm:cxn modelId="{0794422F-AEBE-4608-82DD-C1B23EB037BC}" type="presParOf" srcId="{5945C060-30DF-475D-94C5-2021B58B3A07}" destId="{56196A60-4763-49AF-B419-60F6F8D3791C}" srcOrd="9" destOrd="0" presId="urn:microsoft.com/office/officeart/2008/layout/LinedList"/>
    <dgm:cxn modelId="{2571B8D0-C30A-4B09-B0BB-0502E9267937}" type="presParOf" srcId="{5945C060-30DF-475D-94C5-2021B58B3A07}" destId="{0E480E0F-E1C3-4D67-B139-4DAF2309EE9E}" srcOrd="10" destOrd="0" presId="urn:microsoft.com/office/officeart/2008/layout/LinedList"/>
    <dgm:cxn modelId="{5962987D-CE5C-4F8E-B9CB-C06D59767055}" type="presParOf" srcId="{0E480E0F-E1C3-4D67-B139-4DAF2309EE9E}" destId="{DD891C35-EFB9-4E4E-9F5F-4AB79C079E35}" srcOrd="0" destOrd="0" presId="urn:microsoft.com/office/officeart/2008/layout/LinedList"/>
    <dgm:cxn modelId="{6125B105-53DE-4609-856E-C1697BD6B883}" type="presParOf" srcId="{0E480E0F-E1C3-4D67-B139-4DAF2309EE9E}" destId="{9F480918-CF11-4C36-9A7F-593913D105EE}" srcOrd="1" destOrd="0" presId="urn:microsoft.com/office/officeart/2008/layout/LinedList"/>
    <dgm:cxn modelId="{627BBDEA-C05A-4766-A9CB-67C6C37ABD73}" type="presParOf" srcId="{0E480E0F-E1C3-4D67-B139-4DAF2309EE9E}" destId="{068F9B09-ED1E-4D24-9AC5-DE78D3EF87E3}" srcOrd="2" destOrd="0" presId="urn:microsoft.com/office/officeart/2008/layout/LinedList"/>
    <dgm:cxn modelId="{1092D51D-F292-4B98-8FD3-7CD0C13D06DA}" type="presParOf" srcId="{5945C060-30DF-475D-94C5-2021B58B3A07}" destId="{890622A6-071D-4332-9010-17D847F5CF24}" srcOrd="11" destOrd="0" presId="urn:microsoft.com/office/officeart/2008/layout/LinedList"/>
    <dgm:cxn modelId="{3928BE28-5465-4976-93C1-9BB7006A9744}" type="presParOf" srcId="{5945C060-30DF-475D-94C5-2021B58B3A07}" destId="{5C7AF44E-4C82-4960-9E52-E68EB3005BB4}" srcOrd="12" destOrd="0" presId="urn:microsoft.com/office/officeart/2008/layout/LinedList"/>
    <dgm:cxn modelId="{7C0307AF-7B28-45D5-A51F-C45B227E84B5}" type="presParOf" srcId="{7E3378F7-3640-40AE-8AE1-A77262958C24}" destId="{58301FEE-A43D-4FB0-8582-592776F99E35}" srcOrd="6" destOrd="0" presId="urn:microsoft.com/office/officeart/2008/layout/LinedList"/>
    <dgm:cxn modelId="{470217AA-9BAD-4D13-B772-49DD8FFD87CD}" type="presParOf" srcId="{7E3378F7-3640-40AE-8AE1-A77262958C24}" destId="{6BFE09D0-09C3-4B8E-9057-2485B4659F6B}" srcOrd="7" destOrd="0" presId="urn:microsoft.com/office/officeart/2008/layout/LinedList"/>
    <dgm:cxn modelId="{BF8CC9C4-9529-4B39-A58C-65981B11FF5F}" type="presParOf" srcId="{6BFE09D0-09C3-4B8E-9057-2485B4659F6B}" destId="{2F24B43D-9CEF-4C4A-9F3D-B3D010DBE9BB}" srcOrd="0" destOrd="0" presId="urn:microsoft.com/office/officeart/2008/layout/LinedList"/>
    <dgm:cxn modelId="{B5C77E9D-A9F2-4878-8C21-44CFADB59E64}" type="presParOf" srcId="{6BFE09D0-09C3-4B8E-9057-2485B4659F6B}" destId="{E045A5DF-96DC-4E68-B707-246FFF13C237}" srcOrd="1" destOrd="0" presId="urn:microsoft.com/office/officeart/2008/layout/LinedList"/>
    <dgm:cxn modelId="{7BC3D7D7-7A99-4C10-BE24-D5AFC9CBA884}" type="presParOf" srcId="{E045A5DF-96DC-4E68-B707-246FFF13C237}" destId="{33CCDEF6-238B-4D83-95DB-D4DACD7CB58A}" srcOrd="0" destOrd="0" presId="urn:microsoft.com/office/officeart/2008/layout/LinedList"/>
    <dgm:cxn modelId="{02D89C2F-430B-4BCC-AA48-0DFB597BD2B1}" type="presParOf" srcId="{E045A5DF-96DC-4E68-B707-246FFF13C237}" destId="{373D2B0F-3136-43E2-8E29-D278E445683A}" srcOrd="1" destOrd="0" presId="urn:microsoft.com/office/officeart/2008/layout/LinedList"/>
    <dgm:cxn modelId="{FD4678AA-FA7C-412D-BD73-445F56B67439}" type="presParOf" srcId="{373D2B0F-3136-43E2-8E29-D278E445683A}" destId="{0B0FCC13-B491-48AA-9F4F-B28F111CAD5F}" srcOrd="0" destOrd="0" presId="urn:microsoft.com/office/officeart/2008/layout/LinedList"/>
    <dgm:cxn modelId="{558DED5B-9E37-4CC4-88B1-52A492270348}" type="presParOf" srcId="{373D2B0F-3136-43E2-8E29-D278E445683A}" destId="{B7806E9C-C298-4C25-8821-F25BED4B2043}" srcOrd="1" destOrd="0" presId="urn:microsoft.com/office/officeart/2008/layout/LinedList"/>
    <dgm:cxn modelId="{5A4471DE-639B-4CD8-B816-EFBCE81D0E91}" type="presParOf" srcId="{373D2B0F-3136-43E2-8E29-D278E445683A}" destId="{7FD7757C-9112-4DC8-A1CD-305F4803F278}" srcOrd="2" destOrd="0" presId="urn:microsoft.com/office/officeart/2008/layout/LinedList"/>
    <dgm:cxn modelId="{029D22C7-315D-4D21-AF63-BC139DDB959E}" type="presParOf" srcId="{E045A5DF-96DC-4E68-B707-246FFF13C237}" destId="{9C2FBCF9-8C93-40D8-91B1-ABBEE0B48975}" srcOrd="2" destOrd="0" presId="urn:microsoft.com/office/officeart/2008/layout/LinedList"/>
    <dgm:cxn modelId="{745C845D-28D4-4B59-9A66-C7F1003AADBD}" type="presParOf" srcId="{E045A5DF-96DC-4E68-B707-246FFF13C237}" destId="{28496E9D-36A4-4BC2-8238-6E7E70369B3B}" srcOrd="3" destOrd="0" presId="urn:microsoft.com/office/officeart/2008/layout/LinedList"/>
    <dgm:cxn modelId="{859EF31D-4E06-4AE1-BCC5-02C10F1DE87D}" type="presParOf" srcId="{E045A5DF-96DC-4E68-B707-246FFF13C237}" destId="{BD6360EB-D037-4F3B-A034-AF6D151E8F26}" srcOrd="4" destOrd="0" presId="urn:microsoft.com/office/officeart/2008/layout/LinedList"/>
    <dgm:cxn modelId="{6151A316-93AE-49F5-AF50-03BA161E8337}" type="presParOf" srcId="{BD6360EB-D037-4F3B-A034-AF6D151E8F26}" destId="{DB919B79-1775-415E-BF80-A59C14185FF0}" srcOrd="0" destOrd="0" presId="urn:microsoft.com/office/officeart/2008/layout/LinedList"/>
    <dgm:cxn modelId="{FB0306C6-4DBB-4E18-87E7-B389353D34DC}" type="presParOf" srcId="{BD6360EB-D037-4F3B-A034-AF6D151E8F26}" destId="{00B90794-6C4C-4D5C-AA80-586AC2DFDA18}" srcOrd="1" destOrd="0" presId="urn:microsoft.com/office/officeart/2008/layout/LinedList"/>
    <dgm:cxn modelId="{3422416B-5A50-46B7-9FD3-1B058EBDFB0B}" type="presParOf" srcId="{BD6360EB-D037-4F3B-A034-AF6D151E8F26}" destId="{E49B3719-8D2F-4FE5-9894-D06319F7B2BE}" srcOrd="2" destOrd="0" presId="urn:microsoft.com/office/officeart/2008/layout/LinedList"/>
    <dgm:cxn modelId="{02796270-0F24-477F-9D02-66E6F240E0FC}" type="presParOf" srcId="{E045A5DF-96DC-4E68-B707-246FFF13C237}" destId="{B8652B26-5B85-4283-851A-D9E03F509285}" srcOrd="5" destOrd="0" presId="urn:microsoft.com/office/officeart/2008/layout/LinedList"/>
    <dgm:cxn modelId="{189B1FFF-92B7-4DD8-ACC6-5CCE2DC3A390}" type="presParOf" srcId="{E045A5DF-96DC-4E68-B707-246FFF13C237}" destId="{6E89D9C8-A74E-4D5A-BFF5-9E62098FA04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76500A-3FC2-4D26-8739-D8825D7729AD}" type="doc">
      <dgm:prSet loTypeId="urn:microsoft.com/office/officeart/2005/8/layout/hList9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4B51FE-EEA1-451E-941F-D8345E5343E8}">
      <dgm:prSet phldrT="[文本]"/>
      <dgm:spPr/>
      <dgm:t>
        <a:bodyPr/>
        <a:lstStyle/>
        <a:p>
          <a:r>
            <a:rPr lang="zh-CN" altLang="en-US" dirty="0"/>
            <a:t>以抽象设备（标准设备）为基准进行设计</a:t>
          </a:r>
        </a:p>
      </dgm:t>
    </dgm:pt>
    <dgm:pt modelId="{E9BB260A-A5EC-4D42-8F18-E7E762CFB6B1}" type="parTrans" cxnId="{F6B920DB-AA78-4703-AC5C-0272F2B9836B}">
      <dgm:prSet/>
      <dgm:spPr/>
      <dgm:t>
        <a:bodyPr/>
        <a:lstStyle/>
        <a:p>
          <a:endParaRPr lang="zh-CN" altLang="en-US"/>
        </a:p>
      </dgm:t>
    </dgm:pt>
    <dgm:pt modelId="{FF25E166-3176-4432-A50F-228514DE2C0B}" type="sibTrans" cxnId="{F6B920DB-AA78-4703-AC5C-0272F2B9836B}">
      <dgm:prSet/>
      <dgm:spPr/>
      <dgm:t>
        <a:bodyPr/>
        <a:lstStyle/>
        <a:p>
          <a:endParaRPr lang="zh-CN" altLang="en-US"/>
        </a:p>
      </dgm:t>
    </dgm:pt>
    <dgm:pt modelId="{EBF2BE6E-6C79-4437-AB20-E41BFA0D1913}">
      <dgm:prSet phldrT="[文本]"/>
      <dgm:spPr/>
      <dgm:t>
        <a:bodyPr/>
        <a:lstStyle/>
        <a:p>
          <a:r>
            <a:rPr lang="zh-CN" altLang="en-US" dirty="0"/>
            <a:t>实现可自定义的“抽象命令</a:t>
          </a:r>
          <a:r>
            <a:rPr lang="en-US" altLang="zh-CN" dirty="0"/>
            <a:t>-</a:t>
          </a:r>
          <a:r>
            <a:rPr lang="zh-CN" altLang="en-US" dirty="0"/>
            <a:t>真实命令”的映射机制</a:t>
          </a:r>
        </a:p>
      </dgm:t>
    </dgm:pt>
    <dgm:pt modelId="{CA7B9031-5C66-45C6-9A3F-C23F6411C9A3}" type="parTrans" cxnId="{77C942F3-7E03-488D-9FE6-677245D47558}">
      <dgm:prSet/>
      <dgm:spPr/>
      <dgm:t>
        <a:bodyPr/>
        <a:lstStyle/>
        <a:p>
          <a:endParaRPr lang="zh-CN" altLang="en-US"/>
        </a:p>
      </dgm:t>
    </dgm:pt>
    <dgm:pt modelId="{1C82DC70-2FF7-4BD7-AE7A-AE2A012A55A7}" type="sibTrans" cxnId="{77C942F3-7E03-488D-9FE6-677245D47558}">
      <dgm:prSet/>
      <dgm:spPr/>
      <dgm:t>
        <a:bodyPr/>
        <a:lstStyle/>
        <a:p>
          <a:endParaRPr lang="zh-CN" altLang="en-US"/>
        </a:p>
      </dgm:t>
    </dgm:pt>
    <dgm:pt modelId="{A7712F7A-5F82-4844-B330-B0CC91C09722}">
      <dgm:prSet phldrT="[文本]"/>
      <dgm:spPr/>
      <dgm:t>
        <a:bodyPr/>
        <a:lstStyle/>
        <a:p>
          <a:r>
            <a:rPr lang="zh-CN" altLang="en-US" dirty="0"/>
            <a:t>功能增强</a:t>
          </a:r>
        </a:p>
      </dgm:t>
    </dgm:pt>
    <dgm:pt modelId="{DAFDEA9B-62AE-4629-A023-9134BC9AA952}" type="parTrans" cxnId="{D3F54795-7E85-41B9-92F4-A8E42D6FBF3B}">
      <dgm:prSet/>
      <dgm:spPr/>
      <dgm:t>
        <a:bodyPr/>
        <a:lstStyle/>
        <a:p>
          <a:endParaRPr lang="zh-CN" altLang="en-US"/>
        </a:p>
      </dgm:t>
    </dgm:pt>
    <dgm:pt modelId="{E919882B-5340-421E-BE91-0F4DC9298A65}" type="sibTrans" cxnId="{D3F54795-7E85-41B9-92F4-A8E42D6FBF3B}">
      <dgm:prSet/>
      <dgm:spPr/>
      <dgm:t>
        <a:bodyPr/>
        <a:lstStyle/>
        <a:p>
          <a:endParaRPr lang="zh-CN" altLang="en-US"/>
        </a:p>
      </dgm:t>
    </dgm:pt>
    <dgm:pt modelId="{E6314816-1260-412F-B127-73A5EC3E67B6}">
      <dgm:prSet phldrT="[文本]"/>
      <dgm:spPr/>
      <dgm:t>
        <a:bodyPr/>
        <a:lstStyle/>
        <a:p>
          <a:r>
            <a:rPr lang="zh-CN" altLang="en-US" dirty="0"/>
            <a:t>实现多用户共用同一个平台</a:t>
          </a:r>
        </a:p>
      </dgm:t>
    </dgm:pt>
    <dgm:pt modelId="{F12B26F2-F979-47FF-BF7C-48A8224D0D52}" type="parTrans" cxnId="{72854F89-3F13-4534-B399-DC390AFDB55C}">
      <dgm:prSet/>
      <dgm:spPr/>
      <dgm:t>
        <a:bodyPr/>
        <a:lstStyle/>
        <a:p>
          <a:endParaRPr lang="zh-CN" altLang="en-US"/>
        </a:p>
      </dgm:t>
    </dgm:pt>
    <dgm:pt modelId="{2A417287-3142-41EA-8949-50B32DC4D0A0}" type="sibTrans" cxnId="{72854F89-3F13-4534-B399-DC390AFDB55C}">
      <dgm:prSet/>
      <dgm:spPr/>
      <dgm:t>
        <a:bodyPr/>
        <a:lstStyle/>
        <a:p>
          <a:endParaRPr lang="zh-CN" altLang="en-US"/>
        </a:p>
      </dgm:t>
    </dgm:pt>
    <dgm:pt modelId="{2125D36A-B64F-4242-B6C2-98DA8FE174D2}">
      <dgm:prSet phldrT="[文本]"/>
      <dgm:spPr/>
      <dgm:t>
        <a:bodyPr/>
        <a:lstStyle/>
        <a:p>
          <a:r>
            <a:rPr lang="zh-CN" altLang="en-US"/>
            <a:t>不</a:t>
          </a:r>
          <a:r>
            <a:rPr lang="zh-CN" altLang="en-US" dirty="0"/>
            <a:t>受个别设备</a:t>
          </a:r>
          <a:r>
            <a:rPr lang="en-US" altLang="zh-CN" dirty="0"/>
            <a:t>MIB</a:t>
          </a:r>
          <a:r>
            <a:rPr lang="zh-CN" altLang="en-US" dirty="0"/>
            <a:t>差异的影响，实现操作流程的一致性、</a:t>
          </a:r>
          <a:r>
            <a:rPr lang="en-US" altLang="zh-CN" dirty="0"/>
            <a:t>UI</a:t>
          </a:r>
          <a:r>
            <a:rPr lang="zh-CN" altLang="en-US" dirty="0"/>
            <a:t>结构的稳定性；新增未知类型的设备时，无需修改程序。</a:t>
          </a:r>
        </a:p>
      </dgm:t>
    </dgm:pt>
    <dgm:pt modelId="{8053167C-F5D8-46CF-AB9C-2B03114F514E}" type="parTrans" cxnId="{30FF24A6-4FD1-43C1-A6F8-19128E3094FE}">
      <dgm:prSet/>
      <dgm:spPr/>
      <dgm:t>
        <a:bodyPr/>
        <a:lstStyle/>
        <a:p>
          <a:endParaRPr lang="zh-CN" altLang="en-US"/>
        </a:p>
      </dgm:t>
    </dgm:pt>
    <dgm:pt modelId="{23F3AE63-D4B0-4229-8912-F60244D4DC34}" type="sibTrans" cxnId="{30FF24A6-4FD1-43C1-A6F8-19128E3094FE}">
      <dgm:prSet/>
      <dgm:spPr/>
      <dgm:t>
        <a:bodyPr/>
        <a:lstStyle/>
        <a:p>
          <a:endParaRPr lang="zh-CN" altLang="en-US"/>
        </a:p>
      </dgm:t>
    </dgm:pt>
    <dgm:pt modelId="{2B6008A5-2BE6-4461-BF45-56C4C0888FFD}">
      <dgm:prSet phldrT="[文本]"/>
      <dgm:spPr/>
      <dgm:t>
        <a:bodyPr/>
        <a:lstStyle/>
        <a:p>
          <a:r>
            <a:rPr lang="zh-CN" altLang="en-US" dirty="0"/>
            <a:t>增强与设备交付的灵活性。除了传统的</a:t>
          </a:r>
          <a:r>
            <a:rPr lang="en-US" altLang="zh-CN" dirty="0"/>
            <a:t>SNMP</a:t>
          </a:r>
          <a:r>
            <a:rPr lang="zh-CN" altLang="en-US" dirty="0"/>
            <a:t>、</a:t>
          </a:r>
          <a:r>
            <a:rPr lang="en-US" altLang="zh-CN" dirty="0"/>
            <a:t>CLI</a:t>
          </a:r>
          <a:r>
            <a:rPr lang="zh-CN" altLang="en-US" dirty="0"/>
            <a:t>，再增加其它管理协议时，只需要局部修改程序。</a:t>
          </a:r>
        </a:p>
      </dgm:t>
    </dgm:pt>
    <dgm:pt modelId="{F76F3B72-0A60-4258-8AF9-F1C108B040AB}" type="parTrans" cxnId="{9F0E4642-3EB0-46AE-93F0-B0F2A17D5F1C}">
      <dgm:prSet/>
      <dgm:spPr/>
      <dgm:t>
        <a:bodyPr/>
        <a:lstStyle/>
        <a:p>
          <a:endParaRPr lang="zh-CN" altLang="en-US"/>
        </a:p>
      </dgm:t>
    </dgm:pt>
    <dgm:pt modelId="{87023216-D245-44EE-A231-390F07548C5B}" type="sibTrans" cxnId="{9F0E4642-3EB0-46AE-93F0-B0F2A17D5F1C}">
      <dgm:prSet/>
      <dgm:spPr/>
      <dgm:t>
        <a:bodyPr/>
        <a:lstStyle/>
        <a:p>
          <a:endParaRPr lang="zh-CN" altLang="en-US"/>
        </a:p>
      </dgm:t>
    </dgm:pt>
    <dgm:pt modelId="{EC0D2E72-B62A-4721-A11D-3B1F1F3FD5FA}">
      <dgm:prSet phldrT="[文本]"/>
      <dgm:spPr/>
      <dgm:t>
        <a:bodyPr/>
        <a:lstStyle/>
        <a:p>
          <a:r>
            <a:rPr lang="zh-CN" altLang="en-US" dirty="0"/>
            <a:t>为“总部</a:t>
          </a:r>
          <a:r>
            <a:rPr lang="en-US" altLang="zh-CN" dirty="0"/>
            <a:t>-</a:t>
          </a:r>
          <a:r>
            <a:rPr lang="zh-CN" altLang="en-US" dirty="0"/>
            <a:t>多分部”、“服务商</a:t>
          </a:r>
          <a:r>
            <a:rPr lang="en-US" altLang="zh-CN" dirty="0"/>
            <a:t>-</a:t>
          </a:r>
          <a:r>
            <a:rPr lang="zh-CN" altLang="en-US" dirty="0"/>
            <a:t>多客户”这类应用需求提供低成本的解决方案。</a:t>
          </a:r>
        </a:p>
      </dgm:t>
    </dgm:pt>
    <dgm:pt modelId="{BAEB4567-6515-49F5-8034-68564FF5CB74}" type="parTrans" cxnId="{6DD55B63-C086-46F7-927D-A9E93E23332E}">
      <dgm:prSet/>
      <dgm:spPr/>
      <dgm:t>
        <a:bodyPr/>
        <a:lstStyle/>
        <a:p>
          <a:endParaRPr lang="zh-CN" altLang="en-US"/>
        </a:p>
      </dgm:t>
    </dgm:pt>
    <dgm:pt modelId="{FED67E4F-D5A8-4367-8479-B2B30A8F24B2}" type="sibTrans" cxnId="{6DD55B63-C086-46F7-927D-A9E93E23332E}">
      <dgm:prSet/>
      <dgm:spPr/>
      <dgm:t>
        <a:bodyPr/>
        <a:lstStyle/>
        <a:p>
          <a:endParaRPr lang="zh-CN" altLang="en-US"/>
        </a:p>
      </dgm:t>
    </dgm:pt>
    <dgm:pt modelId="{DA928786-459C-4005-B0D4-F42C95C79B1A}">
      <dgm:prSet phldrT="[文本]"/>
      <dgm:spPr/>
      <dgm:t>
        <a:bodyPr/>
        <a:lstStyle/>
        <a:p>
          <a:r>
            <a:rPr lang="zh-CN" altLang="en-US" dirty="0"/>
            <a:t>强化一次性对一批设备进行配置的能力；增加</a:t>
          </a:r>
          <a:r>
            <a:rPr lang="en-US" altLang="zh-CN" dirty="0"/>
            <a:t>Report</a:t>
          </a:r>
          <a:r>
            <a:rPr lang="zh-CN" altLang="en-US" dirty="0"/>
            <a:t>功能模块。</a:t>
          </a:r>
        </a:p>
      </dgm:t>
    </dgm:pt>
    <dgm:pt modelId="{3135E7CD-13A4-461F-AA32-7E6B75E5FF0F}" type="parTrans" cxnId="{C23750EF-9286-46CD-8DB9-5B38809B2D3B}">
      <dgm:prSet/>
      <dgm:spPr/>
      <dgm:t>
        <a:bodyPr/>
        <a:lstStyle/>
        <a:p>
          <a:endParaRPr lang="zh-CN" altLang="en-US"/>
        </a:p>
      </dgm:t>
    </dgm:pt>
    <dgm:pt modelId="{5D06C155-BF42-4968-8133-EF7BDAFAFA48}" type="sibTrans" cxnId="{C23750EF-9286-46CD-8DB9-5B38809B2D3B}">
      <dgm:prSet/>
      <dgm:spPr/>
      <dgm:t>
        <a:bodyPr/>
        <a:lstStyle/>
        <a:p>
          <a:endParaRPr lang="zh-CN" altLang="en-US"/>
        </a:p>
      </dgm:t>
    </dgm:pt>
    <dgm:pt modelId="{2B432CD0-E7B3-43CA-B968-48BFCDE1A1EF}" type="pres">
      <dgm:prSet presAssocID="{3D76500A-3FC2-4D26-8739-D8825D7729AD}" presName="list" presStyleCnt="0">
        <dgm:presLayoutVars>
          <dgm:dir/>
          <dgm:animLvl val="lvl"/>
        </dgm:presLayoutVars>
      </dgm:prSet>
      <dgm:spPr/>
    </dgm:pt>
    <dgm:pt modelId="{B781EC0F-726B-49C6-AED4-D1C62733F24C}" type="pres">
      <dgm:prSet presAssocID="{BF4B51FE-EEA1-451E-941F-D8345E5343E8}" presName="posSpace" presStyleCnt="0"/>
      <dgm:spPr/>
    </dgm:pt>
    <dgm:pt modelId="{6EE2BE67-9FFB-4318-B10C-5C9FC9BF3106}" type="pres">
      <dgm:prSet presAssocID="{BF4B51FE-EEA1-451E-941F-D8345E5343E8}" presName="vertFlow" presStyleCnt="0"/>
      <dgm:spPr/>
    </dgm:pt>
    <dgm:pt modelId="{4E1D1B6D-D94A-4A75-8120-C67A93A20378}" type="pres">
      <dgm:prSet presAssocID="{BF4B51FE-EEA1-451E-941F-D8345E5343E8}" presName="topSpace" presStyleCnt="0"/>
      <dgm:spPr/>
    </dgm:pt>
    <dgm:pt modelId="{6E6D4BE7-B5A1-4E7C-8AC3-F9E644CB3620}" type="pres">
      <dgm:prSet presAssocID="{BF4B51FE-EEA1-451E-941F-D8345E5343E8}" presName="firstComp" presStyleCnt="0"/>
      <dgm:spPr/>
    </dgm:pt>
    <dgm:pt modelId="{9DA179EB-ACFF-4548-92F9-8BE2F9D800B9}" type="pres">
      <dgm:prSet presAssocID="{BF4B51FE-EEA1-451E-941F-D8345E5343E8}" presName="firstChild" presStyleLbl="bgAccFollowNode1" presStyleIdx="0" presStyleCnt="4"/>
      <dgm:spPr/>
    </dgm:pt>
    <dgm:pt modelId="{8F384678-CD48-436B-A181-8E5ABDE942CC}" type="pres">
      <dgm:prSet presAssocID="{BF4B51FE-EEA1-451E-941F-D8345E5343E8}" presName="firstChildTx" presStyleLbl="bgAccFollowNode1" presStyleIdx="0" presStyleCnt="4">
        <dgm:presLayoutVars>
          <dgm:bulletEnabled val="1"/>
        </dgm:presLayoutVars>
      </dgm:prSet>
      <dgm:spPr/>
    </dgm:pt>
    <dgm:pt modelId="{7C441740-3FDC-4B59-AABD-BF8910FAFD71}" type="pres">
      <dgm:prSet presAssocID="{BF4B51FE-EEA1-451E-941F-D8345E5343E8}" presName="negSpace" presStyleCnt="0"/>
      <dgm:spPr/>
    </dgm:pt>
    <dgm:pt modelId="{E2720A2F-60A9-4378-8B36-0C8B51FCD57D}" type="pres">
      <dgm:prSet presAssocID="{BF4B51FE-EEA1-451E-941F-D8345E5343E8}" presName="circle" presStyleLbl="node1" presStyleIdx="0" presStyleCnt="4"/>
      <dgm:spPr/>
    </dgm:pt>
    <dgm:pt modelId="{52547F53-81F5-47F7-95A1-C4C930F875CC}" type="pres">
      <dgm:prSet presAssocID="{FF25E166-3176-4432-A50F-228514DE2C0B}" presName="transSpace" presStyleCnt="0"/>
      <dgm:spPr/>
    </dgm:pt>
    <dgm:pt modelId="{770ECBC3-7A5C-425C-A3C1-5ECC3516DCA7}" type="pres">
      <dgm:prSet presAssocID="{EBF2BE6E-6C79-4437-AB20-E41BFA0D1913}" presName="posSpace" presStyleCnt="0"/>
      <dgm:spPr/>
    </dgm:pt>
    <dgm:pt modelId="{4C58FF7E-062C-4D15-BC7A-904B80299045}" type="pres">
      <dgm:prSet presAssocID="{EBF2BE6E-6C79-4437-AB20-E41BFA0D1913}" presName="vertFlow" presStyleCnt="0"/>
      <dgm:spPr/>
    </dgm:pt>
    <dgm:pt modelId="{EC3B0944-02A8-4D8A-BC0C-3CB2BAB90C89}" type="pres">
      <dgm:prSet presAssocID="{EBF2BE6E-6C79-4437-AB20-E41BFA0D1913}" presName="topSpace" presStyleCnt="0"/>
      <dgm:spPr/>
    </dgm:pt>
    <dgm:pt modelId="{AAA9FB56-5045-4519-8D74-EBDDE6EB5C4E}" type="pres">
      <dgm:prSet presAssocID="{EBF2BE6E-6C79-4437-AB20-E41BFA0D1913}" presName="firstComp" presStyleCnt="0"/>
      <dgm:spPr/>
    </dgm:pt>
    <dgm:pt modelId="{C514C10F-3B63-4280-9E17-4F13F42EC8FA}" type="pres">
      <dgm:prSet presAssocID="{EBF2BE6E-6C79-4437-AB20-E41BFA0D1913}" presName="firstChild" presStyleLbl="bgAccFollowNode1" presStyleIdx="1" presStyleCnt="4"/>
      <dgm:spPr/>
    </dgm:pt>
    <dgm:pt modelId="{77D6E99B-86F2-4B8F-A6A0-EF458781CFD2}" type="pres">
      <dgm:prSet presAssocID="{EBF2BE6E-6C79-4437-AB20-E41BFA0D1913}" presName="firstChildTx" presStyleLbl="bgAccFollowNode1" presStyleIdx="1" presStyleCnt="4">
        <dgm:presLayoutVars>
          <dgm:bulletEnabled val="1"/>
        </dgm:presLayoutVars>
      </dgm:prSet>
      <dgm:spPr/>
    </dgm:pt>
    <dgm:pt modelId="{804794E6-302A-433D-B95D-18D4560D0A4E}" type="pres">
      <dgm:prSet presAssocID="{EBF2BE6E-6C79-4437-AB20-E41BFA0D1913}" presName="negSpace" presStyleCnt="0"/>
      <dgm:spPr/>
    </dgm:pt>
    <dgm:pt modelId="{13C07A64-218D-4F9F-9489-D6BA0079ABB3}" type="pres">
      <dgm:prSet presAssocID="{EBF2BE6E-6C79-4437-AB20-E41BFA0D1913}" presName="circle" presStyleLbl="node1" presStyleIdx="1" presStyleCnt="4"/>
      <dgm:spPr/>
    </dgm:pt>
    <dgm:pt modelId="{0775F84C-A8B7-46A8-99AE-D4EE30D5E435}" type="pres">
      <dgm:prSet presAssocID="{1C82DC70-2FF7-4BD7-AE7A-AE2A012A55A7}" presName="transSpace" presStyleCnt="0"/>
      <dgm:spPr/>
    </dgm:pt>
    <dgm:pt modelId="{E4277771-AAAD-40AD-AF34-79E69DF8B999}" type="pres">
      <dgm:prSet presAssocID="{E6314816-1260-412F-B127-73A5EC3E67B6}" presName="posSpace" presStyleCnt="0"/>
      <dgm:spPr/>
    </dgm:pt>
    <dgm:pt modelId="{C88F6FCD-3CF7-465E-A810-698991AF28C3}" type="pres">
      <dgm:prSet presAssocID="{E6314816-1260-412F-B127-73A5EC3E67B6}" presName="vertFlow" presStyleCnt="0"/>
      <dgm:spPr/>
    </dgm:pt>
    <dgm:pt modelId="{5393AF8C-CBCB-47B5-A50D-7F80A6EF8D21}" type="pres">
      <dgm:prSet presAssocID="{E6314816-1260-412F-B127-73A5EC3E67B6}" presName="topSpace" presStyleCnt="0"/>
      <dgm:spPr/>
    </dgm:pt>
    <dgm:pt modelId="{C9409D0E-4E52-4AF8-A54F-7536F0A18604}" type="pres">
      <dgm:prSet presAssocID="{E6314816-1260-412F-B127-73A5EC3E67B6}" presName="firstComp" presStyleCnt="0"/>
      <dgm:spPr/>
    </dgm:pt>
    <dgm:pt modelId="{E2E94B0E-64F8-4617-B6E8-94D2FAEF3B32}" type="pres">
      <dgm:prSet presAssocID="{E6314816-1260-412F-B127-73A5EC3E67B6}" presName="firstChild" presStyleLbl="bgAccFollowNode1" presStyleIdx="2" presStyleCnt="4"/>
      <dgm:spPr/>
    </dgm:pt>
    <dgm:pt modelId="{1125E33C-8EAD-4C0F-97E5-F16437D54663}" type="pres">
      <dgm:prSet presAssocID="{E6314816-1260-412F-B127-73A5EC3E67B6}" presName="firstChildTx" presStyleLbl="bgAccFollowNode1" presStyleIdx="2" presStyleCnt="4">
        <dgm:presLayoutVars>
          <dgm:bulletEnabled val="1"/>
        </dgm:presLayoutVars>
      </dgm:prSet>
      <dgm:spPr/>
    </dgm:pt>
    <dgm:pt modelId="{697F8AB3-E3E8-4BD5-9A9F-7A995B5BEA09}" type="pres">
      <dgm:prSet presAssocID="{E6314816-1260-412F-B127-73A5EC3E67B6}" presName="negSpace" presStyleCnt="0"/>
      <dgm:spPr/>
    </dgm:pt>
    <dgm:pt modelId="{FFB25986-0895-4E98-B2D7-01DCF7B22EFE}" type="pres">
      <dgm:prSet presAssocID="{E6314816-1260-412F-B127-73A5EC3E67B6}" presName="circle" presStyleLbl="node1" presStyleIdx="2" presStyleCnt="4"/>
      <dgm:spPr/>
    </dgm:pt>
    <dgm:pt modelId="{49B48B94-E5EF-4AD8-96CE-61DDF60E1380}" type="pres">
      <dgm:prSet presAssocID="{2A417287-3142-41EA-8949-50B32DC4D0A0}" presName="transSpace" presStyleCnt="0"/>
      <dgm:spPr/>
    </dgm:pt>
    <dgm:pt modelId="{5839C6D6-E94A-4E7B-9617-8AEB01AA9E87}" type="pres">
      <dgm:prSet presAssocID="{A7712F7A-5F82-4844-B330-B0CC91C09722}" presName="posSpace" presStyleCnt="0"/>
      <dgm:spPr/>
    </dgm:pt>
    <dgm:pt modelId="{0BFBE112-7E8F-48A9-98DD-132804673D4C}" type="pres">
      <dgm:prSet presAssocID="{A7712F7A-5F82-4844-B330-B0CC91C09722}" presName="vertFlow" presStyleCnt="0"/>
      <dgm:spPr/>
    </dgm:pt>
    <dgm:pt modelId="{B797CFFD-2581-49FD-A15C-4CF9730CB340}" type="pres">
      <dgm:prSet presAssocID="{A7712F7A-5F82-4844-B330-B0CC91C09722}" presName="topSpace" presStyleCnt="0"/>
      <dgm:spPr/>
    </dgm:pt>
    <dgm:pt modelId="{38DC5C19-EDCA-45CD-BECE-01426C192EF2}" type="pres">
      <dgm:prSet presAssocID="{A7712F7A-5F82-4844-B330-B0CC91C09722}" presName="firstComp" presStyleCnt="0"/>
      <dgm:spPr/>
    </dgm:pt>
    <dgm:pt modelId="{0E0B1862-7CDD-4C09-A184-B6866C3FDE2A}" type="pres">
      <dgm:prSet presAssocID="{A7712F7A-5F82-4844-B330-B0CC91C09722}" presName="firstChild" presStyleLbl="bgAccFollowNode1" presStyleIdx="3" presStyleCnt="4"/>
      <dgm:spPr/>
    </dgm:pt>
    <dgm:pt modelId="{31C934CD-DE56-4C15-ABAC-F0043E60F6FA}" type="pres">
      <dgm:prSet presAssocID="{A7712F7A-5F82-4844-B330-B0CC91C09722}" presName="firstChildTx" presStyleLbl="bgAccFollowNode1" presStyleIdx="3" presStyleCnt="4">
        <dgm:presLayoutVars>
          <dgm:bulletEnabled val="1"/>
        </dgm:presLayoutVars>
      </dgm:prSet>
      <dgm:spPr/>
    </dgm:pt>
    <dgm:pt modelId="{3A159998-4160-4058-B669-A5851358B356}" type="pres">
      <dgm:prSet presAssocID="{A7712F7A-5F82-4844-B330-B0CC91C09722}" presName="negSpace" presStyleCnt="0"/>
      <dgm:spPr/>
    </dgm:pt>
    <dgm:pt modelId="{42635486-FE21-4515-9DFC-9D8820B9FA7B}" type="pres">
      <dgm:prSet presAssocID="{A7712F7A-5F82-4844-B330-B0CC91C09722}" presName="circle" presStyleLbl="node1" presStyleIdx="3" presStyleCnt="4"/>
      <dgm:spPr/>
    </dgm:pt>
  </dgm:ptLst>
  <dgm:cxnLst>
    <dgm:cxn modelId="{58FFA335-2529-4B10-AC40-3CB2B1882B0E}" type="presOf" srcId="{EC0D2E72-B62A-4721-A11D-3B1F1F3FD5FA}" destId="{1125E33C-8EAD-4C0F-97E5-F16437D54663}" srcOrd="1" destOrd="0" presId="urn:microsoft.com/office/officeart/2005/8/layout/hList9"/>
    <dgm:cxn modelId="{9F0E4642-3EB0-46AE-93F0-B0F2A17D5F1C}" srcId="{EBF2BE6E-6C79-4437-AB20-E41BFA0D1913}" destId="{2B6008A5-2BE6-4461-BF45-56C4C0888FFD}" srcOrd="0" destOrd="0" parTransId="{F76F3B72-0A60-4258-8AF9-F1C108B040AB}" sibTransId="{87023216-D245-44EE-A231-390F07548C5B}"/>
    <dgm:cxn modelId="{954DF042-5F7E-4615-9AA6-DD2938C205DF}" type="presOf" srcId="{2B6008A5-2BE6-4461-BF45-56C4C0888FFD}" destId="{77D6E99B-86F2-4B8F-A6A0-EF458781CFD2}" srcOrd="1" destOrd="0" presId="urn:microsoft.com/office/officeart/2005/8/layout/hList9"/>
    <dgm:cxn modelId="{6DD55B63-C086-46F7-927D-A9E93E23332E}" srcId="{E6314816-1260-412F-B127-73A5EC3E67B6}" destId="{EC0D2E72-B62A-4721-A11D-3B1F1F3FD5FA}" srcOrd="0" destOrd="0" parTransId="{BAEB4567-6515-49F5-8034-68564FF5CB74}" sibTransId="{FED67E4F-D5A8-4367-8479-B2B30A8F24B2}"/>
    <dgm:cxn modelId="{B861D165-325F-4D47-B7BE-44D43F94C2DB}" type="presOf" srcId="{A7712F7A-5F82-4844-B330-B0CC91C09722}" destId="{42635486-FE21-4515-9DFC-9D8820B9FA7B}" srcOrd="0" destOrd="0" presId="urn:microsoft.com/office/officeart/2005/8/layout/hList9"/>
    <dgm:cxn modelId="{915D0748-E71F-4DE8-B0A2-1F67DB39C86E}" type="presOf" srcId="{2B6008A5-2BE6-4461-BF45-56C4C0888FFD}" destId="{C514C10F-3B63-4280-9E17-4F13F42EC8FA}" srcOrd="0" destOrd="0" presId="urn:microsoft.com/office/officeart/2005/8/layout/hList9"/>
    <dgm:cxn modelId="{2EDC3581-970A-4E0B-A2C5-374FAAF6CE85}" type="presOf" srcId="{EC0D2E72-B62A-4721-A11D-3B1F1F3FD5FA}" destId="{E2E94B0E-64F8-4617-B6E8-94D2FAEF3B32}" srcOrd="0" destOrd="0" presId="urn:microsoft.com/office/officeart/2005/8/layout/hList9"/>
    <dgm:cxn modelId="{72854F89-3F13-4534-B399-DC390AFDB55C}" srcId="{3D76500A-3FC2-4D26-8739-D8825D7729AD}" destId="{E6314816-1260-412F-B127-73A5EC3E67B6}" srcOrd="2" destOrd="0" parTransId="{F12B26F2-F979-47FF-BF7C-48A8224D0D52}" sibTransId="{2A417287-3142-41EA-8949-50B32DC4D0A0}"/>
    <dgm:cxn modelId="{93D4B88F-20C0-4AD2-9596-C613A09BE4D2}" type="presOf" srcId="{BF4B51FE-EEA1-451E-941F-D8345E5343E8}" destId="{E2720A2F-60A9-4378-8B36-0C8B51FCD57D}" srcOrd="0" destOrd="0" presId="urn:microsoft.com/office/officeart/2005/8/layout/hList9"/>
    <dgm:cxn modelId="{D3F54795-7E85-41B9-92F4-A8E42D6FBF3B}" srcId="{3D76500A-3FC2-4D26-8739-D8825D7729AD}" destId="{A7712F7A-5F82-4844-B330-B0CC91C09722}" srcOrd="3" destOrd="0" parTransId="{DAFDEA9B-62AE-4629-A023-9134BC9AA952}" sibTransId="{E919882B-5340-421E-BE91-0F4DC9298A65}"/>
    <dgm:cxn modelId="{0D9C9CA1-7FA9-45F5-B435-86A2E08EFA2B}" type="presOf" srcId="{2125D36A-B64F-4242-B6C2-98DA8FE174D2}" destId="{9DA179EB-ACFF-4548-92F9-8BE2F9D800B9}" srcOrd="0" destOrd="0" presId="urn:microsoft.com/office/officeart/2005/8/layout/hList9"/>
    <dgm:cxn modelId="{30FF24A6-4FD1-43C1-A6F8-19128E3094FE}" srcId="{BF4B51FE-EEA1-451E-941F-D8345E5343E8}" destId="{2125D36A-B64F-4242-B6C2-98DA8FE174D2}" srcOrd="0" destOrd="0" parTransId="{8053167C-F5D8-46CF-AB9C-2B03114F514E}" sibTransId="{23F3AE63-D4B0-4229-8912-F60244D4DC34}"/>
    <dgm:cxn modelId="{76D6B8C1-1FE3-4680-A82B-95B5514E758D}" type="presOf" srcId="{E6314816-1260-412F-B127-73A5EC3E67B6}" destId="{FFB25986-0895-4E98-B2D7-01DCF7B22EFE}" srcOrd="0" destOrd="0" presId="urn:microsoft.com/office/officeart/2005/8/layout/hList9"/>
    <dgm:cxn modelId="{1462EBD2-A953-4737-8920-99DACCBCA560}" type="presOf" srcId="{EBF2BE6E-6C79-4437-AB20-E41BFA0D1913}" destId="{13C07A64-218D-4F9F-9489-D6BA0079ABB3}" srcOrd="0" destOrd="0" presId="urn:microsoft.com/office/officeart/2005/8/layout/hList9"/>
    <dgm:cxn modelId="{5DE889D7-CB34-416E-9636-06D659CE3447}" type="presOf" srcId="{3D76500A-3FC2-4D26-8739-D8825D7729AD}" destId="{2B432CD0-E7B3-43CA-B968-48BFCDE1A1EF}" srcOrd="0" destOrd="0" presId="urn:microsoft.com/office/officeart/2005/8/layout/hList9"/>
    <dgm:cxn modelId="{F9C219DB-8A25-4C9C-9449-C8F1CB3A64B4}" type="presOf" srcId="{2125D36A-B64F-4242-B6C2-98DA8FE174D2}" destId="{8F384678-CD48-436B-A181-8E5ABDE942CC}" srcOrd="1" destOrd="0" presId="urn:microsoft.com/office/officeart/2005/8/layout/hList9"/>
    <dgm:cxn modelId="{F6B920DB-AA78-4703-AC5C-0272F2B9836B}" srcId="{3D76500A-3FC2-4D26-8739-D8825D7729AD}" destId="{BF4B51FE-EEA1-451E-941F-D8345E5343E8}" srcOrd="0" destOrd="0" parTransId="{E9BB260A-A5EC-4D42-8F18-E7E762CFB6B1}" sibTransId="{FF25E166-3176-4432-A50F-228514DE2C0B}"/>
    <dgm:cxn modelId="{C23750EF-9286-46CD-8DB9-5B38809B2D3B}" srcId="{A7712F7A-5F82-4844-B330-B0CC91C09722}" destId="{DA928786-459C-4005-B0D4-F42C95C79B1A}" srcOrd="0" destOrd="0" parTransId="{3135E7CD-13A4-461F-AA32-7E6B75E5FF0F}" sibTransId="{5D06C155-BF42-4968-8133-EF7BDAFAFA48}"/>
    <dgm:cxn modelId="{77C942F3-7E03-488D-9FE6-677245D47558}" srcId="{3D76500A-3FC2-4D26-8739-D8825D7729AD}" destId="{EBF2BE6E-6C79-4437-AB20-E41BFA0D1913}" srcOrd="1" destOrd="0" parTransId="{CA7B9031-5C66-45C6-9A3F-C23F6411C9A3}" sibTransId="{1C82DC70-2FF7-4BD7-AE7A-AE2A012A55A7}"/>
    <dgm:cxn modelId="{9C4696F9-C934-4A88-9336-C0C0F12B6B25}" type="presOf" srcId="{DA928786-459C-4005-B0D4-F42C95C79B1A}" destId="{0E0B1862-7CDD-4C09-A184-B6866C3FDE2A}" srcOrd="0" destOrd="0" presId="urn:microsoft.com/office/officeart/2005/8/layout/hList9"/>
    <dgm:cxn modelId="{E5BF0EFF-86CB-404C-9D52-FACB6A599573}" type="presOf" srcId="{DA928786-459C-4005-B0D4-F42C95C79B1A}" destId="{31C934CD-DE56-4C15-ABAC-F0043E60F6FA}" srcOrd="1" destOrd="0" presId="urn:microsoft.com/office/officeart/2005/8/layout/hList9"/>
    <dgm:cxn modelId="{3E0B0B4A-9BD0-4B75-A74E-66AC277F9845}" type="presParOf" srcId="{2B432CD0-E7B3-43CA-B968-48BFCDE1A1EF}" destId="{B781EC0F-726B-49C6-AED4-D1C62733F24C}" srcOrd="0" destOrd="0" presId="urn:microsoft.com/office/officeart/2005/8/layout/hList9"/>
    <dgm:cxn modelId="{E79EDE57-509E-4488-8560-6FFF69F4DFA3}" type="presParOf" srcId="{2B432CD0-E7B3-43CA-B968-48BFCDE1A1EF}" destId="{6EE2BE67-9FFB-4318-B10C-5C9FC9BF3106}" srcOrd="1" destOrd="0" presId="urn:microsoft.com/office/officeart/2005/8/layout/hList9"/>
    <dgm:cxn modelId="{E3E5DCC1-6702-4BC6-AE48-E5FAAF56ADAD}" type="presParOf" srcId="{6EE2BE67-9FFB-4318-B10C-5C9FC9BF3106}" destId="{4E1D1B6D-D94A-4A75-8120-C67A93A20378}" srcOrd="0" destOrd="0" presId="urn:microsoft.com/office/officeart/2005/8/layout/hList9"/>
    <dgm:cxn modelId="{7F12F513-EEBD-4500-86B1-29171433C56C}" type="presParOf" srcId="{6EE2BE67-9FFB-4318-B10C-5C9FC9BF3106}" destId="{6E6D4BE7-B5A1-4E7C-8AC3-F9E644CB3620}" srcOrd="1" destOrd="0" presId="urn:microsoft.com/office/officeart/2005/8/layout/hList9"/>
    <dgm:cxn modelId="{115DC013-4804-4589-A17C-ABE8F2332F99}" type="presParOf" srcId="{6E6D4BE7-B5A1-4E7C-8AC3-F9E644CB3620}" destId="{9DA179EB-ACFF-4548-92F9-8BE2F9D800B9}" srcOrd="0" destOrd="0" presId="urn:microsoft.com/office/officeart/2005/8/layout/hList9"/>
    <dgm:cxn modelId="{05536AC8-9986-48B2-8CDE-5D1645D4B6A7}" type="presParOf" srcId="{6E6D4BE7-B5A1-4E7C-8AC3-F9E644CB3620}" destId="{8F384678-CD48-436B-A181-8E5ABDE942CC}" srcOrd="1" destOrd="0" presId="urn:microsoft.com/office/officeart/2005/8/layout/hList9"/>
    <dgm:cxn modelId="{41CF4AEA-90C3-4176-83B2-33E427BD2197}" type="presParOf" srcId="{2B432CD0-E7B3-43CA-B968-48BFCDE1A1EF}" destId="{7C441740-3FDC-4B59-AABD-BF8910FAFD71}" srcOrd="2" destOrd="0" presId="urn:microsoft.com/office/officeart/2005/8/layout/hList9"/>
    <dgm:cxn modelId="{949607B0-2CFE-42BF-A10D-4F10B7FBF93A}" type="presParOf" srcId="{2B432CD0-E7B3-43CA-B968-48BFCDE1A1EF}" destId="{E2720A2F-60A9-4378-8B36-0C8B51FCD57D}" srcOrd="3" destOrd="0" presId="urn:microsoft.com/office/officeart/2005/8/layout/hList9"/>
    <dgm:cxn modelId="{3556D9B8-B6EF-4BFB-8504-E3B4296DF188}" type="presParOf" srcId="{2B432CD0-E7B3-43CA-B968-48BFCDE1A1EF}" destId="{52547F53-81F5-47F7-95A1-C4C930F875CC}" srcOrd="4" destOrd="0" presId="urn:microsoft.com/office/officeart/2005/8/layout/hList9"/>
    <dgm:cxn modelId="{72467441-1191-438D-B98A-7B266EA86A3F}" type="presParOf" srcId="{2B432CD0-E7B3-43CA-B968-48BFCDE1A1EF}" destId="{770ECBC3-7A5C-425C-A3C1-5ECC3516DCA7}" srcOrd="5" destOrd="0" presId="urn:microsoft.com/office/officeart/2005/8/layout/hList9"/>
    <dgm:cxn modelId="{E7DB85D7-EC75-439C-B9AC-B2A0679EFE6C}" type="presParOf" srcId="{2B432CD0-E7B3-43CA-B968-48BFCDE1A1EF}" destId="{4C58FF7E-062C-4D15-BC7A-904B80299045}" srcOrd="6" destOrd="0" presId="urn:microsoft.com/office/officeart/2005/8/layout/hList9"/>
    <dgm:cxn modelId="{83C7A500-A8E2-476F-AC8F-8D6ED465FB55}" type="presParOf" srcId="{4C58FF7E-062C-4D15-BC7A-904B80299045}" destId="{EC3B0944-02A8-4D8A-BC0C-3CB2BAB90C89}" srcOrd="0" destOrd="0" presId="urn:microsoft.com/office/officeart/2005/8/layout/hList9"/>
    <dgm:cxn modelId="{D11DF612-B383-4692-95DD-0FD3FBAA894A}" type="presParOf" srcId="{4C58FF7E-062C-4D15-BC7A-904B80299045}" destId="{AAA9FB56-5045-4519-8D74-EBDDE6EB5C4E}" srcOrd="1" destOrd="0" presId="urn:microsoft.com/office/officeart/2005/8/layout/hList9"/>
    <dgm:cxn modelId="{008388EB-680D-4DB3-A4BF-EEC848F9C190}" type="presParOf" srcId="{AAA9FB56-5045-4519-8D74-EBDDE6EB5C4E}" destId="{C514C10F-3B63-4280-9E17-4F13F42EC8FA}" srcOrd="0" destOrd="0" presId="urn:microsoft.com/office/officeart/2005/8/layout/hList9"/>
    <dgm:cxn modelId="{4430854C-EFB6-4D17-B3A4-94E714D2F173}" type="presParOf" srcId="{AAA9FB56-5045-4519-8D74-EBDDE6EB5C4E}" destId="{77D6E99B-86F2-4B8F-A6A0-EF458781CFD2}" srcOrd="1" destOrd="0" presId="urn:microsoft.com/office/officeart/2005/8/layout/hList9"/>
    <dgm:cxn modelId="{4EB784FF-3133-4E75-A8B4-829C7CB584B0}" type="presParOf" srcId="{2B432CD0-E7B3-43CA-B968-48BFCDE1A1EF}" destId="{804794E6-302A-433D-B95D-18D4560D0A4E}" srcOrd="7" destOrd="0" presId="urn:microsoft.com/office/officeart/2005/8/layout/hList9"/>
    <dgm:cxn modelId="{365F9BB7-FD30-4A90-A9AB-6E32C6413072}" type="presParOf" srcId="{2B432CD0-E7B3-43CA-B968-48BFCDE1A1EF}" destId="{13C07A64-218D-4F9F-9489-D6BA0079ABB3}" srcOrd="8" destOrd="0" presId="urn:microsoft.com/office/officeart/2005/8/layout/hList9"/>
    <dgm:cxn modelId="{514620A3-5167-4805-B020-BC4CC09EA5C6}" type="presParOf" srcId="{2B432CD0-E7B3-43CA-B968-48BFCDE1A1EF}" destId="{0775F84C-A8B7-46A8-99AE-D4EE30D5E435}" srcOrd="9" destOrd="0" presId="urn:microsoft.com/office/officeart/2005/8/layout/hList9"/>
    <dgm:cxn modelId="{FA63258F-5D1A-4BAC-89F0-1264C2D85556}" type="presParOf" srcId="{2B432CD0-E7B3-43CA-B968-48BFCDE1A1EF}" destId="{E4277771-AAAD-40AD-AF34-79E69DF8B999}" srcOrd="10" destOrd="0" presId="urn:microsoft.com/office/officeart/2005/8/layout/hList9"/>
    <dgm:cxn modelId="{C396C325-DAB4-4E8D-A9C8-666C4B6C26EB}" type="presParOf" srcId="{2B432CD0-E7B3-43CA-B968-48BFCDE1A1EF}" destId="{C88F6FCD-3CF7-465E-A810-698991AF28C3}" srcOrd="11" destOrd="0" presId="urn:microsoft.com/office/officeart/2005/8/layout/hList9"/>
    <dgm:cxn modelId="{42242AE8-28B3-45BA-9205-641A7CF93064}" type="presParOf" srcId="{C88F6FCD-3CF7-465E-A810-698991AF28C3}" destId="{5393AF8C-CBCB-47B5-A50D-7F80A6EF8D21}" srcOrd="0" destOrd="0" presId="urn:microsoft.com/office/officeart/2005/8/layout/hList9"/>
    <dgm:cxn modelId="{9A0A1BDC-54B4-400F-892A-E16D2BB083F3}" type="presParOf" srcId="{C88F6FCD-3CF7-465E-A810-698991AF28C3}" destId="{C9409D0E-4E52-4AF8-A54F-7536F0A18604}" srcOrd="1" destOrd="0" presId="urn:microsoft.com/office/officeart/2005/8/layout/hList9"/>
    <dgm:cxn modelId="{80C544A4-583E-4DB1-B2F9-C3F23590F94A}" type="presParOf" srcId="{C9409D0E-4E52-4AF8-A54F-7536F0A18604}" destId="{E2E94B0E-64F8-4617-B6E8-94D2FAEF3B32}" srcOrd="0" destOrd="0" presId="urn:microsoft.com/office/officeart/2005/8/layout/hList9"/>
    <dgm:cxn modelId="{225ACCA0-64B2-4517-9C93-81DC652B2705}" type="presParOf" srcId="{C9409D0E-4E52-4AF8-A54F-7536F0A18604}" destId="{1125E33C-8EAD-4C0F-97E5-F16437D54663}" srcOrd="1" destOrd="0" presId="urn:microsoft.com/office/officeart/2005/8/layout/hList9"/>
    <dgm:cxn modelId="{73B0BCD2-0B55-4260-8BC1-507E5EBFE423}" type="presParOf" srcId="{2B432CD0-E7B3-43CA-B968-48BFCDE1A1EF}" destId="{697F8AB3-E3E8-4BD5-9A9F-7A995B5BEA09}" srcOrd="12" destOrd="0" presId="urn:microsoft.com/office/officeart/2005/8/layout/hList9"/>
    <dgm:cxn modelId="{BA6102E3-BB4A-4AD4-9842-E26C44F8DC78}" type="presParOf" srcId="{2B432CD0-E7B3-43CA-B968-48BFCDE1A1EF}" destId="{FFB25986-0895-4E98-B2D7-01DCF7B22EFE}" srcOrd="13" destOrd="0" presId="urn:microsoft.com/office/officeart/2005/8/layout/hList9"/>
    <dgm:cxn modelId="{E0EAB3F8-C418-4FDA-9BE6-9C4A033318B9}" type="presParOf" srcId="{2B432CD0-E7B3-43CA-B968-48BFCDE1A1EF}" destId="{49B48B94-E5EF-4AD8-96CE-61DDF60E1380}" srcOrd="14" destOrd="0" presId="urn:microsoft.com/office/officeart/2005/8/layout/hList9"/>
    <dgm:cxn modelId="{F39BCF02-B9A8-4C38-8C93-C5FE5031DE01}" type="presParOf" srcId="{2B432CD0-E7B3-43CA-B968-48BFCDE1A1EF}" destId="{5839C6D6-E94A-4E7B-9617-8AEB01AA9E87}" srcOrd="15" destOrd="0" presId="urn:microsoft.com/office/officeart/2005/8/layout/hList9"/>
    <dgm:cxn modelId="{378C6D68-F2D4-4160-B134-0649084B3DB5}" type="presParOf" srcId="{2B432CD0-E7B3-43CA-B968-48BFCDE1A1EF}" destId="{0BFBE112-7E8F-48A9-98DD-132804673D4C}" srcOrd="16" destOrd="0" presId="urn:microsoft.com/office/officeart/2005/8/layout/hList9"/>
    <dgm:cxn modelId="{C7B7C3F1-F59E-4473-B81E-4CA21626D578}" type="presParOf" srcId="{0BFBE112-7E8F-48A9-98DD-132804673D4C}" destId="{B797CFFD-2581-49FD-A15C-4CF9730CB340}" srcOrd="0" destOrd="0" presId="urn:microsoft.com/office/officeart/2005/8/layout/hList9"/>
    <dgm:cxn modelId="{E58867DC-983E-4274-B0B6-49465F01EB66}" type="presParOf" srcId="{0BFBE112-7E8F-48A9-98DD-132804673D4C}" destId="{38DC5C19-EDCA-45CD-BECE-01426C192EF2}" srcOrd="1" destOrd="0" presId="urn:microsoft.com/office/officeart/2005/8/layout/hList9"/>
    <dgm:cxn modelId="{C01A7BFA-2D76-417A-AFEB-BD7C68117CEF}" type="presParOf" srcId="{38DC5C19-EDCA-45CD-BECE-01426C192EF2}" destId="{0E0B1862-7CDD-4C09-A184-B6866C3FDE2A}" srcOrd="0" destOrd="0" presId="urn:microsoft.com/office/officeart/2005/8/layout/hList9"/>
    <dgm:cxn modelId="{D6C92ADC-5E4F-4237-A799-95129CECD79E}" type="presParOf" srcId="{38DC5C19-EDCA-45CD-BECE-01426C192EF2}" destId="{31C934CD-DE56-4C15-ABAC-F0043E60F6FA}" srcOrd="1" destOrd="0" presId="urn:microsoft.com/office/officeart/2005/8/layout/hList9"/>
    <dgm:cxn modelId="{BB951F95-AE3C-4EF4-94DE-9E9F3BC7C766}" type="presParOf" srcId="{2B432CD0-E7B3-43CA-B968-48BFCDE1A1EF}" destId="{3A159998-4160-4058-B669-A5851358B356}" srcOrd="17" destOrd="0" presId="urn:microsoft.com/office/officeart/2005/8/layout/hList9"/>
    <dgm:cxn modelId="{0FEF8807-BD5F-47A6-9BD6-C20C9BB4A798}" type="presParOf" srcId="{2B432CD0-E7B3-43CA-B968-48BFCDE1A1EF}" destId="{42635486-FE21-4515-9DFC-9D8820B9FA7B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AD35C1-B871-4204-848C-1C0BF949DB0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B5932060-B6AC-4E79-8186-09F922EBE99D}">
      <dgm:prSet phldrT="[文本]"/>
      <dgm:spPr/>
      <dgm:t>
        <a:bodyPr/>
        <a:lstStyle/>
        <a:p>
          <a:r>
            <a:rPr lang="en-US" altLang="zh-CN" dirty="0"/>
            <a:t>Core Server</a:t>
          </a:r>
          <a:endParaRPr lang="zh-CN" altLang="en-US" dirty="0"/>
        </a:p>
      </dgm:t>
    </dgm:pt>
    <dgm:pt modelId="{CFF3A385-7C06-446D-A0C7-FF01D0D86887}" type="parTrans" cxnId="{12C32221-44EC-4372-934A-407CB349C942}">
      <dgm:prSet/>
      <dgm:spPr/>
      <dgm:t>
        <a:bodyPr/>
        <a:lstStyle/>
        <a:p>
          <a:endParaRPr lang="zh-CN" altLang="en-US"/>
        </a:p>
      </dgm:t>
    </dgm:pt>
    <dgm:pt modelId="{0D85F823-69FB-474A-91B0-D24879CD3EBD}" type="sibTrans" cxnId="{12C32221-44EC-4372-934A-407CB349C942}">
      <dgm:prSet/>
      <dgm:spPr/>
      <dgm:t>
        <a:bodyPr/>
        <a:lstStyle/>
        <a:p>
          <a:endParaRPr lang="zh-CN" altLang="en-US"/>
        </a:p>
      </dgm:t>
    </dgm:pt>
    <dgm:pt modelId="{D26AE665-F051-4D88-8E29-686646F47775}">
      <dgm:prSet phldrT="[文本]" custT="1"/>
      <dgm:spPr/>
      <dgm:t>
        <a:bodyPr/>
        <a:lstStyle/>
        <a:p>
          <a:r>
            <a:rPr lang="en-US" altLang="zh-CN" sz="1000" dirty="0"/>
            <a:t>Web</a:t>
          </a:r>
          <a:r>
            <a:rPr lang="en-US" altLang="zh-CN" sz="600" dirty="0"/>
            <a:t> </a:t>
          </a:r>
          <a:r>
            <a:rPr lang="en-US" altLang="zh-CN" sz="1000" dirty="0"/>
            <a:t>Site Server</a:t>
          </a:r>
          <a:endParaRPr lang="zh-CN" altLang="en-US" sz="1000" dirty="0"/>
        </a:p>
      </dgm:t>
    </dgm:pt>
    <dgm:pt modelId="{59695FF6-60C1-4E9A-A805-A2BAD6114CBD}" type="parTrans" cxnId="{A4F0CC55-853A-4990-ADAC-77088C1F6AC8}">
      <dgm:prSet/>
      <dgm:spPr/>
      <dgm:t>
        <a:bodyPr/>
        <a:lstStyle/>
        <a:p>
          <a:endParaRPr lang="zh-CN" altLang="en-US"/>
        </a:p>
      </dgm:t>
    </dgm:pt>
    <dgm:pt modelId="{8E2F3B77-7632-43EA-BAF1-68ED1E45680B}" type="sibTrans" cxnId="{A4F0CC55-853A-4990-ADAC-77088C1F6AC8}">
      <dgm:prSet/>
      <dgm:spPr/>
      <dgm:t>
        <a:bodyPr/>
        <a:lstStyle/>
        <a:p>
          <a:endParaRPr lang="zh-CN" altLang="en-US"/>
        </a:p>
      </dgm:t>
    </dgm:pt>
    <dgm:pt modelId="{2F69D024-A6DE-4CD4-9738-649609B41533}">
      <dgm:prSet phldrT="[文本]" custT="1"/>
      <dgm:spPr/>
      <dgm:t>
        <a:bodyPr/>
        <a:lstStyle/>
        <a:p>
          <a:r>
            <a:rPr lang="en-US" altLang="zh-CN" sz="1000" dirty="0"/>
            <a:t>MongoDB</a:t>
          </a:r>
          <a:endParaRPr lang="zh-CN" altLang="en-US" sz="1000" dirty="0"/>
        </a:p>
      </dgm:t>
    </dgm:pt>
    <dgm:pt modelId="{0748B187-E7A5-4947-A5A5-9FFB4FCF0BEB}" type="parTrans" cxnId="{E6C2DD18-436C-41FF-BB5E-765541A62B2B}">
      <dgm:prSet/>
      <dgm:spPr/>
      <dgm:t>
        <a:bodyPr/>
        <a:lstStyle/>
        <a:p>
          <a:endParaRPr lang="zh-CN" altLang="en-US"/>
        </a:p>
      </dgm:t>
    </dgm:pt>
    <dgm:pt modelId="{73F98379-EBE8-42F7-98EC-F7F2F79C2CAA}" type="sibTrans" cxnId="{E6C2DD18-436C-41FF-BB5E-765541A62B2B}">
      <dgm:prSet/>
      <dgm:spPr/>
      <dgm:t>
        <a:bodyPr/>
        <a:lstStyle/>
        <a:p>
          <a:endParaRPr lang="zh-CN" altLang="en-US"/>
        </a:p>
      </dgm:t>
    </dgm:pt>
    <dgm:pt modelId="{D0FEBFEE-EAFE-4007-BF70-4298B5CA6DF7}" type="pres">
      <dgm:prSet presAssocID="{42AD35C1-B871-4204-848C-1C0BF949DB0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B12CE17-7295-48AF-914A-5CBAD7A8FA95}" type="pres">
      <dgm:prSet presAssocID="{B5932060-B6AC-4E79-8186-09F922EBE99D}" presName="gear1" presStyleLbl="node1" presStyleIdx="0" presStyleCnt="3">
        <dgm:presLayoutVars>
          <dgm:chMax val="1"/>
          <dgm:bulletEnabled val="1"/>
        </dgm:presLayoutVars>
      </dgm:prSet>
      <dgm:spPr/>
    </dgm:pt>
    <dgm:pt modelId="{A48B73A8-0D77-4B0A-87E1-E655425407F4}" type="pres">
      <dgm:prSet presAssocID="{B5932060-B6AC-4E79-8186-09F922EBE99D}" presName="gear1srcNode" presStyleLbl="node1" presStyleIdx="0" presStyleCnt="3"/>
      <dgm:spPr/>
    </dgm:pt>
    <dgm:pt modelId="{8260B869-9A37-4461-87E3-37FBA12B596A}" type="pres">
      <dgm:prSet presAssocID="{B5932060-B6AC-4E79-8186-09F922EBE99D}" presName="gear1dstNode" presStyleLbl="node1" presStyleIdx="0" presStyleCnt="3"/>
      <dgm:spPr/>
    </dgm:pt>
    <dgm:pt modelId="{25153D39-CB8A-4EA1-BBDA-711AEDDE51B1}" type="pres">
      <dgm:prSet presAssocID="{D26AE665-F051-4D88-8E29-686646F47775}" presName="gear2" presStyleLbl="node1" presStyleIdx="1" presStyleCnt="3" custScaleX="126513">
        <dgm:presLayoutVars>
          <dgm:chMax val="1"/>
          <dgm:bulletEnabled val="1"/>
        </dgm:presLayoutVars>
      </dgm:prSet>
      <dgm:spPr/>
    </dgm:pt>
    <dgm:pt modelId="{81BE8A3E-A7E5-4033-BD32-5B161A5A3575}" type="pres">
      <dgm:prSet presAssocID="{D26AE665-F051-4D88-8E29-686646F47775}" presName="gear2srcNode" presStyleLbl="node1" presStyleIdx="1" presStyleCnt="3"/>
      <dgm:spPr/>
    </dgm:pt>
    <dgm:pt modelId="{C35111BC-8382-45D7-8F26-DA3E29054FC0}" type="pres">
      <dgm:prSet presAssocID="{D26AE665-F051-4D88-8E29-686646F47775}" presName="gear2dstNode" presStyleLbl="node1" presStyleIdx="1" presStyleCnt="3"/>
      <dgm:spPr/>
    </dgm:pt>
    <dgm:pt modelId="{A37A2930-9E8A-4BE1-86A7-DE93B90677D6}" type="pres">
      <dgm:prSet presAssocID="{2F69D024-A6DE-4CD4-9738-649609B41533}" presName="gear3" presStyleLbl="node1" presStyleIdx="2" presStyleCnt="3"/>
      <dgm:spPr/>
    </dgm:pt>
    <dgm:pt modelId="{DEDAA3D6-704A-4523-A257-F18CDAE831D3}" type="pres">
      <dgm:prSet presAssocID="{2F69D024-A6DE-4CD4-9738-649609B4153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1AB1E84-E5F5-4A96-8A6A-5DBF82C549D2}" type="pres">
      <dgm:prSet presAssocID="{2F69D024-A6DE-4CD4-9738-649609B41533}" presName="gear3srcNode" presStyleLbl="node1" presStyleIdx="2" presStyleCnt="3"/>
      <dgm:spPr/>
    </dgm:pt>
    <dgm:pt modelId="{9F71EA82-8C5A-4CE2-B87C-400CA5D1FDE9}" type="pres">
      <dgm:prSet presAssocID="{2F69D024-A6DE-4CD4-9738-649609B41533}" presName="gear3dstNode" presStyleLbl="node1" presStyleIdx="2" presStyleCnt="3"/>
      <dgm:spPr/>
    </dgm:pt>
    <dgm:pt modelId="{B980AE50-D4D6-4F4B-BBAD-EF997C3B7955}" type="pres">
      <dgm:prSet presAssocID="{0D85F823-69FB-474A-91B0-D24879CD3EBD}" presName="connector1" presStyleLbl="sibTrans2D1" presStyleIdx="0" presStyleCnt="3"/>
      <dgm:spPr/>
    </dgm:pt>
    <dgm:pt modelId="{F4D8ABDE-7617-442A-94CB-B61D2D7F6BA3}" type="pres">
      <dgm:prSet presAssocID="{8E2F3B77-7632-43EA-BAF1-68ED1E45680B}" presName="connector2" presStyleLbl="sibTrans2D1" presStyleIdx="1" presStyleCnt="3"/>
      <dgm:spPr/>
    </dgm:pt>
    <dgm:pt modelId="{D01BE28F-9C42-44B5-9931-DD823AEF08CA}" type="pres">
      <dgm:prSet presAssocID="{73F98379-EBE8-42F7-98EC-F7F2F79C2CAA}" presName="connector3" presStyleLbl="sibTrans2D1" presStyleIdx="2" presStyleCnt="3"/>
      <dgm:spPr/>
    </dgm:pt>
  </dgm:ptLst>
  <dgm:cxnLst>
    <dgm:cxn modelId="{E6C2DD18-436C-41FF-BB5E-765541A62B2B}" srcId="{42AD35C1-B871-4204-848C-1C0BF949DB00}" destId="{2F69D024-A6DE-4CD4-9738-649609B41533}" srcOrd="2" destOrd="0" parTransId="{0748B187-E7A5-4947-A5A5-9FFB4FCF0BEB}" sibTransId="{73F98379-EBE8-42F7-98EC-F7F2F79C2CAA}"/>
    <dgm:cxn modelId="{12C32221-44EC-4372-934A-407CB349C942}" srcId="{42AD35C1-B871-4204-848C-1C0BF949DB00}" destId="{B5932060-B6AC-4E79-8186-09F922EBE99D}" srcOrd="0" destOrd="0" parTransId="{CFF3A385-7C06-446D-A0C7-FF01D0D86887}" sibTransId="{0D85F823-69FB-474A-91B0-D24879CD3EBD}"/>
    <dgm:cxn modelId="{64A78521-D86E-4403-B454-C60A245B04BB}" type="presOf" srcId="{42AD35C1-B871-4204-848C-1C0BF949DB00}" destId="{D0FEBFEE-EAFE-4007-BF70-4298B5CA6DF7}" srcOrd="0" destOrd="0" presId="urn:microsoft.com/office/officeart/2005/8/layout/gear1"/>
    <dgm:cxn modelId="{EAE20F34-8CD0-40DE-90D5-76F717DE52E1}" type="presOf" srcId="{8E2F3B77-7632-43EA-BAF1-68ED1E45680B}" destId="{F4D8ABDE-7617-442A-94CB-B61D2D7F6BA3}" srcOrd="0" destOrd="0" presId="urn:microsoft.com/office/officeart/2005/8/layout/gear1"/>
    <dgm:cxn modelId="{C723115E-E0FB-449B-B336-B30DC24C1C78}" type="presOf" srcId="{D26AE665-F051-4D88-8E29-686646F47775}" destId="{81BE8A3E-A7E5-4033-BD32-5B161A5A3575}" srcOrd="1" destOrd="0" presId="urn:microsoft.com/office/officeart/2005/8/layout/gear1"/>
    <dgm:cxn modelId="{4B761149-32C4-4D25-863F-727FB3C7F488}" type="presOf" srcId="{B5932060-B6AC-4E79-8186-09F922EBE99D}" destId="{8260B869-9A37-4461-87E3-37FBA12B596A}" srcOrd="2" destOrd="0" presId="urn:microsoft.com/office/officeart/2005/8/layout/gear1"/>
    <dgm:cxn modelId="{3237EA53-E1E7-42FD-88E7-5336A75B53B9}" type="presOf" srcId="{2F69D024-A6DE-4CD4-9738-649609B41533}" destId="{DEDAA3D6-704A-4523-A257-F18CDAE831D3}" srcOrd="1" destOrd="0" presId="urn:microsoft.com/office/officeart/2005/8/layout/gear1"/>
    <dgm:cxn modelId="{A4F0CC55-853A-4990-ADAC-77088C1F6AC8}" srcId="{42AD35C1-B871-4204-848C-1C0BF949DB00}" destId="{D26AE665-F051-4D88-8E29-686646F47775}" srcOrd="1" destOrd="0" parTransId="{59695FF6-60C1-4E9A-A805-A2BAD6114CBD}" sibTransId="{8E2F3B77-7632-43EA-BAF1-68ED1E45680B}"/>
    <dgm:cxn modelId="{0EA3A18A-66DC-4D0D-BB61-BC325617CBA5}" type="presOf" srcId="{2F69D024-A6DE-4CD4-9738-649609B41533}" destId="{41AB1E84-E5F5-4A96-8A6A-5DBF82C549D2}" srcOrd="2" destOrd="0" presId="urn:microsoft.com/office/officeart/2005/8/layout/gear1"/>
    <dgm:cxn modelId="{E9D5899A-8BA4-41C1-B511-F855D71662FD}" type="presOf" srcId="{2F69D024-A6DE-4CD4-9738-649609B41533}" destId="{A37A2930-9E8A-4BE1-86A7-DE93B90677D6}" srcOrd="0" destOrd="0" presId="urn:microsoft.com/office/officeart/2005/8/layout/gear1"/>
    <dgm:cxn modelId="{4259BFA5-E498-4ECE-8761-EB9E560F34C7}" type="presOf" srcId="{B5932060-B6AC-4E79-8186-09F922EBE99D}" destId="{A48B73A8-0D77-4B0A-87E1-E655425407F4}" srcOrd="1" destOrd="0" presId="urn:microsoft.com/office/officeart/2005/8/layout/gear1"/>
    <dgm:cxn modelId="{B8F176BC-A80D-44CD-BEE0-1A57A34F896C}" type="presOf" srcId="{D26AE665-F051-4D88-8E29-686646F47775}" destId="{C35111BC-8382-45D7-8F26-DA3E29054FC0}" srcOrd="2" destOrd="0" presId="urn:microsoft.com/office/officeart/2005/8/layout/gear1"/>
    <dgm:cxn modelId="{D6C05FD1-2693-4A72-A235-F84C463932E8}" type="presOf" srcId="{2F69D024-A6DE-4CD4-9738-649609B41533}" destId="{9F71EA82-8C5A-4CE2-B87C-400CA5D1FDE9}" srcOrd="3" destOrd="0" presId="urn:microsoft.com/office/officeart/2005/8/layout/gear1"/>
    <dgm:cxn modelId="{DF0FF3D4-4D26-47C8-A01B-90B0E8A5728E}" type="presOf" srcId="{73F98379-EBE8-42F7-98EC-F7F2F79C2CAA}" destId="{D01BE28F-9C42-44B5-9931-DD823AEF08CA}" srcOrd="0" destOrd="0" presId="urn:microsoft.com/office/officeart/2005/8/layout/gear1"/>
    <dgm:cxn modelId="{B5FDADE5-9F95-4FC5-84D8-4CA5290FBE03}" type="presOf" srcId="{B5932060-B6AC-4E79-8186-09F922EBE99D}" destId="{5B12CE17-7295-48AF-914A-5CBAD7A8FA95}" srcOrd="0" destOrd="0" presId="urn:microsoft.com/office/officeart/2005/8/layout/gear1"/>
    <dgm:cxn modelId="{76811AF7-8F7E-4AFE-95E1-78BABB0DCCA8}" type="presOf" srcId="{D26AE665-F051-4D88-8E29-686646F47775}" destId="{25153D39-CB8A-4EA1-BBDA-711AEDDE51B1}" srcOrd="0" destOrd="0" presId="urn:microsoft.com/office/officeart/2005/8/layout/gear1"/>
    <dgm:cxn modelId="{F86857F7-0D1E-4AC2-BB87-9A04E6046C71}" type="presOf" srcId="{0D85F823-69FB-474A-91B0-D24879CD3EBD}" destId="{B980AE50-D4D6-4F4B-BBAD-EF997C3B7955}" srcOrd="0" destOrd="0" presId="urn:microsoft.com/office/officeart/2005/8/layout/gear1"/>
    <dgm:cxn modelId="{D595F4E6-1697-409F-8756-4F3E2098B9D2}" type="presParOf" srcId="{D0FEBFEE-EAFE-4007-BF70-4298B5CA6DF7}" destId="{5B12CE17-7295-48AF-914A-5CBAD7A8FA95}" srcOrd="0" destOrd="0" presId="urn:microsoft.com/office/officeart/2005/8/layout/gear1"/>
    <dgm:cxn modelId="{66B48C75-F3F8-445F-BA95-701EAEDFEE4F}" type="presParOf" srcId="{D0FEBFEE-EAFE-4007-BF70-4298B5CA6DF7}" destId="{A48B73A8-0D77-4B0A-87E1-E655425407F4}" srcOrd="1" destOrd="0" presId="urn:microsoft.com/office/officeart/2005/8/layout/gear1"/>
    <dgm:cxn modelId="{E1551F53-81DF-4376-A84E-5C2CF54D61EA}" type="presParOf" srcId="{D0FEBFEE-EAFE-4007-BF70-4298B5CA6DF7}" destId="{8260B869-9A37-4461-87E3-37FBA12B596A}" srcOrd="2" destOrd="0" presId="urn:microsoft.com/office/officeart/2005/8/layout/gear1"/>
    <dgm:cxn modelId="{AC9606A7-BF3B-4B02-9C2C-335B71EEE439}" type="presParOf" srcId="{D0FEBFEE-EAFE-4007-BF70-4298B5CA6DF7}" destId="{25153D39-CB8A-4EA1-BBDA-711AEDDE51B1}" srcOrd="3" destOrd="0" presId="urn:microsoft.com/office/officeart/2005/8/layout/gear1"/>
    <dgm:cxn modelId="{62779D87-4046-4382-8CF1-DB823A9C89AD}" type="presParOf" srcId="{D0FEBFEE-EAFE-4007-BF70-4298B5CA6DF7}" destId="{81BE8A3E-A7E5-4033-BD32-5B161A5A3575}" srcOrd="4" destOrd="0" presId="urn:microsoft.com/office/officeart/2005/8/layout/gear1"/>
    <dgm:cxn modelId="{957739CE-0E44-420D-8775-35EBB69298C3}" type="presParOf" srcId="{D0FEBFEE-EAFE-4007-BF70-4298B5CA6DF7}" destId="{C35111BC-8382-45D7-8F26-DA3E29054FC0}" srcOrd="5" destOrd="0" presId="urn:microsoft.com/office/officeart/2005/8/layout/gear1"/>
    <dgm:cxn modelId="{4F31266B-19E1-4977-96F3-2525D05CC61E}" type="presParOf" srcId="{D0FEBFEE-EAFE-4007-BF70-4298B5CA6DF7}" destId="{A37A2930-9E8A-4BE1-86A7-DE93B90677D6}" srcOrd="6" destOrd="0" presId="urn:microsoft.com/office/officeart/2005/8/layout/gear1"/>
    <dgm:cxn modelId="{F9C5B7BD-D6EC-430C-98CB-84F8F3A49F23}" type="presParOf" srcId="{D0FEBFEE-EAFE-4007-BF70-4298B5CA6DF7}" destId="{DEDAA3D6-704A-4523-A257-F18CDAE831D3}" srcOrd="7" destOrd="0" presId="urn:microsoft.com/office/officeart/2005/8/layout/gear1"/>
    <dgm:cxn modelId="{47D96A55-CF38-4305-834C-7852B46819D1}" type="presParOf" srcId="{D0FEBFEE-EAFE-4007-BF70-4298B5CA6DF7}" destId="{41AB1E84-E5F5-4A96-8A6A-5DBF82C549D2}" srcOrd="8" destOrd="0" presId="urn:microsoft.com/office/officeart/2005/8/layout/gear1"/>
    <dgm:cxn modelId="{3AF9E5FB-AEC5-4D2F-8B2D-902BA66F16B5}" type="presParOf" srcId="{D0FEBFEE-EAFE-4007-BF70-4298B5CA6DF7}" destId="{9F71EA82-8C5A-4CE2-B87C-400CA5D1FDE9}" srcOrd="9" destOrd="0" presId="urn:microsoft.com/office/officeart/2005/8/layout/gear1"/>
    <dgm:cxn modelId="{343AFB53-2B3B-4C1E-A0D9-F0008E908CDD}" type="presParOf" srcId="{D0FEBFEE-EAFE-4007-BF70-4298B5CA6DF7}" destId="{B980AE50-D4D6-4F4B-BBAD-EF997C3B7955}" srcOrd="10" destOrd="0" presId="urn:microsoft.com/office/officeart/2005/8/layout/gear1"/>
    <dgm:cxn modelId="{64B8DC00-6645-42CE-8C4B-7635A5FC2B32}" type="presParOf" srcId="{D0FEBFEE-EAFE-4007-BF70-4298B5CA6DF7}" destId="{F4D8ABDE-7617-442A-94CB-B61D2D7F6BA3}" srcOrd="11" destOrd="0" presId="urn:microsoft.com/office/officeart/2005/8/layout/gear1"/>
    <dgm:cxn modelId="{2DF59942-5165-4836-B769-E370154C914E}" type="presParOf" srcId="{D0FEBFEE-EAFE-4007-BF70-4298B5CA6DF7}" destId="{D01BE28F-9C42-44B5-9931-DD823AEF08C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D83FC-D609-4AE1-A0AD-B3DBD94F375F}">
      <dsp:nvSpPr>
        <dsp:cNvPr id="0" name=""/>
        <dsp:cNvSpPr/>
      </dsp:nvSpPr>
      <dsp:spPr>
        <a:xfrm rot="5400000">
          <a:off x="375684" y="2267702"/>
          <a:ext cx="1131303" cy="18824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6A71B-0688-4F49-870D-410029439969}">
      <dsp:nvSpPr>
        <dsp:cNvPr id="0" name=""/>
        <dsp:cNvSpPr/>
      </dsp:nvSpPr>
      <dsp:spPr>
        <a:xfrm>
          <a:off x="186842" y="2830153"/>
          <a:ext cx="1699498" cy="148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自动发现网络内的设备及拓扑结构</a:t>
          </a:r>
        </a:p>
      </dsp:txBody>
      <dsp:txXfrm>
        <a:off x="186842" y="2830153"/>
        <a:ext cx="1699498" cy="1489710"/>
      </dsp:txXfrm>
    </dsp:sp>
    <dsp:sp modelId="{0D640A32-D2B8-483F-83E5-4A160380F896}">
      <dsp:nvSpPr>
        <dsp:cNvPr id="0" name=""/>
        <dsp:cNvSpPr/>
      </dsp:nvSpPr>
      <dsp:spPr>
        <a:xfrm>
          <a:off x="1565680" y="2129113"/>
          <a:ext cx="320660" cy="3206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917F1-C1DB-4CA3-943D-1E287D7D6587}">
      <dsp:nvSpPr>
        <dsp:cNvPr id="0" name=""/>
        <dsp:cNvSpPr/>
      </dsp:nvSpPr>
      <dsp:spPr>
        <a:xfrm rot="5400000">
          <a:off x="2456202" y="1752876"/>
          <a:ext cx="1131303" cy="18824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DACD3-5EFA-4292-AF17-50018CDFDE0D}">
      <dsp:nvSpPr>
        <dsp:cNvPr id="0" name=""/>
        <dsp:cNvSpPr/>
      </dsp:nvSpPr>
      <dsp:spPr>
        <a:xfrm>
          <a:off x="2267360" y="2315327"/>
          <a:ext cx="1699498" cy="148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实时监视设备运行状态、发现异常及时发出告警</a:t>
          </a:r>
        </a:p>
      </dsp:txBody>
      <dsp:txXfrm>
        <a:off x="2267360" y="2315327"/>
        <a:ext cx="1699498" cy="1489710"/>
      </dsp:txXfrm>
    </dsp:sp>
    <dsp:sp modelId="{119E5E4D-3D8D-4AF6-9D89-9C3FB0C0BCC6}">
      <dsp:nvSpPr>
        <dsp:cNvPr id="0" name=""/>
        <dsp:cNvSpPr/>
      </dsp:nvSpPr>
      <dsp:spPr>
        <a:xfrm>
          <a:off x="3646198" y="1614287"/>
          <a:ext cx="320660" cy="3206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69049-D3B7-49BA-BB0E-1A5DF02A0B2F}">
      <dsp:nvSpPr>
        <dsp:cNvPr id="0" name=""/>
        <dsp:cNvSpPr/>
      </dsp:nvSpPr>
      <dsp:spPr>
        <a:xfrm rot="5400000">
          <a:off x="4536721" y="1238049"/>
          <a:ext cx="1131303" cy="18824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7BDEF-B33E-4392-8078-D38E4749D462}">
      <dsp:nvSpPr>
        <dsp:cNvPr id="0" name=""/>
        <dsp:cNvSpPr/>
      </dsp:nvSpPr>
      <dsp:spPr>
        <a:xfrm>
          <a:off x="4347878" y="1800500"/>
          <a:ext cx="1699498" cy="148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/>
            <a:t>设备分组进行批量配置管理</a:t>
          </a:r>
          <a:endParaRPr lang="zh-CN" altLang="en-US" sz="2200" kern="1200" dirty="0"/>
        </a:p>
      </dsp:txBody>
      <dsp:txXfrm>
        <a:off x="4347878" y="1800500"/>
        <a:ext cx="1699498" cy="1489710"/>
      </dsp:txXfrm>
    </dsp:sp>
    <dsp:sp modelId="{EB3D34E2-1D2F-4156-8401-29073C97599B}">
      <dsp:nvSpPr>
        <dsp:cNvPr id="0" name=""/>
        <dsp:cNvSpPr/>
      </dsp:nvSpPr>
      <dsp:spPr>
        <a:xfrm>
          <a:off x="5726716" y="1099460"/>
          <a:ext cx="320660" cy="3206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1C619-0E1E-4591-B69B-AF6CE9FFFDB0}">
      <dsp:nvSpPr>
        <dsp:cNvPr id="0" name=""/>
        <dsp:cNvSpPr/>
      </dsp:nvSpPr>
      <dsp:spPr>
        <a:xfrm rot="5400000">
          <a:off x="6617239" y="723223"/>
          <a:ext cx="1131303" cy="18824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AF86D-2183-448D-A09B-7A809CD65432}">
      <dsp:nvSpPr>
        <dsp:cNvPr id="0" name=""/>
        <dsp:cNvSpPr/>
      </dsp:nvSpPr>
      <dsp:spPr>
        <a:xfrm>
          <a:off x="6428396" y="1285674"/>
          <a:ext cx="1699498" cy="148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00B050"/>
              </a:solidFill>
            </a:rPr>
            <a:t>（</a:t>
          </a:r>
          <a:r>
            <a:rPr lang="en-US" altLang="zh-CN" sz="1400" kern="1200" dirty="0">
              <a:solidFill>
                <a:srgbClr val="00B050"/>
              </a:solidFill>
            </a:rPr>
            <a:t>D-View 8 </a:t>
          </a:r>
          <a:r>
            <a:rPr lang="zh-CN" altLang="en-US" sz="1400" kern="1200" dirty="0">
              <a:solidFill>
                <a:srgbClr val="00B050"/>
              </a:solidFill>
            </a:rPr>
            <a:t>新增）</a:t>
          </a:r>
          <a:r>
            <a:rPr lang="zh-CN" altLang="en-US" sz="1800" kern="1200" dirty="0"/>
            <a:t>分析并报告网络设备的运行状态及资源利用情况</a:t>
          </a:r>
        </a:p>
      </dsp:txBody>
      <dsp:txXfrm>
        <a:off x="6428396" y="1285674"/>
        <a:ext cx="1699498" cy="1489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A92A3-D40B-4096-A4E5-974E5449C135}">
      <dsp:nvSpPr>
        <dsp:cNvPr id="0" name=""/>
        <dsp:cNvSpPr/>
      </dsp:nvSpPr>
      <dsp:spPr>
        <a:xfrm rot="16200000">
          <a:off x="104" y="199"/>
          <a:ext cx="1115598" cy="111843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Dview</a:t>
          </a:r>
          <a:r>
            <a:rPr lang="en-US" altLang="zh-CN" sz="1500" kern="1200" dirty="0"/>
            <a:t> 7</a:t>
          </a:r>
          <a:endParaRPr lang="zh-CN" altLang="en-US" sz="1500" kern="1200" dirty="0"/>
        </a:p>
      </dsp:txBody>
      <dsp:txXfrm rot="5400000">
        <a:off x="193918" y="280514"/>
        <a:ext cx="923202" cy="557799"/>
      </dsp:txXfrm>
    </dsp:sp>
    <dsp:sp modelId="{D1611D8E-CB6A-434F-8169-09EF7F97E2D0}">
      <dsp:nvSpPr>
        <dsp:cNvPr id="0" name=""/>
        <dsp:cNvSpPr/>
      </dsp:nvSpPr>
      <dsp:spPr>
        <a:xfrm rot="5400000">
          <a:off x="1718968" y="199"/>
          <a:ext cx="1115598" cy="111843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Dview</a:t>
          </a:r>
          <a:r>
            <a:rPr lang="en-US" altLang="zh-CN" sz="1500" kern="1200" dirty="0"/>
            <a:t> 8</a:t>
          </a:r>
          <a:endParaRPr lang="zh-CN" altLang="en-US" sz="1500" kern="1200" dirty="0"/>
        </a:p>
      </dsp:txBody>
      <dsp:txXfrm rot="-5400000">
        <a:off x="1717552" y="280516"/>
        <a:ext cx="923202" cy="557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9462D-EAE9-46CA-847D-79CD771BE14A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40CFEE-20D1-47CE-90B9-D1190C827571}">
      <dsp:nvSpPr>
        <dsp:cNvPr id="0" name=""/>
        <dsp:cNvSpPr/>
      </dsp:nvSpPr>
      <dsp:spPr>
        <a:xfrm>
          <a:off x="0" y="0"/>
          <a:ext cx="16256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支持跨平台</a:t>
          </a:r>
        </a:p>
      </dsp:txBody>
      <dsp:txXfrm>
        <a:off x="0" y="0"/>
        <a:ext cx="1625600" cy="1354666"/>
      </dsp:txXfrm>
    </dsp:sp>
    <dsp:sp modelId="{BFEDCBCD-6F9D-4B41-8BAF-95F3163C3CE8}">
      <dsp:nvSpPr>
        <dsp:cNvPr id="0" name=""/>
        <dsp:cNvSpPr/>
      </dsp:nvSpPr>
      <dsp:spPr>
        <a:xfrm>
          <a:off x="1747520" y="15924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MongoDB</a:t>
          </a:r>
          <a:r>
            <a:rPr lang="zh-CN" altLang="en-US" sz="1400" kern="1200" dirty="0"/>
            <a:t>本身支持多平台部署</a:t>
          </a:r>
        </a:p>
      </dsp:txBody>
      <dsp:txXfrm>
        <a:off x="1747520" y="15924"/>
        <a:ext cx="6380480" cy="318492"/>
      </dsp:txXfrm>
    </dsp:sp>
    <dsp:sp modelId="{139C2264-F745-4E58-8C60-E8A0FB44773F}">
      <dsp:nvSpPr>
        <dsp:cNvPr id="0" name=""/>
        <dsp:cNvSpPr/>
      </dsp:nvSpPr>
      <dsp:spPr>
        <a:xfrm>
          <a:off x="1625599" y="334416"/>
          <a:ext cx="6502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A4E66AC-B95C-4463-A356-044314847789}">
      <dsp:nvSpPr>
        <dsp:cNvPr id="0" name=""/>
        <dsp:cNvSpPr/>
      </dsp:nvSpPr>
      <dsp:spPr>
        <a:xfrm>
          <a:off x="1747520" y="350341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Core Server</a:t>
          </a:r>
          <a:r>
            <a:rPr lang="zh-CN" altLang="en-US" sz="1400" kern="1200" dirty="0"/>
            <a:t>支持多平台部署</a:t>
          </a:r>
        </a:p>
      </dsp:txBody>
      <dsp:txXfrm>
        <a:off x="1747520" y="350341"/>
        <a:ext cx="6380480" cy="318492"/>
      </dsp:txXfrm>
    </dsp:sp>
    <dsp:sp modelId="{BE68EC04-7BFC-4A47-BD82-EC62A4C0F04A}">
      <dsp:nvSpPr>
        <dsp:cNvPr id="0" name=""/>
        <dsp:cNvSpPr/>
      </dsp:nvSpPr>
      <dsp:spPr>
        <a:xfrm>
          <a:off x="1625599" y="668833"/>
          <a:ext cx="6502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64C18579-44D8-4A52-B413-B519CFAC7C44}">
      <dsp:nvSpPr>
        <dsp:cNvPr id="0" name=""/>
        <dsp:cNvSpPr/>
      </dsp:nvSpPr>
      <dsp:spPr>
        <a:xfrm>
          <a:off x="1747520" y="684758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Web Site Server</a:t>
          </a:r>
          <a:r>
            <a:rPr lang="zh-CN" altLang="en-US" sz="1400" kern="1200" dirty="0"/>
            <a:t>支持多平台部署</a:t>
          </a:r>
        </a:p>
      </dsp:txBody>
      <dsp:txXfrm>
        <a:off x="1747520" y="684758"/>
        <a:ext cx="6380480" cy="318492"/>
      </dsp:txXfrm>
    </dsp:sp>
    <dsp:sp modelId="{69379318-6ABD-4926-BC06-6C21ED506E74}">
      <dsp:nvSpPr>
        <dsp:cNvPr id="0" name=""/>
        <dsp:cNvSpPr/>
      </dsp:nvSpPr>
      <dsp:spPr>
        <a:xfrm>
          <a:off x="1625599" y="1003250"/>
          <a:ext cx="6502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41488C0-5664-443C-B8CF-966B0634D442}">
      <dsp:nvSpPr>
        <dsp:cNvPr id="0" name=""/>
        <dsp:cNvSpPr/>
      </dsp:nvSpPr>
      <dsp:spPr>
        <a:xfrm>
          <a:off x="1747520" y="1019175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Probe</a:t>
          </a:r>
          <a:r>
            <a:rPr lang="zh-CN" altLang="en-US" sz="1400" kern="1200" dirty="0"/>
            <a:t>支持多平台部署</a:t>
          </a:r>
        </a:p>
      </dsp:txBody>
      <dsp:txXfrm>
        <a:off x="1747520" y="1019175"/>
        <a:ext cx="6380480" cy="318492"/>
      </dsp:txXfrm>
    </dsp:sp>
    <dsp:sp modelId="{2653E07C-699E-4DAE-9AD2-CDD036AABF3D}">
      <dsp:nvSpPr>
        <dsp:cNvPr id="0" name=""/>
        <dsp:cNvSpPr/>
      </dsp:nvSpPr>
      <dsp:spPr>
        <a:xfrm>
          <a:off x="1625599" y="1337667"/>
          <a:ext cx="6502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055CB6B-17B2-477B-A8EF-90A699E0866B}">
      <dsp:nvSpPr>
        <dsp:cNvPr id="0" name=""/>
        <dsp:cNvSpPr/>
      </dsp:nvSpPr>
      <dsp:spPr>
        <a:xfrm>
          <a:off x="0" y="1354666"/>
          <a:ext cx="812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B63C91-B603-4693-993B-7D3D7490A91B}">
      <dsp:nvSpPr>
        <dsp:cNvPr id="0" name=""/>
        <dsp:cNvSpPr/>
      </dsp:nvSpPr>
      <dsp:spPr>
        <a:xfrm>
          <a:off x="0" y="1354666"/>
          <a:ext cx="16256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支持云应用</a:t>
          </a:r>
        </a:p>
      </dsp:txBody>
      <dsp:txXfrm>
        <a:off x="0" y="1354666"/>
        <a:ext cx="1625600" cy="1354666"/>
      </dsp:txXfrm>
    </dsp:sp>
    <dsp:sp modelId="{FF87252F-A50C-46FB-8C59-0E3D6BEA1EAE}">
      <dsp:nvSpPr>
        <dsp:cNvPr id="0" name=""/>
        <dsp:cNvSpPr/>
      </dsp:nvSpPr>
      <dsp:spPr>
        <a:xfrm>
          <a:off x="1747520" y="1375833"/>
          <a:ext cx="6380480" cy="42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Server</a:t>
          </a:r>
          <a:r>
            <a:rPr lang="zh-CN" altLang="en-US" sz="1400" kern="1200" dirty="0"/>
            <a:t>组件均可以部署到云端</a:t>
          </a:r>
        </a:p>
      </dsp:txBody>
      <dsp:txXfrm>
        <a:off x="1747520" y="1375833"/>
        <a:ext cx="6380480" cy="423333"/>
      </dsp:txXfrm>
    </dsp:sp>
    <dsp:sp modelId="{FFC5BFF5-C018-4B9B-8215-73EE429212BD}">
      <dsp:nvSpPr>
        <dsp:cNvPr id="0" name=""/>
        <dsp:cNvSpPr/>
      </dsp:nvSpPr>
      <dsp:spPr>
        <a:xfrm>
          <a:off x="1625599" y="1799166"/>
          <a:ext cx="6502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2A5F6AE-D89A-46F1-A988-2491F2F02924}">
      <dsp:nvSpPr>
        <dsp:cNvPr id="0" name=""/>
        <dsp:cNvSpPr/>
      </dsp:nvSpPr>
      <dsp:spPr>
        <a:xfrm>
          <a:off x="1747520" y="1820333"/>
          <a:ext cx="6380480" cy="42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支持多客户共享一套</a:t>
          </a:r>
          <a:r>
            <a:rPr lang="en-US" altLang="zh-CN" sz="1400" kern="1200" dirty="0"/>
            <a:t>Server</a:t>
          </a:r>
          <a:r>
            <a:rPr lang="zh-CN" altLang="en-US" sz="1400" kern="1200" dirty="0"/>
            <a:t>环境</a:t>
          </a:r>
        </a:p>
      </dsp:txBody>
      <dsp:txXfrm>
        <a:off x="1747520" y="1820333"/>
        <a:ext cx="6380480" cy="423333"/>
      </dsp:txXfrm>
    </dsp:sp>
    <dsp:sp modelId="{B7AB4DAB-D228-4677-A802-36A15AB6A660}">
      <dsp:nvSpPr>
        <dsp:cNvPr id="0" name=""/>
        <dsp:cNvSpPr/>
      </dsp:nvSpPr>
      <dsp:spPr>
        <a:xfrm>
          <a:off x="1625599" y="2243666"/>
          <a:ext cx="6502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B6461600-09C0-4A3B-9033-29316DFB4E0D}">
      <dsp:nvSpPr>
        <dsp:cNvPr id="0" name=""/>
        <dsp:cNvSpPr/>
      </dsp:nvSpPr>
      <dsp:spPr>
        <a:xfrm>
          <a:off x="1747520" y="2264833"/>
          <a:ext cx="6380480" cy="42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支持工程师管理多个客户</a:t>
          </a:r>
        </a:p>
      </dsp:txBody>
      <dsp:txXfrm>
        <a:off x="1747520" y="2264833"/>
        <a:ext cx="6380480" cy="423333"/>
      </dsp:txXfrm>
    </dsp:sp>
    <dsp:sp modelId="{ACE3274E-6398-4495-B520-C361D5005E97}">
      <dsp:nvSpPr>
        <dsp:cNvPr id="0" name=""/>
        <dsp:cNvSpPr/>
      </dsp:nvSpPr>
      <dsp:spPr>
        <a:xfrm>
          <a:off x="1625599" y="2688166"/>
          <a:ext cx="6502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A7E5C45-DC3B-40E1-9D35-6E593EB5AEC7}">
      <dsp:nvSpPr>
        <dsp:cNvPr id="0" name=""/>
        <dsp:cNvSpPr/>
      </dsp:nvSpPr>
      <dsp:spPr>
        <a:xfrm>
          <a:off x="0" y="2709333"/>
          <a:ext cx="812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38031B-5420-42AD-8F39-865B77FA3A08}">
      <dsp:nvSpPr>
        <dsp:cNvPr id="0" name=""/>
        <dsp:cNvSpPr/>
      </dsp:nvSpPr>
      <dsp:spPr>
        <a:xfrm>
          <a:off x="0" y="2709333"/>
          <a:ext cx="16256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性能扩展性</a:t>
          </a:r>
        </a:p>
      </dsp:txBody>
      <dsp:txXfrm>
        <a:off x="0" y="2709333"/>
        <a:ext cx="1625600" cy="1354666"/>
      </dsp:txXfrm>
    </dsp:sp>
    <dsp:sp modelId="{1864E459-A584-4256-8A10-3DBB9D9CA98A}">
      <dsp:nvSpPr>
        <dsp:cNvPr id="0" name=""/>
        <dsp:cNvSpPr/>
      </dsp:nvSpPr>
      <dsp:spPr>
        <a:xfrm>
          <a:off x="1747520" y="2725258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以数量换性能，当</a:t>
          </a:r>
          <a:r>
            <a:rPr lang="en-US" altLang="zh-CN" sz="1400" kern="1200" dirty="0"/>
            <a:t>Node</a:t>
          </a:r>
          <a:r>
            <a:rPr lang="zh-CN" altLang="en-US" sz="1400" kern="1200" dirty="0"/>
            <a:t>数增加时，增加</a:t>
          </a:r>
          <a:r>
            <a:rPr lang="en-US" altLang="zh-CN" sz="1400" kern="1200" dirty="0"/>
            <a:t>Core Server</a:t>
          </a:r>
          <a:r>
            <a:rPr lang="zh-CN" altLang="en-US" sz="1400" kern="1200" dirty="0"/>
            <a:t>来保持性能</a:t>
          </a:r>
        </a:p>
      </dsp:txBody>
      <dsp:txXfrm>
        <a:off x="1747520" y="2725258"/>
        <a:ext cx="6380480" cy="318492"/>
      </dsp:txXfrm>
    </dsp:sp>
    <dsp:sp modelId="{2C1416EB-27E2-4804-9083-79B19AFFC5A1}">
      <dsp:nvSpPr>
        <dsp:cNvPr id="0" name=""/>
        <dsp:cNvSpPr/>
      </dsp:nvSpPr>
      <dsp:spPr>
        <a:xfrm>
          <a:off x="1625599" y="3043750"/>
          <a:ext cx="6502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103CDD8-DECA-43A4-B12B-F814D0E497C2}">
      <dsp:nvSpPr>
        <dsp:cNvPr id="0" name=""/>
        <dsp:cNvSpPr/>
      </dsp:nvSpPr>
      <dsp:spPr>
        <a:xfrm>
          <a:off x="1747520" y="3059674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分离出独立的</a:t>
          </a:r>
          <a:r>
            <a:rPr lang="en-US" altLang="zh-CN" sz="1400" kern="1200" dirty="0"/>
            <a:t>Web Site Server</a:t>
          </a:r>
          <a:r>
            <a:rPr lang="zh-CN" altLang="en-US" sz="1400" kern="1200" dirty="0"/>
            <a:t>，工程师的管理界面不受</a:t>
          </a:r>
          <a:r>
            <a:rPr lang="en-US" altLang="zh-CN" sz="1400" kern="1200" dirty="0"/>
            <a:t>Node</a:t>
          </a:r>
          <a:r>
            <a:rPr lang="zh-CN" altLang="en-US" sz="1400" kern="1200" dirty="0"/>
            <a:t>数量的影响</a:t>
          </a:r>
        </a:p>
      </dsp:txBody>
      <dsp:txXfrm>
        <a:off x="1747520" y="3059674"/>
        <a:ext cx="6380480" cy="318492"/>
      </dsp:txXfrm>
    </dsp:sp>
    <dsp:sp modelId="{D420026E-97BA-4718-8321-598974A814E4}">
      <dsp:nvSpPr>
        <dsp:cNvPr id="0" name=""/>
        <dsp:cNvSpPr/>
      </dsp:nvSpPr>
      <dsp:spPr>
        <a:xfrm>
          <a:off x="1625599" y="3378167"/>
          <a:ext cx="6502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09511ED2-7534-4217-B7AA-806216B2D383}">
      <dsp:nvSpPr>
        <dsp:cNvPr id="0" name=""/>
        <dsp:cNvSpPr/>
      </dsp:nvSpPr>
      <dsp:spPr>
        <a:xfrm>
          <a:off x="1747520" y="3394091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限制单个</a:t>
          </a:r>
          <a:r>
            <a:rPr lang="en-US" altLang="zh-CN" sz="1400" kern="1200" dirty="0"/>
            <a:t>Probe</a:t>
          </a:r>
          <a:r>
            <a:rPr lang="zh-CN" altLang="en-US" sz="1400" kern="1200" dirty="0"/>
            <a:t>可管理的</a:t>
          </a:r>
          <a:r>
            <a:rPr lang="en-US" altLang="zh-CN" sz="1400" kern="1200" dirty="0"/>
            <a:t>Node</a:t>
          </a:r>
          <a:r>
            <a:rPr lang="zh-CN" altLang="en-US" sz="1400" kern="1200" dirty="0"/>
            <a:t>数量，以保证性能</a:t>
          </a:r>
        </a:p>
      </dsp:txBody>
      <dsp:txXfrm>
        <a:off x="1747520" y="3394091"/>
        <a:ext cx="6380480" cy="318492"/>
      </dsp:txXfrm>
    </dsp:sp>
    <dsp:sp modelId="{094E4B06-4584-458B-BE6E-DB9C8FB7DFAD}">
      <dsp:nvSpPr>
        <dsp:cNvPr id="0" name=""/>
        <dsp:cNvSpPr/>
      </dsp:nvSpPr>
      <dsp:spPr>
        <a:xfrm>
          <a:off x="1625599" y="3712583"/>
          <a:ext cx="6502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9F480918-CF11-4C36-9A7F-593913D105EE}">
      <dsp:nvSpPr>
        <dsp:cNvPr id="0" name=""/>
        <dsp:cNvSpPr/>
      </dsp:nvSpPr>
      <dsp:spPr>
        <a:xfrm>
          <a:off x="1747520" y="3728508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全部组件可安装在同一台</a:t>
          </a:r>
          <a:r>
            <a:rPr lang="en-US" altLang="zh-CN" sz="1400" kern="1200" dirty="0"/>
            <a:t>Server</a:t>
          </a:r>
          <a:r>
            <a:rPr lang="zh-CN" altLang="en-US" sz="1400" kern="1200" dirty="0"/>
            <a:t>上，节省小规模网络的客户成本</a:t>
          </a:r>
        </a:p>
      </dsp:txBody>
      <dsp:txXfrm>
        <a:off x="1747520" y="3728508"/>
        <a:ext cx="6380480" cy="318492"/>
      </dsp:txXfrm>
    </dsp:sp>
    <dsp:sp modelId="{890622A6-071D-4332-9010-17D847F5CF24}">
      <dsp:nvSpPr>
        <dsp:cNvPr id="0" name=""/>
        <dsp:cNvSpPr/>
      </dsp:nvSpPr>
      <dsp:spPr>
        <a:xfrm>
          <a:off x="1625599" y="4047000"/>
          <a:ext cx="6502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8301FEE-A43D-4FB0-8582-592776F99E35}">
      <dsp:nvSpPr>
        <dsp:cNvPr id="0" name=""/>
        <dsp:cNvSpPr/>
      </dsp:nvSpPr>
      <dsp:spPr>
        <a:xfrm>
          <a:off x="0" y="4064000"/>
          <a:ext cx="812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24B43D-9CEF-4C4A-9F3D-B3D010DBE9BB}">
      <dsp:nvSpPr>
        <dsp:cNvPr id="0" name=""/>
        <dsp:cNvSpPr/>
      </dsp:nvSpPr>
      <dsp:spPr>
        <a:xfrm>
          <a:off x="0" y="4064000"/>
          <a:ext cx="16256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轻</a:t>
          </a:r>
          <a:r>
            <a:rPr lang="en-US" altLang="zh-CN" sz="1400" kern="1200" dirty="0"/>
            <a:t>Probe</a:t>
          </a:r>
          <a:endParaRPr lang="zh-CN" altLang="en-US" sz="1400" kern="1200" dirty="0"/>
        </a:p>
      </dsp:txBody>
      <dsp:txXfrm>
        <a:off x="0" y="4064000"/>
        <a:ext cx="1625600" cy="1354666"/>
      </dsp:txXfrm>
    </dsp:sp>
    <dsp:sp modelId="{B7806E9C-C298-4C25-8821-F25BED4B2043}">
      <dsp:nvSpPr>
        <dsp:cNvPr id="0" name=""/>
        <dsp:cNvSpPr/>
      </dsp:nvSpPr>
      <dsp:spPr>
        <a:xfrm>
          <a:off x="1747520" y="4095485"/>
          <a:ext cx="6380480" cy="629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可以运行在</a:t>
          </a:r>
          <a:r>
            <a:rPr lang="en-US" altLang="zh-CN" sz="1400" kern="1200" dirty="0"/>
            <a:t>DSR</a:t>
          </a:r>
          <a:r>
            <a:rPr lang="zh-CN" altLang="en-US" sz="1400" kern="1200" dirty="0"/>
            <a:t>之类的网络设备中</a:t>
          </a:r>
        </a:p>
      </dsp:txBody>
      <dsp:txXfrm>
        <a:off x="1747520" y="4095485"/>
        <a:ext cx="6380480" cy="629708"/>
      </dsp:txXfrm>
    </dsp:sp>
    <dsp:sp modelId="{9C2FBCF9-8C93-40D8-91B1-ABBEE0B48975}">
      <dsp:nvSpPr>
        <dsp:cNvPr id="0" name=""/>
        <dsp:cNvSpPr/>
      </dsp:nvSpPr>
      <dsp:spPr>
        <a:xfrm>
          <a:off x="1625599" y="4725194"/>
          <a:ext cx="6502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00B90794-6C4C-4D5C-AA80-586AC2DFDA18}">
      <dsp:nvSpPr>
        <dsp:cNvPr id="0" name=""/>
        <dsp:cNvSpPr/>
      </dsp:nvSpPr>
      <dsp:spPr>
        <a:xfrm>
          <a:off x="1747520" y="4756679"/>
          <a:ext cx="6380480" cy="629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/>
        </a:p>
      </dsp:txBody>
      <dsp:txXfrm>
        <a:off x="1747520" y="4756679"/>
        <a:ext cx="6380480" cy="629708"/>
      </dsp:txXfrm>
    </dsp:sp>
    <dsp:sp modelId="{B8652B26-5B85-4283-851A-D9E03F509285}">
      <dsp:nvSpPr>
        <dsp:cNvPr id="0" name=""/>
        <dsp:cNvSpPr/>
      </dsp:nvSpPr>
      <dsp:spPr>
        <a:xfrm>
          <a:off x="1625599" y="5386387"/>
          <a:ext cx="6502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179EB-ACFF-4548-92F9-8BE2F9D800B9}">
      <dsp:nvSpPr>
        <dsp:cNvPr id="0" name=""/>
        <dsp:cNvSpPr/>
      </dsp:nvSpPr>
      <dsp:spPr>
        <a:xfrm>
          <a:off x="935969" y="867623"/>
          <a:ext cx="1743198" cy="11627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不</a:t>
          </a:r>
          <a:r>
            <a:rPr lang="zh-CN" altLang="en-US" sz="1100" kern="1200" dirty="0"/>
            <a:t>受个别设备</a:t>
          </a:r>
          <a:r>
            <a:rPr lang="en-US" altLang="zh-CN" sz="1100" kern="1200" dirty="0"/>
            <a:t>MIB</a:t>
          </a:r>
          <a:r>
            <a:rPr lang="zh-CN" altLang="en-US" sz="1100" kern="1200" dirty="0"/>
            <a:t>差异的影响，实现操作流程的一致性、</a:t>
          </a:r>
          <a:r>
            <a:rPr lang="en-US" altLang="zh-CN" sz="1100" kern="1200" dirty="0"/>
            <a:t>UI</a:t>
          </a:r>
          <a:r>
            <a:rPr lang="zh-CN" altLang="en-US" sz="1100" kern="1200" dirty="0"/>
            <a:t>结构的稳定性；新增未知类型的设备时，无需修改程序。</a:t>
          </a:r>
        </a:p>
      </dsp:txBody>
      <dsp:txXfrm>
        <a:off x="1214880" y="867623"/>
        <a:ext cx="1464287" cy="1162713"/>
      </dsp:txXfrm>
    </dsp:sp>
    <dsp:sp modelId="{E2720A2F-60A9-4378-8B36-0C8B51FCD57D}">
      <dsp:nvSpPr>
        <dsp:cNvPr id="0" name=""/>
        <dsp:cNvSpPr/>
      </dsp:nvSpPr>
      <dsp:spPr>
        <a:xfrm>
          <a:off x="6262" y="402770"/>
          <a:ext cx="1162132" cy="11621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以抽象设备（标准设备）为基准进行设计</a:t>
          </a:r>
        </a:p>
      </dsp:txBody>
      <dsp:txXfrm>
        <a:off x="176452" y="572960"/>
        <a:ext cx="821752" cy="821752"/>
      </dsp:txXfrm>
    </dsp:sp>
    <dsp:sp modelId="{C514C10F-3B63-4280-9E17-4F13F42EC8FA}">
      <dsp:nvSpPr>
        <dsp:cNvPr id="0" name=""/>
        <dsp:cNvSpPr/>
      </dsp:nvSpPr>
      <dsp:spPr>
        <a:xfrm>
          <a:off x="3841300" y="867623"/>
          <a:ext cx="1743198" cy="11627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增强与设备交付的灵活性。除了传统的</a:t>
          </a:r>
          <a:r>
            <a:rPr lang="en-US" altLang="zh-CN" sz="1100" kern="1200" dirty="0"/>
            <a:t>SNMP</a:t>
          </a:r>
          <a:r>
            <a:rPr lang="zh-CN" altLang="en-US" sz="1100" kern="1200" dirty="0"/>
            <a:t>、</a:t>
          </a:r>
          <a:r>
            <a:rPr lang="en-US" altLang="zh-CN" sz="1100" kern="1200" dirty="0"/>
            <a:t>CLI</a:t>
          </a:r>
          <a:r>
            <a:rPr lang="zh-CN" altLang="en-US" sz="1100" kern="1200" dirty="0"/>
            <a:t>，再增加其它管理协议时，只需要局部修改程序。</a:t>
          </a:r>
        </a:p>
      </dsp:txBody>
      <dsp:txXfrm>
        <a:off x="4120212" y="867623"/>
        <a:ext cx="1464287" cy="1162713"/>
      </dsp:txXfrm>
    </dsp:sp>
    <dsp:sp modelId="{13C07A64-218D-4F9F-9489-D6BA0079ABB3}">
      <dsp:nvSpPr>
        <dsp:cNvPr id="0" name=""/>
        <dsp:cNvSpPr/>
      </dsp:nvSpPr>
      <dsp:spPr>
        <a:xfrm>
          <a:off x="2911594" y="402770"/>
          <a:ext cx="1162132" cy="11621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实现可自定义的“抽象命令</a:t>
          </a:r>
          <a:r>
            <a:rPr lang="en-US" altLang="zh-CN" sz="1100" kern="1200" dirty="0"/>
            <a:t>-</a:t>
          </a:r>
          <a:r>
            <a:rPr lang="zh-CN" altLang="en-US" sz="1100" kern="1200" dirty="0"/>
            <a:t>真实命令”的映射机制</a:t>
          </a:r>
        </a:p>
      </dsp:txBody>
      <dsp:txXfrm>
        <a:off x="3081784" y="572960"/>
        <a:ext cx="821752" cy="821752"/>
      </dsp:txXfrm>
    </dsp:sp>
    <dsp:sp modelId="{E2E94B0E-64F8-4617-B6E8-94D2FAEF3B32}">
      <dsp:nvSpPr>
        <dsp:cNvPr id="0" name=""/>
        <dsp:cNvSpPr/>
      </dsp:nvSpPr>
      <dsp:spPr>
        <a:xfrm>
          <a:off x="6746631" y="867623"/>
          <a:ext cx="1743198" cy="11627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为“总部</a:t>
          </a:r>
          <a:r>
            <a:rPr lang="en-US" altLang="zh-CN" sz="1100" kern="1200" dirty="0"/>
            <a:t>-</a:t>
          </a:r>
          <a:r>
            <a:rPr lang="zh-CN" altLang="en-US" sz="1100" kern="1200" dirty="0"/>
            <a:t>多分部”、“服务商</a:t>
          </a:r>
          <a:r>
            <a:rPr lang="en-US" altLang="zh-CN" sz="1100" kern="1200" dirty="0"/>
            <a:t>-</a:t>
          </a:r>
          <a:r>
            <a:rPr lang="zh-CN" altLang="en-US" sz="1100" kern="1200" dirty="0"/>
            <a:t>多客户”这类应用需求提供低成本的解决方案。</a:t>
          </a:r>
        </a:p>
      </dsp:txBody>
      <dsp:txXfrm>
        <a:off x="7025543" y="867623"/>
        <a:ext cx="1464287" cy="1162713"/>
      </dsp:txXfrm>
    </dsp:sp>
    <dsp:sp modelId="{FFB25986-0895-4E98-B2D7-01DCF7B22EFE}">
      <dsp:nvSpPr>
        <dsp:cNvPr id="0" name=""/>
        <dsp:cNvSpPr/>
      </dsp:nvSpPr>
      <dsp:spPr>
        <a:xfrm>
          <a:off x="5816925" y="402770"/>
          <a:ext cx="1162132" cy="11621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实现多用户共用同一个平台</a:t>
          </a:r>
        </a:p>
      </dsp:txBody>
      <dsp:txXfrm>
        <a:off x="5987115" y="572960"/>
        <a:ext cx="821752" cy="821752"/>
      </dsp:txXfrm>
    </dsp:sp>
    <dsp:sp modelId="{0E0B1862-7CDD-4C09-A184-B6866C3FDE2A}">
      <dsp:nvSpPr>
        <dsp:cNvPr id="0" name=""/>
        <dsp:cNvSpPr/>
      </dsp:nvSpPr>
      <dsp:spPr>
        <a:xfrm>
          <a:off x="9651963" y="867623"/>
          <a:ext cx="1743198" cy="11627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强化一次性对一批设备进行配置的能力；增加</a:t>
          </a:r>
          <a:r>
            <a:rPr lang="en-US" altLang="zh-CN" sz="1100" kern="1200" dirty="0"/>
            <a:t>Report</a:t>
          </a:r>
          <a:r>
            <a:rPr lang="zh-CN" altLang="en-US" sz="1100" kern="1200" dirty="0"/>
            <a:t>功能模块。</a:t>
          </a:r>
        </a:p>
      </dsp:txBody>
      <dsp:txXfrm>
        <a:off x="9930874" y="867623"/>
        <a:ext cx="1464287" cy="1162713"/>
      </dsp:txXfrm>
    </dsp:sp>
    <dsp:sp modelId="{42635486-FE21-4515-9DFC-9D8820B9FA7B}">
      <dsp:nvSpPr>
        <dsp:cNvPr id="0" name=""/>
        <dsp:cNvSpPr/>
      </dsp:nvSpPr>
      <dsp:spPr>
        <a:xfrm>
          <a:off x="8722257" y="402770"/>
          <a:ext cx="1162132" cy="11621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功能增强</a:t>
          </a:r>
        </a:p>
      </dsp:txBody>
      <dsp:txXfrm>
        <a:off x="8892447" y="572960"/>
        <a:ext cx="821752" cy="8217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2CE17-7295-48AF-914A-5CBAD7A8FA95}">
      <dsp:nvSpPr>
        <dsp:cNvPr id="0" name=""/>
        <dsp:cNvSpPr/>
      </dsp:nvSpPr>
      <dsp:spPr>
        <a:xfrm>
          <a:off x="2866305" y="882625"/>
          <a:ext cx="1078764" cy="107876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Core Server</a:t>
          </a:r>
          <a:endParaRPr lang="zh-CN" altLang="en-US" sz="1600" kern="1200" dirty="0"/>
        </a:p>
      </dsp:txBody>
      <dsp:txXfrm>
        <a:off x="3083185" y="1135320"/>
        <a:ext cx="645004" cy="554507"/>
      </dsp:txXfrm>
    </dsp:sp>
    <dsp:sp modelId="{25153D39-CB8A-4EA1-BBDA-711AEDDE51B1}">
      <dsp:nvSpPr>
        <dsp:cNvPr id="0" name=""/>
        <dsp:cNvSpPr/>
      </dsp:nvSpPr>
      <dsp:spPr>
        <a:xfrm>
          <a:off x="2134656" y="627644"/>
          <a:ext cx="992565" cy="78455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Web</a:t>
          </a:r>
          <a:r>
            <a:rPr lang="en-US" altLang="zh-CN" sz="600" kern="1200" dirty="0"/>
            <a:t> </a:t>
          </a:r>
          <a:r>
            <a:rPr lang="en-US" altLang="zh-CN" sz="1000" kern="1200" dirty="0"/>
            <a:t>Site Server</a:t>
          </a:r>
          <a:endParaRPr lang="zh-CN" altLang="en-US" sz="1000" kern="1200" dirty="0"/>
        </a:p>
      </dsp:txBody>
      <dsp:txXfrm>
        <a:off x="2362407" y="826352"/>
        <a:ext cx="537063" cy="387140"/>
      </dsp:txXfrm>
    </dsp:sp>
    <dsp:sp modelId="{A37A2930-9E8A-4BE1-86A7-DE93B90677D6}">
      <dsp:nvSpPr>
        <dsp:cNvPr id="0" name=""/>
        <dsp:cNvSpPr/>
      </dsp:nvSpPr>
      <dsp:spPr>
        <a:xfrm rot="20700000">
          <a:off x="2678092" y="86381"/>
          <a:ext cx="768704" cy="76870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MongoDB</a:t>
          </a:r>
          <a:endParaRPr lang="zh-CN" altLang="en-US" sz="1000" kern="1200" dirty="0"/>
        </a:p>
      </dsp:txBody>
      <dsp:txXfrm rot="-20700000">
        <a:off x="2846691" y="254980"/>
        <a:ext cx="431505" cy="431505"/>
      </dsp:txXfrm>
    </dsp:sp>
    <dsp:sp modelId="{B980AE50-D4D6-4F4B-BBAD-EF997C3B7955}">
      <dsp:nvSpPr>
        <dsp:cNvPr id="0" name=""/>
        <dsp:cNvSpPr/>
      </dsp:nvSpPr>
      <dsp:spPr>
        <a:xfrm>
          <a:off x="2761004" y="732128"/>
          <a:ext cx="1380818" cy="1380818"/>
        </a:xfrm>
        <a:prstGeom prst="circularArrow">
          <a:avLst>
            <a:gd name="adj1" fmla="val 4688"/>
            <a:gd name="adj2" fmla="val 299029"/>
            <a:gd name="adj3" fmla="val 2418034"/>
            <a:gd name="adj4" fmla="val 1609172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8ABDE-7617-442A-94CB-B61D2D7F6BA3}">
      <dsp:nvSpPr>
        <dsp:cNvPr id="0" name=""/>
        <dsp:cNvSpPr/>
      </dsp:nvSpPr>
      <dsp:spPr>
        <a:xfrm>
          <a:off x="2099717" y="463634"/>
          <a:ext cx="1003250" cy="100325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BE28F-9C42-44B5-9931-DD823AEF08CA}">
      <dsp:nvSpPr>
        <dsp:cNvPr id="0" name=""/>
        <dsp:cNvSpPr/>
      </dsp:nvSpPr>
      <dsp:spPr>
        <a:xfrm>
          <a:off x="2500282" y="-72411"/>
          <a:ext cx="1081706" cy="10817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E3945-EE8D-41EA-8ADB-C2D256C8698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79BA3-35F3-49FE-80E3-A56469039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5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914400" y="2276873"/>
            <a:ext cx="103632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37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0"/>
            <a:ext cx="12192000" cy="1124744"/>
          </a:xfrm>
          <a:prstGeom prst="rect">
            <a:avLst/>
          </a:prstGeom>
          <a:solidFill>
            <a:srgbClr val="388E3C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07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3F51B5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TW" altLang="en-US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914400" y="1033464"/>
            <a:ext cx="10363200" cy="1362075"/>
          </a:xfr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0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C00000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TW" altLang="en-US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914400" y="1033464"/>
            <a:ext cx="10363200" cy="1362075"/>
          </a:xfr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396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388E3C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TW" altLang="en-US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914400" y="1033464"/>
            <a:ext cx="10363200" cy="1362075"/>
          </a:xfr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29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192000" cy="260648"/>
          </a:xfrm>
          <a:prstGeom prst="rect">
            <a:avLst/>
          </a:prstGeom>
          <a:solidFill>
            <a:srgbClr val="FFFFFF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192000" cy="260648"/>
          </a:xfrm>
          <a:prstGeom prst="rect">
            <a:avLst/>
          </a:prstGeom>
          <a:solidFill>
            <a:srgbClr val="FFFFFF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7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0"/>
            <a:ext cx="12192000" cy="1124744"/>
          </a:xfrm>
          <a:prstGeom prst="rect">
            <a:avLst/>
          </a:prstGeom>
          <a:solidFill>
            <a:srgbClr val="3F51B5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F51B5"/>
                </a:solidFill>
              </a:defRPr>
            </a:lvl1pPr>
            <a:lvl2pPr>
              <a:defRPr>
                <a:solidFill>
                  <a:srgbClr val="3F51B5"/>
                </a:solidFill>
              </a:defRPr>
            </a:lvl2pPr>
            <a:lvl3pPr>
              <a:defRPr>
                <a:solidFill>
                  <a:srgbClr val="3F51B5"/>
                </a:solidFill>
              </a:defRPr>
            </a:lvl3pPr>
            <a:lvl4pPr>
              <a:defRPr>
                <a:solidFill>
                  <a:srgbClr val="3F51B5"/>
                </a:solidFill>
              </a:defRPr>
            </a:lvl4pPr>
            <a:lvl5pPr>
              <a:defRPr>
                <a:solidFill>
                  <a:srgbClr val="3F51B5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0" y="0"/>
            <a:ext cx="12192000" cy="1124744"/>
          </a:xfrm>
          <a:prstGeom prst="rect">
            <a:avLst/>
          </a:prstGeom>
          <a:solidFill>
            <a:srgbClr val="3F51B5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761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0"/>
            <a:ext cx="12192000" cy="1124744"/>
          </a:xfrm>
          <a:prstGeom prst="rect">
            <a:avLst/>
          </a:prstGeom>
          <a:solidFill>
            <a:srgbClr val="C00000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0" y="0"/>
            <a:ext cx="12192000" cy="1124744"/>
          </a:xfrm>
          <a:prstGeom prst="rect">
            <a:avLst/>
          </a:prstGeom>
          <a:solidFill>
            <a:srgbClr val="C00000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923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0"/>
            <a:ext cx="12192000" cy="1124744"/>
          </a:xfrm>
          <a:prstGeom prst="rect">
            <a:avLst/>
          </a:prstGeom>
          <a:solidFill>
            <a:srgbClr val="C00000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0" y="0"/>
            <a:ext cx="12192000" cy="1124744"/>
          </a:xfrm>
          <a:prstGeom prst="rect">
            <a:avLst/>
          </a:prstGeom>
          <a:solidFill>
            <a:srgbClr val="388E3C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569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0527" y="2348880"/>
            <a:ext cx="12192000" cy="1728192"/>
          </a:xfrm>
          <a:prstGeom prst="rect">
            <a:avLst/>
          </a:prstGeom>
          <a:solidFill>
            <a:srgbClr val="3F51B5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3611" y="2492897"/>
            <a:ext cx="10363200" cy="1362075"/>
          </a:xfrm>
        </p:spPr>
        <p:txBody>
          <a:bodyPr anchor="ctr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0527" y="2348880"/>
            <a:ext cx="12192000" cy="1728192"/>
          </a:xfrm>
          <a:prstGeom prst="rect">
            <a:avLst/>
          </a:prstGeom>
          <a:solidFill>
            <a:srgbClr val="3F51B5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308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1336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0513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0"/>
            <a:ext cx="12192000" cy="1124744"/>
          </a:xfrm>
          <a:prstGeom prst="rect">
            <a:avLst/>
          </a:prstGeom>
          <a:solidFill>
            <a:srgbClr val="3F51B5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0"/>
            <a:ext cx="12192000" cy="1124744"/>
          </a:xfrm>
          <a:prstGeom prst="rect">
            <a:avLst/>
          </a:prstGeom>
          <a:solidFill>
            <a:srgbClr val="3F51B5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693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0"/>
            <a:ext cx="12192000" cy="1124744"/>
          </a:xfrm>
          <a:prstGeom prst="rect">
            <a:avLst/>
          </a:prstGeom>
          <a:solidFill>
            <a:srgbClr val="C00000"/>
          </a:solidFill>
          <a:ln w="12699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en-US" altLang="zh-TW" sz="4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17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3"/>
            <a:ext cx="10972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10972800" cy="485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-122767" y="633253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8503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CC00"/>
        </a:buClr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2.xml"/><Relationship Id="rId5" Type="http://schemas.openxmlformats.org/officeDocument/2006/relationships/image" Target="../media/image6.pn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err="1"/>
              <a:t>Dview</a:t>
            </a:r>
            <a:r>
              <a:rPr lang="en-US" altLang="zh-CN" sz="4800" dirty="0"/>
              <a:t> 7 </a:t>
            </a:r>
            <a:r>
              <a:rPr lang="zh-CN" altLang="en-US" sz="4800" dirty="0"/>
              <a:t>与</a:t>
            </a:r>
            <a:r>
              <a:rPr lang="en-US" altLang="zh-CN" sz="4800" dirty="0"/>
              <a:t> </a:t>
            </a:r>
            <a:r>
              <a:rPr lang="en-US" altLang="zh-CN" sz="4800" dirty="0" err="1"/>
              <a:t>Dview</a:t>
            </a:r>
            <a:r>
              <a:rPr lang="en-US" altLang="zh-CN" sz="4800" dirty="0"/>
              <a:t> 8</a:t>
            </a:r>
            <a:r>
              <a:rPr lang="zh-CN" altLang="en-US" sz="4800" dirty="0"/>
              <a:t>对比差异</a:t>
            </a:r>
            <a:endParaRPr lang="zh-TW" altLang="en-US" sz="48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22090" y="2788118"/>
            <a:ext cx="1152128" cy="1152128"/>
            <a:chOff x="428907" y="2800997"/>
            <a:chExt cx="1152128" cy="1152128"/>
          </a:xfrm>
        </p:grpSpPr>
        <p:sp>
          <p:nvSpPr>
            <p:cNvPr id="9" name="橢圓 8"/>
            <p:cNvSpPr/>
            <p:nvPr/>
          </p:nvSpPr>
          <p:spPr bwMode="auto">
            <a:xfrm>
              <a:off x="428907" y="2800997"/>
              <a:ext cx="1152128" cy="1152128"/>
            </a:xfrm>
            <a:prstGeom prst="ellipse">
              <a:avLst/>
            </a:prstGeom>
            <a:solidFill>
              <a:srgbClr val="F44336"/>
            </a:solidFill>
            <a:ln w="12699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sx="102000" sy="102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endParaRPr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91" y="2965281"/>
              <a:ext cx="823559" cy="823559"/>
            </a:xfrm>
            <a:prstGeom prst="rect">
              <a:avLst/>
            </a:prstGeom>
          </p:spPr>
        </p:pic>
      </p:grpSp>
      <p:grpSp>
        <p:nvGrpSpPr>
          <p:cNvPr id="16" name="群組 15"/>
          <p:cNvGrpSpPr/>
          <p:nvPr/>
        </p:nvGrpSpPr>
        <p:grpSpPr>
          <a:xfrm>
            <a:off x="2943020" y="3940246"/>
            <a:ext cx="7311708" cy="769441"/>
            <a:chOff x="3745700" y="3940246"/>
            <a:chExt cx="7311708" cy="769441"/>
          </a:xfrm>
        </p:grpSpPr>
        <p:sp>
          <p:nvSpPr>
            <p:cNvPr id="14" name="矩形 13"/>
            <p:cNvSpPr/>
            <p:nvPr/>
          </p:nvSpPr>
          <p:spPr>
            <a:xfrm>
              <a:off x="4973691" y="3940246"/>
              <a:ext cx="608371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b="1" dirty="0">
                  <a:solidFill>
                    <a:srgbClr val="3F51B5"/>
                  </a:solidFill>
                </a:rPr>
                <a:t>惠苗苗</a:t>
              </a:r>
              <a:r>
                <a:rPr lang="zh-TW" altLang="en-US" sz="4400" b="1" dirty="0">
                  <a:solidFill>
                    <a:srgbClr val="3F51B5"/>
                  </a:solidFill>
                </a:rPr>
                <a:t> </a:t>
              </a:r>
              <a:r>
                <a:rPr lang="en-US" altLang="zh-TW" sz="4400" b="1" dirty="0">
                  <a:solidFill>
                    <a:srgbClr val="3F51B5"/>
                  </a:solidFill>
                </a:rPr>
                <a:t>(</a:t>
              </a:r>
              <a:r>
                <a:rPr lang="en-US" altLang="zh-CN" sz="4400" b="1" dirty="0" err="1">
                  <a:solidFill>
                    <a:srgbClr val="3F51B5"/>
                  </a:solidFill>
                </a:rPr>
                <a:t>Miaomiao.Hui</a:t>
              </a:r>
              <a:r>
                <a:rPr lang="en-US" altLang="zh-TW" sz="4400" b="1" dirty="0">
                  <a:solidFill>
                    <a:srgbClr val="3F51B5"/>
                  </a:solidFill>
                </a:rPr>
                <a:t>)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745700" y="3940246"/>
              <a:ext cx="90601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4400" b="1" dirty="0">
                  <a:solidFill>
                    <a:srgbClr val="3F51B5"/>
                  </a:solidFill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6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Dview</a:t>
            </a:r>
            <a:r>
              <a:rPr lang="zh-CN" altLang="en-US" dirty="0"/>
              <a:t>的基本功能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60785057"/>
              </p:ext>
            </p:extLst>
          </p:nvPr>
        </p:nvGraphicFramePr>
        <p:xfrm>
          <a:off x="2032000" y="9849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92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 bwMode="auto">
          <a:xfrm>
            <a:off x="462858" y="2635865"/>
            <a:ext cx="3705225" cy="9121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Core Server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Dview</a:t>
            </a:r>
            <a:r>
              <a:rPr lang="en-US" altLang="zh-CN" dirty="0"/>
              <a:t> 7</a:t>
            </a:r>
            <a:r>
              <a:rPr lang="zh-CN" altLang="en-US" dirty="0"/>
              <a:t>与</a:t>
            </a:r>
            <a:r>
              <a:rPr lang="en-US" altLang="zh-CN" dirty="0" err="1"/>
              <a:t>Dview</a:t>
            </a:r>
            <a:r>
              <a:rPr lang="en-US" altLang="zh-CN" dirty="0"/>
              <a:t> 8</a:t>
            </a:r>
            <a:r>
              <a:rPr lang="zh-CN" altLang="en-US" dirty="0"/>
              <a:t>的体系结构对比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813284" y="3913238"/>
            <a:ext cx="2686350" cy="1894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NAT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4" name="流程图: 磁盘 3"/>
          <p:cNvSpPr/>
          <p:nvPr/>
        </p:nvSpPr>
        <p:spPr bwMode="auto">
          <a:xfrm>
            <a:off x="1694066" y="1547299"/>
            <a:ext cx="1231159" cy="698538"/>
          </a:xfrm>
          <a:prstGeom prst="flowChartMagneticDis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数据库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（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MongoDB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5" name="流程图: 可选过程 4"/>
          <p:cNvSpPr/>
          <p:nvPr/>
        </p:nvSpPr>
        <p:spPr bwMode="auto">
          <a:xfrm>
            <a:off x="2690235" y="2756271"/>
            <a:ext cx="1172505" cy="333133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Core API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6" name="流程图: 可选过程 5"/>
          <p:cNvSpPr/>
          <p:nvPr/>
        </p:nvSpPr>
        <p:spPr bwMode="auto">
          <a:xfrm>
            <a:off x="562255" y="3063090"/>
            <a:ext cx="1366203" cy="336703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Web Site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7" name="流程图: 可选过程 6"/>
          <p:cNvSpPr/>
          <p:nvPr/>
        </p:nvSpPr>
        <p:spPr bwMode="auto">
          <a:xfrm>
            <a:off x="3108932" y="4079142"/>
            <a:ext cx="1225029" cy="257713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Probe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63230" y="4113787"/>
            <a:ext cx="1069749" cy="1068110"/>
            <a:chOff x="760068" y="4711102"/>
            <a:chExt cx="1069749" cy="1068110"/>
          </a:xfrm>
        </p:grpSpPr>
        <p:pic>
          <p:nvPicPr>
            <p:cNvPr id="17" name="Picture 9" descr="monitor, scree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068" y="4711102"/>
              <a:ext cx="1069749" cy="967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760" y="4782790"/>
              <a:ext cx="934853" cy="545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1013904" y="5502213"/>
              <a:ext cx="728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User</a:t>
              </a:r>
              <a:endParaRPr lang="zh-CN" altLang="en-US" sz="12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900562" y="4593695"/>
            <a:ext cx="1390702" cy="1144428"/>
            <a:chOff x="6654645" y="5402875"/>
            <a:chExt cx="1390702" cy="1144428"/>
          </a:xfrm>
        </p:grpSpPr>
        <p:grpSp>
          <p:nvGrpSpPr>
            <p:cNvPr id="8" name="群組 19"/>
            <p:cNvGrpSpPr/>
            <p:nvPr/>
          </p:nvGrpSpPr>
          <p:grpSpPr>
            <a:xfrm>
              <a:off x="6654645" y="5402875"/>
              <a:ext cx="1390702" cy="755514"/>
              <a:chOff x="5295972" y="3538358"/>
              <a:chExt cx="2553163" cy="1387034"/>
            </a:xfrm>
          </p:grpSpPr>
          <p:sp>
            <p:nvSpPr>
              <p:cNvPr id="9" name="橢圓 20"/>
              <p:cNvSpPr/>
              <p:nvPr/>
            </p:nvSpPr>
            <p:spPr>
              <a:xfrm rot="16200000">
                <a:off x="5879037" y="2955293"/>
                <a:ext cx="1387034" cy="2553163"/>
              </a:xfrm>
              <a:prstGeom prst="ellipse">
                <a:avLst/>
              </a:prstGeom>
              <a:solidFill>
                <a:srgbClr val="00B05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" name="群組 21"/>
              <p:cNvGrpSpPr/>
              <p:nvPr/>
            </p:nvGrpSpPr>
            <p:grpSpPr>
              <a:xfrm>
                <a:off x="5441483" y="3619846"/>
                <a:ext cx="2046919" cy="1119521"/>
                <a:chOff x="5484924" y="3637908"/>
                <a:chExt cx="2046919" cy="1119521"/>
              </a:xfrm>
            </p:grpSpPr>
            <p:pic>
              <p:nvPicPr>
                <p:cNvPr id="11" name="Picture 7" descr="D:\Tools\Dlink\D-Link Icon Library\Router\Wireless Controll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21" t="10464" r="5611" b="15506"/>
                <a:stretch>
                  <a:fillRect/>
                </a:stretch>
              </p:blipFill>
              <p:spPr bwMode="auto">
                <a:xfrm>
                  <a:off x="6227534" y="3786973"/>
                  <a:ext cx="533698" cy="412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" name="Picture 4" descr="D:\Tools\Dlink\D-Link Icon Library\Router\Access Point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97" r="7576" b="11966"/>
                <a:stretch>
                  <a:fillRect/>
                </a:stretch>
              </p:blipFill>
              <p:spPr bwMode="auto">
                <a:xfrm>
                  <a:off x="5484924" y="4150108"/>
                  <a:ext cx="619227" cy="588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" name="Picture 7" descr="D:\Tools\Dlink\D-Link Icon Library\Router\Wireless Controll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21" t="10464" r="5611" b="15506"/>
                <a:stretch>
                  <a:fillRect/>
                </a:stretch>
              </p:blipFill>
              <p:spPr bwMode="auto">
                <a:xfrm>
                  <a:off x="5511863" y="3800986"/>
                  <a:ext cx="533698" cy="412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" name="Picture 4" descr="D:\Tools\Dlink\D-Link Icon Library\Router\Access Point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97" r="7576" b="11966"/>
                <a:stretch>
                  <a:fillRect/>
                </a:stretch>
              </p:blipFill>
              <p:spPr bwMode="auto">
                <a:xfrm>
                  <a:off x="6912616" y="3637908"/>
                  <a:ext cx="619227" cy="588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" name="Picture 7" descr="D:\Tools\Dlink\D-Link Icon Library\Router\Wireless Controll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21" t="10464" r="5611" b="15506"/>
                <a:stretch>
                  <a:fillRect/>
                </a:stretch>
              </p:blipFill>
              <p:spPr bwMode="auto">
                <a:xfrm>
                  <a:off x="6227534" y="4318215"/>
                  <a:ext cx="533698" cy="412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" name="Picture 4" descr="D:\Tools\Dlink\D-Link Icon Library\Router\Access Point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97" r="7576" b="11966"/>
                <a:stretch>
                  <a:fillRect/>
                </a:stretch>
              </p:blipFill>
              <p:spPr bwMode="auto">
                <a:xfrm>
                  <a:off x="6912616" y="4169150"/>
                  <a:ext cx="619227" cy="588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0" name="文本框 19"/>
            <p:cNvSpPr txBox="1"/>
            <p:nvPr/>
          </p:nvSpPr>
          <p:spPr>
            <a:xfrm>
              <a:off x="6855832" y="6177971"/>
              <a:ext cx="98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" name="直接箭头连接符 20"/>
          <p:cNvCxnSpPr>
            <a:stCxn id="7" idx="2"/>
            <a:endCxn id="9" idx="4"/>
          </p:cNvCxnSpPr>
          <p:nvPr/>
        </p:nvCxnSpPr>
        <p:spPr bwMode="auto">
          <a:xfrm flipH="1">
            <a:off x="3291264" y="4336855"/>
            <a:ext cx="430183" cy="63459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3203986" y="4455196"/>
            <a:ext cx="977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SNMP/CLI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" name="直接箭头连接符 22"/>
          <p:cNvCxnSpPr>
            <a:stCxn id="7" idx="0"/>
            <a:endCxn id="5" idx="2"/>
          </p:cNvCxnSpPr>
          <p:nvPr/>
        </p:nvCxnSpPr>
        <p:spPr bwMode="auto">
          <a:xfrm flipH="1" flipV="1">
            <a:off x="3276488" y="3089404"/>
            <a:ext cx="444959" cy="98973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直接箭头连接符 23"/>
          <p:cNvCxnSpPr>
            <a:stCxn id="17" idx="0"/>
            <a:endCxn id="6" idx="2"/>
          </p:cNvCxnSpPr>
          <p:nvPr/>
        </p:nvCxnSpPr>
        <p:spPr bwMode="auto">
          <a:xfrm flipV="1">
            <a:off x="898105" y="3399793"/>
            <a:ext cx="347252" cy="71399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直接箭头连接符 24"/>
          <p:cNvCxnSpPr>
            <a:stCxn id="5" idx="0"/>
            <a:endCxn id="4" idx="3"/>
          </p:cNvCxnSpPr>
          <p:nvPr/>
        </p:nvCxnSpPr>
        <p:spPr bwMode="auto">
          <a:xfrm flipH="1" flipV="1">
            <a:off x="2309646" y="2245837"/>
            <a:ext cx="966842" cy="51043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accent3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3179991" y="3575383"/>
            <a:ext cx="1777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Http/Https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3799" y="3636239"/>
            <a:ext cx="989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Http/Https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49539" y="2274157"/>
            <a:ext cx="57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TCP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9057975" y="3913237"/>
            <a:ext cx="2686350" cy="21502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NAT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59" name="流程图: 磁盘 58"/>
          <p:cNvSpPr/>
          <p:nvPr/>
        </p:nvSpPr>
        <p:spPr bwMode="auto">
          <a:xfrm>
            <a:off x="8938757" y="1547299"/>
            <a:ext cx="1231159" cy="698538"/>
          </a:xfrm>
          <a:prstGeom prst="flowChartMagneticDis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数据库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（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MongoDB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60" name="流程图: 可选过程 59"/>
          <p:cNvSpPr/>
          <p:nvPr/>
        </p:nvSpPr>
        <p:spPr bwMode="auto">
          <a:xfrm>
            <a:off x="9934926" y="2756271"/>
            <a:ext cx="1172505" cy="333133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Core Server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61" name="流程图: 可选过程 60"/>
          <p:cNvSpPr/>
          <p:nvPr/>
        </p:nvSpPr>
        <p:spPr bwMode="auto">
          <a:xfrm>
            <a:off x="7885621" y="2756271"/>
            <a:ext cx="1366203" cy="336703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Web Site Server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sp>
        <p:nvSpPr>
          <p:cNvPr id="62" name="流程图: 可选过程 61"/>
          <p:cNvSpPr/>
          <p:nvPr/>
        </p:nvSpPr>
        <p:spPr bwMode="auto">
          <a:xfrm>
            <a:off x="10353623" y="4079142"/>
            <a:ext cx="1225029" cy="257713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Probe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654825" y="4165047"/>
            <a:ext cx="1069749" cy="1068110"/>
            <a:chOff x="760068" y="4711102"/>
            <a:chExt cx="1069749" cy="1068110"/>
          </a:xfrm>
        </p:grpSpPr>
        <p:pic>
          <p:nvPicPr>
            <p:cNvPr id="64" name="Picture 9" descr="monitor, scree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068" y="4711102"/>
              <a:ext cx="1069749" cy="967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760" y="4782790"/>
              <a:ext cx="934853" cy="545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文本框 65"/>
            <p:cNvSpPr txBox="1"/>
            <p:nvPr/>
          </p:nvSpPr>
          <p:spPr>
            <a:xfrm>
              <a:off x="1013904" y="5502213"/>
              <a:ext cx="728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User</a:t>
              </a:r>
              <a:endParaRPr lang="zh-CN" altLang="en-US" sz="12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373190" y="4839166"/>
            <a:ext cx="2141267" cy="1144428"/>
            <a:chOff x="5904081" y="5402875"/>
            <a:chExt cx="2141267" cy="1144428"/>
          </a:xfrm>
        </p:grpSpPr>
        <p:grpSp>
          <p:nvGrpSpPr>
            <p:cNvPr id="68" name="群組 19"/>
            <p:cNvGrpSpPr/>
            <p:nvPr/>
          </p:nvGrpSpPr>
          <p:grpSpPr>
            <a:xfrm>
              <a:off x="5904081" y="5402875"/>
              <a:ext cx="2141267" cy="755514"/>
              <a:chOff x="3918025" y="3538358"/>
              <a:chExt cx="3931110" cy="1387034"/>
            </a:xfrm>
          </p:grpSpPr>
          <p:sp>
            <p:nvSpPr>
              <p:cNvPr id="70" name="橢圓 20"/>
              <p:cNvSpPr/>
              <p:nvPr/>
            </p:nvSpPr>
            <p:spPr>
              <a:xfrm rot="16200000">
                <a:off x="5879037" y="2955293"/>
                <a:ext cx="1387034" cy="2553163"/>
              </a:xfrm>
              <a:prstGeom prst="ellipse">
                <a:avLst/>
              </a:prstGeom>
              <a:solidFill>
                <a:srgbClr val="00B05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1" name="群組 21"/>
              <p:cNvGrpSpPr/>
              <p:nvPr/>
            </p:nvGrpSpPr>
            <p:grpSpPr>
              <a:xfrm>
                <a:off x="3918025" y="3619846"/>
                <a:ext cx="3570377" cy="1119521"/>
                <a:chOff x="3961466" y="3637908"/>
                <a:chExt cx="3570377" cy="1119521"/>
              </a:xfrm>
            </p:grpSpPr>
            <p:pic>
              <p:nvPicPr>
                <p:cNvPr id="72" name="Picture 7" descr="D:\Tools\Dlink\D-Link Icon Library\Router\Wireless Controll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21" t="10464" r="5611" b="15506"/>
                <a:stretch>
                  <a:fillRect/>
                </a:stretch>
              </p:blipFill>
              <p:spPr bwMode="auto">
                <a:xfrm>
                  <a:off x="6227533" y="3786972"/>
                  <a:ext cx="533698" cy="412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3" name="Picture 4" descr="D:\Tools\Dlink\D-Link Icon Library\Router\Access Point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97" r="7576" b="11966"/>
                <a:stretch>
                  <a:fillRect/>
                </a:stretch>
              </p:blipFill>
              <p:spPr bwMode="auto">
                <a:xfrm>
                  <a:off x="5484924" y="4150108"/>
                  <a:ext cx="619227" cy="588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4" name="Picture 7" descr="D:\Tools\Dlink\D-Link Icon Library\Router\Wireless Controll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21" t="10464" r="5611" b="15506"/>
                <a:stretch>
                  <a:fillRect/>
                </a:stretch>
              </p:blipFill>
              <p:spPr bwMode="auto">
                <a:xfrm>
                  <a:off x="5511863" y="3800986"/>
                  <a:ext cx="533698" cy="412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5" name="Picture 4" descr="D:\Tools\Dlink\D-Link Icon Library\Router\Access Point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97" r="7576" b="11966"/>
                <a:stretch>
                  <a:fillRect/>
                </a:stretch>
              </p:blipFill>
              <p:spPr bwMode="auto">
                <a:xfrm>
                  <a:off x="6912616" y="3637908"/>
                  <a:ext cx="619227" cy="588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6" name="Picture 7" descr="D:\Tools\Dlink\D-Link Icon Library\Router\Wireless Controll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21" t="10464" r="5611" b="15506"/>
                <a:stretch>
                  <a:fillRect/>
                </a:stretch>
              </p:blipFill>
              <p:spPr bwMode="auto">
                <a:xfrm>
                  <a:off x="6227534" y="4318215"/>
                  <a:ext cx="533698" cy="412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7" name="Picture 4" descr="D:\Tools\Dlink\D-Link Icon Library\Router\Access Point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97" r="7576" b="11966"/>
                <a:stretch>
                  <a:fillRect/>
                </a:stretch>
              </p:blipFill>
              <p:spPr bwMode="auto">
                <a:xfrm>
                  <a:off x="6912616" y="4169150"/>
                  <a:ext cx="619227" cy="588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7" name="Picture 4" descr="D:\Tools\Dlink\D-Link Icon Library\Router\Access Point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97" r="7576" b="11966"/>
                <a:stretch>
                  <a:fillRect/>
                </a:stretch>
              </p:blipFill>
              <p:spPr bwMode="auto">
                <a:xfrm>
                  <a:off x="3961466" y="3851805"/>
                  <a:ext cx="619228" cy="588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69" name="文本框 68"/>
            <p:cNvSpPr txBox="1"/>
            <p:nvPr/>
          </p:nvSpPr>
          <p:spPr>
            <a:xfrm>
              <a:off x="6855832" y="6177971"/>
              <a:ext cx="98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8" name="直接箭头连接符 77"/>
          <p:cNvCxnSpPr>
            <a:cxnSpLocks/>
            <a:stCxn id="62" idx="2"/>
            <a:endCxn id="70" idx="6"/>
          </p:cNvCxnSpPr>
          <p:nvPr/>
        </p:nvCxnSpPr>
        <p:spPr bwMode="auto">
          <a:xfrm flipH="1">
            <a:off x="10819105" y="4336855"/>
            <a:ext cx="147033" cy="50231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9" name="文本框 78"/>
          <p:cNvSpPr txBox="1"/>
          <p:nvPr/>
        </p:nvSpPr>
        <p:spPr>
          <a:xfrm>
            <a:off x="10448677" y="4455196"/>
            <a:ext cx="977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SNMP/CLI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0" name="直接箭头连接符 79"/>
          <p:cNvCxnSpPr>
            <a:stCxn id="62" idx="0"/>
            <a:endCxn id="60" idx="2"/>
          </p:cNvCxnSpPr>
          <p:nvPr/>
        </p:nvCxnSpPr>
        <p:spPr bwMode="auto">
          <a:xfrm flipH="1" flipV="1">
            <a:off x="10521179" y="3089404"/>
            <a:ext cx="444959" cy="98973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1" name="直接箭头连接符 80"/>
          <p:cNvCxnSpPr>
            <a:stCxn id="64" idx="0"/>
            <a:endCxn id="61" idx="2"/>
          </p:cNvCxnSpPr>
          <p:nvPr/>
        </p:nvCxnSpPr>
        <p:spPr bwMode="auto">
          <a:xfrm flipV="1">
            <a:off x="8189700" y="3092974"/>
            <a:ext cx="379023" cy="1072073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2" name="直接箭头连接符 81"/>
          <p:cNvCxnSpPr>
            <a:stCxn id="60" idx="0"/>
            <a:endCxn id="59" idx="3"/>
          </p:cNvCxnSpPr>
          <p:nvPr/>
        </p:nvCxnSpPr>
        <p:spPr bwMode="auto">
          <a:xfrm flipH="1" flipV="1">
            <a:off x="9554337" y="2245837"/>
            <a:ext cx="966842" cy="51043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accent3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3" name="文本框 82"/>
          <p:cNvSpPr txBox="1"/>
          <p:nvPr/>
        </p:nvSpPr>
        <p:spPr>
          <a:xfrm>
            <a:off x="9812936" y="3351379"/>
            <a:ext cx="1777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Http/Https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websocket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8060770" y="3364606"/>
            <a:ext cx="989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Http/Https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5" name="直接箭头连接符 84"/>
          <p:cNvCxnSpPr>
            <a:stCxn id="61" idx="0"/>
            <a:endCxn id="59" idx="3"/>
          </p:cNvCxnSpPr>
          <p:nvPr/>
        </p:nvCxnSpPr>
        <p:spPr bwMode="auto">
          <a:xfrm flipV="1">
            <a:off x="8568723" y="2245837"/>
            <a:ext cx="985614" cy="51043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accent3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6" name="文本框 85"/>
          <p:cNvSpPr txBox="1"/>
          <p:nvPr/>
        </p:nvSpPr>
        <p:spPr>
          <a:xfrm>
            <a:off x="9352280" y="2310906"/>
            <a:ext cx="57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TCP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836236" y="289551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 Soap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3" name="直接箭头连接符 92"/>
          <p:cNvCxnSpPr>
            <a:stCxn id="6" idx="3"/>
            <a:endCxn id="5" idx="1"/>
          </p:cNvCxnSpPr>
          <p:nvPr/>
        </p:nvCxnSpPr>
        <p:spPr bwMode="auto">
          <a:xfrm flipV="1">
            <a:off x="1928458" y="2922838"/>
            <a:ext cx="761777" cy="30860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graphicFrame>
        <p:nvGraphicFramePr>
          <p:cNvPr id="100" name="图示 99"/>
          <p:cNvGraphicFramePr/>
          <p:nvPr>
            <p:extLst>
              <p:ext uri="{D42A27DB-BD31-4B8C-83A1-F6EECF244321}">
                <p14:modId xmlns:p14="http://schemas.microsoft.com/office/powerpoint/2010/main" val="2609343214"/>
              </p:ext>
            </p:extLst>
          </p:nvPr>
        </p:nvGraphicFramePr>
        <p:xfrm>
          <a:off x="4708494" y="1469074"/>
          <a:ext cx="2834672" cy="1118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4593568" y="2635865"/>
            <a:ext cx="29779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共同点：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数据库自身支持集群模式。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Core Server</a:t>
            </a:r>
            <a:r>
              <a:rPr lang="zh-CN" altLang="en-US" sz="1200" dirty="0"/>
              <a:t>支持集群模式。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支持多</a:t>
            </a:r>
            <a:r>
              <a:rPr lang="en-US" altLang="zh-CN" sz="1200" dirty="0"/>
              <a:t>Probe Server/Probe</a:t>
            </a:r>
            <a:r>
              <a:rPr lang="zh-CN" altLang="en-US" sz="1200" dirty="0"/>
              <a:t>管理不同网络内的设备。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Probe Server/Probe</a:t>
            </a:r>
            <a:r>
              <a:rPr lang="zh-CN" altLang="en-US" sz="1200" dirty="0"/>
              <a:t>需与</a:t>
            </a:r>
            <a:r>
              <a:rPr lang="en-US" altLang="zh-CN" sz="1200" dirty="0"/>
              <a:t>Devices</a:t>
            </a:r>
            <a:r>
              <a:rPr lang="zh-CN" altLang="en-US" sz="1200" dirty="0"/>
              <a:t>处于同一</a:t>
            </a:r>
            <a:r>
              <a:rPr lang="en-US" altLang="zh-CN" sz="1200" dirty="0"/>
              <a:t>NAT</a:t>
            </a:r>
            <a:r>
              <a:rPr lang="zh-CN" altLang="en-US" sz="1200" dirty="0"/>
              <a:t>中。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支持全部组件安装在同一台服务器上。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改变点：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将</a:t>
            </a:r>
            <a:r>
              <a:rPr lang="en-US" altLang="zh-CN" sz="1200" dirty="0"/>
              <a:t>Web Site</a:t>
            </a:r>
            <a:r>
              <a:rPr lang="zh-CN" altLang="en-US" sz="1200" dirty="0"/>
              <a:t>从</a:t>
            </a:r>
            <a:r>
              <a:rPr lang="en-US" altLang="zh-CN" sz="1200" dirty="0"/>
              <a:t>Core Server</a:t>
            </a:r>
            <a:r>
              <a:rPr lang="zh-CN" altLang="en-US" sz="1200" dirty="0"/>
              <a:t>中独立出来，升级为</a:t>
            </a:r>
            <a:r>
              <a:rPr lang="en-US" altLang="zh-CN" sz="1200" dirty="0"/>
              <a:t>Server</a:t>
            </a:r>
            <a:r>
              <a:rPr lang="zh-CN" altLang="en-US" sz="1200" dirty="0"/>
              <a:t>，支持集群模式。方便系统性能的扩充，以支持更多</a:t>
            </a:r>
            <a:r>
              <a:rPr lang="en-US" altLang="zh-CN" sz="1200" dirty="0"/>
              <a:t>Node</a:t>
            </a:r>
            <a:r>
              <a:rPr lang="zh-CN" altLang="en-US" sz="1200" dirty="0"/>
              <a:t>的管理。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将</a:t>
            </a:r>
            <a:r>
              <a:rPr lang="en-US" altLang="zh-CN" sz="1200" dirty="0"/>
              <a:t>Probe Server</a:t>
            </a:r>
            <a:r>
              <a:rPr lang="zh-CN" altLang="en-US" sz="1200" dirty="0"/>
              <a:t>简化为</a:t>
            </a:r>
            <a:r>
              <a:rPr lang="en-US" altLang="zh-CN" sz="1200" dirty="0"/>
              <a:t>Probe</a:t>
            </a:r>
            <a:r>
              <a:rPr lang="zh-CN" altLang="en-US" sz="1200" dirty="0"/>
              <a:t>，仅做为</a:t>
            </a:r>
            <a:r>
              <a:rPr lang="en-US" altLang="zh-CN" sz="1200" dirty="0"/>
              <a:t>Core Server</a:t>
            </a:r>
            <a:r>
              <a:rPr lang="zh-CN" altLang="en-US" sz="1200" dirty="0"/>
              <a:t>与</a:t>
            </a:r>
            <a:r>
              <a:rPr lang="en-US" altLang="zh-CN" sz="1200" dirty="0"/>
              <a:t>Devices</a:t>
            </a:r>
            <a:r>
              <a:rPr lang="zh-CN" altLang="en-US" sz="1200" dirty="0"/>
              <a:t>沟通的桥梁，以实现在</a:t>
            </a:r>
            <a:r>
              <a:rPr lang="en-US" altLang="zh-CN" sz="1200" dirty="0"/>
              <a:t>NAT</a:t>
            </a:r>
            <a:r>
              <a:rPr lang="zh-CN" altLang="en-US" sz="1200" dirty="0"/>
              <a:t>外部对内部的设备进行管理。实现</a:t>
            </a:r>
            <a:r>
              <a:rPr lang="en-US" altLang="zh-CN" sz="1200" dirty="0"/>
              <a:t>Probe</a:t>
            </a:r>
            <a:r>
              <a:rPr lang="zh-CN" altLang="en-US" sz="1200" dirty="0"/>
              <a:t>冗余机制，同一</a:t>
            </a:r>
            <a:r>
              <a:rPr lang="en-US" altLang="zh-CN" sz="1200" dirty="0"/>
              <a:t>NAT</a:t>
            </a:r>
            <a:r>
              <a:rPr lang="zh-CN" altLang="en-US" sz="1200" dirty="0"/>
              <a:t>中可以存在两个</a:t>
            </a:r>
            <a:r>
              <a:rPr lang="en-US" altLang="zh-CN" sz="1200" dirty="0"/>
              <a:t>Probe</a:t>
            </a:r>
            <a:r>
              <a:rPr lang="zh-CN" altLang="en-US" sz="1200" dirty="0"/>
              <a:t>，互为备份。</a:t>
            </a:r>
          </a:p>
          <a:p>
            <a:endParaRPr lang="zh-CN" altLang="en-US" sz="1200" dirty="0"/>
          </a:p>
        </p:txBody>
      </p:sp>
      <p:cxnSp>
        <p:nvCxnSpPr>
          <p:cNvPr id="88" name="直接箭头连接符 87"/>
          <p:cNvCxnSpPr>
            <a:cxnSpLocks/>
            <a:stCxn id="87" idx="0"/>
            <a:endCxn id="60" idx="2"/>
          </p:cNvCxnSpPr>
          <p:nvPr/>
        </p:nvCxnSpPr>
        <p:spPr bwMode="auto">
          <a:xfrm flipV="1">
            <a:off x="9541836" y="3089404"/>
            <a:ext cx="979343" cy="191065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6908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Dview</a:t>
            </a:r>
            <a:r>
              <a:rPr lang="en-US" altLang="zh-CN" dirty="0"/>
              <a:t> 8</a:t>
            </a:r>
            <a:r>
              <a:rPr lang="zh-CN" altLang="en-US" dirty="0"/>
              <a:t>在体系结构方面的改进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061762929"/>
              </p:ext>
            </p:extLst>
          </p:nvPr>
        </p:nvGraphicFramePr>
        <p:xfrm>
          <a:off x="1975589" y="13144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695450" y="1587027"/>
            <a:ext cx="1828028" cy="962732"/>
            <a:chOff x="133350" y="1456024"/>
            <a:chExt cx="2504303" cy="1318892"/>
          </a:xfrm>
        </p:grpSpPr>
        <p:pic>
          <p:nvPicPr>
            <p:cNvPr id="41" name="Picture 4" descr="http://techsrus.com/wp-content/uploads/2013/07/microsoft___windows_8_logo_by_n_studios_2-d5keldy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" y="1767417"/>
              <a:ext cx="723900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右箭头 18"/>
            <p:cNvSpPr/>
            <p:nvPr/>
          </p:nvSpPr>
          <p:spPr bwMode="auto">
            <a:xfrm>
              <a:off x="857250" y="1981200"/>
              <a:ext cx="295275" cy="323850"/>
            </a:xfrm>
            <a:prstGeom prst="rightArrow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endParaRPr>
            </a:p>
          </p:txBody>
        </p:sp>
        <p:pic>
          <p:nvPicPr>
            <p:cNvPr id="42" name="圖片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617" y="1456024"/>
              <a:ext cx="1312944" cy="525176"/>
            </a:xfrm>
            <a:prstGeom prst="rect">
              <a:avLst/>
            </a:prstGeom>
          </p:spPr>
        </p:pic>
        <p:pic>
          <p:nvPicPr>
            <p:cNvPr id="44" name="圖片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097" y="1981200"/>
              <a:ext cx="1423192" cy="383412"/>
            </a:xfrm>
            <a:prstGeom prst="rect">
              <a:avLst/>
            </a:prstGeom>
          </p:spPr>
        </p:pic>
        <p:pic>
          <p:nvPicPr>
            <p:cNvPr id="45" name="圖片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525" y="2424712"/>
              <a:ext cx="1485128" cy="350204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891146" y="3019888"/>
            <a:ext cx="1662940" cy="834371"/>
            <a:chOff x="1497182" y="2928078"/>
            <a:chExt cx="1861208" cy="863161"/>
          </a:xfrm>
        </p:grpSpPr>
        <p:sp>
          <p:nvSpPr>
            <p:cNvPr id="21" name="云形 20"/>
            <p:cNvSpPr/>
            <p:nvPr/>
          </p:nvSpPr>
          <p:spPr bwMode="auto">
            <a:xfrm>
              <a:off x="2505043" y="2937892"/>
              <a:ext cx="853347" cy="853347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endParaRPr>
            </a:p>
          </p:txBody>
        </p:sp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7182" y="2928078"/>
              <a:ext cx="424996" cy="793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右箭头 47"/>
            <p:cNvSpPr/>
            <p:nvPr/>
          </p:nvSpPr>
          <p:spPr bwMode="auto">
            <a:xfrm>
              <a:off x="2138783" y="3209706"/>
              <a:ext cx="215537" cy="236396"/>
            </a:xfrm>
            <a:prstGeom prst="rightArrow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22881" y="5788627"/>
            <a:ext cx="1717775" cy="701764"/>
            <a:chOff x="1546430" y="5298706"/>
            <a:chExt cx="1809976" cy="701764"/>
          </a:xfrm>
        </p:grpSpPr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430" y="5298706"/>
              <a:ext cx="375748" cy="701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右箭头 49"/>
            <p:cNvSpPr/>
            <p:nvPr/>
          </p:nvSpPr>
          <p:spPr bwMode="auto">
            <a:xfrm>
              <a:off x="2271791" y="5605056"/>
              <a:ext cx="215537" cy="236396"/>
            </a:xfrm>
            <a:prstGeom prst="rightArrow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endParaRPr>
            </a:p>
          </p:txBody>
        </p:sp>
        <p:pic>
          <p:nvPicPr>
            <p:cNvPr id="53" name="Picture 7" descr="D:\Tools\Dlink\D-Link Icon Library\Router\Wireless Controller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1" t="10464" r="5611" b="15506"/>
            <a:stretch>
              <a:fillRect/>
            </a:stretch>
          </p:blipFill>
          <p:spPr bwMode="auto">
            <a:xfrm>
              <a:off x="2635231" y="5443496"/>
              <a:ext cx="721175" cy="556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1822881" y="4401203"/>
            <a:ext cx="1724937" cy="778735"/>
            <a:chOff x="1362075" y="4161649"/>
            <a:chExt cx="2001123" cy="77873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62075" y="4161649"/>
              <a:ext cx="835815" cy="778735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529865" y="4174234"/>
              <a:ext cx="833333" cy="764043"/>
            </a:xfrm>
            <a:prstGeom prst="rect">
              <a:avLst/>
            </a:prstGeom>
          </p:spPr>
        </p:pic>
        <p:sp>
          <p:nvSpPr>
            <p:cNvPr id="54" name="右箭头 53"/>
            <p:cNvSpPr/>
            <p:nvPr/>
          </p:nvSpPr>
          <p:spPr bwMode="auto">
            <a:xfrm>
              <a:off x="2276734" y="4499969"/>
              <a:ext cx="215537" cy="236396"/>
            </a:xfrm>
            <a:prstGeom prst="rightArrow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15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业务对象逻辑</a:t>
            </a:r>
            <a:r>
              <a:rPr lang="zh-CN" altLang="en-US" dirty="0"/>
              <a:t>结构</a:t>
            </a:r>
          </a:p>
        </p:txBody>
      </p:sp>
      <p:grpSp>
        <p:nvGrpSpPr>
          <p:cNvPr id="3" name="画布 147"/>
          <p:cNvGrpSpPr/>
          <p:nvPr/>
        </p:nvGrpSpPr>
        <p:grpSpPr>
          <a:xfrm>
            <a:off x="1733215" y="1757497"/>
            <a:ext cx="9612447" cy="4590037"/>
            <a:chOff x="496322" y="76515"/>
            <a:chExt cx="6045448" cy="5303205"/>
          </a:xfrm>
        </p:grpSpPr>
        <p:sp>
          <p:nvSpPr>
            <p:cNvPr id="4" name="矩形 3"/>
            <p:cNvSpPr/>
            <p:nvPr/>
          </p:nvSpPr>
          <p:spPr>
            <a:xfrm>
              <a:off x="1230630" y="2278380"/>
              <a:ext cx="5311140" cy="3101340"/>
            </a:xfrm>
            <a:prstGeom prst="rect">
              <a:avLst/>
            </a:prstGeom>
          </p:spPr>
        </p:sp>
        <p:sp>
          <p:nvSpPr>
            <p:cNvPr id="5" name="椭圆 4"/>
            <p:cNvSpPr/>
            <p:nvPr/>
          </p:nvSpPr>
          <p:spPr>
            <a:xfrm>
              <a:off x="2534029" y="99376"/>
              <a:ext cx="1463040" cy="804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Organization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96122" y="2105845"/>
              <a:ext cx="1386840" cy="768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Network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笑脸 6"/>
            <p:cNvSpPr/>
            <p:nvPr/>
          </p:nvSpPr>
          <p:spPr>
            <a:xfrm>
              <a:off x="4657367" y="76515"/>
              <a:ext cx="815340" cy="876966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User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8" name="直接箭头连接符 7"/>
            <p:cNvCxnSpPr>
              <a:cxnSpLocks/>
              <a:stCxn id="7" idx="2"/>
              <a:endCxn id="5" idx="6"/>
            </p:cNvCxnSpPr>
            <p:nvPr/>
          </p:nvCxnSpPr>
          <p:spPr>
            <a:xfrm flipH="1" flipV="1">
              <a:off x="3997069" y="501819"/>
              <a:ext cx="660299" cy="13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cxnSpLocks/>
              <a:stCxn id="6" idx="0"/>
              <a:endCxn id="20" idx="4"/>
            </p:cNvCxnSpPr>
            <p:nvPr/>
          </p:nvCxnSpPr>
          <p:spPr>
            <a:xfrm flipV="1">
              <a:off x="1689542" y="1563611"/>
              <a:ext cx="190501" cy="542234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213"/>
            <p:cNvSpPr/>
            <p:nvPr/>
          </p:nvSpPr>
          <p:spPr>
            <a:xfrm>
              <a:off x="496322" y="3113887"/>
              <a:ext cx="739140" cy="6487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Probe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cxnSpLocks/>
              <a:stCxn id="10" idx="0"/>
              <a:endCxn id="6" idx="3"/>
            </p:cNvCxnSpPr>
            <p:nvPr/>
          </p:nvCxnSpPr>
          <p:spPr>
            <a:xfrm flipV="1">
              <a:off x="865892" y="2762097"/>
              <a:ext cx="333328" cy="35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同侧圆角矩形 215"/>
            <p:cNvSpPr/>
            <p:nvPr/>
          </p:nvSpPr>
          <p:spPr>
            <a:xfrm>
              <a:off x="2715363" y="4312470"/>
              <a:ext cx="746760" cy="492542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Device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cxnSpLocks/>
              <a:stCxn id="12" idx="3"/>
              <a:endCxn id="24" idx="5"/>
            </p:cNvCxnSpPr>
            <p:nvPr/>
          </p:nvCxnSpPr>
          <p:spPr>
            <a:xfrm flipH="1" flipV="1">
              <a:off x="2593033" y="3636916"/>
              <a:ext cx="495710" cy="675553"/>
            </a:xfrm>
            <a:prstGeom prst="straightConnector1">
              <a:avLst/>
            </a:prstGeom>
            <a:ln cmpd="tri">
              <a:solidFill>
                <a:schemeClr val="accent3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笑脸 13"/>
            <p:cNvSpPr/>
            <p:nvPr/>
          </p:nvSpPr>
          <p:spPr>
            <a:xfrm>
              <a:off x="5588577" y="2759950"/>
              <a:ext cx="815340" cy="876966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User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>
              <a:cxnSpLocks/>
              <a:stCxn id="14" idx="2"/>
              <a:endCxn id="16" idx="5"/>
            </p:cNvCxnSpPr>
            <p:nvPr/>
          </p:nvCxnSpPr>
          <p:spPr>
            <a:xfrm flipH="1" flipV="1">
              <a:off x="5362382" y="2756381"/>
              <a:ext cx="226195" cy="442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4178640" y="2100129"/>
              <a:ext cx="1386840" cy="768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Workspace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358"/>
            <p:cNvSpPr/>
            <p:nvPr/>
          </p:nvSpPr>
          <p:spPr>
            <a:xfrm>
              <a:off x="1689542" y="4252098"/>
              <a:ext cx="739140" cy="648715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Agent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>
              <a:cxnSpLocks/>
              <a:stCxn id="17" idx="3"/>
              <a:endCxn id="12" idx="2"/>
            </p:cNvCxnSpPr>
            <p:nvPr/>
          </p:nvCxnSpPr>
          <p:spPr>
            <a:xfrm flipV="1">
              <a:off x="2428682" y="4558741"/>
              <a:ext cx="286681" cy="17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/>
              <a:stCxn id="16" idx="2"/>
              <a:endCxn id="6" idx="6"/>
            </p:cNvCxnSpPr>
            <p:nvPr/>
          </p:nvCxnSpPr>
          <p:spPr>
            <a:xfrm flipH="1">
              <a:off x="2382962" y="2484553"/>
              <a:ext cx="1795678" cy="5716"/>
            </a:xfrm>
            <a:prstGeom prst="line">
              <a:avLst/>
            </a:prstGeom>
            <a:ln w="50800" cmpd="dbl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1462383" y="938378"/>
              <a:ext cx="835320" cy="62523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Site</a:t>
              </a:r>
              <a:endParaRPr lang="zh-CN" sz="16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>
              <a:cxnSpLocks/>
              <a:stCxn id="20" idx="7"/>
              <a:endCxn id="5" idx="3"/>
            </p:cNvCxnSpPr>
            <p:nvPr/>
          </p:nvCxnSpPr>
          <p:spPr>
            <a:xfrm flipV="1">
              <a:off x="2175373" y="786390"/>
              <a:ext cx="572913" cy="243551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cxnSpLocks/>
              <a:stCxn id="16" idx="4"/>
              <a:endCxn id="12" idx="0"/>
            </p:cNvCxnSpPr>
            <p:nvPr/>
          </p:nvCxnSpPr>
          <p:spPr>
            <a:xfrm flipH="1">
              <a:off x="3462123" y="2868976"/>
              <a:ext cx="1409937" cy="1689765"/>
            </a:xfrm>
            <a:prstGeom prst="line">
              <a:avLst/>
            </a:prstGeom>
            <a:ln w="50800" cmpd="dbl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cxnSpLocks/>
              <a:stCxn id="5" idx="5"/>
              <a:endCxn id="16" idx="0"/>
            </p:cNvCxnSpPr>
            <p:nvPr/>
          </p:nvCxnSpPr>
          <p:spPr>
            <a:xfrm>
              <a:off x="3782811" y="786389"/>
              <a:ext cx="1089249" cy="1313740"/>
            </a:xfrm>
            <a:prstGeom prst="line">
              <a:avLst/>
            </a:prstGeom>
            <a:ln w="50800" cmpd="dbl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1880043" y="3103247"/>
              <a:ext cx="835320" cy="62523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Group</a:t>
              </a:r>
              <a:endPara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>
              <a:cxnSpLocks/>
              <a:stCxn id="24" idx="0"/>
              <a:endCxn id="6" idx="5"/>
            </p:cNvCxnSpPr>
            <p:nvPr/>
          </p:nvCxnSpPr>
          <p:spPr>
            <a:xfrm flipH="1" flipV="1">
              <a:off x="2179864" y="2762097"/>
              <a:ext cx="117839" cy="341150"/>
            </a:xfrm>
            <a:prstGeom prst="straightConnector1">
              <a:avLst/>
            </a:prstGeom>
            <a:ln cmpd="tri">
              <a:solidFill>
                <a:schemeClr val="accent3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6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145208"/>
            <a:ext cx="10972800" cy="868363"/>
          </a:xfrm>
        </p:spPr>
        <p:txBody>
          <a:bodyPr/>
          <a:lstStyle/>
          <a:p>
            <a:r>
              <a:rPr lang="en-US" altLang="zh-CN" dirty="0" err="1"/>
              <a:t>Dview</a:t>
            </a:r>
            <a:r>
              <a:rPr lang="en-US" altLang="zh-CN" dirty="0"/>
              <a:t> 8</a:t>
            </a:r>
            <a:r>
              <a:rPr lang="zh-CN" altLang="en-US" dirty="0"/>
              <a:t>在功能与易用性方面的改进</a:t>
            </a:r>
          </a:p>
        </p:txBody>
      </p: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4125458120"/>
              </p:ext>
            </p:extLst>
          </p:nvPr>
        </p:nvGraphicFramePr>
        <p:xfrm>
          <a:off x="390525" y="1176867"/>
          <a:ext cx="11401425" cy="2433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剪去单角的矩形 2"/>
          <p:cNvSpPr/>
          <p:nvPr/>
        </p:nvSpPr>
        <p:spPr bwMode="auto">
          <a:xfrm>
            <a:off x="419100" y="3717492"/>
            <a:ext cx="4181475" cy="561975"/>
          </a:xfrm>
          <a:prstGeom prst="snip1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Dview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charset="-120"/>
            </a:endParaRPr>
          </a:p>
        </p:txBody>
      </p:sp>
      <p:sp>
        <p:nvSpPr>
          <p:cNvPr id="40" name="棱台 39"/>
          <p:cNvSpPr/>
          <p:nvPr/>
        </p:nvSpPr>
        <p:spPr bwMode="auto">
          <a:xfrm>
            <a:off x="419100" y="4795288"/>
            <a:ext cx="1045369" cy="561975"/>
          </a:xfrm>
          <a:prstGeom prst="bevel">
            <a:avLst/>
          </a:prstGeom>
          <a:solidFill>
            <a:schemeClr val="accent1">
              <a:lumMod val="60000"/>
              <a:lumOff val="40000"/>
            </a:schemeClr>
          </a:solidFill>
          <a:ln w="12699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标准二层交换机</a:t>
            </a:r>
          </a:p>
        </p:txBody>
      </p:sp>
      <p:sp>
        <p:nvSpPr>
          <p:cNvPr id="41" name="棱台 40"/>
          <p:cNvSpPr/>
          <p:nvPr/>
        </p:nvSpPr>
        <p:spPr bwMode="auto">
          <a:xfrm>
            <a:off x="1464468" y="4795287"/>
            <a:ext cx="1045369" cy="561975"/>
          </a:xfrm>
          <a:prstGeom prst="bevel">
            <a:avLst/>
          </a:prstGeom>
          <a:solidFill>
            <a:schemeClr val="accent1">
              <a:lumMod val="60000"/>
              <a:lumOff val="40000"/>
            </a:schemeClr>
          </a:solidFill>
          <a:ln w="12699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标准三层交换机</a:t>
            </a:r>
          </a:p>
        </p:txBody>
      </p:sp>
      <p:sp>
        <p:nvSpPr>
          <p:cNvPr id="42" name="棱台 41"/>
          <p:cNvSpPr/>
          <p:nvPr/>
        </p:nvSpPr>
        <p:spPr bwMode="auto">
          <a:xfrm>
            <a:off x="2509837" y="4795286"/>
            <a:ext cx="1045369" cy="561975"/>
          </a:xfrm>
          <a:prstGeom prst="bevel">
            <a:avLst/>
          </a:prstGeom>
          <a:solidFill>
            <a:schemeClr val="accent1">
              <a:lumMod val="60000"/>
              <a:lumOff val="40000"/>
            </a:schemeClr>
          </a:solidFill>
          <a:ln w="12699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标准路由器</a:t>
            </a:r>
          </a:p>
        </p:txBody>
      </p:sp>
      <p:sp>
        <p:nvSpPr>
          <p:cNvPr id="43" name="棱台 42"/>
          <p:cNvSpPr/>
          <p:nvPr/>
        </p:nvSpPr>
        <p:spPr bwMode="auto">
          <a:xfrm>
            <a:off x="3533775" y="4795286"/>
            <a:ext cx="1045369" cy="561975"/>
          </a:xfrm>
          <a:prstGeom prst="bevel">
            <a:avLst/>
          </a:prstGeom>
          <a:solidFill>
            <a:schemeClr val="accent1">
              <a:lumMod val="60000"/>
              <a:lumOff val="40000"/>
            </a:schemeClr>
          </a:solidFill>
          <a:ln w="12699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标准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……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charset="-120"/>
            </a:endParaRPr>
          </a:p>
        </p:txBody>
      </p:sp>
      <p:sp>
        <p:nvSpPr>
          <p:cNvPr id="45" name="棱台 44"/>
          <p:cNvSpPr/>
          <p:nvPr/>
        </p:nvSpPr>
        <p:spPr bwMode="auto">
          <a:xfrm>
            <a:off x="390525" y="5868772"/>
            <a:ext cx="1073944" cy="561975"/>
          </a:xfrm>
          <a:prstGeom prst="bevel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DGS-1210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charset="-120"/>
            </a:endParaRPr>
          </a:p>
        </p:txBody>
      </p:sp>
      <p:sp>
        <p:nvSpPr>
          <p:cNvPr id="46" name="棱台 45"/>
          <p:cNvSpPr/>
          <p:nvPr/>
        </p:nvSpPr>
        <p:spPr bwMode="auto">
          <a:xfrm>
            <a:off x="1464468" y="5868770"/>
            <a:ext cx="1073944" cy="561975"/>
          </a:xfrm>
          <a:prstGeom prst="bevel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DGS-3560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charset="-120"/>
            </a:endParaRPr>
          </a:p>
        </p:txBody>
      </p:sp>
      <p:sp>
        <p:nvSpPr>
          <p:cNvPr id="47" name="棱台 46"/>
          <p:cNvSpPr/>
          <p:nvPr/>
        </p:nvSpPr>
        <p:spPr bwMode="auto">
          <a:xfrm>
            <a:off x="2546745" y="5868770"/>
            <a:ext cx="1073944" cy="561975"/>
          </a:xfrm>
          <a:prstGeom prst="bevel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DSR-1000AC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charset="-120"/>
            </a:endParaRPr>
          </a:p>
        </p:txBody>
      </p:sp>
      <p:sp>
        <p:nvSpPr>
          <p:cNvPr id="48" name="棱台 47"/>
          <p:cNvSpPr/>
          <p:nvPr/>
        </p:nvSpPr>
        <p:spPr bwMode="auto">
          <a:xfrm>
            <a:off x="3620689" y="5868770"/>
            <a:ext cx="1073944" cy="561975"/>
          </a:xfrm>
          <a:prstGeom prst="bevel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标准设备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……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charset="-12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6122443" y="4793914"/>
            <a:ext cx="1203368" cy="351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Organization</a:t>
            </a:r>
            <a:endParaRPr lang="zh-CN" sz="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6087916" y="5683318"/>
            <a:ext cx="1037281" cy="321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Network</a:t>
            </a:r>
            <a:endParaRPr lang="zh-CN" sz="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笑脸 113"/>
          <p:cNvSpPr/>
          <p:nvPr/>
        </p:nvSpPr>
        <p:spPr>
          <a:xfrm>
            <a:off x="8001145" y="5507073"/>
            <a:ext cx="609831" cy="416053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endParaRPr lang="zh-CN" sz="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15" name="直接箭头连接符 114"/>
          <p:cNvCxnSpPr>
            <a:stCxn id="121" idx="2"/>
            <a:endCxn id="112" idx="6"/>
          </p:cNvCxnSpPr>
          <p:nvPr/>
        </p:nvCxnSpPr>
        <p:spPr>
          <a:xfrm flipH="1" flipV="1">
            <a:off x="7325811" y="4969712"/>
            <a:ext cx="676420" cy="2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cxnSpLocks/>
            <a:stCxn id="113" idx="0"/>
            <a:endCxn id="49" idx="5"/>
          </p:cNvCxnSpPr>
          <p:nvPr/>
        </p:nvCxnSpPr>
        <p:spPr>
          <a:xfrm flipH="1" flipV="1">
            <a:off x="6399091" y="5500113"/>
            <a:ext cx="207466" cy="1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角矩形 116"/>
          <p:cNvSpPr/>
          <p:nvPr/>
        </p:nvSpPr>
        <p:spPr>
          <a:xfrm>
            <a:off x="5316796" y="5690079"/>
            <a:ext cx="552838" cy="3077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Probe</a:t>
            </a:r>
            <a:endParaRPr lang="zh-CN" sz="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18" name="直接箭头连接符 117"/>
          <p:cNvCxnSpPr>
            <a:stCxn id="117" idx="3"/>
            <a:endCxn id="113" idx="2"/>
          </p:cNvCxnSpPr>
          <p:nvPr/>
        </p:nvCxnSpPr>
        <p:spPr>
          <a:xfrm>
            <a:off x="5869634" y="5843962"/>
            <a:ext cx="218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同侧圆角矩形 118"/>
          <p:cNvSpPr/>
          <p:nvPr/>
        </p:nvSpPr>
        <p:spPr>
          <a:xfrm>
            <a:off x="6921808" y="6099293"/>
            <a:ext cx="558537" cy="23367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Device</a:t>
            </a:r>
            <a:endParaRPr lang="zh-CN" sz="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20" name="直接箭头连接符 119"/>
          <p:cNvCxnSpPr>
            <a:stCxn id="119" idx="2"/>
            <a:endCxn id="113" idx="4"/>
          </p:cNvCxnSpPr>
          <p:nvPr/>
        </p:nvCxnSpPr>
        <p:spPr>
          <a:xfrm flipH="1" flipV="1">
            <a:off x="6606557" y="6004605"/>
            <a:ext cx="315251" cy="21152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笑脸 120"/>
          <p:cNvSpPr/>
          <p:nvPr/>
        </p:nvSpPr>
        <p:spPr>
          <a:xfrm>
            <a:off x="8002231" y="4778400"/>
            <a:ext cx="609831" cy="429262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endParaRPr lang="zh-CN" sz="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22" name="直接箭头连接符 121"/>
          <p:cNvCxnSpPr>
            <a:stCxn id="119" idx="3"/>
            <a:endCxn id="123" idx="4"/>
          </p:cNvCxnSpPr>
          <p:nvPr/>
        </p:nvCxnSpPr>
        <p:spPr>
          <a:xfrm flipH="1" flipV="1">
            <a:off x="7166516" y="5589418"/>
            <a:ext cx="34561" cy="50987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/>
          <p:cNvSpPr/>
          <p:nvPr/>
        </p:nvSpPr>
        <p:spPr>
          <a:xfrm>
            <a:off x="6693980" y="5261007"/>
            <a:ext cx="945072" cy="328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Workspace</a:t>
            </a:r>
            <a:endParaRPr lang="zh-CN" sz="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/>
          <p:cNvCxnSpPr>
            <a:stCxn id="123" idx="0"/>
            <a:endCxn id="112" idx="4"/>
          </p:cNvCxnSpPr>
          <p:nvPr/>
        </p:nvCxnSpPr>
        <p:spPr>
          <a:xfrm flipH="1" flipV="1">
            <a:off x="6724127" y="5145509"/>
            <a:ext cx="442389" cy="1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4" idx="2"/>
            <a:endCxn id="123" idx="6"/>
          </p:cNvCxnSpPr>
          <p:nvPr/>
        </p:nvCxnSpPr>
        <p:spPr>
          <a:xfrm flipH="1" flipV="1">
            <a:off x="7639052" y="5425213"/>
            <a:ext cx="362093" cy="28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9059785" y="4793914"/>
            <a:ext cx="1203368" cy="351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Organization</a:t>
            </a:r>
            <a:endParaRPr lang="zh-CN" sz="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9554952" y="5683318"/>
            <a:ext cx="1037281" cy="321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Network</a:t>
            </a:r>
            <a:endParaRPr lang="zh-CN" sz="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cxnSpLocks/>
            <a:stCxn id="127" idx="0"/>
            <a:endCxn id="59" idx="3"/>
          </p:cNvCxnSpPr>
          <p:nvPr/>
        </p:nvCxnSpPr>
        <p:spPr>
          <a:xfrm flipV="1">
            <a:off x="10073593" y="5500113"/>
            <a:ext cx="108198" cy="1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10806838" y="5690079"/>
            <a:ext cx="552838" cy="3077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Probe</a:t>
            </a:r>
            <a:endParaRPr lang="zh-CN" sz="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30" name="直接箭头连接符 129"/>
          <p:cNvCxnSpPr>
            <a:stCxn id="129" idx="1"/>
            <a:endCxn id="127" idx="6"/>
          </p:cNvCxnSpPr>
          <p:nvPr/>
        </p:nvCxnSpPr>
        <p:spPr>
          <a:xfrm flipH="1">
            <a:off x="10592233" y="5843962"/>
            <a:ext cx="214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同侧圆角矩形 130"/>
          <p:cNvSpPr/>
          <p:nvPr/>
        </p:nvSpPr>
        <p:spPr>
          <a:xfrm>
            <a:off x="9044601" y="6099293"/>
            <a:ext cx="558537" cy="23367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Device</a:t>
            </a:r>
            <a:endParaRPr lang="zh-CN" sz="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32" name="直接箭头连接符 131"/>
          <p:cNvCxnSpPr>
            <a:stCxn id="131" idx="0"/>
            <a:endCxn id="127" idx="4"/>
          </p:cNvCxnSpPr>
          <p:nvPr/>
        </p:nvCxnSpPr>
        <p:spPr>
          <a:xfrm flipV="1">
            <a:off x="9603138" y="6004605"/>
            <a:ext cx="470455" cy="21152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31" idx="3"/>
            <a:endCxn id="135" idx="4"/>
          </p:cNvCxnSpPr>
          <p:nvPr/>
        </p:nvCxnSpPr>
        <p:spPr>
          <a:xfrm flipV="1">
            <a:off x="9323870" y="5589418"/>
            <a:ext cx="38166" cy="50987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5" idx="0"/>
            <a:endCxn id="126" idx="4"/>
          </p:cNvCxnSpPr>
          <p:nvPr/>
        </p:nvCxnSpPr>
        <p:spPr>
          <a:xfrm flipV="1">
            <a:off x="9362036" y="5145509"/>
            <a:ext cx="299433" cy="1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>
            <a:off x="8889500" y="5261007"/>
            <a:ext cx="945072" cy="328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Workspace</a:t>
            </a:r>
            <a:endParaRPr lang="zh-CN" sz="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6" name="直接箭头连接符 135"/>
          <p:cNvCxnSpPr>
            <a:stCxn id="114" idx="6"/>
            <a:endCxn id="135" idx="2"/>
          </p:cNvCxnSpPr>
          <p:nvPr/>
        </p:nvCxnSpPr>
        <p:spPr>
          <a:xfrm flipV="1">
            <a:off x="8610976" y="5425213"/>
            <a:ext cx="278524" cy="28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21" idx="6"/>
            <a:endCxn id="126" idx="2"/>
          </p:cNvCxnSpPr>
          <p:nvPr/>
        </p:nvCxnSpPr>
        <p:spPr>
          <a:xfrm flipV="1">
            <a:off x="8612062" y="4969712"/>
            <a:ext cx="447723" cy="2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 bwMode="auto">
          <a:xfrm>
            <a:off x="5016281" y="4635481"/>
            <a:ext cx="2654544" cy="1819275"/>
          </a:xfrm>
          <a:prstGeom prst="rect">
            <a:avLst/>
          </a:prstGeom>
          <a:noFill/>
          <a:ln w="12699" cap="flat" cmpd="sng" algn="ctr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charset="-120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8851804" y="4641463"/>
            <a:ext cx="2654544" cy="1813293"/>
          </a:xfrm>
          <a:prstGeom prst="rect">
            <a:avLst/>
          </a:prstGeom>
          <a:noFill/>
          <a:ln w="12699" cap="flat" cmpd="sng" algn="ctr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charset="-12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5107985" y="4754267"/>
            <a:ext cx="69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客户</a:t>
            </a:r>
            <a:r>
              <a:rPr lang="en-US" altLang="zh-CN" sz="1000" dirty="0"/>
              <a:t>A</a:t>
            </a:r>
            <a:endParaRPr lang="zh-CN" altLang="en-US" sz="10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10878751" y="4754267"/>
            <a:ext cx="708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客户</a:t>
            </a:r>
            <a:r>
              <a:rPr lang="en-US" altLang="zh-CN" sz="800" dirty="0"/>
              <a:t>N</a:t>
            </a:r>
            <a:endParaRPr lang="zh-CN" altLang="en-US" sz="800" dirty="0"/>
          </a:p>
        </p:txBody>
      </p:sp>
      <p:sp>
        <p:nvSpPr>
          <p:cNvPr id="142" name="剪去单角的矩形 141"/>
          <p:cNvSpPr/>
          <p:nvPr/>
        </p:nvSpPr>
        <p:spPr bwMode="auto">
          <a:xfrm>
            <a:off x="6945321" y="3710057"/>
            <a:ext cx="2441046" cy="561975"/>
          </a:xfrm>
          <a:prstGeom prst="snip1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Cloud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Dview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charset="-120"/>
            </a:endParaRPr>
          </a:p>
        </p:txBody>
      </p:sp>
      <p:cxnSp>
        <p:nvCxnSpPr>
          <p:cNvPr id="143" name="直接箭头连接符 142"/>
          <p:cNvCxnSpPr>
            <a:stCxn id="112" idx="0"/>
            <a:endCxn id="142" idx="1"/>
          </p:cNvCxnSpPr>
          <p:nvPr/>
        </p:nvCxnSpPr>
        <p:spPr>
          <a:xfrm flipV="1">
            <a:off x="6724127" y="4272032"/>
            <a:ext cx="1441717" cy="52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26" idx="0"/>
            <a:endCxn id="142" idx="1"/>
          </p:cNvCxnSpPr>
          <p:nvPr/>
        </p:nvCxnSpPr>
        <p:spPr>
          <a:xfrm flipH="1" flipV="1">
            <a:off x="8165844" y="4272032"/>
            <a:ext cx="1495625" cy="52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7945044" y="4328516"/>
            <a:ext cx="708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客户</a:t>
            </a:r>
            <a:r>
              <a:rPr lang="en-US" altLang="zh-CN" sz="800" dirty="0"/>
              <a:t>……</a:t>
            </a:r>
            <a:endParaRPr lang="zh-CN" altLang="en-US" sz="800" dirty="0"/>
          </a:p>
        </p:txBody>
      </p:sp>
      <p:sp>
        <p:nvSpPr>
          <p:cNvPr id="4" name="流程图: 可选过程 3"/>
          <p:cNvSpPr/>
          <p:nvPr/>
        </p:nvSpPr>
        <p:spPr bwMode="auto">
          <a:xfrm>
            <a:off x="412976" y="4304499"/>
            <a:ext cx="4157087" cy="465398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抽象命令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charset="-120"/>
            </a:endParaRPr>
          </a:p>
        </p:txBody>
      </p:sp>
      <p:sp>
        <p:nvSpPr>
          <p:cNvPr id="52" name="流程图: 可选过程 51"/>
          <p:cNvSpPr/>
          <p:nvPr/>
        </p:nvSpPr>
        <p:spPr bwMode="auto">
          <a:xfrm>
            <a:off x="430040" y="5373302"/>
            <a:ext cx="4157087" cy="465398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真实命令（</a:t>
            </a:r>
            <a:r>
              <a:rPr lang="en-US" altLang="zh-CN" dirty="0"/>
              <a:t>SNMP/CLI/……)</a:t>
            </a:r>
            <a:endParaRPr lang="zh-CN" alt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charset="-12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755287" y="5237803"/>
            <a:ext cx="754263" cy="3073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9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Site</a:t>
            </a:r>
            <a:endParaRPr lang="zh-CN" sz="9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cxnSpLocks/>
            <a:stCxn id="49" idx="7"/>
            <a:endCxn id="112" idx="4"/>
          </p:cNvCxnSpPr>
          <p:nvPr/>
        </p:nvCxnSpPr>
        <p:spPr>
          <a:xfrm flipV="1">
            <a:off x="6399091" y="5145509"/>
            <a:ext cx="325036" cy="13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0071332" y="5237803"/>
            <a:ext cx="754263" cy="3073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9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Site</a:t>
            </a:r>
            <a:endParaRPr lang="zh-CN" sz="9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>
            <a:cxnSpLocks/>
            <a:stCxn id="59" idx="1"/>
            <a:endCxn id="126" idx="4"/>
          </p:cNvCxnSpPr>
          <p:nvPr/>
        </p:nvCxnSpPr>
        <p:spPr>
          <a:xfrm flipH="1" flipV="1">
            <a:off x="9661469" y="5145509"/>
            <a:ext cx="520322" cy="13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D-View 8 </a:t>
            </a:r>
            <a:r>
              <a:rPr lang="zh-CN" altLang="en-US" dirty="0"/>
              <a:t>云部署应用场景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932519" y="1506799"/>
            <a:ext cx="5928750" cy="2379215"/>
            <a:chOff x="2780244" y="1411549"/>
            <a:chExt cx="5928750" cy="2379215"/>
          </a:xfrm>
        </p:grpSpPr>
        <p:sp>
          <p:nvSpPr>
            <p:cNvPr id="3" name="云形 2"/>
            <p:cNvSpPr/>
            <p:nvPr/>
          </p:nvSpPr>
          <p:spPr bwMode="auto">
            <a:xfrm>
              <a:off x="3413080" y="1411549"/>
              <a:ext cx="4878663" cy="2379215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endParaRPr>
            </a:p>
          </p:txBody>
        </p:sp>
        <p:pic>
          <p:nvPicPr>
            <p:cNvPr id="4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082" y="1658880"/>
              <a:ext cx="958390" cy="383355"/>
            </a:xfrm>
            <a:prstGeom prst="rect">
              <a:avLst/>
            </a:prstGeom>
          </p:spPr>
        </p:pic>
        <p:graphicFrame>
          <p:nvGraphicFramePr>
            <p:cNvPr id="5" name="图示 4"/>
            <p:cNvGraphicFramePr/>
            <p:nvPr>
              <p:extLst>
                <p:ext uri="{D42A27DB-BD31-4B8C-83A1-F6EECF244321}">
                  <p14:modId xmlns:p14="http://schemas.microsoft.com/office/powerpoint/2010/main" val="1477729300"/>
                </p:ext>
              </p:extLst>
            </p:nvPr>
          </p:nvGraphicFramePr>
          <p:xfrm>
            <a:off x="2780244" y="1519043"/>
            <a:ext cx="5928750" cy="19613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grpSp>
        <p:nvGrpSpPr>
          <p:cNvPr id="47" name="组合 46"/>
          <p:cNvGrpSpPr/>
          <p:nvPr/>
        </p:nvGrpSpPr>
        <p:grpSpPr>
          <a:xfrm>
            <a:off x="8403946" y="2575039"/>
            <a:ext cx="2533047" cy="1478687"/>
            <a:chOff x="9251671" y="2784589"/>
            <a:chExt cx="2533047" cy="1478687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9251671" y="2843311"/>
              <a:ext cx="2490394" cy="1419965"/>
            </a:xfrm>
            <a:prstGeom prst="roundRect">
              <a:avLst/>
            </a:prstGeom>
            <a:noFill/>
            <a:ln w="12699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086753" y="2920173"/>
              <a:ext cx="1697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Organization A</a:t>
              </a:r>
              <a:endParaRPr lang="zh-CN" altLang="en-US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331854" y="2784589"/>
              <a:ext cx="768704" cy="768704"/>
              <a:chOff x="2678092" y="86381"/>
              <a:chExt cx="768704" cy="768704"/>
            </a:xfrm>
          </p:grpSpPr>
          <p:sp>
            <p:nvSpPr>
              <p:cNvPr id="9" name="形状 8"/>
              <p:cNvSpPr/>
              <p:nvPr/>
            </p:nvSpPr>
            <p:spPr>
              <a:xfrm rot="20700000">
                <a:off x="2678092" y="86381"/>
                <a:ext cx="768704" cy="768704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形状 4"/>
              <p:cNvSpPr txBox="1"/>
              <p:nvPr/>
            </p:nvSpPr>
            <p:spPr>
              <a:xfrm>
                <a:off x="2846691" y="254980"/>
                <a:ext cx="431505" cy="4315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000" kern="1200" dirty="0"/>
                  <a:t>Probe</a:t>
                </a:r>
                <a:endParaRPr lang="zh-CN" altLang="en-US" sz="1000" kern="1200" dirty="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9538890" y="3471490"/>
              <a:ext cx="1954321" cy="609800"/>
              <a:chOff x="8579141" y="3517664"/>
              <a:chExt cx="1954321" cy="609800"/>
            </a:xfrm>
          </p:grpSpPr>
          <p:pic>
            <p:nvPicPr>
              <p:cNvPr id="11" name="Picture 7" descr="D:\Tools\Dlink\D-Link Icon Library\Router\Wireless Controll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1" t="10464" r="5611" b="15506"/>
              <a:stretch>
                <a:fillRect/>
              </a:stretch>
            </p:blipFill>
            <p:spPr bwMode="auto">
              <a:xfrm>
                <a:off x="9823008" y="3598859"/>
                <a:ext cx="290704" cy="224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4" descr="D:\Tools\Dlink\D-Link Icon Library\Router\Access Point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97" r="7576" b="11966"/>
              <a:stretch>
                <a:fillRect/>
              </a:stretch>
            </p:blipFill>
            <p:spPr bwMode="auto">
              <a:xfrm>
                <a:off x="9418510" y="3796658"/>
                <a:ext cx="337292" cy="320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7" descr="D:\Tools\Dlink\D-Link Icon Library\Router\Wireless Controll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1" t="10464" r="5611" b="15506"/>
              <a:stretch>
                <a:fillRect/>
              </a:stretch>
            </p:blipFill>
            <p:spPr bwMode="auto">
              <a:xfrm>
                <a:off x="9433184" y="3606492"/>
                <a:ext cx="290704" cy="224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4" descr="D:\Tools\Dlink\D-Link Icon Library\Router\Access Point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97" r="7576" b="11966"/>
              <a:stretch>
                <a:fillRect/>
              </a:stretch>
            </p:blipFill>
            <p:spPr bwMode="auto">
              <a:xfrm>
                <a:off x="10196170" y="3517664"/>
                <a:ext cx="337292" cy="320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7" descr="D:\Tools\Dlink\D-Link Icon Library\Router\Wireless Controll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1" t="10464" r="5611" b="15506"/>
              <a:stretch>
                <a:fillRect/>
              </a:stretch>
            </p:blipFill>
            <p:spPr bwMode="auto">
              <a:xfrm>
                <a:off x="9823008" y="3888225"/>
                <a:ext cx="290704" cy="224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4" descr="D:\Tools\Dlink\D-Link Icon Library\Router\Access Point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97" r="7576" b="11966"/>
              <a:stretch>
                <a:fillRect/>
              </a:stretch>
            </p:blipFill>
            <p:spPr bwMode="auto">
              <a:xfrm>
                <a:off x="10196170" y="3807030"/>
                <a:ext cx="337292" cy="320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4" descr="D:\Tools\Dlink\D-Link Icon Library\Router\Access Point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97" r="7576" b="11966"/>
              <a:stretch>
                <a:fillRect/>
              </a:stretch>
            </p:blipFill>
            <p:spPr bwMode="auto">
              <a:xfrm>
                <a:off x="8579141" y="3787542"/>
                <a:ext cx="337292" cy="320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1" name="直接连接符 20"/>
            <p:cNvCxnSpPr/>
            <p:nvPr/>
          </p:nvCxnSpPr>
          <p:spPr bwMode="auto">
            <a:xfrm>
              <a:off x="9931958" y="3335464"/>
              <a:ext cx="1139930" cy="228159"/>
            </a:xfrm>
            <a:prstGeom prst="line">
              <a:avLst/>
            </a:prstGeom>
            <a:ln>
              <a:headEnd type="stealth" w="sm" len="sm"/>
              <a:tailEnd type="stealth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0363463" y="3288572"/>
              <a:ext cx="6703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SNMP/CLI</a:t>
              </a:r>
              <a:endParaRPr lang="zh-CN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flipH="1">
            <a:off x="5912543" y="2879086"/>
            <a:ext cx="2649458" cy="8506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0" name="组合 49"/>
          <p:cNvGrpSpPr/>
          <p:nvPr/>
        </p:nvGrpSpPr>
        <p:grpSpPr>
          <a:xfrm>
            <a:off x="8369827" y="4848860"/>
            <a:ext cx="2558631" cy="1478687"/>
            <a:chOff x="9251671" y="2784589"/>
            <a:chExt cx="2558631" cy="1478687"/>
          </a:xfrm>
        </p:grpSpPr>
        <p:sp>
          <p:nvSpPr>
            <p:cNvPr id="51" name="圆角矩形 50"/>
            <p:cNvSpPr/>
            <p:nvPr/>
          </p:nvSpPr>
          <p:spPr bwMode="auto">
            <a:xfrm>
              <a:off x="9251671" y="2843311"/>
              <a:ext cx="2490394" cy="1419965"/>
            </a:xfrm>
            <a:prstGeom prst="roundRect">
              <a:avLst/>
            </a:prstGeom>
            <a:noFill/>
            <a:ln w="12699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charset="-12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086753" y="2920173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Organization C</a:t>
              </a:r>
              <a:endParaRPr lang="zh-CN" altLang="en-US" dirty="0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9331854" y="2784589"/>
              <a:ext cx="768704" cy="768704"/>
              <a:chOff x="2678092" y="86381"/>
              <a:chExt cx="768704" cy="768704"/>
            </a:xfrm>
          </p:grpSpPr>
          <p:sp>
            <p:nvSpPr>
              <p:cNvPr id="63" name="形状 62"/>
              <p:cNvSpPr/>
              <p:nvPr/>
            </p:nvSpPr>
            <p:spPr>
              <a:xfrm rot="20700000">
                <a:off x="2678092" y="86381"/>
                <a:ext cx="768704" cy="768704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形状 4"/>
              <p:cNvSpPr txBox="1"/>
              <p:nvPr/>
            </p:nvSpPr>
            <p:spPr>
              <a:xfrm>
                <a:off x="2846691" y="254980"/>
                <a:ext cx="431505" cy="4315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000" kern="1200" dirty="0"/>
                  <a:t>Probe</a:t>
                </a:r>
                <a:endParaRPr lang="zh-CN" altLang="en-US" sz="1000" kern="1200" dirty="0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9583359" y="3471490"/>
              <a:ext cx="1909852" cy="609800"/>
              <a:chOff x="8623610" y="3517664"/>
              <a:chExt cx="1909852" cy="609800"/>
            </a:xfrm>
          </p:grpSpPr>
          <p:pic>
            <p:nvPicPr>
              <p:cNvPr id="57" name="Picture 7" descr="D:\Tools\Dlink\D-Link Icon Library\Router\Wireless Controll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1" t="10464" r="5611" b="15506"/>
              <a:stretch>
                <a:fillRect/>
              </a:stretch>
            </p:blipFill>
            <p:spPr bwMode="auto">
              <a:xfrm>
                <a:off x="9823008" y="3598859"/>
                <a:ext cx="290704" cy="224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Picture 4" descr="D:\Tools\Dlink\D-Link Icon Library\Router\Access Point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97" r="7576" b="11966"/>
              <a:stretch>
                <a:fillRect/>
              </a:stretch>
            </p:blipFill>
            <p:spPr bwMode="auto">
              <a:xfrm>
                <a:off x="9418510" y="3796658"/>
                <a:ext cx="337292" cy="320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7" descr="D:\Tools\Dlink\D-Link Icon Library\Router\Wireless Controll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1" t="10464" r="5611" b="15506"/>
              <a:stretch>
                <a:fillRect/>
              </a:stretch>
            </p:blipFill>
            <p:spPr bwMode="auto">
              <a:xfrm>
                <a:off x="9433184" y="3606492"/>
                <a:ext cx="290704" cy="224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Picture 4" descr="D:\Tools\Dlink\D-Link Icon Library\Router\Access Point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97" r="7576" b="11966"/>
              <a:stretch>
                <a:fillRect/>
              </a:stretch>
            </p:blipFill>
            <p:spPr bwMode="auto">
              <a:xfrm>
                <a:off x="10196170" y="3517664"/>
                <a:ext cx="337292" cy="320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Picture 7" descr="D:\Tools\Dlink\D-Link Icon Library\Router\Wireless Controll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1" t="10464" r="5611" b="15506"/>
              <a:stretch>
                <a:fillRect/>
              </a:stretch>
            </p:blipFill>
            <p:spPr bwMode="auto">
              <a:xfrm>
                <a:off x="9823008" y="3888225"/>
                <a:ext cx="290704" cy="224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" name="Picture 4" descr="D:\Tools\Dlink\D-Link Icon Library\Router\Access Point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97" r="7576" b="11966"/>
              <a:stretch>
                <a:fillRect/>
              </a:stretch>
            </p:blipFill>
            <p:spPr bwMode="auto">
              <a:xfrm>
                <a:off x="10196170" y="3807030"/>
                <a:ext cx="337292" cy="320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4" descr="D:\Tools\Dlink\D-Link Icon Library\Router\Access Point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97" r="7576" b="11966"/>
              <a:stretch>
                <a:fillRect/>
              </a:stretch>
            </p:blipFill>
            <p:spPr bwMode="auto">
              <a:xfrm>
                <a:off x="8623610" y="3796658"/>
                <a:ext cx="337292" cy="320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55" name="直接连接符 54"/>
            <p:cNvCxnSpPr/>
            <p:nvPr/>
          </p:nvCxnSpPr>
          <p:spPr bwMode="auto">
            <a:xfrm>
              <a:off x="9931958" y="3335464"/>
              <a:ext cx="1139930" cy="228159"/>
            </a:xfrm>
            <a:prstGeom prst="line">
              <a:avLst/>
            </a:prstGeom>
            <a:ln>
              <a:headEnd type="stealth" w="sm" len="sm"/>
              <a:tailEnd type="stealth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0363463" y="3288572"/>
              <a:ext cx="6703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SNMP/CLI</a:t>
              </a:r>
              <a:endParaRPr lang="zh-CN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66" name="直接连接符 65"/>
          <p:cNvCxnSpPr/>
          <p:nvPr/>
        </p:nvCxnSpPr>
        <p:spPr bwMode="auto">
          <a:xfrm>
            <a:off x="8973118" y="4470496"/>
            <a:ext cx="1321365" cy="0"/>
          </a:xfrm>
          <a:prstGeom prst="line">
            <a:avLst/>
          </a:prstGeom>
          <a:solidFill>
            <a:schemeClr val="accent1"/>
          </a:solidFill>
          <a:ln w="1143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直接箭头连接符 66"/>
          <p:cNvCxnSpPr>
            <a:stCxn id="63" idx="4"/>
          </p:cNvCxnSpPr>
          <p:nvPr/>
        </p:nvCxnSpPr>
        <p:spPr bwMode="auto">
          <a:xfrm flipH="1" flipV="1">
            <a:off x="5742002" y="3315211"/>
            <a:ext cx="2672525" cy="183617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7202734" y="3012622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HTTP/HTTPS</a:t>
            </a:r>
            <a:endParaRPr lang="zh-CN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笑脸 71"/>
          <p:cNvSpPr/>
          <p:nvPr/>
        </p:nvSpPr>
        <p:spPr>
          <a:xfrm>
            <a:off x="868006" y="3477616"/>
            <a:ext cx="1256981" cy="93573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Engineer A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3" name="笑脸 72"/>
          <p:cNvSpPr/>
          <p:nvPr/>
        </p:nvSpPr>
        <p:spPr>
          <a:xfrm>
            <a:off x="868006" y="5003954"/>
            <a:ext cx="1256981" cy="93573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Engineer B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 bwMode="auto">
          <a:xfrm>
            <a:off x="803622" y="6327547"/>
            <a:ext cx="1321365" cy="0"/>
          </a:xfrm>
          <a:prstGeom prst="line">
            <a:avLst/>
          </a:prstGeom>
          <a:solidFill>
            <a:schemeClr val="accent1"/>
          </a:solidFill>
          <a:ln w="1143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直接箭头连接符 77"/>
          <p:cNvCxnSpPr>
            <a:stCxn id="72" idx="6"/>
          </p:cNvCxnSpPr>
          <p:nvPr/>
        </p:nvCxnSpPr>
        <p:spPr bwMode="auto">
          <a:xfrm flipV="1">
            <a:off x="2124987" y="2847171"/>
            <a:ext cx="2138760" cy="109831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1" name="直接箭头连接符 80"/>
          <p:cNvCxnSpPr>
            <a:stCxn id="73" idx="6"/>
          </p:cNvCxnSpPr>
          <p:nvPr/>
        </p:nvCxnSpPr>
        <p:spPr bwMode="auto">
          <a:xfrm flipV="1">
            <a:off x="2124987" y="3009751"/>
            <a:ext cx="2389863" cy="246206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4" name="文本框 83"/>
          <p:cNvSpPr txBox="1"/>
          <p:nvPr/>
        </p:nvSpPr>
        <p:spPr>
          <a:xfrm>
            <a:off x="2202854" y="3568925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HTTP/HTTPS</a:t>
            </a:r>
            <a:endParaRPr lang="zh-CN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202854" y="4685046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HTTP/HTTPS</a:t>
            </a:r>
            <a:endParaRPr lang="zh-CN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061739" y="4582463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HTTP/HTTPS</a:t>
            </a:r>
            <a:endParaRPr lang="zh-CN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196893" y="4865791"/>
            <a:ext cx="4682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Core Server</a:t>
            </a:r>
            <a:r>
              <a:rPr lang="zh-CN" altLang="en-US" dirty="0"/>
              <a:t>、</a:t>
            </a:r>
            <a:r>
              <a:rPr lang="en-US" altLang="zh-CN" dirty="0"/>
              <a:t>Web Site Server</a:t>
            </a:r>
            <a:r>
              <a:rPr lang="zh-CN" altLang="en-US" dirty="0"/>
              <a:t>及</a:t>
            </a:r>
            <a:r>
              <a:rPr lang="en-US" altLang="zh-CN" dirty="0"/>
              <a:t>DB</a:t>
            </a:r>
            <a:r>
              <a:rPr lang="zh-CN" altLang="en-US" dirty="0"/>
              <a:t>部署在云端服务器，</a:t>
            </a:r>
            <a:r>
              <a:rPr lang="en-US" altLang="zh-CN" dirty="0"/>
              <a:t>N</a:t>
            </a:r>
            <a:r>
              <a:rPr lang="zh-CN" altLang="en-US" dirty="0"/>
              <a:t>个企业用户可共享；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、企业用户端只需要部署</a:t>
            </a:r>
            <a:r>
              <a:rPr lang="en-US" altLang="zh-CN" dirty="0"/>
              <a:t>Probe;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、工程师可以在任何地点管理一个或多个企业用户的设备。</a:t>
            </a:r>
          </a:p>
        </p:txBody>
      </p:sp>
      <p:cxnSp>
        <p:nvCxnSpPr>
          <p:cNvPr id="69" name="直接箭头连接符 68"/>
          <p:cNvCxnSpPr>
            <a:cxnSpLocks/>
            <a:stCxn id="65" idx="1"/>
          </p:cNvCxnSpPr>
          <p:nvPr/>
        </p:nvCxnSpPr>
        <p:spPr bwMode="auto">
          <a:xfrm flipH="1" flipV="1">
            <a:off x="5910970" y="3030442"/>
            <a:ext cx="2780195" cy="661593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1" name="直接箭头连接符 70"/>
          <p:cNvCxnSpPr>
            <a:cxnSpLocks/>
            <a:stCxn id="68" idx="1"/>
          </p:cNvCxnSpPr>
          <p:nvPr/>
        </p:nvCxnSpPr>
        <p:spPr bwMode="auto">
          <a:xfrm flipH="1" flipV="1">
            <a:off x="5703953" y="3367331"/>
            <a:ext cx="2997562" cy="26076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740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</a:t>
            </a:r>
            <a:r>
              <a:rPr lang="en-US" altLang="zh-CN" dirty="0" err="1"/>
              <a:t>DayLight</a:t>
            </a:r>
            <a:r>
              <a:rPr lang="zh-CN" altLang="en-US" dirty="0"/>
              <a:t>的结构（参考）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00" y="115576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49914"/>
      </p:ext>
    </p:extLst>
  </p:cSld>
  <p:clrMapOvr>
    <a:masterClrMapping/>
  </p:clrMapOvr>
</p:sld>
</file>

<file path=ppt/theme/theme1.xml><?xml version="1.0" encoding="utf-8"?>
<a:theme xmlns:a="http://schemas.openxmlformats.org/drawingml/2006/main" name="2_PMP PPT Sa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charset="-120"/>
          </a:defRPr>
        </a:defPPr>
      </a:lstStyle>
    </a:lnDef>
  </a:objectDefaults>
  <a:extraClrSchemeLst>
    <a:extraClrScheme>
      <a:clrScheme name="PMP PPT 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P PPT 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P PPT 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P PPT 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P PPT 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P PPT 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P PPT 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P PPT 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P PPT 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P PPT 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P PPT 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P PPT 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01_採購談判</Template>
  <TotalTime>7559</TotalTime>
  <Words>696</Words>
  <Application>Microsoft Office PowerPoint</Application>
  <PresentationFormat>宽屏</PresentationFormat>
  <Paragraphs>133</Paragraphs>
  <Slides>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微軟正黑體</vt:lpstr>
      <vt:lpstr>新細明體</vt:lpstr>
      <vt:lpstr>黑体</vt:lpstr>
      <vt:lpstr>宋体</vt:lpstr>
      <vt:lpstr>Arial</vt:lpstr>
      <vt:lpstr>Calibri</vt:lpstr>
      <vt:lpstr>Comic Sans MS</vt:lpstr>
      <vt:lpstr>Tahoma</vt:lpstr>
      <vt:lpstr>Times New Roman</vt:lpstr>
      <vt:lpstr>Wingdings</vt:lpstr>
      <vt:lpstr>2_PMP PPT Sample</vt:lpstr>
      <vt:lpstr>Dview 7 与 Dview 8对比差异</vt:lpstr>
      <vt:lpstr>Dview的基本功能</vt:lpstr>
      <vt:lpstr>Dview 7与Dview 8的体系结构对比</vt:lpstr>
      <vt:lpstr>Dview 8在体系结构方面的改进</vt:lpstr>
      <vt:lpstr>业务对象逻辑结构</vt:lpstr>
      <vt:lpstr>Dview 8在功能与易用性方面的改进</vt:lpstr>
      <vt:lpstr>D-View 8 云部署应用场景</vt:lpstr>
      <vt:lpstr>Open DayLight的结构（参考）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Sylph Lin</dc:creator>
  <cp:lastModifiedBy>Administrator</cp:lastModifiedBy>
  <cp:revision>203</cp:revision>
  <dcterms:created xsi:type="dcterms:W3CDTF">2015-09-16T01:35:13Z</dcterms:created>
  <dcterms:modified xsi:type="dcterms:W3CDTF">2017-11-01T09:14:41Z</dcterms:modified>
</cp:coreProperties>
</file>