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902A-96C8-4190-B72F-1B0EE792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8152-14AE-4CC5-A8FA-D257C3D7E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9685-3C14-4040-BF42-08F09929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43C2-8DF0-42DD-9D7A-B7B934F8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7AB0-58DC-4490-AAA0-926160E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1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7500-B952-4B05-887B-78ADACDE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4B55A-AA0D-49E0-8FA1-E1757665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D2E4-A8A7-4313-9C09-A38F1CEE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FEB6-58BD-4776-B1BC-0B70B86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02BF-63B6-4173-BD0B-BD630E40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03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26BE5-E24C-4430-AD9C-FDA104C2D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49AD2-9F64-473F-B423-B1AD7285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4B8D-D841-4FA0-9C5C-2BD3BBE1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DEDC-8D3F-4D61-9DB7-C40C8410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C9E1-29EE-4D47-87A7-316A252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2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C305-0E21-43DF-ABD9-864537E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E4A8-01A4-432E-BD42-502C82FE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AAA2-2919-40F2-A7C0-DC0E73A2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E45C-487E-4994-A42E-548C1EDB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8AA3-C6ED-44BD-B9E6-60C9F527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2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57C-19F6-4931-8892-52E1C1E0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5005-ECDD-48F8-B054-D6A69660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5B9B-01B7-4738-A89E-F25CA644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94F0-3631-49CE-B135-6AE39C37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18D4-B970-44A5-BB7B-31FDCB1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2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9F8-1365-4E4C-91FA-26DBD2AE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4009-E75E-49DF-9496-74F356634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F4E7-D8A7-4F19-A506-ACD664DFA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A9C0-0EE1-4075-AFB9-814A589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BB17-F34B-4914-983C-159363FF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10E7-8F65-4A45-8E4F-7ABCE532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17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5DA8-8947-465F-92E3-34263E33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0391-4773-40C3-97E7-30E17026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DEC0C-738C-46E6-A724-4BD16C00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B4C6-1AB9-452F-A4D5-17EF7F8B6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47729-108B-4E7F-84CB-6B64390E7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9A3E0-3069-44AD-BD60-FD655494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56A6-287C-4419-AD86-99CB2CAF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D746-8717-4964-B7F7-3DD7352F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8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868C-A21D-483D-8FAE-108247C1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38A2-263E-41E2-94A3-ACD3F8F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2C5D-D061-44EF-A45A-42DF2ECD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21B04-CE1B-4651-847A-04C75654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5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96D3-A1C5-4F8F-A0AC-390D2A9C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CE844-E5F0-4FEB-86F1-5A44D03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189B-A3EC-45BC-9896-65C3339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5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644-915C-409F-BAB1-91041CF7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FED1-CAEA-461D-BCFE-8478BFB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0E6B-E1B9-479F-BE7A-59C8422F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D42E-502C-47DD-A783-B9ED8F9C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BC94-3B88-4985-AA92-F03F3EE3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90C4-5852-42A8-8392-E043F4D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7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4B26-0647-4A2D-A177-14316DCF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6FFB0-9C79-407E-9656-F51AA0586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A3FD-4279-4063-BEA3-66FC00BD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C2DB-F9D7-4ECD-8E97-B8A8CD84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3FBC8-7264-4450-8CBA-E33455DA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8318E-D2C6-49B8-9998-917C3D4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8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2D639-740D-412E-87D7-ECF8947E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4A919-524D-4FD0-A643-49FE6AE6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C4F8-2A85-421B-A18A-1AC3E511E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180C-E904-479E-B607-A7A0FC720669}" type="datetimeFigureOut">
              <a:rPr lang="en-SG" smtClean="0"/>
              <a:t>16/12/2020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B2F8-FC91-4EBF-A958-6FED35C1D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804C-A601-4E49-B64A-159C5825B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1019-74FB-41A0-8BBA-95D73655FB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2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3393E-BD01-4F23-917C-229F48E7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950" y="1587500"/>
            <a:ext cx="5467050" cy="424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8A306A-AB5F-4A68-AB24-95702800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33202" y="1159669"/>
            <a:ext cx="5816733" cy="50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8DF05-A164-4D04-A77D-AD0790F2A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10842"/>
          <a:stretch/>
        </p:blipFill>
        <p:spPr>
          <a:xfrm rot="16200000">
            <a:off x="2920998" y="174496"/>
            <a:ext cx="6350004" cy="65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19AE39-EFC5-4560-8613-45BD17565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0"/>
          <a:stretch/>
        </p:blipFill>
        <p:spPr>
          <a:xfrm rot="16200000">
            <a:off x="5492708" y="675236"/>
            <a:ext cx="5754915" cy="55438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1E253-7EC7-4568-8BAF-BB3D5AD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ECEB1-8563-4A89-9EC1-CB32641E4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9" t="13249" r="28667" b="24005"/>
          <a:stretch/>
        </p:blipFill>
        <p:spPr>
          <a:xfrm rot="5400000">
            <a:off x="883124" y="3020498"/>
            <a:ext cx="1395086" cy="106147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3A2155-C83B-42A8-8045-51CCEB6345A2}"/>
              </a:ext>
            </a:extLst>
          </p:cNvPr>
          <p:cNvCxnSpPr/>
          <p:nvPr/>
        </p:nvCxnSpPr>
        <p:spPr>
          <a:xfrm>
            <a:off x="1924050" y="3000375"/>
            <a:ext cx="1390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986374-B3EC-45D9-AE50-50B291D6B29D}"/>
              </a:ext>
            </a:extLst>
          </p:cNvPr>
          <p:cNvCxnSpPr>
            <a:cxnSpLocks/>
          </p:cNvCxnSpPr>
          <p:nvPr/>
        </p:nvCxnSpPr>
        <p:spPr>
          <a:xfrm>
            <a:off x="3314700" y="2974975"/>
            <a:ext cx="0" cy="33242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B5E1BF-D424-41F0-9F2C-73A1DDCD11A2}"/>
              </a:ext>
            </a:extLst>
          </p:cNvPr>
          <p:cNvCxnSpPr>
            <a:cxnSpLocks/>
          </p:cNvCxnSpPr>
          <p:nvPr/>
        </p:nvCxnSpPr>
        <p:spPr>
          <a:xfrm flipH="1">
            <a:off x="3276600" y="6324600"/>
            <a:ext cx="54340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7722E2-3C08-4481-8F6D-D248F6F7ECB6}"/>
              </a:ext>
            </a:extLst>
          </p:cNvPr>
          <p:cNvCxnSpPr>
            <a:cxnSpLocks/>
          </p:cNvCxnSpPr>
          <p:nvPr/>
        </p:nvCxnSpPr>
        <p:spPr>
          <a:xfrm>
            <a:off x="8674100" y="5172075"/>
            <a:ext cx="0" cy="1152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A10EE3-436C-4995-A696-87D6FE448E90}"/>
              </a:ext>
            </a:extLst>
          </p:cNvPr>
          <p:cNvCxnSpPr/>
          <p:nvPr/>
        </p:nvCxnSpPr>
        <p:spPr>
          <a:xfrm>
            <a:off x="1924050" y="3236686"/>
            <a:ext cx="17190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FBCC6-78B3-497E-BC70-D227B19BC91B}"/>
              </a:ext>
            </a:extLst>
          </p:cNvPr>
          <p:cNvCxnSpPr>
            <a:cxnSpLocks/>
          </p:cNvCxnSpPr>
          <p:nvPr/>
        </p:nvCxnSpPr>
        <p:spPr>
          <a:xfrm>
            <a:off x="3643086" y="3207658"/>
            <a:ext cx="0" cy="27867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720BD-CAED-4484-8A4F-53BD94BAE903}"/>
              </a:ext>
            </a:extLst>
          </p:cNvPr>
          <p:cNvCxnSpPr>
            <a:cxnSpLocks/>
          </p:cNvCxnSpPr>
          <p:nvPr/>
        </p:nvCxnSpPr>
        <p:spPr>
          <a:xfrm>
            <a:off x="3643086" y="5958115"/>
            <a:ext cx="5399314" cy="362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2FEAD8-61B9-4766-8626-E06AC283BF36}"/>
              </a:ext>
            </a:extLst>
          </p:cNvPr>
          <p:cNvCxnSpPr>
            <a:cxnSpLocks/>
          </p:cNvCxnSpPr>
          <p:nvPr/>
        </p:nvCxnSpPr>
        <p:spPr>
          <a:xfrm>
            <a:off x="9048750" y="5203825"/>
            <a:ext cx="0" cy="8223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F94987-41F8-4A5A-A758-7937F90A3C78}"/>
              </a:ext>
            </a:extLst>
          </p:cNvPr>
          <p:cNvCxnSpPr/>
          <p:nvPr/>
        </p:nvCxnSpPr>
        <p:spPr>
          <a:xfrm>
            <a:off x="1924050" y="3429000"/>
            <a:ext cx="271145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3401C-D8D2-4D14-9B6B-52A7697D6BF2}"/>
              </a:ext>
            </a:extLst>
          </p:cNvPr>
          <p:cNvCxnSpPr>
            <a:cxnSpLocks/>
          </p:cNvCxnSpPr>
          <p:nvPr/>
        </p:nvCxnSpPr>
        <p:spPr>
          <a:xfrm>
            <a:off x="4635500" y="415925"/>
            <a:ext cx="0" cy="305117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4B1A93-98FB-4C22-BBDE-0F37258E44CA}"/>
              </a:ext>
            </a:extLst>
          </p:cNvPr>
          <p:cNvCxnSpPr>
            <a:cxnSpLocks/>
          </p:cNvCxnSpPr>
          <p:nvPr/>
        </p:nvCxnSpPr>
        <p:spPr>
          <a:xfrm>
            <a:off x="4597400" y="415925"/>
            <a:ext cx="292354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2272CD-BCA4-483E-AEA8-DAACDA867394}"/>
              </a:ext>
            </a:extLst>
          </p:cNvPr>
          <p:cNvCxnSpPr>
            <a:cxnSpLocks/>
          </p:cNvCxnSpPr>
          <p:nvPr/>
        </p:nvCxnSpPr>
        <p:spPr>
          <a:xfrm>
            <a:off x="7515860" y="403225"/>
            <a:ext cx="0" cy="5975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492FC8-7845-4492-907B-C0905F8C0F51}"/>
              </a:ext>
            </a:extLst>
          </p:cNvPr>
          <p:cNvCxnSpPr>
            <a:cxnSpLocks/>
          </p:cNvCxnSpPr>
          <p:nvPr/>
        </p:nvCxnSpPr>
        <p:spPr>
          <a:xfrm>
            <a:off x="1924050" y="3665220"/>
            <a:ext cx="296799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077BBD-7BF2-4298-8AFA-C8344227BAED}"/>
              </a:ext>
            </a:extLst>
          </p:cNvPr>
          <p:cNvCxnSpPr>
            <a:cxnSpLocks/>
          </p:cNvCxnSpPr>
          <p:nvPr/>
        </p:nvCxnSpPr>
        <p:spPr>
          <a:xfrm>
            <a:off x="4892040" y="569684"/>
            <a:ext cx="0" cy="31339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6B9035-2DE6-4A5D-A77B-38F459EFD981}"/>
              </a:ext>
            </a:extLst>
          </p:cNvPr>
          <p:cNvCxnSpPr>
            <a:cxnSpLocks/>
          </p:cNvCxnSpPr>
          <p:nvPr/>
        </p:nvCxnSpPr>
        <p:spPr>
          <a:xfrm>
            <a:off x="4851128" y="597852"/>
            <a:ext cx="288079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59D254-28E5-4CC9-BA90-0FB80D6D8722}"/>
              </a:ext>
            </a:extLst>
          </p:cNvPr>
          <p:cNvCxnSpPr>
            <a:cxnSpLocks/>
          </p:cNvCxnSpPr>
          <p:nvPr/>
        </p:nvCxnSpPr>
        <p:spPr>
          <a:xfrm>
            <a:off x="7694930" y="572452"/>
            <a:ext cx="0" cy="4283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19AE39-EFC5-4560-8613-45BD17565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60"/>
          <a:stretch/>
        </p:blipFill>
        <p:spPr>
          <a:xfrm rot="16200000">
            <a:off x="5492708" y="675236"/>
            <a:ext cx="5754915" cy="55438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21E253-7EC7-4568-8BAF-BB3D5AD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ECEB1-8563-4A89-9EC1-CB32641E41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9" t="13249" r="28667" b="24005"/>
          <a:stretch/>
        </p:blipFill>
        <p:spPr>
          <a:xfrm rot="5400000">
            <a:off x="883124" y="3020498"/>
            <a:ext cx="1395086" cy="106147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3A2155-C83B-42A8-8045-51CCEB6345A2}"/>
              </a:ext>
            </a:extLst>
          </p:cNvPr>
          <p:cNvCxnSpPr/>
          <p:nvPr/>
        </p:nvCxnSpPr>
        <p:spPr>
          <a:xfrm>
            <a:off x="1924050" y="3000375"/>
            <a:ext cx="13906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986374-B3EC-45D9-AE50-50B291D6B29D}"/>
              </a:ext>
            </a:extLst>
          </p:cNvPr>
          <p:cNvCxnSpPr>
            <a:cxnSpLocks/>
          </p:cNvCxnSpPr>
          <p:nvPr/>
        </p:nvCxnSpPr>
        <p:spPr>
          <a:xfrm>
            <a:off x="3314700" y="2974975"/>
            <a:ext cx="0" cy="32162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7722E2-3C08-4481-8F6D-D248F6F7ECB6}"/>
              </a:ext>
            </a:extLst>
          </p:cNvPr>
          <p:cNvCxnSpPr>
            <a:cxnSpLocks/>
          </p:cNvCxnSpPr>
          <p:nvPr/>
        </p:nvCxnSpPr>
        <p:spPr>
          <a:xfrm>
            <a:off x="8674100" y="5172075"/>
            <a:ext cx="0" cy="10525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A10EE3-436C-4995-A696-87D6FE448E90}"/>
              </a:ext>
            </a:extLst>
          </p:cNvPr>
          <p:cNvCxnSpPr/>
          <p:nvPr/>
        </p:nvCxnSpPr>
        <p:spPr>
          <a:xfrm>
            <a:off x="1924050" y="3236686"/>
            <a:ext cx="17190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FBCC6-78B3-497E-BC70-D227B19BC91B}"/>
              </a:ext>
            </a:extLst>
          </p:cNvPr>
          <p:cNvCxnSpPr>
            <a:cxnSpLocks/>
          </p:cNvCxnSpPr>
          <p:nvPr/>
        </p:nvCxnSpPr>
        <p:spPr>
          <a:xfrm>
            <a:off x="3643086" y="3207658"/>
            <a:ext cx="0" cy="27867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720BD-CAED-4484-8A4F-53BD94BAE903}"/>
              </a:ext>
            </a:extLst>
          </p:cNvPr>
          <p:cNvCxnSpPr>
            <a:cxnSpLocks/>
          </p:cNvCxnSpPr>
          <p:nvPr/>
        </p:nvCxnSpPr>
        <p:spPr>
          <a:xfrm>
            <a:off x="3643086" y="5958115"/>
            <a:ext cx="5399314" cy="362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2FEAD8-61B9-4766-8626-E06AC283BF36}"/>
              </a:ext>
            </a:extLst>
          </p:cNvPr>
          <p:cNvCxnSpPr>
            <a:cxnSpLocks/>
          </p:cNvCxnSpPr>
          <p:nvPr/>
        </p:nvCxnSpPr>
        <p:spPr>
          <a:xfrm>
            <a:off x="9048750" y="5203825"/>
            <a:ext cx="0" cy="8223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F94987-41F8-4A5A-A758-7937F90A3C78}"/>
              </a:ext>
            </a:extLst>
          </p:cNvPr>
          <p:cNvCxnSpPr/>
          <p:nvPr/>
        </p:nvCxnSpPr>
        <p:spPr>
          <a:xfrm>
            <a:off x="1924050" y="3429000"/>
            <a:ext cx="271145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3401C-D8D2-4D14-9B6B-52A7697D6BF2}"/>
              </a:ext>
            </a:extLst>
          </p:cNvPr>
          <p:cNvCxnSpPr>
            <a:cxnSpLocks/>
          </p:cNvCxnSpPr>
          <p:nvPr/>
        </p:nvCxnSpPr>
        <p:spPr>
          <a:xfrm>
            <a:off x="4635500" y="3429000"/>
            <a:ext cx="0" cy="311658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492FC8-7845-4492-907B-C0905F8C0F51}"/>
              </a:ext>
            </a:extLst>
          </p:cNvPr>
          <p:cNvCxnSpPr>
            <a:cxnSpLocks/>
          </p:cNvCxnSpPr>
          <p:nvPr/>
        </p:nvCxnSpPr>
        <p:spPr>
          <a:xfrm>
            <a:off x="1924050" y="3665220"/>
            <a:ext cx="296799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077BBD-7BF2-4298-8AFA-C8344227BAED}"/>
              </a:ext>
            </a:extLst>
          </p:cNvPr>
          <p:cNvCxnSpPr>
            <a:cxnSpLocks/>
          </p:cNvCxnSpPr>
          <p:nvPr/>
        </p:nvCxnSpPr>
        <p:spPr>
          <a:xfrm>
            <a:off x="4892040" y="3665220"/>
            <a:ext cx="0" cy="31339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6B9035-2DE6-4A5D-A77B-38F459EFD981}"/>
              </a:ext>
            </a:extLst>
          </p:cNvPr>
          <p:cNvCxnSpPr>
            <a:cxnSpLocks/>
          </p:cNvCxnSpPr>
          <p:nvPr/>
        </p:nvCxnSpPr>
        <p:spPr>
          <a:xfrm>
            <a:off x="4892040" y="6774725"/>
            <a:ext cx="558419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59D254-28E5-4CC9-BA90-0FB80D6D8722}"/>
              </a:ext>
            </a:extLst>
          </p:cNvPr>
          <p:cNvCxnSpPr>
            <a:cxnSpLocks/>
          </p:cNvCxnSpPr>
          <p:nvPr/>
        </p:nvCxnSpPr>
        <p:spPr>
          <a:xfrm>
            <a:off x="10476230" y="5977096"/>
            <a:ext cx="0" cy="79762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9DBFB-52CD-4AC9-BF81-B0924AA45FC0}"/>
              </a:ext>
            </a:extLst>
          </p:cNvPr>
          <p:cNvCxnSpPr>
            <a:cxnSpLocks/>
          </p:cNvCxnSpPr>
          <p:nvPr/>
        </p:nvCxnSpPr>
        <p:spPr>
          <a:xfrm>
            <a:off x="3314700" y="6149975"/>
            <a:ext cx="5359400" cy="412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A94BB6-DB46-4CB9-8FCD-5283403CC688}"/>
              </a:ext>
            </a:extLst>
          </p:cNvPr>
          <p:cNvCxnSpPr>
            <a:cxnSpLocks/>
          </p:cNvCxnSpPr>
          <p:nvPr/>
        </p:nvCxnSpPr>
        <p:spPr>
          <a:xfrm>
            <a:off x="4597400" y="6545580"/>
            <a:ext cx="611346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609EAE-BD43-48B7-B225-F024B039425D}"/>
              </a:ext>
            </a:extLst>
          </p:cNvPr>
          <p:cNvCxnSpPr>
            <a:cxnSpLocks/>
          </p:cNvCxnSpPr>
          <p:nvPr/>
        </p:nvCxnSpPr>
        <p:spPr>
          <a:xfrm>
            <a:off x="10662920" y="5994401"/>
            <a:ext cx="0" cy="55117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4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1E253-7EC7-4568-8BAF-BB3D5AD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SPI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C5B35-9A0D-4AC2-869E-0AD5DE7A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" y="2452911"/>
            <a:ext cx="4875263" cy="34562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7382E8-C8B2-44DC-8E32-4EEF070EB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656" y="1966431"/>
            <a:ext cx="2819470" cy="247082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AE0E1F-05DA-41AF-B31F-12422DE863B0}"/>
              </a:ext>
            </a:extLst>
          </p:cNvPr>
          <p:cNvCxnSpPr>
            <a:cxnSpLocks/>
          </p:cNvCxnSpPr>
          <p:nvPr/>
        </p:nvCxnSpPr>
        <p:spPr>
          <a:xfrm>
            <a:off x="3683000" y="5715000"/>
            <a:ext cx="0" cy="698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5C265-8F67-4E5C-8F01-4C3280B81A1D}"/>
              </a:ext>
            </a:extLst>
          </p:cNvPr>
          <p:cNvCxnSpPr>
            <a:cxnSpLocks/>
          </p:cNvCxnSpPr>
          <p:nvPr/>
        </p:nvCxnSpPr>
        <p:spPr>
          <a:xfrm flipH="1">
            <a:off x="3646090" y="6413500"/>
            <a:ext cx="6837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0138C7-BD51-44E8-A69E-2C335EB53FBC}"/>
              </a:ext>
            </a:extLst>
          </p:cNvPr>
          <p:cNvCxnSpPr>
            <a:cxnSpLocks/>
          </p:cNvCxnSpPr>
          <p:nvPr/>
        </p:nvCxnSpPr>
        <p:spPr>
          <a:xfrm>
            <a:off x="10483850" y="3816350"/>
            <a:ext cx="0" cy="2635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1E541F-F5BC-441A-B184-D7A69A11D13F}"/>
              </a:ext>
            </a:extLst>
          </p:cNvPr>
          <p:cNvCxnSpPr>
            <a:cxnSpLocks/>
          </p:cNvCxnSpPr>
          <p:nvPr/>
        </p:nvCxnSpPr>
        <p:spPr>
          <a:xfrm flipV="1">
            <a:off x="4008211" y="5696432"/>
            <a:ext cx="0" cy="478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D6556-2A5A-4568-8CCC-3C9FB3DD4538}"/>
              </a:ext>
            </a:extLst>
          </p:cNvPr>
          <p:cNvCxnSpPr>
            <a:cxnSpLocks/>
          </p:cNvCxnSpPr>
          <p:nvPr/>
        </p:nvCxnSpPr>
        <p:spPr>
          <a:xfrm flipH="1">
            <a:off x="3969430" y="6175375"/>
            <a:ext cx="61651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9D1B03-E857-4061-836E-59D718271B31}"/>
              </a:ext>
            </a:extLst>
          </p:cNvPr>
          <p:cNvCxnSpPr>
            <a:cxnSpLocks/>
          </p:cNvCxnSpPr>
          <p:nvPr/>
        </p:nvCxnSpPr>
        <p:spPr>
          <a:xfrm flipV="1">
            <a:off x="10134599" y="3816350"/>
            <a:ext cx="0" cy="24003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38578-131C-43F5-A24B-95AE6977D78A}"/>
              </a:ext>
            </a:extLst>
          </p:cNvPr>
          <p:cNvCxnSpPr>
            <a:cxnSpLocks/>
          </p:cNvCxnSpPr>
          <p:nvPr/>
        </p:nvCxnSpPr>
        <p:spPr>
          <a:xfrm flipH="1" flipV="1">
            <a:off x="9775825" y="3816353"/>
            <a:ext cx="26032" cy="20219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801594-3308-4548-9A1D-E5B7C947572A}"/>
              </a:ext>
            </a:extLst>
          </p:cNvPr>
          <p:cNvCxnSpPr>
            <a:cxnSpLocks/>
          </p:cNvCxnSpPr>
          <p:nvPr/>
        </p:nvCxnSpPr>
        <p:spPr>
          <a:xfrm flipV="1">
            <a:off x="9420225" y="3816352"/>
            <a:ext cx="0" cy="17716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0520AB-322B-4F49-A9F0-181B79891B46}"/>
              </a:ext>
            </a:extLst>
          </p:cNvPr>
          <p:cNvCxnSpPr>
            <a:cxnSpLocks/>
          </p:cNvCxnSpPr>
          <p:nvPr/>
        </p:nvCxnSpPr>
        <p:spPr>
          <a:xfrm flipV="1">
            <a:off x="9064625" y="3816352"/>
            <a:ext cx="0" cy="145732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E47A0-F8EC-4774-8AD2-EE168D14B5F7}"/>
              </a:ext>
            </a:extLst>
          </p:cNvPr>
          <p:cNvCxnSpPr>
            <a:cxnSpLocks/>
          </p:cNvCxnSpPr>
          <p:nvPr/>
        </p:nvCxnSpPr>
        <p:spPr>
          <a:xfrm flipV="1">
            <a:off x="8716687" y="3816351"/>
            <a:ext cx="0" cy="12001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B8C98D-A949-4406-B1B4-9D0DD984A537}"/>
              </a:ext>
            </a:extLst>
          </p:cNvPr>
          <p:cNvCxnSpPr>
            <a:cxnSpLocks/>
          </p:cNvCxnSpPr>
          <p:nvPr/>
        </p:nvCxnSpPr>
        <p:spPr>
          <a:xfrm>
            <a:off x="6254750" y="5838341"/>
            <a:ext cx="3588382" cy="269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86B44A-2A90-42A2-B1F7-D87D50F8A95D}"/>
              </a:ext>
            </a:extLst>
          </p:cNvPr>
          <p:cNvCxnSpPr>
            <a:cxnSpLocks/>
          </p:cNvCxnSpPr>
          <p:nvPr/>
        </p:nvCxnSpPr>
        <p:spPr>
          <a:xfrm flipV="1">
            <a:off x="6296050" y="1571625"/>
            <a:ext cx="0" cy="42730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954B4E-4C6A-487D-A0A6-6446A1E47CC4}"/>
              </a:ext>
            </a:extLst>
          </p:cNvPr>
          <p:cNvCxnSpPr>
            <a:cxnSpLocks/>
          </p:cNvCxnSpPr>
          <p:nvPr/>
        </p:nvCxnSpPr>
        <p:spPr>
          <a:xfrm>
            <a:off x="3238500" y="1613714"/>
            <a:ext cx="305815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B3AE35-DAF3-4B3D-9E13-8501BDBF837F}"/>
              </a:ext>
            </a:extLst>
          </p:cNvPr>
          <p:cNvCxnSpPr>
            <a:cxnSpLocks/>
          </p:cNvCxnSpPr>
          <p:nvPr/>
        </p:nvCxnSpPr>
        <p:spPr>
          <a:xfrm flipH="1" flipV="1">
            <a:off x="3238500" y="1571625"/>
            <a:ext cx="9525" cy="107394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EB1FFE-2937-4C9E-BC5E-94B00F4A075A}"/>
              </a:ext>
            </a:extLst>
          </p:cNvPr>
          <p:cNvCxnSpPr>
            <a:cxnSpLocks/>
          </p:cNvCxnSpPr>
          <p:nvPr/>
        </p:nvCxnSpPr>
        <p:spPr>
          <a:xfrm flipH="1" flipV="1">
            <a:off x="6719226" y="5549419"/>
            <a:ext cx="2723859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FC3E68-E3EC-47DE-817F-E27E11D8ABDA}"/>
              </a:ext>
            </a:extLst>
          </p:cNvPr>
          <p:cNvCxnSpPr>
            <a:cxnSpLocks/>
          </p:cNvCxnSpPr>
          <p:nvPr/>
        </p:nvCxnSpPr>
        <p:spPr>
          <a:xfrm flipH="1" flipV="1">
            <a:off x="6677951" y="1811713"/>
            <a:ext cx="19368" cy="377628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AB8342-FD42-4DF3-B80E-612138E5D58C}"/>
              </a:ext>
            </a:extLst>
          </p:cNvPr>
          <p:cNvCxnSpPr>
            <a:cxnSpLocks/>
          </p:cNvCxnSpPr>
          <p:nvPr/>
        </p:nvCxnSpPr>
        <p:spPr>
          <a:xfrm flipH="1">
            <a:off x="3550444" y="1843465"/>
            <a:ext cx="3157813" cy="837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28A278-47E6-4608-A375-94C06E4EB82C}"/>
              </a:ext>
            </a:extLst>
          </p:cNvPr>
          <p:cNvCxnSpPr>
            <a:cxnSpLocks/>
          </p:cNvCxnSpPr>
          <p:nvPr/>
        </p:nvCxnSpPr>
        <p:spPr>
          <a:xfrm flipV="1">
            <a:off x="3584851" y="1811713"/>
            <a:ext cx="0" cy="86005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6E2047B-64D6-45B6-B615-98E9047583E3}"/>
              </a:ext>
            </a:extLst>
          </p:cNvPr>
          <p:cNvCxnSpPr>
            <a:cxnSpLocks/>
          </p:cNvCxnSpPr>
          <p:nvPr/>
        </p:nvCxnSpPr>
        <p:spPr>
          <a:xfrm>
            <a:off x="7095616" y="5273675"/>
            <a:ext cx="199965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D779293-F32F-4CB3-95CF-5FCCD496599B}"/>
              </a:ext>
            </a:extLst>
          </p:cNvPr>
          <p:cNvCxnSpPr>
            <a:cxnSpLocks/>
          </p:cNvCxnSpPr>
          <p:nvPr/>
        </p:nvCxnSpPr>
        <p:spPr>
          <a:xfrm flipV="1">
            <a:off x="7095616" y="2108597"/>
            <a:ext cx="0" cy="3200002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90A739-8A87-43E6-8D71-943F2ED090F7}"/>
              </a:ext>
            </a:extLst>
          </p:cNvPr>
          <p:cNvCxnSpPr>
            <a:cxnSpLocks/>
          </p:cNvCxnSpPr>
          <p:nvPr/>
        </p:nvCxnSpPr>
        <p:spPr>
          <a:xfrm>
            <a:off x="3683000" y="2108597"/>
            <a:ext cx="344600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029E05A-39B5-4CC9-A68A-F6B6B316576A}"/>
              </a:ext>
            </a:extLst>
          </p:cNvPr>
          <p:cNvCxnSpPr>
            <a:cxnSpLocks/>
          </p:cNvCxnSpPr>
          <p:nvPr/>
        </p:nvCxnSpPr>
        <p:spPr>
          <a:xfrm flipV="1">
            <a:off x="3758406" y="2108598"/>
            <a:ext cx="0" cy="56316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3EB75DF-CCD6-44F0-BF57-951A75039501}"/>
              </a:ext>
            </a:extLst>
          </p:cNvPr>
          <p:cNvCxnSpPr>
            <a:cxnSpLocks/>
          </p:cNvCxnSpPr>
          <p:nvPr/>
        </p:nvCxnSpPr>
        <p:spPr>
          <a:xfrm flipH="1">
            <a:off x="7447086" y="4978953"/>
            <a:ext cx="129671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C77FC5-72B4-4998-B0BA-12C714B7C82C}"/>
              </a:ext>
            </a:extLst>
          </p:cNvPr>
          <p:cNvCxnSpPr>
            <a:cxnSpLocks/>
          </p:cNvCxnSpPr>
          <p:nvPr/>
        </p:nvCxnSpPr>
        <p:spPr>
          <a:xfrm flipV="1">
            <a:off x="7447086" y="1338263"/>
            <a:ext cx="0" cy="367823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6486AD-95B1-4BBF-8744-15769683C4B5}"/>
              </a:ext>
            </a:extLst>
          </p:cNvPr>
          <p:cNvCxnSpPr>
            <a:cxnSpLocks/>
          </p:cNvCxnSpPr>
          <p:nvPr/>
        </p:nvCxnSpPr>
        <p:spPr>
          <a:xfrm flipH="1">
            <a:off x="3390476" y="1377156"/>
            <a:ext cx="409182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751076-E26B-40BF-A677-A9397DFD55EE}"/>
              </a:ext>
            </a:extLst>
          </p:cNvPr>
          <p:cNvCxnSpPr>
            <a:cxnSpLocks/>
          </p:cNvCxnSpPr>
          <p:nvPr/>
        </p:nvCxnSpPr>
        <p:spPr>
          <a:xfrm flipV="1">
            <a:off x="3415178" y="1338263"/>
            <a:ext cx="0" cy="131683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1E253-7EC7-4568-8BAF-BB3D5AD0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Hardware SPI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C5B35-9A0D-4AC2-869E-0AD5DE7A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" y="2681511"/>
            <a:ext cx="4875263" cy="34562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7382E8-C8B2-44DC-8E32-4EEF070EB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656" y="2195031"/>
            <a:ext cx="2819470" cy="2470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3C775-87AB-44D2-8F2C-DB2C31FAA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12" y="188914"/>
            <a:ext cx="2697649" cy="22733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AE0E1F-05DA-41AF-B31F-12422DE863B0}"/>
              </a:ext>
            </a:extLst>
          </p:cNvPr>
          <p:cNvCxnSpPr>
            <a:cxnSpLocks/>
          </p:cNvCxnSpPr>
          <p:nvPr/>
        </p:nvCxnSpPr>
        <p:spPr>
          <a:xfrm>
            <a:off x="3683000" y="5943600"/>
            <a:ext cx="0" cy="698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5C265-8F67-4E5C-8F01-4C3280B81A1D}"/>
              </a:ext>
            </a:extLst>
          </p:cNvPr>
          <p:cNvCxnSpPr>
            <a:cxnSpLocks/>
          </p:cNvCxnSpPr>
          <p:nvPr/>
        </p:nvCxnSpPr>
        <p:spPr>
          <a:xfrm flipH="1">
            <a:off x="3646090" y="6642100"/>
            <a:ext cx="68377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0138C7-BD51-44E8-A69E-2C335EB53FBC}"/>
              </a:ext>
            </a:extLst>
          </p:cNvPr>
          <p:cNvCxnSpPr>
            <a:cxnSpLocks/>
          </p:cNvCxnSpPr>
          <p:nvPr/>
        </p:nvCxnSpPr>
        <p:spPr>
          <a:xfrm>
            <a:off x="10483850" y="4044950"/>
            <a:ext cx="0" cy="2635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1E541F-F5BC-441A-B184-D7A69A11D13F}"/>
              </a:ext>
            </a:extLst>
          </p:cNvPr>
          <p:cNvCxnSpPr>
            <a:cxnSpLocks/>
          </p:cNvCxnSpPr>
          <p:nvPr/>
        </p:nvCxnSpPr>
        <p:spPr>
          <a:xfrm flipV="1">
            <a:off x="4008211" y="5925032"/>
            <a:ext cx="0" cy="478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D6556-2A5A-4568-8CCC-3C9FB3DD4538}"/>
              </a:ext>
            </a:extLst>
          </p:cNvPr>
          <p:cNvCxnSpPr>
            <a:cxnSpLocks/>
          </p:cNvCxnSpPr>
          <p:nvPr/>
        </p:nvCxnSpPr>
        <p:spPr>
          <a:xfrm flipH="1">
            <a:off x="3969430" y="6403975"/>
            <a:ext cx="61651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9D1B03-E857-4061-836E-59D718271B31}"/>
              </a:ext>
            </a:extLst>
          </p:cNvPr>
          <p:cNvCxnSpPr>
            <a:cxnSpLocks/>
          </p:cNvCxnSpPr>
          <p:nvPr/>
        </p:nvCxnSpPr>
        <p:spPr>
          <a:xfrm flipV="1">
            <a:off x="10134599" y="4044950"/>
            <a:ext cx="0" cy="24003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38578-131C-43F5-A24B-95AE6977D78A}"/>
              </a:ext>
            </a:extLst>
          </p:cNvPr>
          <p:cNvCxnSpPr>
            <a:cxnSpLocks/>
          </p:cNvCxnSpPr>
          <p:nvPr/>
        </p:nvCxnSpPr>
        <p:spPr>
          <a:xfrm flipH="1" flipV="1">
            <a:off x="9775825" y="4044953"/>
            <a:ext cx="26032" cy="202198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801594-3308-4548-9A1D-E5B7C947572A}"/>
              </a:ext>
            </a:extLst>
          </p:cNvPr>
          <p:cNvCxnSpPr>
            <a:cxnSpLocks/>
          </p:cNvCxnSpPr>
          <p:nvPr/>
        </p:nvCxnSpPr>
        <p:spPr>
          <a:xfrm flipV="1">
            <a:off x="9420225" y="4044952"/>
            <a:ext cx="0" cy="17716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0520AB-322B-4F49-A9F0-181B79891B46}"/>
              </a:ext>
            </a:extLst>
          </p:cNvPr>
          <p:cNvCxnSpPr>
            <a:cxnSpLocks/>
          </p:cNvCxnSpPr>
          <p:nvPr/>
        </p:nvCxnSpPr>
        <p:spPr>
          <a:xfrm flipV="1">
            <a:off x="9064625" y="4044950"/>
            <a:ext cx="0" cy="145732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3E47A0-F8EC-4774-8AD2-EE168D14B5F7}"/>
              </a:ext>
            </a:extLst>
          </p:cNvPr>
          <p:cNvCxnSpPr>
            <a:cxnSpLocks/>
          </p:cNvCxnSpPr>
          <p:nvPr/>
        </p:nvCxnSpPr>
        <p:spPr>
          <a:xfrm flipV="1">
            <a:off x="8716687" y="4044951"/>
            <a:ext cx="0" cy="12001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AF7E4-9F73-4766-A64F-36524CEEADB3}"/>
              </a:ext>
            </a:extLst>
          </p:cNvPr>
          <p:cNvCxnSpPr>
            <a:cxnSpLocks/>
          </p:cNvCxnSpPr>
          <p:nvPr/>
        </p:nvCxnSpPr>
        <p:spPr>
          <a:xfrm flipH="1">
            <a:off x="6381750" y="6027985"/>
            <a:ext cx="341058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9F5C-6FDE-43C0-9CFD-C69E902640C5}"/>
              </a:ext>
            </a:extLst>
          </p:cNvPr>
          <p:cNvCxnSpPr>
            <a:cxnSpLocks/>
          </p:cNvCxnSpPr>
          <p:nvPr/>
        </p:nvCxnSpPr>
        <p:spPr>
          <a:xfrm flipV="1">
            <a:off x="6421089" y="4665857"/>
            <a:ext cx="0" cy="140108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51CF35-ED94-4440-96A4-8AB35F36FC62}"/>
              </a:ext>
            </a:extLst>
          </p:cNvPr>
          <p:cNvCxnSpPr>
            <a:cxnSpLocks/>
          </p:cNvCxnSpPr>
          <p:nvPr/>
        </p:nvCxnSpPr>
        <p:spPr>
          <a:xfrm flipH="1">
            <a:off x="5130800" y="4665857"/>
            <a:ext cx="132442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036B80-4815-4206-BAED-9F9006881D74}"/>
              </a:ext>
            </a:extLst>
          </p:cNvPr>
          <p:cNvCxnSpPr>
            <a:cxnSpLocks/>
          </p:cNvCxnSpPr>
          <p:nvPr/>
        </p:nvCxnSpPr>
        <p:spPr>
          <a:xfrm flipV="1">
            <a:off x="5130800" y="4188619"/>
            <a:ext cx="0" cy="51639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5EA6D7-3B61-4EDD-B91F-D4192339E925}"/>
              </a:ext>
            </a:extLst>
          </p:cNvPr>
          <p:cNvCxnSpPr>
            <a:cxnSpLocks/>
          </p:cNvCxnSpPr>
          <p:nvPr/>
        </p:nvCxnSpPr>
        <p:spPr>
          <a:xfrm>
            <a:off x="5130800" y="4223997"/>
            <a:ext cx="448468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875EC3-A2D1-4109-A789-6C35F3024243}"/>
              </a:ext>
            </a:extLst>
          </p:cNvPr>
          <p:cNvCxnSpPr>
            <a:cxnSpLocks/>
          </p:cNvCxnSpPr>
          <p:nvPr/>
        </p:nvCxnSpPr>
        <p:spPr>
          <a:xfrm>
            <a:off x="6772275" y="5777106"/>
            <a:ext cx="264795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EBB255-41B5-4BAA-896D-EAD06241D250}"/>
              </a:ext>
            </a:extLst>
          </p:cNvPr>
          <p:cNvCxnSpPr>
            <a:cxnSpLocks/>
          </p:cNvCxnSpPr>
          <p:nvPr/>
        </p:nvCxnSpPr>
        <p:spPr>
          <a:xfrm flipV="1">
            <a:off x="6781800" y="4188619"/>
            <a:ext cx="0" cy="162798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19BEAF-1E44-4EF7-BA56-2D808EBFB783}"/>
              </a:ext>
            </a:extLst>
          </p:cNvPr>
          <p:cNvCxnSpPr>
            <a:cxnSpLocks/>
          </p:cNvCxnSpPr>
          <p:nvPr/>
        </p:nvCxnSpPr>
        <p:spPr>
          <a:xfrm>
            <a:off x="5676900" y="4223997"/>
            <a:ext cx="113823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3EE605-39D7-48A9-8C11-F23226007D64}"/>
              </a:ext>
            </a:extLst>
          </p:cNvPr>
          <p:cNvCxnSpPr>
            <a:cxnSpLocks/>
          </p:cNvCxnSpPr>
          <p:nvPr/>
        </p:nvCxnSpPr>
        <p:spPr>
          <a:xfrm flipH="1" flipV="1">
            <a:off x="7108380" y="5483225"/>
            <a:ext cx="1995337" cy="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2EBF06-644F-4800-83AF-158751B7B64B}"/>
              </a:ext>
            </a:extLst>
          </p:cNvPr>
          <p:cNvCxnSpPr>
            <a:cxnSpLocks/>
          </p:cNvCxnSpPr>
          <p:nvPr/>
        </p:nvCxnSpPr>
        <p:spPr>
          <a:xfrm flipV="1">
            <a:off x="7133303" y="2276475"/>
            <a:ext cx="0" cy="324500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6899C7-1E9C-4EB7-8ACC-25F387028B34}"/>
              </a:ext>
            </a:extLst>
          </p:cNvPr>
          <p:cNvCxnSpPr>
            <a:cxnSpLocks/>
          </p:cNvCxnSpPr>
          <p:nvPr/>
        </p:nvCxnSpPr>
        <p:spPr>
          <a:xfrm flipH="1" flipV="1">
            <a:off x="3712369" y="2309492"/>
            <a:ext cx="3456655" cy="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1D2A96-6E2D-44BF-8015-883A27889136}"/>
              </a:ext>
            </a:extLst>
          </p:cNvPr>
          <p:cNvCxnSpPr>
            <a:cxnSpLocks/>
          </p:cNvCxnSpPr>
          <p:nvPr/>
        </p:nvCxnSpPr>
        <p:spPr>
          <a:xfrm flipV="1">
            <a:off x="3743484" y="2309491"/>
            <a:ext cx="0" cy="59277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DC5899-BB0B-4A45-81FC-A8970BE51A76}"/>
              </a:ext>
            </a:extLst>
          </p:cNvPr>
          <p:cNvCxnSpPr>
            <a:cxnSpLocks/>
          </p:cNvCxnSpPr>
          <p:nvPr/>
        </p:nvCxnSpPr>
        <p:spPr>
          <a:xfrm flipH="1">
            <a:off x="7534274" y="5232402"/>
            <a:ext cx="122051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34374B-FEA0-4720-AEDD-C70A8584C84C}"/>
              </a:ext>
            </a:extLst>
          </p:cNvPr>
          <p:cNvCxnSpPr>
            <a:cxnSpLocks/>
          </p:cNvCxnSpPr>
          <p:nvPr/>
        </p:nvCxnSpPr>
        <p:spPr>
          <a:xfrm flipH="1" flipV="1">
            <a:off x="7534274" y="3667125"/>
            <a:ext cx="1312" cy="159880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12970B-A1B4-4B82-A4AB-B11377FA0976}"/>
              </a:ext>
            </a:extLst>
          </p:cNvPr>
          <p:cNvCxnSpPr>
            <a:cxnSpLocks/>
          </p:cNvCxnSpPr>
          <p:nvPr/>
        </p:nvCxnSpPr>
        <p:spPr>
          <a:xfrm flipH="1">
            <a:off x="5543550" y="3708402"/>
            <a:ext cx="197571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0B527A-C5DD-4BA4-95EF-6192727601D0}"/>
              </a:ext>
            </a:extLst>
          </p:cNvPr>
          <p:cNvCxnSpPr>
            <a:cxnSpLocks/>
          </p:cNvCxnSpPr>
          <p:nvPr/>
        </p:nvCxnSpPr>
        <p:spPr>
          <a:xfrm flipV="1">
            <a:off x="5542164" y="3670106"/>
            <a:ext cx="1386" cy="43278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7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419827-9BC4-48AF-BED3-20197840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43" y="0"/>
            <a:ext cx="9585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5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I2C</vt:lpstr>
      <vt:lpstr>I2C</vt:lpstr>
      <vt:lpstr>Software SPI</vt:lpstr>
      <vt:lpstr>Hardware SPI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2020-12-15T08:02:56Z</dcterms:created>
  <dcterms:modified xsi:type="dcterms:W3CDTF">2020-12-16T14:41:55Z</dcterms:modified>
</cp:coreProperties>
</file>