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4"/>
  </p:notesMasterIdLst>
  <p:handoutMasterIdLst>
    <p:handoutMasterId r:id="rId25"/>
  </p:handoutMasterIdLst>
  <p:sldIdLst>
    <p:sldId id="256" r:id="rId2"/>
    <p:sldId id="267" r:id="rId3"/>
    <p:sldId id="322" r:id="rId4"/>
    <p:sldId id="314" r:id="rId5"/>
    <p:sldId id="328" r:id="rId6"/>
    <p:sldId id="327" r:id="rId7"/>
    <p:sldId id="329" r:id="rId8"/>
    <p:sldId id="299" r:id="rId9"/>
    <p:sldId id="300" r:id="rId10"/>
    <p:sldId id="332" r:id="rId11"/>
    <p:sldId id="326" r:id="rId12"/>
    <p:sldId id="330" r:id="rId13"/>
    <p:sldId id="331" r:id="rId14"/>
    <p:sldId id="333" r:id="rId15"/>
    <p:sldId id="325" r:id="rId16"/>
    <p:sldId id="334" r:id="rId17"/>
    <p:sldId id="335" r:id="rId18"/>
    <p:sldId id="336" r:id="rId19"/>
    <p:sldId id="337" r:id="rId20"/>
    <p:sldId id="338" r:id="rId21"/>
    <p:sldId id="339" r:id="rId22"/>
    <p:sldId id="266" r:id="rId2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ssie"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3133"/>
    <a:srgbClr val="CC3333"/>
    <a:srgbClr val="3E3A39"/>
    <a:srgbClr val="C00000"/>
    <a:srgbClr val="A6A6A6"/>
    <a:srgbClr val="DC2424"/>
    <a:srgbClr val="333333"/>
    <a:srgbClr val="FF505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042" autoAdjust="0"/>
  </p:normalViewPr>
  <p:slideViewPr>
    <p:cSldViewPr>
      <p:cViewPr>
        <p:scale>
          <a:sx n="100" d="100"/>
          <a:sy n="100" d="100"/>
        </p:scale>
        <p:origin x="-62" y="-86"/>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70" d="100"/>
          <a:sy n="70" d="100"/>
        </p:scale>
        <p:origin x="-642" y="65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系列 1</c:v>
                </c:pt>
              </c:strCache>
            </c:strRef>
          </c:tx>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系列 3</c:v>
                </c:pt>
              </c:strCache>
            </c:strRef>
          </c:tx>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axId val="419960832"/>
        <c:axId val="333225984"/>
      </c:barChart>
      <c:catAx>
        <c:axId val="419960832"/>
        <c:scaling>
          <c:orientation val="minMax"/>
        </c:scaling>
        <c:delete val="0"/>
        <c:axPos val="b"/>
        <c:majorTickMark val="out"/>
        <c:minorTickMark val="none"/>
        <c:tickLblPos val="nextTo"/>
        <c:crossAx val="333225984"/>
        <c:crosses val="autoZero"/>
        <c:auto val="1"/>
        <c:lblAlgn val="ctr"/>
        <c:lblOffset val="100"/>
        <c:noMultiLvlLbl val="0"/>
      </c:catAx>
      <c:valAx>
        <c:axId val="333225984"/>
        <c:scaling>
          <c:orientation val="minMax"/>
        </c:scaling>
        <c:delete val="0"/>
        <c:axPos val="l"/>
        <c:majorGridlines/>
        <c:numFmt formatCode="General" sourceLinked="1"/>
        <c:majorTickMark val="out"/>
        <c:minorTickMark val="none"/>
        <c:tickLblPos val="nextTo"/>
        <c:crossAx val="419960832"/>
        <c:crosses val="autoZero"/>
        <c:crossBetween val="between"/>
      </c:valAx>
    </c:plotArea>
    <c:legend>
      <c:legendPos val="r"/>
      <c:overlay val="0"/>
    </c:legend>
    <c:plotVisOnly val="1"/>
    <c:dispBlanksAs val="gap"/>
    <c:showDLblsOverMax val="0"/>
  </c:chart>
  <c:txPr>
    <a:bodyPr/>
    <a:lstStyle/>
    <a:p>
      <a:pPr>
        <a:defRPr sz="1800"/>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F395C3-F9F2-4147-9BBA-2A9AE60BCC37}" type="datetimeFigureOut">
              <a:rPr lang="zh-CN" altLang="en-US" smtClean="0"/>
              <a:t>2018/5/17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061D1BE-3B4B-4F58-9CCB-F51A359C8CF9}" type="slidenum">
              <a:rPr lang="zh-CN" altLang="en-US" smtClean="0"/>
              <a:t>‹#›</a:t>
            </a:fld>
            <a:endParaRPr lang="zh-CN" altLang="en-US"/>
          </a:p>
        </p:txBody>
      </p:sp>
    </p:spTree>
    <p:extLst>
      <p:ext uri="{BB962C8B-B14F-4D97-AF65-F5344CB8AC3E}">
        <p14:creationId xmlns:p14="http://schemas.microsoft.com/office/powerpoint/2010/main" val="4112800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F06593-D589-479E-9955-2BD4332FFF71}" type="datetimeFigureOut">
              <a:rPr lang="zh-CN" altLang="en-US" smtClean="0"/>
              <a:t>2018/5/17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A0C349-B5A0-4C17-827D-B7267FFCB8B1}" type="slidenum">
              <a:rPr lang="zh-CN" altLang="en-US" smtClean="0"/>
              <a:t>‹#›</a:t>
            </a:fld>
            <a:endParaRPr lang="zh-CN" altLang="en-US"/>
          </a:p>
        </p:txBody>
      </p:sp>
    </p:spTree>
    <p:extLst>
      <p:ext uri="{BB962C8B-B14F-4D97-AF65-F5344CB8AC3E}">
        <p14:creationId xmlns:p14="http://schemas.microsoft.com/office/powerpoint/2010/main" val="392436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A0C349-B5A0-4C17-827D-B7267FFCB8B1}" type="slidenum">
              <a:rPr lang="zh-CN" altLang="en-US" smtClean="0"/>
              <a:t>0</a:t>
            </a:fld>
            <a:endParaRPr lang="zh-CN" altLang="en-US"/>
          </a:p>
        </p:txBody>
      </p:sp>
    </p:spTree>
    <p:extLst>
      <p:ext uri="{BB962C8B-B14F-4D97-AF65-F5344CB8AC3E}">
        <p14:creationId xmlns:p14="http://schemas.microsoft.com/office/powerpoint/2010/main" val="955216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_无图版">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3491880" y="2578170"/>
            <a:ext cx="4280520" cy="317617"/>
          </a:xfrm>
        </p:spPr>
        <p:txBody>
          <a:bodyPr>
            <a:normAutofit/>
          </a:bodyPr>
          <a:lstStyle>
            <a:lvl1pPr marL="0" indent="0" algn="ctr">
              <a:buNone/>
              <a:defRPr sz="2000" baseline="0">
                <a:solidFill>
                  <a:schemeClr val="tx1">
                    <a:tint val="75000"/>
                  </a:schemeClr>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smtClean="0"/>
              <a:t>—— </a:t>
            </a:r>
            <a:r>
              <a:rPr lang="zh-CN" altLang="en-US" dirty="0" smtClean="0"/>
              <a:t>单击此处编辑副标题</a:t>
            </a:r>
            <a:endParaRPr lang="zh-CN" altLang="en-US" dirty="0"/>
          </a:p>
        </p:txBody>
      </p:sp>
      <p:sp>
        <p:nvSpPr>
          <p:cNvPr id="7" name="页脚占位符 4"/>
          <p:cNvSpPr>
            <a:spLocks noGrp="1"/>
          </p:cNvSpPr>
          <p:nvPr>
            <p:ph type="ftr" sz="quarter" idx="3"/>
          </p:nvPr>
        </p:nvSpPr>
        <p:spPr>
          <a:xfrm>
            <a:off x="-756592" y="4869657"/>
            <a:ext cx="3320008" cy="273844"/>
          </a:xfrm>
          <a:prstGeom prst="rect">
            <a:avLst/>
          </a:prstGeom>
        </p:spPr>
        <p:txBody>
          <a:bodyPr vert="horz" lIns="91440" tIns="45720" rIns="91440" bIns="45720" rtlCol="0" anchor="ctr"/>
          <a:lstStyle>
            <a:lvl1pPr algn="ctr">
              <a:defRPr lang="zh-CN" altLang="en-US" sz="1000" dirty="0">
                <a:solidFill>
                  <a:srgbClr val="3E3A39"/>
                </a:solidFill>
              </a:defRPr>
            </a:lvl1pPr>
          </a:lstStyle>
          <a:p>
            <a:r>
              <a:rPr lang="zh-CN" altLang="en-US" smtClean="0"/>
              <a:t>成都天软信息技术有限公司</a:t>
            </a:r>
            <a:endParaRPr lang="zh-CN" altLang="en-US"/>
          </a:p>
        </p:txBody>
      </p:sp>
      <p:sp>
        <p:nvSpPr>
          <p:cNvPr id="8" name="日期占位符 3"/>
          <p:cNvSpPr>
            <a:spLocks noGrp="1"/>
          </p:cNvSpPr>
          <p:nvPr>
            <p:ph type="dt" sz="half" idx="2"/>
          </p:nvPr>
        </p:nvSpPr>
        <p:spPr>
          <a:xfrm>
            <a:off x="1763688" y="4869657"/>
            <a:ext cx="2133600" cy="273844"/>
          </a:xfrm>
          <a:prstGeom prst="rect">
            <a:avLst/>
          </a:prstGeom>
        </p:spPr>
        <p:txBody>
          <a:bodyPr vert="horz" lIns="91440" tIns="45720" rIns="91440" bIns="45720" rtlCol="0" anchor="ctr"/>
          <a:lstStyle>
            <a:lvl1pPr algn="l">
              <a:defRPr sz="1000">
                <a:solidFill>
                  <a:schemeClr val="tx1">
                    <a:tint val="75000"/>
                  </a:schemeClr>
                </a:solidFill>
              </a:defRPr>
            </a:lvl1pPr>
          </a:lstStyle>
          <a:p>
            <a:fld id="{4F7BEAAF-85EB-42B9-B134-E7358E6308B9}" type="datetimeFigureOut">
              <a:rPr lang="zh-CN" altLang="en-US" smtClean="0"/>
              <a:pPr/>
              <a:t>2018/5/17</a:t>
            </a:fld>
            <a:endParaRPr lang="zh-CN" altLang="en-US"/>
          </a:p>
        </p:txBody>
      </p:sp>
      <p:sp>
        <p:nvSpPr>
          <p:cNvPr id="9" name="灯片编号占位符 11"/>
          <p:cNvSpPr>
            <a:spLocks noGrp="1"/>
          </p:cNvSpPr>
          <p:nvPr>
            <p:ph type="sldNum" sz="quarter" idx="4"/>
          </p:nvPr>
        </p:nvSpPr>
        <p:spPr>
          <a:xfrm>
            <a:off x="3059832" y="4872649"/>
            <a:ext cx="213360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A60B1E3-9BA7-4BB6-B4B8-4148C81833D5}"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首页_带图片">
    <p:spTree>
      <p:nvGrpSpPr>
        <p:cNvPr id="1" name=""/>
        <p:cNvGrpSpPr/>
        <p:nvPr/>
      </p:nvGrpSpPr>
      <p:grpSpPr>
        <a:xfrm>
          <a:off x="0" y="0"/>
          <a:ext cx="0" cy="0"/>
          <a:chOff x="0" y="0"/>
          <a:chExt cx="0" cy="0"/>
        </a:xfrm>
      </p:grpSpPr>
      <p:pic>
        <p:nvPicPr>
          <p:cNvPr id="15" name="Picture 2" descr="E:\产品工作\天软VI\公司新VI库\素材\ppt.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10630"/>
            <a:ext cx="9150109" cy="4190000"/>
          </a:xfrm>
          <a:prstGeom prst="rect">
            <a:avLst/>
          </a:prstGeom>
          <a:noFill/>
          <a:extLst>
            <a:ext uri="{909E8E84-426E-40DD-AFC4-6F175D3DCCD1}">
              <a14:hiddenFill xmlns:a14="http://schemas.microsoft.com/office/drawing/2010/main">
                <a:solidFill>
                  <a:srgbClr val="FFFFFF"/>
                </a:solidFill>
              </a14:hiddenFill>
            </a:ext>
          </a:extLst>
        </p:spPr>
      </p:pic>
      <p:sp>
        <p:nvSpPr>
          <p:cNvPr id="17" name="副标题 2"/>
          <p:cNvSpPr>
            <a:spLocks noGrp="1"/>
          </p:cNvSpPr>
          <p:nvPr>
            <p:ph type="subTitle" idx="1" hasCustomPrompt="1"/>
          </p:nvPr>
        </p:nvSpPr>
        <p:spPr>
          <a:xfrm>
            <a:off x="4860883" y="2484427"/>
            <a:ext cx="4280520" cy="317617"/>
          </a:xfrm>
        </p:spPr>
        <p:txBody>
          <a:bodyPr>
            <a:normAutofit/>
          </a:bodyPr>
          <a:lstStyle>
            <a:lvl1pPr marL="0" indent="0" algn="ctr">
              <a:buNone/>
              <a:defRPr sz="2000" baseline="0">
                <a:solidFill>
                  <a:schemeClr val="bg1">
                    <a:lumMod val="85000"/>
                  </a:schemeClr>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smtClean="0"/>
              <a:t>—— </a:t>
            </a:r>
            <a:r>
              <a:rPr lang="zh-CN" altLang="en-US" dirty="0" smtClean="0"/>
              <a:t>单击此处编辑副标题</a:t>
            </a:r>
            <a:endParaRPr lang="zh-CN" altLang="en-US" dirty="0"/>
          </a:p>
        </p:txBody>
      </p:sp>
      <p:sp>
        <p:nvSpPr>
          <p:cNvPr id="18" name="文本占位符 28"/>
          <p:cNvSpPr>
            <a:spLocks noGrp="1"/>
          </p:cNvSpPr>
          <p:nvPr>
            <p:ph type="body" sz="quarter" idx="10" hasCustomPrompt="1"/>
          </p:nvPr>
        </p:nvSpPr>
        <p:spPr>
          <a:xfrm>
            <a:off x="3563889" y="1714786"/>
            <a:ext cx="5586221" cy="594122"/>
          </a:xfrm>
        </p:spPr>
        <p:txBody>
          <a:bodyPr>
            <a:noAutofit/>
          </a:bodyPr>
          <a:lstStyle>
            <a:lvl1pPr marL="0" indent="0" algn="ctr">
              <a:buNone/>
              <a:defRPr sz="3200">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点击此处编辑幻灯片标题</a:t>
            </a:r>
          </a:p>
        </p:txBody>
      </p:sp>
      <p:grpSp>
        <p:nvGrpSpPr>
          <p:cNvPr id="4" name="组合 3"/>
          <p:cNvGrpSpPr/>
          <p:nvPr userDrawn="1"/>
        </p:nvGrpSpPr>
        <p:grpSpPr>
          <a:xfrm>
            <a:off x="-8706" y="223287"/>
            <a:ext cx="2459806" cy="87343"/>
            <a:chOff x="-8706" y="836100"/>
            <a:chExt cx="2459806" cy="116457"/>
          </a:xfrm>
        </p:grpSpPr>
        <p:sp>
          <p:nvSpPr>
            <p:cNvPr id="20" name="矩形 19"/>
            <p:cNvSpPr/>
            <p:nvPr userDrawn="1"/>
          </p:nvSpPr>
          <p:spPr>
            <a:xfrm>
              <a:off x="-8706" y="836100"/>
              <a:ext cx="2348458" cy="116457"/>
            </a:xfrm>
            <a:prstGeom prst="rect">
              <a:avLst/>
            </a:prstGeom>
            <a:solidFill>
              <a:srgbClr val="CC333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22"/>
            <p:cNvSpPr/>
            <p:nvPr userDrawn="1"/>
          </p:nvSpPr>
          <p:spPr>
            <a:xfrm>
              <a:off x="2339753" y="836100"/>
              <a:ext cx="111347" cy="116457"/>
            </a:xfrm>
            <a:prstGeom prst="rtTriangle">
              <a:avLst/>
            </a:prstGeom>
            <a:solidFill>
              <a:srgbClr val="CC333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userDrawn="1"/>
        </p:nvGrpSpPr>
        <p:grpSpPr>
          <a:xfrm rot="10800000">
            <a:off x="6684228" y="4500630"/>
            <a:ext cx="2459806" cy="87343"/>
            <a:chOff x="-8706" y="836100"/>
            <a:chExt cx="2459806" cy="116457"/>
          </a:xfrm>
        </p:grpSpPr>
        <p:sp>
          <p:nvSpPr>
            <p:cNvPr id="37" name="矩形 36"/>
            <p:cNvSpPr/>
            <p:nvPr userDrawn="1"/>
          </p:nvSpPr>
          <p:spPr>
            <a:xfrm>
              <a:off x="-8706" y="836100"/>
              <a:ext cx="2348458" cy="116457"/>
            </a:xfrm>
            <a:prstGeom prst="rect">
              <a:avLst/>
            </a:prstGeom>
            <a:solidFill>
              <a:srgbClr val="CC333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直角三角形 37"/>
            <p:cNvSpPr/>
            <p:nvPr userDrawn="1"/>
          </p:nvSpPr>
          <p:spPr>
            <a:xfrm>
              <a:off x="2339753" y="836100"/>
              <a:ext cx="111347" cy="116457"/>
            </a:xfrm>
            <a:prstGeom prst="rtTriangle">
              <a:avLst/>
            </a:prstGeom>
            <a:solidFill>
              <a:srgbClr val="CC333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页脚占位符 4"/>
          <p:cNvSpPr>
            <a:spLocks noGrp="1"/>
          </p:cNvSpPr>
          <p:nvPr>
            <p:ph type="ftr" sz="quarter" idx="3"/>
          </p:nvPr>
        </p:nvSpPr>
        <p:spPr>
          <a:xfrm>
            <a:off x="-756592" y="4869657"/>
            <a:ext cx="3320008" cy="273844"/>
          </a:xfrm>
          <a:prstGeom prst="rect">
            <a:avLst/>
          </a:prstGeom>
        </p:spPr>
        <p:txBody>
          <a:bodyPr vert="horz" lIns="91440" tIns="45720" rIns="91440" bIns="45720" rtlCol="0" anchor="ctr"/>
          <a:lstStyle>
            <a:lvl1pPr algn="ctr">
              <a:defRPr lang="zh-CN" altLang="en-US" sz="1000" dirty="0">
                <a:solidFill>
                  <a:srgbClr val="3E3A39"/>
                </a:solidFill>
              </a:defRPr>
            </a:lvl1pPr>
          </a:lstStyle>
          <a:p>
            <a:r>
              <a:rPr lang="zh-CN" altLang="en-US" smtClean="0"/>
              <a:t>成都天软信息技术有限公司</a:t>
            </a:r>
            <a:endParaRPr lang="zh-CN" altLang="en-US"/>
          </a:p>
        </p:txBody>
      </p:sp>
      <p:sp>
        <p:nvSpPr>
          <p:cNvPr id="13" name="日期占位符 3"/>
          <p:cNvSpPr>
            <a:spLocks noGrp="1"/>
          </p:cNvSpPr>
          <p:nvPr>
            <p:ph type="dt" sz="half" idx="2"/>
          </p:nvPr>
        </p:nvSpPr>
        <p:spPr>
          <a:xfrm>
            <a:off x="1763688" y="4869657"/>
            <a:ext cx="2133600" cy="273844"/>
          </a:xfrm>
          <a:prstGeom prst="rect">
            <a:avLst/>
          </a:prstGeom>
        </p:spPr>
        <p:txBody>
          <a:bodyPr vert="horz" lIns="91440" tIns="45720" rIns="91440" bIns="45720" rtlCol="0" anchor="ctr"/>
          <a:lstStyle>
            <a:lvl1pPr algn="l">
              <a:defRPr sz="1000">
                <a:solidFill>
                  <a:schemeClr val="tx1">
                    <a:tint val="75000"/>
                  </a:schemeClr>
                </a:solidFill>
              </a:defRPr>
            </a:lvl1pPr>
          </a:lstStyle>
          <a:p>
            <a:fld id="{E29A535C-3D6C-4B7F-8524-BEF799E1F278}" type="datetime1">
              <a:rPr lang="zh-CN" altLang="en-US" smtClean="0"/>
              <a:t>2018/5/17</a:t>
            </a:fld>
            <a:endParaRPr lang="zh-CN" altLang="en-US"/>
          </a:p>
        </p:txBody>
      </p:sp>
      <p:sp>
        <p:nvSpPr>
          <p:cNvPr id="14" name="灯片编号占位符 11"/>
          <p:cNvSpPr>
            <a:spLocks noGrp="1"/>
          </p:cNvSpPr>
          <p:nvPr>
            <p:ph type="sldNum" sz="quarter" idx="4"/>
          </p:nvPr>
        </p:nvSpPr>
        <p:spPr>
          <a:xfrm>
            <a:off x="3059832" y="4872649"/>
            <a:ext cx="213360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A60B1E3-9BA7-4BB6-B4B8-4148C81833D5}" type="slidenum">
              <a:rPr lang="zh-CN" altLang="en-US" smtClean="0"/>
              <a:pPr/>
              <a:t>‹#›</a:t>
            </a:fld>
            <a:endParaRPr lang="zh-CN" altLang="en-US"/>
          </a:p>
        </p:txBody>
      </p:sp>
    </p:spTree>
    <p:extLst>
      <p:ext uri="{BB962C8B-B14F-4D97-AF65-F5344CB8AC3E}">
        <p14:creationId xmlns:p14="http://schemas.microsoft.com/office/powerpoint/2010/main" val="35758718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cxnSp>
        <p:nvCxnSpPr>
          <p:cNvPr id="6" name="直接连接符 5"/>
          <p:cNvCxnSpPr/>
          <p:nvPr userDrawn="1"/>
        </p:nvCxnSpPr>
        <p:spPr>
          <a:xfrm flipV="1">
            <a:off x="6557758" y="5139463"/>
            <a:ext cx="2586242" cy="155"/>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userDrawn="1"/>
        </p:nvGrpSpPr>
        <p:grpSpPr>
          <a:xfrm>
            <a:off x="-2" y="31887"/>
            <a:ext cx="1080112" cy="537034"/>
            <a:chOff x="3374727" y="268470"/>
            <a:chExt cx="693212" cy="716046"/>
          </a:xfrm>
          <a:effectLst>
            <a:outerShdw blurRad="50800" dist="38100" dir="5400000" algn="t" rotWithShape="0">
              <a:prstClr val="black">
                <a:alpha val="30000"/>
              </a:prstClr>
            </a:outerShdw>
          </a:effectLst>
        </p:grpSpPr>
        <p:sp>
          <p:nvSpPr>
            <p:cNvPr id="22" name="燕尾形 21"/>
            <p:cNvSpPr/>
            <p:nvPr/>
          </p:nvSpPr>
          <p:spPr>
            <a:xfrm flipH="1">
              <a:off x="3605794" y="268470"/>
              <a:ext cx="462145" cy="716046"/>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矩形 22"/>
            <p:cNvSpPr/>
            <p:nvPr/>
          </p:nvSpPr>
          <p:spPr>
            <a:xfrm>
              <a:off x="3374727" y="268470"/>
              <a:ext cx="475162" cy="716046"/>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bIns="144000" rtlCol="0" anchor="ctr">
              <a:spAutoFit/>
            </a:bodyPr>
            <a:lstStyle/>
            <a:p>
              <a:pPr algn="ctr"/>
              <a:r>
                <a:rPr lang="zh-CN" altLang="en-US" sz="1600" b="1" smtClean="0">
                  <a:effectLst>
                    <a:outerShdw blurRad="63500" sx="102000" sy="102000" algn="ctr" rotWithShape="0">
                      <a:prstClr val="black">
                        <a:alpha val="40000"/>
                      </a:prstClr>
                    </a:outerShdw>
                  </a:effectLst>
                  <a:latin typeface="+mj-ea"/>
                  <a:ea typeface="+mj-ea"/>
                </a:rPr>
                <a:t>目录</a:t>
              </a:r>
              <a:endParaRPr lang="zh-CN" altLang="en-US" sz="1600" b="1">
                <a:effectLst>
                  <a:outerShdw blurRad="63500" sx="102000" sy="102000" algn="ctr" rotWithShape="0">
                    <a:prstClr val="black">
                      <a:alpha val="40000"/>
                    </a:prstClr>
                  </a:outerShdw>
                </a:effectLst>
                <a:latin typeface="+mj-ea"/>
                <a:ea typeface="+mj-ea"/>
              </a:endParaRPr>
            </a:p>
          </p:txBody>
        </p:sp>
      </p:grpSp>
      <p:sp>
        <p:nvSpPr>
          <p:cNvPr id="8" name="页脚占位符 4"/>
          <p:cNvSpPr>
            <a:spLocks noGrp="1"/>
          </p:cNvSpPr>
          <p:nvPr>
            <p:ph type="ftr" sz="quarter" idx="3"/>
          </p:nvPr>
        </p:nvSpPr>
        <p:spPr>
          <a:xfrm>
            <a:off x="-756592" y="4869657"/>
            <a:ext cx="3320008" cy="273844"/>
          </a:xfrm>
          <a:prstGeom prst="rect">
            <a:avLst/>
          </a:prstGeom>
        </p:spPr>
        <p:txBody>
          <a:bodyPr vert="horz" lIns="91440" tIns="45720" rIns="91440" bIns="45720" rtlCol="0" anchor="ctr"/>
          <a:lstStyle>
            <a:lvl1pPr algn="ctr">
              <a:defRPr lang="zh-CN" altLang="en-US" sz="1000" dirty="0">
                <a:solidFill>
                  <a:srgbClr val="3E3A39"/>
                </a:solidFill>
              </a:defRPr>
            </a:lvl1pPr>
          </a:lstStyle>
          <a:p>
            <a:r>
              <a:rPr lang="zh-CN" altLang="en-US" smtClean="0"/>
              <a:t>成都天软信息技术有限公司</a:t>
            </a:r>
            <a:endParaRPr lang="zh-CN" altLang="en-US"/>
          </a:p>
        </p:txBody>
      </p:sp>
      <p:sp>
        <p:nvSpPr>
          <p:cNvPr id="9" name="日期占位符 3"/>
          <p:cNvSpPr>
            <a:spLocks noGrp="1"/>
          </p:cNvSpPr>
          <p:nvPr>
            <p:ph type="dt" sz="half" idx="2"/>
          </p:nvPr>
        </p:nvSpPr>
        <p:spPr>
          <a:xfrm>
            <a:off x="1763688" y="4869657"/>
            <a:ext cx="2133600" cy="273844"/>
          </a:xfrm>
          <a:prstGeom prst="rect">
            <a:avLst/>
          </a:prstGeom>
        </p:spPr>
        <p:txBody>
          <a:bodyPr vert="horz" lIns="91440" tIns="45720" rIns="91440" bIns="45720" rtlCol="0" anchor="ctr"/>
          <a:lstStyle>
            <a:lvl1pPr algn="l">
              <a:defRPr sz="1000">
                <a:solidFill>
                  <a:schemeClr val="tx1">
                    <a:tint val="75000"/>
                  </a:schemeClr>
                </a:solidFill>
              </a:defRPr>
            </a:lvl1pPr>
          </a:lstStyle>
          <a:p>
            <a:fld id="{CFAB8377-70BB-4E47-877B-E222D1481B4C}" type="datetime1">
              <a:rPr lang="zh-CN" altLang="en-US" smtClean="0"/>
              <a:t>2018/5/17</a:t>
            </a:fld>
            <a:endParaRPr lang="zh-CN" altLang="en-US"/>
          </a:p>
        </p:txBody>
      </p:sp>
      <p:sp>
        <p:nvSpPr>
          <p:cNvPr id="10" name="灯片编号占位符 11"/>
          <p:cNvSpPr>
            <a:spLocks noGrp="1"/>
          </p:cNvSpPr>
          <p:nvPr>
            <p:ph type="sldNum" sz="quarter" idx="4"/>
          </p:nvPr>
        </p:nvSpPr>
        <p:spPr>
          <a:xfrm>
            <a:off x="3059832" y="4872649"/>
            <a:ext cx="213360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A60B1E3-9BA7-4BB6-B4B8-4148C81833D5}" type="slidenum">
              <a:rPr lang="zh-CN" altLang="en-US" smtClean="0"/>
              <a:pPr/>
              <a:t>‹#›</a:t>
            </a:fld>
            <a:endParaRPr lang="zh-CN" altLang="en-US"/>
          </a:p>
        </p:txBody>
      </p:sp>
    </p:spTree>
    <p:extLst>
      <p:ext uri="{BB962C8B-B14F-4D97-AF65-F5344CB8AC3E}">
        <p14:creationId xmlns:p14="http://schemas.microsoft.com/office/powerpoint/2010/main" val="8983096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内容占位符 3"/>
          <p:cNvSpPr>
            <a:spLocks noGrp="1"/>
          </p:cNvSpPr>
          <p:nvPr>
            <p:ph sz="quarter" idx="10" hasCustomPrompt="1"/>
          </p:nvPr>
        </p:nvSpPr>
        <p:spPr>
          <a:xfrm>
            <a:off x="683568" y="195263"/>
            <a:ext cx="8136904" cy="323850"/>
          </a:xfrm>
        </p:spPr>
        <p:txBody>
          <a:bodyPr>
            <a:noAutofit/>
          </a:bodyPr>
          <a:lstStyle>
            <a:lvl1pPr marL="0" indent="0">
              <a:buNone/>
              <a:defRPr sz="2400">
                <a:solidFill>
                  <a:srgbClr val="3E3A39"/>
                </a:solidFill>
                <a:latin typeface="微软雅黑" panose="020B0503020204020204" pitchFamily="34" charset="-122"/>
                <a:ea typeface="微软雅黑" panose="020B0503020204020204" pitchFamily="34" charset="-122"/>
              </a:defRPr>
            </a:lvl1pPr>
          </a:lstStyle>
          <a:p>
            <a:pPr lvl="0"/>
            <a:r>
              <a:rPr lang="zh-CN" altLang="en-US" dirty="0" smtClean="0"/>
              <a:t>单击此处编辑主题</a:t>
            </a:r>
          </a:p>
        </p:txBody>
      </p:sp>
      <p:sp>
        <p:nvSpPr>
          <p:cNvPr id="5" name="文本占位符 4"/>
          <p:cNvSpPr>
            <a:spLocks noGrp="1"/>
          </p:cNvSpPr>
          <p:nvPr>
            <p:ph type="body" sz="quarter" idx="14" hasCustomPrompt="1"/>
          </p:nvPr>
        </p:nvSpPr>
        <p:spPr>
          <a:xfrm>
            <a:off x="567358" y="735807"/>
            <a:ext cx="8036892" cy="3888581"/>
          </a:xfrm>
        </p:spPr>
        <p:txBody>
          <a:bodyPr/>
          <a:lstStyle>
            <a:lvl1pPr marL="0" indent="0">
              <a:buNone/>
              <a:defRPr sz="2400">
                <a:solidFill>
                  <a:srgbClr val="3E3A39"/>
                </a:solidFill>
                <a:latin typeface="微软雅黑" panose="020B0503020204020204" pitchFamily="34" charset="-122"/>
                <a:ea typeface="微软雅黑" panose="020B0503020204020204" pitchFamily="34" charset="-122"/>
              </a:defRPr>
            </a:lvl1pPr>
            <a:lvl2pPr marL="457200" indent="0">
              <a:buNone/>
              <a:defRPr sz="2000">
                <a:solidFill>
                  <a:srgbClr val="3E3A39"/>
                </a:solidFill>
                <a:latin typeface="微软雅黑" panose="020B0503020204020204" pitchFamily="34" charset="-122"/>
                <a:ea typeface="微软雅黑" panose="020B0503020204020204" pitchFamily="34" charset="-122"/>
              </a:defRPr>
            </a:lvl2pPr>
            <a:lvl3pPr marL="914400" indent="0">
              <a:buNone/>
              <a:defRPr sz="1800">
                <a:solidFill>
                  <a:srgbClr val="3E3A39"/>
                </a:solidFill>
                <a:latin typeface="微软雅黑" panose="020B0503020204020204" pitchFamily="34" charset="-122"/>
                <a:ea typeface="微软雅黑" panose="020B0503020204020204" pitchFamily="34" charset="-122"/>
              </a:defRPr>
            </a:lvl3pPr>
            <a:lvl4pPr marL="1371600" indent="0">
              <a:buNone/>
              <a:defRPr sz="1600">
                <a:solidFill>
                  <a:srgbClr val="3E3A39"/>
                </a:solidFill>
                <a:latin typeface="微软雅黑" panose="020B0503020204020204" pitchFamily="34" charset="-122"/>
                <a:ea typeface="微软雅黑" panose="020B0503020204020204" pitchFamily="34" charset="-122"/>
              </a:defRPr>
            </a:lvl4pPr>
            <a:lvl5pPr marL="1828800" indent="0">
              <a:buNone/>
              <a:defRPr sz="1400">
                <a:solidFill>
                  <a:srgbClr val="3E3A39"/>
                </a:solidFill>
                <a:latin typeface="微软雅黑" panose="020B0503020204020204" pitchFamily="34" charset="-122"/>
                <a:ea typeface="微软雅黑" panose="020B0503020204020204" pitchFamily="34" charset="-122"/>
              </a:defRPr>
            </a:lvl5pPr>
          </a:lstStyle>
          <a:p>
            <a:pPr lvl="0"/>
            <a:r>
              <a:rPr lang="zh-CN" altLang="en-US" dirty="0" smtClean="0"/>
              <a:t>单击此处编辑文本样式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4"/>
          <p:cNvSpPr>
            <a:spLocks noGrp="1"/>
          </p:cNvSpPr>
          <p:nvPr>
            <p:ph type="ftr" sz="quarter" idx="3"/>
          </p:nvPr>
        </p:nvSpPr>
        <p:spPr>
          <a:xfrm>
            <a:off x="-756592" y="4869657"/>
            <a:ext cx="3320008" cy="273844"/>
          </a:xfrm>
          <a:prstGeom prst="rect">
            <a:avLst/>
          </a:prstGeom>
        </p:spPr>
        <p:txBody>
          <a:bodyPr vert="horz" lIns="91440" tIns="45720" rIns="91440" bIns="45720" rtlCol="0" anchor="ctr"/>
          <a:lstStyle>
            <a:lvl1pPr algn="ctr">
              <a:defRPr lang="zh-CN" altLang="en-US" sz="1000" dirty="0">
                <a:solidFill>
                  <a:srgbClr val="3E3A39"/>
                </a:solidFill>
              </a:defRPr>
            </a:lvl1pPr>
          </a:lstStyle>
          <a:p>
            <a:r>
              <a:rPr lang="zh-CN" altLang="en-US" smtClean="0"/>
              <a:t>成都天软信息技术有限公司</a:t>
            </a:r>
            <a:endParaRPr lang="zh-CN" altLang="en-US"/>
          </a:p>
        </p:txBody>
      </p:sp>
      <p:sp>
        <p:nvSpPr>
          <p:cNvPr id="7" name="日期占位符 3"/>
          <p:cNvSpPr>
            <a:spLocks noGrp="1"/>
          </p:cNvSpPr>
          <p:nvPr>
            <p:ph type="dt" sz="half" idx="2"/>
          </p:nvPr>
        </p:nvSpPr>
        <p:spPr>
          <a:xfrm>
            <a:off x="1763688" y="4869657"/>
            <a:ext cx="2133600" cy="273844"/>
          </a:xfrm>
          <a:prstGeom prst="rect">
            <a:avLst/>
          </a:prstGeom>
        </p:spPr>
        <p:txBody>
          <a:bodyPr vert="horz" lIns="91440" tIns="45720" rIns="91440" bIns="45720" rtlCol="0" anchor="ctr"/>
          <a:lstStyle>
            <a:lvl1pPr algn="l">
              <a:defRPr sz="1000">
                <a:solidFill>
                  <a:schemeClr val="tx1">
                    <a:tint val="75000"/>
                  </a:schemeClr>
                </a:solidFill>
              </a:defRPr>
            </a:lvl1pPr>
          </a:lstStyle>
          <a:p>
            <a:fld id="{A772CA83-2EED-4D09-887E-C845568B1C99}" type="datetime1">
              <a:rPr lang="zh-CN" altLang="en-US" smtClean="0"/>
              <a:t>2018/5/17</a:t>
            </a:fld>
            <a:endParaRPr lang="zh-CN" altLang="en-US"/>
          </a:p>
        </p:txBody>
      </p:sp>
      <p:sp>
        <p:nvSpPr>
          <p:cNvPr id="8" name="灯片编号占位符 11"/>
          <p:cNvSpPr>
            <a:spLocks noGrp="1"/>
          </p:cNvSpPr>
          <p:nvPr>
            <p:ph type="sldNum" sz="quarter" idx="4"/>
          </p:nvPr>
        </p:nvSpPr>
        <p:spPr>
          <a:xfrm>
            <a:off x="3059832" y="4872649"/>
            <a:ext cx="213360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A60B1E3-9BA7-4BB6-B4B8-4148C81833D5}" type="slidenum">
              <a:rPr lang="zh-CN" altLang="en-US" smtClean="0"/>
              <a:pPr/>
              <a:t>‹#›</a:t>
            </a:fld>
            <a:endParaRPr lang="zh-CN" altLang="en-US"/>
          </a:p>
        </p:txBody>
      </p:sp>
    </p:spTree>
    <p:extLst>
      <p:ext uri="{BB962C8B-B14F-4D97-AF65-F5344CB8AC3E}">
        <p14:creationId xmlns:p14="http://schemas.microsoft.com/office/powerpoint/2010/main" val="8950664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尾页 无图片">
    <p:spTree>
      <p:nvGrpSpPr>
        <p:cNvPr id="1" name=""/>
        <p:cNvGrpSpPr/>
        <p:nvPr/>
      </p:nvGrpSpPr>
      <p:grpSpPr>
        <a:xfrm>
          <a:off x="0" y="0"/>
          <a:ext cx="0" cy="0"/>
          <a:chOff x="0" y="0"/>
          <a:chExt cx="0" cy="0"/>
        </a:xfrm>
      </p:grpSpPr>
      <p:sp>
        <p:nvSpPr>
          <p:cNvPr id="2" name="页脚占位符 4"/>
          <p:cNvSpPr>
            <a:spLocks noGrp="1"/>
          </p:cNvSpPr>
          <p:nvPr>
            <p:ph type="ftr" sz="quarter" idx="3"/>
          </p:nvPr>
        </p:nvSpPr>
        <p:spPr>
          <a:xfrm>
            <a:off x="-756592" y="4869657"/>
            <a:ext cx="3320008" cy="273844"/>
          </a:xfrm>
          <a:prstGeom prst="rect">
            <a:avLst/>
          </a:prstGeom>
        </p:spPr>
        <p:txBody>
          <a:bodyPr vert="horz" lIns="91440" tIns="45720" rIns="91440" bIns="45720" rtlCol="0" anchor="ctr"/>
          <a:lstStyle>
            <a:lvl1pPr algn="ctr">
              <a:defRPr lang="zh-CN" altLang="en-US" sz="1000" dirty="0">
                <a:solidFill>
                  <a:srgbClr val="3E3A39"/>
                </a:solidFill>
              </a:defRPr>
            </a:lvl1pPr>
          </a:lstStyle>
          <a:p>
            <a:r>
              <a:rPr lang="zh-CN" altLang="en-US" smtClean="0"/>
              <a:t>成都天软信息技术有限公司</a:t>
            </a:r>
            <a:endParaRPr lang="zh-CN" altLang="en-US"/>
          </a:p>
        </p:txBody>
      </p:sp>
      <p:sp>
        <p:nvSpPr>
          <p:cNvPr id="3" name="日期占位符 3"/>
          <p:cNvSpPr>
            <a:spLocks noGrp="1"/>
          </p:cNvSpPr>
          <p:nvPr>
            <p:ph type="dt" sz="half" idx="2"/>
          </p:nvPr>
        </p:nvSpPr>
        <p:spPr>
          <a:xfrm>
            <a:off x="1763688" y="4869657"/>
            <a:ext cx="2133600" cy="273844"/>
          </a:xfrm>
          <a:prstGeom prst="rect">
            <a:avLst/>
          </a:prstGeom>
        </p:spPr>
        <p:txBody>
          <a:bodyPr vert="horz" lIns="91440" tIns="45720" rIns="91440" bIns="45720" rtlCol="0" anchor="ctr"/>
          <a:lstStyle>
            <a:lvl1pPr algn="l">
              <a:defRPr sz="1000">
                <a:solidFill>
                  <a:schemeClr val="tx1">
                    <a:tint val="75000"/>
                  </a:schemeClr>
                </a:solidFill>
              </a:defRPr>
            </a:lvl1pPr>
          </a:lstStyle>
          <a:p>
            <a:fld id="{7BF91EEF-A417-4545-8F2D-5F39478CBF93}" type="datetime1">
              <a:rPr lang="zh-CN" altLang="en-US" smtClean="0"/>
              <a:t>2018/5/17</a:t>
            </a:fld>
            <a:endParaRPr lang="zh-CN" altLang="en-US"/>
          </a:p>
        </p:txBody>
      </p:sp>
      <p:sp>
        <p:nvSpPr>
          <p:cNvPr id="4" name="灯片编号占位符 11"/>
          <p:cNvSpPr>
            <a:spLocks noGrp="1"/>
          </p:cNvSpPr>
          <p:nvPr>
            <p:ph type="sldNum" sz="quarter" idx="4"/>
          </p:nvPr>
        </p:nvSpPr>
        <p:spPr>
          <a:xfrm>
            <a:off x="3059832" y="4872649"/>
            <a:ext cx="213360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A60B1E3-9BA7-4BB6-B4B8-4148C81833D5}" type="slidenum">
              <a:rPr lang="zh-CN" altLang="en-US" smtClean="0"/>
              <a:pPr/>
              <a:t>‹#›</a:t>
            </a:fld>
            <a:endParaRPr lang="zh-CN" altLang="en-US"/>
          </a:p>
        </p:txBody>
      </p:sp>
    </p:spTree>
    <p:extLst>
      <p:ext uri="{BB962C8B-B14F-4D97-AF65-F5344CB8AC3E}">
        <p14:creationId xmlns:p14="http://schemas.microsoft.com/office/powerpoint/2010/main" val="231834300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r>
              <a:rPr lang="zh-CN" altLang="en-US" smtClean="0"/>
              <a:t>成都天软信息技术有限公司</a:t>
            </a:r>
            <a:endParaRPr lang="zh-CN" altLang="en-US"/>
          </a:p>
        </p:txBody>
      </p:sp>
      <p:sp>
        <p:nvSpPr>
          <p:cNvPr id="4" name="日期占位符 3"/>
          <p:cNvSpPr>
            <a:spLocks noGrp="1"/>
          </p:cNvSpPr>
          <p:nvPr>
            <p:ph type="dt" sz="half" idx="11"/>
          </p:nvPr>
        </p:nvSpPr>
        <p:spPr/>
        <p:txBody>
          <a:bodyPr/>
          <a:lstStyle/>
          <a:p>
            <a:fld id="{833BAB34-A66A-46AD-A4BD-4E0BC19386D3}" type="datetime1">
              <a:rPr lang="zh-CN" altLang="en-US" smtClean="0"/>
              <a:t>2018/5/17</a:t>
            </a:fld>
            <a:endParaRPr lang="zh-CN" altLang="en-US"/>
          </a:p>
        </p:txBody>
      </p:sp>
      <p:sp>
        <p:nvSpPr>
          <p:cNvPr id="5" name="灯片编号占位符 4"/>
          <p:cNvSpPr>
            <a:spLocks noGrp="1"/>
          </p:cNvSpPr>
          <p:nvPr>
            <p:ph type="sldNum" sz="quarter" idx="12"/>
          </p:nvPr>
        </p:nvSpPr>
        <p:spPr/>
        <p:txBody>
          <a:bodyPr/>
          <a:lstStyle/>
          <a:p>
            <a:fld id="{4A60B1E3-9BA7-4BB6-B4B8-4148C81833D5}" type="slidenum">
              <a:rPr lang="zh-CN" altLang="en-US" smtClean="0"/>
              <a:pPr/>
              <a:t>‹#›</a:t>
            </a:fld>
            <a:endParaRPr lang="zh-CN" altLang="en-US"/>
          </a:p>
        </p:txBody>
      </p:sp>
      <p:graphicFrame>
        <p:nvGraphicFramePr>
          <p:cNvPr id="6" name="图表 5"/>
          <p:cNvGraphicFramePr/>
          <p:nvPr userDrawn="1">
            <p:extLst>
              <p:ext uri="{D42A27DB-BD31-4B8C-83A1-F6EECF244321}">
                <p14:modId xmlns:p14="http://schemas.microsoft.com/office/powerpoint/2010/main" val="3849740182"/>
              </p:ext>
            </p:extLst>
          </p:nvPr>
        </p:nvGraphicFramePr>
        <p:xfrm>
          <a:off x="611560" y="627534"/>
          <a:ext cx="8064896" cy="4032448"/>
        </p:xfrm>
        <a:graphic>
          <a:graphicData uri="http://schemas.openxmlformats.org/drawingml/2006/chart">
            <c:chart xmlns:c="http://schemas.openxmlformats.org/drawingml/2006/chart" xmlns:r="http://schemas.openxmlformats.org/officeDocument/2006/relationships" r:id="rId2"/>
          </a:graphicData>
        </a:graphic>
      </p:graphicFrame>
      <p:grpSp>
        <p:nvGrpSpPr>
          <p:cNvPr id="8" name="组合 7"/>
          <p:cNvGrpSpPr/>
          <p:nvPr userDrawn="1"/>
        </p:nvGrpSpPr>
        <p:grpSpPr>
          <a:xfrm>
            <a:off x="0" y="16499"/>
            <a:ext cx="1619672" cy="567811"/>
            <a:chOff x="3374727" y="247953"/>
            <a:chExt cx="693216" cy="757082"/>
          </a:xfrm>
          <a:effectLst>
            <a:outerShdw blurRad="50800" dist="38100" dir="5400000" algn="t" rotWithShape="0">
              <a:prstClr val="black">
                <a:alpha val="30000"/>
              </a:prstClr>
            </a:outerShdw>
          </a:effectLst>
        </p:grpSpPr>
        <p:sp>
          <p:nvSpPr>
            <p:cNvPr id="9" name="燕尾形 8"/>
            <p:cNvSpPr/>
            <p:nvPr/>
          </p:nvSpPr>
          <p:spPr>
            <a:xfrm flipH="1">
              <a:off x="3605798" y="342588"/>
              <a:ext cx="462145" cy="56781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3374727" y="247953"/>
              <a:ext cx="562386"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zh-CN" altLang="en-US" b="1" smtClean="0">
                  <a:effectLst>
                    <a:outerShdw blurRad="63500" sx="102000" sy="102000" algn="ctr" rotWithShape="0">
                      <a:prstClr val="black">
                        <a:alpha val="40000"/>
                      </a:prstClr>
                    </a:outerShdw>
                  </a:effectLst>
                  <a:latin typeface="+mj-ea"/>
                  <a:ea typeface="+mj-ea"/>
                </a:rPr>
                <a:t>图表样式</a:t>
              </a:r>
              <a:endParaRPr lang="zh-CN" altLang="en-US" b="1">
                <a:effectLst>
                  <a:outerShdw blurRad="63500" sx="102000" sy="102000" algn="ctr" rotWithShape="0">
                    <a:prstClr val="black">
                      <a:alpha val="40000"/>
                    </a:prstClr>
                  </a:outerShdw>
                </a:effectLst>
                <a:latin typeface="+mj-ea"/>
                <a:ea typeface="+mj-ea"/>
              </a:endParaRPr>
            </a:p>
          </p:txBody>
        </p:sp>
      </p:grpSp>
    </p:spTree>
    <p:extLst>
      <p:ext uri="{BB962C8B-B14F-4D97-AF65-F5344CB8AC3E}">
        <p14:creationId xmlns:p14="http://schemas.microsoft.com/office/powerpoint/2010/main" val="18441539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尾页 带图片">
    <p:spTree>
      <p:nvGrpSpPr>
        <p:cNvPr id="1" name=""/>
        <p:cNvGrpSpPr/>
        <p:nvPr/>
      </p:nvGrpSpPr>
      <p:grpSpPr>
        <a:xfrm>
          <a:off x="0" y="0"/>
          <a:ext cx="0" cy="0"/>
          <a:chOff x="0" y="0"/>
          <a:chExt cx="0" cy="0"/>
        </a:xfrm>
      </p:grpSpPr>
      <p:sp>
        <p:nvSpPr>
          <p:cNvPr id="24" name="矩形 23"/>
          <p:cNvSpPr/>
          <p:nvPr userDrawn="1"/>
        </p:nvSpPr>
        <p:spPr>
          <a:xfrm>
            <a:off x="3095284" y="249493"/>
            <a:ext cx="355443" cy="2665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占位符 7"/>
          <p:cNvSpPr>
            <a:spLocks noGrp="1"/>
          </p:cNvSpPr>
          <p:nvPr>
            <p:ph type="body" sz="quarter" idx="10" hasCustomPrompt="1"/>
          </p:nvPr>
        </p:nvSpPr>
        <p:spPr>
          <a:xfrm>
            <a:off x="4425315" y="2064579"/>
            <a:ext cx="4241954" cy="540060"/>
          </a:xfrm>
        </p:spPr>
        <p:txBody>
          <a:bodyPr>
            <a:normAutofit/>
          </a:bodyPr>
          <a:lstStyle>
            <a:lvl1pPr marL="0" indent="0">
              <a:buNone/>
              <a:defRPr sz="3400" b="1" baseline="0">
                <a:solidFill>
                  <a:srgbClr val="3E3A39"/>
                </a:solidFill>
                <a:latin typeface="+mj-ea"/>
                <a:ea typeface="+mj-ea"/>
                <a:cs typeface="Arial" panose="020B0604020202020204" pitchFamily="34" charset="0"/>
              </a:defRPr>
            </a:lvl1pPr>
          </a:lstStyle>
          <a:p>
            <a:pPr lvl="0"/>
            <a:r>
              <a:rPr lang="en-US" altLang="zh-CN" dirty="0" smtClean="0"/>
              <a:t>THANK YOU !</a:t>
            </a:r>
          </a:p>
        </p:txBody>
      </p:sp>
      <p:sp>
        <p:nvSpPr>
          <p:cNvPr id="2" name="矩形 1"/>
          <p:cNvSpPr/>
          <p:nvPr userDrawn="1"/>
        </p:nvSpPr>
        <p:spPr>
          <a:xfrm>
            <a:off x="683568" y="1186658"/>
            <a:ext cx="648072" cy="486054"/>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1186843" y="851149"/>
            <a:ext cx="289594" cy="217196"/>
          </a:xfrm>
          <a:prstGeom prst="rect">
            <a:avLst/>
          </a:prstGeom>
          <a:solidFill>
            <a:srgbClr val="3E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683568" y="2762631"/>
            <a:ext cx="504056" cy="378042"/>
          </a:xfrm>
          <a:prstGeom prst="rect">
            <a:avLst/>
          </a:prstGeom>
          <a:solidFill>
            <a:srgbClr val="3E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1331640" y="3275686"/>
            <a:ext cx="648072" cy="486054"/>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3268774" y="1412481"/>
            <a:ext cx="576064" cy="432048"/>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3690798" y="2492601"/>
            <a:ext cx="288032" cy="216024"/>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2453639" y="2821227"/>
            <a:ext cx="929981" cy="697486"/>
          </a:xfrm>
          <a:prstGeom prst="rect">
            <a:avLst/>
          </a:prstGeom>
          <a:solidFill>
            <a:srgbClr val="3E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48152" y="1572033"/>
            <a:ext cx="2308853" cy="1488887"/>
          </a:xfrm>
          <a:prstGeom prst="rect">
            <a:avLst/>
          </a:prstGeom>
          <a:noFill/>
          <a:ln>
            <a:noFill/>
          </a:ln>
          <a:effectLst>
            <a:outerShdw blurRad="50800" dist="35921" dir="2700000" algn="ctr" rotWithShape="0">
              <a:schemeClr val="tx1">
                <a:alpha val="3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368538" y="419411"/>
            <a:ext cx="1316379" cy="647057"/>
          </a:xfrm>
          <a:prstGeom prst="rect">
            <a:avLst/>
          </a:prstGeom>
          <a:noFill/>
          <a:ln>
            <a:noFill/>
          </a:ln>
          <a:effectLst>
            <a:outerShdw blurRad="50800" dist="35921" dir="2700000" algn="ctr" rotWithShape="0">
              <a:schemeClr val="tx1">
                <a:alpha val="3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820359" y="3756862"/>
            <a:ext cx="1224136" cy="814118"/>
          </a:xfrm>
          <a:prstGeom prst="rect">
            <a:avLst/>
          </a:prstGeom>
          <a:noFill/>
          <a:ln>
            <a:noFill/>
          </a:ln>
          <a:effectLst>
            <a:outerShdw blurRad="25400" dist="35921" dir="2700000" algn="ctr" rotWithShape="0">
              <a:schemeClr val="tx1">
                <a:alpha val="3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文本占位符 7"/>
          <p:cNvSpPr>
            <a:spLocks noGrp="1"/>
          </p:cNvSpPr>
          <p:nvPr>
            <p:ph type="body" sz="quarter" idx="11" hasCustomPrompt="1"/>
          </p:nvPr>
        </p:nvSpPr>
        <p:spPr>
          <a:xfrm>
            <a:off x="4434502" y="2496627"/>
            <a:ext cx="4241954" cy="540060"/>
          </a:xfrm>
        </p:spPr>
        <p:txBody>
          <a:bodyPr>
            <a:normAutofit/>
          </a:bodyPr>
          <a:lstStyle>
            <a:lvl1pPr marL="0" indent="0">
              <a:buNone/>
              <a:defRPr sz="2400" b="0" i="0" baseline="0">
                <a:solidFill>
                  <a:srgbClr val="3E3A39"/>
                </a:solidFill>
                <a:latin typeface="+mj-ea"/>
                <a:ea typeface="+mj-ea"/>
                <a:cs typeface="Arial" panose="020B0604020202020204" pitchFamily="34" charset="0"/>
              </a:defRPr>
            </a:lvl1pPr>
          </a:lstStyle>
          <a:p>
            <a:pPr lvl="0"/>
            <a:r>
              <a:rPr lang="zh-CN" altLang="en-US" dirty="0" smtClean="0"/>
              <a:t>感谢聆听</a:t>
            </a:r>
            <a:endParaRPr lang="en-US" altLang="zh-CN" dirty="0" smtClean="0"/>
          </a:p>
        </p:txBody>
      </p:sp>
      <p:sp>
        <p:nvSpPr>
          <p:cNvPr id="19" name="页脚占位符 4"/>
          <p:cNvSpPr>
            <a:spLocks noGrp="1"/>
          </p:cNvSpPr>
          <p:nvPr>
            <p:ph type="ftr" sz="quarter" idx="3"/>
          </p:nvPr>
        </p:nvSpPr>
        <p:spPr>
          <a:xfrm>
            <a:off x="-756592" y="4869657"/>
            <a:ext cx="3320008" cy="273844"/>
          </a:xfrm>
          <a:prstGeom prst="rect">
            <a:avLst/>
          </a:prstGeom>
        </p:spPr>
        <p:txBody>
          <a:bodyPr vert="horz" lIns="91440" tIns="45720" rIns="91440" bIns="45720" rtlCol="0" anchor="ctr"/>
          <a:lstStyle>
            <a:lvl1pPr algn="ctr">
              <a:defRPr lang="zh-CN" altLang="en-US" sz="1000" dirty="0">
                <a:solidFill>
                  <a:srgbClr val="3E3A39"/>
                </a:solidFill>
              </a:defRPr>
            </a:lvl1pPr>
          </a:lstStyle>
          <a:p>
            <a:r>
              <a:rPr lang="zh-CN" altLang="en-US" smtClean="0"/>
              <a:t>成都天软信息技术有限公司</a:t>
            </a:r>
            <a:endParaRPr lang="zh-CN" altLang="en-US"/>
          </a:p>
        </p:txBody>
      </p:sp>
      <p:sp>
        <p:nvSpPr>
          <p:cNvPr id="21" name="日期占位符 3"/>
          <p:cNvSpPr>
            <a:spLocks noGrp="1"/>
          </p:cNvSpPr>
          <p:nvPr>
            <p:ph type="dt" sz="half" idx="2"/>
          </p:nvPr>
        </p:nvSpPr>
        <p:spPr>
          <a:xfrm>
            <a:off x="1763688" y="4869657"/>
            <a:ext cx="2133600" cy="273844"/>
          </a:xfrm>
          <a:prstGeom prst="rect">
            <a:avLst/>
          </a:prstGeom>
        </p:spPr>
        <p:txBody>
          <a:bodyPr vert="horz" lIns="91440" tIns="45720" rIns="91440" bIns="45720" rtlCol="0" anchor="ctr"/>
          <a:lstStyle>
            <a:lvl1pPr algn="l">
              <a:defRPr sz="1000">
                <a:solidFill>
                  <a:schemeClr val="tx1">
                    <a:tint val="75000"/>
                  </a:schemeClr>
                </a:solidFill>
              </a:defRPr>
            </a:lvl1pPr>
          </a:lstStyle>
          <a:p>
            <a:fld id="{856E3B50-BD4C-41EE-AFCB-8C17ACBC0768}" type="datetime1">
              <a:rPr lang="zh-CN" altLang="en-US" smtClean="0"/>
              <a:t>2018/5/17</a:t>
            </a:fld>
            <a:endParaRPr lang="zh-CN" altLang="en-US"/>
          </a:p>
        </p:txBody>
      </p:sp>
      <p:sp>
        <p:nvSpPr>
          <p:cNvPr id="23" name="灯片编号占位符 11"/>
          <p:cNvSpPr>
            <a:spLocks noGrp="1"/>
          </p:cNvSpPr>
          <p:nvPr>
            <p:ph type="sldNum" sz="quarter" idx="4"/>
          </p:nvPr>
        </p:nvSpPr>
        <p:spPr>
          <a:xfrm>
            <a:off x="3059832" y="4872649"/>
            <a:ext cx="213360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A60B1E3-9BA7-4BB6-B4B8-4148C81833D5}" type="slidenum">
              <a:rPr lang="zh-CN" altLang="en-US" smtClean="0"/>
              <a:pPr/>
              <a:t>‹#›</a:t>
            </a:fld>
            <a:endParaRPr lang="zh-CN" altLang="en-US"/>
          </a:p>
        </p:txBody>
      </p:sp>
    </p:spTree>
    <p:extLst>
      <p:ext uri="{BB962C8B-B14F-4D97-AF65-F5344CB8AC3E}">
        <p14:creationId xmlns:p14="http://schemas.microsoft.com/office/powerpoint/2010/main" val="205868559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l="-17000" r="-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627534"/>
            <a:ext cx="8229600" cy="8572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53649"/>
            <a:ext cx="8229600" cy="2940974"/>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页脚占位符 4"/>
          <p:cNvSpPr>
            <a:spLocks noGrp="1"/>
          </p:cNvSpPr>
          <p:nvPr>
            <p:ph type="ftr" sz="quarter" idx="3"/>
          </p:nvPr>
        </p:nvSpPr>
        <p:spPr>
          <a:xfrm>
            <a:off x="-756592" y="4869657"/>
            <a:ext cx="3320008" cy="273844"/>
          </a:xfrm>
          <a:prstGeom prst="rect">
            <a:avLst/>
          </a:prstGeom>
        </p:spPr>
        <p:txBody>
          <a:bodyPr vert="horz" lIns="91440" tIns="45720" rIns="91440" bIns="45720" rtlCol="0" anchor="ctr"/>
          <a:lstStyle>
            <a:lvl1pPr algn="ctr">
              <a:defRPr lang="zh-CN" altLang="en-US" sz="1000" dirty="0">
                <a:solidFill>
                  <a:srgbClr val="3E3A39"/>
                </a:solidFill>
              </a:defRPr>
            </a:lvl1pPr>
          </a:lstStyle>
          <a:p>
            <a:r>
              <a:rPr lang="zh-CN" altLang="en-US" smtClean="0"/>
              <a:t>成都天软信息技术有限公司</a:t>
            </a:r>
            <a:endParaRPr lang="zh-CN" altLang="en-US"/>
          </a:p>
        </p:txBody>
      </p:sp>
      <p:sp>
        <p:nvSpPr>
          <p:cNvPr id="4" name="日期占位符 3"/>
          <p:cNvSpPr>
            <a:spLocks noGrp="1"/>
          </p:cNvSpPr>
          <p:nvPr>
            <p:ph type="dt" sz="half" idx="2"/>
          </p:nvPr>
        </p:nvSpPr>
        <p:spPr>
          <a:xfrm>
            <a:off x="1763688" y="4869657"/>
            <a:ext cx="2133600" cy="273844"/>
          </a:xfrm>
          <a:prstGeom prst="rect">
            <a:avLst/>
          </a:prstGeom>
        </p:spPr>
        <p:txBody>
          <a:bodyPr vert="horz" lIns="91440" tIns="45720" rIns="91440" bIns="45720" rtlCol="0" anchor="ctr"/>
          <a:lstStyle>
            <a:lvl1pPr algn="l">
              <a:defRPr sz="1000">
                <a:solidFill>
                  <a:schemeClr val="tx1">
                    <a:tint val="75000"/>
                  </a:schemeClr>
                </a:solidFill>
              </a:defRPr>
            </a:lvl1pPr>
          </a:lstStyle>
          <a:p>
            <a:fld id="{833BAB34-A66A-46AD-A4BD-4E0BC19386D3}" type="datetime1">
              <a:rPr lang="zh-CN" altLang="en-US" smtClean="0"/>
              <a:t>2018/5/17</a:t>
            </a:fld>
            <a:endParaRPr lang="zh-CN" altLang="en-US"/>
          </a:p>
        </p:txBody>
      </p:sp>
      <p:cxnSp>
        <p:nvCxnSpPr>
          <p:cNvPr id="9" name="直接连接符 8"/>
          <p:cNvCxnSpPr/>
          <p:nvPr userDrawn="1"/>
        </p:nvCxnSpPr>
        <p:spPr>
          <a:xfrm>
            <a:off x="0" y="4840002"/>
            <a:ext cx="9144000" cy="0"/>
          </a:xfrm>
          <a:prstGeom prst="line">
            <a:avLst/>
          </a:prstGeom>
          <a:ln>
            <a:solidFill>
              <a:srgbClr val="C13133"/>
            </a:solidFill>
          </a:ln>
        </p:spPr>
        <p:style>
          <a:lnRef idx="1">
            <a:schemeClr val="accent1"/>
          </a:lnRef>
          <a:fillRef idx="0">
            <a:schemeClr val="accent1"/>
          </a:fillRef>
          <a:effectRef idx="0">
            <a:schemeClr val="accent1"/>
          </a:effectRef>
          <a:fontRef idx="minor">
            <a:schemeClr val="tx1"/>
          </a:fontRef>
        </p:style>
      </p:cxnSp>
      <p:pic>
        <p:nvPicPr>
          <p:cNvPr id="11" name="Picture 3" descr="E:\产品工作\天软VI\最终版\天软－logo图形英文.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7884368" y="4840002"/>
            <a:ext cx="1296144" cy="303497"/>
          </a:xfrm>
          <a:prstGeom prst="rect">
            <a:avLst/>
          </a:prstGeom>
          <a:noFill/>
          <a:extLst>
            <a:ext uri="{909E8E84-426E-40DD-AFC4-6F175D3DCCD1}">
              <a14:hiddenFill xmlns:a14="http://schemas.microsoft.com/office/drawing/2010/main">
                <a:solidFill>
                  <a:srgbClr val="FFFFFF"/>
                </a:solidFill>
              </a14:hiddenFill>
            </a:ext>
          </a:extLst>
        </p:spPr>
      </p:pic>
      <p:sp>
        <p:nvSpPr>
          <p:cNvPr id="12" name="灯片编号占位符 11"/>
          <p:cNvSpPr>
            <a:spLocks noGrp="1"/>
          </p:cNvSpPr>
          <p:nvPr>
            <p:ph type="sldNum" sz="quarter" idx="4"/>
          </p:nvPr>
        </p:nvSpPr>
        <p:spPr>
          <a:xfrm>
            <a:off x="3059832" y="4872649"/>
            <a:ext cx="213360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A60B1E3-9BA7-4BB6-B4B8-4148C81833D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64" r:id="rId2"/>
    <p:sldLayoutId id="2147483662" r:id="rId3"/>
    <p:sldLayoutId id="2147483660" r:id="rId4"/>
    <p:sldLayoutId id="2147483661" r:id="rId5"/>
    <p:sldLayoutId id="2147483666" r:id="rId6"/>
    <p:sldLayoutId id="2147483665" r:id="rId7"/>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rgbClr val="3E3A39"/>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iana.org/assignments/ipv6-multicast-addresses" TargetMode="Externa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4860884" y="2585307"/>
            <a:ext cx="3383525" cy="317617"/>
          </a:xfrm>
        </p:spPr>
        <p:txBody>
          <a:bodyPr>
            <a:normAutofit fontScale="85000" lnSpcReduction="20000"/>
          </a:bodyPr>
          <a:lstStyle/>
          <a:p>
            <a:r>
              <a:rPr lang="zh-CN" altLang="en-US" dirty="0">
                <a:solidFill>
                  <a:schemeClr val="bg1">
                    <a:lumMod val="95000"/>
                  </a:schemeClr>
                </a:solidFill>
              </a:rPr>
              <a:t>测试</a:t>
            </a:r>
            <a:r>
              <a:rPr lang="zh-CN" altLang="en-US" dirty="0" smtClean="0">
                <a:solidFill>
                  <a:schemeClr val="bg1">
                    <a:lumMod val="95000"/>
                  </a:schemeClr>
                </a:solidFill>
              </a:rPr>
              <a:t>部</a:t>
            </a:r>
            <a:r>
              <a:rPr lang="zh-CN" altLang="en-US" dirty="0" smtClean="0">
                <a:solidFill>
                  <a:schemeClr val="bg1">
                    <a:lumMod val="95000"/>
                  </a:schemeClr>
                </a:solidFill>
              </a:rPr>
              <a:t>：</a:t>
            </a:r>
            <a:r>
              <a:rPr lang="en-US" altLang="zh-CN" dirty="0" err="1" smtClean="0">
                <a:solidFill>
                  <a:schemeClr val="bg1">
                    <a:lumMod val="95000"/>
                  </a:schemeClr>
                </a:solidFill>
              </a:rPr>
              <a:t>Lynn.lee</a:t>
            </a:r>
            <a:endParaRPr lang="zh-CN" altLang="en-US" dirty="0">
              <a:solidFill>
                <a:schemeClr val="bg1">
                  <a:lumMod val="95000"/>
                </a:schemeClr>
              </a:solidFill>
            </a:endParaRPr>
          </a:p>
        </p:txBody>
      </p:sp>
      <p:sp>
        <p:nvSpPr>
          <p:cNvPr id="3" name="文本占位符 2"/>
          <p:cNvSpPr>
            <a:spLocks noGrp="1"/>
          </p:cNvSpPr>
          <p:nvPr>
            <p:ph type="body" sz="quarter" idx="10"/>
          </p:nvPr>
        </p:nvSpPr>
        <p:spPr/>
        <p:txBody>
          <a:bodyPr/>
          <a:lstStyle/>
          <a:p>
            <a:r>
              <a:rPr lang="en-US" altLang="zh-CN" dirty="0" smtClean="0"/>
              <a:t>IPv6 </a:t>
            </a:r>
            <a:r>
              <a:rPr lang="zh-CN" altLang="en-US" dirty="0" smtClean="0"/>
              <a:t>基础知识分享</a:t>
            </a:r>
            <a:endParaRPr lang="zh-CN" altLang="en-US" dirty="0"/>
          </a:p>
        </p:txBody>
      </p:sp>
      <p:sp>
        <p:nvSpPr>
          <p:cNvPr id="4" name="日期占位符 3"/>
          <p:cNvSpPr>
            <a:spLocks noGrp="1"/>
          </p:cNvSpPr>
          <p:nvPr>
            <p:ph type="dt" sz="half" idx="2"/>
          </p:nvPr>
        </p:nvSpPr>
        <p:spPr/>
        <p:txBody>
          <a:bodyPr/>
          <a:lstStyle/>
          <a:p>
            <a:fld id="{F6EF0E9E-29AC-4248-96B9-42C3A6FE6495}" type="datetime1">
              <a:rPr lang="zh-CN" altLang="en-US" smtClean="0"/>
              <a:t>2018/5/17</a:t>
            </a:fld>
            <a:endParaRPr lang="zh-CN" altLang="en-US"/>
          </a:p>
        </p:txBody>
      </p:sp>
      <p:sp>
        <p:nvSpPr>
          <p:cNvPr id="5" name="页脚占位符 4"/>
          <p:cNvSpPr>
            <a:spLocks noGrp="1"/>
          </p:cNvSpPr>
          <p:nvPr>
            <p:ph type="ftr" sz="quarter" idx="3"/>
          </p:nvPr>
        </p:nvSpPr>
        <p:spPr/>
        <p:txBody>
          <a:bodyPr/>
          <a:lstStyle/>
          <a:p>
            <a:r>
              <a:rPr lang="zh-CN" altLang="en-US" smtClean="0"/>
              <a:t>成都天软信息技术有限公司</a:t>
            </a:r>
            <a:endParaRPr lang="zh-CN" altLang="en-US"/>
          </a:p>
        </p:txBody>
      </p:sp>
      <p:sp>
        <p:nvSpPr>
          <p:cNvPr id="6" name="灯片编号占位符 5"/>
          <p:cNvSpPr>
            <a:spLocks noGrp="1"/>
          </p:cNvSpPr>
          <p:nvPr>
            <p:ph type="sldNum" sz="quarter" idx="4"/>
          </p:nvPr>
        </p:nvSpPr>
        <p:spPr/>
        <p:txBody>
          <a:bodyPr/>
          <a:lstStyle/>
          <a:p>
            <a:fld id="{4A60B1E3-9BA7-4BB6-B4B8-4148C81833D5}" type="slidenum">
              <a:rPr lang="zh-CN" altLang="en-US" smtClean="0"/>
              <a:pPr/>
              <a:t>0</a:t>
            </a:fld>
            <a:endParaRPr lang="zh-CN" altLang="en-US"/>
          </a:p>
        </p:txBody>
      </p:sp>
    </p:spTree>
    <p:extLst>
      <p:ext uri="{BB962C8B-B14F-4D97-AF65-F5344CB8AC3E}">
        <p14:creationId xmlns:p14="http://schemas.microsoft.com/office/powerpoint/2010/main" val="917234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平行四边形 14"/>
          <p:cNvSpPr/>
          <p:nvPr/>
        </p:nvSpPr>
        <p:spPr>
          <a:xfrm>
            <a:off x="2339752" y="1950150"/>
            <a:ext cx="5573420" cy="347591"/>
          </a:xfrm>
          <a:prstGeom prst="parallelogram">
            <a:avLst/>
          </a:prstGeom>
          <a:solidFill>
            <a:schemeClr val="bg1">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zh-CN" dirty="0" smtClean="0">
                <a:solidFill>
                  <a:schemeClr val="tx1">
                    <a:lumMod val="65000"/>
                    <a:lumOff val="35000"/>
                  </a:schemeClr>
                </a:solidFill>
              </a:rPr>
              <a:t>IPv6 </a:t>
            </a:r>
            <a:r>
              <a:rPr lang="zh-CN" altLang="en-US" dirty="0">
                <a:solidFill>
                  <a:schemeClr val="tx1">
                    <a:lumMod val="65000"/>
                    <a:lumOff val="35000"/>
                  </a:schemeClr>
                </a:solidFill>
              </a:rPr>
              <a:t>介绍</a:t>
            </a:r>
            <a:endParaRPr lang="zh-CN" altLang="en-US" dirty="0">
              <a:solidFill>
                <a:schemeClr val="tx1">
                  <a:lumMod val="65000"/>
                  <a:lumOff val="35000"/>
                </a:schemeClr>
              </a:solidFill>
            </a:endParaRPr>
          </a:p>
        </p:txBody>
      </p:sp>
      <p:sp>
        <p:nvSpPr>
          <p:cNvPr id="2" name="日期占位符 1"/>
          <p:cNvSpPr>
            <a:spLocks noGrp="1"/>
          </p:cNvSpPr>
          <p:nvPr>
            <p:ph type="dt" sz="half" idx="2"/>
          </p:nvPr>
        </p:nvSpPr>
        <p:spPr/>
        <p:txBody>
          <a:bodyPr/>
          <a:lstStyle/>
          <a:p>
            <a:fld id="{666E9389-633F-427A-8DD6-7F4C6D920904}" type="datetime1">
              <a:rPr lang="zh-CN" altLang="en-US" smtClean="0"/>
              <a:t>2018/5/17</a:t>
            </a:fld>
            <a:endParaRPr lang="zh-CN" altLang="en-US"/>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9</a:t>
            </a:fld>
            <a:endParaRPr lang="zh-CN" altLang="en-US"/>
          </a:p>
        </p:txBody>
      </p:sp>
      <p:sp>
        <p:nvSpPr>
          <p:cNvPr id="12" name="平行四边形 11"/>
          <p:cNvSpPr/>
          <p:nvPr/>
        </p:nvSpPr>
        <p:spPr>
          <a:xfrm>
            <a:off x="1662877" y="870348"/>
            <a:ext cx="576064" cy="347591"/>
          </a:xfrm>
          <a:prstGeom prst="parallelogram">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占位符 4"/>
          <p:cNvSpPr txBox="1">
            <a:spLocks/>
          </p:cNvSpPr>
          <p:nvPr/>
        </p:nvSpPr>
        <p:spPr>
          <a:xfrm>
            <a:off x="1691682" y="843558"/>
            <a:ext cx="792087" cy="323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000" smtClean="0">
                <a:solidFill>
                  <a:schemeClr val="bg1"/>
                </a:solidFill>
                <a:latin typeface="+mn-ea"/>
              </a:rPr>
              <a:t>01</a:t>
            </a:r>
          </a:p>
        </p:txBody>
      </p:sp>
      <p:sp>
        <p:nvSpPr>
          <p:cNvPr id="19" name="平行四边形 18"/>
          <p:cNvSpPr/>
          <p:nvPr/>
        </p:nvSpPr>
        <p:spPr>
          <a:xfrm>
            <a:off x="2238941" y="2490211"/>
            <a:ext cx="5573420" cy="347591"/>
          </a:xfrm>
          <a:prstGeom prst="parallelogram">
            <a:avLst/>
          </a:prstGeom>
          <a:solidFill>
            <a:schemeClr val="accent2">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zh-CN" dirty="0" smtClean="0">
                <a:solidFill>
                  <a:schemeClr val="tx1">
                    <a:lumMod val="65000"/>
                    <a:lumOff val="35000"/>
                  </a:schemeClr>
                </a:solidFill>
              </a:rPr>
              <a:t>IPv6</a:t>
            </a:r>
            <a:r>
              <a:rPr lang="zh-CN" altLang="en-US" dirty="0" smtClean="0">
                <a:solidFill>
                  <a:schemeClr val="tx1">
                    <a:lumMod val="65000"/>
                    <a:lumOff val="35000"/>
                  </a:schemeClr>
                </a:solidFill>
              </a:rPr>
              <a:t>地址</a:t>
            </a:r>
            <a:endParaRPr lang="zh-CN" altLang="en-US" dirty="0">
              <a:solidFill>
                <a:schemeClr val="tx1">
                  <a:lumMod val="65000"/>
                  <a:lumOff val="35000"/>
                </a:schemeClr>
              </a:solidFill>
            </a:endParaRPr>
          </a:p>
        </p:txBody>
      </p:sp>
      <p:sp>
        <p:nvSpPr>
          <p:cNvPr id="20" name="平行四边形 19"/>
          <p:cNvSpPr/>
          <p:nvPr/>
        </p:nvSpPr>
        <p:spPr>
          <a:xfrm>
            <a:off x="1662877" y="1410408"/>
            <a:ext cx="576064" cy="347591"/>
          </a:xfrm>
          <a:prstGeom prst="parallelogram">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占位符 4"/>
          <p:cNvSpPr txBox="1">
            <a:spLocks/>
          </p:cNvSpPr>
          <p:nvPr/>
        </p:nvSpPr>
        <p:spPr>
          <a:xfrm>
            <a:off x="1691682" y="1384567"/>
            <a:ext cx="792087" cy="323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000" smtClean="0">
                <a:solidFill>
                  <a:schemeClr val="bg1"/>
                </a:solidFill>
                <a:latin typeface="+mn-ea"/>
              </a:rPr>
              <a:t>02</a:t>
            </a:r>
          </a:p>
        </p:txBody>
      </p:sp>
      <p:sp>
        <p:nvSpPr>
          <p:cNvPr id="22" name="平行四边形 21"/>
          <p:cNvSpPr/>
          <p:nvPr/>
        </p:nvSpPr>
        <p:spPr>
          <a:xfrm>
            <a:off x="2238941" y="3030271"/>
            <a:ext cx="5573420" cy="347591"/>
          </a:xfrm>
          <a:prstGeom prst="parallelogram">
            <a:avLst/>
          </a:prstGeom>
          <a:solidFill>
            <a:schemeClr val="bg1">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zh-CN" dirty="0">
                <a:solidFill>
                  <a:schemeClr val="tx1">
                    <a:lumMod val="65000"/>
                    <a:lumOff val="35000"/>
                  </a:schemeClr>
                </a:solidFill>
              </a:rPr>
              <a:t>IPv4</a:t>
            </a:r>
            <a:r>
              <a:rPr lang="zh-CN" altLang="en-US" dirty="0">
                <a:solidFill>
                  <a:schemeClr val="tx1">
                    <a:lumMod val="65000"/>
                    <a:lumOff val="35000"/>
                  </a:schemeClr>
                </a:solidFill>
              </a:rPr>
              <a:t>和</a:t>
            </a:r>
            <a:r>
              <a:rPr lang="en-US" altLang="zh-CN" dirty="0">
                <a:solidFill>
                  <a:schemeClr val="tx1">
                    <a:lumMod val="65000"/>
                    <a:lumOff val="35000"/>
                  </a:schemeClr>
                </a:solidFill>
              </a:rPr>
              <a:t>IPv6</a:t>
            </a:r>
            <a:r>
              <a:rPr lang="zh-CN" altLang="en-US" dirty="0">
                <a:solidFill>
                  <a:schemeClr val="tx1">
                    <a:lumMod val="65000"/>
                    <a:lumOff val="35000"/>
                  </a:schemeClr>
                </a:solidFill>
              </a:rPr>
              <a:t>地址区别</a:t>
            </a:r>
            <a:endParaRPr lang="zh-CN" altLang="en-US" dirty="0">
              <a:solidFill>
                <a:schemeClr val="tx1">
                  <a:lumMod val="65000"/>
                  <a:lumOff val="35000"/>
                </a:schemeClr>
              </a:solidFill>
            </a:endParaRPr>
          </a:p>
        </p:txBody>
      </p:sp>
      <p:sp>
        <p:nvSpPr>
          <p:cNvPr id="23" name="平行四边形 22"/>
          <p:cNvSpPr/>
          <p:nvPr/>
        </p:nvSpPr>
        <p:spPr>
          <a:xfrm>
            <a:off x="1662877" y="1950151"/>
            <a:ext cx="576064" cy="347591"/>
          </a:xfrm>
          <a:prstGeom prst="parallelogram">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占位符 4"/>
          <p:cNvSpPr txBox="1">
            <a:spLocks/>
          </p:cNvSpPr>
          <p:nvPr/>
        </p:nvSpPr>
        <p:spPr>
          <a:xfrm>
            <a:off x="1691682" y="1924311"/>
            <a:ext cx="792087" cy="323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000" smtClean="0">
                <a:solidFill>
                  <a:schemeClr val="bg1"/>
                </a:solidFill>
                <a:latin typeface="+mn-ea"/>
              </a:rPr>
              <a:t>03</a:t>
            </a:r>
          </a:p>
        </p:txBody>
      </p:sp>
      <p:sp>
        <p:nvSpPr>
          <p:cNvPr id="25" name="平行四边形 24"/>
          <p:cNvSpPr/>
          <p:nvPr/>
        </p:nvSpPr>
        <p:spPr>
          <a:xfrm>
            <a:off x="2339752" y="870348"/>
            <a:ext cx="5573420" cy="347591"/>
          </a:xfrm>
          <a:prstGeom prst="parallelogram">
            <a:avLst/>
          </a:prstGeom>
          <a:solidFill>
            <a:schemeClr val="bg1">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zh-CN" altLang="en-US" dirty="0" smtClean="0">
                <a:solidFill>
                  <a:schemeClr val="tx1">
                    <a:lumMod val="65000"/>
                    <a:lumOff val="35000"/>
                  </a:schemeClr>
                </a:solidFill>
              </a:rPr>
              <a:t>当前互联网现状</a:t>
            </a:r>
            <a:endParaRPr lang="zh-CN" altLang="en-US" dirty="0">
              <a:solidFill>
                <a:schemeClr val="tx1">
                  <a:lumMod val="65000"/>
                  <a:lumOff val="35000"/>
                </a:schemeClr>
              </a:solidFill>
            </a:endParaRPr>
          </a:p>
        </p:txBody>
      </p:sp>
      <p:sp>
        <p:nvSpPr>
          <p:cNvPr id="26" name="平行四边形 25"/>
          <p:cNvSpPr/>
          <p:nvPr/>
        </p:nvSpPr>
        <p:spPr>
          <a:xfrm>
            <a:off x="1662877" y="2490211"/>
            <a:ext cx="576064" cy="347591"/>
          </a:xfrm>
          <a:prstGeom prst="parallelogram">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占位符 4"/>
          <p:cNvSpPr txBox="1">
            <a:spLocks/>
          </p:cNvSpPr>
          <p:nvPr/>
        </p:nvSpPr>
        <p:spPr>
          <a:xfrm>
            <a:off x="1691682" y="2464371"/>
            <a:ext cx="792087" cy="323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000" smtClean="0">
                <a:solidFill>
                  <a:schemeClr val="bg1"/>
                </a:solidFill>
                <a:latin typeface="+mn-ea"/>
              </a:rPr>
              <a:t>04</a:t>
            </a:r>
          </a:p>
        </p:txBody>
      </p:sp>
      <p:sp>
        <p:nvSpPr>
          <p:cNvPr id="28" name="平行四边形 27"/>
          <p:cNvSpPr/>
          <p:nvPr/>
        </p:nvSpPr>
        <p:spPr>
          <a:xfrm>
            <a:off x="2339752" y="1410407"/>
            <a:ext cx="5573420" cy="347591"/>
          </a:xfrm>
          <a:prstGeom prst="parallelogram">
            <a:avLst/>
          </a:prstGeom>
          <a:solidFill>
            <a:schemeClr val="bg1">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zh-CN" dirty="0" smtClean="0">
                <a:solidFill>
                  <a:schemeClr val="tx1">
                    <a:lumMod val="65000"/>
                    <a:lumOff val="35000"/>
                  </a:schemeClr>
                </a:solidFill>
              </a:rPr>
              <a:t>IPv6</a:t>
            </a:r>
            <a:r>
              <a:rPr lang="zh-CN" altLang="en-US" dirty="0" smtClean="0">
                <a:solidFill>
                  <a:schemeClr val="tx1">
                    <a:lumMod val="65000"/>
                    <a:lumOff val="35000"/>
                  </a:schemeClr>
                </a:solidFill>
              </a:rPr>
              <a:t>优势</a:t>
            </a:r>
            <a:endParaRPr lang="zh-CN" altLang="en-US" dirty="0">
              <a:solidFill>
                <a:schemeClr val="tx1">
                  <a:lumMod val="65000"/>
                  <a:lumOff val="35000"/>
                </a:schemeClr>
              </a:solidFill>
            </a:endParaRPr>
          </a:p>
        </p:txBody>
      </p:sp>
      <p:sp>
        <p:nvSpPr>
          <p:cNvPr id="29" name="平行四边形 28"/>
          <p:cNvSpPr/>
          <p:nvPr/>
        </p:nvSpPr>
        <p:spPr>
          <a:xfrm>
            <a:off x="1662877" y="3030271"/>
            <a:ext cx="576064" cy="347591"/>
          </a:xfrm>
          <a:prstGeom prst="parallelogram">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占位符 4"/>
          <p:cNvSpPr txBox="1">
            <a:spLocks/>
          </p:cNvSpPr>
          <p:nvPr/>
        </p:nvSpPr>
        <p:spPr>
          <a:xfrm>
            <a:off x="1691682" y="3004431"/>
            <a:ext cx="792087" cy="323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000" smtClean="0">
                <a:solidFill>
                  <a:schemeClr val="bg1"/>
                </a:solidFill>
                <a:latin typeface="+mn-ea"/>
              </a:rPr>
              <a:t>05</a:t>
            </a:r>
          </a:p>
        </p:txBody>
      </p:sp>
    </p:spTree>
    <p:extLst>
      <p:ext uri="{BB962C8B-B14F-4D97-AF65-F5344CB8AC3E}">
        <p14:creationId xmlns:p14="http://schemas.microsoft.com/office/powerpoint/2010/main" val="2937733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 y="16499"/>
            <a:ext cx="3491882" cy="567811"/>
            <a:chOff x="2520086" y="247953"/>
            <a:chExt cx="1363001" cy="757082"/>
          </a:xfrm>
          <a:effectLst>
            <a:outerShdw blurRad="50800" dist="38100" dir="5400000" algn="t" rotWithShape="0">
              <a:prstClr val="black">
                <a:alpha val="30000"/>
              </a:prstClr>
            </a:outerShdw>
          </a:effectLst>
        </p:grpSpPr>
        <p:sp>
          <p:nvSpPr>
            <p:cNvPr id="6" name="燕尾形 5"/>
            <p:cNvSpPr/>
            <p:nvPr/>
          </p:nvSpPr>
          <p:spPr>
            <a:xfrm flipH="1">
              <a:off x="3420942"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247953"/>
              <a:ext cx="1178144"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en-US" altLang="zh-CN" b="1" dirty="0" smtClean="0">
                  <a:latin typeface="+mj-ea"/>
                </a:rPr>
                <a:t>IPv6</a:t>
              </a:r>
              <a:r>
                <a:rPr lang="zh-CN" altLang="en-US" b="1" dirty="0" smtClean="0">
                  <a:latin typeface="+mj-ea"/>
                </a:rPr>
                <a:t>地址</a:t>
              </a:r>
              <a:endParaRPr lang="zh-CN" altLang="en-US" b="1" dirty="0">
                <a:latin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2018/5/17</a:t>
            </a:fld>
            <a:endParaRPr lang="zh-CN" altLang="en-US"/>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10</a:t>
            </a:fld>
            <a:endParaRPr lang="zh-CN" altLang="en-US"/>
          </a:p>
        </p:txBody>
      </p:sp>
      <p:sp>
        <p:nvSpPr>
          <p:cNvPr id="11" name="文本占位符 8"/>
          <p:cNvSpPr txBox="1">
            <a:spLocks/>
          </p:cNvSpPr>
          <p:nvPr/>
        </p:nvSpPr>
        <p:spPr>
          <a:xfrm>
            <a:off x="1331640" y="771550"/>
            <a:ext cx="7632848" cy="3672408"/>
          </a:xfrm>
          <a:prstGeom prst="rect">
            <a:avLst/>
          </a:prstGeom>
          <a:ln>
            <a:solidFill>
              <a:schemeClr val="tx2">
                <a:lumMod val="40000"/>
                <a:lumOff val="60000"/>
              </a:schemeClr>
            </a:solidFill>
          </a:ln>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rgbClr val="3E3A39"/>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spcBef>
                <a:spcPct val="20000"/>
              </a:spcBef>
              <a:buFont typeface="Arial" pitchFamily="34" charset="0"/>
              <a:buNone/>
              <a:defRPr sz="2000" kern="1200">
                <a:solidFill>
                  <a:srgbClr val="3E3A39"/>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1800" kern="1200">
                <a:solidFill>
                  <a:srgbClr val="3E3A39"/>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spcBef>
                <a:spcPct val="20000"/>
              </a:spcBef>
              <a:buFont typeface="Arial" pitchFamily="34" charset="0"/>
              <a:buNone/>
              <a:defRPr sz="1600" kern="1200">
                <a:solidFill>
                  <a:srgbClr val="3E3A39"/>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spcBef>
                <a:spcPct val="20000"/>
              </a:spcBef>
              <a:buFont typeface="Arial" pitchFamily="34" charset="0"/>
              <a:buNone/>
              <a:defRPr sz="1400" kern="1200">
                <a:solidFill>
                  <a:srgbClr val="3E3A39"/>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Clr>
                <a:schemeClr val="hlink"/>
              </a:buClr>
              <a:buSzPct val="80000"/>
              <a:buFont typeface="Wingdings" pitchFamily="2" charset="2"/>
              <a:buChar char="p"/>
            </a:pPr>
            <a:r>
              <a:rPr lang="en-US" altLang="zh-CN" dirty="0">
                <a:latin typeface="华文细黑" pitchFamily="2" charset="-122"/>
              </a:rPr>
              <a:t>IPv6</a:t>
            </a:r>
            <a:r>
              <a:rPr lang="zh-CN" altLang="en-US" dirty="0">
                <a:latin typeface="华文细黑" pitchFamily="2" charset="-122"/>
              </a:rPr>
              <a:t>地址 </a:t>
            </a:r>
            <a:r>
              <a:rPr lang="en-US" altLang="zh-CN" dirty="0">
                <a:latin typeface="华文细黑" pitchFamily="2" charset="-122"/>
              </a:rPr>
              <a:t>= </a:t>
            </a:r>
            <a:r>
              <a:rPr lang="zh-CN" altLang="en-US" dirty="0">
                <a:latin typeface="华文细黑" pitchFamily="2" charset="-122"/>
              </a:rPr>
              <a:t>前缀 </a:t>
            </a:r>
            <a:r>
              <a:rPr lang="en-US" altLang="zh-CN" dirty="0">
                <a:latin typeface="华文细黑" pitchFamily="2" charset="-122"/>
              </a:rPr>
              <a:t>+ </a:t>
            </a:r>
            <a:r>
              <a:rPr lang="zh-CN" altLang="en-US" dirty="0">
                <a:latin typeface="华文细黑" pitchFamily="2" charset="-122"/>
              </a:rPr>
              <a:t>接口标识</a:t>
            </a:r>
          </a:p>
          <a:p>
            <a:pPr lvl="1">
              <a:lnSpc>
                <a:spcPct val="120000"/>
              </a:lnSpc>
              <a:buClr>
                <a:srgbClr val="009999"/>
              </a:buClr>
              <a:buFont typeface="Wingdings" pitchFamily="2" charset="2"/>
              <a:buChar char="ü"/>
            </a:pPr>
            <a:r>
              <a:rPr lang="zh-CN" altLang="en-US" sz="1600" dirty="0">
                <a:latin typeface="华文细黑" pitchFamily="2" charset="-122"/>
              </a:rPr>
              <a:t>前缀：相当于</a:t>
            </a:r>
            <a:r>
              <a:rPr lang="en-US" altLang="zh-CN" sz="1600" dirty="0">
                <a:latin typeface="华文细黑" pitchFamily="2" charset="-122"/>
              </a:rPr>
              <a:t>v4</a:t>
            </a:r>
            <a:r>
              <a:rPr lang="zh-CN" altLang="en-US" sz="1600" dirty="0">
                <a:latin typeface="华文细黑" pitchFamily="2" charset="-122"/>
              </a:rPr>
              <a:t>地址中的网络</a:t>
            </a:r>
            <a:r>
              <a:rPr lang="en-US" altLang="zh-CN" sz="1600" dirty="0">
                <a:latin typeface="华文细黑" pitchFamily="2" charset="-122"/>
              </a:rPr>
              <a:t>ID</a:t>
            </a:r>
          </a:p>
          <a:p>
            <a:pPr lvl="1">
              <a:lnSpc>
                <a:spcPct val="120000"/>
              </a:lnSpc>
              <a:buClr>
                <a:srgbClr val="009999"/>
              </a:buClr>
              <a:buFont typeface="Wingdings" pitchFamily="2" charset="2"/>
              <a:buChar char="ü"/>
            </a:pPr>
            <a:r>
              <a:rPr lang="zh-CN" altLang="en-US" sz="1600" dirty="0">
                <a:latin typeface="华文细黑" pitchFamily="2" charset="-122"/>
              </a:rPr>
              <a:t>接口标识：相当于</a:t>
            </a:r>
            <a:r>
              <a:rPr lang="en-US" altLang="zh-CN" sz="1600" dirty="0">
                <a:latin typeface="华文细黑" pitchFamily="2" charset="-122"/>
              </a:rPr>
              <a:t>v4</a:t>
            </a:r>
            <a:r>
              <a:rPr lang="zh-CN" altLang="en-US" sz="1600" dirty="0">
                <a:latin typeface="华文细黑" pitchFamily="2" charset="-122"/>
              </a:rPr>
              <a:t>地址中的主机</a:t>
            </a:r>
            <a:r>
              <a:rPr lang="en-US" altLang="zh-CN" sz="1600" dirty="0" smtClean="0">
                <a:latin typeface="华文细黑" pitchFamily="2" charset="-122"/>
              </a:rPr>
              <a:t>ID</a:t>
            </a:r>
          </a:p>
          <a:p>
            <a:pPr lvl="1">
              <a:lnSpc>
                <a:spcPct val="120000"/>
              </a:lnSpc>
              <a:buClr>
                <a:srgbClr val="009999"/>
              </a:buClr>
              <a:buFont typeface="Wingdings" pitchFamily="2" charset="2"/>
              <a:buChar char="ü"/>
            </a:pPr>
            <a:endParaRPr lang="en-US" altLang="zh-CN" sz="1600" dirty="0">
              <a:latin typeface="华文细黑" pitchFamily="2" charset="-122"/>
            </a:endParaRPr>
          </a:p>
          <a:p>
            <a:pPr lvl="1">
              <a:lnSpc>
                <a:spcPct val="120000"/>
              </a:lnSpc>
              <a:buClr>
                <a:srgbClr val="009999"/>
              </a:buClr>
              <a:buFont typeface="Wingdings" pitchFamily="2" charset="2"/>
              <a:buChar char="ü"/>
            </a:pPr>
            <a:endParaRPr lang="en-US" altLang="zh-CN" sz="1600" dirty="0">
              <a:latin typeface="华文细黑" pitchFamily="2" charset="-122"/>
            </a:endParaRPr>
          </a:p>
          <a:p>
            <a:pPr lvl="1">
              <a:lnSpc>
                <a:spcPct val="120000"/>
              </a:lnSpc>
              <a:buClr>
                <a:srgbClr val="009999"/>
              </a:buClr>
              <a:buFont typeface="Wingdings" pitchFamily="2" charset="2"/>
              <a:buChar char="ü"/>
            </a:pPr>
            <a:r>
              <a:rPr lang="zh-CN" altLang="en-US" sz="1600" dirty="0" smtClean="0">
                <a:latin typeface="华文细黑" pitchFamily="2" charset="-122"/>
              </a:rPr>
              <a:t>例如以下两个地址：</a:t>
            </a:r>
            <a:endParaRPr lang="en-US" altLang="zh-CN" sz="1600" dirty="0" smtClean="0">
              <a:latin typeface="华文细黑" pitchFamily="2" charset="-122"/>
            </a:endParaRPr>
          </a:p>
          <a:p>
            <a:pPr marL="800100" lvl="1" indent="-342900">
              <a:lnSpc>
                <a:spcPct val="120000"/>
              </a:lnSpc>
              <a:buClr>
                <a:srgbClr val="009999"/>
              </a:buClr>
              <a:buFont typeface="+mj-lt"/>
              <a:buAutoNum type="arabicPeriod"/>
            </a:pPr>
            <a:r>
              <a:rPr lang="zh-CN" altLang="en-US" sz="1600" dirty="0" smtClean="0">
                <a:latin typeface="华文细黑" pitchFamily="2" charset="-122"/>
              </a:rPr>
              <a:t>本地</a:t>
            </a:r>
            <a:r>
              <a:rPr lang="zh-CN" altLang="en-US" sz="1600" dirty="0">
                <a:latin typeface="华文细黑" pitchFamily="2" charset="-122"/>
              </a:rPr>
              <a:t>链路地址</a:t>
            </a:r>
            <a:r>
              <a:rPr lang="en-US" altLang="zh-CN" sz="1600" dirty="0">
                <a:latin typeface="华文细黑" pitchFamily="2" charset="-122"/>
              </a:rPr>
              <a:t>: </a:t>
            </a:r>
            <a:r>
              <a:rPr lang="en-US" altLang="zh-CN" sz="1600" dirty="0">
                <a:solidFill>
                  <a:srgbClr val="00B050"/>
                </a:solidFill>
                <a:latin typeface="华文细黑" pitchFamily="2" charset="-122"/>
              </a:rPr>
              <a:t>FE80::</a:t>
            </a:r>
            <a:r>
              <a:rPr lang="en-US" altLang="zh-CN" sz="1600" dirty="0">
                <a:latin typeface="华文细黑" pitchFamily="2" charset="-122"/>
              </a:rPr>
              <a:t>5</a:t>
            </a:r>
            <a:r>
              <a:rPr lang="en-US" altLang="zh-CN" sz="1600" dirty="0">
                <a:solidFill>
                  <a:srgbClr val="FF0000"/>
                </a:solidFill>
                <a:latin typeface="华文细黑" pitchFamily="2" charset="-122"/>
              </a:rPr>
              <a:t>E</a:t>
            </a:r>
            <a:r>
              <a:rPr lang="en-US" altLang="zh-CN" sz="1600" dirty="0">
                <a:latin typeface="华文细黑" pitchFamily="2" charset="-122"/>
              </a:rPr>
              <a:t>D9:98</a:t>
            </a:r>
            <a:r>
              <a:rPr lang="en-US" altLang="zh-CN" sz="1600" dirty="0">
                <a:solidFill>
                  <a:srgbClr val="FF0000"/>
                </a:solidFill>
                <a:latin typeface="华文细黑" pitchFamily="2" charset="-122"/>
              </a:rPr>
              <a:t>FF:FE</a:t>
            </a:r>
            <a:r>
              <a:rPr lang="en-US" altLang="zh-CN" sz="1600" dirty="0">
                <a:latin typeface="华文细黑" pitchFamily="2" charset="-122"/>
              </a:rPr>
              <a:t>CA:A298</a:t>
            </a:r>
          </a:p>
          <a:p>
            <a:pPr marL="800100" lvl="1" indent="-342900">
              <a:lnSpc>
                <a:spcPct val="120000"/>
              </a:lnSpc>
              <a:buClr>
                <a:srgbClr val="009999"/>
              </a:buClr>
              <a:buFont typeface="+mj-lt"/>
              <a:buAutoNum type="arabicPeriod"/>
            </a:pPr>
            <a:r>
              <a:rPr lang="zh-CN" altLang="en-US" sz="1600" dirty="0">
                <a:latin typeface="华文细黑" pitchFamily="2" charset="-122"/>
              </a:rPr>
              <a:t>全球单播地址</a:t>
            </a:r>
            <a:r>
              <a:rPr lang="en-US" altLang="zh-CN" sz="1600" dirty="0">
                <a:latin typeface="华文细黑" pitchFamily="2" charset="-122"/>
              </a:rPr>
              <a:t>: </a:t>
            </a:r>
            <a:r>
              <a:rPr lang="en-US" altLang="zh-CN" sz="1600" dirty="0">
                <a:solidFill>
                  <a:srgbClr val="00B050"/>
                </a:solidFill>
                <a:latin typeface="华文细黑" pitchFamily="2" charset="-122"/>
              </a:rPr>
              <a:t>2001:A304:6101:0001:</a:t>
            </a:r>
            <a:r>
              <a:rPr lang="en-US" altLang="zh-CN" sz="1600" dirty="0">
                <a:solidFill>
                  <a:srgbClr val="FFC000"/>
                </a:solidFill>
                <a:latin typeface="华文细黑" pitchFamily="2" charset="-122"/>
              </a:rPr>
              <a:t>5</a:t>
            </a:r>
            <a:r>
              <a:rPr lang="en-US" altLang="zh-CN" sz="1600" dirty="0">
                <a:solidFill>
                  <a:srgbClr val="FF0000"/>
                </a:solidFill>
                <a:latin typeface="华文细黑" pitchFamily="2" charset="-122"/>
              </a:rPr>
              <a:t>E</a:t>
            </a:r>
            <a:r>
              <a:rPr lang="en-US" altLang="zh-CN" sz="1600" dirty="0">
                <a:solidFill>
                  <a:srgbClr val="FFC000"/>
                </a:solidFill>
                <a:latin typeface="华文细黑" pitchFamily="2" charset="-122"/>
              </a:rPr>
              <a:t>D9:98</a:t>
            </a:r>
            <a:r>
              <a:rPr lang="en-US" altLang="zh-CN" sz="1600" dirty="0">
                <a:solidFill>
                  <a:srgbClr val="FF0000"/>
                </a:solidFill>
                <a:latin typeface="华文细黑" pitchFamily="2" charset="-122"/>
              </a:rPr>
              <a:t>FF:FE</a:t>
            </a:r>
            <a:r>
              <a:rPr lang="en-US" altLang="zh-CN" sz="1600" dirty="0">
                <a:solidFill>
                  <a:srgbClr val="FFC000"/>
                </a:solidFill>
                <a:latin typeface="华文细黑" pitchFamily="2" charset="-122"/>
              </a:rPr>
              <a:t>CA:A298</a:t>
            </a:r>
          </a:p>
        </p:txBody>
      </p:sp>
      <p:grpSp>
        <p:nvGrpSpPr>
          <p:cNvPr id="12" name="Group 5"/>
          <p:cNvGrpSpPr>
            <a:grpSpLocks/>
          </p:cNvGrpSpPr>
          <p:nvPr/>
        </p:nvGrpSpPr>
        <p:grpSpPr bwMode="auto">
          <a:xfrm>
            <a:off x="2091528" y="1923678"/>
            <a:ext cx="2740346" cy="504825"/>
            <a:chOff x="656" y="1457"/>
            <a:chExt cx="1731" cy="318"/>
          </a:xfrm>
        </p:grpSpPr>
        <p:sp>
          <p:nvSpPr>
            <p:cNvPr id="14" name="Rectangle 7"/>
            <p:cNvSpPr>
              <a:spLocks noChangeArrowheads="1"/>
            </p:cNvSpPr>
            <p:nvPr/>
          </p:nvSpPr>
          <p:spPr bwMode="auto">
            <a:xfrm>
              <a:off x="929" y="1457"/>
              <a:ext cx="680" cy="318"/>
            </a:xfrm>
            <a:prstGeom prst="rect">
              <a:avLst/>
            </a:prstGeom>
            <a:solidFill>
              <a:schemeClr val="accent1"/>
            </a:solidFill>
            <a:ln w="9525">
              <a:solidFill>
                <a:schemeClr val="tx1"/>
              </a:solidFill>
              <a:miter lim="800000"/>
              <a:headEnd/>
              <a:tailEnd/>
            </a:ln>
          </p:spPr>
          <p:txBody>
            <a:bodyPr wrap="none" anchor="ctr"/>
            <a:lstStyle/>
            <a:p>
              <a:pPr algn="ctr">
                <a:lnSpc>
                  <a:spcPct val="100000"/>
                </a:lnSpc>
                <a:buClrTx/>
                <a:buSzTx/>
                <a:buFontTx/>
                <a:buNone/>
              </a:pPr>
              <a:r>
                <a:rPr kumimoji="1" lang="zh-CN" altLang="en-US" sz="1800" b="1">
                  <a:latin typeface="Times New Roman" pitchFamily="18" charset="0"/>
                  <a:ea typeface="宋体" pitchFamily="2" charset="-122"/>
                </a:rPr>
                <a:t>前缀</a:t>
              </a:r>
            </a:p>
          </p:txBody>
        </p:sp>
        <p:sp>
          <p:nvSpPr>
            <p:cNvPr id="15" name="Rectangle 8"/>
            <p:cNvSpPr>
              <a:spLocks noChangeArrowheads="1"/>
            </p:cNvSpPr>
            <p:nvPr/>
          </p:nvSpPr>
          <p:spPr bwMode="auto">
            <a:xfrm>
              <a:off x="1616" y="1457"/>
              <a:ext cx="771" cy="318"/>
            </a:xfrm>
            <a:prstGeom prst="rect">
              <a:avLst/>
            </a:prstGeom>
            <a:solidFill>
              <a:schemeClr val="accent1"/>
            </a:solidFill>
            <a:ln w="9525">
              <a:solidFill>
                <a:schemeClr val="tx1"/>
              </a:solidFill>
              <a:miter lim="800000"/>
              <a:headEnd/>
              <a:tailEnd/>
            </a:ln>
          </p:spPr>
          <p:txBody>
            <a:bodyPr wrap="none" anchor="ctr"/>
            <a:lstStyle/>
            <a:p>
              <a:pPr algn="ctr">
                <a:lnSpc>
                  <a:spcPct val="100000"/>
                </a:lnSpc>
                <a:buClrTx/>
                <a:buSzTx/>
                <a:buFontTx/>
                <a:buNone/>
              </a:pPr>
              <a:r>
                <a:rPr kumimoji="1" lang="zh-CN" altLang="en-US" sz="1800" b="1" dirty="0">
                  <a:latin typeface="Times New Roman" pitchFamily="18" charset="0"/>
                  <a:ea typeface="宋体" pitchFamily="2" charset="-122"/>
                </a:rPr>
                <a:t>接口标识</a:t>
              </a:r>
            </a:p>
          </p:txBody>
        </p:sp>
        <p:sp>
          <p:nvSpPr>
            <p:cNvPr id="16" name="Rectangle 9"/>
            <p:cNvSpPr>
              <a:spLocks noChangeArrowheads="1"/>
            </p:cNvSpPr>
            <p:nvPr/>
          </p:nvSpPr>
          <p:spPr bwMode="auto">
            <a:xfrm>
              <a:off x="656" y="1457"/>
              <a:ext cx="953" cy="318"/>
            </a:xfrm>
            <a:prstGeom prst="rect">
              <a:avLst/>
            </a:prstGeom>
            <a:solidFill>
              <a:srgbClr val="669900"/>
            </a:solidFill>
            <a:ln w="9525">
              <a:solidFill>
                <a:schemeClr val="tx1"/>
              </a:solidFill>
              <a:miter lim="800000"/>
              <a:headEnd/>
              <a:tailEnd/>
            </a:ln>
          </p:spPr>
          <p:txBody>
            <a:bodyPr wrap="none" anchor="ctr"/>
            <a:lstStyle/>
            <a:p>
              <a:pPr algn="ctr">
                <a:lnSpc>
                  <a:spcPct val="100000"/>
                </a:lnSpc>
                <a:buClrTx/>
                <a:buSzTx/>
                <a:buFontTx/>
                <a:buNone/>
              </a:pPr>
              <a:r>
                <a:rPr kumimoji="1" lang="en-US" altLang="zh-CN" sz="1800" b="1" dirty="0">
                  <a:latin typeface="Times New Roman" pitchFamily="18" charset="0"/>
                  <a:ea typeface="宋体" pitchFamily="2" charset="-122"/>
                </a:rPr>
                <a:t>IPv6</a:t>
              </a:r>
              <a:r>
                <a:rPr kumimoji="1" lang="zh-CN" altLang="en-US" sz="1800" b="1" dirty="0">
                  <a:latin typeface="Times New Roman" pitchFamily="18" charset="0"/>
                  <a:ea typeface="宋体" pitchFamily="2" charset="-122"/>
                </a:rPr>
                <a:t>前缀</a:t>
              </a:r>
            </a:p>
          </p:txBody>
        </p:sp>
      </p:grpSp>
    </p:spTree>
    <p:extLst>
      <p:ext uri="{BB962C8B-B14F-4D97-AF65-F5344CB8AC3E}">
        <p14:creationId xmlns:p14="http://schemas.microsoft.com/office/powerpoint/2010/main" val="2754421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 y="16499"/>
            <a:ext cx="3491882" cy="567811"/>
            <a:chOff x="2520086" y="247953"/>
            <a:chExt cx="1363001" cy="757082"/>
          </a:xfrm>
          <a:effectLst>
            <a:outerShdw blurRad="50800" dist="38100" dir="5400000" algn="t" rotWithShape="0">
              <a:prstClr val="black">
                <a:alpha val="30000"/>
              </a:prstClr>
            </a:outerShdw>
          </a:effectLst>
        </p:grpSpPr>
        <p:sp>
          <p:nvSpPr>
            <p:cNvPr id="6" name="燕尾形 5"/>
            <p:cNvSpPr/>
            <p:nvPr/>
          </p:nvSpPr>
          <p:spPr>
            <a:xfrm flipH="1">
              <a:off x="3420942"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247953"/>
              <a:ext cx="1178144"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en-US" altLang="zh-CN" b="1" dirty="0" smtClean="0">
                  <a:latin typeface="+mj-ea"/>
                </a:rPr>
                <a:t>IPv6</a:t>
              </a:r>
              <a:r>
                <a:rPr lang="zh-CN" altLang="en-US" b="1" dirty="0" smtClean="0">
                  <a:latin typeface="+mj-ea"/>
                </a:rPr>
                <a:t>地址</a:t>
              </a:r>
              <a:endParaRPr lang="zh-CN" altLang="en-US" b="1" dirty="0">
                <a:latin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2018/5/17</a:t>
            </a:fld>
            <a:endParaRPr lang="zh-CN" altLang="en-US"/>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11</a:t>
            </a:fld>
            <a:endParaRPr lang="zh-CN" altLang="en-US"/>
          </a:p>
        </p:txBody>
      </p:sp>
      <p:sp>
        <p:nvSpPr>
          <p:cNvPr id="11" name="文本占位符 8"/>
          <p:cNvSpPr txBox="1">
            <a:spLocks/>
          </p:cNvSpPr>
          <p:nvPr/>
        </p:nvSpPr>
        <p:spPr>
          <a:xfrm>
            <a:off x="1331640" y="771550"/>
            <a:ext cx="7632848" cy="3672408"/>
          </a:xfrm>
          <a:prstGeom prst="rect">
            <a:avLst/>
          </a:prstGeom>
          <a:ln>
            <a:solidFill>
              <a:schemeClr val="tx2">
                <a:lumMod val="40000"/>
                <a:lumOff val="60000"/>
              </a:schemeClr>
            </a:solidFill>
          </a:ln>
        </p:spPr>
        <p:txBody>
          <a:bodyPr vert="horz" lIns="91440" tIns="45720" rIns="91440" bIns="45720" rtlCol="0">
            <a:normAutofit fontScale="92500" lnSpcReduction="10000"/>
          </a:bodyPr>
          <a:lstStyle>
            <a:lvl1pPr marL="0" indent="0" algn="l" defTabSz="914400" rtl="0" eaLnBrk="1" latinLnBrk="0" hangingPunct="1">
              <a:spcBef>
                <a:spcPct val="20000"/>
              </a:spcBef>
              <a:buFont typeface="Arial" pitchFamily="34" charset="0"/>
              <a:buNone/>
              <a:defRPr sz="2400" kern="1200">
                <a:solidFill>
                  <a:srgbClr val="3E3A39"/>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spcBef>
                <a:spcPct val="20000"/>
              </a:spcBef>
              <a:buFont typeface="Arial" pitchFamily="34" charset="0"/>
              <a:buNone/>
              <a:defRPr sz="2000" kern="1200">
                <a:solidFill>
                  <a:srgbClr val="3E3A39"/>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1800" kern="1200">
                <a:solidFill>
                  <a:srgbClr val="3E3A39"/>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spcBef>
                <a:spcPct val="20000"/>
              </a:spcBef>
              <a:buFont typeface="Arial" pitchFamily="34" charset="0"/>
              <a:buNone/>
              <a:defRPr sz="1600" kern="1200">
                <a:solidFill>
                  <a:srgbClr val="3E3A39"/>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spcBef>
                <a:spcPct val="20000"/>
              </a:spcBef>
              <a:buFont typeface="Arial" pitchFamily="34" charset="0"/>
              <a:buNone/>
              <a:defRPr sz="1400" kern="1200">
                <a:solidFill>
                  <a:srgbClr val="3E3A39"/>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Clr>
                <a:schemeClr val="hlink"/>
              </a:buClr>
              <a:buSzPct val="80000"/>
              <a:buFont typeface="Wingdings" pitchFamily="2" charset="2"/>
              <a:buChar char="p"/>
            </a:pPr>
            <a:r>
              <a:rPr lang="zh-CN" altLang="en-US" dirty="0" smtClean="0">
                <a:latin typeface="华文细黑" pitchFamily="2" charset="-122"/>
              </a:rPr>
              <a:t>接口</a:t>
            </a:r>
            <a:r>
              <a:rPr lang="en-US" altLang="zh-CN" dirty="0" smtClean="0">
                <a:latin typeface="华文细黑" pitchFamily="2" charset="-122"/>
              </a:rPr>
              <a:t>ID</a:t>
            </a:r>
            <a:r>
              <a:rPr lang="zh-CN" altLang="en-US" dirty="0" smtClean="0">
                <a:latin typeface="华文细黑" pitchFamily="2" charset="-122"/>
              </a:rPr>
              <a:t>的形成</a:t>
            </a:r>
            <a:r>
              <a:rPr lang="en-US" altLang="zh-CN" dirty="0">
                <a:latin typeface="华文细黑" pitchFamily="2" charset="-122"/>
              </a:rPr>
              <a:t> </a:t>
            </a:r>
            <a:r>
              <a:rPr lang="en-US" altLang="zh-CN" dirty="0" smtClean="0">
                <a:latin typeface="华文细黑" pitchFamily="2" charset="-122"/>
              </a:rPr>
              <a:t>– </a:t>
            </a:r>
            <a:r>
              <a:rPr lang="zh-CN" altLang="en-US" dirty="0" smtClean="0">
                <a:latin typeface="华文细黑" pitchFamily="2" charset="-122"/>
              </a:rPr>
              <a:t>三种方法之一</a:t>
            </a:r>
            <a:endParaRPr lang="zh-CN" altLang="en-US" dirty="0">
              <a:latin typeface="华文细黑" pitchFamily="2" charset="-122"/>
            </a:endParaRPr>
          </a:p>
          <a:p>
            <a:pPr lvl="1">
              <a:lnSpc>
                <a:spcPct val="120000"/>
              </a:lnSpc>
              <a:buClr>
                <a:srgbClr val="009999"/>
              </a:buClr>
              <a:buFont typeface="Wingdings" pitchFamily="2" charset="2"/>
              <a:buChar char="ü"/>
            </a:pPr>
            <a:r>
              <a:rPr lang="zh-CN" altLang="en-US" sz="1600" dirty="0" smtClean="0">
                <a:latin typeface="华文细黑" pitchFamily="2" charset="-122"/>
              </a:rPr>
              <a:t>根据</a:t>
            </a:r>
            <a:r>
              <a:rPr lang="en-US" altLang="zh-CN" sz="1600" dirty="0" smtClean="0">
                <a:latin typeface="华文细黑" pitchFamily="2" charset="-122"/>
              </a:rPr>
              <a:t>EUI-64 </a:t>
            </a:r>
            <a:r>
              <a:rPr lang="zh-CN" altLang="en-US" sz="1600" dirty="0" smtClean="0">
                <a:latin typeface="华文细黑" pitchFamily="2" charset="-122"/>
              </a:rPr>
              <a:t>自动生成</a:t>
            </a:r>
            <a:endParaRPr lang="en-US" altLang="zh-CN" sz="1600" dirty="0" smtClean="0">
              <a:latin typeface="华文细黑" pitchFamily="2" charset="-122"/>
            </a:endParaRPr>
          </a:p>
          <a:p>
            <a:pPr lvl="1">
              <a:lnSpc>
                <a:spcPct val="120000"/>
              </a:lnSpc>
              <a:buClr>
                <a:srgbClr val="009999"/>
              </a:buClr>
            </a:pPr>
            <a:r>
              <a:rPr lang="en-US" altLang="zh-CN" sz="1600" dirty="0" smtClean="0">
                <a:latin typeface="华文细黑" pitchFamily="2" charset="-122"/>
              </a:rPr>
              <a:t>       </a:t>
            </a:r>
            <a:r>
              <a:rPr lang="zh-CN" altLang="en-US" sz="1600" dirty="0" smtClean="0">
                <a:latin typeface="华文细黑" pitchFamily="2" charset="-122"/>
              </a:rPr>
              <a:t>将</a:t>
            </a:r>
            <a:r>
              <a:rPr lang="en-US" altLang="zh-CN" sz="1600" dirty="0" smtClean="0">
                <a:latin typeface="华文细黑" pitchFamily="2" charset="-122"/>
              </a:rPr>
              <a:t>48</a:t>
            </a:r>
            <a:r>
              <a:rPr lang="zh-CN" altLang="en-US" sz="1600" dirty="0" smtClean="0">
                <a:latin typeface="华文细黑" pitchFamily="2" charset="-122"/>
              </a:rPr>
              <a:t>比特的</a:t>
            </a:r>
            <a:r>
              <a:rPr lang="en-US" altLang="zh-CN" sz="1600" dirty="0" smtClean="0">
                <a:latin typeface="华文细黑" pitchFamily="2" charset="-122"/>
              </a:rPr>
              <a:t>MAC</a:t>
            </a:r>
            <a:r>
              <a:rPr lang="zh-CN" altLang="en-US" sz="1600" dirty="0" smtClean="0">
                <a:latin typeface="华文细黑" pitchFamily="2" charset="-122"/>
              </a:rPr>
              <a:t>地址转化为</a:t>
            </a:r>
            <a:r>
              <a:rPr lang="en-US" altLang="zh-CN" sz="1600" dirty="0" smtClean="0">
                <a:latin typeface="华文细黑" pitchFamily="2" charset="-122"/>
              </a:rPr>
              <a:t>64</a:t>
            </a:r>
            <a:r>
              <a:rPr lang="zh-CN" altLang="en-US" sz="1600" dirty="0" smtClean="0">
                <a:latin typeface="华文细黑" pitchFamily="2" charset="-122"/>
              </a:rPr>
              <a:t>位形成。</a:t>
            </a:r>
            <a:endParaRPr lang="en-US" altLang="zh-CN" sz="1600" dirty="0" smtClean="0">
              <a:latin typeface="华文细黑" pitchFamily="2" charset="-122"/>
            </a:endParaRPr>
          </a:p>
          <a:p>
            <a:pPr lvl="1">
              <a:lnSpc>
                <a:spcPct val="120000"/>
              </a:lnSpc>
              <a:buClr>
                <a:srgbClr val="009999"/>
              </a:buClr>
            </a:pPr>
            <a:endParaRPr lang="en-US" altLang="zh-CN" sz="1600" dirty="0">
              <a:latin typeface="华文细黑" pitchFamily="2" charset="-122"/>
            </a:endParaRPr>
          </a:p>
          <a:p>
            <a:pPr lvl="1">
              <a:lnSpc>
                <a:spcPct val="120000"/>
              </a:lnSpc>
              <a:buClr>
                <a:srgbClr val="009999"/>
              </a:buClr>
            </a:pPr>
            <a:endParaRPr lang="en-US" altLang="zh-CN" sz="1600" dirty="0" smtClean="0">
              <a:latin typeface="华文细黑" pitchFamily="2" charset="-122"/>
            </a:endParaRPr>
          </a:p>
          <a:p>
            <a:pPr lvl="1">
              <a:lnSpc>
                <a:spcPct val="120000"/>
              </a:lnSpc>
              <a:buClr>
                <a:srgbClr val="009999"/>
              </a:buClr>
            </a:pPr>
            <a:endParaRPr lang="en-US" altLang="zh-CN" sz="1600" dirty="0">
              <a:latin typeface="华文细黑" pitchFamily="2" charset="-122"/>
            </a:endParaRPr>
          </a:p>
          <a:p>
            <a:pPr lvl="1">
              <a:lnSpc>
                <a:spcPct val="120000"/>
              </a:lnSpc>
              <a:buClr>
                <a:srgbClr val="009999"/>
              </a:buClr>
            </a:pPr>
            <a:endParaRPr lang="en-US" altLang="zh-CN" sz="1600" dirty="0" smtClean="0">
              <a:latin typeface="华文细黑" pitchFamily="2" charset="-122"/>
            </a:endParaRPr>
          </a:p>
          <a:p>
            <a:pPr lvl="1">
              <a:lnSpc>
                <a:spcPct val="120000"/>
              </a:lnSpc>
              <a:buClr>
                <a:srgbClr val="009999"/>
              </a:buClr>
            </a:pPr>
            <a:endParaRPr lang="en-US" altLang="zh-CN" sz="1600" dirty="0">
              <a:latin typeface="华文细黑" pitchFamily="2" charset="-122"/>
            </a:endParaRPr>
          </a:p>
          <a:p>
            <a:pPr lvl="1">
              <a:lnSpc>
                <a:spcPct val="120000"/>
              </a:lnSpc>
              <a:buClr>
                <a:srgbClr val="009999"/>
              </a:buClr>
            </a:pPr>
            <a:endParaRPr lang="en-US" altLang="zh-CN" sz="1600" dirty="0" smtClean="0">
              <a:latin typeface="华文细黑" pitchFamily="2" charset="-122"/>
            </a:endParaRPr>
          </a:p>
          <a:p>
            <a:pPr lvl="1">
              <a:lnSpc>
                <a:spcPct val="120000"/>
              </a:lnSpc>
              <a:buClr>
                <a:srgbClr val="009999"/>
              </a:buClr>
            </a:pPr>
            <a:endParaRPr lang="en-US" altLang="zh-CN" sz="1600" dirty="0">
              <a:latin typeface="华文细黑" pitchFamily="2" charset="-122"/>
            </a:endParaRPr>
          </a:p>
          <a:p>
            <a:pPr lvl="1">
              <a:lnSpc>
                <a:spcPct val="120000"/>
              </a:lnSpc>
              <a:buClr>
                <a:srgbClr val="009999"/>
              </a:buClr>
            </a:pPr>
            <a:r>
              <a:rPr lang="zh-CN" altLang="en-US" sz="1600" dirty="0"/>
              <a:t>具体的转换算法为：将上述的</a:t>
            </a:r>
            <a:r>
              <a:rPr lang="en-US" altLang="zh-CN" sz="1600" dirty="0"/>
              <a:t>0</a:t>
            </a:r>
            <a:r>
              <a:rPr lang="zh-CN" altLang="en-US" sz="1600" dirty="0"/>
              <a:t>转换为</a:t>
            </a:r>
            <a:r>
              <a:rPr lang="en-US" altLang="zh-CN" sz="1600" dirty="0"/>
              <a:t>1</a:t>
            </a:r>
            <a:r>
              <a:rPr lang="zh-CN" altLang="en-US" sz="1600" dirty="0"/>
              <a:t>，在</a:t>
            </a:r>
            <a:r>
              <a:rPr lang="en-US" altLang="zh-CN" sz="1600" dirty="0"/>
              <a:t>c</a:t>
            </a:r>
            <a:r>
              <a:rPr lang="zh-CN" altLang="en-US" sz="1600" dirty="0"/>
              <a:t>和</a:t>
            </a:r>
            <a:r>
              <a:rPr lang="en-US" altLang="zh-CN" sz="1600" dirty="0"/>
              <a:t>m</a:t>
            </a:r>
            <a:r>
              <a:rPr lang="zh-CN" altLang="en-US" sz="1600" dirty="0"/>
              <a:t>之间插入两个字节：</a:t>
            </a:r>
            <a:r>
              <a:rPr lang="en-US" altLang="zh-CN" sz="1600" dirty="0"/>
              <a:t>FFFE</a:t>
            </a:r>
            <a:r>
              <a:rPr lang="zh-CN" altLang="en-US" sz="1600" dirty="0"/>
              <a:t>。</a:t>
            </a:r>
            <a:endParaRPr lang="en-US" altLang="zh-CN" sz="1600" dirty="0">
              <a:latin typeface="华文细黑" pitchFamily="2" charset="-122"/>
            </a:endParaRPr>
          </a:p>
          <a:p>
            <a:pPr lvl="1">
              <a:lnSpc>
                <a:spcPct val="120000"/>
              </a:lnSpc>
              <a:buClr>
                <a:srgbClr val="009999"/>
              </a:buClr>
            </a:pPr>
            <a:r>
              <a:rPr lang="en-US" altLang="zh-CN" sz="1600" dirty="0" smtClean="0">
                <a:latin typeface="华文细黑" pitchFamily="2" charset="-122"/>
              </a:rPr>
              <a:t>       </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802" y="1866838"/>
            <a:ext cx="6348922" cy="1785031"/>
          </a:xfrm>
          <a:prstGeom prst="rect">
            <a:avLst/>
          </a:prstGeom>
        </p:spPr>
      </p:pic>
    </p:spTree>
    <p:extLst>
      <p:ext uri="{BB962C8B-B14F-4D97-AF65-F5344CB8AC3E}">
        <p14:creationId xmlns:p14="http://schemas.microsoft.com/office/powerpoint/2010/main" val="1697692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 y="16499"/>
            <a:ext cx="3491882" cy="567811"/>
            <a:chOff x="2520086" y="247953"/>
            <a:chExt cx="1363001" cy="757082"/>
          </a:xfrm>
          <a:effectLst>
            <a:outerShdw blurRad="50800" dist="38100" dir="5400000" algn="t" rotWithShape="0">
              <a:prstClr val="black">
                <a:alpha val="30000"/>
              </a:prstClr>
            </a:outerShdw>
          </a:effectLst>
        </p:grpSpPr>
        <p:sp>
          <p:nvSpPr>
            <p:cNvPr id="6" name="燕尾形 5"/>
            <p:cNvSpPr/>
            <p:nvPr/>
          </p:nvSpPr>
          <p:spPr>
            <a:xfrm flipH="1">
              <a:off x="3420942"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247953"/>
              <a:ext cx="1178144"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en-US" altLang="zh-CN" b="1" dirty="0" smtClean="0">
                  <a:latin typeface="+mj-ea"/>
                </a:rPr>
                <a:t>IPv6</a:t>
              </a:r>
              <a:r>
                <a:rPr lang="zh-CN" altLang="en-US" b="1" dirty="0" smtClean="0">
                  <a:latin typeface="+mj-ea"/>
                </a:rPr>
                <a:t>地址</a:t>
              </a:r>
              <a:endParaRPr lang="zh-CN" altLang="en-US" b="1" dirty="0">
                <a:latin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2018/5/17</a:t>
            </a:fld>
            <a:endParaRPr lang="zh-CN" altLang="en-US"/>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12</a:t>
            </a:fld>
            <a:endParaRPr lang="zh-CN" altLang="en-US"/>
          </a:p>
        </p:txBody>
      </p:sp>
      <p:sp>
        <p:nvSpPr>
          <p:cNvPr id="11" name="文本占位符 8"/>
          <p:cNvSpPr txBox="1">
            <a:spLocks/>
          </p:cNvSpPr>
          <p:nvPr/>
        </p:nvSpPr>
        <p:spPr>
          <a:xfrm>
            <a:off x="1331640" y="771550"/>
            <a:ext cx="7632848" cy="3672408"/>
          </a:xfrm>
          <a:prstGeom prst="rect">
            <a:avLst/>
          </a:prstGeom>
          <a:ln>
            <a:solidFill>
              <a:schemeClr val="tx2">
                <a:lumMod val="40000"/>
                <a:lumOff val="60000"/>
              </a:schemeClr>
            </a:solidFill>
          </a:ln>
        </p:spPr>
        <p:txBody>
          <a:bodyPr vert="horz" lIns="91440" tIns="45720" rIns="91440" bIns="45720" rtlCol="0">
            <a:normAutofit fontScale="92500" lnSpcReduction="20000"/>
          </a:bodyPr>
          <a:lstStyle>
            <a:lvl1pPr marL="0" indent="0" algn="l" defTabSz="914400" rtl="0" eaLnBrk="1" latinLnBrk="0" hangingPunct="1">
              <a:spcBef>
                <a:spcPct val="20000"/>
              </a:spcBef>
              <a:buFont typeface="Arial" pitchFamily="34" charset="0"/>
              <a:buNone/>
              <a:defRPr sz="2400" kern="1200">
                <a:solidFill>
                  <a:srgbClr val="3E3A39"/>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spcBef>
                <a:spcPct val="20000"/>
              </a:spcBef>
              <a:buFont typeface="Arial" pitchFamily="34" charset="0"/>
              <a:buNone/>
              <a:defRPr sz="2000" kern="1200">
                <a:solidFill>
                  <a:srgbClr val="3E3A39"/>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1800" kern="1200">
                <a:solidFill>
                  <a:srgbClr val="3E3A39"/>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spcBef>
                <a:spcPct val="20000"/>
              </a:spcBef>
              <a:buFont typeface="Arial" pitchFamily="34" charset="0"/>
              <a:buNone/>
              <a:defRPr sz="1600" kern="1200">
                <a:solidFill>
                  <a:srgbClr val="3E3A39"/>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spcBef>
                <a:spcPct val="20000"/>
              </a:spcBef>
              <a:buFont typeface="Arial" pitchFamily="34" charset="0"/>
              <a:buNone/>
              <a:defRPr sz="1400" kern="1200">
                <a:solidFill>
                  <a:srgbClr val="3E3A39"/>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Clr>
                <a:schemeClr val="hlink"/>
              </a:buClr>
              <a:buSzPct val="80000"/>
              <a:buFont typeface="Wingdings" pitchFamily="2" charset="2"/>
              <a:buChar char="p"/>
            </a:pPr>
            <a:r>
              <a:rPr lang="zh-CN" altLang="en-US" dirty="0" smtClean="0">
                <a:latin typeface="华文细黑" pitchFamily="2" charset="-122"/>
              </a:rPr>
              <a:t>接口</a:t>
            </a:r>
            <a:r>
              <a:rPr lang="en-US" altLang="zh-CN" dirty="0" smtClean="0">
                <a:latin typeface="华文细黑" pitchFamily="2" charset="-122"/>
              </a:rPr>
              <a:t>ID</a:t>
            </a:r>
            <a:r>
              <a:rPr lang="zh-CN" altLang="en-US" dirty="0" smtClean="0">
                <a:latin typeface="华文细黑" pitchFamily="2" charset="-122"/>
              </a:rPr>
              <a:t>的形成</a:t>
            </a:r>
            <a:r>
              <a:rPr lang="en-US" altLang="zh-CN" dirty="0">
                <a:latin typeface="华文细黑" pitchFamily="2" charset="-122"/>
              </a:rPr>
              <a:t> </a:t>
            </a:r>
            <a:r>
              <a:rPr lang="en-US" altLang="zh-CN" dirty="0" smtClean="0">
                <a:latin typeface="华文细黑" pitchFamily="2" charset="-122"/>
              </a:rPr>
              <a:t>– </a:t>
            </a:r>
            <a:r>
              <a:rPr lang="zh-CN" altLang="en-US" dirty="0" smtClean="0">
                <a:latin typeface="华文细黑" pitchFamily="2" charset="-122"/>
              </a:rPr>
              <a:t>三种方法之二和三</a:t>
            </a:r>
            <a:endParaRPr lang="zh-CN" altLang="en-US" dirty="0">
              <a:latin typeface="华文细黑" pitchFamily="2" charset="-122"/>
            </a:endParaRPr>
          </a:p>
          <a:p>
            <a:pPr lvl="1">
              <a:lnSpc>
                <a:spcPct val="120000"/>
              </a:lnSpc>
              <a:buClr>
                <a:srgbClr val="009999"/>
              </a:buClr>
              <a:buFont typeface="Wingdings" pitchFamily="2" charset="2"/>
              <a:buChar char="ü"/>
            </a:pPr>
            <a:r>
              <a:rPr lang="zh-CN" altLang="en-US" sz="1600" dirty="0" smtClean="0">
                <a:latin typeface="华文细黑" pitchFamily="2" charset="-122"/>
              </a:rPr>
              <a:t>设备随机生成</a:t>
            </a:r>
            <a:endParaRPr lang="en-US" altLang="zh-CN" sz="1600" dirty="0">
              <a:latin typeface="华文细黑" pitchFamily="2" charset="-122"/>
            </a:endParaRPr>
          </a:p>
          <a:p>
            <a:pPr lvl="1">
              <a:lnSpc>
                <a:spcPct val="120000"/>
              </a:lnSpc>
              <a:buClr>
                <a:srgbClr val="009999"/>
              </a:buClr>
            </a:pPr>
            <a:r>
              <a:rPr lang="zh-CN" altLang="en-US" sz="1600" dirty="0" smtClean="0"/>
              <a:t>   有时候</a:t>
            </a:r>
            <a:r>
              <a:rPr lang="zh-CN" altLang="en-US" sz="1600" dirty="0"/>
              <a:t>设备也可以采用随机生成的方法产生一个接口</a:t>
            </a:r>
            <a:r>
              <a:rPr lang="en-US" altLang="zh-CN" sz="1600" dirty="0" smtClean="0"/>
              <a:t>ID</a:t>
            </a:r>
            <a:r>
              <a:rPr lang="zh-CN" altLang="en-US" sz="1600" dirty="0" smtClean="0"/>
              <a:t>。</a:t>
            </a:r>
            <a:endParaRPr lang="zh-CN" altLang="en-US" sz="1600" dirty="0"/>
          </a:p>
          <a:p>
            <a:pPr lvl="1">
              <a:lnSpc>
                <a:spcPct val="120000"/>
              </a:lnSpc>
              <a:buClr>
                <a:srgbClr val="009999"/>
              </a:buClr>
            </a:pPr>
            <a:endParaRPr lang="en-US" altLang="zh-CN" sz="1600" dirty="0" smtClean="0">
              <a:latin typeface="华文细黑" pitchFamily="2" charset="-122"/>
            </a:endParaRPr>
          </a:p>
          <a:p>
            <a:pPr lvl="1">
              <a:lnSpc>
                <a:spcPct val="120000"/>
              </a:lnSpc>
              <a:buClr>
                <a:srgbClr val="009999"/>
              </a:buClr>
              <a:buFont typeface="Wingdings" pitchFamily="2" charset="2"/>
              <a:buChar char="ü"/>
            </a:pPr>
            <a:r>
              <a:rPr lang="zh-CN" altLang="en-US" sz="1600" dirty="0" smtClean="0">
                <a:latin typeface="华文细黑" pitchFamily="2" charset="-122"/>
              </a:rPr>
              <a:t>手工配置</a:t>
            </a:r>
            <a:endParaRPr lang="en-US" altLang="zh-CN" sz="1600" dirty="0" smtClean="0">
              <a:latin typeface="华文细黑" pitchFamily="2" charset="-122"/>
            </a:endParaRPr>
          </a:p>
          <a:p>
            <a:pPr lvl="1">
              <a:lnSpc>
                <a:spcPct val="120000"/>
              </a:lnSpc>
              <a:buClr>
                <a:srgbClr val="009999"/>
              </a:buClr>
            </a:pPr>
            <a:r>
              <a:rPr lang="en-US" altLang="zh-CN" sz="1600" dirty="0">
                <a:latin typeface="华文细黑" pitchFamily="2" charset="-122"/>
              </a:rPr>
              <a:t> </a:t>
            </a:r>
            <a:r>
              <a:rPr lang="en-US" altLang="zh-CN" sz="1600" dirty="0" smtClean="0">
                <a:latin typeface="华文细黑" pitchFamily="2" charset="-122"/>
              </a:rPr>
              <a:t>   </a:t>
            </a:r>
            <a:r>
              <a:rPr lang="zh-CN" altLang="en-US" sz="1600" dirty="0" smtClean="0">
                <a:latin typeface="华文细黑" pitchFamily="2" charset="-122"/>
              </a:rPr>
              <a:t>手动配置一个需要的</a:t>
            </a:r>
            <a:r>
              <a:rPr lang="en-US" altLang="zh-CN" sz="1600" dirty="0" smtClean="0">
                <a:latin typeface="华文细黑" pitchFamily="2" charset="-122"/>
              </a:rPr>
              <a:t>ID</a:t>
            </a:r>
            <a:r>
              <a:rPr lang="zh-CN" altLang="en-US" sz="1600" dirty="0" smtClean="0">
                <a:latin typeface="华文细黑" pitchFamily="2" charset="-122"/>
              </a:rPr>
              <a:t>。</a:t>
            </a:r>
            <a:endParaRPr lang="en-US" altLang="zh-CN" sz="1600" dirty="0" smtClean="0">
              <a:latin typeface="华文细黑" pitchFamily="2" charset="-122"/>
            </a:endParaRPr>
          </a:p>
          <a:p>
            <a:pPr lvl="1">
              <a:lnSpc>
                <a:spcPct val="120000"/>
              </a:lnSpc>
              <a:buClr>
                <a:srgbClr val="009999"/>
              </a:buClr>
            </a:pPr>
            <a:r>
              <a:rPr lang="en-US" altLang="zh-CN" sz="1600" dirty="0" smtClean="0">
                <a:latin typeface="华文细黑" pitchFamily="2" charset="-122"/>
              </a:rPr>
              <a:t>       </a:t>
            </a:r>
            <a:endParaRPr lang="en-US" altLang="zh-CN" sz="1600" dirty="0">
              <a:latin typeface="华文细黑" pitchFamily="2" charset="-122"/>
            </a:endParaRPr>
          </a:p>
          <a:p>
            <a:pPr lvl="1">
              <a:lnSpc>
                <a:spcPct val="120000"/>
              </a:lnSpc>
              <a:buClr>
                <a:srgbClr val="009999"/>
              </a:buClr>
            </a:pPr>
            <a:endParaRPr lang="en-US" altLang="zh-CN" sz="1600" dirty="0" smtClean="0">
              <a:latin typeface="华文细黑" pitchFamily="2" charset="-122"/>
            </a:endParaRPr>
          </a:p>
          <a:p>
            <a:pPr lvl="1">
              <a:lnSpc>
                <a:spcPct val="120000"/>
              </a:lnSpc>
              <a:buClr>
                <a:srgbClr val="009999"/>
              </a:buClr>
            </a:pPr>
            <a:endParaRPr lang="en-US" altLang="zh-CN" sz="1600" dirty="0">
              <a:latin typeface="华文细黑" pitchFamily="2" charset="-122"/>
            </a:endParaRPr>
          </a:p>
          <a:p>
            <a:pPr lvl="1">
              <a:lnSpc>
                <a:spcPct val="120000"/>
              </a:lnSpc>
              <a:buClr>
                <a:srgbClr val="009999"/>
              </a:buClr>
            </a:pPr>
            <a:endParaRPr lang="en-US" altLang="zh-CN" sz="1600" dirty="0" smtClean="0">
              <a:latin typeface="华文细黑" pitchFamily="2" charset="-122"/>
            </a:endParaRPr>
          </a:p>
          <a:p>
            <a:pPr lvl="1">
              <a:lnSpc>
                <a:spcPct val="120000"/>
              </a:lnSpc>
              <a:buClr>
                <a:srgbClr val="009999"/>
              </a:buClr>
            </a:pPr>
            <a:endParaRPr lang="en-US" altLang="zh-CN" sz="1600" dirty="0">
              <a:latin typeface="华文细黑" pitchFamily="2" charset="-122"/>
            </a:endParaRPr>
          </a:p>
          <a:p>
            <a:pPr lvl="1">
              <a:lnSpc>
                <a:spcPct val="120000"/>
              </a:lnSpc>
              <a:buClr>
                <a:srgbClr val="009999"/>
              </a:buClr>
            </a:pPr>
            <a:endParaRPr lang="en-US" altLang="zh-CN" sz="1600" dirty="0" smtClean="0">
              <a:latin typeface="华文细黑" pitchFamily="2" charset="-122"/>
            </a:endParaRPr>
          </a:p>
          <a:p>
            <a:pPr lvl="1">
              <a:lnSpc>
                <a:spcPct val="120000"/>
              </a:lnSpc>
              <a:buClr>
                <a:srgbClr val="009999"/>
              </a:buClr>
            </a:pPr>
            <a:r>
              <a:rPr lang="en-US" altLang="zh-CN" sz="1600" dirty="0" smtClean="0">
                <a:latin typeface="华文细黑" pitchFamily="2" charset="-122"/>
              </a:rPr>
              <a:t>       </a:t>
            </a:r>
          </a:p>
        </p:txBody>
      </p:sp>
    </p:spTree>
    <p:extLst>
      <p:ext uri="{BB962C8B-B14F-4D97-AF65-F5344CB8AC3E}">
        <p14:creationId xmlns:p14="http://schemas.microsoft.com/office/powerpoint/2010/main" val="2116785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 y="16499"/>
            <a:ext cx="3491882" cy="567811"/>
            <a:chOff x="2520086" y="247953"/>
            <a:chExt cx="1363001" cy="757082"/>
          </a:xfrm>
          <a:effectLst>
            <a:outerShdw blurRad="50800" dist="38100" dir="5400000" algn="t" rotWithShape="0">
              <a:prstClr val="black">
                <a:alpha val="30000"/>
              </a:prstClr>
            </a:outerShdw>
          </a:effectLst>
        </p:grpSpPr>
        <p:sp>
          <p:nvSpPr>
            <p:cNvPr id="6" name="燕尾形 5"/>
            <p:cNvSpPr/>
            <p:nvPr/>
          </p:nvSpPr>
          <p:spPr>
            <a:xfrm flipH="1">
              <a:off x="3420942"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247953"/>
              <a:ext cx="1178144"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en-US" altLang="zh-CN" b="1" dirty="0" smtClean="0">
                  <a:latin typeface="+mj-ea"/>
                </a:rPr>
                <a:t>IPv6</a:t>
              </a:r>
              <a:r>
                <a:rPr lang="zh-CN" altLang="en-US" b="1" dirty="0" smtClean="0">
                  <a:latin typeface="+mj-ea"/>
                </a:rPr>
                <a:t>地址</a:t>
              </a:r>
              <a:endParaRPr lang="zh-CN" altLang="en-US" b="1" dirty="0">
                <a:latin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2018/5/17</a:t>
            </a:fld>
            <a:endParaRPr lang="zh-CN" altLang="en-US"/>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13</a:t>
            </a:fld>
            <a:endParaRPr lang="zh-CN" altLang="en-US"/>
          </a:p>
        </p:txBody>
      </p:sp>
      <p:sp>
        <p:nvSpPr>
          <p:cNvPr id="11" name="文本占位符 8"/>
          <p:cNvSpPr txBox="1">
            <a:spLocks/>
          </p:cNvSpPr>
          <p:nvPr/>
        </p:nvSpPr>
        <p:spPr>
          <a:xfrm>
            <a:off x="1331640" y="771550"/>
            <a:ext cx="7632848" cy="3672408"/>
          </a:xfrm>
          <a:prstGeom prst="rect">
            <a:avLst/>
          </a:prstGeom>
          <a:ln>
            <a:solidFill>
              <a:schemeClr val="tx2">
                <a:lumMod val="40000"/>
                <a:lumOff val="60000"/>
              </a:schemeClr>
            </a:solidFill>
          </a:ln>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rgbClr val="3E3A39"/>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spcBef>
                <a:spcPct val="20000"/>
              </a:spcBef>
              <a:buFont typeface="Arial" pitchFamily="34" charset="0"/>
              <a:buNone/>
              <a:defRPr sz="2000" kern="1200">
                <a:solidFill>
                  <a:srgbClr val="3E3A39"/>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1800" kern="1200">
                <a:solidFill>
                  <a:srgbClr val="3E3A39"/>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spcBef>
                <a:spcPct val="20000"/>
              </a:spcBef>
              <a:buFont typeface="Arial" pitchFamily="34" charset="0"/>
              <a:buNone/>
              <a:defRPr sz="1600" kern="1200">
                <a:solidFill>
                  <a:srgbClr val="3E3A39"/>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spcBef>
                <a:spcPct val="20000"/>
              </a:spcBef>
              <a:buFont typeface="Arial" pitchFamily="34" charset="0"/>
              <a:buNone/>
              <a:defRPr sz="1400" kern="1200">
                <a:solidFill>
                  <a:srgbClr val="3E3A39"/>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20000"/>
              </a:lnSpc>
              <a:buClr>
                <a:srgbClr val="009999"/>
              </a:buClr>
            </a:pPr>
            <a:r>
              <a:rPr lang="en-US" altLang="zh-CN" sz="1600" dirty="0" smtClean="0">
                <a:latin typeface="华文细黑" pitchFamily="2" charset="-122"/>
              </a:rPr>
              <a:t>       </a:t>
            </a:r>
            <a:endParaRPr lang="en-US" altLang="zh-CN" sz="1600" dirty="0">
              <a:latin typeface="华文细黑" pitchFamily="2" charset="-122"/>
            </a:endParaRPr>
          </a:p>
          <a:p>
            <a:pPr lvl="1">
              <a:lnSpc>
                <a:spcPct val="120000"/>
              </a:lnSpc>
              <a:buClr>
                <a:srgbClr val="009999"/>
              </a:buClr>
            </a:pPr>
            <a:endParaRPr lang="en-US" altLang="zh-CN" sz="1600" dirty="0" smtClean="0">
              <a:latin typeface="华文细黑" pitchFamily="2" charset="-122"/>
            </a:endParaRPr>
          </a:p>
          <a:p>
            <a:pPr lvl="1">
              <a:lnSpc>
                <a:spcPct val="120000"/>
              </a:lnSpc>
              <a:buClr>
                <a:srgbClr val="009999"/>
              </a:buClr>
            </a:pPr>
            <a:endParaRPr lang="en-US" altLang="zh-CN" sz="1600" dirty="0">
              <a:latin typeface="华文细黑" pitchFamily="2" charset="-122"/>
            </a:endParaRPr>
          </a:p>
          <a:p>
            <a:pPr lvl="1">
              <a:lnSpc>
                <a:spcPct val="120000"/>
              </a:lnSpc>
              <a:buClr>
                <a:srgbClr val="009999"/>
              </a:buClr>
            </a:pPr>
            <a:endParaRPr lang="en-US" altLang="zh-CN" sz="1600" dirty="0" smtClean="0">
              <a:latin typeface="华文细黑" pitchFamily="2" charset="-122"/>
            </a:endParaRPr>
          </a:p>
          <a:p>
            <a:pPr lvl="1">
              <a:lnSpc>
                <a:spcPct val="120000"/>
              </a:lnSpc>
              <a:buClr>
                <a:srgbClr val="009999"/>
              </a:buClr>
            </a:pPr>
            <a:endParaRPr lang="en-US" altLang="zh-CN" sz="1600" dirty="0">
              <a:latin typeface="华文细黑" pitchFamily="2" charset="-122"/>
            </a:endParaRPr>
          </a:p>
          <a:p>
            <a:pPr lvl="1">
              <a:lnSpc>
                <a:spcPct val="120000"/>
              </a:lnSpc>
              <a:buClr>
                <a:srgbClr val="009999"/>
              </a:buClr>
            </a:pPr>
            <a:endParaRPr lang="en-US" altLang="zh-CN" sz="1600" dirty="0" smtClean="0">
              <a:latin typeface="华文细黑" pitchFamily="2" charset="-122"/>
            </a:endParaRPr>
          </a:p>
          <a:p>
            <a:pPr lvl="1">
              <a:lnSpc>
                <a:spcPct val="120000"/>
              </a:lnSpc>
              <a:buClr>
                <a:srgbClr val="009999"/>
              </a:buClr>
            </a:pPr>
            <a:r>
              <a:rPr lang="en-US" altLang="zh-CN" sz="1600" dirty="0" smtClean="0">
                <a:latin typeface="华文细黑" pitchFamily="2" charset="-122"/>
              </a:rPr>
              <a:t>       </a:t>
            </a:r>
          </a:p>
        </p:txBody>
      </p:sp>
      <p:sp>
        <p:nvSpPr>
          <p:cNvPr id="9" name="日期占位符 4"/>
          <p:cNvSpPr txBox="1">
            <a:spLocks/>
          </p:cNvSpPr>
          <p:nvPr/>
        </p:nvSpPr>
        <p:spPr>
          <a:xfrm>
            <a:off x="6361113" y="6489700"/>
            <a:ext cx="2097087" cy="455613"/>
          </a:xfrm>
          <a:prstGeom prst="rect">
            <a:avLst/>
          </a:prstGeom>
          <a:noFill/>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400" kern="1200">
                <a:solidFill>
                  <a:srgbClr val="3E3A39"/>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801688"/>
            <a:r>
              <a:rPr lang="de-DE" altLang="zh-CN" smtClean="0"/>
              <a:t>Page </a:t>
            </a:r>
            <a:fld id="{61E1BAFB-F0CD-49DF-92A0-113F23A84F6B}" type="slidenum">
              <a:rPr lang="de-DE" altLang="zh-CN" smtClean="0"/>
              <a:pPr defTabSz="801688"/>
              <a:t>13</a:t>
            </a:fld>
            <a:endParaRPr lang="en-GB" altLang="zh-CN" smtClean="0"/>
          </a:p>
        </p:txBody>
      </p:sp>
      <p:sp>
        <p:nvSpPr>
          <p:cNvPr id="14" name="Text Box 4"/>
          <p:cNvSpPr txBox="1">
            <a:spLocks noChangeArrowheads="1"/>
          </p:cNvSpPr>
          <p:nvPr/>
        </p:nvSpPr>
        <p:spPr bwMode="black">
          <a:xfrm>
            <a:off x="372169" y="2438477"/>
            <a:ext cx="2209800" cy="338554"/>
          </a:xfrm>
          <a:prstGeom prst="rect">
            <a:avLst/>
          </a:prstGeom>
          <a:noFill/>
          <a:ln w="9525">
            <a:noFill/>
            <a:miter lim="800000"/>
            <a:headEnd/>
            <a:tailEnd/>
          </a:ln>
        </p:spPr>
        <p:txBody>
          <a:bodyPr>
            <a:spAutoFit/>
          </a:bodyPr>
          <a:lstStyle/>
          <a:p>
            <a:pPr marL="120650" indent="-120650">
              <a:lnSpc>
                <a:spcPct val="100000"/>
              </a:lnSpc>
              <a:spcBef>
                <a:spcPct val="20000"/>
              </a:spcBef>
              <a:buClr>
                <a:srgbClr val="CC0000"/>
              </a:buClr>
              <a:buSzTx/>
              <a:buFontTx/>
              <a:buNone/>
            </a:pPr>
            <a:r>
              <a:rPr lang="zh-CN" altLang="en-US" sz="1600" dirty="0" smtClean="0">
                <a:latin typeface="华文细黑" pitchFamily="2" charset="-122"/>
              </a:rPr>
              <a:t>完整的</a:t>
            </a:r>
            <a:r>
              <a:rPr lang="en-US" altLang="zh-CN" sz="1600" dirty="0" smtClean="0">
                <a:latin typeface="华文细黑" pitchFamily="2" charset="-122"/>
              </a:rPr>
              <a:t>IPv6</a:t>
            </a:r>
            <a:r>
              <a:rPr lang="zh-CN" altLang="en-US" sz="1600" dirty="0" smtClean="0">
                <a:latin typeface="华文细黑" pitchFamily="2" charset="-122"/>
              </a:rPr>
              <a:t>地址格式</a:t>
            </a:r>
            <a:endParaRPr lang="zh-CN" altLang="en-US" sz="1600" dirty="0">
              <a:latin typeface="华文细黑" pitchFamily="2" charset="-122"/>
            </a:endParaRPr>
          </a:p>
        </p:txBody>
      </p:sp>
      <p:sp>
        <p:nvSpPr>
          <p:cNvPr id="15" name="AutoShape 5"/>
          <p:cNvSpPr>
            <a:spLocks noChangeArrowheads="1"/>
          </p:cNvSpPr>
          <p:nvPr/>
        </p:nvSpPr>
        <p:spPr bwMode="auto">
          <a:xfrm>
            <a:off x="2840038" y="950913"/>
            <a:ext cx="6124449" cy="3781077"/>
          </a:xfrm>
          <a:prstGeom prst="roundRect">
            <a:avLst>
              <a:gd name="adj" fmla="val 3481"/>
            </a:avLst>
          </a:prstGeom>
          <a:noFill/>
          <a:ln w="19050" cap="rnd">
            <a:solidFill>
              <a:schemeClr val="bg2"/>
            </a:solidFill>
            <a:prstDash val="sysDot"/>
            <a:round/>
            <a:headEnd/>
            <a:tailEnd/>
          </a:ln>
        </p:spPr>
        <p:txBody>
          <a:bodyPr wrap="none" anchor="ctr"/>
          <a:lstStyle/>
          <a:p>
            <a:endParaRPr lang="zh-CN" altLang="en-US"/>
          </a:p>
        </p:txBody>
      </p:sp>
      <p:grpSp>
        <p:nvGrpSpPr>
          <p:cNvPr id="16" name="Group 6"/>
          <p:cNvGrpSpPr>
            <a:grpSpLocks/>
          </p:cNvGrpSpPr>
          <p:nvPr/>
        </p:nvGrpSpPr>
        <p:grpSpPr bwMode="auto">
          <a:xfrm>
            <a:off x="2752848" y="785203"/>
            <a:ext cx="6211640" cy="1282491"/>
            <a:chOff x="2333" y="1200"/>
            <a:chExt cx="3073" cy="774"/>
          </a:xfrm>
        </p:grpSpPr>
        <p:sp>
          <p:nvSpPr>
            <p:cNvPr id="17" name="AutoShape 7"/>
            <p:cNvSpPr>
              <a:spLocks noChangeArrowheads="1"/>
            </p:cNvSpPr>
            <p:nvPr/>
          </p:nvSpPr>
          <p:spPr bwMode="gray">
            <a:xfrm>
              <a:off x="2334" y="1200"/>
              <a:ext cx="3072" cy="774"/>
            </a:xfrm>
            <a:prstGeom prst="roundRect">
              <a:avLst>
                <a:gd name="adj" fmla="val 10889"/>
              </a:avLst>
            </a:prstGeom>
            <a:gradFill rotWithShape="1">
              <a:gsLst>
                <a:gs pos="0">
                  <a:schemeClr val="accent1"/>
                </a:gs>
                <a:gs pos="100000">
                  <a:schemeClr val="accent1">
                    <a:gamma/>
                    <a:tint val="21176"/>
                    <a:invGamma/>
                  </a:schemeClr>
                </a:gs>
              </a:gsLst>
              <a:lin ang="0" scaled="1"/>
            </a:gradFill>
            <a:ln w="38100">
              <a:noFill/>
              <a:round/>
              <a:headEnd/>
              <a:tailEnd/>
            </a:ln>
            <a:effectLst/>
          </p:spPr>
          <p:txBody>
            <a:bodyPr wrap="none" anchor="ctr"/>
            <a:lstStyle/>
            <a:p>
              <a:pPr>
                <a:defRPr/>
              </a:pPr>
              <a:endParaRPr lang="zh-CN" altLang="en-US"/>
            </a:p>
          </p:txBody>
        </p:sp>
        <p:sp>
          <p:nvSpPr>
            <p:cNvPr id="18" name="AutoShape 8"/>
            <p:cNvSpPr>
              <a:spLocks noChangeArrowheads="1"/>
            </p:cNvSpPr>
            <p:nvPr/>
          </p:nvSpPr>
          <p:spPr bwMode="gray">
            <a:xfrm>
              <a:off x="2333" y="1542"/>
              <a:ext cx="336" cy="240"/>
            </a:xfrm>
            <a:prstGeom prst="rightArrow">
              <a:avLst>
                <a:gd name="adj1" fmla="val 50000"/>
                <a:gd name="adj2" fmla="val 58333"/>
              </a:avLst>
            </a:prstGeom>
            <a:solidFill>
              <a:schemeClr val="bg1"/>
            </a:solidFill>
            <a:ln w="9525">
              <a:noFill/>
              <a:miter lim="800000"/>
              <a:headEnd/>
              <a:tailEnd/>
            </a:ln>
          </p:spPr>
          <p:txBody>
            <a:bodyPr wrap="none" anchor="ctr"/>
            <a:lstStyle/>
            <a:p>
              <a:endParaRPr lang="zh-CN" altLang="en-US"/>
            </a:p>
          </p:txBody>
        </p:sp>
      </p:grpSp>
      <p:grpSp>
        <p:nvGrpSpPr>
          <p:cNvPr id="19" name="Group 9"/>
          <p:cNvGrpSpPr>
            <a:grpSpLocks/>
          </p:cNvGrpSpPr>
          <p:nvPr/>
        </p:nvGrpSpPr>
        <p:grpSpPr bwMode="auto">
          <a:xfrm>
            <a:off x="2772774" y="2148778"/>
            <a:ext cx="6191714" cy="1343499"/>
            <a:chOff x="2334" y="2058"/>
            <a:chExt cx="3072" cy="774"/>
          </a:xfrm>
        </p:grpSpPr>
        <p:sp>
          <p:nvSpPr>
            <p:cNvPr id="20" name="AutoShape 10"/>
            <p:cNvSpPr>
              <a:spLocks noChangeArrowheads="1"/>
            </p:cNvSpPr>
            <p:nvPr/>
          </p:nvSpPr>
          <p:spPr bwMode="gray">
            <a:xfrm>
              <a:off x="2334" y="2058"/>
              <a:ext cx="3072" cy="774"/>
            </a:xfrm>
            <a:prstGeom prst="roundRect">
              <a:avLst>
                <a:gd name="adj" fmla="val 10889"/>
              </a:avLst>
            </a:prstGeom>
            <a:gradFill rotWithShape="1">
              <a:gsLst>
                <a:gs pos="0">
                  <a:schemeClr val="hlink"/>
                </a:gs>
                <a:gs pos="100000">
                  <a:schemeClr val="hlink">
                    <a:gamma/>
                    <a:tint val="21176"/>
                    <a:invGamma/>
                  </a:schemeClr>
                </a:gs>
              </a:gsLst>
              <a:lin ang="0" scaled="1"/>
            </a:gradFill>
            <a:ln w="38100">
              <a:noFill/>
              <a:round/>
              <a:headEnd/>
              <a:tailEnd/>
            </a:ln>
            <a:effectLst/>
          </p:spPr>
          <p:txBody>
            <a:bodyPr wrap="none" anchor="ctr"/>
            <a:lstStyle/>
            <a:p>
              <a:pPr>
                <a:defRPr/>
              </a:pPr>
              <a:endParaRPr lang="zh-CN" altLang="en-US"/>
            </a:p>
          </p:txBody>
        </p:sp>
        <p:sp>
          <p:nvSpPr>
            <p:cNvPr id="21" name="AutoShape 11"/>
            <p:cNvSpPr>
              <a:spLocks noChangeArrowheads="1"/>
            </p:cNvSpPr>
            <p:nvPr/>
          </p:nvSpPr>
          <p:spPr bwMode="gray">
            <a:xfrm>
              <a:off x="2335" y="2350"/>
              <a:ext cx="336" cy="240"/>
            </a:xfrm>
            <a:prstGeom prst="rightArrow">
              <a:avLst>
                <a:gd name="adj1" fmla="val 50000"/>
                <a:gd name="adj2" fmla="val 58333"/>
              </a:avLst>
            </a:prstGeom>
            <a:solidFill>
              <a:schemeClr val="bg1"/>
            </a:solidFill>
            <a:ln w="9525">
              <a:noFill/>
              <a:miter lim="800000"/>
              <a:headEnd/>
              <a:tailEnd/>
            </a:ln>
          </p:spPr>
          <p:txBody>
            <a:bodyPr wrap="none" anchor="ctr"/>
            <a:lstStyle/>
            <a:p>
              <a:endParaRPr lang="zh-CN" altLang="en-US"/>
            </a:p>
          </p:txBody>
        </p:sp>
      </p:grpSp>
      <p:grpSp>
        <p:nvGrpSpPr>
          <p:cNvPr id="22" name="Group 12"/>
          <p:cNvGrpSpPr>
            <a:grpSpLocks/>
          </p:cNvGrpSpPr>
          <p:nvPr/>
        </p:nvGrpSpPr>
        <p:grpSpPr bwMode="auto">
          <a:xfrm>
            <a:off x="2736448" y="3534333"/>
            <a:ext cx="6228040" cy="1197657"/>
            <a:chOff x="2304" y="2880"/>
            <a:chExt cx="3102" cy="774"/>
          </a:xfrm>
        </p:grpSpPr>
        <p:sp>
          <p:nvSpPr>
            <p:cNvPr id="23" name="AutoShape 13"/>
            <p:cNvSpPr>
              <a:spLocks noChangeArrowheads="1"/>
            </p:cNvSpPr>
            <p:nvPr/>
          </p:nvSpPr>
          <p:spPr bwMode="gray">
            <a:xfrm>
              <a:off x="2334" y="2880"/>
              <a:ext cx="3072" cy="774"/>
            </a:xfrm>
            <a:prstGeom prst="roundRect">
              <a:avLst>
                <a:gd name="adj" fmla="val 10889"/>
              </a:avLst>
            </a:prstGeom>
            <a:gradFill rotWithShape="1">
              <a:gsLst>
                <a:gs pos="0">
                  <a:schemeClr val="accent2"/>
                </a:gs>
                <a:gs pos="100000">
                  <a:schemeClr val="accent2">
                    <a:gamma/>
                    <a:tint val="21176"/>
                    <a:invGamma/>
                  </a:schemeClr>
                </a:gs>
              </a:gsLst>
              <a:lin ang="0" scaled="1"/>
            </a:gradFill>
            <a:ln w="38100">
              <a:noFill/>
              <a:round/>
              <a:headEnd/>
              <a:tailEnd/>
            </a:ln>
            <a:effectLst/>
          </p:spPr>
          <p:txBody>
            <a:bodyPr wrap="none" anchor="ctr"/>
            <a:lstStyle/>
            <a:p>
              <a:pPr>
                <a:defRPr/>
              </a:pPr>
              <a:endParaRPr lang="zh-CN" altLang="en-US"/>
            </a:p>
          </p:txBody>
        </p:sp>
        <p:sp>
          <p:nvSpPr>
            <p:cNvPr id="24" name="AutoShape 14"/>
            <p:cNvSpPr>
              <a:spLocks noChangeArrowheads="1"/>
            </p:cNvSpPr>
            <p:nvPr/>
          </p:nvSpPr>
          <p:spPr bwMode="gray">
            <a:xfrm>
              <a:off x="2304" y="3168"/>
              <a:ext cx="336" cy="240"/>
            </a:xfrm>
            <a:prstGeom prst="rightArrow">
              <a:avLst>
                <a:gd name="adj1" fmla="val 50000"/>
                <a:gd name="adj2" fmla="val 58333"/>
              </a:avLst>
            </a:prstGeom>
            <a:solidFill>
              <a:schemeClr val="bg1"/>
            </a:solidFill>
            <a:ln w="9525">
              <a:noFill/>
              <a:miter lim="800000"/>
              <a:headEnd/>
              <a:tailEnd/>
            </a:ln>
          </p:spPr>
          <p:txBody>
            <a:bodyPr wrap="none" anchor="ctr"/>
            <a:lstStyle/>
            <a:p>
              <a:endParaRPr lang="zh-CN" altLang="en-US"/>
            </a:p>
          </p:txBody>
        </p:sp>
      </p:grpSp>
      <p:sp>
        <p:nvSpPr>
          <p:cNvPr id="25" name="Text Box 15"/>
          <p:cNvSpPr txBox="1">
            <a:spLocks noChangeArrowheads="1"/>
          </p:cNvSpPr>
          <p:nvPr/>
        </p:nvSpPr>
        <p:spPr bwMode="gray">
          <a:xfrm>
            <a:off x="3363822" y="3543076"/>
            <a:ext cx="5600665" cy="1200329"/>
          </a:xfrm>
          <a:prstGeom prst="rect">
            <a:avLst/>
          </a:prstGeom>
          <a:noFill/>
          <a:ln w="9525" algn="ctr">
            <a:noFill/>
            <a:miter lim="800000"/>
            <a:headEnd/>
            <a:tailEnd/>
          </a:ln>
        </p:spPr>
        <p:txBody>
          <a:bodyPr wrap="square">
            <a:spAutoFit/>
          </a:bodyPr>
          <a:lstStyle/>
          <a:p>
            <a:pPr eaLnBrk="0" hangingPunct="0">
              <a:lnSpc>
                <a:spcPct val="100000"/>
              </a:lnSpc>
              <a:buClrTx/>
              <a:buSzTx/>
              <a:buFontTx/>
              <a:buNone/>
            </a:pPr>
            <a:r>
              <a:rPr lang="zh-CN" altLang="en-US" sz="1600" b="1" dirty="0">
                <a:solidFill>
                  <a:srgbClr val="000000"/>
                </a:solidFill>
                <a:latin typeface="Arial" pitchFamily="34" charset="0"/>
              </a:rPr>
              <a:t>内嵌</a:t>
            </a:r>
            <a:r>
              <a:rPr lang="en-US" altLang="zh-CN" sz="1600" b="1" dirty="0">
                <a:solidFill>
                  <a:srgbClr val="000000"/>
                </a:solidFill>
                <a:latin typeface="Arial" pitchFamily="34" charset="0"/>
              </a:rPr>
              <a:t>IPv4</a:t>
            </a:r>
            <a:r>
              <a:rPr lang="zh-CN" altLang="en-US" sz="1600" b="1" dirty="0">
                <a:solidFill>
                  <a:srgbClr val="000000"/>
                </a:solidFill>
                <a:latin typeface="Arial" pitchFamily="34" charset="0"/>
              </a:rPr>
              <a:t>地址的格式</a:t>
            </a:r>
            <a:endParaRPr lang="zh-CN" altLang="en-US" sz="1400" dirty="0"/>
          </a:p>
          <a:p>
            <a:pPr lvl="1">
              <a:buClr>
                <a:srgbClr val="009999"/>
              </a:buClr>
              <a:buSzPct val="80000"/>
              <a:buFont typeface="Wingdings" pitchFamily="2" charset="2"/>
              <a:buChar char="p"/>
            </a:pPr>
            <a:r>
              <a:rPr lang="en-US" altLang="zh-CN" sz="1400" dirty="0"/>
              <a:t>IPv6</a:t>
            </a:r>
            <a:r>
              <a:rPr lang="zh-CN" altLang="en-US" sz="1400" dirty="0"/>
              <a:t>地址的其它部分（不包括</a:t>
            </a:r>
            <a:r>
              <a:rPr lang="en-US" altLang="zh-CN" sz="1400" dirty="0"/>
              <a:t>IPv4</a:t>
            </a:r>
            <a:r>
              <a:rPr lang="zh-CN" altLang="en-US" sz="1400" dirty="0"/>
              <a:t>地址的部分）可以采用</a:t>
            </a:r>
          </a:p>
          <a:p>
            <a:pPr lvl="1">
              <a:buClr>
                <a:srgbClr val="009999"/>
              </a:buClr>
              <a:buSzPct val="80000"/>
              <a:buFont typeface="Wingdings" pitchFamily="2" charset="2"/>
              <a:buNone/>
            </a:pPr>
            <a:r>
              <a:rPr lang="zh-CN" altLang="en-US" sz="1400" dirty="0"/>
              <a:t>   首选或者压缩格式</a:t>
            </a:r>
          </a:p>
          <a:p>
            <a:pPr lvl="1">
              <a:buClr>
                <a:srgbClr val="009999"/>
              </a:buClr>
              <a:buSzPct val="80000"/>
              <a:buFont typeface="Wingdings" pitchFamily="2" charset="2"/>
              <a:buChar char="p"/>
            </a:pPr>
            <a:r>
              <a:rPr lang="en-US" altLang="zh-CN" sz="1400" dirty="0"/>
              <a:t>IPv6</a:t>
            </a:r>
            <a:r>
              <a:rPr lang="zh-CN" altLang="en-US" sz="1400" dirty="0"/>
              <a:t>地址中内嵌的</a:t>
            </a:r>
            <a:r>
              <a:rPr lang="en-US" altLang="zh-CN" sz="1400" dirty="0"/>
              <a:t>IPv4</a:t>
            </a:r>
            <a:r>
              <a:rPr lang="zh-CN" altLang="en-US" sz="1400" dirty="0"/>
              <a:t>地址采用</a:t>
            </a:r>
            <a:r>
              <a:rPr lang="en-US" altLang="zh-CN" sz="1400" dirty="0"/>
              <a:t>IPv4</a:t>
            </a:r>
            <a:r>
              <a:rPr lang="zh-CN" altLang="en-US" sz="1400" dirty="0"/>
              <a:t>的十进制表示方法</a:t>
            </a:r>
          </a:p>
          <a:p>
            <a:pPr lvl="1">
              <a:buClr>
                <a:srgbClr val="009999"/>
              </a:buClr>
              <a:buSzPct val="80000"/>
              <a:buFont typeface="Wingdings" pitchFamily="2" charset="2"/>
              <a:buChar char="p"/>
            </a:pPr>
            <a:r>
              <a:rPr lang="zh-CN" altLang="en-US" sz="1400" dirty="0"/>
              <a:t>地址前缀长度用“</a:t>
            </a:r>
            <a:r>
              <a:rPr lang="en-US" altLang="zh-CN" sz="1400" dirty="0"/>
              <a:t>/xx”</a:t>
            </a:r>
            <a:r>
              <a:rPr lang="zh-CN" altLang="en-US" sz="1400" dirty="0"/>
              <a:t>来</a:t>
            </a:r>
            <a:r>
              <a:rPr lang="zh-CN" altLang="en-US" sz="1400" dirty="0" smtClean="0"/>
              <a:t>表示如</a:t>
            </a:r>
            <a:r>
              <a:rPr lang="zh-CN" altLang="en-US" sz="1400" dirty="0"/>
              <a:t>：</a:t>
            </a:r>
            <a:r>
              <a:rPr lang="en-US" altLang="zh-CN" sz="1400" dirty="0"/>
              <a:t>0:0:0:0:0:0:166.168.1.2/64</a:t>
            </a:r>
            <a:endParaRPr lang="zh-CN" altLang="en-US" sz="1400" dirty="0"/>
          </a:p>
        </p:txBody>
      </p:sp>
      <p:sp>
        <p:nvSpPr>
          <p:cNvPr id="26" name="Text Box 16"/>
          <p:cNvSpPr txBox="1">
            <a:spLocks noChangeArrowheads="1"/>
          </p:cNvSpPr>
          <p:nvPr/>
        </p:nvSpPr>
        <p:spPr bwMode="gray">
          <a:xfrm>
            <a:off x="3429953" y="2168781"/>
            <a:ext cx="5390519" cy="1406269"/>
          </a:xfrm>
          <a:prstGeom prst="rect">
            <a:avLst/>
          </a:prstGeom>
          <a:noFill/>
          <a:ln w="9525" algn="ctr">
            <a:noFill/>
            <a:miter lim="800000"/>
            <a:headEnd/>
            <a:tailEnd/>
          </a:ln>
        </p:spPr>
        <p:txBody>
          <a:bodyPr wrap="square">
            <a:spAutoFit/>
          </a:bodyPr>
          <a:lstStyle/>
          <a:p>
            <a:pPr eaLnBrk="0" hangingPunct="0">
              <a:lnSpc>
                <a:spcPct val="100000"/>
              </a:lnSpc>
              <a:buClrTx/>
              <a:buSzTx/>
              <a:buFontTx/>
              <a:buNone/>
            </a:pPr>
            <a:r>
              <a:rPr lang="zh-CN" altLang="en-US" sz="1600" b="1" dirty="0">
                <a:solidFill>
                  <a:srgbClr val="000000"/>
                </a:solidFill>
                <a:latin typeface="Arial" pitchFamily="34" charset="0"/>
              </a:rPr>
              <a:t>压缩格式</a:t>
            </a:r>
          </a:p>
          <a:p>
            <a:pPr lvl="1">
              <a:buClr>
                <a:srgbClr val="009999"/>
              </a:buClr>
              <a:buSzPct val="80000"/>
              <a:buFont typeface="Wingdings" pitchFamily="2" charset="2"/>
              <a:buChar char="p"/>
            </a:pPr>
            <a:r>
              <a:rPr lang="zh-CN" altLang="en-US" sz="1400" dirty="0"/>
              <a:t>若以零开头可以省略，连续全零的组可用“</a:t>
            </a:r>
            <a:r>
              <a:rPr lang="en-US" altLang="zh-CN" sz="1400" dirty="0"/>
              <a:t>::”</a:t>
            </a:r>
            <a:r>
              <a:rPr lang="zh-CN" altLang="en-US" sz="1400" dirty="0"/>
              <a:t>表示，如：</a:t>
            </a:r>
          </a:p>
          <a:p>
            <a:pPr lvl="1">
              <a:buClr>
                <a:srgbClr val="009999"/>
              </a:buClr>
              <a:buSzPct val="80000"/>
              <a:buFont typeface="Wingdings" pitchFamily="2" charset="2"/>
              <a:buNone/>
            </a:pPr>
            <a:r>
              <a:rPr lang="zh-CN" altLang="en-US" sz="1400" dirty="0"/>
              <a:t>    </a:t>
            </a:r>
            <a:r>
              <a:rPr lang="en-US" altLang="zh-CN" sz="1400" dirty="0"/>
              <a:t>1:2::ACDE:….</a:t>
            </a:r>
          </a:p>
          <a:p>
            <a:pPr lvl="1">
              <a:buClr>
                <a:srgbClr val="009999"/>
              </a:buClr>
              <a:buSzPct val="80000"/>
              <a:buFont typeface="Wingdings" pitchFamily="2" charset="2"/>
              <a:buChar char="p"/>
            </a:pPr>
            <a:r>
              <a:rPr lang="zh-CN" altLang="en-US" sz="1400" dirty="0"/>
              <a:t>一个地址中</a:t>
            </a:r>
            <a:r>
              <a:rPr lang="en-US" altLang="zh-CN" sz="1400" dirty="0"/>
              <a:t>::</a:t>
            </a:r>
            <a:r>
              <a:rPr lang="zh-CN" altLang="en-US" sz="1400" dirty="0"/>
              <a:t>只能出现一次</a:t>
            </a:r>
          </a:p>
          <a:p>
            <a:pPr lvl="1">
              <a:buClr>
                <a:srgbClr val="009999"/>
              </a:buClr>
              <a:buSzPct val="80000"/>
              <a:buFont typeface="Wingdings" pitchFamily="2" charset="2"/>
              <a:buChar char="p"/>
            </a:pPr>
            <a:r>
              <a:rPr lang="zh-CN" altLang="en-US" sz="1400" dirty="0"/>
              <a:t>地址前缀长度用“</a:t>
            </a:r>
            <a:r>
              <a:rPr lang="en-US" altLang="zh-CN" sz="1400" dirty="0"/>
              <a:t>/xx”</a:t>
            </a:r>
            <a:r>
              <a:rPr lang="zh-CN" altLang="en-US" sz="1400" dirty="0"/>
              <a:t>来表示</a:t>
            </a:r>
          </a:p>
          <a:p>
            <a:pPr lvl="1">
              <a:buClr>
                <a:srgbClr val="009999"/>
              </a:buClr>
              <a:buSzPct val="80000"/>
              <a:buFont typeface="Wingdings" pitchFamily="2" charset="2"/>
              <a:buChar char="p"/>
            </a:pPr>
            <a:r>
              <a:rPr lang="zh-CN" altLang="en-US" sz="1400" dirty="0"/>
              <a:t>例如： </a:t>
            </a:r>
            <a:r>
              <a:rPr lang="en-US" altLang="zh-CN" sz="1400" dirty="0"/>
              <a:t>2001:410:0:1::45ff/64</a:t>
            </a:r>
            <a:endParaRPr lang="zh-CN" altLang="en-US" sz="1400" dirty="0"/>
          </a:p>
        </p:txBody>
      </p:sp>
      <p:sp>
        <p:nvSpPr>
          <p:cNvPr id="27" name="Text Box 17"/>
          <p:cNvSpPr txBox="1">
            <a:spLocks noChangeArrowheads="1"/>
          </p:cNvSpPr>
          <p:nvPr/>
        </p:nvSpPr>
        <p:spPr bwMode="gray">
          <a:xfrm>
            <a:off x="3221118" y="867365"/>
            <a:ext cx="5670617" cy="1200329"/>
          </a:xfrm>
          <a:prstGeom prst="rect">
            <a:avLst/>
          </a:prstGeom>
          <a:noFill/>
          <a:ln w="9525" algn="ctr">
            <a:noFill/>
            <a:miter lim="800000"/>
            <a:headEnd/>
            <a:tailEnd/>
          </a:ln>
        </p:spPr>
        <p:txBody>
          <a:bodyPr wrap="square">
            <a:spAutoFit/>
          </a:bodyPr>
          <a:lstStyle/>
          <a:p>
            <a:pPr eaLnBrk="0" hangingPunct="0">
              <a:lnSpc>
                <a:spcPct val="100000"/>
              </a:lnSpc>
              <a:buClrTx/>
              <a:buSzTx/>
              <a:buFontTx/>
              <a:buNone/>
            </a:pPr>
            <a:r>
              <a:rPr lang="zh-CN" altLang="en-US" sz="1600" b="1" dirty="0">
                <a:solidFill>
                  <a:srgbClr val="000000"/>
                </a:solidFill>
                <a:latin typeface="Arial" pitchFamily="34" charset="0"/>
              </a:rPr>
              <a:t>首选格式</a:t>
            </a:r>
          </a:p>
          <a:p>
            <a:pPr lvl="1">
              <a:buClr>
                <a:srgbClr val="009999"/>
              </a:buClr>
              <a:buSzPct val="80000"/>
              <a:buFont typeface="Wingdings" pitchFamily="2" charset="2"/>
              <a:buChar char="p"/>
            </a:pPr>
            <a:r>
              <a:rPr lang="zh-CN" altLang="en-US" sz="1400" dirty="0"/>
              <a:t>用十六进制表示，如：</a:t>
            </a:r>
            <a:r>
              <a:rPr lang="en-US" altLang="zh-CN" sz="1400" dirty="0"/>
              <a:t>FE08:….</a:t>
            </a:r>
          </a:p>
          <a:p>
            <a:pPr lvl="1">
              <a:buClr>
                <a:srgbClr val="009999"/>
              </a:buClr>
              <a:buSzPct val="80000"/>
              <a:buFont typeface="Wingdings" pitchFamily="2" charset="2"/>
              <a:buChar char="p"/>
            </a:pPr>
            <a:r>
              <a:rPr lang="en-US" altLang="zh-CN" sz="1400" dirty="0"/>
              <a:t>4</a:t>
            </a:r>
            <a:r>
              <a:rPr lang="zh-CN" altLang="en-US" sz="1400" dirty="0"/>
              <a:t>个数字一组</a:t>
            </a:r>
            <a:r>
              <a:rPr lang="en-US" altLang="zh-CN" sz="1400" dirty="0"/>
              <a:t>(16bits)</a:t>
            </a:r>
            <a:r>
              <a:rPr lang="zh-CN" altLang="en-US" sz="1400" dirty="0"/>
              <a:t>，中间用 “ </a:t>
            </a:r>
            <a:r>
              <a:rPr lang="en-US" altLang="zh-CN" sz="1400" dirty="0"/>
              <a:t>: ” </a:t>
            </a:r>
            <a:r>
              <a:rPr lang="zh-CN" altLang="en-US" sz="1400" dirty="0"/>
              <a:t>隔开，如：</a:t>
            </a:r>
            <a:r>
              <a:rPr lang="en-US" altLang="zh-CN" sz="1400" dirty="0"/>
              <a:t>2001:12FC:….</a:t>
            </a:r>
          </a:p>
          <a:p>
            <a:pPr lvl="1">
              <a:buClr>
                <a:srgbClr val="009999"/>
              </a:buClr>
              <a:buSzPct val="80000"/>
              <a:buFont typeface="Wingdings" pitchFamily="2" charset="2"/>
              <a:buChar char="p"/>
            </a:pPr>
            <a:r>
              <a:rPr lang="zh-CN" altLang="en-US" sz="1400" dirty="0"/>
              <a:t>地址前缀长度用“</a:t>
            </a:r>
            <a:r>
              <a:rPr lang="en-US" altLang="zh-CN" sz="1400" dirty="0"/>
              <a:t>/xx”</a:t>
            </a:r>
            <a:r>
              <a:rPr lang="zh-CN" altLang="en-US" sz="1400" dirty="0"/>
              <a:t>来表示</a:t>
            </a:r>
          </a:p>
          <a:p>
            <a:pPr lvl="1">
              <a:buClr>
                <a:srgbClr val="009999"/>
              </a:buClr>
              <a:buSzPct val="80000"/>
              <a:buFont typeface="Wingdings" pitchFamily="2" charset="2"/>
              <a:buChar char="p"/>
            </a:pPr>
            <a:r>
              <a:rPr lang="zh-CN" altLang="en-US" sz="1400" dirty="0"/>
              <a:t>例如：</a:t>
            </a:r>
            <a:r>
              <a:rPr lang="en-US" altLang="zh-CN" sz="1400" dirty="0"/>
              <a:t>2001:0410:0000:0001:0000:0000:0000:45ff/64</a:t>
            </a:r>
            <a:endParaRPr lang="zh-CN" altLang="en-US" sz="1400" dirty="0"/>
          </a:p>
        </p:txBody>
      </p:sp>
      <p:sp>
        <p:nvSpPr>
          <p:cNvPr id="28" name="AutoShape 3"/>
          <p:cNvSpPr>
            <a:spLocks noChangeArrowheads="1"/>
          </p:cNvSpPr>
          <p:nvPr/>
        </p:nvSpPr>
        <p:spPr bwMode="gray">
          <a:xfrm>
            <a:off x="468699" y="1276884"/>
            <a:ext cx="2254250" cy="2757487"/>
          </a:xfrm>
          <a:prstGeom prst="rightArrow">
            <a:avLst>
              <a:gd name="adj1" fmla="val 62787"/>
              <a:gd name="adj2" fmla="val 41259"/>
            </a:avLst>
          </a:prstGeom>
          <a:gradFill rotWithShape="1">
            <a:gsLst>
              <a:gs pos="0">
                <a:schemeClr val="bg2">
                  <a:gamma/>
                  <a:tint val="0"/>
                  <a:invGamma/>
                  <a:alpha val="0"/>
                </a:schemeClr>
              </a:gs>
              <a:gs pos="100000">
                <a:schemeClr val="bg2">
                  <a:alpha val="50000"/>
                </a:schemeClr>
              </a:gs>
            </a:gsLst>
            <a:lin ang="0" scaled="1"/>
          </a:gradFill>
          <a:ln w="19050" cap="rnd" algn="ctr">
            <a:solidFill>
              <a:schemeClr val="accent1">
                <a:lumMod val="50000"/>
              </a:schemeClr>
            </a:solidFill>
            <a:prstDash val="sysDot"/>
            <a:miter lim="800000"/>
            <a:headEnd/>
            <a:tailEnd/>
          </a:ln>
          <a:effectLst/>
        </p:spPr>
        <p:txBody>
          <a:bodyPr wrap="none" anchor="ctr"/>
          <a:lstStyle/>
          <a:p>
            <a:pPr algn="ctr">
              <a:lnSpc>
                <a:spcPct val="100000"/>
              </a:lnSpc>
              <a:buClrTx/>
              <a:buSzTx/>
              <a:buFontTx/>
              <a:buNone/>
              <a:defRPr/>
            </a:pPr>
            <a:endParaRPr lang="zh-CN" altLang="en-US" sz="1800">
              <a:latin typeface="Arial" pitchFamily="34" charset="0"/>
            </a:endParaRPr>
          </a:p>
        </p:txBody>
      </p:sp>
    </p:spTree>
    <p:extLst>
      <p:ext uri="{BB962C8B-B14F-4D97-AF65-F5344CB8AC3E}">
        <p14:creationId xmlns:p14="http://schemas.microsoft.com/office/powerpoint/2010/main" val="2235171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 y="16499"/>
            <a:ext cx="3275857" cy="567811"/>
            <a:chOff x="2520086" y="247953"/>
            <a:chExt cx="1547857" cy="757082"/>
          </a:xfrm>
          <a:effectLst>
            <a:outerShdw blurRad="50800" dist="38100" dir="5400000" algn="t" rotWithShape="0">
              <a:prstClr val="black">
                <a:alpha val="30000"/>
              </a:prstClr>
            </a:outerShdw>
          </a:effectLst>
        </p:grpSpPr>
        <p:sp>
          <p:nvSpPr>
            <p:cNvPr id="7" name="燕尾形 6"/>
            <p:cNvSpPr/>
            <p:nvPr/>
          </p:nvSpPr>
          <p:spPr>
            <a:xfrm flipH="1">
              <a:off x="3605798"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520086" y="247953"/>
              <a:ext cx="1329805"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bIns="144000" rtlCol="0" anchor="ctr">
              <a:spAutoFit/>
            </a:bodyPr>
            <a:lstStyle/>
            <a:p>
              <a:pPr algn="ctr"/>
              <a:r>
                <a:rPr lang="en-US" altLang="zh-CN" b="1" dirty="0" smtClean="0">
                  <a:latin typeface="+mj-ea"/>
                  <a:ea typeface="+mj-ea"/>
                </a:rPr>
                <a:t>IPv6</a:t>
              </a:r>
              <a:r>
                <a:rPr lang="zh-CN" altLang="en-US" b="1" dirty="0" smtClean="0">
                  <a:latin typeface="+mj-ea"/>
                  <a:ea typeface="+mj-ea"/>
                </a:rPr>
                <a:t>地址</a:t>
              </a:r>
              <a:endParaRPr lang="zh-CN" altLang="en-US" b="1" dirty="0">
                <a:latin typeface="+mj-ea"/>
                <a:ea typeface="+mj-ea"/>
              </a:endParaRPr>
            </a:p>
          </p:txBody>
        </p:sp>
      </p:grpSp>
      <p:sp>
        <p:nvSpPr>
          <p:cNvPr id="3" name="日期占位符 2"/>
          <p:cNvSpPr>
            <a:spLocks noGrp="1"/>
          </p:cNvSpPr>
          <p:nvPr>
            <p:ph type="dt" sz="half" idx="2"/>
          </p:nvPr>
        </p:nvSpPr>
        <p:spPr/>
        <p:txBody>
          <a:bodyPr/>
          <a:lstStyle/>
          <a:p>
            <a:fld id="{3CE31727-74EA-4656-B5AA-42822A54BE7A}" type="datetime1">
              <a:rPr lang="zh-CN" altLang="en-US" smtClean="0"/>
              <a:t>2018/5/17</a:t>
            </a:fld>
            <a:endParaRPr lang="zh-CN" altLang="en-US"/>
          </a:p>
        </p:txBody>
      </p:sp>
      <p:sp>
        <p:nvSpPr>
          <p:cNvPr id="5" name="页脚占位符 4"/>
          <p:cNvSpPr>
            <a:spLocks noGrp="1"/>
          </p:cNvSpPr>
          <p:nvPr>
            <p:ph type="ftr" sz="quarter" idx="3"/>
          </p:nvPr>
        </p:nvSpPr>
        <p:spPr/>
        <p:txBody>
          <a:bodyPr/>
          <a:lstStyle/>
          <a:p>
            <a:r>
              <a:rPr lang="zh-CN" altLang="en-US" smtClean="0"/>
              <a:t>成都天软信息技术有限公司</a:t>
            </a:r>
            <a:endParaRPr lang="zh-CN" altLang="en-US"/>
          </a:p>
        </p:txBody>
      </p:sp>
      <p:sp>
        <p:nvSpPr>
          <p:cNvPr id="9" name="灯片编号占位符 8"/>
          <p:cNvSpPr>
            <a:spLocks noGrp="1"/>
          </p:cNvSpPr>
          <p:nvPr>
            <p:ph type="sldNum" sz="quarter" idx="4"/>
          </p:nvPr>
        </p:nvSpPr>
        <p:spPr/>
        <p:txBody>
          <a:bodyPr/>
          <a:lstStyle/>
          <a:p>
            <a:fld id="{4A60B1E3-9BA7-4BB6-B4B8-4148C81833D5}" type="slidenum">
              <a:rPr lang="zh-CN" altLang="en-US" smtClean="0"/>
              <a:pPr/>
              <a:t>14</a:t>
            </a:fld>
            <a:endParaRPr lang="zh-CN" altLang="en-US"/>
          </a:p>
        </p:txBody>
      </p:sp>
      <p:sp>
        <p:nvSpPr>
          <p:cNvPr id="10" name="日期占位符 3"/>
          <p:cNvSpPr txBox="1">
            <a:spLocks/>
          </p:cNvSpPr>
          <p:nvPr/>
        </p:nvSpPr>
        <p:spPr>
          <a:xfrm>
            <a:off x="6361113" y="6489700"/>
            <a:ext cx="2097087" cy="455613"/>
          </a:xfrm>
          <a:prstGeom prst="rect">
            <a:avLst/>
          </a:prstGeom>
          <a:noFill/>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400" kern="1200">
                <a:solidFill>
                  <a:srgbClr val="3E3A39"/>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801688"/>
            <a:r>
              <a:rPr lang="de-DE" altLang="zh-CN" smtClean="0"/>
              <a:t>Page </a:t>
            </a:r>
            <a:fld id="{79E16E72-55E6-4977-A2B2-AD506614AB34}" type="slidenum">
              <a:rPr lang="de-DE" altLang="zh-CN" smtClean="0"/>
              <a:pPr defTabSz="801688"/>
              <a:t>14</a:t>
            </a:fld>
            <a:endParaRPr lang="en-GB" altLang="zh-CN" smtClean="0"/>
          </a:p>
        </p:txBody>
      </p:sp>
      <p:grpSp>
        <p:nvGrpSpPr>
          <p:cNvPr id="28" name="Group 20"/>
          <p:cNvGrpSpPr>
            <a:grpSpLocks/>
          </p:cNvGrpSpPr>
          <p:nvPr/>
        </p:nvGrpSpPr>
        <p:grpSpPr bwMode="auto">
          <a:xfrm>
            <a:off x="1466850" y="735013"/>
            <a:ext cx="1457325" cy="714375"/>
            <a:chOff x="1205" y="1213"/>
            <a:chExt cx="405" cy="413"/>
          </a:xfrm>
        </p:grpSpPr>
        <p:sp>
          <p:nvSpPr>
            <p:cNvPr id="29" name="Oval 21"/>
            <p:cNvSpPr>
              <a:spLocks noChangeArrowheads="1"/>
            </p:cNvSpPr>
            <p:nvPr/>
          </p:nvSpPr>
          <p:spPr bwMode="gray">
            <a:xfrm>
              <a:off x="1205" y="1221"/>
              <a:ext cx="405" cy="405"/>
            </a:xfrm>
            <a:prstGeom prst="ellipse">
              <a:avLst/>
            </a:prstGeom>
            <a:solidFill>
              <a:schemeClr val="accent1"/>
            </a:solidFill>
            <a:ln w="38100" algn="ctr">
              <a:noFill/>
              <a:round/>
              <a:headEnd/>
              <a:tailEnd/>
            </a:ln>
          </p:spPr>
          <p:txBody>
            <a:bodyPr anchor="ctr">
              <a:spAutoFit/>
            </a:bodyPr>
            <a:lstStyle/>
            <a:p>
              <a:endParaRPr lang="zh-CN" altLang="en-US"/>
            </a:p>
          </p:txBody>
        </p:sp>
        <p:sp>
          <p:nvSpPr>
            <p:cNvPr id="30" name="Oval 22"/>
            <p:cNvSpPr>
              <a:spLocks noChangeArrowheads="1"/>
            </p:cNvSpPr>
            <p:nvPr/>
          </p:nvSpPr>
          <p:spPr bwMode="gray">
            <a:xfrm>
              <a:off x="1209" y="1213"/>
              <a:ext cx="392" cy="392"/>
            </a:xfrm>
            <a:prstGeom prst="ellipse">
              <a:avLst/>
            </a:prstGeom>
            <a:solidFill>
              <a:schemeClr val="accent1"/>
            </a:solidFill>
            <a:ln w="9525" algn="ctr">
              <a:noFill/>
              <a:round/>
              <a:headEnd/>
              <a:tailEnd/>
            </a:ln>
          </p:spPr>
          <p:txBody>
            <a:bodyPr vert="eaVert" wrap="none" anchor="ctr"/>
            <a:lstStyle/>
            <a:p>
              <a:endParaRPr lang="zh-CN" altLang="en-US"/>
            </a:p>
          </p:txBody>
        </p:sp>
        <p:sp>
          <p:nvSpPr>
            <p:cNvPr id="31" name="Oval 23"/>
            <p:cNvSpPr>
              <a:spLocks noChangeArrowheads="1"/>
            </p:cNvSpPr>
            <p:nvPr/>
          </p:nvSpPr>
          <p:spPr bwMode="gray">
            <a:xfrm>
              <a:off x="1214" y="1234"/>
              <a:ext cx="383" cy="383"/>
            </a:xfrm>
            <a:prstGeom prst="ellipse">
              <a:avLst/>
            </a:prstGeom>
            <a:solidFill>
              <a:schemeClr val="accent1">
                <a:alpha val="0"/>
              </a:schemeClr>
            </a:solidFill>
            <a:ln w="9525" algn="ctr">
              <a:noFill/>
              <a:round/>
              <a:headEnd/>
              <a:tailEnd/>
            </a:ln>
          </p:spPr>
          <p:txBody>
            <a:bodyPr vert="eaVert" wrap="none" anchor="ctr"/>
            <a:lstStyle/>
            <a:p>
              <a:endParaRPr lang="zh-CN" altLang="en-US"/>
            </a:p>
          </p:txBody>
        </p:sp>
        <p:sp>
          <p:nvSpPr>
            <p:cNvPr id="32" name="Oval 24"/>
            <p:cNvSpPr>
              <a:spLocks noChangeArrowheads="1"/>
            </p:cNvSpPr>
            <p:nvPr/>
          </p:nvSpPr>
          <p:spPr bwMode="gray">
            <a:xfrm>
              <a:off x="1240" y="1224"/>
              <a:ext cx="357" cy="330"/>
            </a:xfrm>
            <a:prstGeom prst="ellipse">
              <a:avLst/>
            </a:prstGeom>
            <a:solidFill>
              <a:schemeClr val="accent1">
                <a:alpha val="47842"/>
              </a:schemeClr>
            </a:solidFill>
            <a:ln w="9525" algn="ctr">
              <a:noFill/>
              <a:round/>
              <a:headEnd/>
              <a:tailEnd/>
            </a:ln>
          </p:spPr>
          <p:txBody>
            <a:bodyPr vert="eaVert" wrap="none" anchor="ctr"/>
            <a:lstStyle/>
            <a:p>
              <a:endParaRPr lang="zh-CN" altLang="en-US"/>
            </a:p>
          </p:txBody>
        </p:sp>
        <p:sp>
          <p:nvSpPr>
            <p:cNvPr id="33" name="Oval 25"/>
            <p:cNvSpPr>
              <a:spLocks noChangeArrowheads="1"/>
            </p:cNvSpPr>
            <p:nvPr/>
          </p:nvSpPr>
          <p:spPr bwMode="gray">
            <a:xfrm>
              <a:off x="1275" y="1240"/>
              <a:ext cx="290" cy="202"/>
            </a:xfrm>
            <a:prstGeom prst="ellipse">
              <a:avLst/>
            </a:prstGeom>
            <a:solidFill>
              <a:schemeClr val="accent1">
                <a:alpha val="38039"/>
              </a:schemeClr>
            </a:solidFill>
            <a:ln w="9525" algn="ctr">
              <a:noFill/>
              <a:round/>
              <a:headEnd/>
              <a:tailEnd/>
            </a:ln>
          </p:spPr>
          <p:txBody>
            <a:bodyPr vert="eaVert" wrap="none" anchor="ctr"/>
            <a:lstStyle/>
            <a:p>
              <a:endParaRPr lang="zh-CN" altLang="en-US"/>
            </a:p>
          </p:txBody>
        </p:sp>
      </p:grpSp>
      <p:sp>
        <p:nvSpPr>
          <p:cNvPr id="34" name="Text Box 26"/>
          <p:cNvSpPr txBox="1">
            <a:spLocks noChangeArrowheads="1"/>
          </p:cNvSpPr>
          <p:nvPr/>
        </p:nvSpPr>
        <p:spPr bwMode="gray">
          <a:xfrm>
            <a:off x="1703388" y="906463"/>
            <a:ext cx="996950" cy="336550"/>
          </a:xfrm>
          <a:prstGeom prst="rect">
            <a:avLst/>
          </a:prstGeom>
          <a:noFill/>
          <a:ln w="9525" algn="ctr">
            <a:noFill/>
            <a:miter lim="800000"/>
            <a:headEnd/>
            <a:tailEnd/>
          </a:ln>
        </p:spPr>
        <p:txBody>
          <a:bodyPr wrap="none">
            <a:spAutoFit/>
          </a:bodyPr>
          <a:lstStyle/>
          <a:p>
            <a:pPr algn="ctr">
              <a:lnSpc>
                <a:spcPct val="100000"/>
              </a:lnSpc>
              <a:buClrTx/>
              <a:buSzTx/>
              <a:buFontTx/>
              <a:buNone/>
            </a:pPr>
            <a:r>
              <a:rPr lang="zh-CN" altLang="en-US" sz="1600" dirty="0">
                <a:solidFill>
                  <a:srgbClr val="000000"/>
                </a:solidFill>
                <a:latin typeface="Arial" pitchFamily="34" charset="0"/>
              </a:rPr>
              <a:t>单播地址</a:t>
            </a:r>
            <a:endParaRPr lang="zh-CN" altLang="en-US" sz="1600" dirty="0">
              <a:latin typeface="Arial" pitchFamily="34" charset="0"/>
            </a:endParaRPr>
          </a:p>
        </p:txBody>
      </p:sp>
      <p:grpSp>
        <p:nvGrpSpPr>
          <p:cNvPr id="35" name="Group 27"/>
          <p:cNvGrpSpPr>
            <a:grpSpLocks/>
          </p:cNvGrpSpPr>
          <p:nvPr/>
        </p:nvGrpSpPr>
        <p:grpSpPr bwMode="auto">
          <a:xfrm>
            <a:off x="3860800" y="735013"/>
            <a:ext cx="1457325" cy="714375"/>
            <a:chOff x="1205" y="1213"/>
            <a:chExt cx="405" cy="413"/>
          </a:xfrm>
        </p:grpSpPr>
        <p:sp>
          <p:nvSpPr>
            <p:cNvPr id="36" name="Oval 28"/>
            <p:cNvSpPr>
              <a:spLocks noChangeArrowheads="1"/>
            </p:cNvSpPr>
            <p:nvPr/>
          </p:nvSpPr>
          <p:spPr bwMode="gray">
            <a:xfrm>
              <a:off x="1205" y="1221"/>
              <a:ext cx="405" cy="405"/>
            </a:xfrm>
            <a:prstGeom prst="ellipse">
              <a:avLst/>
            </a:prstGeom>
            <a:solidFill>
              <a:schemeClr val="accent1"/>
            </a:solidFill>
            <a:ln w="38100" algn="ctr">
              <a:noFill/>
              <a:round/>
              <a:headEnd/>
              <a:tailEnd/>
            </a:ln>
          </p:spPr>
          <p:txBody>
            <a:bodyPr anchor="ctr">
              <a:spAutoFit/>
            </a:bodyPr>
            <a:lstStyle/>
            <a:p>
              <a:endParaRPr lang="zh-CN" altLang="en-US"/>
            </a:p>
          </p:txBody>
        </p:sp>
        <p:sp>
          <p:nvSpPr>
            <p:cNvPr id="37" name="Oval 29"/>
            <p:cNvSpPr>
              <a:spLocks noChangeArrowheads="1"/>
            </p:cNvSpPr>
            <p:nvPr/>
          </p:nvSpPr>
          <p:spPr bwMode="gray">
            <a:xfrm>
              <a:off x="1209" y="1213"/>
              <a:ext cx="392" cy="392"/>
            </a:xfrm>
            <a:prstGeom prst="ellipse">
              <a:avLst/>
            </a:prstGeom>
            <a:solidFill>
              <a:schemeClr val="accent1"/>
            </a:solidFill>
            <a:ln w="9525" algn="ctr">
              <a:noFill/>
              <a:round/>
              <a:headEnd/>
              <a:tailEnd/>
            </a:ln>
          </p:spPr>
          <p:txBody>
            <a:bodyPr vert="eaVert" wrap="none" anchor="ctr"/>
            <a:lstStyle/>
            <a:p>
              <a:endParaRPr lang="zh-CN" altLang="en-US"/>
            </a:p>
          </p:txBody>
        </p:sp>
        <p:sp>
          <p:nvSpPr>
            <p:cNvPr id="38" name="Oval 30"/>
            <p:cNvSpPr>
              <a:spLocks noChangeArrowheads="1"/>
            </p:cNvSpPr>
            <p:nvPr/>
          </p:nvSpPr>
          <p:spPr bwMode="gray">
            <a:xfrm>
              <a:off x="1214" y="1234"/>
              <a:ext cx="383" cy="383"/>
            </a:xfrm>
            <a:prstGeom prst="ellipse">
              <a:avLst/>
            </a:prstGeom>
            <a:solidFill>
              <a:schemeClr val="accent1">
                <a:alpha val="0"/>
              </a:schemeClr>
            </a:solidFill>
            <a:ln w="9525" algn="ctr">
              <a:noFill/>
              <a:round/>
              <a:headEnd/>
              <a:tailEnd/>
            </a:ln>
          </p:spPr>
          <p:txBody>
            <a:bodyPr vert="eaVert" wrap="none" anchor="ctr"/>
            <a:lstStyle/>
            <a:p>
              <a:endParaRPr lang="zh-CN" altLang="en-US"/>
            </a:p>
          </p:txBody>
        </p:sp>
        <p:sp>
          <p:nvSpPr>
            <p:cNvPr id="39" name="Oval 31"/>
            <p:cNvSpPr>
              <a:spLocks noChangeArrowheads="1"/>
            </p:cNvSpPr>
            <p:nvPr/>
          </p:nvSpPr>
          <p:spPr bwMode="gray">
            <a:xfrm>
              <a:off x="1240" y="1224"/>
              <a:ext cx="357" cy="330"/>
            </a:xfrm>
            <a:prstGeom prst="ellipse">
              <a:avLst/>
            </a:prstGeom>
            <a:solidFill>
              <a:schemeClr val="accent1">
                <a:alpha val="47842"/>
              </a:schemeClr>
            </a:solidFill>
            <a:ln w="9525" algn="ctr">
              <a:noFill/>
              <a:round/>
              <a:headEnd/>
              <a:tailEnd/>
            </a:ln>
          </p:spPr>
          <p:txBody>
            <a:bodyPr vert="eaVert" wrap="none" anchor="ctr"/>
            <a:lstStyle/>
            <a:p>
              <a:endParaRPr lang="zh-CN" altLang="en-US"/>
            </a:p>
          </p:txBody>
        </p:sp>
        <p:sp>
          <p:nvSpPr>
            <p:cNvPr id="40" name="Oval 32"/>
            <p:cNvSpPr>
              <a:spLocks noChangeArrowheads="1"/>
            </p:cNvSpPr>
            <p:nvPr/>
          </p:nvSpPr>
          <p:spPr bwMode="gray">
            <a:xfrm>
              <a:off x="1275" y="1240"/>
              <a:ext cx="290" cy="202"/>
            </a:xfrm>
            <a:prstGeom prst="ellipse">
              <a:avLst/>
            </a:prstGeom>
            <a:solidFill>
              <a:schemeClr val="accent1">
                <a:alpha val="38039"/>
              </a:schemeClr>
            </a:solidFill>
            <a:ln w="9525" algn="ctr">
              <a:noFill/>
              <a:round/>
              <a:headEnd/>
              <a:tailEnd/>
            </a:ln>
          </p:spPr>
          <p:txBody>
            <a:bodyPr vert="eaVert" wrap="none" anchor="ctr"/>
            <a:lstStyle/>
            <a:p>
              <a:endParaRPr lang="zh-CN" altLang="en-US"/>
            </a:p>
          </p:txBody>
        </p:sp>
      </p:grpSp>
      <p:sp>
        <p:nvSpPr>
          <p:cNvPr id="41" name="Text Box 33"/>
          <p:cNvSpPr txBox="1">
            <a:spLocks noChangeArrowheads="1"/>
          </p:cNvSpPr>
          <p:nvPr/>
        </p:nvSpPr>
        <p:spPr bwMode="gray">
          <a:xfrm>
            <a:off x="4097338" y="906463"/>
            <a:ext cx="996950" cy="336550"/>
          </a:xfrm>
          <a:prstGeom prst="rect">
            <a:avLst/>
          </a:prstGeom>
          <a:noFill/>
          <a:ln w="9525" algn="ctr">
            <a:noFill/>
            <a:miter lim="800000"/>
            <a:headEnd/>
            <a:tailEnd/>
          </a:ln>
        </p:spPr>
        <p:txBody>
          <a:bodyPr wrap="none">
            <a:spAutoFit/>
          </a:bodyPr>
          <a:lstStyle/>
          <a:p>
            <a:pPr algn="ctr">
              <a:lnSpc>
                <a:spcPct val="100000"/>
              </a:lnSpc>
              <a:buClrTx/>
              <a:buSzTx/>
              <a:buFontTx/>
              <a:buNone/>
            </a:pPr>
            <a:r>
              <a:rPr lang="zh-CN" altLang="en-US" sz="1600">
                <a:solidFill>
                  <a:srgbClr val="000000"/>
                </a:solidFill>
                <a:latin typeface="Arial" pitchFamily="34" charset="0"/>
              </a:rPr>
              <a:t>组播地址</a:t>
            </a:r>
            <a:endParaRPr lang="zh-CN" altLang="en-US" sz="1600">
              <a:latin typeface="Arial" pitchFamily="34" charset="0"/>
            </a:endParaRPr>
          </a:p>
        </p:txBody>
      </p:sp>
      <p:grpSp>
        <p:nvGrpSpPr>
          <p:cNvPr id="42" name="Group 34"/>
          <p:cNvGrpSpPr>
            <a:grpSpLocks/>
          </p:cNvGrpSpPr>
          <p:nvPr/>
        </p:nvGrpSpPr>
        <p:grpSpPr bwMode="auto">
          <a:xfrm>
            <a:off x="6200775" y="728663"/>
            <a:ext cx="1457325" cy="714375"/>
            <a:chOff x="1205" y="1213"/>
            <a:chExt cx="405" cy="413"/>
          </a:xfrm>
        </p:grpSpPr>
        <p:sp>
          <p:nvSpPr>
            <p:cNvPr id="43" name="Oval 35"/>
            <p:cNvSpPr>
              <a:spLocks noChangeArrowheads="1"/>
            </p:cNvSpPr>
            <p:nvPr/>
          </p:nvSpPr>
          <p:spPr bwMode="gray">
            <a:xfrm>
              <a:off x="1205" y="1221"/>
              <a:ext cx="405" cy="405"/>
            </a:xfrm>
            <a:prstGeom prst="ellipse">
              <a:avLst/>
            </a:prstGeom>
            <a:solidFill>
              <a:schemeClr val="accent1"/>
            </a:solidFill>
            <a:ln w="38100" algn="ctr">
              <a:noFill/>
              <a:round/>
              <a:headEnd/>
              <a:tailEnd/>
            </a:ln>
          </p:spPr>
          <p:txBody>
            <a:bodyPr anchor="ctr">
              <a:spAutoFit/>
            </a:bodyPr>
            <a:lstStyle/>
            <a:p>
              <a:endParaRPr lang="zh-CN" altLang="en-US"/>
            </a:p>
          </p:txBody>
        </p:sp>
        <p:sp>
          <p:nvSpPr>
            <p:cNvPr id="44" name="Oval 36"/>
            <p:cNvSpPr>
              <a:spLocks noChangeArrowheads="1"/>
            </p:cNvSpPr>
            <p:nvPr/>
          </p:nvSpPr>
          <p:spPr bwMode="gray">
            <a:xfrm>
              <a:off x="1209" y="1213"/>
              <a:ext cx="392" cy="392"/>
            </a:xfrm>
            <a:prstGeom prst="ellipse">
              <a:avLst/>
            </a:prstGeom>
            <a:solidFill>
              <a:schemeClr val="accent1"/>
            </a:solidFill>
            <a:ln w="9525" algn="ctr">
              <a:noFill/>
              <a:round/>
              <a:headEnd/>
              <a:tailEnd/>
            </a:ln>
          </p:spPr>
          <p:txBody>
            <a:bodyPr vert="eaVert" wrap="none" anchor="ctr"/>
            <a:lstStyle/>
            <a:p>
              <a:endParaRPr lang="zh-CN" altLang="en-US"/>
            </a:p>
          </p:txBody>
        </p:sp>
        <p:sp>
          <p:nvSpPr>
            <p:cNvPr id="45" name="Oval 37"/>
            <p:cNvSpPr>
              <a:spLocks noChangeArrowheads="1"/>
            </p:cNvSpPr>
            <p:nvPr/>
          </p:nvSpPr>
          <p:spPr bwMode="gray">
            <a:xfrm>
              <a:off x="1214" y="1234"/>
              <a:ext cx="383" cy="383"/>
            </a:xfrm>
            <a:prstGeom prst="ellipse">
              <a:avLst/>
            </a:prstGeom>
            <a:solidFill>
              <a:schemeClr val="accent1">
                <a:alpha val="0"/>
              </a:schemeClr>
            </a:solidFill>
            <a:ln w="9525" algn="ctr">
              <a:noFill/>
              <a:round/>
              <a:headEnd/>
              <a:tailEnd/>
            </a:ln>
          </p:spPr>
          <p:txBody>
            <a:bodyPr vert="eaVert" wrap="none" anchor="ctr"/>
            <a:lstStyle/>
            <a:p>
              <a:endParaRPr lang="zh-CN" altLang="en-US"/>
            </a:p>
          </p:txBody>
        </p:sp>
        <p:sp>
          <p:nvSpPr>
            <p:cNvPr id="46" name="Oval 38"/>
            <p:cNvSpPr>
              <a:spLocks noChangeArrowheads="1"/>
            </p:cNvSpPr>
            <p:nvPr/>
          </p:nvSpPr>
          <p:spPr bwMode="gray">
            <a:xfrm>
              <a:off x="1240" y="1224"/>
              <a:ext cx="357" cy="330"/>
            </a:xfrm>
            <a:prstGeom prst="ellipse">
              <a:avLst/>
            </a:prstGeom>
            <a:solidFill>
              <a:schemeClr val="accent1">
                <a:alpha val="47842"/>
              </a:schemeClr>
            </a:solidFill>
            <a:ln w="9525" algn="ctr">
              <a:noFill/>
              <a:round/>
              <a:headEnd/>
              <a:tailEnd/>
            </a:ln>
          </p:spPr>
          <p:txBody>
            <a:bodyPr vert="eaVert" wrap="none" anchor="ctr"/>
            <a:lstStyle/>
            <a:p>
              <a:endParaRPr lang="zh-CN" altLang="en-US"/>
            </a:p>
          </p:txBody>
        </p:sp>
        <p:sp>
          <p:nvSpPr>
            <p:cNvPr id="47" name="Oval 39"/>
            <p:cNvSpPr>
              <a:spLocks noChangeArrowheads="1"/>
            </p:cNvSpPr>
            <p:nvPr/>
          </p:nvSpPr>
          <p:spPr bwMode="gray">
            <a:xfrm>
              <a:off x="1275" y="1240"/>
              <a:ext cx="290" cy="202"/>
            </a:xfrm>
            <a:prstGeom prst="ellipse">
              <a:avLst/>
            </a:prstGeom>
            <a:solidFill>
              <a:schemeClr val="accent1">
                <a:alpha val="38039"/>
              </a:schemeClr>
            </a:solidFill>
            <a:ln w="9525" algn="ctr">
              <a:noFill/>
              <a:round/>
              <a:headEnd/>
              <a:tailEnd/>
            </a:ln>
          </p:spPr>
          <p:txBody>
            <a:bodyPr vert="eaVert" wrap="none" anchor="ctr"/>
            <a:lstStyle/>
            <a:p>
              <a:endParaRPr lang="zh-CN" altLang="en-US"/>
            </a:p>
          </p:txBody>
        </p:sp>
      </p:grpSp>
      <p:sp>
        <p:nvSpPr>
          <p:cNvPr id="48" name="Text Box 40"/>
          <p:cNvSpPr txBox="1">
            <a:spLocks noChangeArrowheads="1"/>
          </p:cNvSpPr>
          <p:nvPr/>
        </p:nvSpPr>
        <p:spPr bwMode="gray">
          <a:xfrm>
            <a:off x="6437313" y="900113"/>
            <a:ext cx="996950" cy="336550"/>
          </a:xfrm>
          <a:prstGeom prst="rect">
            <a:avLst/>
          </a:prstGeom>
          <a:noFill/>
          <a:ln w="9525" algn="ctr">
            <a:noFill/>
            <a:miter lim="800000"/>
            <a:headEnd/>
            <a:tailEnd/>
          </a:ln>
        </p:spPr>
        <p:txBody>
          <a:bodyPr wrap="none">
            <a:spAutoFit/>
          </a:bodyPr>
          <a:lstStyle/>
          <a:p>
            <a:pPr algn="ctr">
              <a:lnSpc>
                <a:spcPct val="100000"/>
              </a:lnSpc>
              <a:buClrTx/>
              <a:buSzTx/>
              <a:buFontTx/>
              <a:buNone/>
            </a:pPr>
            <a:r>
              <a:rPr lang="zh-CN" altLang="en-US" sz="1600">
                <a:solidFill>
                  <a:srgbClr val="000000"/>
                </a:solidFill>
                <a:latin typeface="Arial" pitchFamily="34" charset="0"/>
              </a:rPr>
              <a:t>任播地址</a:t>
            </a:r>
            <a:endParaRPr lang="zh-CN" altLang="en-US" sz="1600">
              <a:latin typeface="Arial" pitchFamily="34" charset="0"/>
            </a:endParaRPr>
          </a:p>
        </p:txBody>
      </p:sp>
      <p:sp>
        <p:nvSpPr>
          <p:cNvPr id="56" name="Rectangle 48"/>
          <p:cNvSpPr txBox="1">
            <a:spLocks noChangeArrowheads="1"/>
          </p:cNvSpPr>
          <p:nvPr/>
        </p:nvSpPr>
        <p:spPr>
          <a:xfrm>
            <a:off x="1592792" y="1451611"/>
            <a:ext cx="7670800" cy="2776537"/>
          </a:xfrm>
          <a:prstGeom prst="rect">
            <a:avLst/>
          </a:prstGeom>
          <a:noFill/>
        </p:spPr>
        <p:txBody>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60000"/>
              </a:lnSpc>
              <a:buClr>
                <a:srgbClr val="CC0000"/>
              </a:buClr>
              <a:buFont typeface="Wingdings" pitchFamily="2" charset="2"/>
              <a:buNone/>
            </a:pPr>
            <a:r>
              <a:rPr lang="zh-CN" altLang="en-US" sz="1600" dirty="0" smtClean="0">
                <a:latin typeface="华文细黑" pitchFamily="2" charset="-122"/>
              </a:rPr>
              <a:t>未指定地址：</a:t>
            </a:r>
            <a:r>
              <a:rPr lang="en-US" altLang="zh-CN" sz="1600" dirty="0" smtClean="0">
                <a:solidFill>
                  <a:srgbClr val="FF0000"/>
                </a:solidFill>
                <a:latin typeface="华文细黑" pitchFamily="2" charset="-122"/>
              </a:rPr>
              <a:t>::</a:t>
            </a:r>
          </a:p>
          <a:p>
            <a:pPr marL="0" indent="0">
              <a:lnSpc>
                <a:spcPct val="160000"/>
              </a:lnSpc>
              <a:buClr>
                <a:srgbClr val="CC0000"/>
              </a:buClr>
              <a:buFont typeface="Wingdings" pitchFamily="2" charset="2"/>
              <a:buNone/>
            </a:pPr>
            <a:r>
              <a:rPr lang="zh-CN" altLang="en-US" sz="1600" dirty="0" smtClean="0">
                <a:latin typeface="华文细黑" pitchFamily="2" charset="-122"/>
              </a:rPr>
              <a:t>回环地址：</a:t>
            </a:r>
            <a:r>
              <a:rPr lang="en-US" altLang="zh-CN" sz="1600" dirty="0" smtClean="0">
                <a:solidFill>
                  <a:srgbClr val="FF0000"/>
                </a:solidFill>
                <a:latin typeface="华文细黑" pitchFamily="2" charset="-122"/>
              </a:rPr>
              <a:t>::1</a:t>
            </a:r>
          </a:p>
          <a:p>
            <a:pPr marL="0" indent="0">
              <a:lnSpc>
                <a:spcPct val="160000"/>
              </a:lnSpc>
              <a:buClr>
                <a:srgbClr val="CC0000"/>
              </a:buClr>
              <a:buFont typeface="Wingdings" pitchFamily="2" charset="2"/>
              <a:buNone/>
            </a:pPr>
            <a:r>
              <a:rPr lang="zh-CN" altLang="en-US" sz="1600" dirty="0" smtClean="0">
                <a:latin typeface="华文细黑" pitchFamily="2" charset="-122"/>
              </a:rPr>
              <a:t>全球单播地址：例</a:t>
            </a:r>
            <a:r>
              <a:rPr lang="en-US" altLang="zh-CN" sz="1600" dirty="0" smtClean="0">
                <a:latin typeface="华文细黑" pitchFamily="2" charset="-122"/>
              </a:rPr>
              <a:t>2001:A304:6101:1::E0:F726:4E58 </a:t>
            </a:r>
          </a:p>
          <a:p>
            <a:pPr marL="0" indent="0">
              <a:lnSpc>
                <a:spcPct val="160000"/>
              </a:lnSpc>
              <a:buClr>
                <a:srgbClr val="CC0000"/>
              </a:buClr>
              <a:buFont typeface="Wingdings" pitchFamily="2" charset="2"/>
              <a:buNone/>
            </a:pPr>
            <a:r>
              <a:rPr lang="zh-CN" altLang="en-US" sz="1600" dirty="0" smtClean="0">
                <a:latin typeface="华文细黑" pitchFamily="2" charset="-122"/>
              </a:rPr>
              <a:t>内嵌</a:t>
            </a:r>
            <a:r>
              <a:rPr lang="en-US" altLang="zh-CN" sz="1600" dirty="0" smtClean="0">
                <a:latin typeface="华文细黑" pitchFamily="2" charset="-122"/>
              </a:rPr>
              <a:t>IPv4</a:t>
            </a:r>
            <a:r>
              <a:rPr lang="zh-CN" altLang="en-US" sz="1600" dirty="0" smtClean="0">
                <a:latin typeface="华文细黑" pitchFamily="2" charset="-122"/>
              </a:rPr>
              <a:t>地址的</a:t>
            </a:r>
            <a:r>
              <a:rPr lang="en-US" altLang="zh-CN" sz="1600" dirty="0" smtClean="0">
                <a:latin typeface="华文细黑" pitchFamily="2" charset="-122"/>
              </a:rPr>
              <a:t>IPv6</a:t>
            </a:r>
            <a:r>
              <a:rPr lang="zh-CN" altLang="en-US" sz="1600" dirty="0" smtClean="0">
                <a:latin typeface="华文细黑" pitchFamily="2" charset="-122"/>
              </a:rPr>
              <a:t>地址：例</a:t>
            </a:r>
            <a:r>
              <a:rPr lang="en-US" altLang="zh-CN" sz="1600" dirty="0" smtClean="0">
                <a:solidFill>
                  <a:srgbClr val="FF0000"/>
                </a:solidFill>
                <a:latin typeface="华文细黑" pitchFamily="2" charset="-122"/>
              </a:rPr>
              <a:t>::</a:t>
            </a:r>
            <a:r>
              <a:rPr lang="en-US" altLang="zh-CN" sz="1600" dirty="0" smtClean="0">
                <a:latin typeface="华文细黑" pitchFamily="2" charset="-122"/>
              </a:rPr>
              <a:t>10.153.70.200</a:t>
            </a:r>
            <a:r>
              <a:rPr lang="en-US" altLang="zh-CN" sz="1600" dirty="0" smtClean="0">
                <a:solidFill>
                  <a:srgbClr val="FF0000"/>
                </a:solidFill>
                <a:latin typeface="华文细黑" pitchFamily="2" charset="-122"/>
              </a:rPr>
              <a:t>/64</a:t>
            </a:r>
          </a:p>
          <a:p>
            <a:pPr marL="0" indent="0">
              <a:lnSpc>
                <a:spcPct val="160000"/>
              </a:lnSpc>
              <a:buClr>
                <a:srgbClr val="CC0000"/>
              </a:buClr>
              <a:buFont typeface="Wingdings" pitchFamily="2" charset="2"/>
              <a:buNone/>
            </a:pPr>
            <a:r>
              <a:rPr lang="zh-CN" altLang="zh-CN" sz="1600" dirty="0" smtClean="0">
                <a:latin typeface="华文细黑" pitchFamily="2" charset="-122"/>
              </a:rPr>
              <a:t>链路本地地址</a:t>
            </a:r>
            <a:r>
              <a:rPr lang="en-US" altLang="zh-CN" sz="1600" dirty="0" smtClean="0">
                <a:latin typeface="华文细黑" pitchFamily="2" charset="-122"/>
              </a:rPr>
              <a:t>LLA</a:t>
            </a:r>
            <a:r>
              <a:rPr lang="zh-CN" altLang="en-US" sz="1600" dirty="0" smtClean="0">
                <a:latin typeface="华文细黑" pitchFamily="2" charset="-122"/>
              </a:rPr>
              <a:t>：</a:t>
            </a:r>
            <a:r>
              <a:rPr lang="zh-CN" altLang="zh-CN" sz="1600" dirty="0" smtClean="0">
                <a:latin typeface="华文细黑" pitchFamily="2" charset="-122"/>
              </a:rPr>
              <a:t>例</a:t>
            </a:r>
            <a:r>
              <a:rPr lang="zh-CN" altLang="zh-CN" sz="1600" dirty="0" smtClean="0">
                <a:solidFill>
                  <a:srgbClr val="FF0000"/>
                </a:solidFill>
                <a:latin typeface="华文细黑" pitchFamily="2" charset="-122"/>
              </a:rPr>
              <a:t>FE80</a:t>
            </a:r>
            <a:r>
              <a:rPr lang="zh-CN" altLang="zh-CN" sz="1600" dirty="0" smtClean="0">
                <a:latin typeface="华文细黑" pitchFamily="2" charset="-122"/>
              </a:rPr>
              <a:t>::E0:F726:4E58</a:t>
            </a:r>
            <a:r>
              <a:rPr lang="en-US" altLang="zh-CN" sz="1600" dirty="0" smtClean="0">
                <a:solidFill>
                  <a:srgbClr val="FF0000"/>
                </a:solidFill>
                <a:latin typeface="华文细黑" pitchFamily="2" charset="-122"/>
              </a:rPr>
              <a:t>/10</a:t>
            </a:r>
          </a:p>
          <a:p>
            <a:pPr marL="0" indent="0">
              <a:lnSpc>
                <a:spcPct val="160000"/>
              </a:lnSpc>
              <a:buClr>
                <a:srgbClr val="CC0000"/>
              </a:buClr>
              <a:buFont typeface="Wingdings" pitchFamily="2" charset="2"/>
              <a:buNone/>
            </a:pPr>
            <a:r>
              <a:rPr lang="zh-CN" altLang="en-US" sz="1600" dirty="0" smtClean="0">
                <a:latin typeface="华文细黑" pitchFamily="2" charset="-122"/>
              </a:rPr>
              <a:t>站点本地地址</a:t>
            </a:r>
            <a:r>
              <a:rPr lang="en-US" altLang="zh-CN" sz="1600" dirty="0" smtClean="0">
                <a:latin typeface="华文细黑" pitchFamily="2" charset="-122"/>
              </a:rPr>
              <a:t>SLA</a:t>
            </a:r>
            <a:r>
              <a:rPr lang="zh-CN" altLang="en-US" sz="1600" dirty="0" smtClean="0">
                <a:latin typeface="华文细黑" pitchFamily="2" charset="-122"/>
              </a:rPr>
              <a:t>：例</a:t>
            </a:r>
            <a:r>
              <a:rPr lang="en-US" altLang="zh-CN" sz="1600" dirty="0" smtClean="0">
                <a:solidFill>
                  <a:srgbClr val="FF0000"/>
                </a:solidFill>
                <a:latin typeface="华文细黑" pitchFamily="2" charset="-122"/>
              </a:rPr>
              <a:t>FEC0</a:t>
            </a:r>
            <a:r>
              <a:rPr lang="en-US" altLang="zh-CN" sz="1600" dirty="0" smtClean="0">
                <a:latin typeface="华文细黑" pitchFamily="2" charset="-122"/>
              </a:rPr>
              <a:t>::E0:F726:4E58</a:t>
            </a:r>
            <a:r>
              <a:rPr lang="en-US" altLang="zh-CN" sz="1600" dirty="0" smtClean="0">
                <a:solidFill>
                  <a:srgbClr val="FF0000"/>
                </a:solidFill>
                <a:latin typeface="华文细黑" pitchFamily="2" charset="-122"/>
              </a:rPr>
              <a:t>/10</a:t>
            </a:r>
            <a:r>
              <a:rPr lang="zh-CN" altLang="en-US" sz="1600" dirty="0" smtClean="0">
                <a:solidFill>
                  <a:srgbClr val="FF0000"/>
                </a:solidFill>
                <a:latin typeface="华文细黑" pitchFamily="2" charset="-122"/>
              </a:rPr>
              <a:t>已废除，被</a:t>
            </a:r>
            <a:r>
              <a:rPr lang="en-US" altLang="zh-CN" sz="1600" dirty="0" smtClean="0">
                <a:solidFill>
                  <a:srgbClr val="FF0000"/>
                </a:solidFill>
                <a:latin typeface="华文细黑" pitchFamily="2" charset="-122"/>
              </a:rPr>
              <a:t>ULA</a:t>
            </a:r>
            <a:r>
              <a:rPr lang="zh-CN" altLang="en-US" sz="1600" dirty="0" smtClean="0">
                <a:solidFill>
                  <a:srgbClr val="FF0000"/>
                </a:solidFill>
                <a:latin typeface="华文细黑" pitchFamily="2" charset="-122"/>
              </a:rPr>
              <a:t>地址取代：</a:t>
            </a:r>
            <a:r>
              <a:rPr lang="en-US" altLang="zh-CN" sz="1600" dirty="0" smtClean="0">
                <a:solidFill>
                  <a:srgbClr val="FF0000"/>
                </a:solidFill>
                <a:latin typeface="华文细黑" pitchFamily="2" charset="-122"/>
              </a:rPr>
              <a:t>FC00::/7</a:t>
            </a:r>
          </a:p>
          <a:p>
            <a:pPr marL="0" indent="0">
              <a:lnSpc>
                <a:spcPct val="160000"/>
              </a:lnSpc>
              <a:buClr>
                <a:srgbClr val="CC0000"/>
              </a:buClr>
              <a:buFont typeface="Wingdings" pitchFamily="2" charset="2"/>
              <a:buNone/>
            </a:pPr>
            <a:r>
              <a:rPr lang="zh-CN" altLang="en-US" sz="1600" dirty="0" smtClean="0">
                <a:solidFill>
                  <a:srgbClr val="FF0000"/>
                </a:solidFill>
              </a:rPr>
              <a:t>详细参考</a:t>
            </a:r>
            <a:r>
              <a:rPr lang="en-US" altLang="zh-CN" sz="1600" dirty="0" smtClean="0">
                <a:solidFill>
                  <a:srgbClr val="FF0000"/>
                </a:solidFill>
              </a:rPr>
              <a:t>: http://www.iana.org/assignments/ipv6-unicast-address-assignments</a:t>
            </a:r>
            <a:endParaRPr lang="zh-CN" altLang="en-US" sz="1600" dirty="0" smtClean="0">
              <a:solidFill>
                <a:srgbClr val="FF0000"/>
              </a:solidFill>
            </a:endParaRPr>
          </a:p>
          <a:p>
            <a:pPr marL="0" indent="0">
              <a:lnSpc>
                <a:spcPct val="160000"/>
              </a:lnSpc>
              <a:buClr>
                <a:srgbClr val="CC0000"/>
              </a:buClr>
              <a:buFont typeface="Wingdings" pitchFamily="2" charset="2"/>
              <a:buNone/>
            </a:pPr>
            <a:endParaRPr lang="en-US" altLang="zh-CN" sz="1600" dirty="0" smtClean="0">
              <a:latin typeface="华文细黑" pitchFamily="2" charset="-122"/>
            </a:endParaRPr>
          </a:p>
        </p:txBody>
      </p:sp>
    </p:spTree>
    <p:extLst>
      <p:ext uri="{BB962C8B-B14F-4D97-AF65-F5344CB8AC3E}">
        <p14:creationId xmlns:p14="http://schemas.microsoft.com/office/powerpoint/2010/main" val="2485899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 y="16499"/>
            <a:ext cx="3275857" cy="567811"/>
            <a:chOff x="2520086" y="247953"/>
            <a:chExt cx="1547857" cy="757082"/>
          </a:xfrm>
          <a:effectLst>
            <a:outerShdw blurRad="50800" dist="38100" dir="5400000" algn="t" rotWithShape="0">
              <a:prstClr val="black">
                <a:alpha val="30000"/>
              </a:prstClr>
            </a:outerShdw>
          </a:effectLst>
        </p:grpSpPr>
        <p:sp>
          <p:nvSpPr>
            <p:cNvPr id="7" name="燕尾形 6"/>
            <p:cNvSpPr/>
            <p:nvPr/>
          </p:nvSpPr>
          <p:spPr>
            <a:xfrm flipH="1">
              <a:off x="3605798"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520086" y="247953"/>
              <a:ext cx="1329805"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bIns="144000" rtlCol="0" anchor="ctr">
              <a:spAutoFit/>
            </a:bodyPr>
            <a:lstStyle/>
            <a:p>
              <a:pPr algn="ctr"/>
              <a:r>
                <a:rPr lang="en-US" altLang="zh-CN" b="1" dirty="0" smtClean="0">
                  <a:latin typeface="+mj-ea"/>
                  <a:ea typeface="+mj-ea"/>
                </a:rPr>
                <a:t>IPv6</a:t>
              </a:r>
              <a:r>
                <a:rPr lang="zh-CN" altLang="en-US" b="1" dirty="0" smtClean="0">
                  <a:latin typeface="+mj-ea"/>
                  <a:ea typeface="+mj-ea"/>
                </a:rPr>
                <a:t>地址</a:t>
              </a:r>
              <a:endParaRPr lang="zh-CN" altLang="en-US" b="1" dirty="0">
                <a:latin typeface="+mj-ea"/>
                <a:ea typeface="+mj-ea"/>
              </a:endParaRPr>
            </a:p>
          </p:txBody>
        </p:sp>
      </p:grpSp>
      <p:sp>
        <p:nvSpPr>
          <p:cNvPr id="3" name="日期占位符 2"/>
          <p:cNvSpPr>
            <a:spLocks noGrp="1"/>
          </p:cNvSpPr>
          <p:nvPr>
            <p:ph type="dt" sz="half" idx="2"/>
          </p:nvPr>
        </p:nvSpPr>
        <p:spPr/>
        <p:txBody>
          <a:bodyPr/>
          <a:lstStyle/>
          <a:p>
            <a:fld id="{3CE31727-74EA-4656-B5AA-42822A54BE7A}" type="datetime1">
              <a:rPr lang="zh-CN" altLang="en-US" smtClean="0"/>
              <a:t>2018/5/17</a:t>
            </a:fld>
            <a:endParaRPr lang="zh-CN" altLang="en-US"/>
          </a:p>
        </p:txBody>
      </p:sp>
      <p:sp>
        <p:nvSpPr>
          <p:cNvPr id="5" name="页脚占位符 4"/>
          <p:cNvSpPr>
            <a:spLocks noGrp="1"/>
          </p:cNvSpPr>
          <p:nvPr>
            <p:ph type="ftr" sz="quarter" idx="3"/>
          </p:nvPr>
        </p:nvSpPr>
        <p:spPr/>
        <p:txBody>
          <a:bodyPr/>
          <a:lstStyle/>
          <a:p>
            <a:r>
              <a:rPr lang="zh-CN" altLang="en-US" smtClean="0"/>
              <a:t>成都天软信息技术有限公司</a:t>
            </a:r>
            <a:endParaRPr lang="zh-CN" altLang="en-US"/>
          </a:p>
        </p:txBody>
      </p:sp>
      <p:sp>
        <p:nvSpPr>
          <p:cNvPr id="9" name="灯片编号占位符 8"/>
          <p:cNvSpPr>
            <a:spLocks noGrp="1"/>
          </p:cNvSpPr>
          <p:nvPr>
            <p:ph type="sldNum" sz="quarter" idx="4"/>
          </p:nvPr>
        </p:nvSpPr>
        <p:spPr/>
        <p:txBody>
          <a:bodyPr/>
          <a:lstStyle/>
          <a:p>
            <a:fld id="{4A60B1E3-9BA7-4BB6-B4B8-4148C81833D5}" type="slidenum">
              <a:rPr lang="zh-CN" altLang="en-US" smtClean="0"/>
              <a:pPr/>
              <a:t>15</a:t>
            </a:fld>
            <a:endParaRPr lang="zh-CN" altLang="en-US"/>
          </a:p>
        </p:txBody>
      </p:sp>
      <p:sp>
        <p:nvSpPr>
          <p:cNvPr id="10" name="日期占位符 3"/>
          <p:cNvSpPr txBox="1">
            <a:spLocks/>
          </p:cNvSpPr>
          <p:nvPr/>
        </p:nvSpPr>
        <p:spPr>
          <a:xfrm>
            <a:off x="6361113" y="6489700"/>
            <a:ext cx="2097087" cy="455613"/>
          </a:xfrm>
          <a:prstGeom prst="rect">
            <a:avLst/>
          </a:prstGeom>
          <a:noFill/>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400" kern="1200">
                <a:solidFill>
                  <a:srgbClr val="3E3A39"/>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801688"/>
            <a:r>
              <a:rPr lang="de-DE" altLang="zh-CN" smtClean="0"/>
              <a:t>Page </a:t>
            </a:r>
            <a:fld id="{79E16E72-55E6-4977-A2B2-AD506614AB34}" type="slidenum">
              <a:rPr lang="de-DE" altLang="zh-CN" smtClean="0"/>
              <a:pPr defTabSz="801688"/>
              <a:t>15</a:t>
            </a:fld>
            <a:endParaRPr lang="en-GB" altLang="zh-CN" smtClean="0"/>
          </a:p>
        </p:txBody>
      </p:sp>
      <p:grpSp>
        <p:nvGrpSpPr>
          <p:cNvPr id="28" name="Group 20"/>
          <p:cNvGrpSpPr>
            <a:grpSpLocks/>
          </p:cNvGrpSpPr>
          <p:nvPr/>
        </p:nvGrpSpPr>
        <p:grpSpPr bwMode="auto">
          <a:xfrm>
            <a:off x="1466850" y="735013"/>
            <a:ext cx="1457325" cy="714375"/>
            <a:chOff x="1205" y="1213"/>
            <a:chExt cx="405" cy="413"/>
          </a:xfrm>
        </p:grpSpPr>
        <p:sp>
          <p:nvSpPr>
            <p:cNvPr id="29" name="Oval 21"/>
            <p:cNvSpPr>
              <a:spLocks noChangeArrowheads="1"/>
            </p:cNvSpPr>
            <p:nvPr/>
          </p:nvSpPr>
          <p:spPr bwMode="gray">
            <a:xfrm>
              <a:off x="1205" y="1221"/>
              <a:ext cx="405" cy="405"/>
            </a:xfrm>
            <a:prstGeom prst="ellipse">
              <a:avLst/>
            </a:prstGeom>
            <a:solidFill>
              <a:schemeClr val="accent1"/>
            </a:solidFill>
            <a:ln w="38100" algn="ctr">
              <a:noFill/>
              <a:round/>
              <a:headEnd/>
              <a:tailEnd/>
            </a:ln>
          </p:spPr>
          <p:txBody>
            <a:bodyPr anchor="ctr">
              <a:spAutoFit/>
            </a:bodyPr>
            <a:lstStyle/>
            <a:p>
              <a:endParaRPr lang="zh-CN" altLang="en-US"/>
            </a:p>
          </p:txBody>
        </p:sp>
        <p:sp>
          <p:nvSpPr>
            <p:cNvPr id="30" name="Oval 22"/>
            <p:cNvSpPr>
              <a:spLocks noChangeArrowheads="1"/>
            </p:cNvSpPr>
            <p:nvPr/>
          </p:nvSpPr>
          <p:spPr bwMode="gray">
            <a:xfrm>
              <a:off x="1209" y="1213"/>
              <a:ext cx="392" cy="392"/>
            </a:xfrm>
            <a:prstGeom prst="ellipse">
              <a:avLst/>
            </a:prstGeom>
            <a:solidFill>
              <a:schemeClr val="accent1"/>
            </a:solidFill>
            <a:ln w="9525" algn="ctr">
              <a:noFill/>
              <a:round/>
              <a:headEnd/>
              <a:tailEnd/>
            </a:ln>
          </p:spPr>
          <p:txBody>
            <a:bodyPr vert="eaVert" wrap="none" anchor="ctr"/>
            <a:lstStyle/>
            <a:p>
              <a:endParaRPr lang="zh-CN" altLang="en-US"/>
            </a:p>
          </p:txBody>
        </p:sp>
        <p:sp>
          <p:nvSpPr>
            <p:cNvPr id="31" name="Oval 23"/>
            <p:cNvSpPr>
              <a:spLocks noChangeArrowheads="1"/>
            </p:cNvSpPr>
            <p:nvPr/>
          </p:nvSpPr>
          <p:spPr bwMode="gray">
            <a:xfrm>
              <a:off x="1214" y="1234"/>
              <a:ext cx="383" cy="383"/>
            </a:xfrm>
            <a:prstGeom prst="ellipse">
              <a:avLst/>
            </a:prstGeom>
            <a:solidFill>
              <a:schemeClr val="accent1">
                <a:alpha val="0"/>
              </a:schemeClr>
            </a:solidFill>
            <a:ln w="9525" algn="ctr">
              <a:noFill/>
              <a:round/>
              <a:headEnd/>
              <a:tailEnd/>
            </a:ln>
          </p:spPr>
          <p:txBody>
            <a:bodyPr vert="eaVert" wrap="none" anchor="ctr"/>
            <a:lstStyle/>
            <a:p>
              <a:endParaRPr lang="zh-CN" altLang="en-US"/>
            </a:p>
          </p:txBody>
        </p:sp>
        <p:sp>
          <p:nvSpPr>
            <p:cNvPr id="32" name="Oval 24"/>
            <p:cNvSpPr>
              <a:spLocks noChangeArrowheads="1"/>
            </p:cNvSpPr>
            <p:nvPr/>
          </p:nvSpPr>
          <p:spPr bwMode="gray">
            <a:xfrm>
              <a:off x="1240" y="1224"/>
              <a:ext cx="357" cy="330"/>
            </a:xfrm>
            <a:prstGeom prst="ellipse">
              <a:avLst/>
            </a:prstGeom>
            <a:solidFill>
              <a:schemeClr val="accent1">
                <a:alpha val="47842"/>
              </a:schemeClr>
            </a:solidFill>
            <a:ln w="9525" algn="ctr">
              <a:noFill/>
              <a:round/>
              <a:headEnd/>
              <a:tailEnd/>
            </a:ln>
          </p:spPr>
          <p:txBody>
            <a:bodyPr vert="eaVert" wrap="none" anchor="ctr"/>
            <a:lstStyle/>
            <a:p>
              <a:endParaRPr lang="zh-CN" altLang="en-US"/>
            </a:p>
          </p:txBody>
        </p:sp>
        <p:sp>
          <p:nvSpPr>
            <p:cNvPr id="33" name="Oval 25"/>
            <p:cNvSpPr>
              <a:spLocks noChangeArrowheads="1"/>
            </p:cNvSpPr>
            <p:nvPr/>
          </p:nvSpPr>
          <p:spPr bwMode="gray">
            <a:xfrm>
              <a:off x="1275" y="1240"/>
              <a:ext cx="290" cy="202"/>
            </a:xfrm>
            <a:prstGeom prst="ellipse">
              <a:avLst/>
            </a:prstGeom>
            <a:solidFill>
              <a:schemeClr val="accent1">
                <a:alpha val="38039"/>
              </a:schemeClr>
            </a:solidFill>
            <a:ln w="9525" algn="ctr">
              <a:noFill/>
              <a:round/>
              <a:headEnd/>
              <a:tailEnd/>
            </a:ln>
          </p:spPr>
          <p:txBody>
            <a:bodyPr vert="eaVert" wrap="none" anchor="ctr"/>
            <a:lstStyle/>
            <a:p>
              <a:endParaRPr lang="zh-CN" altLang="en-US"/>
            </a:p>
          </p:txBody>
        </p:sp>
      </p:grpSp>
      <p:sp>
        <p:nvSpPr>
          <p:cNvPr id="34" name="Text Box 26"/>
          <p:cNvSpPr txBox="1">
            <a:spLocks noChangeArrowheads="1"/>
          </p:cNvSpPr>
          <p:nvPr/>
        </p:nvSpPr>
        <p:spPr bwMode="gray">
          <a:xfrm>
            <a:off x="1703388" y="906463"/>
            <a:ext cx="996950" cy="336550"/>
          </a:xfrm>
          <a:prstGeom prst="rect">
            <a:avLst/>
          </a:prstGeom>
          <a:noFill/>
          <a:ln w="9525" algn="ctr">
            <a:noFill/>
            <a:miter lim="800000"/>
            <a:headEnd/>
            <a:tailEnd/>
          </a:ln>
        </p:spPr>
        <p:txBody>
          <a:bodyPr wrap="none">
            <a:spAutoFit/>
          </a:bodyPr>
          <a:lstStyle/>
          <a:p>
            <a:pPr algn="ctr">
              <a:lnSpc>
                <a:spcPct val="100000"/>
              </a:lnSpc>
              <a:buClrTx/>
              <a:buSzTx/>
              <a:buFontTx/>
              <a:buNone/>
            </a:pPr>
            <a:r>
              <a:rPr lang="zh-CN" altLang="en-US" sz="1600" dirty="0">
                <a:solidFill>
                  <a:srgbClr val="000000"/>
                </a:solidFill>
                <a:latin typeface="Arial" pitchFamily="34" charset="0"/>
              </a:rPr>
              <a:t>单播地址</a:t>
            </a:r>
            <a:endParaRPr lang="zh-CN" altLang="en-US" sz="1600" dirty="0">
              <a:latin typeface="Arial" pitchFamily="34" charset="0"/>
            </a:endParaRPr>
          </a:p>
        </p:txBody>
      </p:sp>
      <p:sp>
        <p:nvSpPr>
          <p:cNvPr id="56" name="Rectangle 48"/>
          <p:cNvSpPr txBox="1">
            <a:spLocks noChangeArrowheads="1"/>
          </p:cNvSpPr>
          <p:nvPr/>
        </p:nvSpPr>
        <p:spPr>
          <a:xfrm>
            <a:off x="0" y="1460491"/>
            <a:ext cx="9036496" cy="3343507"/>
          </a:xfrm>
          <a:prstGeom prst="rect">
            <a:avLst/>
          </a:prstGeom>
          <a:noFill/>
        </p:spPr>
        <p:txBody>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600" dirty="0"/>
              <a:t>IPv6</a:t>
            </a:r>
            <a:r>
              <a:rPr lang="zh-CN" altLang="en-US" sz="1600" dirty="0"/>
              <a:t>单播地址又分为链路本地地址（</a:t>
            </a:r>
            <a:r>
              <a:rPr lang="en-US" altLang="zh-CN" sz="1600" dirty="0"/>
              <a:t>Link-Local address</a:t>
            </a:r>
            <a:r>
              <a:rPr lang="zh-CN" altLang="en-US" sz="1600" dirty="0"/>
              <a:t>）、站点本地地址（</a:t>
            </a:r>
            <a:r>
              <a:rPr lang="en-US" altLang="zh-CN" sz="1600" dirty="0"/>
              <a:t>Site-Local address</a:t>
            </a:r>
            <a:r>
              <a:rPr lang="zh-CN" altLang="en-US" sz="1600" dirty="0"/>
              <a:t>）、全球单播地址（</a:t>
            </a:r>
            <a:r>
              <a:rPr lang="en-US" altLang="zh-CN" sz="1600" dirty="0"/>
              <a:t>Global Unicast Address</a:t>
            </a:r>
            <a:r>
              <a:rPr lang="zh-CN" altLang="en-US" sz="1600" dirty="0"/>
              <a:t>）等种类的单播地址（</a:t>
            </a:r>
            <a:r>
              <a:rPr lang="en-US" altLang="zh-CN" sz="1600" dirty="0"/>
              <a:t>RFC3513</a:t>
            </a:r>
            <a:r>
              <a:rPr lang="zh-CN" altLang="en-US" sz="1600" dirty="0"/>
              <a:t>有详细的</a:t>
            </a:r>
            <a:r>
              <a:rPr lang="en-US" altLang="zh-CN" sz="1600" dirty="0"/>
              <a:t>IPv6</a:t>
            </a:r>
            <a:r>
              <a:rPr lang="zh-CN" altLang="en-US" sz="1600" dirty="0"/>
              <a:t>单播地址分类）</a:t>
            </a:r>
            <a:r>
              <a:rPr lang="zh-CN" altLang="en-US" sz="1600" dirty="0" smtClean="0"/>
              <a:t>。</a:t>
            </a:r>
            <a:endParaRPr lang="en-US" altLang="zh-CN" sz="1600" dirty="0" smtClean="0"/>
          </a:p>
          <a:p>
            <a:r>
              <a:rPr lang="zh-CN" altLang="en-US" sz="1600" b="1" dirty="0"/>
              <a:t>未指定地址</a:t>
            </a:r>
            <a:r>
              <a:rPr lang="en-US" altLang="zh-CN" sz="1600" b="1" dirty="0"/>
              <a:t>Unspecified Address</a:t>
            </a:r>
            <a:endParaRPr lang="en-US" altLang="zh-CN" sz="1600" dirty="0"/>
          </a:p>
          <a:p>
            <a:pPr marL="0" indent="0">
              <a:buNone/>
            </a:pPr>
            <a:r>
              <a:rPr lang="zh-CN" altLang="en-US" sz="1600" dirty="0" smtClean="0"/>
              <a:t>       未</a:t>
            </a:r>
            <a:r>
              <a:rPr lang="zh-CN" altLang="en-US" sz="1600" dirty="0"/>
              <a:t>指定地址是一个全</a:t>
            </a:r>
            <a:r>
              <a:rPr lang="en-US" altLang="zh-CN" sz="1600" dirty="0"/>
              <a:t>0</a:t>
            </a:r>
            <a:r>
              <a:rPr lang="zh-CN" altLang="en-US" sz="1600" dirty="0"/>
              <a:t>地址，一般表示为</a:t>
            </a:r>
            <a:r>
              <a:rPr lang="en-US" altLang="zh-CN" sz="1600" dirty="0"/>
              <a:t>:: / 128</a:t>
            </a:r>
            <a:r>
              <a:rPr lang="zh-CN" altLang="en-US" sz="1600" dirty="0" smtClean="0"/>
              <a:t>。</a:t>
            </a:r>
            <a:r>
              <a:rPr lang="zh-CN" altLang="en-US" sz="1600" dirty="0"/>
              <a:t>该地址仅用于接口还没有被分配</a:t>
            </a:r>
            <a:r>
              <a:rPr lang="en-US" altLang="zh-CN" sz="1600" dirty="0"/>
              <a:t>IPv6</a:t>
            </a:r>
            <a:r>
              <a:rPr lang="zh-CN" altLang="en-US" sz="1600" dirty="0"/>
              <a:t>地址时</a:t>
            </a:r>
            <a:endParaRPr lang="en-US" altLang="zh-CN" sz="1600" dirty="0" smtClean="0"/>
          </a:p>
          <a:p>
            <a:r>
              <a:rPr lang="zh-CN" altLang="en-US" sz="1600" b="1" dirty="0"/>
              <a:t>环回地址</a:t>
            </a:r>
            <a:r>
              <a:rPr lang="en-US" altLang="zh-CN" sz="1600" b="1" dirty="0"/>
              <a:t>Loopback Address</a:t>
            </a:r>
            <a:endParaRPr lang="en-US" altLang="zh-CN" sz="1600" dirty="0"/>
          </a:p>
          <a:p>
            <a:pPr marL="0" indent="0">
              <a:buNone/>
            </a:pPr>
            <a:r>
              <a:rPr lang="zh-CN" altLang="en-US" sz="1600" dirty="0" smtClean="0"/>
              <a:t>       与</a:t>
            </a:r>
            <a:r>
              <a:rPr lang="en-US" altLang="zh-CN" sz="1600" dirty="0"/>
              <a:t>IPv4</a:t>
            </a:r>
            <a:r>
              <a:rPr lang="zh-CN" altLang="en-US" sz="1600" dirty="0"/>
              <a:t>中的</a:t>
            </a:r>
            <a:r>
              <a:rPr lang="en-US" altLang="zh-CN" sz="1600" dirty="0"/>
              <a:t>127.0.0.1</a:t>
            </a:r>
            <a:r>
              <a:rPr lang="zh-CN" altLang="en-US" sz="1600" dirty="0"/>
              <a:t>作用相同，在</a:t>
            </a:r>
            <a:r>
              <a:rPr lang="en-US" altLang="zh-CN" sz="1600" dirty="0"/>
              <a:t>IPv6</a:t>
            </a:r>
            <a:r>
              <a:rPr lang="zh-CN" altLang="en-US" sz="1600" dirty="0"/>
              <a:t>中使用</a:t>
            </a:r>
            <a:r>
              <a:rPr lang="en-US" altLang="zh-CN" sz="1600" dirty="0"/>
              <a:t>::1 / 128</a:t>
            </a:r>
            <a:r>
              <a:rPr lang="zh-CN" altLang="en-US" sz="1600" dirty="0"/>
              <a:t>表示自己，该地址主要用于报文发送给自己</a:t>
            </a:r>
            <a:r>
              <a:rPr lang="zh-CN" altLang="en-US" sz="1600" dirty="0" smtClean="0"/>
              <a:t>。</a:t>
            </a:r>
            <a:endParaRPr lang="en-US" altLang="zh-CN" sz="1600" dirty="0" smtClean="0"/>
          </a:p>
          <a:p>
            <a:r>
              <a:rPr lang="zh-CN" altLang="en-US" sz="1600" b="1" dirty="0"/>
              <a:t>环回地址</a:t>
            </a:r>
            <a:r>
              <a:rPr lang="en-US" altLang="zh-CN" sz="1600" b="1" dirty="0"/>
              <a:t>Loopback Address</a:t>
            </a:r>
            <a:endParaRPr lang="en-US" altLang="zh-CN" sz="1600" dirty="0"/>
          </a:p>
          <a:p>
            <a:pPr marL="0" indent="0">
              <a:buNone/>
            </a:pPr>
            <a:r>
              <a:rPr lang="zh-CN" altLang="en-US" sz="1600" dirty="0" smtClean="0"/>
              <a:t>      与</a:t>
            </a:r>
            <a:r>
              <a:rPr lang="en-US" altLang="zh-CN" sz="1600" dirty="0"/>
              <a:t>IPv4</a:t>
            </a:r>
            <a:r>
              <a:rPr lang="zh-CN" altLang="en-US" sz="1600" dirty="0"/>
              <a:t>中的</a:t>
            </a:r>
            <a:r>
              <a:rPr lang="en-US" altLang="zh-CN" sz="1600" dirty="0"/>
              <a:t>127.0.0.1</a:t>
            </a:r>
            <a:r>
              <a:rPr lang="zh-CN" altLang="en-US" sz="1600" dirty="0"/>
              <a:t>作用相同，在</a:t>
            </a:r>
            <a:r>
              <a:rPr lang="en-US" altLang="zh-CN" sz="1600" dirty="0"/>
              <a:t>IPv6</a:t>
            </a:r>
            <a:r>
              <a:rPr lang="zh-CN" altLang="en-US" sz="1600" dirty="0"/>
              <a:t>中使用</a:t>
            </a:r>
            <a:r>
              <a:rPr lang="en-US" altLang="zh-CN" sz="1600" dirty="0"/>
              <a:t>::1 / 128</a:t>
            </a:r>
            <a:r>
              <a:rPr lang="zh-CN" altLang="en-US" sz="1600" dirty="0"/>
              <a:t>表示</a:t>
            </a:r>
            <a:r>
              <a:rPr lang="zh-CN" altLang="en-US" sz="1600" dirty="0" smtClean="0"/>
              <a:t>自己</a:t>
            </a:r>
            <a:endParaRPr lang="en-US" altLang="zh-CN" sz="1600" dirty="0" smtClean="0"/>
          </a:p>
          <a:p>
            <a:r>
              <a:rPr lang="zh-CN" altLang="en-US" sz="1600" b="1" dirty="0"/>
              <a:t>全球单播地址</a:t>
            </a:r>
            <a:r>
              <a:rPr lang="en-US" altLang="zh-CN" sz="1600" b="1" dirty="0"/>
              <a:t>Global Unicast</a:t>
            </a:r>
            <a:endParaRPr lang="en-US" altLang="zh-CN" sz="1600" dirty="0"/>
          </a:p>
          <a:p>
            <a:pPr marL="0" indent="0">
              <a:buNone/>
            </a:pPr>
            <a:r>
              <a:rPr lang="zh-CN" altLang="en-US" sz="1600" dirty="0"/>
              <a:t>全球单播地址类似于</a:t>
            </a:r>
            <a:r>
              <a:rPr lang="en-US" altLang="zh-CN" sz="1600" dirty="0"/>
              <a:t>IPv4 Internet</a:t>
            </a:r>
            <a:r>
              <a:rPr lang="zh-CN" altLang="en-US" sz="1600" dirty="0"/>
              <a:t>上用于通信的单播地址。</a:t>
            </a:r>
          </a:p>
          <a:p>
            <a:pPr marL="0" indent="0">
              <a:buNone/>
            </a:pPr>
            <a:endParaRPr lang="en-US" altLang="zh-CN" sz="1600" dirty="0" smtClean="0">
              <a:latin typeface="华文细黑" pitchFamily="2" charset="-122"/>
            </a:endParaRPr>
          </a:p>
        </p:txBody>
      </p:sp>
    </p:spTree>
    <p:extLst>
      <p:ext uri="{BB962C8B-B14F-4D97-AF65-F5344CB8AC3E}">
        <p14:creationId xmlns:p14="http://schemas.microsoft.com/office/powerpoint/2010/main" val="515385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 y="16499"/>
            <a:ext cx="3275857" cy="567811"/>
            <a:chOff x="2520086" y="247953"/>
            <a:chExt cx="1547857" cy="757082"/>
          </a:xfrm>
          <a:effectLst>
            <a:outerShdw blurRad="50800" dist="38100" dir="5400000" algn="t" rotWithShape="0">
              <a:prstClr val="black">
                <a:alpha val="30000"/>
              </a:prstClr>
            </a:outerShdw>
          </a:effectLst>
        </p:grpSpPr>
        <p:sp>
          <p:nvSpPr>
            <p:cNvPr id="7" name="燕尾形 6"/>
            <p:cNvSpPr/>
            <p:nvPr/>
          </p:nvSpPr>
          <p:spPr>
            <a:xfrm flipH="1">
              <a:off x="3605798"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520086" y="247953"/>
              <a:ext cx="1329805"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bIns="144000" rtlCol="0" anchor="ctr">
              <a:spAutoFit/>
            </a:bodyPr>
            <a:lstStyle/>
            <a:p>
              <a:pPr algn="ctr"/>
              <a:r>
                <a:rPr lang="en-US" altLang="zh-CN" b="1" dirty="0" smtClean="0">
                  <a:latin typeface="+mj-ea"/>
                  <a:ea typeface="+mj-ea"/>
                </a:rPr>
                <a:t>IPv6</a:t>
              </a:r>
              <a:r>
                <a:rPr lang="zh-CN" altLang="en-US" b="1" dirty="0" smtClean="0">
                  <a:latin typeface="+mj-ea"/>
                  <a:ea typeface="+mj-ea"/>
                </a:rPr>
                <a:t>地址</a:t>
              </a:r>
              <a:endParaRPr lang="zh-CN" altLang="en-US" b="1" dirty="0">
                <a:latin typeface="+mj-ea"/>
                <a:ea typeface="+mj-ea"/>
              </a:endParaRPr>
            </a:p>
          </p:txBody>
        </p:sp>
      </p:grpSp>
      <p:sp>
        <p:nvSpPr>
          <p:cNvPr id="3" name="日期占位符 2"/>
          <p:cNvSpPr>
            <a:spLocks noGrp="1"/>
          </p:cNvSpPr>
          <p:nvPr>
            <p:ph type="dt" sz="half" idx="2"/>
          </p:nvPr>
        </p:nvSpPr>
        <p:spPr/>
        <p:txBody>
          <a:bodyPr/>
          <a:lstStyle/>
          <a:p>
            <a:fld id="{3CE31727-74EA-4656-B5AA-42822A54BE7A}" type="datetime1">
              <a:rPr lang="zh-CN" altLang="en-US" smtClean="0"/>
              <a:t>2018/5/17</a:t>
            </a:fld>
            <a:endParaRPr lang="zh-CN" altLang="en-US"/>
          </a:p>
        </p:txBody>
      </p:sp>
      <p:sp>
        <p:nvSpPr>
          <p:cNvPr id="5" name="页脚占位符 4"/>
          <p:cNvSpPr>
            <a:spLocks noGrp="1"/>
          </p:cNvSpPr>
          <p:nvPr>
            <p:ph type="ftr" sz="quarter" idx="3"/>
          </p:nvPr>
        </p:nvSpPr>
        <p:spPr/>
        <p:txBody>
          <a:bodyPr/>
          <a:lstStyle/>
          <a:p>
            <a:r>
              <a:rPr lang="zh-CN" altLang="en-US" smtClean="0"/>
              <a:t>成都天软信息技术有限公司</a:t>
            </a:r>
            <a:endParaRPr lang="zh-CN" altLang="en-US"/>
          </a:p>
        </p:txBody>
      </p:sp>
      <p:sp>
        <p:nvSpPr>
          <p:cNvPr id="9" name="灯片编号占位符 8"/>
          <p:cNvSpPr>
            <a:spLocks noGrp="1"/>
          </p:cNvSpPr>
          <p:nvPr>
            <p:ph type="sldNum" sz="quarter" idx="4"/>
          </p:nvPr>
        </p:nvSpPr>
        <p:spPr/>
        <p:txBody>
          <a:bodyPr/>
          <a:lstStyle/>
          <a:p>
            <a:fld id="{4A60B1E3-9BA7-4BB6-B4B8-4148C81833D5}" type="slidenum">
              <a:rPr lang="zh-CN" altLang="en-US" smtClean="0"/>
              <a:pPr/>
              <a:t>16</a:t>
            </a:fld>
            <a:endParaRPr lang="zh-CN" altLang="en-US"/>
          </a:p>
        </p:txBody>
      </p:sp>
      <p:sp>
        <p:nvSpPr>
          <p:cNvPr id="10" name="日期占位符 3"/>
          <p:cNvSpPr txBox="1">
            <a:spLocks/>
          </p:cNvSpPr>
          <p:nvPr/>
        </p:nvSpPr>
        <p:spPr>
          <a:xfrm>
            <a:off x="6361113" y="6489700"/>
            <a:ext cx="2097087" cy="455613"/>
          </a:xfrm>
          <a:prstGeom prst="rect">
            <a:avLst/>
          </a:prstGeom>
          <a:noFill/>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400" kern="1200">
                <a:solidFill>
                  <a:srgbClr val="3E3A39"/>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801688"/>
            <a:r>
              <a:rPr lang="de-DE" altLang="zh-CN" smtClean="0"/>
              <a:t>Page </a:t>
            </a:r>
            <a:fld id="{79E16E72-55E6-4977-A2B2-AD506614AB34}" type="slidenum">
              <a:rPr lang="de-DE" altLang="zh-CN" smtClean="0"/>
              <a:pPr defTabSz="801688"/>
              <a:t>16</a:t>
            </a:fld>
            <a:endParaRPr lang="en-GB" altLang="zh-CN" smtClean="0"/>
          </a:p>
        </p:txBody>
      </p:sp>
      <p:grpSp>
        <p:nvGrpSpPr>
          <p:cNvPr id="28" name="Group 20"/>
          <p:cNvGrpSpPr>
            <a:grpSpLocks/>
          </p:cNvGrpSpPr>
          <p:nvPr/>
        </p:nvGrpSpPr>
        <p:grpSpPr bwMode="auto">
          <a:xfrm>
            <a:off x="1466003" y="634971"/>
            <a:ext cx="1457325" cy="714375"/>
            <a:chOff x="1205" y="1213"/>
            <a:chExt cx="405" cy="413"/>
          </a:xfrm>
        </p:grpSpPr>
        <p:sp>
          <p:nvSpPr>
            <p:cNvPr id="29" name="Oval 21"/>
            <p:cNvSpPr>
              <a:spLocks noChangeArrowheads="1"/>
            </p:cNvSpPr>
            <p:nvPr/>
          </p:nvSpPr>
          <p:spPr bwMode="gray">
            <a:xfrm>
              <a:off x="1205" y="1221"/>
              <a:ext cx="405" cy="405"/>
            </a:xfrm>
            <a:prstGeom prst="ellipse">
              <a:avLst/>
            </a:prstGeom>
            <a:solidFill>
              <a:schemeClr val="accent1"/>
            </a:solidFill>
            <a:ln w="38100" algn="ctr">
              <a:noFill/>
              <a:round/>
              <a:headEnd/>
              <a:tailEnd/>
            </a:ln>
          </p:spPr>
          <p:txBody>
            <a:bodyPr anchor="ctr">
              <a:spAutoFit/>
            </a:bodyPr>
            <a:lstStyle/>
            <a:p>
              <a:endParaRPr lang="zh-CN" altLang="en-US"/>
            </a:p>
          </p:txBody>
        </p:sp>
        <p:sp>
          <p:nvSpPr>
            <p:cNvPr id="30" name="Oval 22"/>
            <p:cNvSpPr>
              <a:spLocks noChangeArrowheads="1"/>
            </p:cNvSpPr>
            <p:nvPr/>
          </p:nvSpPr>
          <p:spPr bwMode="gray">
            <a:xfrm>
              <a:off x="1209" y="1213"/>
              <a:ext cx="392" cy="392"/>
            </a:xfrm>
            <a:prstGeom prst="ellipse">
              <a:avLst/>
            </a:prstGeom>
            <a:solidFill>
              <a:schemeClr val="accent1"/>
            </a:solidFill>
            <a:ln w="9525" algn="ctr">
              <a:noFill/>
              <a:round/>
              <a:headEnd/>
              <a:tailEnd/>
            </a:ln>
          </p:spPr>
          <p:txBody>
            <a:bodyPr vert="eaVert" wrap="none" anchor="ctr"/>
            <a:lstStyle/>
            <a:p>
              <a:endParaRPr lang="zh-CN" altLang="en-US"/>
            </a:p>
          </p:txBody>
        </p:sp>
        <p:sp>
          <p:nvSpPr>
            <p:cNvPr id="31" name="Oval 23"/>
            <p:cNvSpPr>
              <a:spLocks noChangeArrowheads="1"/>
            </p:cNvSpPr>
            <p:nvPr/>
          </p:nvSpPr>
          <p:spPr bwMode="gray">
            <a:xfrm>
              <a:off x="1214" y="1234"/>
              <a:ext cx="383" cy="383"/>
            </a:xfrm>
            <a:prstGeom prst="ellipse">
              <a:avLst/>
            </a:prstGeom>
            <a:solidFill>
              <a:schemeClr val="accent1">
                <a:alpha val="0"/>
              </a:schemeClr>
            </a:solidFill>
            <a:ln w="9525" algn="ctr">
              <a:noFill/>
              <a:round/>
              <a:headEnd/>
              <a:tailEnd/>
            </a:ln>
          </p:spPr>
          <p:txBody>
            <a:bodyPr vert="eaVert" wrap="none" anchor="ctr"/>
            <a:lstStyle/>
            <a:p>
              <a:endParaRPr lang="zh-CN" altLang="en-US"/>
            </a:p>
          </p:txBody>
        </p:sp>
        <p:sp>
          <p:nvSpPr>
            <p:cNvPr id="32" name="Oval 24"/>
            <p:cNvSpPr>
              <a:spLocks noChangeArrowheads="1"/>
            </p:cNvSpPr>
            <p:nvPr/>
          </p:nvSpPr>
          <p:spPr bwMode="gray">
            <a:xfrm>
              <a:off x="1240" y="1224"/>
              <a:ext cx="357" cy="330"/>
            </a:xfrm>
            <a:prstGeom prst="ellipse">
              <a:avLst/>
            </a:prstGeom>
            <a:solidFill>
              <a:schemeClr val="accent1">
                <a:alpha val="47842"/>
              </a:schemeClr>
            </a:solidFill>
            <a:ln w="9525" algn="ctr">
              <a:noFill/>
              <a:round/>
              <a:headEnd/>
              <a:tailEnd/>
            </a:ln>
          </p:spPr>
          <p:txBody>
            <a:bodyPr vert="eaVert" wrap="none" anchor="ctr"/>
            <a:lstStyle/>
            <a:p>
              <a:endParaRPr lang="zh-CN" altLang="en-US"/>
            </a:p>
          </p:txBody>
        </p:sp>
        <p:sp>
          <p:nvSpPr>
            <p:cNvPr id="33" name="Oval 25"/>
            <p:cNvSpPr>
              <a:spLocks noChangeArrowheads="1"/>
            </p:cNvSpPr>
            <p:nvPr/>
          </p:nvSpPr>
          <p:spPr bwMode="gray">
            <a:xfrm>
              <a:off x="1275" y="1240"/>
              <a:ext cx="290" cy="202"/>
            </a:xfrm>
            <a:prstGeom prst="ellipse">
              <a:avLst/>
            </a:prstGeom>
            <a:solidFill>
              <a:schemeClr val="accent1">
                <a:alpha val="38039"/>
              </a:schemeClr>
            </a:solidFill>
            <a:ln w="9525" algn="ctr">
              <a:noFill/>
              <a:round/>
              <a:headEnd/>
              <a:tailEnd/>
            </a:ln>
          </p:spPr>
          <p:txBody>
            <a:bodyPr vert="eaVert" wrap="none" anchor="ctr"/>
            <a:lstStyle/>
            <a:p>
              <a:endParaRPr lang="zh-CN" altLang="en-US"/>
            </a:p>
          </p:txBody>
        </p:sp>
      </p:grpSp>
      <p:sp>
        <p:nvSpPr>
          <p:cNvPr id="34" name="Text Box 26"/>
          <p:cNvSpPr txBox="1">
            <a:spLocks noChangeArrowheads="1"/>
          </p:cNvSpPr>
          <p:nvPr/>
        </p:nvSpPr>
        <p:spPr bwMode="gray">
          <a:xfrm>
            <a:off x="1703388" y="906463"/>
            <a:ext cx="996950" cy="336550"/>
          </a:xfrm>
          <a:prstGeom prst="rect">
            <a:avLst/>
          </a:prstGeom>
          <a:noFill/>
          <a:ln w="9525" algn="ctr">
            <a:noFill/>
            <a:miter lim="800000"/>
            <a:headEnd/>
            <a:tailEnd/>
          </a:ln>
        </p:spPr>
        <p:txBody>
          <a:bodyPr wrap="none">
            <a:spAutoFit/>
          </a:bodyPr>
          <a:lstStyle/>
          <a:p>
            <a:pPr algn="ctr">
              <a:lnSpc>
                <a:spcPct val="100000"/>
              </a:lnSpc>
              <a:buClrTx/>
              <a:buSzTx/>
              <a:buFontTx/>
              <a:buNone/>
            </a:pPr>
            <a:r>
              <a:rPr lang="zh-CN" altLang="en-US" sz="1600" dirty="0">
                <a:solidFill>
                  <a:srgbClr val="000000"/>
                </a:solidFill>
                <a:latin typeface="Arial" pitchFamily="34" charset="0"/>
              </a:rPr>
              <a:t>单播地址</a:t>
            </a:r>
            <a:endParaRPr lang="zh-CN" altLang="en-US" sz="1600" dirty="0">
              <a:latin typeface="Arial" pitchFamily="34" charset="0"/>
            </a:endParaRPr>
          </a:p>
        </p:txBody>
      </p:sp>
      <p:sp>
        <p:nvSpPr>
          <p:cNvPr id="56" name="Rectangle 48"/>
          <p:cNvSpPr txBox="1">
            <a:spLocks noChangeArrowheads="1"/>
          </p:cNvSpPr>
          <p:nvPr/>
        </p:nvSpPr>
        <p:spPr>
          <a:xfrm>
            <a:off x="0" y="1352381"/>
            <a:ext cx="9036496" cy="3451617"/>
          </a:xfrm>
          <a:prstGeom prst="rect">
            <a:avLst/>
          </a:prstGeom>
          <a:noFill/>
        </p:spPr>
        <p:txBody>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600" b="1" dirty="0" smtClean="0"/>
              <a:t>全球</a:t>
            </a:r>
            <a:r>
              <a:rPr lang="zh-CN" altLang="en-US" sz="1600" b="1" dirty="0"/>
              <a:t>单播地址</a:t>
            </a:r>
            <a:r>
              <a:rPr lang="en-US" altLang="zh-CN" sz="1600" b="1" dirty="0"/>
              <a:t>Global </a:t>
            </a:r>
            <a:r>
              <a:rPr lang="en-US" altLang="zh-CN" sz="1600" b="1" dirty="0" smtClean="0"/>
              <a:t>Unicast</a:t>
            </a:r>
            <a:r>
              <a:rPr lang="en-US" altLang="zh-CN" sz="1600" dirty="0" smtClean="0"/>
              <a:t>  </a:t>
            </a:r>
            <a:r>
              <a:rPr lang="zh-CN" altLang="en-US" sz="1600" dirty="0" smtClean="0"/>
              <a:t>分配</a:t>
            </a:r>
            <a:r>
              <a:rPr lang="zh-CN" altLang="en-US" sz="1600" dirty="0"/>
              <a:t>范围有以下几个：</a:t>
            </a:r>
          </a:p>
          <a:p>
            <a:pPr marL="0" indent="0">
              <a:buNone/>
            </a:pPr>
            <a:r>
              <a:rPr lang="en-US" altLang="zh-CN" sz="1600" dirty="0" smtClean="0"/>
              <a:t>        2001</a:t>
            </a:r>
            <a:r>
              <a:rPr lang="en-US" altLang="zh-CN" sz="1600" dirty="0"/>
              <a:t>::/16    IPv6 Internet</a:t>
            </a:r>
          </a:p>
          <a:p>
            <a:pPr marL="0" indent="0">
              <a:buNone/>
            </a:pPr>
            <a:r>
              <a:rPr lang="en-US" altLang="zh-CN" sz="1600" dirty="0" smtClean="0"/>
              <a:t>        2002</a:t>
            </a:r>
            <a:r>
              <a:rPr lang="en-US" altLang="zh-CN" sz="1600" dirty="0"/>
              <a:t>::/16    6to4</a:t>
            </a:r>
            <a:r>
              <a:rPr lang="zh-CN" altLang="en-US" sz="1600" dirty="0"/>
              <a:t>隧道</a:t>
            </a:r>
          </a:p>
          <a:p>
            <a:pPr marL="0" indent="0">
              <a:buNone/>
            </a:pPr>
            <a:r>
              <a:rPr lang="en-US" altLang="zh-CN" sz="1600" dirty="0" smtClean="0"/>
              <a:t>        3ffe</a:t>
            </a:r>
            <a:r>
              <a:rPr lang="en-US" altLang="zh-CN" sz="1600" dirty="0"/>
              <a:t>::/16     6bone</a:t>
            </a:r>
          </a:p>
          <a:p>
            <a:pPr marL="0" indent="0">
              <a:buNone/>
            </a:pPr>
            <a:r>
              <a:rPr lang="zh-CN" altLang="en-US" sz="1600" dirty="0" smtClean="0"/>
              <a:t>        还有</a:t>
            </a:r>
            <a:r>
              <a:rPr lang="en-US" altLang="zh-CN" sz="1600" dirty="0"/>
              <a:t>2003::/16</a:t>
            </a:r>
            <a:r>
              <a:rPr lang="zh-CN" altLang="en-US" sz="1600" dirty="0"/>
              <a:t>到</a:t>
            </a:r>
            <a:r>
              <a:rPr lang="en-US" altLang="zh-CN" sz="1600" dirty="0"/>
              <a:t>3ffd::/16</a:t>
            </a:r>
            <a:r>
              <a:rPr lang="zh-CN" altLang="en-US" sz="1600" dirty="0"/>
              <a:t>目前没有分配</a:t>
            </a:r>
            <a:r>
              <a:rPr lang="zh-CN" altLang="en-US" sz="1600" dirty="0" smtClean="0"/>
              <a:t>。</a:t>
            </a:r>
            <a:endParaRPr lang="en-US" altLang="zh-CN" sz="1600" dirty="0" smtClean="0"/>
          </a:p>
          <a:p>
            <a:r>
              <a:rPr lang="zh-CN" altLang="en-US" sz="1600" b="1" dirty="0"/>
              <a:t>内嵌</a:t>
            </a:r>
            <a:r>
              <a:rPr lang="en-US" altLang="zh-CN" sz="1600" b="1" dirty="0"/>
              <a:t>IPv4</a:t>
            </a:r>
            <a:r>
              <a:rPr lang="zh-CN" altLang="en-US" sz="1600" b="1" dirty="0"/>
              <a:t>地址的</a:t>
            </a:r>
            <a:r>
              <a:rPr lang="en-US" altLang="zh-CN" sz="1600" b="1" dirty="0"/>
              <a:t>IPv6</a:t>
            </a:r>
            <a:r>
              <a:rPr lang="zh-CN" altLang="en-US" sz="1600" b="1" dirty="0"/>
              <a:t>地址</a:t>
            </a:r>
            <a:endParaRPr lang="zh-CN" altLang="en-US" sz="1600" dirty="0"/>
          </a:p>
          <a:p>
            <a:pPr marL="0" indent="0">
              <a:buNone/>
            </a:pPr>
            <a:r>
              <a:rPr lang="zh-CN" altLang="en-US" sz="1600" dirty="0" smtClean="0"/>
              <a:t>        一</a:t>
            </a:r>
            <a:r>
              <a:rPr lang="zh-CN" altLang="en-US" sz="1600" dirty="0"/>
              <a:t>种是</a:t>
            </a:r>
            <a:r>
              <a:rPr lang="en-US" altLang="zh-CN" sz="1600" dirty="0"/>
              <a:t>IPv4</a:t>
            </a:r>
            <a:r>
              <a:rPr lang="zh-CN" altLang="en-US" sz="1600" dirty="0"/>
              <a:t>兼容</a:t>
            </a:r>
            <a:r>
              <a:rPr lang="en-US" altLang="zh-CN" sz="1600" dirty="0"/>
              <a:t>IPv6</a:t>
            </a:r>
            <a:r>
              <a:rPr lang="zh-CN" altLang="en-US" sz="1600" dirty="0"/>
              <a:t>地址，另一种是</a:t>
            </a:r>
            <a:r>
              <a:rPr lang="en-US" altLang="zh-CN" sz="1600" dirty="0"/>
              <a:t>IPv4</a:t>
            </a:r>
            <a:r>
              <a:rPr lang="zh-CN" altLang="en-US" sz="1600" dirty="0"/>
              <a:t>映射</a:t>
            </a:r>
            <a:r>
              <a:rPr lang="en-US" altLang="zh-CN" sz="1600" dirty="0"/>
              <a:t>IPv6</a:t>
            </a:r>
            <a:r>
              <a:rPr lang="zh-CN" altLang="en-US" sz="1600" dirty="0"/>
              <a:t>地址</a:t>
            </a:r>
            <a:r>
              <a:rPr lang="zh-CN" altLang="en-US" sz="1600" dirty="0" smtClean="0"/>
              <a:t>。</a:t>
            </a:r>
            <a:endParaRPr lang="en-US" altLang="zh-CN" sz="1600" dirty="0" smtClean="0"/>
          </a:p>
          <a:p>
            <a:r>
              <a:rPr lang="zh-CN" altLang="en-US" sz="1600" b="1" dirty="0"/>
              <a:t>链路本地地址</a:t>
            </a:r>
            <a:endParaRPr lang="zh-CN" altLang="en-US" sz="1600" dirty="0"/>
          </a:p>
          <a:p>
            <a:pPr marL="0" indent="0">
              <a:buNone/>
            </a:pPr>
            <a:r>
              <a:rPr lang="zh-CN" altLang="en-US" sz="1600" dirty="0" smtClean="0"/>
              <a:t>        链路</a:t>
            </a:r>
            <a:r>
              <a:rPr lang="zh-CN" altLang="en-US" sz="1600" dirty="0"/>
              <a:t>本地地址有一个固定的前缀</a:t>
            </a:r>
            <a:r>
              <a:rPr lang="en-US" altLang="zh-CN" sz="1600" dirty="0"/>
              <a:t>FE80::/64</a:t>
            </a:r>
            <a:r>
              <a:rPr lang="zh-CN" altLang="en-US" sz="1600" dirty="0" smtClean="0"/>
              <a:t>，</a:t>
            </a:r>
            <a:r>
              <a:rPr lang="zh-CN" altLang="en-US" sz="1600" dirty="0"/>
              <a:t>启动</a:t>
            </a:r>
            <a:r>
              <a:rPr lang="en-US" altLang="zh-CN" sz="1600" dirty="0"/>
              <a:t>IPv6</a:t>
            </a:r>
            <a:r>
              <a:rPr lang="zh-CN" altLang="en-US" sz="1600" dirty="0"/>
              <a:t>协议栈时，启动时节点的每个接口会自动配置一个本地链路地址</a:t>
            </a:r>
            <a:r>
              <a:rPr lang="zh-CN" altLang="en-US" sz="1600" dirty="0" smtClean="0"/>
              <a:t>。</a:t>
            </a:r>
            <a:endParaRPr lang="en-US" altLang="zh-CN" sz="1600" dirty="0" smtClean="0"/>
          </a:p>
          <a:p>
            <a:r>
              <a:rPr lang="zh-CN" altLang="en-US" sz="1600" b="1" dirty="0"/>
              <a:t>站点本地地址</a:t>
            </a:r>
            <a:endParaRPr lang="zh-CN" altLang="en-US" sz="1600" dirty="0"/>
          </a:p>
          <a:p>
            <a:r>
              <a:rPr lang="zh-CN" altLang="en-US" sz="1600" dirty="0"/>
              <a:t>站点本地地址</a:t>
            </a:r>
            <a:r>
              <a:rPr lang="zh-CN" altLang="en-US" sz="1600" dirty="0" smtClean="0"/>
              <a:t>是</a:t>
            </a:r>
            <a:r>
              <a:rPr lang="zh-CN" altLang="en-US" sz="1600" dirty="0"/>
              <a:t>它仅仅能在一个站点内使用。这有点像</a:t>
            </a:r>
            <a:r>
              <a:rPr lang="en-US" altLang="zh-CN" sz="1600" dirty="0"/>
              <a:t>IPv4</a:t>
            </a:r>
            <a:r>
              <a:rPr lang="zh-CN" altLang="en-US" sz="1600" dirty="0"/>
              <a:t>中的私有地址比较类似。</a:t>
            </a:r>
            <a:endParaRPr lang="en-US" altLang="zh-CN" sz="1600" dirty="0" smtClean="0">
              <a:latin typeface="华文细黑" pitchFamily="2" charset="-122"/>
            </a:endParaRPr>
          </a:p>
        </p:txBody>
      </p:sp>
    </p:spTree>
    <p:extLst>
      <p:ext uri="{BB962C8B-B14F-4D97-AF65-F5344CB8AC3E}">
        <p14:creationId xmlns:p14="http://schemas.microsoft.com/office/powerpoint/2010/main" val="3610826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 y="16500"/>
            <a:ext cx="3275857" cy="567810"/>
            <a:chOff x="2520086" y="247954"/>
            <a:chExt cx="1547857" cy="757081"/>
          </a:xfrm>
          <a:effectLst>
            <a:outerShdw blurRad="50800" dist="38100" dir="5400000" algn="t" rotWithShape="0">
              <a:prstClr val="black">
                <a:alpha val="30000"/>
              </a:prstClr>
            </a:outerShdw>
          </a:effectLst>
        </p:grpSpPr>
        <p:sp>
          <p:nvSpPr>
            <p:cNvPr id="7" name="燕尾形 6"/>
            <p:cNvSpPr/>
            <p:nvPr/>
          </p:nvSpPr>
          <p:spPr>
            <a:xfrm flipH="1">
              <a:off x="3605798"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8" name="矩形 7"/>
            <p:cNvSpPr/>
            <p:nvPr/>
          </p:nvSpPr>
          <p:spPr>
            <a:xfrm>
              <a:off x="2520086" y="288989"/>
              <a:ext cx="1329805" cy="675009"/>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bIns="144000" rtlCol="0" anchor="ctr">
              <a:spAutoFit/>
            </a:bodyPr>
            <a:lstStyle/>
            <a:p>
              <a:pPr algn="ctr"/>
              <a:r>
                <a:rPr lang="en-US" altLang="zh-CN" sz="1400" b="1" dirty="0" smtClean="0">
                  <a:latin typeface="+mj-ea"/>
                  <a:ea typeface="+mj-ea"/>
                </a:rPr>
                <a:t>IPv6</a:t>
              </a:r>
              <a:r>
                <a:rPr lang="zh-CN" altLang="en-US" sz="1400" b="1" dirty="0" smtClean="0">
                  <a:latin typeface="+mj-ea"/>
                  <a:ea typeface="+mj-ea"/>
                </a:rPr>
                <a:t>地址</a:t>
              </a:r>
              <a:endParaRPr lang="zh-CN" altLang="en-US" sz="1400" b="1" dirty="0">
                <a:latin typeface="+mj-ea"/>
                <a:ea typeface="+mj-ea"/>
              </a:endParaRPr>
            </a:p>
          </p:txBody>
        </p:sp>
      </p:grpSp>
      <p:sp>
        <p:nvSpPr>
          <p:cNvPr id="3" name="日期占位符 2"/>
          <p:cNvSpPr>
            <a:spLocks noGrp="1"/>
          </p:cNvSpPr>
          <p:nvPr>
            <p:ph type="dt" sz="half" idx="2"/>
          </p:nvPr>
        </p:nvSpPr>
        <p:spPr/>
        <p:txBody>
          <a:bodyPr/>
          <a:lstStyle/>
          <a:p>
            <a:fld id="{3CE31727-74EA-4656-B5AA-42822A54BE7A}" type="datetime1">
              <a:rPr lang="zh-CN" altLang="en-US" sz="800" smtClean="0"/>
              <a:t>2018/5/17</a:t>
            </a:fld>
            <a:endParaRPr lang="zh-CN" altLang="en-US" sz="800"/>
          </a:p>
        </p:txBody>
      </p:sp>
      <p:sp>
        <p:nvSpPr>
          <p:cNvPr id="5" name="页脚占位符 4"/>
          <p:cNvSpPr>
            <a:spLocks noGrp="1"/>
          </p:cNvSpPr>
          <p:nvPr>
            <p:ph type="ftr" sz="quarter" idx="3"/>
          </p:nvPr>
        </p:nvSpPr>
        <p:spPr/>
        <p:txBody>
          <a:bodyPr/>
          <a:lstStyle/>
          <a:p>
            <a:r>
              <a:rPr lang="zh-CN" altLang="en-US" sz="800" smtClean="0"/>
              <a:t>成都天软信息技术有限公司</a:t>
            </a:r>
            <a:endParaRPr lang="zh-CN" altLang="en-US" sz="800"/>
          </a:p>
        </p:txBody>
      </p:sp>
      <p:sp>
        <p:nvSpPr>
          <p:cNvPr id="9" name="灯片编号占位符 8"/>
          <p:cNvSpPr>
            <a:spLocks noGrp="1"/>
          </p:cNvSpPr>
          <p:nvPr>
            <p:ph type="sldNum" sz="quarter" idx="4"/>
          </p:nvPr>
        </p:nvSpPr>
        <p:spPr/>
        <p:txBody>
          <a:bodyPr/>
          <a:lstStyle/>
          <a:p>
            <a:fld id="{4A60B1E3-9BA7-4BB6-B4B8-4148C81833D5}" type="slidenum">
              <a:rPr lang="zh-CN" altLang="en-US" sz="800" smtClean="0"/>
              <a:pPr/>
              <a:t>17</a:t>
            </a:fld>
            <a:endParaRPr lang="zh-CN" altLang="en-US" sz="800"/>
          </a:p>
        </p:txBody>
      </p:sp>
      <p:sp>
        <p:nvSpPr>
          <p:cNvPr id="10" name="日期占位符 3"/>
          <p:cNvSpPr txBox="1">
            <a:spLocks/>
          </p:cNvSpPr>
          <p:nvPr/>
        </p:nvSpPr>
        <p:spPr>
          <a:xfrm>
            <a:off x="6361113" y="6489700"/>
            <a:ext cx="2097087" cy="455613"/>
          </a:xfrm>
          <a:prstGeom prst="rect">
            <a:avLst/>
          </a:prstGeom>
          <a:noFill/>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400" kern="1200">
                <a:solidFill>
                  <a:srgbClr val="3E3A39"/>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801688"/>
            <a:r>
              <a:rPr lang="de-DE" altLang="zh-CN" sz="1800" smtClean="0"/>
              <a:t>Page </a:t>
            </a:r>
            <a:fld id="{79E16E72-55E6-4977-A2B2-AD506614AB34}" type="slidenum">
              <a:rPr lang="de-DE" altLang="zh-CN" sz="1800" smtClean="0"/>
              <a:pPr defTabSz="801688"/>
              <a:t>17</a:t>
            </a:fld>
            <a:endParaRPr lang="en-GB" altLang="zh-CN" sz="1800" smtClean="0"/>
          </a:p>
        </p:txBody>
      </p:sp>
      <p:grpSp>
        <p:nvGrpSpPr>
          <p:cNvPr id="28" name="Group 20"/>
          <p:cNvGrpSpPr>
            <a:grpSpLocks/>
          </p:cNvGrpSpPr>
          <p:nvPr/>
        </p:nvGrpSpPr>
        <p:grpSpPr bwMode="auto">
          <a:xfrm>
            <a:off x="3228975" y="-29219"/>
            <a:ext cx="1457325" cy="698808"/>
            <a:chOff x="1205" y="1213"/>
            <a:chExt cx="405" cy="404"/>
          </a:xfrm>
        </p:grpSpPr>
        <p:sp>
          <p:nvSpPr>
            <p:cNvPr id="29" name="Oval 21"/>
            <p:cNvSpPr>
              <a:spLocks noChangeArrowheads="1"/>
            </p:cNvSpPr>
            <p:nvPr/>
          </p:nvSpPr>
          <p:spPr bwMode="gray">
            <a:xfrm>
              <a:off x="1205" y="1298"/>
              <a:ext cx="405" cy="250"/>
            </a:xfrm>
            <a:prstGeom prst="ellipse">
              <a:avLst/>
            </a:prstGeom>
            <a:solidFill>
              <a:schemeClr val="accent1"/>
            </a:solidFill>
            <a:ln w="38100" algn="ctr">
              <a:noFill/>
              <a:round/>
              <a:headEnd/>
              <a:tailEnd/>
            </a:ln>
          </p:spPr>
          <p:txBody>
            <a:bodyPr anchor="ctr">
              <a:spAutoFit/>
            </a:bodyPr>
            <a:lstStyle/>
            <a:p>
              <a:endParaRPr lang="zh-CN" altLang="en-US" sz="1400"/>
            </a:p>
          </p:txBody>
        </p:sp>
        <p:sp>
          <p:nvSpPr>
            <p:cNvPr id="30" name="Oval 22"/>
            <p:cNvSpPr>
              <a:spLocks noChangeArrowheads="1"/>
            </p:cNvSpPr>
            <p:nvPr/>
          </p:nvSpPr>
          <p:spPr bwMode="gray">
            <a:xfrm>
              <a:off x="1209" y="1213"/>
              <a:ext cx="392" cy="392"/>
            </a:xfrm>
            <a:prstGeom prst="ellipse">
              <a:avLst/>
            </a:prstGeom>
            <a:solidFill>
              <a:schemeClr val="accent1"/>
            </a:solidFill>
            <a:ln w="9525" algn="ctr">
              <a:noFill/>
              <a:round/>
              <a:headEnd/>
              <a:tailEnd/>
            </a:ln>
          </p:spPr>
          <p:txBody>
            <a:bodyPr vert="eaVert" wrap="none" anchor="ctr"/>
            <a:lstStyle/>
            <a:p>
              <a:endParaRPr lang="zh-CN" altLang="en-US" sz="1400"/>
            </a:p>
          </p:txBody>
        </p:sp>
        <p:sp>
          <p:nvSpPr>
            <p:cNvPr id="31" name="Oval 23"/>
            <p:cNvSpPr>
              <a:spLocks noChangeArrowheads="1"/>
            </p:cNvSpPr>
            <p:nvPr/>
          </p:nvSpPr>
          <p:spPr bwMode="gray">
            <a:xfrm>
              <a:off x="1214" y="1234"/>
              <a:ext cx="383" cy="383"/>
            </a:xfrm>
            <a:prstGeom prst="ellipse">
              <a:avLst/>
            </a:prstGeom>
            <a:solidFill>
              <a:schemeClr val="accent1">
                <a:alpha val="0"/>
              </a:schemeClr>
            </a:solidFill>
            <a:ln w="9525" algn="ctr">
              <a:noFill/>
              <a:round/>
              <a:headEnd/>
              <a:tailEnd/>
            </a:ln>
          </p:spPr>
          <p:txBody>
            <a:bodyPr vert="eaVert" wrap="none" anchor="ctr"/>
            <a:lstStyle/>
            <a:p>
              <a:endParaRPr lang="zh-CN" altLang="en-US" sz="1400"/>
            </a:p>
          </p:txBody>
        </p:sp>
        <p:sp>
          <p:nvSpPr>
            <p:cNvPr id="32" name="Oval 24"/>
            <p:cNvSpPr>
              <a:spLocks noChangeArrowheads="1"/>
            </p:cNvSpPr>
            <p:nvPr/>
          </p:nvSpPr>
          <p:spPr bwMode="gray">
            <a:xfrm>
              <a:off x="1240" y="1224"/>
              <a:ext cx="357" cy="330"/>
            </a:xfrm>
            <a:prstGeom prst="ellipse">
              <a:avLst/>
            </a:prstGeom>
            <a:solidFill>
              <a:schemeClr val="accent1">
                <a:alpha val="47842"/>
              </a:schemeClr>
            </a:solidFill>
            <a:ln w="9525" algn="ctr">
              <a:noFill/>
              <a:round/>
              <a:headEnd/>
              <a:tailEnd/>
            </a:ln>
          </p:spPr>
          <p:txBody>
            <a:bodyPr vert="eaVert" wrap="none" anchor="ctr"/>
            <a:lstStyle/>
            <a:p>
              <a:endParaRPr lang="zh-CN" altLang="en-US" sz="1400"/>
            </a:p>
          </p:txBody>
        </p:sp>
        <p:sp>
          <p:nvSpPr>
            <p:cNvPr id="33" name="Oval 25"/>
            <p:cNvSpPr>
              <a:spLocks noChangeArrowheads="1"/>
            </p:cNvSpPr>
            <p:nvPr/>
          </p:nvSpPr>
          <p:spPr bwMode="gray">
            <a:xfrm>
              <a:off x="1275" y="1240"/>
              <a:ext cx="290" cy="202"/>
            </a:xfrm>
            <a:prstGeom prst="ellipse">
              <a:avLst/>
            </a:prstGeom>
            <a:solidFill>
              <a:schemeClr val="accent1">
                <a:alpha val="38039"/>
              </a:schemeClr>
            </a:solidFill>
            <a:ln w="9525" algn="ctr">
              <a:noFill/>
              <a:round/>
              <a:headEnd/>
              <a:tailEnd/>
            </a:ln>
          </p:spPr>
          <p:txBody>
            <a:bodyPr vert="eaVert" wrap="none" anchor="ctr"/>
            <a:lstStyle/>
            <a:p>
              <a:endParaRPr lang="zh-CN" altLang="en-US" sz="1400"/>
            </a:p>
          </p:txBody>
        </p:sp>
      </p:grpSp>
      <p:sp>
        <p:nvSpPr>
          <p:cNvPr id="34" name="Text Box 26"/>
          <p:cNvSpPr txBox="1">
            <a:spLocks noChangeArrowheads="1"/>
          </p:cNvSpPr>
          <p:nvPr/>
        </p:nvSpPr>
        <p:spPr bwMode="gray">
          <a:xfrm>
            <a:off x="3548531" y="131128"/>
            <a:ext cx="800219" cy="276999"/>
          </a:xfrm>
          <a:prstGeom prst="rect">
            <a:avLst/>
          </a:prstGeom>
          <a:noFill/>
          <a:ln w="9525" algn="ctr">
            <a:noFill/>
            <a:miter lim="800000"/>
            <a:headEnd/>
            <a:tailEnd/>
          </a:ln>
        </p:spPr>
        <p:txBody>
          <a:bodyPr wrap="none">
            <a:spAutoFit/>
          </a:bodyPr>
          <a:lstStyle/>
          <a:p>
            <a:pPr algn="ctr">
              <a:lnSpc>
                <a:spcPct val="100000"/>
              </a:lnSpc>
              <a:buClrTx/>
              <a:buSzTx/>
              <a:buFontTx/>
              <a:buNone/>
            </a:pPr>
            <a:r>
              <a:rPr lang="zh-CN" altLang="en-US" sz="1200" dirty="0">
                <a:solidFill>
                  <a:srgbClr val="000000"/>
                </a:solidFill>
                <a:latin typeface="Arial" pitchFamily="34" charset="0"/>
              </a:rPr>
              <a:t>组播</a:t>
            </a:r>
            <a:r>
              <a:rPr lang="zh-CN" altLang="en-US" sz="1200" dirty="0" smtClean="0">
                <a:solidFill>
                  <a:srgbClr val="000000"/>
                </a:solidFill>
                <a:latin typeface="Arial" pitchFamily="34" charset="0"/>
              </a:rPr>
              <a:t>地址</a:t>
            </a:r>
            <a:endParaRPr lang="zh-CN" altLang="en-US" sz="1200" dirty="0">
              <a:latin typeface="Arial" pitchFamily="34" charset="0"/>
            </a:endParaRPr>
          </a:p>
        </p:txBody>
      </p:sp>
      <p:sp>
        <p:nvSpPr>
          <p:cNvPr id="17" name="日期占位符 3"/>
          <p:cNvSpPr txBox="1">
            <a:spLocks/>
          </p:cNvSpPr>
          <p:nvPr/>
        </p:nvSpPr>
        <p:spPr>
          <a:xfrm>
            <a:off x="6361113" y="6489700"/>
            <a:ext cx="2097087" cy="455613"/>
          </a:xfrm>
          <a:prstGeom prst="rect">
            <a:avLst/>
          </a:prstGeom>
          <a:noFill/>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400" kern="1200">
                <a:solidFill>
                  <a:srgbClr val="3E3A39"/>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801688"/>
            <a:r>
              <a:rPr lang="de-DE" altLang="zh-CN" sz="1800" smtClean="0"/>
              <a:t>Page </a:t>
            </a:r>
            <a:fld id="{E122FE61-2DA1-4172-93BF-D37B7132BB7F}" type="slidenum">
              <a:rPr lang="de-DE" altLang="zh-CN" sz="1800" smtClean="0"/>
              <a:pPr defTabSz="801688"/>
              <a:t>17</a:t>
            </a:fld>
            <a:endParaRPr lang="en-GB" altLang="zh-CN" sz="1800" smtClean="0"/>
          </a:p>
        </p:txBody>
      </p:sp>
      <p:sp>
        <p:nvSpPr>
          <p:cNvPr id="19" name="Rectangle 4"/>
          <p:cNvSpPr>
            <a:spLocks noGrp="1" noChangeArrowheads="1"/>
          </p:cNvSpPr>
          <p:nvPr>
            <p:ph type="body" sz="half" idx="4294967295"/>
          </p:nvPr>
        </p:nvSpPr>
        <p:spPr>
          <a:xfrm>
            <a:off x="99806" y="1246711"/>
            <a:ext cx="8497887" cy="2045119"/>
          </a:xfrm>
          <a:prstGeom prst="rect">
            <a:avLst/>
          </a:prstGeom>
          <a:noFill/>
          <a:ln>
            <a:solidFill>
              <a:schemeClr val="hlink"/>
            </a:solidFill>
          </a:ln>
        </p:spPr>
        <p:txBody>
          <a:bodyPr/>
          <a:lstStyle/>
          <a:p>
            <a:pPr marL="0" indent="0" eaLnBrk="1" hangingPunct="1">
              <a:lnSpc>
                <a:spcPct val="80000"/>
              </a:lnSpc>
              <a:buClr>
                <a:schemeClr val="hlink"/>
              </a:buClr>
              <a:buSzPct val="70000"/>
              <a:buFont typeface="Wingdings" pitchFamily="2" charset="2"/>
              <a:buChar char="p"/>
            </a:pPr>
            <a:r>
              <a:rPr lang="en-US" altLang="zh-CN" sz="1200" b="0" dirty="0" smtClean="0">
                <a:latin typeface="华文细黑" pitchFamily="2" charset="-122"/>
              </a:rPr>
              <a:t>Flags </a:t>
            </a:r>
            <a:endParaRPr lang="zh-CN" altLang="en-US" sz="1200" b="0" dirty="0" smtClean="0">
              <a:latin typeface="华文细黑" pitchFamily="2" charset="-122"/>
            </a:endParaRPr>
          </a:p>
          <a:p>
            <a:pPr marL="401638" lvl="1" indent="0" eaLnBrk="1" hangingPunct="1">
              <a:lnSpc>
                <a:spcPct val="80000"/>
              </a:lnSpc>
              <a:buClr>
                <a:srgbClr val="009999"/>
              </a:buClr>
              <a:buSzPct val="80000"/>
              <a:buFont typeface="Wingdings" pitchFamily="2" charset="2"/>
              <a:buChar char="ü"/>
            </a:pPr>
            <a:r>
              <a:rPr lang="zh-CN" altLang="en-US" sz="1200" dirty="0" smtClean="0">
                <a:latin typeface="华文细黑" pitchFamily="2" charset="-122"/>
              </a:rPr>
              <a:t>最高位：必须为</a:t>
            </a:r>
            <a:r>
              <a:rPr lang="en-US" altLang="zh-CN" sz="1200" dirty="0" smtClean="0">
                <a:latin typeface="华文细黑" pitchFamily="2" charset="-122"/>
              </a:rPr>
              <a:t>0</a:t>
            </a:r>
          </a:p>
          <a:p>
            <a:pPr marL="0" indent="0" eaLnBrk="1" hangingPunct="1">
              <a:lnSpc>
                <a:spcPct val="80000"/>
              </a:lnSpc>
              <a:buClr>
                <a:schemeClr val="hlink"/>
              </a:buClr>
              <a:buSzPct val="70000"/>
              <a:buFont typeface="Wingdings" pitchFamily="2" charset="2"/>
              <a:buChar char="p"/>
            </a:pPr>
            <a:r>
              <a:rPr lang="en-US" altLang="zh-CN" sz="1200" b="0" dirty="0" smtClean="0">
                <a:latin typeface="华文细黑" pitchFamily="2" charset="-122"/>
              </a:rPr>
              <a:t>Scope</a:t>
            </a:r>
            <a:endParaRPr lang="zh-CN" altLang="en-US" sz="1200" b="0" dirty="0" smtClean="0">
              <a:latin typeface="华文细黑" pitchFamily="2" charset="-122"/>
            </a:endParaRPr>
          </a:p>
          <a:p>
            <a:pPr marL="401638" lvl="1" indent="0" eaLnBrk="1" hangingPunct="1">
              <a:lnSpc>
                <a:spcPct val="80000"/>
              </a:lnSpc>
              <a:buClr>
                <a:srgbClr val="009999"/>
              </a:buClr>
              <a:buSzPct val="80000"/>
              <a:buFont typeface="Wingdings" pitchFamily="2" charset="2"/>
              <a:buChar char="ü"/>
            </a:pPr>
            <a:r>
              <a:rPr lang="en-US" altLang="zh-CN" sz="1200" dirty="0" smtClean="0">
                <a:latin typeface="华文细黑" pitchFamily="2" charset="-122"/>
              </a:rPr>
              <a:t>0001</a:t>
            </a:r>
            <a:r>
              <a:rPr lang="zh-CN" altLang="en-US" sz="1200" dirty="0" smtClean="0">
                <a:latin typeface="华文细黑" pitchFamily="2" charset="-122"/>
              </a:rPr>
              <a:t>：本地接口范围，单个接口范围有效，仅用于</a:t>
            </a:r>
            <a:r>
              <a:rPr lang="en-US" altLang="zh-CN" sz="1200" dirty="0" smtClean="0">
                <a:latin typeface="华文细黑" pitchFamily="2" charset="-122"/>
              </a:rPr>
              <a:t>Loopback</a:t>
            </a:r>
          </a:p>
          <a:p>
            <a:pPr marL="401638" lvl="1" indent="0" eaLnBrk="1" hangingPunct="1">
              <a:lnSpc>
                <a:spcPct val="80000"/>
              </a:lnSpc>
              <a:buClr>
                <a:srgbClr val="009999"/>
              </a:buClr>
              <a:buSzPct val="80000"/>
              <a:buFont typeface="Wingdings" pitchFamily="2" charset="2"/>
              <a:buChar char="ü"/>
            </a:pPr>
            <a:r>
              <a:rPr lang="en-US" altLang="zh-CN" sz="1200" dirty="0" smtClean="0">
                <a:latin typeface="华文细黑" pitchFamily="2" charset="-122"/>
              </a:rPr>
              <a:t>0010</a:t>
            </a:r>
            <a:r>
              <a:rPr lang="zh-CN" altLang="en-US" sz="1200" dirty="0" smtClean="0">
                <a:latin typeface="华文细黑" pitchFamily="2" charset="-122"/>
              </a:rPr>
              <a:t>：本地链路范围</a:t>
            </a:r>
          </a:p>
          <a:p>
            <a:pPr marL="401638" lvl="1" indent="0" eaLnBrk="1" hangingPunct="1">
              <a:lnSpc>
                <a:spcPct val="80000"/>
              </a:lnSpc>
              <a:buClr>
                <a:srgbClr val="009999"/>
              </a:buClr>
              <a:buSzPct val="80000"/>
              <a:buFont typeface="Wingdings" pitchFamily="2" charset="2"/>
              <a:buChar char="ü"/>
            </a:pPr>
            <a:r>
              <a:rPr lang="en-US" altLang="zh-CN" sz="1200" dirty="0" smtClean="0">
                <a:latin typeface="华文细黑" pitchFamily="2" charset="-122"/>
              </a:rPr>
              <a:t>0100</a:t>
            </a:r>
            <a:r>
              <a:rPr lang="zh-CN" altLang="en-US" sz="1200" dirty="0" smtClean="0">
                <a:latin typeface="华文细黑" pitchFamily="2" charset="-122"/>
              </a:rPr>
              <a:t>：本地管理范围，管理员配置的</a:t>
            </a:r>
          </a:p>
          <a:p>
            <a:pPr marL="401638" lvl="1" indent="0" eaLnBrk="1" hangingPunct="1">
              <a:lnSpc>
                <a:spcPct val="80000"/>
              </a:lnSpc>
              <a:buClr>
                <a:srgbClr val="009999"/>
              </a:buClr>
              <a:buSzPct val="80000"/>
              <a:buFont typeface="Wingdings" pitchFamily="2" charset="2"/>
              <a:buChar char="ü"/>
            </a:pPr>
            <a:r>
              <a:rPr lang="en-US" altLang="zh-CN" sz="1200" dirty="0" smtClean="0">
                <a:latin typeface="华文细黑" pitchFamily="2" charset="-122"/>
              </a:rPr>
              <a:t>0101</a:t>
            </a:r>
            <a:r>
              <a:rPr lang="zh-CN" altLang="en-US" sz="1200" dirty="0" smtClean="0">
                <a:latin typeface="华文细黑" pitchFamily="2" charset="-122"/>
              </a:rPr>
              <a:t>：本地站点范围</a:t>
            </a:r>
          </a:p>
          <a:p>
            <a:pPr marL="401638" lvl="1" indent="0" eaLnBrk="1" hangingPunct="1">
              <a:lnSpc>
                <a:spcPct val="80000"/>
              </a:lnSpc>
              <a:buClr>
                <a:srgbClr val="009999"/>
              </a:buClr>
              <a:buSzPct val="80000"/>
              <a:buFont typeface="Wingdings" pitchFamily="2" charset="2"/>
              <a:buChar char="ü"/>
            </a:pPr>
            <a:r>
              <a:rPr lang="en-US" altLang="zh-CN" sz="1200" dirty="0" smtClean="0">
                <a:latin typeface="华文细黑" pitchFamily="2" charset="-122"/>
              </a:rPr>
              <a:t>1000</a:t>
            </a:r>
            <a:r>
              <a:rPr lang="zh-CN" altLang="en-US" sz="1200" dirty="0" smtClean="0">
                <a:latin typeface="华文细黑" pitchFamily="2" charset="-122"/>
              </a:rPr>
              <a:t>：本地组织范围，属于同一个组织的多个站点范围</a:t>
            </a:r>
          </a:p>
          <a:p>
            <a:pPr marL="401638" lvl="1" indent="0" eaLnBrk="1" hangingPunct="1">
              <a:lnSpc>
                <a:spcPct val="80000"/>
              </a:lnSpc>
              <a:buClr>
                <a:srgbClr val="009999"/>
              </a:buClr>
              <a:buSzPct val="80000"/>
              <a:buFont typeface="Wingdings" pitchFamily="2" charset="2"/>
              <a:buChar char="ü"/>
            </a:pPr>
            <a:r>
              <a:rPr lang="en-US" altLang="zh-CN" sz="1200" dirty="0" smtClean="0">
                <a:latin typeface="华文细黑" pitchFamily="2" charset="-122"/>
              </a:rPr>
              <a:t>1110</a:t>
            </a:r>
            <a:r>
              <a:rPr lang="zh-CN" altLang="en-US" sz="1200" dirty="0" smtClean="0">
                <a:latin typeface="华文细黑" pitchFamily="2" charset="-122"/>
              </a:rPr>
              <a:t>：全局范围</a:t>
            </a:r>
          </a:p>
          <a:p>
            <a:pPr marL="0" indent="0" eaLnBrk="1" hangingPunct="1">
              <a:lnSpc>
                <a:spcPct val="80000"/>
              </a:lnSpc>
              <a:buClr>
                <a:schemeClr val="hlink"/>
              </a:buClr>
              <a:buSzPct val="70000"/>
              <a:buFont typeface="Wingdings" pitchFamily="2" charset="2"/>
              <a:buChar char="p"/>
            </a:pPr>
            <a:r>
              <a:rPr lang="en-US" altLang="zh-CN" sz="1200" b="0" dirty="0" smtClean="0">
                <a:latin typeface="华文细黑" pitchFamily="2" charset="-122"/>
              </a:rPr>
              <a:t>Group ID</a:t>
            </a:r>
          </a:p>
          <a:p>
            <a:pPr marL="401638" lvl="1" indent="0" eaLnBrk="1" hangingPunct="1">
              <a:lnSpc>
                <a:spcPct val="80000"/>
              </a:lnSpc>
              <a:buClr>
                <a:srgbClr val="009999"/>
              </a:buClr>
              <a:buSzPct val="80000"/>
              <a:buFont typeface="Wingdings" pitchFamily="2" charset="2"/>
              <a:buChar char="ü"/>
            </a:pPr>
            <a:r>
              <a:rPr lang="zh-CN" altLang="en-US" sz="1200" dirty="0" smtClean="0">
                <a:latin typeface="华文细黑" pitchFamily="2" charset="-122"/>
              </a:rPr>
              <a:t>组播组</a:t>
            </a:r>
            <a:r>
              <a:rPr lang="en-US" altLang="zh-CN" sz="1200" dirty="0" smtClean="0">
                <a:latin typeface="华文细黑" pitchFamily="2" charset="-122"/>
              </a:rPr>
              <a:t>ID</a:t>
            </a:r>
          </a:p>
        </p:txBody>
      </p:sp>
      <p:sp>
        <p:nvSpPr>
          <p:cNvPr id="20" name="AutoShape 6"/>
          <p:cNvSpPr>
            <a:spLocks noChangeArrowheads="1"/>
          </p:cNvSpPr>
          <p:nvPr/>
        </p:nvSpPr>
        <p:spPr bwMode="auto">
          <a:xfrm>
            <a:off x="99806" y="3351531"/>
            <a:ext cx="8497887" cy="1441450"/>
          </a:xfrm>
          <a:prstGeom prst="roundRect">
            <a:avLst>
              <a:gd name="adj" fmla="val 4208"/>
            </a:avLst>
          </a:prstGeom>
          <a:solidFill>
            <a:srgbClr val="CCFFFF">
              <a:alpha val="27843"/>
            </a:srgbClr>
          </a:solidFill>
          <a:ln w="19050" algn="ctr">
            <a:solidFill>
              <a:srgbClr val="CCCCFF"/>
            </a:solidFill>
            <a:prstDash val="sysDot"/>
            <a:round/>
            <a:headEnd/>
            <a:tailEnd/>
          </a:ln>
        </p:spPr>
        <p:txBody>
          <a:bodyPr wrap="none" lIns="226800" tIns="41701" rIns="226800" bIns="41701"/>
          <a:lstStyle/>
          <a:p>
            <a:pPr defTabSz="801688">
              <a:lnSpc>
                <a:spcPct val="80000"/>
              </a:lnSpc>
              <a:buClr>
                <a:schemeClr val="hlink"/>
              </a:buClr>
              <a:buSzPct val="70000"/>
              <a:buFont typeface="Wingdings" pitchFamily="2" charset="2"/>
              <a:buChar char="p"/>
            </a:pPr>
            <a:r>
              <a:rPr lang="zh-CN" altLang="en-US" sz="1200" b="1" dirty="0">
                <a:latin typeface="华文细黑" pitchFamily="2" charset="-122"/>
              </a:rPr>
              <a:t>已定义的组播组：</a:t>
            </a:r>
            <a:r>
              <a:rPr lang="en-US" altLang="zh-CN" sz="1200" b="1" dirty="0">
                <a:latin typeface="华文细黑" pitchFamily="2" charset="-122"/>
              </a:rPr>
              <a:t> </a:t>
            </a:r>
          </a:p>
          <a:p>
            <a:pPr defTabSz="801688">
              <a:lnSpc>
                <a:spcPct val="80000"/>
              </a:lnSpc>
              <a:buClr>
                <a:schemeClr val="hlink"/>
              </a:buClr>
              <a:buSzPct val="70000"/>
              <a:buFont typeface="Wingdings" pitchFamily="2" charset="2"/>
              <a:buChar char="p"/>
            </a:pPr>
            <a:r>
              <a:rPr lang="zh-CN" altLang="en-US" sz="1200" b="1" dirty="0">
                <a:solidFill>
                  <a:srgbClr val="FF0000"/>
                </a:solidFill>
                <a:latin typeface="华文细黑" pitchFamily="2" charset="-122"/>
                <a:hlinkClick r:id="rId2"/>
              </a:rPr>
              <a:t>详细参考：</a:t>
            </a:r>
            <a:r>
              <a:rPr lang="en-US" altLang="zh-CN" sz="1200" b="1" dirty="0">
                <a:solidFill>
                  <a:srgbClr val="FF0000"/>
                </a:solidFill>
                <a:latin typeface="华文细黑" pitchFamily="2" charset="-122"/>
                <a:hlinkClick r:id="rId2"/>
              </a:rPr>
              <a:t>http://www.iana.org/assignments/ipv6-multicast-addresses</a:t>
            </a:r>
            <a:endParaRPr lang="en-US" altLang="zh-CN" sz="1200" b="1" dirty="0">
              <a:solidFill>
                <a:srgbClr val="FF0000"/>
              </a:solidFill>
              <a:latin typeface="华文细黑" pitchFamily="2" charset="-122"/>
            </a:endParaRPr>
          </a:p>
          <a:p>
            <a:pPr defTabSz="801688">
              <a:lnSpc>
                <a:spcPct val="80000"/>
              </a:lnSpc>
              <a:buClr>
                <a:schemeClr val="hlink"/>
              </a:buClr>
              <a:buSzPct val="70000"/>
              <a:buFont typeface="Wingdings" pitchFamily="2" charset="2"/>
              <a:buNone/>
            </a:pPr>
            <a:r>
              <a:rPr lang="en-US" altLang="zh-CN" sz="1200" b="1" dirty="0">
                <a:latin typeface="华文细黑" pitchFamily="2" charset="-122"/>
              </a:rPr>
              <a:t>        </a:t>
            </a:r>
            <a:r>
              <a:rPr lang="zh-CN" altLang="en-US" sz="1200" b="1" dirty="0">
                <a:latin typeface="华文细黑" pitchFamily="2" charset="-122"/>
              </a:rPr>
              <a:t>举例：</a:t>
            </a:r>
          </a:p>
          <a:p>
            <a:pPr marL="401638" lvl="1" defTabSz="801688">
              <a:lnSpc>
                <a:spcPct val="80000"/>
              </a:lnSpc>
              <a:buClr>
                <a:srgbClr val="009999"/>
              </a:buClr>
              <a:buSzPct val="80000"/>
              <a:buFont typeface="Wingdings" pitchFamily="2" charset="2"/>
              <a:buChar char="ü"/>
            </a:pPr>
            <a:r>
              <a:rPr lang="en-US" altLang="zh-CN" sz="1200" dirty="0">
                <a:latin typeface="华文细黑" pitchFamily="2" charset="-122"/>
              </a:rPr>
              <a:t>FF00::</a:t>
            </a:r>
            <a:r>
              <a:rPr lang="zh-CN" altLang="en-US" sz="1200" dirty="0">
                <a:latin typeface="华文细黑" pitchFamily="2" charset="-122"/>
              </a:rPr>
              <a:t>至</a:t>
            </a:r>
            <a:r>
              <a:rPr lang="en-US" altLang="zh-CN" sz="1200" dirty="0">
                <a:latin typeface="华文细黑" pitchFamily="2" charset="-122"/>
              </a:rPr>
              <a:t>FF0F::</a:t>
            </a:r>
            <a:r>
              <a:rPr lang="zh-CN" altLang="en-US" sz="1200" dirty="0">
                <a:latin typeface="华文细黑" pitchFamily="2" charset="-122"/>
              </a:rPr>
              <a:t>为保留组播地址，不允许被分配</a:t>
            </a:r>
          </a:p>
          <a:p>
            <a:pPr marL="401638" lvl="1" defTabSz="801688">
              <a:lnSpc>
                <a:spcPct val="80000"/>
              </a:lnSpc>
              <a:buClr>
                <a:srgbClr val="009999"/>
              </a:buClr>
              <a:buSzPct val="80000"/>
              <a:buFont typeface="Wingdings" pitchFamily="2" charset="2"/>
              <a:buChar char="ü"/>
            </a:pPr>
            <a:r>
              <a:rPr lang="zh-CN" altLang="en-US" sz="1200" dirty="0">
                <a:latin typeface="华文细黑" pitchFamily="2" charset="-122"/>
              </a:rPr>
              <a:t>所有节点地址：</a:t>
            </a:r>
            <a:r>
              <a:rPr lang="en-US" altLang="zh-CN" sz="1200" dirty="0">
                <a:latin typeface="华文细黑" pitchFamily="2" charset="-122"/>
              </a:rPr>
              <a:t>FF01::1</a:t>
            </a:r>
            <a:r>
              <a:rPr lang="zh-CN" altLang="en-US" sz="1200" dirty="0">
                <a:latin typeface="华文细黑" pitchFamily="2" charset="-122"/>
              </a:rPr>
              <a:t>、</a:t>
            </a:r>
            <a:r>
              <a:rPr lang="en-US" altLang="zh-CN" sz="1200" dirty="0">
                <a:latin typeface="华文细黑" pitchFamily="2" charset="-122"/>
              </a:rPr>
              <a:t>FF02::1</a:t>
            </a:r>
          </a:p>
          <a:p>
            <a:pPr marL="401638" lvl="1" defTabSz="801688">
              <a:lnSpc>
                <a:spcPct val="80000"/>
              </a:lnSpc>
              <a:buClr>
                <a:srgbClr val="009999"/>
              </a:buClr>
              <a:buSzPct val="80000"/>
              <a:buFont typeface="Wingdings" pitchFamily="2" charset="2"/>
              <a:buChar char="ü"/>
            </a:pPr>
            <a:r>
              <a:rPr lang="zh-CN" altLang="en-US" sz="1200" dirty="0">
                <a:latin typeface="华文细黑" pitchFamily="2" charset="-122"/>
              </a:rPr>
              <a:t>所有路由器地址：</a:t>
            </a:r>
            <a:r>
              <a:rPr lang="en-US" altLang="zh-CN" sz="1200" dirty="0">
                <a:latin typeface="华文细黑" pitchFamily="2" charset="-122"/>
              </a:rPr>
              <a:t>FF01::2</a:t>
            </a:r>
            <a:r>
              <a:rPr lang="zh-CN" altLang="en-US" sz="1200" dirty="0">
                <a:latin typeface="华文细黑" pitchFamily="2" charset="-122"/>
              </a:rPr>
              <a:t>、</a:t>
            </a:r>
            <a:r>
              <a:rPr lang="en-US" altLang="zh-CN" sz="1200" dirty="0">
                <a:latin typeface="华文细黑" pitchFamily="2" charset="-122"/>
              </a:rPr>
              <a:t>FF02::2</a:t>
            </a:r>
            <a:r>
              <a:rPr lang="zh-CN" altLang="en-US" sz="1200" dirty="0">
                <a:latin typeface="华文细黑" pitchFamily="2" charset="-122"/>
              </a:rPr>
              <a:t>、</a:t>
            </a:r>
            <a:r>
              <a:rPr lang="en-US" altLang="zh-CN" sz="1200" dirty="0">
                <a:latin typeface="华文细黑" pitchFamily="2" charset="-122"/>
              </a:rPr>
              <a:t>FF05::2</a:t>
            </a:r>
          </a:p>
          <a:p>
            <a:pPr marL="401638" lvl="1" defTabSz="801688">
              <a:lnSpc>
                <a:spcPct val="80000"/>
              </a:lnSpc>
              <a:buClr>
                <a:srgbClr val="009999"/>
              </a:buClr>
              <a:buSzPct val="80000"/>
              <a:buFont typeface="Wingdings" pitchFamily="2" charset="2"/>
              <a:buChar char="ü"/>
            </a:pPr>
            <a:r>
              <a:rPr lang="zh-CN" altLang="en-US" sz="1200" dirty="0">
                <a:latin typeface="华文细黑" pitchFamily="2" charset="-122"/>
              </a:rPr>
              <a:t>被请求节点地址：</a:t>
            </a:r>
            <a:r>
              <a:rPr lang="en-US" altLang="zh-CN" sz="1200" dirty="0">
                <a:latin typeface="华文细黑" pitchFamily="2" charset="-122"/>
              </a:rPr>
              <a:t>FF02::</a:t>
            </a:r>
            <a:r>
              <a:rPr lang="en-US" altLang="zh-CN" sz="1200" dirty="0">
                <a:solidFill>
                  <a:srgbClr val="FF0000"/>
                </a:solidFill>
                <a:latin typeface="华文细黑" pitchFamily="2" charset="-122"/>
              </a:rPr>
              <a:t>1:FFXX:XXXX</a:t>
            </a:r>
            <a:r>
              <a:rPr lang="zh-CN" altLang="en-US" sz="1200" dirty="0">
                <a:solidFill>
                  <a:srgbClr val="FF0000"/>
                </a:solidFill>
                <a:latin typeface="华文细黑" pitchFamily="2" charset="-122"/>
              </a:rPr>
              <a:t>，其中</a:t>
            </a:r>
            <a:r>
              <a:rPr lang="en-US" altLang="zh-CN" sz="1200" dirty="0">
                <a:solidFill>
                  <a:srgbClr val="FF0000"/>
                </a:solidFill>
                <a:latin typeface="华文细黑" pitchFamily="2" charset="-122"/>
              </a:rPr>
              <a:t>X</a:t>
            </a:r>
            <a:r>
              <a:rPr lang="zh-CN" altLang="en-US" sz="1200" dirty="0">
                <a:solidFill>
                  <a:srgbClr val="FF0000"/>
                </a:solidFill>
                <a:latin typeface="华文细黑" pitchFamily="2" charset="-122"/>
              </a:rPr>
              <a:t>代表被请求节点单播地址的低</a:t>
            </a:r>
            <a:r>
              <a:rPr lang="en-US" altLang="zh-CN" sz="1200" dirty="0">
                <a:solidFill>
                  <a:srgbClr val="FF0000"/>
                </a:solidFill>
                <a:latin typeface="华文细黑" pitchFamily="2" charset="-122"/>
              </a:rPr>
              <a:t>24bit</a:t>
            </a:r>
          </a:p>
          <a:p>
            <a:pPr defTabSz="801688">
              <a:lnSpc>
                <a:spcPct val="150000"/>
              </a:lnSpc>
              <a:buClrTx/>
              <a:buSzTx/>
              <a:buFontTx/>
              <a:buNone/>
            </a:pPr>
            <a:endParaRPr lang="zh-CN" altLang="en-US" sz="1200" b="1" dirty="0">
              <a:solidFill>
                <a:srgbClr val="990000"/>
              </a:solidFill>
              <a:ea typeface="宋体" pitchFamily="2" charset="-122"/>
            </a:endParaRPr>
          </a:p>
        </p:txBody>
      </p:sp>
      <p:pic>
        <p:nvPicPr>
          <p:cNvPr id="21" name="Picture 9"/>
          <p:cNvPicPr>
            <a:picLocks noChangeAspect="1" noChangeArrowheads="1"/>
          </p:cNvPicPr>
          <p:nvPr/>
        </p:nvPicPr>
        <p:blipFill>
          <a:blip r:embed="rId3" cstate="print"/>
          <a:srcRect/>
          <a:stretch>
            <a:fillRect/>
          </a:stretch>
        </p:blipFill>
        <p:spPr bwMode="auto">
          <a:xfrm>
            <a:off x="60325" y="619331"/>
            <a:ext cx="4464050" cy="612775"/>
          </a:xfrm>
          <a:prstGeom prst="rect">
            <a:avLst/>
          </a:prstGeom>
          <a:noFill/>
          <a:ln w="31750" algn="ctr">
            <a:noFill/>
            <a:miter lim="800000"/>
            <a:headEnd/>
            <a:tailEnd/>
          </a:ln>
        </p:spPr>
      </p:pic>
      <p:pic>
        <p:nvPicPr>
          <p:cNvPr id="24" name="Picture 12"/>
          <p:cNvPicPr>
            <a:picLocks noChangeAspect="1" noChangeArrowheads="1"/>
          </p:cNvPicPr>
          <p:nvPr/>
        </p:nvPicPr>
        <p:blipFill>
          <a:blip r:embed="rId4" cstate="print"/>
          <a:srcRect/>
          <a:stretch>
            <a:fillRect/>
          </a:stretch>
        </p:blipFill>
        <p:spPr bwMode="auto">
          <a:xfrm>
            <a:off x="4524375" y="618061"/>
            <a:ext cx="4032250" cy="628650"/>
          </a:xfrm>
          <a:prstGeom prst="rect">
            <a:avLst/>
          </a:prstGeom>
          <a:noFill/>
          <a:ln w="31750" algn="ctr">
            <a:noFill/>
            <a:miter lim="800000"/>
            <a:headEnd/>
            <a:tailEnd/>
          </a:ln>
        </p:spPr>
      </p:pic>
    </p:spTree>
    <p:extLst>
      <p:ext uri="{BB962C8B-B14F-4D97-AF65-F5344CB8AC3E}">
        <p14:creationId xmlns:p14="http://schemas.microsoft.com/office/powerpoint/2010/main" val="532092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 y="16500"/>
            <a:ext cx="3275857" cy="567810"/>
            <a:chOff x="2520086" y="247954"/>
            <a:chExt cx="1547857" cy="757081"/>
          </a:xfrm>
          <a:effectLst>
            <a:outerShdw blurRad="50800" dist="38100" dir="5400000" algn="t" rotWithShape="0">
              <a:prstClr val="black">
                <a:alpha val="30000"/>
              </a:prstClr>
            </a:outerShdw>
          </a:effectLst>
        </p:grpSpPr>
        <p:sp>
          <p:nvSpPr>
            <p:cNvPr id="7" name="燕尾形 6"/>
            <p:cNvSpPr/>
            <p:nvPr/>
          </p:nvSpPr>
          <p:spPr>
            <a:xfrm flipH="1">
              <a:off x="3605798"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8" name="矩形 7"/>
            <p:cNvSpPr/>
            <p:nvPr/>
          </p:nvSpPr>
          <p:spPr>
            <a:xfrm>
              <a:off x="2520086" y="288989"/>
              <a:ext cx="1329805" cy="675009"/>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bIns="144000" rtlCol="0" anchor="ctr">
              <a:spAutoFit/>
            </a:bodyPr>
            <a:lstStyle/>
            <a:p>
              <a:pPr algn="ctr"/>
              <a:r>
                <a:rPr lang="en-US" altLang="zh-CN" sz="1400" b="1" dirty="0" smtClean="0">
                  <a:latin typeface="+mj-ea"/>
                  <a:ea typeface="+mj-ea"/>
                </a:rPr>
                <a:t>IPv6</a:t>
              </a:r>
              <a:r>
                <a:rPr lang="zh-CN" altLang="en-US" sz="1400" b="1" dirty="0" smtClean="0">
                  <a:latin typeface="+mj-ea"/>
                  <a:ea typeface="+mj-ea"/>
                </a:rPr>
                <a:t>地址</a:t>
              </a:r>
              <a:endParaRPr lang="zh-CN" altLang="en-US" sz="1400" b="1" dirty="0">
                <a:latin typeface="+mj-ea"/>
                <a:ea typeface="+mj-ea"/>
              </a:endParaRPr>
            </a:p>
          </p:txBody>
        </p:sp>
      </p:grpSp>
      <p:sp>
        <p:nvSpPr>
          <p:cNvPr id="3" name="日期占位符 2"/>
          <p:cNvSpPr>
            <a:spLocks noGrp="1"/>
          </p:cNvSpPr>
          <p:nvPr>
            <p:ph type="dt" sz="half" idx="2"/>
          </p:nvPr>
        </p:nvSpPr>
        <p:spPr/>
        <p:txBody>
          <a:bodyPr/>
          <a:lstStyle/>
          <a:p>
            <a:fld id="{3CE31727-74EA-4656-B5AA-42822A54BE7A}" type="datetime1">
              <a:rPr lang="zh-CN" altLang="en-US" sz="800" smtClean="0"/>
              <a:t>2018/5/17</a:t>
            </a:fld>
            <a:endParaRPr lang="zh-CN" altLang="en-US" sz="800"/>
          </a:p>
        </p:txBody>
      </p:sp>
      <p:sp>
        <p:nvSpPr>
          <p:cNvPr id="5" name="页脚占位符 4"/>
          <p:cNvSpPr>
            <a:spLocks noGrp="1"/>
          </p:cNvSpPr>
          <p:nvPr>
            <p:ph type="ftr" sz="quarter" idx="3"/>
          </p:nvPr>
        </p:nvSpPr>
        <p:spPr/>
        <p:txBody>
          <a:bodyPr/>
          <a:lstStyle/>
          <a:p>
            <a:r>
              <a:rPr lang="zh-CN" altLang="en-US" sz="800" smtClean="0"/>
              <a:t>成都天软信息技术有限公司</a:t>
            </a:r>
            <a:endParaRPr lang="zh-CN" altLang="en-US" sz="800"/>
          </a:p>
        </p:txBody>
      </p:sp>
      <p:sp>
        <p:nvSpPr>
          <p:cNvPr id="9" name="灯片编号占位符 8"/>
          <p:cNvSpPr>
            <a:spLocks noGrp="1"/>
          </p:cNvSpPr>
          <p:nvPr>
            <p:ph type="sldNum" sz="quarter" idx="4"/>
          </p:nvPr>
        </p:nvSpPr>
        <p:spPr/>
        <p:txBody>
          <a:bodyPr/>
          <a:lstStyle/>
          <a:p>
            <a:fld id="{4A60B1E3-9BA7-4BB6-B4B8-4148C81833D5}" type="slidenum">
              <a:rPr lang="zh-CN" altLang="en-US" sz="800" smtClean="0"/>
              <a:pPr/>
              <a:t>18</a:t>
            </a:fld>
            <a:endParaRPr lang="zh-CN" altLang="en-US" sz="800" dirty="0"/>
          </a:p>
        </p:txBody>
      </p:sp>
      <p:sp>
        <p:nvSpPr>
          <p:cNvPr id="10" name="日期占位符 3"/>
          <p:cNvSpPr txBox="1">
            <a:spLocks/>
          </p:cNvSpPr>
          <p:nvPr/>
        </p:nvSpPr>
        <p:spPr>
          <a:xfrm>
            <a:off x="6361113" y="6489700"/>
            <a:ext cx="2097087" cy="455613"/>
          </a:xfrm>
          <a:prstGeom prst="rect">
            <a:avLst/>
          </a:prstGeom>
          <a:noFill/>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400" kern="1200">
                <a:solidFill>
                  <a:srgbClr val="3E3A39"/>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801688"/>
            <a:r>
              <a:rPr lang="de-DE" altLang="zh-CN" sz="1800" smtClean="0"/>
              <a:t>Page </a:t>
            </a:r>
            <a:fld id="{79E16E72-55E6-4977-A2B2-AD506614AB34}" type="slidenum">
              <a:rPr lang="de-DE" altLang="zh-CN" sz="1800" smtClean="0"/>
              <a:pPr defTabSz="801688"/>
              <a:t>18</a:t>
            </a:fld>
            <a:endParaRPr lang="en-GB" altLang="zh-CN" sz="1800" smtClean="0"/>
          </a:p>
        </p:txBody>
      </p:sp>
      <p:grpSp>
        <p:nvGrpSpPr>
          <p:cNvPr id="28" name="Group 20"/>
          <p:cNvGrpSpPr>
            <a:grpSpLocks/>
          </p:cNvGrpSpPr>
          <p:nvPr/>
        </p:nvGrpSpPr>
        <p:grpSpPr bwMode="auto">
          <a:xfrm>
            <a:off x="3228975" y="-29219"/>
            <a:ext cx="1457325" cy="698808"/>
            <a:chOff x="1205" y="1213"/>
            <a:chExt cx="405" cy="404"/>
          </a:xfrm>
        </p:grpSpPr>
        <p:sp>
          <p:nvSpPr>
            <p:cNvPr id="29" name="Oval 21"/>
            <p:cNvSpPr>
              <a:spLocks noChangeArrowheads="1"/>
            </p:cNvSpPr>
            <p:nvPr/>
          </p:nvSpPr>
          <p:spPr bwMode="gray">
            <a:xfrm>
              <a:off x="1205" y="1298"/>
              <a:ext cx="405" cy="250"/>
            </a:xfrm>
            <a:prstGeom prst="ellipse">
              <a:avLst/>
            </a:prstGeom>
            <a:solidFill>
              <a:schemeClr val="accent1"/>
            </a:solidFill>
            <a:ln w="38100" algn="ctr">
              <a:noFill/>
              <a:round/>
              <a:headEnd/>
              <a:tailEnd/>
            </a:ln>
          </p:spPr>
          <p:txBody>
            <a:bodyPr anchor="ctr">
              <a:spAutoFit/>
            </a:bodyPr>
            <a:lstStyle/>
            <a:p>
              <a:endParaRPr lang="zh-CN" altLang="en-US" sz="1400"/>
            </a:p>
          </p:txBody>
        </p:sp>
        <p:sp>
          <p:nvSpPr>
            <p:cNvPr id="30" name="Oval 22"/>
            <p:cNvSpPr>
              <a:spLocks noChangeArrowheads="1"/>
            </p:cNvSpPr>
            <p:nvPr/>
          </p:nvSpPr>
          <p:spPr bwMode="gray">
            <a:xfrm>
              <a:off x="1209" y="1213"/>
              <a:ext cx="392" cy="392"/>
            </a:xfrm>
            <a:prstGeom prst="ellipse">
              <a:avLst/>
            </a:prstGeom>
            <a:solidFill>
              <a:schemeClr val="accent1"/>
            </a:solidFill>
            <a:ln w="9525" algn="ctr">
              <a:noFill/>
              <a:round/>
              <a:headEnd/>
              <a:tailEnd/>
            </a:ln>
          </p:spPr>
          <p:txBody>
            <a:bodyPr vert="eaVert" wrap="none" anchor="ctr"/>
            <a:lstStyle/>
            <a:p>
              <a:endParaRPr lang="zh-CN" altLang="en-US" sz="1400"/>
            </a:p>
          </p:txBody>
        </p:sp>
        <p:sp>
          <p:nvSpPr>
            <p:cNvPr id="31" name="Oval 23"/>
            <p:cNvSpPr>
              <a:spLocks noChangeArrowheads="1"/>
            </p:cNvSpPr>
            <p:nvPr/>
          </p:nvSpPr>
          <p:spPr bwMode="gray">
            <a:xfrm>
              <a:off x="1214" y="1234"/>
              <a:ext cx="383" cy="383"/>
            </a:xfrm>
            <a:prstGeom prst="ellipse">
              <a:avLst/>
            </a:prstGeom>
            <a:solidFill>
              <a:schemeClr val="accent1">
                <a:alpha val="0"/>
              </a:schemeClr>
            </a:solidFill>
            <a:ln w="9525" algn="ctr">
              <a:noFill/>
              <a:round/>
              <a:headEnd/>
              <a:tailEnd/>
            </a:ln>
          </p:spPr>
          <p:txBody>
            <a:bodyPr vert="eaVert" wrap="none" anchor="ctr"/>
            <a:lstStyle/>
            <a:p>
              <a:endParaRPr lang="zh-CN" altLang="en-US" sz="1400"/>
            </a:p>
          </p:txBody>
        </p:sp>
        <p:sp>
          <p:nvSpPr>
            <p:cNvPr id="32" name="Oval 24"/>
            <p:cNvSpPr>
              <a:spLocks noChangeArrowheads="1"/>
            </p:cNvSpPr>
            <p:nvPr/>
          </p:nvSpPr>
          <p:spPr bwMode="gray">
            <a:xfrm>
              <a:off x="1240" y="1224"/>
              <a:ext cx="357" cy="330"/>
            </a:xfrm>
            <a:prstGeom prst="ellipse">
              <a:avLst/>
            </a:prstGeom>
            <a:solidFill>
              <a:schemeClr val="accent1">
                <a:alpha val="47842"/>
              </a:schemeClr>
            </a:solidFill>
            <a:ln w="9525" algn="ctr">
              <a:noFill/>
              <a:round/>
              <a:headEnd/>
              <a:tailEnd/>
            </a:ln>
          </p:spPr>
          <p:txBody>
            <a:bodyPr vert="eaVert" wrap="none" anchor="ctr"/>
            <a:lstStyle/>
            <a:p>
              <a:endParaRPr lang="zh-CN" altLang="en-US" sz="1400"/>
            </a:p>
          </p:txBody>
        </p:sp>
        <p:sp>
          <p:nvSpPr>
            <p:cNvPr id="33" name="Oval 25"/>
            <p:cNvSpPr>
              <a:spLocks noChangeArrowheads="1"/>
            </p:cNvSpPr>
            <p:nvPr/>
          </p:nvSpPr>
          <p:spPr bwMode="gray">
            <a:xfrm>
              <a:off x="1275" y="1240"/>
              <a:ext cx="290" cy="202"/>
            </a:xfrm>
            <a:prstGeom prst="ellipse">
              <a:avLst/>
            </a:prstGeom>
            <a:solidFill>
              <a:schemeClr val="accent1">
                <a:alpha val="38039"/>
              </a:schemeClr>
            </a:solidFill>
            <a:ln w="9525" algn="ctr">
              <a:noFill/>
              <a:round/>
              <a:headEnd/>
              <a:tailEnd/>
            </a:ln>
          </p:spPr>
          <p:txBody>
            <a:bodyPr vert="eaVert" wrap="none" anchor="ctr"/>
            <a:lstStyle/>
            <a:p>
              <a:endParaRPr lang="zh-CN" altLang="en-US" sz="1400"/>
            </a:p>
          </p:txBody>
        </p:sp>
      </p:grpSp>
      <p:sp>
        <p:nvSpPr>
          <p:cNvPr id="34" name="Text Box 26"/>
          <p:cNvSpPr txBox="1">
            <a:spLocks noChangeArrowheads="1"/>
          </p:cNvSpPr>
          <p:nvPr/>
        </p:nvSpPr>
        <p:spPr bwMode="gray">
          <a:xfrm>
            <a:off x="3471589" y="131128"/>
            <a:ext cx="954107" cy="276999"/>
          </a:xfrm>
          <a:prstGeom prst="rect">
            <a:avLst/>
          </a:prstGeom>
          <a:noFill/>
          <a:ln w="9525" algn="ctr">
            <a:noFill/>
            <a:miter lim="800000"/>
            <a:headEnd/>
            <a:tailEnd/>
          </a:ln>
        </p:spPr>
        <p:txBody>
          <a:bodyPr wrap="none">
            <a:spAutoFit/>
          </a:bodyPr>
          <a:lstStyle/>
          <a:p>
            <a:pPr algn="ctr">
              <a:lnSpc>
                <a:spcPct val="100000"/>
              </a:lnSpc>
              <a:buClrTx/>
              <a:buSzTx/>
              <a:buFontTx/>
              <a:buNone/>
            </a:pPr>
            <a:r>
              <a:rPr lang="zh-CN" altLang="en-US" sz="1200" dirty="0" smtClean="0">
                <a:solidFill>
                  <a:srgbClr val="000000"/>
                </a:solidFill>
                <a:latin typeface="Arial" pitchFamily="34" charset="0"/>
              </a:rPr>
              <a:t>任意播地址</a:t>
            </a:r>
            <a:endParaRPr lang="zh-CN" altLang="en-US" sz="1200" dirty="0">
              <a:latin typeface="Arial" pitchFamily="34" charset="0"/>
            </a:endParaRPr>
          </a:p>
        </p:txBody>
      </p:sp>
      <p:sp>
        <p:nvSpPr>
          <p:cNvPr id="17" name="日期占位符 3"/>
          <p:cNvSpPr txBox="1">
            <a:spLocks/>
          </p:cNvSpPr>
          <p:nvPr/>
        </p:nvSpPr>
        <p:spPr>
          <a:xfrm>
            <a:off x="6361113" y="6489700"/>
            <a:ext cx="2097087" cy="455613"/>
          </a:xfrm>
          <a:prstGeom prst="rect">
            <a:avLst/>
          </a:prstGeom>
          <a:noFill/>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400" kern="1200">
                <a:solidFill>
                  <a:srgbClr val="3E3A39"/>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801688"/>
            <a:r>
              <a:rPr lang="de-DE" altLang="zh-CN" sz="1800" smtClean="0"/>
              <a:t>Page </a:t>
            </a:r>
            <a:fld id="{E122FE61-2DA1-4172-93BF-D37B7132BB7F}" type="slidenum">
              <a:rPr lang="de-DE" altLang="zh-CN" sz="1800" smtClean="0"/>
              <a:pPr defTabSz="801688"/>
              <a:t>18</a:t>
            </a:fld>
            <a:endParaRPr lang="en-GB" altLang="zh-CN" sz="1800" smtClean="0"/>
          </a:p>
        </p:txBody>
      </p:sp>
      <p:sp>
        <p:nvSpPr>
          <p:cNvPr id="22" name="Rectangle 4"/>
          <p:cNvSpPr>
            <a:spLocks noGrp="1" noChangeArrowheads="1"/>
          </p:cNvSpPr>
          <p:nvPr>
            <p:ph type="body" sz="half" idx="4294967295"/>
          </p:nvPr>
        </p:nvSpPr>
        <p:spPr>
          <a:xfrm>
            <a:off x="611188" y="1052513"/>
            <a:ext cx="7885112" cy="2087562"/>
          </a:xfrm>
          <a:prstGeom prst="rect">
            <a:avLst/>
          </a:prstGeom>
          <a:noFill/>
        </p:spPr>
        <p:txBody>
          <a:bodyPr/>
          <a:lstStyle/>
          <a:p>
            <a:pPr marL="0" indent="0" eaLnBrk="1" hangingPunct="1">
              <a:buClr>
                <a:schemeClr val="hlink"/>
              </a:buClr>
              <a:buSzPct val="80000"/>
              <a:buFont typeface="Wingdings" pitchFamily="2" charset="2"/>
              <a:buChar char="p"/>
            </a:pPr>
            <a:r>
              <a:rPr lang="zh-CN" altLang="en-US" sz="1800" b="0" dirty="0" smtClean="0">
                <a:latin typeface="Arial" pitchFamily="34" charset="0"/>
              </a:rPr>
              <a:t>代表一组接口，但是发往任播的报文只会被发送到最近的一个</a:t>
            </a:r>
            <a:r>
              <a:rPr lang="zh-CN" altLang="en-US" sz="1800" b="0" dirty="0" smtClean="0">
                <a:latin typeface="Arial" pitchFamily="34" charset="0"/>
              </a:rPr>
              <a:t>接口</a:t>
            </a:r>
            <a:endParaRPr lang="en-US" altLang="zh-CN" sz="1800" b="0" dirty="0" smtClean="0">
              <a:latin typeface="Arial" pitchFamily="34" charset="0"/>
            </a:endParaRPr>
          </a:p>
          <a:p>
            <a:pPr marL="0" indent="0" eaLnBrk="1" hangingPunct="1">
              <a:buClr>
                <a:schemeClr val="hlink"/>
              </a:buClr>
              <a:buSzPct val="80000"/>
              <a:buNone/>
            </a:pPr>
            <a:endParaRPr lang="en-US" altLang="zh-CN" sz="1800" b="0" dirty="0" smtClean="0">
              <a:latin typeface="Arial" pitchFamily="34" charset="0"/>
            </a:endParaRPr>
          </a:p>
          <a:p>
            <a:pPr marL="0" indent="0" eaLnBrk="1" hangingPunct="1">
              <a:buClr>
                <a:schemeClr val="hlink"/>
              </a:buClr>
              <a:buSzPct val="80000"/>
              <a:buNone/>
            </a:pPr>
            <a:endParaRPr lang="zh-CN" altLang="en-US" sz="1800" b="0" dirty="0" smtClean="0">
              <a:latin typeface="Arial" pitchFamily="34" charset="0"/>
            </a:endParaRPr>
          </a:p>
          <a:p>
            <a:pPr marL="0" indent="0" eaLnBrk="1" hangingPunct="1">
              <a:buClr>
                <a:schemeClr val="hlink"/>
              </a:buClr>
              <a:buSzPct val="80000"/>
              <a:buFont typeface="Wingdings" pitchFamily="2" charset="2"/>
              <a:buChar char="p"/>
            </a:pPr>
            <a:r>
              <a:rPr lang="zh-CN" altLang="en-US" sz="1800" b="0" dirty="0" smtClean="0">
                <a:latin typeface="Arial" pitchFamily="34" charset="0"/>
              </a:rPr>
              <a:t>任播地址与单播地址使用相同的地址空间，因此任播与单播的表示无任何</a:t>
            </a:r>
            <a:r>
              <a:rPr lang="zh-CN" altLang="en-US" sz="1800" b="0" dirty="0" smtClean="0">
                <a:latin typeface="Arial" pitchFamily="34" charset="0"/>
              </a:rPr>
              <a:t>区别</a:t>
            </a:r>
            <a:r>
              <a:rPr lang="zh-CN" altLang="en-US" sz="1800" b="0" dirty="0" smtClean="0">
                <a:latin typeface="Arial" pitchFamily="34" charset="0"/>
              </a:rPr>
              <a:t>；配置时须明确表明是任播地址，以此区别单播和任</a:t>
            </a:r>
            <a:r>
              <a:rPr lang="zh-CN" altLang="en-US" sz="1800" b="0" dirty="0" smtClean="0">
                <a:latin typeface="Arial" pitchFamily="34" charset="0"/>
              </a:rPr>
              <a:t>播</a:t>
            </a:r>
            <a:endParaRPr lang="en-US" altLang="zh-CN" sz="1800" b="0" dirty="0" smtClean="0">
              <a:latin typeface="Arial" pitchFamily="34" charset="0"/>
            </a:endParaRPr>
          </a:p>
          <a:p>
            <a:pPr marL="0" indent="0" eaLnBrk="1" hangingPunct="1">
              <a:buClr>
                <a:schemeClr val="hlink"/>
              </a:buClr>
              <a:buSzPct val="80000"/>
              <a:buNone/>
            </a:pPr>
            <a:endParaRPr lang="en-US" altLang="zh-CN" sz="1800" dirty="0">
              <a:latin typeface="Arial" pitchFamily="34" charset="0"/>
            </a:endParaRPr>
          </a:p>
          <a:p>
            <a:pPr marL="0" indent="0" eaLnBrk="1" hangingPunct="1">
              <a:buClr>
                <a:schemeClr val="hlink"/>
              </a:buClr>
              <a:buSzPct val="80000"/>
              <a:buNone/>
            </a:pPr>
            <a:endParaRPr lang="zh-CN" altLang="en-US" sz="1800" b="0" dirty="0" smtClean="0">
              <a:latin typeface="Arial" pitchFamily="34" charset="0"/>
            </a:endParaRPr>
          </a:p>
          <a:p>
            <a:pPr marL="0" indent="0" eaLnBrk="1" hangingPunct="1">
              <a:buClr>
                <a:schemeClr val="hlink"/>
              </a:buClr>
              <a:buSzPct val="80000"/>
              <a:buFont typeface="Wingdings" pitchFamily="2" charset="2"/>
              <a:buChar char="p"/>
            </a:pPr>
            <a:r>
              <a:rPr lang="zh-CN" altLang="en-US" sz="1800" b="0" dirty="0" smtClean="0">
                <a:solidFill>
                  <a:srgbClr val="FF0000"/>
                </a:solidFill>
                <a:latin typeface="Arial" pitchFamily="34" charset="0"/>
              </a:rPr>
              <a:t>子网路由器任播地址</a:t>
            </a:r>
            <a:r>
              <a:rPr lang="zh-CN" altLang="en-US" sz="1800" b="0" dirty="0" smtClean="0">
                <a:latin typeface="Arial" pitchFamily="34" charset="0"/>
              </a:rPr>
              <a:t>：发往该任播地址的报文会被发到该子网所有路由器</a:t>
            </a:r>
            <a:r>
              <a:rPr lang="zh-CN" altLang="en-US" sz="1800" b="0" dirty="0" smtClean="0">
                <a:latin typeface="Arial" pitchFamily="34" charset="0"/>
              </a:rPr>
              <a:t>中离</a:t>
            </a:r>
            <a:r>
              <a:rPr lang="zh-CN" altLang="en-US" sz="1800" b="0" dirty="0" smtClean="0">
                <a:latin typeface="Arial" pitchFamily="34" charset="0"/>
              </a:rPr>
              <a:t>得最近的一</a:t>
            </a:r>
            <a:r>
              <a:rPr lang="zh-CN" altLang="en-US" sz="1800" b="0" dirty="0" smtClean="0">
                <a:latin typeface="Arial" pitchFamily="34" charset="0"/>
              </a:rPr>
              <a:t>个。</a:t>
            </a:r>
            <a:endParaRPr lang="zh-CN" altLang="en-US" sz="1800" b="0" dirty="0" smtClean="0">
              <a:latin typeface="Arial" pitchFamily="34" charset="0"/>
            </a:endParaRPr>
          </a:p>
        </p:txBody>
      </p:sp>
    </p:spTree>
    <p:extLst>
      <p:ext uri="{BB962C8B-B14F-4D97-AF65-F5344CB8AC3E}">
        <p14:creationId xmlns:p14="http://schemas.microsoft.com/office/powerpoint/2010/main" val="1809071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平行四边形 14"/>
          <p:cNvSpPr/>
          <p:nvPr/>
        </p:nvSpPr>
        <p:spPr>
          <a:xfrm>
            <a:off x="2339752" y="1950150"/>
            <a:ext cx="5573420" cy="347591"/>
          </a:xfrm>
          <a:prstGeom prst="parallelogram">
            <a:avLst/>
          </a:prstGeom>
          <a:solidFill>
            <a:schemeClr val="bg1">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zh-CN" dirty="0" smtClean="0">
                <a:solidFill>
                  <a:schemeClr val="tx1">
                    <a:lumMod val="65000"/>
                    <a:lumOff val="35000"/>
                  </a:schemeClr>
                </a:solidFill>
              </a:rPr>
              <a:t>IPv6 </a:t>
            </a:r>
            <a:r>
              <a:rPr lang="zh-CN" altLang="en-US" dirty="0">
                <a:solidFill>
                  <a:schemeClr val="tx1">
                    <a:lumMod val="65000"/>
                    <a:lumOff val="35000"/>
                  </a:schemeClr>
                </a:solidFill>
              </a:rPr>
              <a:t>介绍</a:t>
            </a:r>
            <a:endParaRPr lang="zh-CN" altLang="en-US" dirty="0">
              <a:solidFill>
                <a:schemeClr val="tx1">
                  <a:lumMod val="65000"/>
                  <a:lumOff val="35000"/>
                </a:schemeClr>
              </a:solidFill>
            </a:endParaRPr>
          </a:p>
        </p:txBody>
      </p:sp>
      <p:sp>
        <p:nvSpPr>
          <p:cNvPr id="2" name="日期占位符 1"/>
          <p:cNvSpPr>
            <a:spLocks noGrp="1"/>
          </p:cNvSpPr>
          <p:nvPr>
            <p:ph type="dt" sz="half" idx="2"/>
          </p:nvPr>
        </p:nvSpPr>
        <p:spPr/>
        <p:txBody>
          <a:bodyPr/>
          <a:lstStyle/>
          <a:p>
            <a:fld id="{666E9389-633F-427A-8DD6-7F4C6D920904}" type="datetime1">
              <a:rPr lang="zh-CN" altLang="en-US" smtClean="0"/>
              <a:t>2018/5/17</a:t>
            </a:fld>
            <a:endParaRPr lang="zh-CN" altLang="en-US"/>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1</a:t>
            </a:fld>
            <a:endParaRPr lang="zh-CN" altLang="en-US"/>
          </a:p>
        </p:txBody>
      </p:sp>
      <p:sp>
        <p:nvSpPr>
          <p:cNvPr id="12" name="平行四边形 11"/>
          <p:cNvSpPr/>
          <p:nvPr/>
        </p:nvSpPr>
        <p:spPr>
          <a:xfrm>
            <a:off x="1662877" y="870348"/>
            <a:ext cx="576064" cy="347591"/>
          </a:xfrm>
          <a:prstGeom prst="parallelogram">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占位符 4"/>
          <p:cNvSpPr txBox="1">
            <a:spLocks/>
          </p:cNvSpPr>
          <p:nvPr/>
        </p:nvSpPr>
        <p:spPr>
          <a:xfrm>
            <a:off x="1691682" y="843558"/>
            <a:ext cx="792087" cy="323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000" smtClean="0">
                <a:solidFill>
                  <a:schemeClr val="bg1"/>
                </a:solidFill>
                <a:latin typeface="+mn-ea"/>
              </a:rPr>
              <a:t>01</a:t>
            </a:r>
          </a:p>
        </p:txBody>
      </p:sp>
      <p:sp>
        <p:nvSpPr>
          <p:cNvPr id="19" name="平行四边形 18"/>
          <p:cNvSpPr/>
          <p:nvPr/>
        </p:nvSpPr>
        <p:spPr>
          <a:xfrm>
            <a:off x="2238941" y="2490211"/>
            <a:ext cx="5573420" cy="347591"/>
          </a:xfrm>
          <a:prstGeom prst="parallelogram">
            <a:avLst/>
          </a:prstGeom>
          <a:solidFill>
            <a:schemeClr val="bg1">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zh-CN" dirty="0" smtClean="0">
                <a:solidFill>
                  <a:schemeClr val="tx1">
                    <a:lumMod val="65000"/>
                    <a:lumOff val="35000"/>
                  </a:schemeClr>
                </a:solidFill>
              </a:rPr>
              <a:t>IPv6</a:t>
            </a:r>
            <a:r>
              <a:rPr lang="zh-CN" altLang="en-US" dirty="0" smtClean="0">
                <a:solidFill>
                  <a:schemeClr val="tx1">
                    <a:lumMod val="65000"/>
                    <a:lumOff val="35000"/>
                  </a:schemeClr>
                </a:solidFill>
              </a:rPr>
              <a:t>地址</a:t>
            </a:r>
            <a:endParaRPr lang="zh-CN" altLang="en-US" dirty="0">
              <a:solidFill>
                <a:schemeClr val="tx1">
                  <a:lumMod val="65000"/>
                  <a:lumOff val="35000"/>
                </a:schemeClr>
              </a:solidFill>
            </a:endParaRPr>
          </a:p>
        </p:txBody>
      </p:sp>
      <p:sp>
        <p:nvSpPr>
          <p:cNvPr id="20" name="平行四边形 19"/>
          <p:cNvSpPr/>
          <p:nvPr/>
        </p:nvSpPr>
        <p:spPr>
          <a:xfrm>
            <a:off x="1662877" y="1410408"/>
            <a:ext cx="576064" cy="347591"/>
          </a:xfrm>
          <a:prstGeom prst="parallelogram">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占位符 4"/>
          <p:cNvSpPr txBox="1">
            <a:spLocks/>
          </p:cNvSpPr>
          <p:nvPr/>
        </p:nvSpPr>
        <p:spPr>
          <a:xfrm>
            <a:off x="1691682" y="1384567"/>
            <a:ext cx="792087" cy="323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000" smtClean="0">
                <a:solidFill>
                  <a:schemeClr val="bg1"/>
                </a:solidFill>
                <a:latin typeface="+mn-ea"/>
              </a:rPr>
              <a:t>02</a:t>
            </a:r>
          </a:p>
        </p:txBody>
      </p:sp>
      <p:sp>
        <p:nvSpPr>
          <p:cNvPr id="22" name="平行四边形 21"/>
          <p:cNvSpPr/>
          <p:nvPr/>
        </p:nvSpPr>
        <p:spPr>
          <a:xfrm>
            <a:off x="2238941" y="3030271"/>
            <a:ext cx="5573420" cy="347591"/>
          </a:xfrm>
          <a:prstGeom prst="parallelogram">
            <a:avLst/>
          </a:prstGeom>
          <a:solidFill>
            <a:schemeClr val="bg1">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zh-CN" dirty="0" smtClean="0">
                <a:solidFill>
                  <a:schemeClr val="tx1">
                    <a:lumMod val="65000"/>
                    <a:lumOff val="35000"/>
                  </a:schemeClr>
                </a:solidFill>
              </a:rPr>
              <a:t>IPv4</a:t>
            </a:r>
            <a:r>
              <a:rPr lang="zh-CN" altLang="en-US" dirty="0" smtClean="0">
                <a:solidFill>
                  <a:schemeClr val="tx1">
                    <a:lumMod val="65000"/>
                    <a:lumOff val="35000"/>
                  </a:schemeClr>
                </a:solidFill>
              </a:rPr>
              <a:t>和</a:t>
            </a:r>
            <a:r>
              <a:rPr lang="en-US" altLang="zh-CN" dirty="0" smtClean="0">
                <a:solidFill>
                  <a:schemeClr val="tx1">
                    <a:lumMod val="65000"/>
                    <a:lumOff val="35000"/>
                  </a:schemeClr>
                </a:solidFill>
              </a:rPr>
              <a:t>IPv6</a:t>
            </a:r>
            <a:r>
              <a:rPr lang="zh-CN" altLang="en-US" dirty="0" smtClean="0">
                <a:solidFill>
                  <a:schemeClr val="tx1">
                    <a:lumMod val="65000"/>
                    <a:lumOff val="35000"/>
                  </a:schemeClr>
                </a:solidFill>
              </a:rPr>
              <a:t>地址区别</a:t>
            </a:r>
            <a:endParaRPr lang="zh-CN" altLang="en-US" dirty="0">
              <a:solidFill>
                <a:schemeClr val="tx1">
                  <a:lumMod val="65000"/>
                  <a:lumOff val="35000"/>
                </a:schemeClr>
              </a:solidFill>
            </a:endParaRPr>
          </a:p>
        </p:txBody>
      </p:sp>
      <p:sp>
        <p:nvSpPr>
          <p:cNvPr id="23" name="平行四边形 22"/>
          <p:cNvSpPr/>
          <p:nvPr/>
        </p:nvSpPr>
        <p:spPr>
          <a:xfrm>
            <a:off x="1662877" y="1950151"/>
            <a:ext cx="576064" cy="347591"/>
          </a:xfrm>
          <a:prstGeom prst="parallelogram">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占位符 4"/>
          <p:cNvSpPr txBox="1">
            <a:spLocks/>
          </p:cNvSpPr>
          <p:nvPr/>
        </p:nvSpPr>
        <p:spPr>
          <a:xfrm>
            <a:off x="1691682" y="1924311"/>
            <a:ext cx="792087" cy="323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000" smtClean="0">
                <a:solidFill>
                  <a:schemeClr val="bg1"/>
                </a:solidFill>
                <a:latin typeface="+mn-ea"/>
              </a:rPr>
              <a:t>03</a:t>
            </a:r>
          </a:p>
        </p:txBody>
      </p:sp>
      <p:sp>
        <p:nvSpPr>
          <p:cNvPr id="25" name="平行四边形 24"/>
          <p:cNvSpPr/>
          <p:nvPr/>
        </p:nvSpPr>
        <p:spPr>
          <a:xfrm>
            <a:off x="2339752" y="870348"/>
            <a:ext cx="5573420" cy="347591"/>
          </a:xfrm>
          <a:prstGeom prst="parallelogram">
            <a:avLst/>
          </a:prstGeom>
          <a:solidFill>
            <a:schemeClr val="accent2">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zh-CN" altLang="en-US" dirty="0" smtClean="0">
                <a:solidFill>
                  <a:schemeClr val="tx1">
                    <a:lumMod val="65000"/>
                    <a:lumOff val="35000"/>
                  </a:schemeClr>
                </a:solidFill>
              </a:rPr>
              <a:t>当前互联网现状</a:t>
            </a:r>
            <a:endParaRPr lang="zh-CN" altLang="en-US" dirty="0">
              <a:solidFill>
                <a:schemeClr val="tx1">
                  <a:lumMod val="65000"/>
                  <a:lumOff val="35000"/>
                </a:schemeClr>
              </a:solidFill>
            </a:endParaRPr>
          </a:p>
        </p:txBody>
      </p:sp>
      <p:sp>
        <p:nvSpPr>
          <p:cNvPr id="26" name="平行四边形 25"/>
          <p:cNvSpPr/>
          <p:nvPr/>
        </p:nvSpPr>
        <p:spPr>
          <a:xfrm>
            <a:off x="1662877" y="2490211"/>
            <a:ext cx="576064" cy="347591"/>
          </a:xfrm>
          <a:prstGeom prst="parallelogram">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占位符 4"/>
          <p:cNvSpPr txBox="1">
            <a:spLocks/>
          </p:cNvSpPr>
          <p:nvPr/>
        </p:nvSpPr>
        <p:spPr>
          <a:xfrm>
            <a:off x="1691682" y="2464371"/>
            <a:ext cx="792087" cy="323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000" smtClean="0">
                <a:solidFill>
                  <a:schemeClr val="bg1"/>
                </a:solidFill>
                <a:latin typeface="+mn-ea"/>
              </a:rPr>
              <a:t>04</a:t>
            </a:r>
          </a:p>
        </p:txBody>
      </p:sp>
      <p:sp>
        <p:nvSpPr>
          <p:cNvPr id="28" name="平行四边形 27"/>
          <p:cNvSpPr/>
          <p:nvPr/>
        </p:nvSpPr>
        <p:spPr>
          <a:xfrm>
            <a:off x="2339752" y="1410407"/>
            <a:ext cx="5573420" cy="347591"/>
          </a:xfrm>
          <a:prstGeom prst="parallelogram">
            <a:avLst/>
          </a:prstGeom>
          <a:solidFill>
            <a:schemeClr val="bg1">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zh-CN" dirty="0" smtClean="0">
                <a:solidFill>
                  <a:schemeClr val="tx1">
                    <a:lumMod val="65000"/>
                    <a:lumOff val="35000"/>
                  </a:schemeClr>
                </a:solidFill>
              </a:rPr>
              <a:t>IPv6</a:t>
            </a:r>
            <a:r>
              <a:rPr lang="zh-CN" altLang="en-US" dirty="0" smtClean="0">
                <a:solidFill>
                  <a:schemeClr val="tx1">
                    <a:lumMod val="65000"/>
                    <a:lumOff val="35000"/>
                  </a:schemeClr>
                </a:solidFill>
              </a:rPr>
              <a:t>优势</a:t>
            </a:r>
            <a:endParaRPr lang="zh-CN" altLang="en-US" dirty="0">
              <a:solidFill>
                <a:schemeClr val="tx1">
                  <a:lumMod val="65000"/>
                  <a:lumOff val="35000"/>
                </a:schemeClr>
              </a:solidFill>
            </a:endParaRPr>
          </a:p>
        </p:txBody>
      </p:sp>
      <p:sp>
        <p:nvSpPr>
          <p:cNvPr id="29" name="平行四边形 28"/>
          <p:cNvSpPr/>
          <p:nvPr/>
        </p:nvSpPr>
        <p:spPr>
          <a:xfrm>
            <a:off x="1662877" y="3030271"/>
            <a:ext cx="576064" cy="347591"/>
          </a:xfrm>
          <a:prstGeom prst="parallelogram">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占位符 4"/>
          <p:cNvSpPr txBox="1">
            <a:spLocks/>
          </p:cNvSpPr>
          <p:nvPr/>
        </p:nvSpPr>
        <p:spPr>
          <a:xfrm>
            <a:off x="1691682" y="3004431"/>
            <a:ext cx="792087" cy="323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000" smtClean="0">
                <a:solidFill>
                  <a:schemeClr val="bg1"/>
                </a:solidFill>
                <a:latin typeface="+mn-ea"/>
              </a:rPr>
              <a:t>05</a:t>
            </a:r>
          </a:p>
        </p:txBody>
      </p:sp>
    </p:spTree>
    <p:extLst>
      <p:ext uri="{BB962C8B-B14F-4D97-AF65-F5344CB8AC3E}">
        <p14:creationId xmlns:p14="http://schemas.microsoft.com/office/powerpoint/2010/main" val="18674833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平行四边形 14"/>
          <p:cNvSpPr/>
          <p:nvPr/>
        </p:nvSpPr>
        <p:spPr>
          <a:xfrm>
            <a:off x="2339752" y="1950150"/>
            <a:ext cx="5573420" cy="347591"/>
          </a:xfrm>
          <a:prstGeom prst="parallelogram">
            <a:avLst/>
          </a:prstGeom>
          <a:solidFill>
            <a:schemeClr val="bg1">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zh-CN" dirty="0" smtClean="0">
                <a:solidFill>
                  <a:schemeClr val="tx1">
                    <a:lumMod val="65000"/>
                    <a:lumOff val="35000"/>
                  </a:schemeClr>
                </a:solidFill>
              </a:rPr>
              <a:t>IPv6 </a:t>
            </a:r>
            <a:r>
              <a:rPr lang="zh-CN" altLang="en-US" dirty="0">
                <a:solidFill>
                  <a:schemeClr val="tx1">
                    <a:lumMod val="65000"/>
                    <a:lumOff val="35000"/>
                  </a:schemeClr>
                </a:solidFill>
              </a:rPr>
              <a:t>介绍</a:t>
            </a:r>
            <a:endParaRPr lang="zh-CN" altLang="en-US" dirty="0">
              <a:solidFill>
                <a:schemeClr val="tx1">
                  <a:lumMod val="65000"/>
                  <a:lumOff val="35000"/>
                </a:schemeClr>
              </a:solidFill>
            </a:endParaRPr>
          </a:p>
        </p:txBody>
      </p:sp>
      <p:sp>
        <p:nvSpPr>
          <p:cNvPr id="2" name="日期占位符 1"/>
          <p:cNvSpPr>
            <a:spLocks noGrp="1"/>
          </p:cNvSpPr>
          <p:nvPr>
            <p:ph type="dt" sz="half" idx="2"/>
          </p:nvPr>
        </p:nvSpPr>
        <p:spPr/>
        <p:txBody>
          <a:bodyPr/>
          <a:lstStyle/>
          <a:p>
            <a:fld id="{666E9389-633F-427A-8DD6-7F4C6D920904}" type="datetime1">
              <a:rPr lang="zh-CN" altLang="en-US" smtClean="0"/>
              <a:t>2018/5/17</a:t>
            </a:fld>
            <a:endParaRPr lang="zh-CN" altLang="en-US"/>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19</a:t>
            </a:fld>
            <a:endParaRPr lang="zh-CN" altLang="en-US"/>
          </a:p>
        </p:txBody>
      </p:sp>
      <p:sp>
        <p:nvSpPr>
          <p:cNvPr id="12" name="平行四边形 11"/>
          <p:cNvSpPr/>
          <p:nvPr/>
        </p:nvSpPr>
        <p:spPr>
          <a:xfrm>
            <a:off x="1662877" y="870348"/>
            <a:ext cx="576064" cy="347591"/>
          </a:xfrm>
          <a:prstGeom prst="parallelogram">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占位符 4"/>
          <p:cNvSpPr txBox="1">
            <a:spLocks/>
          </p:cNvSpPr>
          <p:nvPr/>
        </p:nvSpPr>
        <p:spPr>
          <a:xfrm>
            <a:off x="1691682" y="843558"/>
            <a:ext cx="792087" cy="323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000" smtClean="0">
                <a:solidFill>
                  <a:schemeClr val="bg1"/>
                </a:solidFill>
                <a:latin typeface="+mn-ea"/>
              </a:rPr>
              <a:t>01</a:t>
            </a:r>
          </a:p>
        </p:txBody>
      </p:sp>
      <p:sp>
        <p:nvSpPr>
          <p:cNvPr id="19" name="平行四边形 18"/>
          <p:cNvSpPr/>
          <p:nvPr/>
        </p:nvSpPr>
        <p:spPr>
          <a:xfrm>
            <a:off x="2238941" y="2490211"/>
            <a:ext cx="5573420" cy="347591"/>
          </a:xfrm>
          <a:prstGeom prst="parallelogram">
            <a:avLst/>
          </a:prstGeom>
          <a:solidFill>
            <a:schemeClr val="bg1">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zh-CN" dirty="0" smtClean="0">
                <a:solidFill>
                  <a:schemeClr val="tx1">
                    <a:lumMod val="65000"/>
                    <a:lumOff val="35000"/>
                  </a:schemeClr>
                </a:solidFill>
              </a:rPr>
              <a:t>IPv6</a:t>
            </a:r>
            <a:r>
              <a:rPr lang="zh-CN" altLang="en-US" dirty="0" smtClean="0">
                <a:solidFill>
                  <a:schemeClr val="tx1">
                    <a:lumMod val="65000"/>
                    <a:lumOff val="35000"/>
                  </a:schemeClr>
                </a:solidFill>
              </a:rPr>
              <a:t>地址</a:t>
            </a:r>
            <a:endParaRPr lang="zh-CN" altLang="en-US" dirty="0">
              <a:solidFill>
                <a:schemeClr val="tx1">
                  <a:lumMod val="65000"/>
                  <a:lumOff val="35000"/>
                </a:schemeClr>
              </a:solidFill>
            </a:endParaRPr>
          </a:p>
        </p:txBody>
      </p:sp>
      <p:sp>
        <p:nvSpPr>
          <p:cNvPr id="20" name="平行四边形 19"/>
          <p:cNvSpPr/>
          <p:nvPr/>
        </p:nvSpPr>
        <p:spPr>
          <a:xfrm>
            <a:off x="1662877" y="1410408"/>
            <a:ext cx="576064" cy="347591"/>
          </a:xfrm>
          <a:prstGeom prst="parallelogram">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占位符 4"/>
          <p:cNvSpPr txBox="1">
            <a:spLocks/>
          </p:cNvSpPr>
          <p:nvPr/>
        </p:nvSpPr>
        <p:spPr>
          <a:xfrm>
            <a:off x="1691682" y="1384567"/>
            <a:ext cx="792087" cy="323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000" smtClean="0">
                <a:solidFill>
                  <a:schemeClr val="bg1"/>
                </a:solidFill>
                <a:latin typeface="+mn-ea"/>
              </a:rPr>
              <a:t>02</a:t>
            </a:r>
          </a:p>
        </p:txBody>
      </p:sp>
      <p:sp>
        <p:nvSpPr>
          <p:cNvPr id="22" name="平行四边形 21"/>
          <p:cNvSpPr/>
          <p:nvPr/>
        </p:nvSpPr>
        <p:spPr>
          <a:xfrm>
            <a:off x="2238941" y="3030271"/>
            <a:ext cx="5573420" cy="347591"/>
          </a:xfrm>
          <a:prstGeom prst="parallelogram">
            <a:avLst/>
          </a:prstGeom>
          <a:solidFill>
            <a:srgbClr val="C13133">
              <a:alpha val="70000"/>
            </a:srgb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zh-CN" dirty="0">
                <a:solidFill>
                  <a:schemeClr val="tx1">
                    <a:lumMod val="65000"/>
                    <a:lumOff val="35000"/>
                  </a:schemeClr>
                </a:solidFill>
              </a:rPr>
              <a:t>IPv4</a:t>
            </a:r>
            <a:r>
              <a:rPr lang="zh-CN" altLang="en-US" dirty="0">
                <a:solidFill>
                  <a:schemeClr val="tx1">
                    <a:lumMod val="65000"/>
                    <a:lumOff val="35000"/>
                  </a:schemeClr>
                </a:solidFill>
              </a:rPr>
              <a:t>和</a:t>
            </a:r>
            <a:r>
              <a:rPr lang="en-US" altLang="zh-CN" dirty="0">
                <a:solidFill>
                  <a:schemeClr val="tx1">
                    <a:lumMod val="65000"/>
                    <a:lumOff val="35000"/>
                  </a:schemeClr>
                </a:solidFill>
              </a:rPr>
              <a:t>IPv6</a:t>
            </a:r>
            <a:r>
              <a:rPr lang="zh-CN" altLang="en-US" dirty="0">
                <a:solidFill>
                  <a:schemeClr val="tx1">
                    <a:lumMod val="65000"/>
                    <a:lumOff val="35000"/>
                  </a:schemeClr>
                </a:solidFill>
              </a:rPr>
              <a:t>地址区别</a:t>
            </a:r>
            <a:endParaRPr lang="zh-CN" altLang="en-US" dirty="0">
              <a:solidFill>
                <a:schemeClr val="tx1">
                  <a:lumMod val="65000"/>
                  <a:lumOff val="35000"/>
                </a:schemeClr>
              </a:solidFill>
            </a:endParaRPr>
          </a:p>
        </p:txBody>
      </p:sp>
      <p:sp>
        <p:nvSpPr>
          <p:cNvPr id="23" name="平行四边形 22"/>
          <p:cNvSpPr/>
          <p:nvPr/>
        </p:nvSpPr>
        <p:spPr>
          <a:xfrm>
            <a:off x="1662877" y="1950151"/>
            <a:ext cx="576064" cy="347591"/>
          </a:xfrm>
          <a:prstGeom prst="parallelogram">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占位符 4"/>
          <p:cNvSpPr txBox="1">
            <a:spLocks/>
          </p:cNvSpPr>
          <p:nvPr/>
        </p:nvSpPr>
        <p:spPr>
          <a:xfrm>
            <a:off x="1691682" y="1924311"/>
            <a:ext cx="792087" cy="323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000" smtClean="0">
                <a:solidFill>
                  <a:schemeClr val="bg1"/>
                </a:solidFill>
                <a:latin typeface="+mn-ea"/>
              </a:rPr>
              <a:t>03</a:t>
            </a:r>
          </a:p>
        </p:txBody>
      </p:sp>
      <p:sp>
        <p:nvSpPr>
          <p:cNvPr id="25" name="平行四边形 24"/>
          <p:cNvSpPr/>
          <p:nvPr/>
        </p:nvSpPr>
        <p:spPr>
          <a:xfrm>
            <a:off x="2339752" y="870348"/>
            <a:ext cx="5573420" cy="347591"/>
          </a:xfrm>
          <a:prstGeom prst="parallelogram">
            <a:avLst/>
          </a:prstGeom>
          <a:solidFill>
            <a:schemeClr val="bg1">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zh-CN" altLang="en-US" dirty="0" smtClean="0">
                <a:solidFill>
                  <a:schemeClr val="tx1">
                    <a:lumMod val="65000"/>
                    <a:lumOff val="35000"/>
                  </a:schemeClr>
                </a:solidFill>
              </a:rPr>
              <a:t>当前互联网现状</a:t>
            </a:r>
            <a:endParaRPr lang="zh-CN" altLang="en-US" dirty="0">
              <a:solidFill>
                <a:schemeClr val="tx1">
                  <a:lumMod val="65000"/>
                  <a:lumOff val="35000"/>
                </a:schemeClr>
              </a:solidFill>
            </a:endParaRPr>
          </a:p>
        </p:txBody>
      </p:sp>
      <p:sp>
        <p:nvSpPr>
          <p:cNvPr id="26" name="平行四边形 25"/>
          <p:cNvSpPr/>
          <p:nvPr/>
        </p:nvSpPr>
        <p:spPr>
          <a:xfrm>
            <a:off x="1662877" y="2490211"/>
            <a:ext cx="576064" cy="347591"/>
          </a:xfrm>
          <a:prstGeom prst="parallelogram">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占位符 4"/>
          <p:cNvSpPr txBox="1">
            <a:spLocks/>
          </p:cNvSpPr>
          <p:nvPr/>
        </p:nvSpPr>
        <p:spPr>
          <a:xfrm>
            <a:off x="1691682" y="2464371"/>
            <a:ext cx="792087" cy="323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000" smtClean="0">
                <a:solidFill>
                  <a:schemeClr val="bg1"/>
                </a:solidFill>
                <a:latin typeface="+mn-ea"/>
              </a:rPr>
              <a:t>04</a:t>
            </a:r>
          </a:p>
        </p:txBody>
      </p:sp>
      <p:sp>
        <p:nvSpPr>
          <p:cNvPr id="28" name="平行四边形 27"/>
          <p:cNvSpPr/>
          <p:nvPr/>
        </p:nvSpPr>
        <p:spPr>
          <a:xfrm>
            <a:off x="2339752" y="1410407"/>
            <a:ext cx="5573420" cy="347591"/>
          </a:xfrm>
          <a:prstGeom prst="parallelogram">
            <a:avLst/>
          </a:prstGeom>
          <a:solidFill>
            <a:schemeClr val="bg1">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zh-CN" dirty="0" smtClean="0">
                <a:solidFill>
                  <a:schemeClr val="tx1">
                    <a:lumMod val="65000"/>
                    <a:lumOff val="35000"/>
                  </a:schemeClr>
                </a:solidFill>
              </a:rPr>
              <a:t>IPv6</a:t>
            </a:r>
            <a:r>
              <a:rPr lang="zh-CN" altLang="en-US" dirty="0" smtClean="0">
                <a:solidFill>
                  <a:schemeClr val="tx1">
                    <a:lumMod val="65000"/>
                    <a:lumOff val="35000"/>
                  </a:schemeClr>
                </a:solidFill>
              </a:rPr>
              <a:t>优势</a:t>
            </a:r>
            <a:endParaRPr lang="zh-CN" altLang="en-US" dirty="0">
              <a:solidFill>
                <a:schemeClr val="tx1">
                  <a:lumMod val="65000"/>
                  <a:lumOff val="35000"/>
                </a:schemeClr>
              </a:solidFill>
            </a:endParaRPr>
          </a:p>
        </p:txBody>
      </p:sp>
      <p:sp>
        <p:nvSpPr>
          <p:cNvPr id="29" name="平行四边形 28"/>
          <p:cNvSpPr/>
          <p:nvPr/>
        </p:nvSpPr>
        <p:spPr>
          <a:xfrm>
            <a:off x="1662877" y="3030271"/>
            <a:ext cx="576064" cy="347591"/>
          </a:xfrm>
          <a:prstGeom prst="parallelogram">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占位符 4"/>
          <p:cNvSpPr txBox="1">
            <a:spLocks/>
          </p:cNvSpPr>
          <p:nvPr/>
        </p:nvSpPr>
        <p:spPr>
          <a:xfrm>
            <a:off x="1691682" y="3004431"/>
            <a:ext cx="792087" cy="323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000" smtClean="0">
                <a:solidFill>
                  <a:schemeClr val="bg1"/>
                </a:solidFill>
                <a:latin typeface="+mn-ea"/>
              </a:rPr>
              <a:t>05</a:t>
            </a:r>
          </a:p>
        </p:txBody>
      </p:sp>
    </p:spTree>
    <p:extLst>
      <p:ext uri="{BB962C8B-B14F-4D97-AF65-F5344CB8AC3E}">
        <p14:creationId xmlns:p14="http://schemas.microsoft.com/office/powerpoint/2010/main" val="18605971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 y="16500"/>
            <a:ext cx="3275857" cy="567810"/>
            <a:chOff x="2520086" y="247954"/>
            <a:chExt cx="1547857" cy="757081"/>
          </a:xfrm>
          <a:effectLst>
            <a:outerShdw blurRad="50800" dist="38100" dir="5400000" algn="t" rotWithShape="0">
              <a:prstClr val="black">
                <a:alpha val="30000"/>
              </a:prstClr>
            </a:outerShdw>
          </a:effectLst>
        </p:grpSpPr>
        <p:sp>
          <p:nvSpPr>
            <p:cNvPr id="7" name="燕尾形 6"/>
            <p:cNvSpPr/>
            <p:nvPr/>
          </p:nvSpPr>
          <p:spPr>
            <a:xfrm flipH="1">
              <a:off x="3605798"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8" name="矩形 7"/>
            <p:cNvSpPr/>
            <p:nvPr/>
          </p:nvSpPr>
          <p:spPr>
            <a:xfrm>
              <a:off x="2520086" y="288989"/>
              <a:ext cx="1329805" cy="675009"/>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bIns="144000" rtlCol="0" anchor="ctr">
              <a:spAutoFit/>
            </a:bodyPr>
            <a:lstStyle/>
            <a:p>
              <a:pPr algn="ctr"/>
              <a:r>
                <a:rPr lang="en-US" altLang="zh-CN" sz="1400" b="1" dirty="0" smtClean="0">
                  <a:latin typeface="+mj-ea"/>
                  <a:ea typeface="+mj-ea"/>
                </a:rPr>
                <a:t>IPv4</a:t>
              </a:r>
              <a:r>
                <a:rPr lang="zh-CN" altLang="en-US" sz="1400" b="1" dirty="0" smtClean="0">
                  <a:latin typeface="+mj-ea"/>
                  <a:ea typeface="+mj-ea"/>
                </a:rPr>
                <a:t>和</a:t>
              </a:r>
              <a:r>
                <a:rPr lang="en-US" altLang="zh-CN" sz="1400" b="1" dirty="0" smtClean="0">
                  <a:latin typeface="+mj-ea"/>
                  <a:ea typeface="+mj-ea"/>
                </a:rPr>
                <a:t>IPv6</a:t>
              </a:r>
              <a:r>
                <a:rPr lang="zh-CN" altLang="en-US" sz="1400" b="1" dirty="0" smtClean="0">
                  <a:latin typeface="+mj-ea"/>
                  <a:ea typeface="+mj-ea"/>
                </a:rPr>
                <a:t>地址区别</a:t>
              </a:r>
              <a:endParaRPr lang="zh-CN" altLang="en-US" sz="1400" b="1" dirty="0">
                <a:latin typeface="+mj-ea"/>
                <a:ea typeface="+mj-ea"/>
              </a:endParaRPr>
            </a:p>
          </p:txBody>
        </p:sp>
      </p:grpSp>
      <p:sp>
        <p:nvSpPr>
          <p:cNvPr id="3" name="日期占位符 2"/>
          <p:cNvSpPr>
            <a:spLocks noGrp="1"/>
          </p:cNvSpPr>
          <p:nvPr>
            <p:ph type="dt" sz="half" idx="2"/>
          </p:nvPr>
        </p:nvSpPr>
        <p:spPr/>
        <p:txBody>
          <a:bodyPr/>
          <a:lstStyle/>
          <a:p>
            <a:fld id="{3CE31727-74EA-4656-B5AA-42822A54BE7A}" type="datetime1">
              <a:rPr lang="zh-CN" altLang="en-US" sz="800" smtClean="0"/>
              <a:t>2018/5/17</a:t>
            </a:fld>
            <a:endParaRPr lang="zh-CN" altLang="en-US" sz="800"/>
          </a:p>
        </p:txBody>
      </p:sp>
      <p:sp>
        <p:nvSpPr>
          <p:cNvPr id="5" name="页脚占位符 4"/>
          <p:cNvSpPr>
            <a:spLocks noGrp="1"/>
          </p:cNvSpPr>
          <p:nvPr>
            <p:ph type="ftr" sz="quarter" idx="3"/>
          </p:nvPr>
        </p:nvSpPr>
        <p:spPr/>
        <p:txBody>
          <a:bodyPr/>
          <a:lstStyle/>
          <a:p>
            <a:r>
              <a:rPr lang="zh-CN" altLang="en-US" sz="800" smtClean="0"/>
              <a:t>成都天软信息技术有限公司</a:t>
            </a:r>
            <a:endParaRPr lang="zh-CN" altLang="en-US" sz="800"/>
          </a:p>
        </p:txBody>
      </p:sp>
      <p:sp>
        <p:nvSpPr>
          <p:cNvPr id="9" name="灯片编号占位符 8"/>
          <p:cNvSpPr>
            <a:spLocks noGrp="1"/>
          </p:cNvSpPr>
          <p:nvPr>
            <p:ph type="sldNum" sz="quarter" idx="4"/>
          </p:nvPr>
        </p:nvSpPr>
        <p:spPr/>
        <p:txBody>
          <a:bodyPr/>
          <a:lstStyle/>
          <a:p>
            <a:fld id="{4A60B1E3-9BA7-4BB6-B4B8-4148C81833D5}" type="slidenum">
              <a:rPr lang="zh-CN" altLang="en-US" sz="800" smtClean="0"/>
              <a:pPr/>
              <a:t>20</a:t>
            </a:fld>
            <a:endParaRPr lang="zh-CN" altLang="en-US" sz="800" dirty="0"/>
          </a:p>
        </p:txBody>
      </p:sp>
      <p:sp>
        <p:nvSpPr>
          <p:cNvPr id="10" name="日期占位符 3"/>
          <p:cNvSpPr txBox="1">
            <a:spLocks/>
          </p:cNvSpPr>
          <p:nvPr/>
        </p:nvSpPr>
        <p:spPr>
          <a:xfrm>
            <a:off x="6361113" y="6489700"/>
            <a:ext cx="2097087" cy="455613"/>
          </a:xfrm>
          <a:prstGeom prst="rect">
            <a:avLst/>
          </a:prstGeom>
          <a:noFill/>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400" kern="1200">
                <a:solidFill>
                  <a:srgbClr val="3E3A39"/>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801688"/>
            <a:r>
              <a:rPr lang="de-DE" altLang="zh-CN" sz="1800" smtClean="0"/>
              <a:t>Page </a:t>
            </a:r>
            <a:fld id="{79E16E72-55E6-4977-A2B2-AD506614AB34}" type="slidenum">
              <a:rPr lang="de-DE" altLang="zh-CN" sz="1800" smtClean="0"/>
              <a:pPr defTabSz="801688"/>
              <a:t>20</a:t>
            </a:fld>
            <a:endParaRPr lang="en-GB" altLang="zh-CN" sz="1800" smtClean="0"/>
          </a:p>
        </p:txBody>
      </p:sp>
      <p:sp>
        <p:nvSpPr>
          <p:cNvPr id="17" name="日期占位符 3"/>
          <p:cNvSpPr txBox="1">
            <a:spLocks/>
          </p:cNvSpPr>
          <p:nvPr/>
        </p:nvSpPr>
        <p:spPr>
          <a:xfrm>
            <a:off x="6361113" y="6489700"/>
            <a:ext cx="2097087" cy="455613"/>
          </a:xfrm>
          <a:prstGeom prst="rect">
            <a:avLst/>
          </a:prstGeom>
          <a:noFill/>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400" kern="1200">
                <a:solidFill>
                  <a:srgbClr val="3E3A39"/>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801688"/>
            <a:r>
              <a:rPr lang="de-DE" altLang="zh-CN" sz="1800" smtClean="0"/>
              <a:t>Page </a:t>
            </a:r>
            <a:fld id="{E122FE61-2DA1-4172-93BF-D37B7132BB7F}" type="slidenum">
              <a:rPr lang="de-DE" altLang="zh-CN" sz="1800" smtClean="0"/>
              <a:pPr defTabSz="801688"/>
              <a:t>20</a:t>
            </a:fld>
            <a:endParaRPr lang="en-GB" altLang="zh-CN" sz="1800" smtClean="0"/>
          </a:p>
        </p:txBody>
      </p:sp>
      <p:graphicFrame>
        <p:nvGraphicFramePr>
          <p:cNvPr id="18" name="Group 68"/>
          <p:cNvGraphicFramePr>
            <a:graphicFrameLocks noGrp="1"/>
          </p:cNvGraphicFramePr>
          <p:nvPr>
            <p:ph idx="4294967295"/>
            <p:extLst>
              <p:ext uri="{D42A27DB-BD31-4B8C-83A1-F6EECF244321}">
                <p14:modId xmlns:p14="http://schemas.microsoft.com/office/powerpoint/2010/main" val="2223424770"/>
              </p:ext>
            </p:extLst>
          </p:nvPr>
        </p:nvGraphicFramePr>
        <p:xfrm>
          <a:off x="611560" y="634470"/>
          <a:ext cx="8352928" cy="4198355"/>
        </p:xfrm>
        <a:graphic>
          <a:graphicData uri="http://schemas.openxmlformats.org/drawingml/2006/table">
            <a:tbl>
              <a:tblPr/>
              <a:tblGrid>
                <a:gridCol w="1165564"/>
                <a:gridCol w="3548530"/>
                <a:gridCol w="3638834"/>
              </a:tblGrid>
              <a:tr h="205160">
                <a:tc>
                  <a:txBody>
                    <a:bodyPr/>
                    <a:lstStyle/>
                    <a:p>
                      <a:pPr marL="0" marR="0" lvl="0" indent="0" algn="ctr"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dirty="0" smtClean="0">
                          <a:ln>
                            <a:noFill/>
                          </a:ln>
                          <a:solidFill>
                            <a:schemeClr val="tx1"/>
                          </a:solidFill>
                          <a:effectLst/>
                          <a:latin typeface="宋体" pitchFamily="2" charset="-122"/>
                          <a:ea typeface="宋体" pitchFamily="2" charset="-122"/>
                        </a:rPr>
                        <a:t>比较项目</a:t>
                      </a:r>
                      <a:endParaRPr kumimoji="0" lang="zh-CN" altLang="en-US" sz="2000" b="0" i="0" u="none" strike="noStrike" cap="none" normalizeH="0" baseline="0" dirty="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801688" rtl="0" eaLnBrk="0" fontAlgn="ctr" latinLnBrk="0" hangingPunct="0">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宋体" pitchFamily="2" charset="-122"/>
                          <a:ea typeface="宋体" pitchFamily="2" charset="-122"/>
                        </a:rPr>
                        <a:t>IPv4</a:t>
                      </a:r>
                      <a:endParaRPr kumimoji="0" lang="en-US" altLang="zh-CN" sz="2000" b="0" i="0" u="none" strike="noStrike" cap="none" normalizeH="0" baseline="0" dirty="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801688" rtl="0" eaLnBrk="0" fontAlgn="ctr"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宋体" pitchFamily="2" charset="-122"/>
                          <a:ea typeface="宋体" pitchFamily="2" charset="-122"/>
                        </a:rPr>
                        <a:t>IPv6</a:t>
                      </a:r>
                      <a:endParaRPr kumimoji="0" lang="en-US" altLang="zh-CN"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205160">
                <a:tc>
                  <a:txBody>
                    <a:bodyPr/>
                    <a:lstStyle/>
                    <a:p>
                      <a:pPr marL="0" marR="0" lvl="0" indent="0" algn="ctr"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地址空间</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宋体" pitchFamily="2" charset="-122"/>
                          <a:ea typeface="宋体" pitchFamily="2" charset="-122"/>
                        </a:rPr>
                        <a:t>2^32</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4,294,967,296</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宋体" pitchFamily="2" charset="-122"/>
                          <a:ea typeface="宋体" pitchFamily="2" charset="-122"/>
                        </a:rPr>
                        <a:t>2^128</a:t>
                      </a:r>
                      <a:r>
                        <a:rPr kumimoji="0" lang="zh-CN" altLang="en-US" sz="900" b="0"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900" b="0" i="0" u="none" strike="noStrike" cap="none" normalizeH="0" baseline="0" dirty="0" smtClean="0">
                          <a:ln>
                            <a:noFill/>
                          </a:ln>
                          <a:solidFill>
                            <a:schemeClr val="tx1"/>
                          </a:solidFill>
                          <a:effectLst/>
                          <a:latin typeface="宋体" pitchFamily="2" charset="-122"/>
                          <a:ea typeface="宋体" pitchFamily="2" charset="-122"/>
                        </a:rPr>
                        <a:t>340</a:t>
                      </a:r>
                      <a:r>
                        <a:rPr kumimoji="0" lang="zh-CN" altLang="en-US" sz="900" b="0" i="0" u="none" strike="noStrike" cap="none" normalizeH="0" baseline="0" dirty="0" smtClean="0">
                          <a:ln>
                            <a:noFill/>
                          </a:ln>
                          <a:solidFill>
                            <a:schemeClr val="tx1"/>
                          </a:solidFill>
                          <a:effectLst/>
                          <a:latin typeface="宋体" pitchFamily="2" charset="-122"/>
                          <a:ea typeface="宋体" pitchFamily="2" charset="-122"/>
                        </a:rPr>
                        <a:t>个</a:t>
                      </a:r>
                      <a:r>
                        <a:rPr kumimoji="0" lang="en-US" altLang="zh-CN" sz="900" b="0" i="0" u="none" strike="noStrike" cap="none" normalizeH="0" baseline="0" dirty="0" smtClean="0">
                          <a:ln>
                            <a:noFill/>
                          </a:ln>
                          <a:solidFill>
                            <a:schemeClr val="tx1"/>
                          </a:solidFill>
                          <a:effectLst/>
                          <a:latin typeface="宋体" pitchFamily="2" charset="-122"/>
                          <a:ea typeface="宋体" pitchFamily="2" charset="-122"/>
                        </a:rPr>
                        <a:t>1000</a:t>
                      </a:r>
                      <a:r>
                        <a:rPr kumimoji="0" lang="zh-CN" altLang="en-US" sz="900" b="0" i="0" u="none" strike="noStrike" cap="none" normalizeH="0" baseline="0" dirty="0" smtClean="0">
                          <a:ln>
                            <a:noFill/>
                          </a:ln>
                          <a:solidFill>
                            <a:schemeClr val="tx1"/>
                          </a:solidFill>
                          <a:effectLst/>
                          <a:latin typeface="宋体" pitchFamily="2" charset="-122"/>
                          <a:ea typeface="宋体" pitchFamily="2" charset="-122"/>
                        </a:rPr>
                        <a:t>的</a:t>
                      </a:r>
                      <a:r>
                        <a:rPr kumimoji="0" lang="en-US" altLang="zh-CN" sz="900" b="0" i="0" u="none" strike="noStrike" cap="none" normalizeH="0" baseline="0" dirty="0" smtClean="0">
                          <a:ln>
                            <a:noFill/>
                          </a:ln>
                          <a:solidFill>
                            <a:schemeClr val="tx1"/>
                          </a:solidFill>
                          <a:effectLst/>
                          <a:latin typeface="宋体" pitchFamily="2" charset="-122"/>
                          <a:ea typeface="宋体" pitchFamily="2" charset="-122"/>
                        </a:rPr>
                        <a:t>12</a:t>
                      </a:r>
                      <a:r>
                        <a:rPr kumimoji="0" lang="zh-CN" altLang="en-US" sz="900" b="0" i="0" u="none" strike="noStrike" cap="none" normalizeH="0" baseline="0" dirty="0" smtClean="0">
                          <a:ln>
                            <a:noFill/>
                          </a:ln>
                          <a:solidFill>
                            <a:schemeClr val="tx1"/>
                          </a:solidFill>
                          <a:effectLst/>
                          <a:latin typeface="宋体" pitchFamily="2" charset="-122"/>
                          <a:ea typeface="宋体" pitchFamily="2" charset="-122"/>
                        </a:rPr>
                        <a:t>次幂）</a:t>
                      </a:r>
                      <a:endParaRPr kumimoji="0" lang="zh-CN" altLang="en-US" sz="2000" b="0" i="0" u="none" strike="noStrike" cap="none" normalizeH="0" baseline="0" dirty="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9609">
                <a:tc rowSpan="2">
                  <a:txBody>
                    <a:bodyPr/>
                    <a:lstStyle/>
                    <a:p>
                      <a:pPr marL="0" marR="0" lvl="0" indent="0" algn="ctr"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dirty="0" smtClean="0">
                          <a:ln>
                            <a:noFill/>
                          </a:ln>
                          <a:solidFill>
                            <a:schemeClr val="tx1"/>
                          </a:solidFill>
                          <a:effectLst/>
                          <a:latin typeface="宋体" pitchFamily="2" charset="-122"/>
                          <a:ea typeface="宋体" pitchFamily="2" charset="-122"/>
                        </a:rPr>
                        <a:t>地址语法</a:t>
                      </a:r>
                      <a:endParaRPr kumimoji="0" lang="zh-CN" altLang="en-US" sz="2000" b="0" i="0" u="none" strike="noStrike" cap="none" normalizeH="0" baseline="0" dirty="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点分十进制，</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32</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位地址每</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8</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位分成一段。这</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8</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位长的段换算成等价的十进制数值，并用点号隔开。</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宋体" pitchFamily="2" charset="-122"/>
                          <a:ea typeface="宋体" pitchFamily="2" charset="-122"/>
                        </a:rPr>
                        <a:t>128</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位地址每</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16</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位分成一段，每个</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16</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位段换算成</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4</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位十六进制数，并用冒号隔开。</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160">
                <a:tc vMerge="1">
                  <a:txBody>
                    <a:bodyPr/>
                    <a:lstStyle/>
                    <a:p>
                      <a:endParaRPr lang="zh-CN" altLang="en-US"/>
                    </a:p>
                  </a:txBody>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通常用一个等于前缀长度的点分十进制数作为子网掩码。</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不使用子网掩码，仅支持前缀长度表示法。</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160">
                <a:tc>
                  <a:txBody>
                    <a:bodyPr/>
                    <a:lstStyle/>
                    <a:p>
                      <a:pPr marL="0" marR="0" lvl="0" indent="0" algn="ctr"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地址类型</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单播、多播、广播</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单播、多播、任播</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160">
                <a:tc>
                  <a:txBody>
                    <a:bodyPr/>
                    <a:lstStyle/>
                    <a:p>
                      <a:pPr marL="0" marR="0" lvl="0" indent="0" algn="ctr"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互联网路由特征</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单级路由和多级路由混合</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从最基本的设计起都支持高效、多级寻址和路由。</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9609">
                <a:tc>
                  <a:txBody>
                    <a:bodyPr/>
                    <a:lstStyle/>
                    <a:p>
                      <a:pPr marL="0" marR="0" lvl="0" indent="0" algn="ctr"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地址中主机</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ID</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长度</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可变</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单播</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IPv6</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地址主机</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ID</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是固定为</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64</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比特</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160">
                <a:tc rowSpan="10">
                  <a:txBody>
                    <a:bodyPr/>
                    <a:lstStyle/>
                    <a:p>
                      <a:pPr marL="0" marR="0" lvl="0" indent="0" algn="ctr"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等价地址</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宋体" pitchFamily="2" charset="-122"/>
                          <a:ea typeface="宋体" pitchFamily="2" charset="-122"/>
                        </a:rPr>
                        <a:t>Internet</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地址类别</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宋体" pitchFamily="2" charset="-122"/>
                          <a:ea typeface="宋体" pitchFamily="2" charset="-122"/>
                        </a:rPr>
                        <a:t>IPv6</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中无此概念</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160">
                <a:tc vMerge="1">
                  <a:txBody>
                    <a:bodyPr/>
                    <a:lstStyle/>
                    <a:p>
                      <a:endParaRPr lang="zh-CN" altLang="en-US"/>
                    </a:p>
                  </a:txBody>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多播地址（</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224.0.0.0/4</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宋体" pitchFamily="2" charset="-122"/>
                          <a:ea typeface="宋体" pitchFamily="2" charset="-122"/>
                        </a:rPr>
                        <a:t>IPv6</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多播地址（</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FF00::/8</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160">
                <a:tc vMerge="1">
                  <a:txBody>
                    <a:bodyPr/>
                    <a:lstStyle/>
                    <a:p>
                      <a:endParaRPr lang="zh-CN" altLang="en-US"/>
                    </a:p>
                  </a:txBody>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广播地址</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宋体" pitchFamily="2" charset="-122"/>
                          <a:ea typeface="宋体" pitchFamily="2" charset="-122"/>
                        </a:rPr>
                        <a:t>IPv6</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中无此概念</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160">
                <a:tc vMerge="1">
                  <a:txBody>
                    <a:bodyPr/>
                    <a:lstStyle/>
                    <a:p>
                      <a:endParaRPr lang="zh-CN" altLang="en-US"/>
                    </a:p>
                  </a:txBody>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未指定的地址</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0.0.0.0</a:t>
                      </a:r>
                      <a:endParaRPr kumimoji="0" lang="en-US" altLang="zh-CN"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未指定的地址是</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a:t>
                      </a:r>
                      <a:endParaRPr kumimoji="0" lang="en-US" altLang="zh-CN"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160">
                <a:tc vMerge="1">
                  <a:txBody>
                    <a:bodyPr/>
                    <a:lstStyle/>
                    <a:p>
                      <a:endParaRPr lang="zh-CN" altLang="en-US"/>
                    </a:p>
                  </a:txBody>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环回地址：</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127.0.0.1</a:t>
                      </a:r>
                      <a:endParaRPr kumimoji="0" lang="en-US" altLang="zh-CN"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环回地址是</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::1</a:t>
                      </a:r>
                      <a:endParaRPr kumimoji="0" lang="en-US" altLang="zh-CN"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160">
                <a:tc vMerge="1">
                  <a:txBody>
                    <a:bodyPr/>
                    <a:lstStyle/>
                    <a:p>
                      <a:endParaRPr lang="zh-CN" altLang="en-US"/>
                    </a:p>
                  </a:txBody>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公共</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IP</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地址</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全球单播地址</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9609">
                <a:tc vMerge="1">
                  <a:txBody>
                    <a:bodyPr/>
                    <a:lstStyle/>
                    <a:p>
                      <a:endParaRPr lang="zh-CN" altLang="en-US"/>
                    </a:p>
                  </a:txBody>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私有</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IP</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地址（</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10.0.0.0/8, 172.16.0.0/12</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以及</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192.168.0.0/16</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唯一本地（</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FD00::/8</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）或者站点本地地址</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(FEC0::/10)</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（不推荐）</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160">
                <a:tc vMerge="1">
                  <a:txBody>
                    <a:bodyPr/>
                    <a:lstStyle/>
                    <a:p>
                      <a:endParaRPr lang="zh-CN" altLang="en-US"/>
                    </a:p>
                  </a:txBody>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宋体" pitchFamily="2" charset="-122"/>
                          <a:ea typeface="宋体" pitchFamily="2" charset="-122"/>
                        </a:rPr>
                        <a:t>APIPA</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地址（</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169.254.0.0/16</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链路本地地址（</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FE80::/64</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160">
                <a:tc vMerge="1">
                  <a:txBody>
                    <a:bodyPr/>
                    <a:lstStyle/>
                    <a:p>
                      <a:endParaRPr lang="zh-CN" altLang="en-US"/>
                    </a:p>
                  </a:txBody>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文本表示：点分十进制表示法</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文本表示：前导零压缩以及零压缩的十六进制冒号表示法</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9609">
                <a:tc vMerge="1">
                  <a:txBody>
                    <a:bodyPr/>
                    <a:lstStyle/>
                    <a:p>
                      <a:endParaRPr lang="zh-CN" altLang="en-US"/>
                    </a:p>
                  </a:txBody>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前缀表示：以十进制点缀表示的子网掩码或者是前缀长度的表示法</a:t>
                      </a:r>
                      <a:endParaRPr kumimoji="0" lang="zh-CN" altLang="en-US" sz="2000" b="0" i="0" u="none" strike="noStrike" cap="none" normalizeH="0" baseline="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01688" rtl="0" eaLnBrk="0" fontAlgn="ctr" latinLnBrk="0" hangingPunct="0">
                        <a:lnSpc>
                          <a:spcPct val="100000"/>
                        </a:lnSpc>
                        <a:spcBef>
                          <a:spcPct val="0"/>
                        </a:spcBef>
                        <a:spcAft>
                          <a:spcPct val="0"/>
                        </a:spcAft>
                        <a:buClrTx/>
                        <a:buSzTx/>
                        <a:buFontTx/>
                        <a:buNone/>
                        <a:tabLst/>
                      </a:pPr>
                      <a:r>
                        <a:rPr kumimoji="0" lang="zh-CN" altLang="en-US" sz="900" b="0" i="0" u="none" strike="noStrike" cap="none" normalizeH="0" baseline="0" dirty="0" smtClean="0">
                          <a:ln>
                            <a:noFill/>
                          </a:ln>
                          <a:solidFill>
                            <a:schemeClr val="tx1"/>
                          </a:solidFill>
                          <a:effectLst/>
                          <a:latin typeface="宋体" pitchFamily="2" charset="-122"/>
                          <a:ea typeface="宋体" pitchFamily="2" charset="-122"/>
                        </a:rPr>
                        <a:t>前缀表示：仅仅只有前缀长度的表示法</a:t>
                      </a:r>
                      <a:endParaRPr kumimoji="0" lang="zh-CN" altLang="en-US" sz="2000" b="0" i="0" u="none" strike="noStrike" cap="none" normalizeH="0" baseline="0" dirty="0" smtClean="0">
                        <a:ln>
                          <a:noFill/>
                        </a:ln>
                        <a:solidFill>
                          <a:schemeClr val="tx1"/>
                        </a:solidFill>
                        <a:effectLst/>
                        <a:latin typeface="Arial" pitchFamily="34" charset="0"/>
                        <a:ea typeface="MS PGothic" pitchFamily="34" charset="-128"/>
                      </a:endParaRPr>
                    </a:p>
                  </a:txBody>
                  <a:tcPr marL="80152" marR="80152" marT="40076" marB="40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78880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7"/>
          <p:cNvSpPr>
            <a:spLocks noGrp="1"/>
          </p:cNvSpPr>
          <p:nvPr>
            <p:ph type="body" sz="quarter" idx="10"/>
          </p:nvPr>
        </p:nvSpPr>
        <p:spPr>
          <a:xfrm>
            <a:off x="4569331" y="2247714"/>
            <a:ext cx="4241954" cy="540060"/>
          </a:xfrm>
        </p:spPr>
        <p:txBody>
          <a:bodyPr>
            <a:normAutofit fontScale="92500" lnSpcReduction="10000"/>
          </a:bodyPr>
          <a:lstStyle>
            <a:lvl1pPr marL="0" indent="0">
              <a:buNone/>
              <a:defRPr sz="3400" b="1" baseline="0">
                <a:solidFill>
                  <a:srgbClr val="3E3A39"/>
                </a:solidFill>
                <a:latin typeface="+mj-ea"/>
                <a:ea typeface="+mj-ea"/>
                <a:cs typeface="Arial" panose="020B0604020202020204" pitchFamily="34" charset="0"/>
              </a:defRPr>
            </a:lvl1pPr>
          </a:lstStyle>
          <a:p>
            <a:pPr lvl="0"/>
            <a:r>
              <a:rPr lang="en-US" altLang="zh-CN" smtClean="0">
                <a:latin typeface="+mn-ea"/>
                <a:ea typeface="+mn-ea"/>
              </a:rPr>
              <a:t>THANK YOU !</a:t>
            </a:r>
          </a:p>
        </p:txBody>
      </p:sp>
      <p:sp>
        <p:nvSpPr>
          <p:cNvPr id="5" name="文本占位符 7"/>
          <p:cNvSpPr>
            <a:spLocks noGrp="1"/>
          </p:cNvSpPr>
          <p:nvPr>
            <p:ph type="body" sz="quarter" idx="11"/>
          </p:nvPr>
        </p:nvSpPr>
        <p:spPr>
          <a:xfrm>
            <a:off x="4578518" y="2679762"/>
            <a:ext cx="4241954" cy="540060"/>
          </a:xfrm>
        </p:spPr>
        <p:txBody>
          <a:bodyPr>
            <a:normAutofit/>
          </a:bodyPr>
          <a:lstStyle>
            <a:lvl1pPr marL="0" indent="0">
              <a:buNone/>
              <a:defRPr sz="2400" b="0" i="0" baseline="0">
                <a:solidFill>
                  <a:srgbClr val="3E3A39"/>
                </a:solidFill>
                <a:latin typeface="+mj-ea"/>
                <a:ea typeface="+mj-ea"/>
                <a:cs typeface="Arial" panose="020B0604020202020204" pitchFamily="34" charset="0"/>
              </a:defRPr>
            </a:lvl1pPr>
          </a:lstStyle>
          <a:p>
            <a:pPr lvl="0"/>
            <a:r>
              <a:rPr lang="zh-CN" altLang="en-US" smtClean="0"/>
              <a:t>感谢聆听</a:t>
            </a:r>
            <a:endParaRPr lang="en-US" altLang="zh-CN" smtClean="0"/>
          </a:p>
        </p:txBody>
      </p:sp>
      <p:sp>
        <p:nvSpPr>
          <p:cNvPr id="3" name="日期占位符 2"/>
          <p:cNvSpPr>
            <a:spLocks noGrp="1"/>
          </p:cNvSpPr>
          <p:nvPr>
            <p:ph type="dt" sz="half" idx="2"/>
          </p:nvPr>
        </p:nvSpPr>
        <p:spPr/>
        <p:txBody>
          <a:bodyPr/>
          <a:lstStyle/>
          <a:p>
            <a:fld id="{5AE0B3BF-4A47-41C4-A7D0-D68FF2BBA75D}" type="datetime1">
              <a:rPr lang="zh-CN" altLang="en-US" smtClean="0"/>
              <a:t>2018/5/17</a:t>
            </a:fld>
            <a:endParaRPr lang="zh-CN" altLang="en-US"/>
          </a:p>
        </p:txBody>
      </p:sp>
      <p:sp>
        <p:nvSpPr>
          <p:cNvPr id="6" name="页脚占位符 5"/>
          <p:cNvSpPr>
            <a:spLocks noGrp="1"/>
          </p:cNvSpPr>
          <p:nvPr>
            <p:ph type="ftr" sz="quarter" idx="3"/>
          </p:nvPr>
        </p:nvSpPr>
        <p:spPr/>
        <p:txBody>
          <a:bodyPr/>
          <a:lstStyle/>
          <a:p>
            <a:r>
              <a:rPr lang="zh-CN" altLang="en-US" smtClean="0"/>
              <a:t>成都天软信息技术有限公司</a:t>
            </a:r>
            <a:endParaRPr lang="zh-CN" altLang="en-US"/>
          </a:p>
        </p:txBody>
      </p:sp>
      <p:sp>
        <p:nvSpPr>
          <p:cNvPr id="7" name="灯片编号占位符 6"/>
          <p:cNvSpPr>
            <a:spLocks noGrp="1"/>
          </p:cNvSpPr>
          <p:nvPr>
            <p:ph type="sldNum" sz="quarter" idx="4"/>
          </p:nvPr>
        </p:nvSpPr>
        <p:spPr/>
        <p:txBody>
          <a:bodyPr/>
          <a:lstStyle/>
          <a:p>
            <a:fld id="{4A60B1E3-9BA7-4BB6-B4B8-4148C81833D5}" type="slidenum">
              <a:rPr lang="zh-CN" altLang="en-US" smtClean="0"/>
              <a:pPr/>
              <a:t>21</a:t>
            </a:fld>
            <a:endParaRPr lang="zh-CN" altLang="en-US"/>
          </a:p>
        </p:txBody>
      </p:sp>
    </p:spTree>
    <p:extLst>
      <p:ext uri="{BB962C8B-B14F-4D97-AF65-F5344CB8AC3E}">
        <p14:creationId xmlns:p14="http://schemas.microsoft.com/office/powerpoint/2010/main" val="2920328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4"/>
          </p:nvPr>
        </p:nvSpPr>
        <p:spPr/>
        <p:txBody>
          <a:bodyPr>
            <a:normAutofit/>
          </a:bodyPr>
          <a:lstStyle/>
          <a:p>
            <a:endParaRPr lang="en-US" altLang="zh-CN" sz="1600" smtClean="0"/>
          </a:p>
          <a:p>
            <a:endParaRPr lang="zh-CN" altLang="en-US" sz="1600"/>
          </a:p>
        </p:txBody>
      </p:sp>
      <p:grpSp>
        <p:nvGrpSpPr>
          <p:cNvPr id="5" name="组合 4"/>
          <p:cNvGrpSpPr/>
          <p:nvPr/>
        </p:nvGrpSpPr>
        <p:grpSpPr>
          <a:xfrm>
            <a:off x="-2" y="16499"/>
            <a:ext cx="2123728" cy="567811"/>
            <a:chOff x="2520086" y="247953"/>
            <a:chExt cx="1363001" cy="757082"/>
          </a:xfrm>
          <a:effectLst>
            <a:outerShdw blurRad="50800" dist="38100" dir="5400000" algn="t" rotWithShape="0">
              <a:prstClr val="black">
                <a:alpha val="30000"/>
              </a:prstClr>
            </a:outerShdw>
          </a:effectLst>
        </p:grpSpPr>
        <p:sp>
          <p:nvSpPr>
            <p:cNvPr id="6" name="燕尾形 5"/>
            <p:cNvSpPr/>
            <p:nvPr/>
          </p:nvSpPr>
          <p:spPr>
            <a:xfrm flipH="1">
              <a:off x="3420942"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247953"/>
              <a:ext cx="1178144"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zh-CN" altLang="en-US" b="1" dirty="0" smtClean="0">
                  <a:latin typeface="+mj-ea"/>
                  <a:ea typeface="+mj-ea"/>
                </a:rPr>
                <a:t>当前互联网现状</a:t>
              </a:r>
              <a:endParaRPr lang="zh-CN" altLang="en-US" b="1" dirty="0">
                <a:latin typeface="+mj-ea"/>
                <a:ea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2018/5/17</a:t>
            </a:fld>
            <a:endParaRPr lang="zh-CN" altLang="en-US"/>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2</a:t>
            </a:fld>
            <a:endParaRPr lang="zh-CN" altLang="en-US"/>
          </a:p>
        </p:txBody>
      </p:sp>
      <p:grpSp>
        <p:nvGrpSpPr>
          <p:cNvPr id="11" name="Group 294"/>
          <p:cNvGrpSpPr>
            <a:grpSpLocks/>
          </p:cNvGrpSpPr>
          <p:nvPr/>
        </p:nvGrpSpPr>
        <p:grpSpPr bwMode="auto">
          <a:xfrm>
            <a:off x="917846" y="873125"/>
            <a:ext cx="7792767" cy="3379266"/>
            <a:chOff x="408" y="550"/>
            <a:chExt cx="5079" cy="2972"/>
          </a:xfrm>
        </p:grpSpPr>
        <p:sp>
          <p:nvSpPr>
            <p:cNvPr id="12" name="Arc 236"/>
            <p:cNvSpPr>
              <a:spLocks/>
            </p:cNvSpPr>
            <p:nvPr/>
          </p:nvSpPr>
          <p:spPr bwMode="auto">
            <a:xfrm rot="637428" flipH="1">
              <a:off x="896" y="1090"/>
              <a:ext cx="2322" cy="1795"/>
            </a:xfrm>
            <a:custGeom>
              <a:avLst/>
              <a:gdLst>
                <a:gd name="G0" fmla="+- 0 0 0"/>
                <a:gd name="G1" fmla="+- 16066 0 0"/>
                <a:gd name="G2" fmla="+- 21600 0 0"/>
                <a:gd name="T0" fmla="*/ 14437 w 20570"/>
                <a:gd name="T1" fmla="*/ 0 h 16066"/>
                <a:gd name="T2" fmla="*/ 20570 w 20570"/>
                <a:gd name="T3" fmla="*/ 9476 h 16066"/>
                <a:gd name="T4" fmla="*/ 0 w 20570"/>
                <a:gd name="T5" fmla="*/ 16066 h 16066"/>
              </a:gdLst>
              <a:ahLst/>
              <a:cxnLst>
                <a:cxn ang="0">
                  <a:pos x="T0" y="T1"/>
                </a:cxn>
                <a:cxn ang="0">
                  <a:pos x="T2" y="T3"/>
                </a:cxn>
                <a:cxn ang="0">
                  <a:pos x="T4" y="T5"/>
                </a:cxn>
              </a:cxnLst>
              <a:rect l="0" t="0" r="r" b="b"/>
              <a:pathLst>
                <a:path w="20570" h="16066" fill="none" extrusionOk="0">
                  <a:moveTo>
                    <a:pt x="14437" y="-1"/>
                  </a:moveTo>
                  <a:cubicBezTo>
                    <a:pt x="17285" y="2559"/>
                    <a:pt x="19401" y="5829"/>
                    <a:pt x="20570" y="9475"/>
                  </a:cubicBezTo>
                </a:path>
                <a:path w="20570" h="16066" stroke="0" extrusionOk="0">
                  <a:moveTo>
                    <a:pt x="14437" y="-1"/>
                  </a:moveTo>
                  <a:cubicBezTo>
                    <a:pt x="17285" y="2559"/>
                    <a:pt x="19401" y="5829"/>
                    <a:pt x="20570" y="9475"/>
                  </a:cubicBezTo>
                  <a:lnTo>
                    <a:pt x="0" y="16066"/>
                  </a:lnTo>
                  <a:close/>
                </a:path>
              </a:pathLst>
            </a:custGeom>
            <a:gradFill rotWithShape="1">
              <a:gsLst>
                <a:gs pos="0">
                  <a:schemeClr val="bg1">
                    <a:gamma/>
                    <a:shade val="86275"/>
                    <a:invGamma/>
                  </a:schemeClr>
                </a:gs>
                <a:gs pos="50000">
                  <a:schemeClr val="bg1"/>
                </a:gs>
                <a:gs pos="100000">
                  <a:schemeClr val="bg1">
                    <a:gamma/>
                    <a:shade val="86275"/>
                    <a:invGamma/>
                  </a:schemeClr>
                </a:gs>
              </a:gsLst>
              <a:lin ang="5400000" scaled="1"/>
            </a:gradFill>
            <a:ln w="28575">
              <a:solidFill>
                <a:srgbClr val="C0C0C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3" name="Arc 286"/>
            <p:cNvSpPr>
              <a:spLocks/>
            </p:cNvSpPr>
            <p:nvPr/>
          </p:nvSpPr>
          <p:spPr bwMode="auto">
            <a:xfrm rot="2515331" flipH="1">
              <a:off x="1566" y="769"/>
              <a:ext cx="2335" cy="1792"/>
            </a:xfrm>
            <a:custGeom>
              <a:avLst/>
              <a:gdLst>
                <a:gd name="G0" fmla="+- 0 0 0"/>
                <a:gd name="G1" fmla="+- 16035 0 0"/>
                <a:gd name="G2" fmla="+- 21600 0 0"/>
                <a:gd name="T0" fmla="*/ 14471 w 20621"/>
                <a:gd name="T1" fmla="*/ 0 h 16035"/>
                <a:gd name="T2" fmla="*/ 20621 w 20621"/>
                <a:gd name="T3" fmla="*/ 9604 h 16035"/>
                <a:gd name="T4" fmla="*/ 0 w 20621"/>
                <a:gd name="T5" fmla="*/ 16035 h 16035"/>
              </a:gdLst>
              <a:ahLst/>
              <a:cxnLst>
                <a:cxn ang="0">
                  <a:pos x="T0" y="T1"/>
                </a:cxn>
                <a:cxn ang="0">
                  <a:pos x="T2" y="T3"/>
                </a:cxn>
                <a:cxn ang="0">
                  <a:pos x="T4" y="T5"/>
                </a:cxn>
              </a:cxnLst>
              <a:rect l="0" t="0" r="r" b="b"/>
              <a:pathLst>
                <a:path w="20621" h="16035" fill="none" extrusionOk="0">
                  <a:moveTo>
                    <a:pt x="14471" y="-1"/>
                  </a:moveTo>
                  <a:cubicBezTo>
                    <a:pt x="17344" y="2592"/>
                    <a:pt x="19468" y="5909"/>
                    <a:pt x="20620" y="9604"/>
                  </a:cubicBezTo>
                </a:path>
                <a:path w="20621" h="16035" stroke="0" extrusionOk="0">
                  <a:moveTo>
                    <a:pt x="14471" y="-1"/>
                  </a:moveTo>
                  <a:cubicBezTo>
                    <a:pt x="17344" y="2592"/>
                    <a:pt x="19468" y="5909"/>
                    <a:pt x="20620" y="9604"/>
                  </a:cubicBezTo>
                  <a:lnTo>
                    <a:pt x="0" y="16035"/>
                  </a:lnTo>
                  <a:close/>
                </a:path>
              </a:pathLst>
            </a:custGeom>
            <a:gradFill rotWithShape="1">
              <a:gsLst>
                <a:gs pos="0">
                  <a:schemeClr val="bg1">
                    <a:gamma/>
                    <a:shade val="86275"/>
                    <a:invGamma/>
                  </a:schemeClr>
                </a:gs>
                <a:gs pos="50000">
                  <a:schemeClr val="bg1"/>
                </a:gs>
                <a:gs pos="100000">
                  <a:schemeClr val="bg1">
                    <a:gamma/>
                    <a:shade val="86275"/>
                    <a:invGamma/>
                  </a:schemeClr>
                </a:gs>
              </a:gsLst>
              <a:lin ang="5400000" scaled="1"/>
            </a:gradFill>
            <a:ln w="28575">
              <a:solidFill>
                <a:srgbClr val="C0C0C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4" name="Arc 285"/>
            <p:cNvSpPr>
              <a:spLocks/>
            </p:cNvSpPr>
            <p:nvPr/>
          </p:nvSpPr>
          <p:spPr bwMode="auto">
            <a:xfrm rot="4435983" flipH="1">
              <a:off x="2449" y="749"/>
              <a:ext cx="2269" cy="1872"/>
            </a:xfrm>
            <a:custGeom>
              <a:avLst/>
              <a:gdLst>
                <a:gd name="G0" fmla="+- 0 0 0"/>
                <a:gd name="G1" fmla="+- 17666 0 0"/>
                <a:gd name="G2" fmla="+- 21600 0 0"/>
                <a:gd name="T0" fmla="*/ 12429 w 20856"/>
                <a:gd name="T1" fmla="*/ 0 h 17666"/>
                <a:gd name="T2" fmla="*/ 20856 w 20856"/>
                <a:gd name="T3" fmla="*/ 12046 h 17666"/>
                <a:gd name="T4" fmla="*/ 0 w 20856"/>
                <a:gd name="T5" fmla="*/ 17666 h 17666"/>
              </a:gdLst>
              <a:ahLst/>
              <a:cxnLst>
                <a:cxn ang="0">
                  <a:pos x="T0" y="T1"/>
                </a:cxn>
                <a:cxn ang="0">
                  <a:pos x="T2" y="T3"/>
                </a:cxn>
                <a:cxn ang="0">
                  <a:pos x="T4" y="T5"/>
                </a:cxn>
              </a:cxnLst>
              <a:rect l="0" t="0" r="r" b="b"/>
              <a:pathLst>
                <a:path w="20856" h="17666" fill="none" extrusionOk="0">
                  <a:moveTo>
                    <a:pt x="12428" y="0"/>
                  </a:moveTo>
                  <a:cubicBezTo>
                    <a:pt x="16559" y="2906"/>
                    <a:pt x="19541" y="7168"/>
                    <a:pt x="20856" y="12045"/>
                  </a:cubicBezTo>
                </a:path>
                <a:path w="20856" h="17666" stroke="0" extrusionOk="0">
                  <a:moveTo>
                    <a:pt x="12428" y="0"/>
                  </a:moveTo>
                  <a:cubicBezTo>
                    <a:pt x="16559" y="2906"/>
                    <a:pt x="19541" y="7168"/>
                    <a:pt x="20856" y="12045"/>
                  </a:cubicBezTo>
                  <a:lnTo>
                    <a:pt x="0" y="17666"/>
                  </a:lnTo>
                  <a:close/>
                </a:path>
              </a:pathLst>
            </a:custGeom>
            <a:gradFill rotWithShape="1">
              <a:gsLst>
                <a:gs pos="0">
                  <a:schemeClr val="bg1">
                    <a:gamma/>
                    <a:shade val="86275"/>
                    <a:invGamma/>
                  </a:schemeClr>
                </a:gs>
                <a:gs pos="50000">
                  <a:schemeClr val="bg1"/>
                </a:gs>
                <a:gs pos="100000">
                  <a:schemeClr val="bg1">
                    <a:gamma/>
                    <a:shade val="86275"/>
                    <a:invGamma/>
                  </a:schemeClr>
                </a:gs>
              </a:gsLst>
              <a:lin ang="5400000" scaled="1"/>
            </a:gradFill>
            <a:ln w="28575">
              <a:solidFill>
                <a:srgbClr val="C0C0C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5" name="Arc 235"/>
            <p:cNvSpPr>
              <a:spLocks/>
            </p:cNvSpPr>
            <p:nvPr/>
          </p:nvSpPr>
          <p:spPr bwMode="auto">
            <a:xfrm rot="-426629">
              <a:off x="2803" y="1106"/>
              <a:ext cx="2210" cy="1783"/>
            </a:xfrm>
            <a:custGeom>
              <a:avLst/>
              <a:gdLst>
                <a:gd name="G0" fmla="+- 0 0 0"/>
                <a:gd name="G1" fmla="+- 16465 0 0"/>
                <a:gd name="G2" fmla="+- 21600 0 0"/>
                <a:gd name="T0" fmla="*/ 13980 w 20318"/>
                <a:gd name="T1" fmla="*/ 0 h 16465"/>
                <a:gd name="T2" fmla="*/ 20318 w 20318"/>
                <a:gd name="T3" fmla="*/ 9133 h 16465"/>
                <a:gd name="T4" fmla="*/ 0 w 20318"/>
                <a:gd name="T5" fmla="*/ 16465 h 16465"/>
              </a:gdLst>
              <a:ahLst/>
              <a:cxnLst>
                <a:cxn ang="0">
                  <a:pos x="T0" y="T1"/>
                </a:cxn>
                <a:cxn ang="0">
                  <a:pos x="T2" y="T3"/>
                </a:cxn>
                <a:cxn ang="0">
                  <a:pos x="T4" y="T5"/>
                </a:cxn>
              </a:cxnLst>
              <a:rect l="0" t="0" r="r" b="b"/>
              <a:pathLst>
                <a:path w="20318" h="16465" fill="none" extrusionOk="0">
                  <a:moveTo>
                    <a:pt x="13980" y="-1"/>
                  </a:moveTo>
                  <a:cubicBezTo>
                    <a:pt x="16853" y="2439"/>
                    <a:pt x="19038" y="5587"/>
                    <a:pt x="20317" y="9133"/>
                  </a:cubicBezTo>
                </a:path>
                <a:path w="20318" h="16465" stroke="0" extrusionOk="0">
                  <a:moveTo>
                    <a:pt x="13980" y="-1"/>
                  </a:moveTo>
                  <a:cubicBezTo>
                    <a:pt x="16853" y="2439"/>
                    <a:pt x="19038" y="5587"/>
                    <a:pt x="20317" y="9133"/>
                  </a:cubicBezTo>
                  <a:lnTo>
                    <a:pt x="0" y="16465"/>
                  </a:lnTo>
                  <a:close/>
                </a:path>
              </a:pathLst>
            </a:custGeom>
            <a:gradFill rotWithShape="1">
              <a:gsLst>
                <a:gs pos="0">
                  <a:schemeClr val="bg1">
                    <a:gamma/>
                    <a:shade val="86275"/>
                    <a:invGamma/>
                  </a:schemeClr>
                </a:gs>
                <a:gs pos="50000">
                  <a:schemeClr val="bg1"/>
                </a:gs>
                <a:gs pos="100000">
                  <a:schemeClr val="bg1">
                    <a:gamma/>
                    <a:shade val="86275"/>
                    <a:invGamma/>
                  </a:schemeClr>
                </a:gs>
              </a:gsLst>
              <a:lin ang="5400000" scaled="1"/>
            </a:gradFill>
            <a:ln w="28575">
              <a:solidFill>
                <a:srgbClr val="C0C0C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6" name="Arc 237"/>
            <p:cNvSpPr>
              <a:spLocks/>
            </p:cNvSpPr>
            <p:nvPr/>
          </p:nvSpPr>
          <p:spPr bwMode="auto">
            <a:xfrm rot="1153921">
              <a:off x="3191" y="1688"/>
              <a:ext cx="2296" cy="1758"/>
            </a:xfrm>
            <a:custGeom>
              <a:avLst/>
              <a:gdLst>
                <a:gd name="G0" fmla="+- 0 0 0"/>
                <a:gd name="G1" fmla="+- 17047 0 0"/>
                <a:gd name="G2" fmla="+- 21600 0 0"/>
                <a:gd name="T0" fmla="*/ 13265 w 20150"/>
                <a:gd name="T1" fmla="*/ 0 h 17047"/>
                <a:gd name="T2" fmla="*/ 20150 w 20150"/>
                <a:gd name="T3" fmla="*/ 9267 h 17047"/>
                <a:gd name="T4" fmla="*/ 0 w 20150"/>
                <a:gd name="T5" fmla="*/ 17047 h 17047"/>
              </a:gdLst>
              <a:ahLst/>
              <a:cxnLst>
                <a:cxn ang="0">
                  <a:pos x="T0" y="T1"/>
                </a:cxn>
                <a:cxn ang="0">
                  <a:pos x="T2" y="T3"/>
                </a:cxn>
                <a:cxn ang="0">
                  <a:pos x="T4" y="T5"/>
                </a:cxn>
              </a:cxnLst>
              <a:rect l="0" t="0" r="r" b="b"/>
              <a:pathLst>
                <a:path w="20150" h="17047" fill="none" extrusionOk="0">
                  <a:moveTo>
                    <a:pt x="13264" y="0"/>
                  </a:moveTo>
                  <a:cubicBezTo>
                    <a:pt x="16358" y="2407"/>
                    <a:pt x="18738" y="5610"/>
                    <a:pt x="20150" y="9266"/>
                  </a:cubicBezTo>
                </a:path>
                <a:path w="20150" h="17047" stroke="0" extrusionOk="0">
                  <a:moveTo>
                    <a:pt x="13264" y="0"/>
                  </a:moveTo>
                  <a:cubicBezTo>
                    <a:pt x="16358" y="2407"/>
                    <a:pt x="18738" y="5610"/>
                    <a:pt x="20150" y="9266"/>
                  </a:cubicBezTo>
                  <a:lnTo>
                    <a:pt x="0" y="17047"/>
                  </a:lnTo>
                  <a:close/>
                </a:path>
              </a:pathLst>
            </a:custGeom>
            <a:gradFill rotWithShape="1">
              <a:gsLst>
                <a:gs pos="0">
                  <a:schemeClr val="bg1">
                    <a:gamma/>
                    <a:shade val="86275"/>
                    <a:invGamma/>
                  </a:schemeClr>
                </a:gs>
                <a:gs pos="50000">
                  <a:schemeClr val="bg1"/>
                </a:gs>
                <a:gs pos="100000">
                  <a:schemeClr val="bg1">
                    <a:gamma/>
                    <a:shade val="86275"/>
                    <a:invGamma/>
                  </a:schemeClr>
                </a:gs>
              </a:gsLst>
              <a:lin ang="5400000" scaled="1"/>
            </a:gradFill>
            <a:ln w="28575">
              <a:solidFill>
                <a:srgbClr val="C0C0C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7" name="Arc 238"/>
            <p:cNvSpPr>
              <a:spLocks/>
            </p:cNvSpPr>
            <p:nvPr/>
          </p:nvSpPr>
          <p:spPr bwMode="auto">
            <a:xfrm rot="976417">
              <a:off x="3124" y="2372"/>
              <a:ext cx="1114" cy="957"/>
            </a:xfrm>
            <a:custGeom>
              <a:avLst/>
              <a:gdLst>
                <a:gd name="T0" fmla="*/ 0 w 20775"/>
                <a:gd name="T1" fmla="*/ 0 h 20950"/>
                <a:gd name="T2" fmla="*/ 0 w 20775"/>
                <a:gd name="T3" fmla="*/ 0 h 20950"/>
                <a:gd name="T4" fmla="*/ 0 w 20775"/>
                <a:gd name="T5" fmla="*/ 0 h 20950"/>
                <a:gd name="T6" fmla="*/ 0 60000 65536"/>
                <a:gd name="T7" fmla="*/ 0 60000 65536"/>
                <a:gd name="T8" fmla="*/ 0 60000 65536"/>
                <a:gd name="T9" fmla="*/ 0 w 20775"/>
                <a:gd name="T10" fmla="*/ 0 h 20950"/>
                <a:gd name="T11" fmla="*/ 20775 w 20775"/>
                <a:gd name="T12" fmla="*/ 20950 h 20950"/>
              </a:gdLst>
              <a:ahLst/>
              <a:cxnLst>
                <a:cxn ang="T6">
                  <a:pos x="T0" y="T1"/>
                </a:cxn>
                <a:cxn ang="T7">
                  <a:pos x="T2" y="T3"/>
                </a:cxn>
                <a:cxn ang="T8">
                  <a:pos x="T4" y="T5"/>
                </a:cxn>
              </a:cxnLst>
              <a:rect l="T9" t="T10" r="T11" b="T12"/>
              <a:pathLst>
                <a:path w="20775" h="20950" fill="none" extrusionOk="0">
                  <a:moveTo>
                    <a:pt x="5260" y="0"/>
                  </a:moveTo>
                  <a:cubicBezTo>
                    <a:pt x="12747" y="1880"/>
                    <a:pt x="18662" y="7613"/>
                    <a:pt x="20775" y="15037"/>
                  </a:cubicBezTo>
                </a:path>
                <a:path w="20775" h="20950" stroke="0" extrusionOk="0">
                  <a:moveTo>
                    <a:pt x="5260" y="0"/>
                  </a:moveTo>
                  <a:cubicBezTo>
                    <a:pt x="12747" y="1880"/>
                    <a:pt x="18662" y="7613"/>
                    <a:pt x="20775" y="15037"/>
                  </a:cubicBezTo>
                  <a:lnTo>
                    <a:pt x="0" y="20950"/>
                  </a:lnTo>
                  <a:close/>
                </a:path>
              </a:pathLst>
            </a:custGeom>
            <a:solidFill>
              <a:schemeClr val="bg1"/>
            </a:solidFill>
            <a:ln w="6350">
              <a:noFill/>
              <a:round/>
              <a:headEnd/>
              <a:tailEnd/>
            </a:ln>
          </p:spPr>
          <p:txBody>
            <a:bodyPr wrap="none" lIns="0" tIns="0" rIns="0" bIns="0" anchor="ctr"/>
            <a:lstStyle/>
            <a:p>
              <a:endParaRPr lang="zh-CN" altLang="en-US"/>
            </a:p>
          </p:txBody>
        </p:sp>
        <p:sp>
          <p:nvSpPr>
            <p:cNvPr id="18" name="Arc 239"/>
            <p:cNvSpPr>
              <a:spLocks/>
            </p:cNvSpPr>
            <p:nvPr/>
          </p:nvSpPr>
          <p:spPr bwMode="auto">
            <a:xfrm rot="20623583" flipH="1">
              <a:off x="408" y="1737"/>
              <a:ext cx="2594" cy="1676"/>
            </a:xfrm>
            <a:custGeom>
              <a:avLst/>
              <a:gdLst>
                <a:gd name="G0" fmla="+- 0 0 0"/>
                <a:gd name="G1" fmla="+- 15541 0 0"/>
                <a:gd name="G2" fmla="+- 21600 0 0"/>
                <a:gd name="T0" fmla="*/ 15002 w 20481"/>
                <a:gd name="T1" fmla="*/ 0 h 15541"/>
                <a:gd name="T2" fmla="*/ 20481 w 20481"/>
                <a:gd name="T3" fmla="*/ 8679 h 15541"/>
                <a:gd name="T4" fmla="*/ 0 w 20481"/>
                <a:gd name="T5" fmla="*/ 15541 h 15541"/>
              </a:gdLst>
              <a:ahLst/>
              <a:cxnLst>
                <a:cxn ang="0">
                  <a:pos x="T0" y="T1"/>
                </a:cxn>
                <a:cxn ang="0">
                  <a:pos x="T2" y="T3"/>
                </a:cxn>
                <a:cxn ang="0">
                  <a:pos x="T4" y="T5"/>
                </a:cxn>
              </a:cxnLst>
              <a:rect l="0" t="0" r="r" b="b"/>
              <a:pathLst>
                <a:path w="20481" h="15541" fill="none" extrusionOk="0">
                  <a:moveTo>
                    <a:pt x="15001" y="0"/>
                  </a:moveTo>
                  <a:cubicBezTo>
                    <a:pt x="17498" y="2410"/>
                    <a:pt x="19378" y="5387"/>
                    <a:pt x="20481" y="8678"/>
                  </a:cubicBezTo>
                </a:path>
                <a:path w="20481" h="15541" stroke="0" extrusionOk="0">
                  <a:moveTo>
                    <a:pt x="15001" y="0"/>
                  </a:moveTo>
                  <a:cubicBezTo>
                    <a:pt x="17498" y="2410"/>
                    <a:pt x="19378" y="5387"/>
                    <a:pt x="20481" y="8678"/>
                  </a:cubicBezTo>
                  <a:lnTo>
                    <a:pt x="0" y="15541"/>
                  </a:lnTo>
                  <a:close/>
                </a:path>
              </a:pathLst>
            </a:custGeom>
            <a:gradFill rotWithShape="1">
              <a:gsLst>
                <a:gs pos="0">
                  <a:schemeClr val="bg1">
                    <a:gamma/>
                    <a:shade val="86275"/>
                    <a:invGamma/>
                  </a:schemeClr>
                </a:gs>
                <a:gs pos="50000">
                  <a:schemeClr val="bg1"/>
                </a:gs>
                <a:gs pos="100000">
                  <a:schemeClr val="bg1">
                    <a:gamma/>
                    <a:shade val="86275"/>
                    <a:invGamma/>
                  </a:schemeClr>
                </a:gs>
              </a:gsLst>
              <a:lin ang="5400000" scaled="1"/>
            </a:gradFill>
            <a:ln w="28575">
              <a:solidFill>
                <a:srgbClr val="C0C0C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9" name="Arc 240"/>
            <p:cNvSpPr>
              <a:spLocks/>
            </p:cNvSpPr>
            <p:nvPr/>
          </p:nvSpPr>
          <p:spPr bwMode="auto">
            <a:xfrm rot="21399142" flipH="1">
              <a:off x="1757" y="2163"/>
              <a:ext cx="2366" cy="1106"/>
            </a:xfrm>
            <a:custGeom>
              <a:avLst/>
              <a:gdLst>
                <a:gd name="T0" fmla="*/ 0 w 43165"/>
                <a:gd name="T1" fmla="*/ 0 h 24214"/>
                <a:gd name="T2" fmla="*/ 0 w 43165"/>
                <a:gd name="T3" fmla="*/ 0 h 24214"/>
                <a:gd name="T4" fmla="*/ 0 w 43165"/>
                <a:gd name="T5" fmla="*/ 0 h 24214"/>
                <a:gd name="T6" fmla="*/ 0 60000 65536"/>
                <a:gd name="T7" fmla="*/ 0 60000 65536"/>
                <a:gd name="T8" fmla="*/ 0 60000 65536"/>
                <a:gd name="T9" fmla="*/ 0 w 43165"/>
                <a:gd name="T10" fmla="*/ 0 h 24214"/>
                <a:gd name="T11" fmla="*/ 43165 w 43165"/>
                <a:gd name="T12" fmla="*/ 24214 h 24214"/>
              </a:gdLst>
              <a:ahLst/>
              <a:cxnLst>
                <a:cxn ang="T6">
                  <a:pos x="T0" y="T1"/>
                </a:cxn>
                <a:cxn ang="T7">
                  <a:pos x="T2" y="T3"/>
                </a:cxn>
                <a:cxn ang="T8">
                  <a:pos x="T4" y="T5"/>
                </a:cxn>
              </a:cxnLst>
              <a:rect l="T9" t="T10" r="T11" b="T12"/>
              <a:pathLst>
                <a:path w="43165" h="24214" fill="none" extrusionOk="0">
                  <a:moveTo>
                    <a:pt x="158" y="24214"/>
                  </a:moveTo>
                  <a:cubicBezTo>
                    <a:pt x="53" y="23346"/>
                    <a:pt x="0" y="22473"/>
                    <a:pt x="0" y="21600"/>
                  </a:cubicBezTo>
                  <a:cubicBezTo>
                    <a:pt x="0" y="9670"/>
                    <a:pt x="9670" y="0"/>
                    <a:pt x="21600" y="0"/>
                  </a:cubicBezTo>
                  <a:cubicBezTo>
                    <a:pt x="33054" y="-1"/>
                    <a:pt x="42517" y="8941"/>
                    <a:pt x="43165" y="20377"/>
                  </a:cubicBezTo>
                </a:path>
                <a:path w="43165" h="24214" stroke="0" extrusionOk="0">
                  <a:moveTo>
                    <a:pt x="158" y="24214"/>
                  </a:moveTo>
                  <a:cubicBezTo>
                    <a:pt x="53" y="23346"/>
                    <a:pt x="0" y="22473"/>
                    <a:pt x="0" y="21600"/>
                  </a:cubicBezTo>
                  <a:cubicBezTo>
                    <a:pt x="0" y="9670"/>
                    <a:pt x="9670" y="0"/>
                    <a:pt x="21600" y="0"/>
                  </a:cubicBezTo>
                  <a:cubicBezTo>
                    <a:pt x="33054" y="-1"/>
                    <a:pt x="42517" y="8941"/>
                    <a:pt x="43165" y="20377"/>
                  </a:cubicBezTo>
                  <a:lnTo>
                    <a:pt x="21600" y="21600"/>
                  </a:lnTo>
                  <a:close/>
                </a:path>
              </a:pathLst>
            </a:custGeom>
            <a:solidFill>
              <a:schemeClr val="bg1"/>
            </a:solidFill>
            <a:ln w="6350">
              <a:solidFill>
                <a:schemeClr val="bg2"/>
              </a:solidFill>
              <a:round/>
              <a:headEnd/>
              <a:tailEnd/>
            </a:ln>
          </p:spPr>
          <p:txBody>
            <a:bodyPr wrap="none" lIns="0" tIns="0" rIns="0" bIns="0" anchor="ctr"/>
            <a:lstStyle/>
            <a:p>
              <a:endParaRPr lang="zh-CN" altLang="en-US"/>
            </a:p>
          </p:txBody>
        </p:sp>
        <p:sp>
          <p:nvSpPr>
            <p:cNvPr id="20" name="Freeform 243"/>
            <p:cNvSpPr>
              <a:spLocks/>
            </p:cNvSpPr>
            <p:nvPr/>
          </p:nvSpPr>
          <p:spPr bwMode="auto">
            <a:xfrm rot="12547545" flipH="1">
              <a:off x="1914" y="2700"/>
              <a:ext cx="335" cy="299"/>
            </a:xfrm>
            <a:custGeom>
              <a:avLst/>
              <a:gdLst>
                <a:gd name="T0" fmla="*/ 0 w 984"/>
                <a:gd name="T1" fmla="*/ 1 h 420"/>
                <a:gd name="T2" fmla="*/ 0 w 984"/>
                <a:gd name="T3" fmla="*/ 1 h 420"/>
                <a:gd name="T4" fmla="*/ 0 w 984"/>
                <a:gd name="T5" fmla="*/ 0 h 420"/>
                <a:gd name="T6" fmla="*/ 0 w 984"/>
                <a:gd name="T7" fmla="*/ 1 h 420"/>
                <a:gd name="T8" fmla="*/ 0 w 984"/>
                <a:gd name="T9" fmla="*/ 1 h 420"/>
                <a:gd name="T10" fmla="*/ 0 w 984"/>
                <a:gd name="T11" fmla="*/ 1 h 420"/>
                <a:gd name="T12" fmla="*/ 0 w 984"/>
                <a:gd name="T13" fmla="*/ 1 h 420"/>
                <a:gd name="T14" fmla="*/ 0 60000 65536"/>
                <a:gd name="T15" fmla="*/ 0 60000 65536"/>
                <a:gd name="T16" fmla="*/ 0 60000 65536"/>
                <a:gd name="T17" fmla="*/ 0 60000 65536"/>
                <a:gd name="T18" fmla="*/ 0 60000 65536"/>
                <a:gd name="T19" fmla="*/ 0 60000 65536"/>
                <a:gd name="T20" fmla="*/ 0 60000 65536"/>
                <a:gd name="T21" fmla="*/ 0 w 984"/>
                <a:gd name="T22" fmla="*/ 0 h 420"/>
                <a:gd name="T23" fmla="*/ 984 w 984"/>
                <a:gd name="T24" fmla="*/ 420 h 4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4" h="420">
                  <a:moveTo>
                    <a:pt x="0" y="219"/>
                  </a:moveTo>
                  <a:lnTo>
                    <a:pt x="810" y="102"/>
                  </a:lnTo>
                  <a:lnTo>
                    <a:pt x="810" y="0"/>
                  </a:lnTo>
                  <a:lnTo>
                    <a:pt x="984" y="222"/>
                  </a:lnTo>
                  <a:lnTo>
                    <a:pt x="810" y="420"/>
                  </a:lnTo>
                  <a:lnTo>
                    <a:pt x="810" y="321"/>
                  </a:lnTo>
                  <a:lnTo>
                    <a:pt x="0" y="219"/>
                  </a:lnTo>
                  <a:close/>
                </a:path>
              </a:pathLst>
            </a:custGeom>
            <a:gradFill rotWithShape="1">
              <a:gsLst>
                <a:gs pos="0">
                  <a:srgbClr val="B21A0E"/>
                </a:gs>
                <a:gs pos="100000">
                  <a:srgbClr val="CE9E9E"/>
                </a:gs>
              </a:gsLst>
              <a:lin ang="2700000" scaled="1"/>
            </a:gradFill>
            <a:ln w="19050" cap="flat" cmpd="sng">
              <a:solidFill>
                <a:srgbClr val="660000"/>
              </a:solidFill>
              <a:prstDash val="solid"/>
              <a:round/>
              <a:headEnd type="none" w="med" len="med"/>
              <a:tailEnd type="none" w="med" len="med"/>
            </a:ln>
          </p:spPr>
          <p:txBody>
            <a:bodyPr/>
            <a:lstStyle/>
            <a:p>
              <a:endParaRPr lang="zh-CN" altLang="en-US"/>
            </a:p>
          </p:txBody>
        </p:sp>
        <p:sp>
          <p:nvSpPr>
            <p:cNvPr id="21" name="Freeform 245"/>
            <p:cNvSpPr>
              <a:spLocks/>
            </p:cNvSpPr>
            <p:nvPr/>
          </p:nvSpPr>
          <p:spPr bwMode="auto">
            <a:xfrm rot="9052455">
              <a:off x="3741" y="2700"/>
              <a:ext cx="335" cy="299"/>
            </a:xfrm>
            <a:custGeom>
              <a:avLst/>
              <a:gdLst>
                <a:gd name="T0" fmla="*/ 0 w 984"/>
                <a:gd name="T1" fmla="*/ 1 h 420"/>
                <a:gd name="T2" fmla="*/ 0 w 984"/>
                <a:gd name="T3" fmla="*/ 1 h 420"/>
                <a:gd name="T4" fmla="*/ 0 w 984"/>
                <a:gd name="T5" fmla="*/ 0 h 420"/>
                <a:gd name="T6" fmla="*/ 0 w 984"/>
                <a:gd name="T7" fmla="*/ 1 h 420"/>
                <a:gd name="T8" fmla="*/ 0 w 984"/>
                <a:gd name="T9" fmla="*/ 1 h 420"/>
                <a:gd name="T10" fmla="*/ 0 w 984"/>
                <a:gd name="T11" fmla="*/ 1 h 420"/>
                <a:gd name="T12" fmla="*/ 0 w 984"/>
                <a:gd name="T13" fmla="*/ 1 h 420"/>
                <a:gd name="T14" fmla="*/ 0 60000 65536"/>
                <a:gd name="T15" fmla="*/ 0 60000 65536"/>
                <a:gd name="T16" fmla="*/ 0 60000 65536"/>
                <a:gd name="T17" fmla="*/ 0 60000 65536"/>
                <a:gd name="T18" fmla="*/ 0 60000 65536"/>
                <a:gd name="T19" fmla="*/ 0 60000 65536"/>
                <a:gd name="T20" fmla="*/ 0 60000 65536"/>
                <a:gd name="T21" fmla="*/ 0 w 984"/>
                <a:gd name="T22" fmla="*/ 0 h 420"/>
                <a:gd name="T23" fmla="*/ 984 w 984"/>
                <a:gd name="T24" fmla="*/ 420 h 4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4" h="420">
                  <a:moveTo>
                    <a:pt x="0" y="219"/>
                  </a:moveTo>
                  <a:lnTo>
                    <a:pt x="810" y="102"/>
                  </a:lnTo>
                  <a:lnTo>
                    <a:pt x="810" y="0"/>
                  </a:lnTo>
                  <a:lnTo>
                    <a:pt x="984" y="222"/>
                  </a:lnTo>
                  <a:lnTo>
                    <a:pt x="810" y="420"/>
                  </a:lnTo>
                  <a:lnTo>
                    <a:pt x="810" y="321"/>
                  </a:lnTo>
                  <a:lnTo>
                    <a:pt x="0" y="219"/>
                  </a:lnTo>
                  <a:close/>
                </a:path>
              </a:pathLst>
            </a:custGeom>
            <a:gradFill rotWithShape="1">
              <a:gsLst>
                <a:gs pos="0">
                  <a:srgbClr val="B21A0E"/>
                </a:gs>
                <a:gs pos="100000">
                  <a:srgbClr val="CE9E9E"/>
                </a:gs>
              </a:gsLst>
              <a:lin ang="2700000" scaled="1"/>
            </a:gradFill>
            <a:ln w="19050" cap="flat" cmpd="sng">
              <a:solidFill>
                <a:srgbClr val="660000"/>
              </a:solidFill>
              <a:prstDash val="solid"/>
              <a:round/>
              <a:headEnd type="none" w="med" len="med"/>
              <a:tailEnd type="none" w="med" len="med"/>
            </a:ln>
          </p:spPr>
          <p:txBody>
            <a:bodyPr/>
            <a:lstStyle/>
            <a:p>
              <a:endParaRPr lang="zh-CN" altLang="en-US"/>
            </a:p>
          </p:txBody>
        </p:sp>
        <p:sp>
          <p:nvSpPr>
            <p:cNvPr id="22" name="Freeform 259"/>
            <p:cNvSpPr>
              <a:spLocks/>
            </p:cNvSpPr>
            <p:nvPr/>
          </p:nvSpPr>
          <p:spPr bwMode="auto">
            <a:xfrm rot="13612038" flipH="1">
              <a:off x="2174" y="2356"/>
              <a:ext cx="341" cy="294"/>
            </a:xfrm>
            <a:custGeom>
              <a:avLst/>
              <a:gdLst>
                <a:gd name="T0" fmla="*/ 0 w 984"/>
                <a:gd name="T1" fmla="*/ 1 h 420"/>
                <a:gd name="T2" fmla="*/ 0 w 984"/>
                <a:gd name="T3" fmla="*/ 1 h 420"/>
                <a:gd name="T4" fmla="*/ 0 w 984"/>
                <a:gd name="T5" fmla="*/ 0 h 420"/>
                <a:gd name="T6" fmla="*/ 0 w 984"/>
                <a:gd name="T7" fmla="*/ 1 h 420"/>
                <a:gd name="T8" fmla="*/ 0 w 984"/>
                <a:gd name="T9" fmla="*/ 1 h 420"/>
                <a:gd name="T10" fmla="*/ 0 w 984"/>
                <a:gd name="T11" fmla="*/ 1 h 420"/>
                <a:gd name="T12" fmla="*/ 0 w 984"/>
                <a:gd name="T13" fmla="*/ 1 h 420"/>
                <a:gd name="T14" fmla="*/ 0 60000 65536"/>
                <a:gd name="T15" fmla="*/ 0 60000 65536"/>
                <a:gd name="T16" fmla="*/ 0 60000 65536"/>
                <a:gd name="T17" fmla="*/ 0 60000 65536"/>
                <a:gd name="T18" fmla="*/ 0 60000 65536"/>
                <a:gd name="T19" fmla="*/ 0 60000 65536"/>
                <a:gd name="T20" fmla="*/ 0 60000 65536"/>
                <a:gd name="T21" fmla="*/ 0 w 984"/>
                <a:gd name="T22" fmla="*/ 0 h 420"/>
                <a:gd name="T23" fmla="*/ 984 w 984"/>
                <a:gd name="T24" fmla="*/ 420 h 4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4" h="420">
                  <a:moveTo>
                    <a:pt x="0" y="219"/>
                  </a:moveTo>
                  <a:lnTo>
                    <a:pt x="810" y="102"/>
                  </a:lnTo>
                  <a:lnTo>
                    <a:pt x="810" y="0"/>
                  </a:lnTo>
                  <a:lnTo>
                    <a:pt x="984" y="222"/>
                  </a:lnTo>
                  <a:lnTo>
                    <a:pt x="810" y="420"/>
                  </a:lnTo>
                  <a:lnTo>
                    <a:pt x="810" y="321"/>
                  </a:lnTo>
                  <a:lnTo>
                    <a:pt x="0" y="219"/>
                  </a:lnTo>
                  <a:close/>
                </a:path>
              </a:pathLst>
            </a:custGeom>
            <a:gradFill rotWithShape="1">
              <a:gsLst>
                <a:gs pos="0">
                  <a:srgbClr val="B21A0E"/>
                </a:gs>
                <a:gs pos="100000">
                  <a:srgbClr val="CE9E9E"/>
                </a:gs>
              </a:gsLst>
              <a:lin ang="2700000" scaled="1"/>
            </a:gradFill>
            <a:ln w="19050" cap="flat" cmpd="sng">
              <a:solidFill>
                <a:srgbClr val="660000"/>
              </a:solidFill>
              <a:prstDash val="solid"/>
              <a:round/>
              <a:headEnd type="none" w="med" len="med"/>
              <a:tailEnd type="none" w="med" len="med"/>
            </a:ln>
          </p:spPr>
          <p:txBody>
            <a:bodyPr/>
            <a:lstStyle/>
            <a:p>
              <a:endParaRPr lang="zh-CN" altLang="en-US"/>
            </a:p>
          </p:txBody>
        </p:sp>
        <p:sp>
          <p:nvSpPr>
            <p:cNvPr id="23" name="Freeform 260"/>
            <p:cNvSpPr>
              <a:spLocks/>
            </p:cNvSpPr>
            <p:nvPr/>
          </p:nvSpPr>
          <p:spPr bwMode="auto">
            <a:xfrm rot="15546792" flipH="1">
              <a:off x="2567" y="2206"/>
              <a:ext cx="341" cy="294"/>
            </a:xfrm>
            <a:custGeom>
              <a:avLst/>
              <a:gdLst>
                <a:gd name="T0" fmla="*/ 0 w 984"/>
                <a:gd name="T1" fmla="*/ 1 h 420"/>
                <a:gd name="T2" fmla="*/ 0 w 984"/>
                <a:gd name="T3" fmla="*/ 1 h 420"/>
                <a:gd name="T4" fmla="*/ 0 w 984"/>
                <a:gd name="T5" fmla="*/ 0 h 420"/>
                <a:gd name="T6" fmla="*/ 0 w 984"/>
                <a:gd name="T7" fmla="*/ 1 h 420"/>
                <a:gd name="T8" fmla="*/ 0 w 984"/>
                <a:gd name="T9" fmla="*/ 1 h 420"/>
                <a:gd name="T10" fmla="*/ 0 w 984"/>
                <a:gd name="T11" fmla="*/ 1 h 420"/>
                <a:gd name="T12" fmla="*/ 0 w 984"/>
                <a:gd name="T13" fmla="*/ 1 h 420"/>
                <a:gd name="T14" fmla="*/ 0 60000 65536"/>
                <a:gd name="T15" fmla="*/ 0 60000 65536"/>
                <a:gd name="T16" fmla="*/ 0 60000 65536"/>
                <a:gd name="T17" fmla="*/ 0 60000 65536"/>
                <a:gd name="T18" fmla="*/ 0 60000 65536"/>
                <a:gd name="T19" fmla="*/ 0 60000 65536"/>
                <a:gd name="T20" fmla="*/ 0 60000 65536"/>
                <a:gd name="T21" fmla="*/ 0 w 984"/>
                <a:gd name="T22" fmla="*/ 0 h 420"/>
                <a:gd name="T23" fmla="*/ 984 w 984"/>
                <a:gd name="T24" fmla="*/ 420 h 4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4" h="420">
                  <a:moveTo>
                    <a:pt x="0" y="219"/>
                  </a:moveTo>
                  <a:lnTo>
                    <a:pt x="810" y="102"/>
                  </a:lnTo>
                  <a:lnTo>
                    <a:pt x="810" y="0"/>
                  </a:lnTo>
                  <a:lnTo>
                    <a:pt x="984" y="222"/>
                  </a:lnTo>
                  <a:lnTo>
                    <a:pt x="810" y="420"/>
                  </a:lnTo>
                  <a:lnTo>
                    <a:pt x="810" y="321"/>
                  </a:lnTo>
                  <a:lnTo>
                    <a:pt x="0" y="219"/>
                  </a:lnTo>
                  <a:close/>
                </a:path>
              </a:pathLst>
            </a:custGeom>
            <a:gradFill rotWithShape="1">
              <a:gsLst>
                <a:gs pos="0">
                  <a:srgbClr val="B21A0E"/>
                </a:gs>
                <a:gs pos="100000">
                  <a:srgbClr val="CE9E9E"/>
                </a:gs>
              </a:gsLst>
              <a:lin ang="2700000" scaled="1"/>
            </a:gradFill>
            <a:ln w="19050" cap="flat" cmpd="sng">
              <a:solidFill>
                <a:srgbClr val="660000"/>
              </a:solidFill>
              <a:prstDash val="solid"/>
              <a:round/>
              <a:headEnd type="none" w="med" len="med"/>
              <a:tailEnd type="none" w="med" len="med"/>
            </a:ln>
          </p:spPr>
          <p:txBody>
            <a:bodyPr/>
            <a:lstStyle/>
            <a:p>
              <a:endParaRPr lang="zh-CN" altLang="en-US"/>
            </a:p>
          </p:txBody>
        </p:sp>
        <p:sp>
          <p:nvSpPr>
            <p:cNvPr id="24" name="Freeform 261"/>
            <p:cNvSpPr>
              <a:spLocks/>
            </p:cNvSpPr>
            <p:nvPr/>
          </p:nvSpPr>
          <p:spPr bwMode="auto">
            <a:xfrm rot="16888431" flipH="1">
              <a:off x="3034" y="2206"/>
              <a:ext cx="341" cy="294"/>
            </a:xfrm>
            <a:custGeom>
              <a:avLst/>
              <a:gdLst>
                <a:gd name="T0" fmla="*/ 0 w 984"/>
                <a:gd name="T1" fmla="*/ 1 h 420"/>
                <a:gd name="T2" fmla="*/ 0 w 984"/>
                <a:gd name="T3" fmla="*/ 1 h 420"/>
                <a:gd name="T4" fmla="*/ 0 w 984"/>
                <a:gd name="T5" fmla="*/ 0 h 420"/>
                <a:gd name="T6" fmla="*/ 0 w 984"/>
                <a:gd name="T7" fmla="*/ 1 h 420"/>
                <a:gd name="T8" fmla="*/ 0 w 984"/>
                <a:gd name="T9" fmla="*/ 1 h 420"/>
                <a:gd name="T10" fmla="*/ 0 w 984"/>
                <a:gd name="T11" fmla="*/ 1 h 420"/>
                <a:gd name="T12" fmla="*/ 0 w 984"/>
                <a:gd name="T13" fmla="*/ 1 h 420"/>
                <a:gd name="T14" fmla="*/ 0 60000 65536"/>
                <a:gd name="T15" fmla="*/ 0 60000 65536"/>
                <a:gd name="T16" fmla="*/ 0 60000 65536"/>
                <a:gd name="T17" fmla="*/ 0 60000 65536"/>
                <a:gd name="T18" fmla="*/ 0 60000 65536"/>
                <a:gd name="T19" fmla="*/ 0 60000 65536"/>
                <a:gd name="T20" fmla="*/ 0 60000 65536"/>
                <a:gd name="T21" fmla="*/ 0 w 984"/>
                <a:gd name="T22" fmla="*/ 0 h 420"/>
                <a:gd name="T23" fmla="*/ 984 w 984"/>
                <a:gd name="T24" fmla="*/ 420 h 4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4" h="420">
                  <a:moveTo>
                    <a:pt x="0" y="219"/>
                  </a:moveTo>
                  <a:lnTo>
                    <a:pt x="810" y="102"/>
                  </a:lnTo>
                  <a:lnTo>
                    <a:pt x="810" y="0"/>
                  </a:lnTo>
                  <a:lnTo>
                    <a:pt x="984" y="222"/>
                  </a:lnTo>
                  <a:lnTo>
                    <a:pt x="810" y="420"/>
                  </a:lnTo>
                  <a:lnTo>
                    <a:pt x="810" y="321"/>
                  </a:lnTo>
                  <a:lnTo>
                    <a:pt x="0" y="219"/>
                  </a:lnTo>
                  <a:close/>
                </a:path>
              </a:pathLst>
            </a:custGeom>
            <a:gradFill rotWithShape="1">
              <a:gsLst>
                <a:gs pos="0">
                  <a:srgbClr val="B21A0E"/>
                </a:gs>
                <a:gs pos="100000">
                  <a:srgbClr val="CE9E9E"/>
                </a:gs>
              </a:gsLst>
              <a:lin ang="2700000" scaled="1"/>
            </a:gradFill>
            <a:ln w="19050" cap="flat" cmpd="sng">
              <a:solidFill>
                <a:srgbClr val="660000"/>
              </a:solidFill>
              <a:prstDash val="solid"/>
              <a:round/>
              <a:headEnd type="none" w="med" len="med"/>
              <a:tailEnd type="none" w="med" len="med"/>
            </a:ln>
          </p:spPr>
          <p:txBody>
            <a:bodyPr/>
            <a:lstStyle/>
            <a:p>
              <a:endParaRPr lang="zh-CN" altLang="en-US"/>
            </a:p>
          </p:txBody>
        </p:sp>
        <p:sp>
          <p:nvSpPr>
            <p:cNvPr id="25" name="Freeform 263"/>
            <p:cNvSpPr>
              <a:spLocks/>
            </p:cNvSpPr>
            <p:nvPr/>
          </p:nvSpPr>
          <p:spPr bwMode="auto">
            <a:xfrm rot="18481496" flipH="1">
              <a:off x="3428" y="2306"/>
              <a:ext cx="341" cy="295"/>
            </a:xfrm>
            <a:custGeom>
              <a:avLst/>
              <a:gdLst>
                <a:gd name="T0" fmla="*/ 0 w 984"/>
                <a:gd name="T1" fmla="*/ 1 h 420"/>
                <a:gd name="T2" fmla="*/ 0 w 984"/>
                <a:gd name="T3" fmla="*/ 1 h 420"/>
                <a:gd name="T4" fmla="*/ 0 w 984"/>
                <a:gd name="T5" fmla="*/ 0 h 420"/>
                <a:gd name="T6" fmla="*/ 0 w 984"/>
                <a:gd name="T7" fmla="*/ 1 h 420"/>
                <a:gd name="T8" fmla="*/ 0 w 984"/>
                <a:gd name="T9" fmla="*/ 1 h 420"/>
                <a:gd name="T10" fmla="*/ 0 w 984"/>
                <a:gd name="T11" fmla="*/ 1 h 420"/>
                <a:gd name="T12" fmla="*/ 0 w 984"/>
                <a:gd name="T13" fmla="*/ 1 h 420"/>
                <a:gd name="T14" fmla="*/ 0 60000 65536"/>
                <a:gd name="T15" fmla="*/ 0 60000 65536"/>
                <a:gd name="T16" fmla="*/ 0 60000 65536"/>
                <a:gd name="T17" fmla="*/ 0 60000 65536"/>
                <a:gd name="T18" fmla="*/ 0 60000 65536"/>
                <a:gd name="T19" fmla="*/ 0 60000 65536"/>
                <a:gd name="T20" fmla="*/ 0 60000 65536"/>
                <a:gd name="T21" fmla="*/ 0 w 984"/>
                <a:gd name="T22" fmla="*/ 0 h 420"/>
                <a:gd name="T23" fmla="*/ 984 w 984"/>
                <a:gd name="T24" fmla="*/ 420 h 4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4" h="420">
                  <a:moveTo>
                    <a:pt x="0" y="219"/>
                  </a:moveTo>
                  <a:lnTo>
                    <a:pt x="810" y="102"/>
                  </a:lnTo>
                  <a:lnTo>
                    <a:pt x="810" y="0"/>
                  </a:lnTo>
                  <a:lnTo>
                    <a:pt x="984" y="222"/>
                  </a:lnTo>
                  <a:lnTo>
                    <a:pt x="810" y="420"/>
                  </a:lnTo>
                  <a:lnTo>
                    <a:pt x="810" y="321"/>
                  </a:lnTo>
                  <a:lnTo>
                    <a:pt x="0" y="219"/>
                  </a:lnTo>
                  <a:close/>
                </a:path>
              </a:pathLst>
            </a:custGeom>
            <a:gradFill rotWithShape="1">
              <a:gsLst>
                <a:gs pos="0">
                  <a:srgbClr val="B21A0E"/>
                </a:gs>
                <a:gs pos="100000">
                  <a:srgbClr val="CE9E9E"/>
                </a:gs>
              </a:gsLst>
              <a:lin ang="2700000" scaled="1"/>
            </a:gradFill>
            <a:ln w="19050" cap="flat" cmpd="sng">
              <a:solidFill>
                <a:srgbClr val="660000"/>
              </a:solidFill>
              <a:prstDash val="solid"/>
              <a:round/>
              <a:headEnd type="none" w="med" len="med"/>
              <a:tailEnd type="none" w="med" len="med"/>
            </a:ln>
          </p:spPr>
          <p:txBody>
            <a:bodyPr/>
            <a:lstStyle/>
            <a:p>
              <a:endParaRPr lang="zh-CN" altLang="en-US"/>
            </a:p>
          </p:txBody>
        </p:sp>
        <p:sp>
          <p:nvSpPr>
            <p:cNvPr id="26" name="AutoShape 241"/>
            <p:cNvSpPr>
              <a:spLocks noChangeArrowheads="1"/>
            </p:cNvSpPr>
            <p:nvPr/>
          </p:nvSpPr>
          <p:spPr bwMode="auto">
            <a:xfrm>
              <a:off x="419" y="2051"/>
              <a:ext cx="678" cy="204"/>
            </a:xfrm>
            <a:prstGeom prst="roundRect">
              <a:avLst>
                <a:gd name="adj" fmla="val 16667"/>
              </a:avLst>
            </a:prstGeom>
            <a:solidFill>
              <a:srgbClr val="99CCFF">
                <a:alpha val="59999"/>
              </a:srgbClr>
            </a:solidFill>
            <a:ln w="19050" algn="ctr">
              <a:solidFill>
                <a:srgbClr val="777777"/>
              </a:solidFill>
              <a:round/>
              <a:headEnd/>
              <a:tailEnd/>
            </a:ln>
          </p:spPr>
          <p:txBody>
            <a:bodyPr/>
            <a:lstStyle/>
            <a:p>
              <a:pPr algn="ctr">
                <a:lnSpc>
                  <a:spcPct val="100000"/>
                </a:lnSpc>
                <a:buClrTx/>
                <a:buSzTx/>
                <a:buFontTx/>
                <a:buNone/>
              </a:pPr>
              <a:r>
                <a:rPr kumimoji="1" lang="zh-CN" altLang="en-US" sz="1200" b="1">
                  <a:solidFill>
                    <a:srgbClr val="000000"/>
                  </a:solidFill>
                  <a:latin typeface="Arial" pitchFamily="34" charset="0"/>
                </a:rPr>
                <a:t>挑战之一</a:t>
              </a:r>
            </a:p>
          </p:txBody>
        </p:sp>
        <p:sp>
          <p:nvSpPr>
            <p:cNvPr id="27" name="AutoShape 265"/>
            <p:cNvSpPr>
              <a:spLocks noChangeArrowheads="1"/>
            </p:cNvSpPr>
            <p:nvPr/>
          </p:nvSpPr>
          <p:spPr bwMode="auto">
            <a:xfrm>
              <a:off x="1088" y="1140"/>
              <a:ext cx="677" cy="204"/>
            </a:xfrm>
            <a:prstGeom prst="roundRect">
              <a:avLst>
                <a:gd name="adj" fmla="val 16667"/>
              </a:avLst>
            </a:prstGeom>
            <a:solidFill>
              <a:srgbClr val="99CCFF">
                <a:alpha val="59999"/>
              </a:srgbClr>
            </a:solidFill>
            <a:ln w="19050" algn="ctr">
              <a:solidFill>
                <a:srgbClr val="777777"/>
              </a:solidFill>
              <a:round/>
              <a:headEnd/>
              <a:tailEnd/>
            </a:ln>
          </p:spPr>
          <p:txBody>
            <a:bodyPr/>
            <a:lstStyle/>
            <a:p>
              <a:pPr algn="ctr">
                <a:lnSpc>
                  <a:spcPct val="100000"/>
                </a:lnSpc>
                <a:buClrTx/>
                <a:buSzTx/>
                <a:buFontTx/>
                <a:buNone/>
              </a:pPr>
              <a:r>
                <a:rPr kumimoji="1" lang="zh-CN" altLang="en-US" sz="1200" b="1">
                  <a:solidFill>
                    <a:srgbClr val="000000"/>
                  </a:solidFill>
                  <a:latin typeface="Arial" pitchFamily="34" charset="0"/>
                </a:rPr>
                <a:t>挑战之二</a:t>
              </a:r>
            </a:p>
          </p:txBody>
        </p:sp>
        <p:sp>
          <p:nvSpPr>
            <p:cNvPr id="28" name="AutoShape 266"/>
            <p:cNvSpPr>
              <a:spLocks noChangeArrowheads="1"/>
            </p:cNvSpPr>
            <p:nvPr/>
          </p:nvSpPr>
          <p:spPr bwMode="auto">
            <a:xfrm>
              <a:off x="2041" y="713"/>
              <a:ext cx="678" cy="204"/>
            </a:xfrm>
            <a:prstGeom prst="roundRect">
              <a:avLst>
                <a:gd name="adj" fmla="val 16667"/>
              </a:avLst>
            </a:prstGeom>
            <a:solidFill>
              <a:srgbClr val="99CCFF">
                <a:alpha val="59999"/>
              </a:srgbClr>
            </a:solidFill>
            <a:ln w="19050" algn="ctr">
              <a:solidFill>
                <a:srgbClr val="777777"/>
              </a:solidFill>
              <a:round/>
              <a:headEnd/>
              <a:tailEnd/>
            </a:ln>
          </p:spPr>
          <p:txBody>
            <a:bodyPr/>
            <a:lstStyle/>
            <a:p>
              <a:pPr algn="ctr">
                <a:lnSpc>
                  <a:spcPct val="100000"/>
                </a:lnSpc>
                <a:buClrTx/>
                <a:buSzTx/>
                <a:buFontTx/>
                <a:buNone/>
              </a:pPr>
              <a:r>
                <a:rPr kumimoji="1" lang="zh-CN" altLang="en-US" sz="1200" b="1">
                  <a:solidFill>
                    <a:srgbClr val="000000"/>
                  </a:solidFill>
                  <a:latin typeface="Arial" pitchFamily="34" charset="0"/>
                </a:rPr>
                <a:t>挑战之三</a:t>
              </a:r>
            </a:p>
          </p:txBody>
        </p:sp>
        <p:sp>
          <p:nvSpPr>
            <p:cNvPr id="29" name="AutoShape 267"/>
            <p:cNvSpPr>
              <a:spLocks noChangeArrowheads="1"/>
            </p:cNvSpPr>
            <p:nvPr/>
          </p:nvSpPr>
          <p:spPr bwMode="auto">
            <a:xfrm>
              <a:off x="3300" y="694"/>
              <a:ext cx="678" cy="204"/>
            </a:xfrm>
            <a:prstGeom prst="roundRect">
              <a:avLst>
                <a:gd name="adj" fmla="val 16667"/>
              </a:avLst>
            </a:prstGeom>
            <a:solidFill>
              <a:srgbClr val="99CCFF">
                <a:alpha val="59999"/>
              </a:srgbClr>
            </a:solidFill>
            <a:ln w="19050" algn="ctr">
              <a:solidFill>
                <a:srgbClr val="777777"/>
              </a:solidFill>
              <a:round/>
              <a:headEnd/>
              <a:tailEnd/>
            </a:ln>
          </p:spPr>
          <p:txBody>
            <a:bodyPr/>
            <a:lstStyle/>
            <a:p>
              <a:pPr algn="ctr">
                <a:lnSpc>
                  <a:spcPct val="100000"/>
                </a:lnSpc>
                <a:buClrTx/>
                <a:buSzTx/>
                <a:buFontTx/>
                <a:buNone/>
              </a:pPr>
              <a:r>
                <a:rPr kumimoji="1" lang="zh-CN" altLang="en-US" sz="1200" b="1">
                  <a:solidFill>
                    <a:srgbClr val="000000"/>
                  </a:solidFill>
                  <a:latin typeface="Arial" pitchFamily="34" charset="0"/>
                </a:rPr>
                <a:t>挑战之四</a:t>
              </a:r>
            </a:p>
          </p:txBody>
        </p:sp>
        <p:sp>
          <p:nvSpPr>
            <p:cNvPr id="30" name="AutoShape 268"/>
            <p:cNvSpPr>
              <a:spLocks noChangeArrowheads="1"/>
            </p:cNvSpPr>
            <p:nvPr/>
          </p:nvSpPr>
          <p:spPr bwMode="auto">
            <a:xfrm>
              <a:off x="4182" y="1189"/>
              <a:ext cx="678" cy="204"/>
            </a:xfrm>
            <a:prstGeom prst="roundRect">
              <a:avLst>
                <a:gd name="adj" fmla="val 16667"/>
              </a:avLst>
            </a:prstGeom>
            <a:solidFill>
              <a:srgbClr val="99CCFF">
                <a:alpha val="59999"/>
              </a:srgbClr>
            </a:solidFill>
            <a:ln w="19050" algn="ctr">
              <a:solidFill>
                <a:srgbClr val="777777"/>
              </a:solidFill>
              <a:round/>
              <a:headEnd/>
              <a:tailEnd/>
            </a:ln>
          </p:spPr>
          <p:txBody>
            <a:bodyPr/>
            <a:lstStyle/>
            <a:p>
              <a:pPr algn="ctr">
                <a:lnSpc>
                  <a:spcPct val="100000"/>
                </a:lnSpc>
                <a:buClrTx/>
                <a:buSzTx/>
                <a:buFontTx/>
                <a:buNone/>
              </a:pPr>
              <a:r>
                <a:rPr kumimoji="1" lang="zh-CN" altLang="en-US" sz="1200" b="1">
                  <a:solidFill>
                    <a:srgbClr val="000000"/>
                  </a:solidFill>
                  <a:latin typeface="Arial" pitchFamily="34" charset="0"/>
                </a:rPr>
                <a:t>挑战之五</a:t>
              </a:r>
            </a:p>
          </p:txBody>
        </p:sp>
        <p:sp>
          <p:nvSpPr>
            <p:cNvPr id="31" name="AutoShape 269"/>
            <p:cNvSpPr>
              <a:spLocks noChangeArrowheads="1"/>
            </p:cNvSpPr>
            <p:nvPr/>
          </p:nvSpPr>
          <p:spPr bwMode="auto">
            <a:xfrm>
              <a:off x="4758" y="1983"/>
              <a:ext cx="678" cy="204"/>
            </a:xfrm>
            <a:prstGeom prst="roundRect">
              <a:avLst>
                <a:gd name="adj" fmla="val 16667"/>
              </a:avLst>
            </a:prstGeom>
            <a:solidFill>
              <a:srgbClr val="99CCFF">
                <a:alpha val="59999"/>
              </a:srgbClr>
            </a:solidFill>
            <a:ln w="19050" algn="ctr">
              <a:solidFill>
                <a:srgbClr val="777777"/>
              </a:solidFill>
              <a:round/>
              <a:headEnd/>
              <a:tailEnd/>
            </a:ln>
          </p:spPr>
          <p:txBody>
            <a:bodyPr/>
            <a:lstStyle/>
            <a:p>
              <a:pPr algn="ctr">
                <a:lnSpc>
                  <a:spcPct val="100000"/>
                </a:lnSpc>
                <a:buClrTx/>
                <a:buSzTx/>
                <a:buFontTx/>
                <a:buNone/>
              </a:pPr>
              <a:r>
                <a:rPr kumimoji="1" lang="zh-CN" altLang="en-US" sz="1200" b="1">
                  <a:solidFill>
                    <a:srgbClr val="000000"/>
                  </a:solidFill>
                  <a:latin typeface="Arial" pitchFamily="34" charset="0"/>
                </a:rPr>
                <a:t>挑战之六</a:t>
              </a:r>
            </a:p>
          </p:txBody>
        </p:sp>
        <p:sp>
          <p:nvSpPr>
            <p:cNvPr id="32" name="Rectangle 246"/>
            <p:cNvSpPr>
              <a:spLocks noChangeArrowheads="1"/>
            </p:cNvSpPr>
            <p:nvPr/>
          </p:nvSpPr>
          <p:spPr bwMode="auto">
            <a:xfrm>
              <a:off x="486" y="2386"/>
              <a:ext cx="1400" cy="483"/>
            </a:xfrm>
            <a:prstGeom prst="rect">
              <a:avLst/>
            </a:prstGeom>
            <a:noFill/>
            <a:ln w="6350" algn="ctr">
              <a:noFill/>
              <a:miter lim="800000"/>
              <a:headEnd/>
              <a:tailEnd/>
            </a:ln>
          </p:spPr>
          <p:txBody>
            <a:bodyPr lIns="0" tIns="0" rIns="0" bIns="0">
              <a:spAutoFit/>
            </a:bodyPr>
            <a:lstStyle/>
            <a:p>
              <a:pPr marL="190500" lvl="1" indent="266700">
                <a:lnSpc>
                  <a:spcPct val="120000"/>
                </a:lnSpc>
                <a:spcBef>
                  <a:spcPct val="40000"/>
                </a:spcBef>
                <a:buClr>
                  <a:schemeClr val="tx1"/>
                </a:buClr>
                <a:buSzPct val="50000"/>
                <a:buFont typeface="Wingdings" pitchFamily="2" charset="2"/>
                <a:buNone/>
                <a:tabLst>
                  <a:tab pos="8521700" algn="r"/>
                </a:tabLst>
              </a:pPr>
              <a:r>
                <a:rPr lang="zh-CN" altLang="en-US" sz="1400"/>
                <a:t>需要更大的通信能力，使人们拥有更多有价值的服务和应用</a:t>
              </a:r>
            </a:p>
          </p:txBody>
        </p:sp>
        <p:sp>
          <p:nvSpPr>
            <p:cNvPr id="33" name="Rectangle 270"/>
            <p:cNvSpPr>
              <a:spLocks noChangeArrowheads="1"/>
            </p:cNvSpPr>
            <p:nvPr/>
          </p:nvSpPr>
          <p:spPr bwMode="auto">
            <a:xfrm>
              <a:off x="980" y="1513"/>
              <a:ext cx="1105" cy="483"/>
            </a:xfrm>
            <a:prstGeom prst="rect">
              <a:avLst/>
            </a:prstGeom>
            <a:noFill/>
            <a:ln w="6350" algn="ctr">
              <a:noFill/>
              <a:miter lim="800000"/>
              <a:headEnd/>
              <a:tailEnd/>
            </a:ln>
          </p:spPr>
          <p:txBody>
            <a:bodyPr lIns="0" tIns="0" rIns="0" bIns="0">
              <a:spAutoFit/>
            </a:bodyPr>
            <a:lstStyle/>
            <a:p>
              <a:pPr marL="190500" lvl="1" indent="266700">
                <a:lnSpc>
                  <a:spcPct val="120000"/>
                </a:lnSpc>
                <a:spcBef>
                  <a:spcPct val="40000"/>
                </a:spcBef>
                <a:buClr>
                  <a:schemeClr val="tx1"/>
                </a:buClr>
                <a:buSzPct val="50000"/>
                <a:buFont typeface="Wingdings" pitchFamily="2" charset="2"/>
                <a:buNone/>
                <a:tabLst>
                  <a:tab pos="8521700" algn="r"/>
                </a:tabLst>
              </a:pPr>
              <a:r>
                <a:rPr lang="en-US" altLang="zh-CN" sz="1400"/>
                <a:t>IPv4</a:t>
              </a:r>
              <a:r>
                <a:rPr lang="zh-CN" altLang="en-US" sz="1400"/>
                <a:t>剩余可分配地址严重不足，影响互连网深化发展</a:t>
              </a:r>
            </a:p>
          </p:txBody>
        </p:sp>
        <p:sp>
          <p:nvSpPr>
            <p:cNvPr id="34" name="Rectangle 271"/>
            <p:cNvSpPr>
              <a:spLocks noChangeArrowheads="1"/>
            </p:cNvSpPr>
            <p:nvPr/>
          </p:nvSpPr>
          <p:spPr bwMode="auto">
            <a:xfrm>
              <a:off x="1930" y="1052"/>
              <a:ext cx="1028" cy="322"/>
            </a:xfrm>
            <a:prstGeom prst="rect">
              <a:avLst/>
            </a:prstGeom>
            <a:noFill/>
            <a:ln w="6350" algn="ctr">
              <a:noFill/>
              <a:miter lim="800000"/>
              <a:headEnd/>
              <a:tailEnd/>
            </a:ln>
          </p:spPr>
          <p:txBody>
            <a:bodyPr lIns="0" tIns="0" rIns="0" bIns="0">
              <a:spAutoFit/>
            </a:bodyPr>
            <a:lstStyle/>
            <a:p>
              <a:pPr marL="190500" lvl="1" indent="266700">
                <a:lnSpc>
                  <a:spcPct val="120000"/>
                </a:lnSpc>
                <a:spcBef>
                  <a:spcPct val="40000"/>
                </a:spcBef>
                <a:buClr>
                  <a:schemeClr val="tx1"/>
                </a:buClr>
                <a:buSzPct val="50000"/>
                <a:buFont typeface="Wingdings" pitchFamily="2" charset="2"/>
                <a:buNone/>
                <a:tabLst>
                  <a:tab pos="8521700" algn="r"/>
                </a:tabLst>
              </a:pPr>
              <a:r>
                <a:rPr lang="en-US" altLang="zh-CN" sz="1400">
                  <a:latin typeface="Arial" pitchFamily="34" charset="0"/>
                </a:rPr>
                <a:t>“</a:t>
              </a:r>
              <a:r>
                <a:rPr lang="zh-CN" altLang="en-US" sz="1400"/>
                <a:t>尽力而为</a:t>
              </a:r>
              <a:r>
                <a:rPr lang="zh-CN" altLang="en-US" sz="1400">
                  <a:latin typeface="Arial" pitchFamily="34" charset="0"/>
                </a:rPr>
                <a:t>”</a:t>
              </a:r>
              <a:r>
                <a:rPr lang="zh-CN" altLang="en-US" sz="1400"/>
                <a:t>服务，质量没有保证</a:t>
              </a:r>
            </a:p>
          </p:txBody>
        </p:sp>
        <p:sp>
          <p:nvSpPr>
            <p:cNvPr id="35" name="Rectangle 272"/>
            <p:cNvSpPr>
              <a:spLocks noChangeArrowheads="1"/>
            </p:cNvSpPr>
            <p:nvPr/>
          </p:nvSpPr>
          <p:spPr bwMode="auto">
            <a:xfrm>
              <a:off x="2923" y="1053"/>
              <a:ext cx="1028" cy="483"/>
            </a:xfrm>
            <a:prstGeom prst="rect">
              <a:avLst/>
            </a:prstGeom>
            <a:noFill/>
            <a:ln w="6350" algn="ctr">
              <a:noFill/>
              <a:miter lim="800000"/>
              <a:headEnd/>
              <a:tailEnd/>
            </a:ln>
          </p:spPr>
          <p:txBody>
            <a:bodyPr lIns="0" tIns="0" rIns="0" bIns="0">
              <a:spAutoFit/>
            </a:bodyPr>
            <a:lstStyle/>
            <a:p>
              <a:pPr marL="190500" lvl="1" indent="266700">
                <a:lnSpc>
                  <a:spcPct val="120000"/>
                </a:lnSpc>
                <a:spcBef>
                  <a:spcPct val="40000"/>
                </a:spcBef>
                <a:buClr>
                  <a:schemeClr val="tx1"/>
                </a:buClr>
                <a:buSzPct val="50000"/>
                <a:buFont typeface="Wingdings" pitchFamily="2" charset="2"/>
                <a:buNone/>
                <a:tabLst>
                  <a:tab pos="8521700" algn="r"/>
                </a:tabLst>
              </a:pPr>
              <a:r>
                <a:rPr lang="zh-CN" altLang="en-US" sz="1400"/>
                <a:t>网络安全保护能力有限，存在隐患</a:t>
              </a:r>
            </a:p>
          </p:txBody>
        </p:sp>
        <p:sp>
          <p:nvSpPr>
            <p:cNvPr id="36" name="Rectangle 273"/>
            <p:cNvSpPr>
              <a:spLocks noChangeArrowheads="1"/>
            </p:cNvSpPr>
            <p:nvPr/>
          </p:nvSpPr>
          <p:spPr bwMode="auto">
            <a:xfrm>
              <a:off x="3740" y="1498"/>
              <a:ext cx="1028" cy="483"/>
            </a:xfrm>
            <a:prstGeom prst="rect">
              <a:avLst/>
            </a:prstGeom>
            <a:noFill/>
            <a:ln w="6350" algn="ctr">
              <a:noFill/>
              <a:miter lim="800000"/>
              <a:headEnd/>
              <a:tailEnd/>
            </a:ln>
          </p:spPr>
          <p:txBody>
            <a:bodyPr lIns="0" tIns="0" rIns="0" bIns="0">
              <a:spAutoFit/>
            </a:bodyPr>
            <a:lstStyle/>
            <a:p>
              <a:pPr marL="190500" lvl="1" indent="266700">
                <a:lnSpc>
                  <a:spcPct val="120000"/>
                </a:lnSpc>
                <a:spcBef>
                  <a:spcPct val="40000"/>
                </a:spcBef>
                <a:buClr>
                  <a:schemeClr val="tx1"/>
                </a:buClr>
                <a:buSzPct val="50000"/>
                <a:buFont typeface="Wingdings" pitchFamily="2" charset="2"/>
                <a:buNone/>
                <a:tabLst>
                  <a:tab pos="8521700" algn="r"/>
                </a:tabLst>
              </a:pPr>
              <a:r>
                <a:rPr lang="zh-CN" altLang="en-US" sz="1400"/>
                <a:t>数字鸿沟扩大，互连网普及受阻</a:t>
              </a:r>
            </a:p>
          </p:txBody>
        </p:sp>
        <p:sp>
          <p:nvSpPr>
            <p:cNvPr id="37" name="Rectangle 274"/>
            <p:cNvSpPr>
              <a:spLocks noChangeArrowheads="1"/>
            </p:cNvSpPr>
            <p:nvPr/>
          </p:nvSpPr>
          <p:spPr bwMode="auto">
            <a:xfrm>
              <a:off x="4075" y="2386"/>
              <a:ext cx="1182" cy="483"/>
            </a:xfrm>
            <a:prstGeom prst="rect">
              <a:avLst/>
            </a:prstGeom>
            <a:noFill/>
            <a:ln w="6350" algn="ctr">
              <a:noFill/>
              <a:miter lim="800000"/>
              <a:headEnd/>
              <a:tailEnd/>
            </a:ln>
          </p:spPr>
          <p:txBody>
            <a:bodyPr lIns="0" tIns="0" rIns="0" bIns="0">
              <a:spAutoFit/>
            </a:bodyPr>
            <a:lstStyle/>
            <a:p>
              <a:pPr marL="190500" lvl="1" indent="266700">
                <a:lnSpc>
                  <a:spcPct val="120000"/>
                </a:lnSpc>
                <a:spcBef>
                  <a:spcPct val="40000"/>
                </a:spcBef>
                <a:buClr>
                  <a:schemeClr val="tx1"/>
                </a:buClr>
                <a:buSzPct val="50000"/>
                <a:buFont typeface="Wingdings" pitchFamily="2" charset="2"/>
                <a:buNone/>
                <a:tabLst>
                  <a:tab pos="8521700" algn="r"/>
                </a:tabLst>
              </a:pPr>
              <a:r>
                <a:rPr lang="zh-CN" altLang="en-US" sz="1400"/>
                <a:t>如何推陈出新，提供更有价值的服务，避免走入死胡同</a:t>
              </a:r>
            </a:p>
          </p:txBody>
        </p:sp>
        <p:grpSp>
          <p:nvGrpSpPr>
            <p:cNvPr id="38" name="Group 275"/>
            <p:cNvGrpSpPr>
              <a:grpSpLocks/>
            </p:cNvGrpSpPr>
            <p:nvPr/>
          </p:nvGrpSpPr>
          <p:grpSpPr bwMode="auto">
            <a:xfrm>
              <a:off x="2350" y="2528"/>
              <a:ext cx="1286" cy="994"/>
              <a:chOff x="528" y="1906"/>
              <a:chExt cx="1248" cy="1248"/>
            </a:xfrm>
          </p:grpSpPr>
          <p:pic>
            <p:nvPicPr>
              <p:cNvPr id="39" name="Picture 276" descr="地球"/>
              <p:cNvPicPr>
                <a:picLocks noChangeAspect="1" noChangeArrowheads="1"/>
              </p:cNvPicPr>
              <p:nvPr/>
            </p:nvPicPr>
            <p:blipFill>
              <a:blip r:embed="rId2" cstate="print"/>
              <a:srcRect/>
              <a:stretch>
                <a:fillRect/>
              </a:stretch>
            </p:blipFill>
            <p:spPr bwMode="auto">
              <a:xfrm>
                <a:off x="528" y="1906"/>
                <a:ext cx="1248" cy="1248"/>
              </a:xfrm>
              <a:prstGeom prst="rect">
                <a:avLst/>
              </a:prstGeom>
              <a:noFill/>
              <a:ln w="9525">
                <a:noFill/>
                <a:miter lim="800000"/>
                <a:headEnd/>
                <a:tailEnd/>
              </a:ln>
            </p:spPr>
          </p:pic>
          <p:sp>
            <p:nvSpPr>
              <p:cNvPr id="40" name="WordArt 277"/>
              <p:cNvSpPr>
                <a:spLocks noChangeArrowheads="1" noChangeShapeType="1" noTextEdit="1"/>
              </p:cNvSpPr>
              <p:nvPr/>
            </p:nvSpPr>
            <p:spPr bwMode="auto">
              <a:xfrm>
                <a:off x="576" y="2400"/>
                <a:ext cx="1152" cy="398"/>
              </a:xfrm>
              <a:prstGeom prst="rect">
                <a:avLst/>
              </a:prstGeom>
            </p:spPr>
            <p:txBody>
              <a:bodyPr wrap="none" fromWordArt="1">
                <a:prstTxWarp prst="textCanDown">
                  <a:avLst>
                    <a:gd name="adj" fmla="val 33333"/>
                  </a:avLst>
                </a:prstTxWarp>
              </a:bodyPr>
              <a:lstStyle/>
              <a:p>
                <a:pPr algn="ctr"/>
                <a:r>
                  <a:rPr lang="en-US" altLang="zh-CN" sz="3600" b="1" kern="10">
                    <a:ln w="9525">
                      <a:noFill/>
                      <a:round/>
                      <a:headEnd/>
                      <a:tailEnd/>
                    </a:ln>
                    <a:solidFill>
                      <a:srgbClr val="FFFFCC"/>
                    </a:solidFill>
                    <a:effectLst>
                      <a:outerShdw dist="35921" dir="2700000" algn="ctr" rotWithShape="0">
                        <a:schemeClr val="tx1"/>
                      </a:outerShdw>
                    </a:effectLst>
                    <a:latin typeface="Arial"/>
                    <a:cs typeface="Arial"/>
                  </a:rPr>
                  <a:t>Internet</a:t>
                </a:r>
                <a:endParaRPr lang="zh-CN" altLang="en-US" sz="3600" b="1" kern="10">
                  <a:ln w="9525">
                    <a:noFill/>
                    <a:round/>
                    <a:headEnd/>
                    <a:tailEnd/>
                  </a:ln>
                  <a:solidFill>
                    <a:srgbClr val="FFFFCC"/>
                  </a:solidFill>
                  <a:effectLst>
                    <a:outerShdw dist="35921" dir="2700000" algn="ctr" rotWithShape="0">
                      <a:schemeClr val="tx1"/>
                    </a:outerShdw>
                  </a:effectLst>
                  <a:latin typeface="Arial"/>
                  <a:cs typeface="Arial"/>
                </a:endParaRPr>
              </a:p>
            </p:txBody>
          </p:sp>
        </p:grpSp>
      </p:grpSp>
    </p:spTree>
    <p:extLst>
      <p:ext uri="{BB962C8B-B14F-4D97-AF65-F5344CB8AC3E}">
        <p14:creationId xmlns:p14="http://schemas.microsoft.com/office/powerpoint/2010/main" val="1262182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1E4A4647-996B-4E05-ABFD-42A1B8539CF9}" type="datetime1">
              <a:rPr lang="zh-CN" altLang="en-US" smtClean="0"/>
              <a:t>2018/5/17</a:t>
            </a:fld>
            <a:endParaRPr lang="zh-CN" altLang="en-US"/>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3</a:t>
            </a:fld>
            <a:endParaRPr lang="zh-CN" altLang="en-US"/>
          </a:p>
        </p:txBody>
      </p:sp>
      <p:sp>
        <p:nvSpPr>
          <p:cNvPr id="8" name="同心圆 7"/>
          <p:cNvSpPr/>
          <p:nvPr/>
        </p:nvSpPr>
        <p:spPr>
          <a:xfrm>
            <a:off x="-133" y="953527"/>
            <a:ext cx="936223" cy="771758"/>
          </a:xfrm>
          <a:prstGeom prst="donut">
            <a:avLst>
              <a:gd name="adj" fmla="val 17447"/>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TextBox 16"/>
          <p:cNvSpPr txBox="1"/>
          <p:nvPr/>
        </p:nvSpPr>
        <p:spPr>
          <a:xfrm>
            <a:off x="170705" y="1105137"/>
            <a:ext cx="831811" cy="461665"/>
          </a:xfrm>
          <a:prstGeom prst="rect">
            <a:avLst/>
          </a:prstGeom>
          <a:noFill/>
        </p:spPr>
        <p:txBody>
          <a:bodyPr wrap="square" rtlCol="0">
            <a:spAutoFit/>
          </a:bodyPr>
          <a:lstStyle/>
          <a:p>
            <a:r>
              <a:rPr lang="en-US" altLang="zh-CN" sz="2400" b="1" dirty="0" smtClean="0">
                <a:solidFill>
                  <a:srgbClr val="C00000"/>
                </a:solidFill>
                <a:latin typeface="+mn-ea"/>
              </a:rPr>
              <a:t>01</a:t>
            </a:r>
            <a:endParaRPr lang="zh-CN" altLang="en-US" sz="2400" b="1" dirty="0">
              <a:solidFill>
                <a:srgbClr val="C00000"/>
              </a:solidFill>
              <a:latin typeface="+mn-ea"/>
            </a:endParaRPr>
          </a:p>
        </p:txBody>
      </p:sp>
      <p:sp>
        <p:nvSpPr>
          <p:cNvPr id="18" name="TextBox 17"/>
          <p:cNvSpPr txBox="1"/>
          <p:nvPr/>
        </p:nvSpPr>
        <p:spPr>
          <a:xfrm>
            <a:off x="185356" y="2676374"/>
            <a:ext cx="831811" cy="461665"/>
          </a:xfrm>
          <a:prstGeom prst="rect">
            <a:avLst/>
          </a:prstGeom>
          <a:noFill/>
        </p:spPr>
        <p:txBody>
          <a:bodyPr wrap="square" rtlCol="0">
            <a:spAutoFit/>
          </a:bodyPr>
          <a:lstStyle/>
          <a:p>
            <a:r>
              <a:rPr lang="en-US" altLang="zh-CN" sz="2400" b="1" dirty="0" smtClean="0">
                <a:solidFill>
                  <a:srgbClr val="C00000"/>
                </a:solidFill>
                <a:latin typeface="+mn-ea"/>
              </a:rPr>
              <a:t>03</a:t>
            </a:r>
            <a:endParaRPr lang="zh-CN" altLang="en-US" sz="2400" b="1" dirty="0">
              <a:solidFill>
                <a:srgbClr val="C00000"/>
              </a:solidFill>
              <a:latin typeface="+mn-ea"/>
            </a:endParaRPr>
          </a:p>
        </p:txBody>
      </p:sp>
      <p:sp>
        <p:nvSpPr>
          <p:cNvPr id="20" name="TextBox 19"/>
          <p:cNvSpPr txBox="1"/>
          <p:nvPr/>
        </p:nvSpPr>
        <p:spPr>
          <a:xfrm>
            <a:off x="739431" y="627534"/>
            <a:ext cx="7432969" cy="338554"/>
          </a:xfrm>
          <a:prstGeom prst="rect">
            <a:avLst/>
          </a:prstGeom>
          <a:noFill/>
        </p:spPr>
        <p:txBody>
          <a:bodyPr wrap="square" rtlCol="0">
            <a:spAutoFit/>
          </a:bodyPr>
          <a:lstStyle/>
          <a:p>
            <a:r>
              <a:rPr lang="zh-CN" altLang="en-US" sz="1600" dirty="0">
                <a:latin typeface="      宋体" charset="-122"/>
              </a:rPr>
              <a:t>随着</a:t>
            </a:r>
            <a:r>
              <a:rPr lang="en-US" altLang="zh-CN" sz="1600" dirty="0"/>
              <a:t>Internet</a:t>
            </a:r>
            <a:r>
              <a:rPr lang="zh-CN" altLang="en-US" sz="1600" dirty="0">
                <a:latin typeface="      宋体" charset="-122"/>
              </a:rPr>
              <a:t>规模的扩大和应用的日渐丰富，</a:t>
            </a:r>
            <a:r>
              <a:rPr lang="en-US" altLang="zh-CN" sz="1600" dirty="0"/>
              <a:t>IPv4</a:t>
            </a:r>
            <a:r>
              <a:rPr lang="zh-CN" altLang="en-US" sz="1600" dirty="0">
                <a:latin typeface="      宋体" charset="-122"/>
              </a:rPr>
              <a:t>协议的危机也逐渐显现出来。</a:t>
            </a:r>
            <a:endParaRPr lang="zh-CN" altLang="en-US" sz="1600" dirty="0">
              <a:solidFill>
                <a:srgbClr val="3E3A39"/>
              </a:solidFill>
            </a:endParaRPr>
          </a:p>
        </p:txBody>
      </p:sp>
      <p:sp>
        <p:nvSpPr>
          <p:cNvPr id="21" name="TextBox 20"/>
          <p:cNvSpPr txBox="1"/>
          <p:nvPr/>
        </p:nvSpPr>
        <p:spPr>
          <a:xfrm>
            <a:off x="1101467" y="1111763"/>
            <a:ext cx="6110026" cy="646331"/>
          </a:xfrm>
          <a:prstGeom prst="rect">
            <a:avLst/>
          </a:prstGeom>
          <a:noFill/>
        </p:spPr>
        <p:txBody>
          <a:bodyPr wrap="square" rtlCol="0">
            <a:spAutoFit/>
          </a:bodyPr>
          <a:lstStyle/>
          <a:p>
            <a:r>
              <a:rPr lang="en-US" altLang="zh-CN" sz="1200" dirty="0" smtClean="0"/>
              <a:t>IP</a:t>
            </a:r>
            <a:r>
              <a:rPr lang="zh-CN" altLang="en-US" sz="1200" dirty="0"/>
              <a:t>地址已经枯竭，不够用了</a:t>
            </a:r>
            <a:r>
              <a:rPr lang="zh-CN" altLang="en-US" sz="1200" dirty="0" smtClean="0"/>
              <a:t>。</a:t>
            </a:r>
            <a:r>
              <a:rPr lang="en-US" altLang="zh-CN" sz="1200" dirty="0"/>
              <a:t>IP</a:t>
            </a:r>
            <a:r>
              <a:rPr lang="zh-CN" altLang="en-US" sz="1200" dirty="0"/>
              <a:t>地地不够有而且分配不合理</a:t>
            </a:r>
            <a:r>
              <a:rPr lang="zh-CN" altLang="en-US" sz="1200" dirty="0" smtClean="0"/>
              <a:t>。</a:t>
            </a:r>
            <a:endParaRPr lang="en-US" altLang="zh-CN" sz="1200" dirty="0" smtClean="0"/>
          </a:p>
          <a:p>
            <a:r>
              <a:rPr lang="zh-CN" altLang="en-US" sz="1200" dirty="0" smtClean="0"/>
              <a:t>虽然出现了划分</a:t>
            </a:r>
            <a:r>
              <a:rPr lang="zh-CN" altLang="en-US" sz="1200" dirty="0"/>
              <a:t>子网、无类编址、</a:t>
            </a:r>
            <a:r>
              <a:rPr lang="en-US" altLang="zh-CN" sz="1200" dirty="0"/>
              <a:t>NAT</a:t>
            </a:r>
            <a:r>
              <a:rPr lang="zh-CN" altLang="en-US" sz="1200" dirty="0"/>
              <a:t>技术来应对，但终究解决不了实质问题。</a:t>
            </a:r>
          </a:p>
          <a:p>
            <a:endParaRPr lang="zh-CN" altLang="en-US" sz="1200" dirty="0">
              <a:solidFill>
                <a:schemeClr val="tx1">
                  <a:lumMod val="65000"/>
                  <a:lumOff val="35000"/>
                </a:schemeClr>
              </a:solidFill>
            </a:endParaRPr>
          </a:p>
        </p:txBody>
      </p:sp>
      <p:sp>
        <p:nvSpPr>
          <p:cNvPr id="23" name="TextBox 22"/>
          <p:cNvSpPr txBox="1"/>
          <p:nvPr/>
        </p:nvSpPr>
        <p:spPr>
          <a:xfrm>
            <a:off x="1101467" y="1716046"/>
            <a:ext cx="6772748" cy="830997"/>
          </a:xfrm>
          <a:prstGeom prst="rect">
            <a:avLst/>
          </a:prstGeom>
          <a:noFill/>
        </p:spPr>
        <p:txBody>
          <a:bodyPr wrap="square" rtlCol="0">
            <a:spAutoFit/>
          </a:bodyPr>
          <a:lstStyle/>
          <a:p>
            <a:r>
              <a:rPr lang="zh-CN" altLang="en-US" sz="1200" dirty="0"/>
              <a:t>核心路由器负荷很</a:t>
            </a:r>
            <a:r>
              <a:rPr lang="zh-CN" altLang="en-US" sz="1200" dirty="0" smtClean="0"/>
              <a:t>重。</a:t>
            </a:r>
            <a:endParaRPr lang="en-US" altLang="zh-CN" sz="1200" dirty="0" smtClean="0"/>
          </a:p>
          <a:p>
            <a:r>
              <a:rPr lang="zh-CN" altLang="en-US" sz="1200" dirty="0"/>
              <a:t>互联网的迅猛发展，互联网核心路由器的路由表日益</a:t>
            </a:r>
            <a:r>
              <a:rPr lang="zh-CN" altLang="en-US" sz="1200" dirty="0" smtClean="0"/>
              <a:t>膨胀，</a:t>
            </a:r>
            <a:r>
              <a:rPr lang="zh-CN" altLang="en-US" sz="1200" dirty="0"/>
              <a:t>在路由选择计算速度也明显下降。严重影响并制约了互联网的发展。</a:t>
            </a:r>
            <a:endParaRPr lang="zh-CN" altLang="en-US" sz="1200" dirty="0">
              <a:solidFill>
                <a:schemeClr val="tx1">
                  <a:lumMod val="65000"/>
                  <a:lumOff val="35000"/>
                </a:schemeClr>
              </a:solidFill>
            </a:endParaRPr>
          </a:p>
          <a:p>
            <a:endParaRPr lang="zh-CN" altLang="en-US" sz="1200" dirty="0">
              <a:solidFill>
                <a:schemeClr val="tx1">
                  <a:lumMod val="65000"/>
                  <a:lumOff val="35000"/>
                </a:schemeClr>
              </a:solidFill>
            </a:endParaRPr>
          </a:p>
        </p:txBody>
      </p:sp>
      <p:sp>
        <p:nvSpPr>
          <p:cNvPr id="24" name="TextBox 23"/>
          <p:cNvSpPr txBox="1"/>
          <p:nvPr/>
        </p:nvSpPr>
        <p:spPr>
          <a:xfrm>
            <a:off x="1132359" y="3541348"/>
            <a:ext cx="2444272" cy="338554"/>
          </a:xfrm>
          <a:prstGeom prst="rect">
            <a:avLst/>
          </a:prstGeom>
          <a:noFill/>
        </p:spPr>
        <p:txBody>
          <a:bodyPr wrap="square" rtlCol="0">
            <a:spAutoFit/>
          </a:bodyPr>
          <a:lstStyle/>
          <a:p>
            <a:r>
              <a:rPr lang="zh-CN" altLang="en-US" sz="1600" dirty="0" smtClean="0">
                <a:solidFill>
                  <a:srgbClr val="3E3A39"/>
                </a:solidFill>
              </a:rPr>
              <a:t>其他问题</a:t>
            </a:r>
            <a:endParaRPr lang="zh-CN" altLang="en-US" sz="1600" dirty="0">
              <a:solidFill>
                <a:srgbClr val="3E3A39"/>
              </a:solidFill>
            </a:endParaRPr>
          </a:p>
        </p:txBody>
      </p:sp>
      <p:sp>
        <p:nvSpPr>
          <p:cNvPr id="25" name="TextBox 24"/>
          <p:cNvSpPr txBox="1"/>
          <p:nvPr/>
        </p:nvSpPr>
        <p:spPr>
          <a:xfrm>
            <a:off x="1143547" y="2584040"/>
            <a:ext cx="6624736" cy="646331"/>
          </a:xfrm>
          <a:prstGeom prst="rect">
            <a:avLst/>
          </a:prstGeom>
          <a:noFill/>
        </p:spPr>
        <p:txBody>
          <a:bodyPr wrap="square" rtlCol="0">
            <a:spAutoFit/>
          </a:bodyPr>
          <a:lstStyle/>
          <a:p>
            <a:r>
              <a:rPr lang="zh-CN" altLang="en-US" sz="1200" dirty="0"/>
              <a:t>安全性</a:t>
            </a:r>
            <a:r>
              <a:rPr lang="zh-CN" altLang="en-US" sz="1200" dirty="0" smtClean="0"/>
              <a:t>问题。</a:t>
            </a:r>
            <a:endParaRPr lang="en-US" altLang="zh-CN" sz="1200" dirty="0" smtClean="0"/>
          </a:p>
          <a:p>
            <a:r>
              <a:rPr lang="en-US" altLang="zh-CN" sz="1200" dirty="0"/>
              <a:t>TCP/IP</a:t>
            </a:r>
            <a:r>
              <a:rPr lang="zh-CN" altLang="en-US" sz="1200" dirty="0"/>
              <a:t>协议在诞生的那一天，根本没有考虑到安全性问题，这就致使今天我们的互联网安全性很差，可以利用协议本身进行攻击。</a:t>
            </a:r>
            <a:endParaRPr lang="zh-CN" altLang="en-US" sz="1200" dirty="0">
              <a:solidFill>
                <a:schemeClr val="tx1">
                  <a:lumMod val="65000"/>
                  <a:lumOff val="35000"/>
                </a:schemeClr>
              </a:solidFill>
            </a:endParaRPr>
          </a:p>
        </p:txBody>
      </p:sp>
      <p:grpSp>
        <p:nvGrpSpPr>
          <p:cNvPr id="26" name="组合 25"/>
          <p:cNvGrpSpPr/>
          <p:nvPr/>
        </p:nvGrpSpPr>
        <p:grpSpPr>
          <a:xfrm>
            <a:off x="-4" y="16499"/>
            <a:ext cx="2123727" cy="567811"/>
            <a:chOff x="2520086" y="247954"/>
            <a:chExt cx="1363001" cy="757083"/>
          </a:xfrm>
          <a:effectLst>
            <a:outerShdw blurRad="50800" dist="38100" dir="5400000" algn="t" rotWithShape="0">
              <a:prstClr val="black">
                <a:alpha val="30000"/>
              </a:prstClr>
            </a:outerShdw>
          </a:effectLst>
        </p:grpSpPr>
        <p:sp>
          <p:nvSpPr>
            <p:cNvPr id="27" name="燕尾形 26"/>
            <p:cNvSpPr/>
            <p:nvPr/>
          </p:nvSpPr>
          <p:spPr>
            <a:xfrm flipH="1">
              <a:off x="3420942"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a:off x="2520086" y="247954"/>
              <a:ext cx="1178144" cy="757083"/>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zh-CN" altLang="en-US" b="1" dirty="0">
                  <a:latin typeface="+mj-ea"/>
                </a:rPr>
                <a:t>当前互联网</a:t>
              </a:r>
              <a:r>
                <a:rPr lang="zh-CN" altLang="en-US" b="1" dirty="0" smtClean="0">
                  <a:latin typeface="+mj-ea"/>
                </a:rPr>
                <a:t>现状</a:t>
              </a:r>
              <a:r>
                <a:rPr lang="en-US" altLang="zh-CN" b="1" dirty="0" smtClean="0">
                  <a:latin typeface="+mj-ea"/>
                  <a:ea typeface="+mj-ea"/>
                </a:rPr>
                <a:t> </a:t>
              </a:r>
              <a:endParaRPr lang="zh-CN" altLang="en-US" b="1" dirty="0">
                <a:latin typeface="+mj-ea"/>
                <a:ea typeface="+mj-ea"/>
              </a:endParaRPr>
            </a:p>
          </p:txBody>
        </p:sp>
      </p:grpSp>
      <p:sp>
        <p:nvSpPr>
          <p:cNvPr id="30" name="TextBox 29"/>
          <p:cNvSpPr txBox="1"/>
          <p:nvPr/>
        </p:nvSpPr>
        <p:spPr>
          <a:xfrm>
            <a:off x="174580" y="1938432"/>
            <a:ext cx="831811" cy="461665"/>
          </a:xfrm>
          <a:prstGeom prst="rect">
            <a:avLst/>
          </a:prstGeom>
          <a:noFill/>
        </p:spPr>
        <p:txBody>
          <a:bodyPr wrap="square" rtlCol="0">
            <a:spAutoFit/>
          </a:bodyPr>
          <a:lstStyle/>
          <a:p>
            <a:r>
              <a:rPr lang="en-US" altLang="zh-CN" sz="2400" b="1" dirty="0" smtClean="0">
                <a:solidFill>
                  <a:srgbClr val="C00000"/>
                </a:solidFill>
                <a:latin typeface="+mn-ea"/>
              </a:rPr>
              <a:t>02</a:t>
            </a:r>
            <a:endParaRPr lang="zh-CN" altLang="en-US" sz="2400" b="1" dirty="0">
              <a:solidFill>
                <a:srgbClr val="C00000"/>
              </a:solidFill>
              <a:latin typeface="+mn-ea"/>
            </a:endParaRPr>
          </a:p>
        </p:txBody>
      </p:sp>
      <p:sp>
        <p:nvSpPr>
          <p:cNvPr id="31" name="同心圆 30"/>
          <p:cNvSpPr/>
          <p:nvPr/>
        </p:nvSpPr>
        <p:spPr>
          <a:xfrm>
            <a:off x="-134" y="1735857"/>
            <a:ext cx="936223" cy="771758"/>
          </a:xfrm>
          <a:prstGeom prst="donut">
            <a:avLst>
              <a:gd name="adj" fmla="val 17447"/>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同心圆 31"/>
          <p:cNvSpPr/>
          <p:nvPr/>
        </p:nvSpPr>
        <p:spPr>
          <a:xfrm>
            <a:off x="-135" y="2521328"/>
            <a:ext cx="936223" cy="771758"/>
          </a:xfrm>
          <a:prstGeom prst="donut">
            <a:avLst>
              <a:gd name="adj" fmla="val 17447"/>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同心圆 32"/>
          <p:cNvSpPr/>
          <p:nvPr/>
        </p:nvSpPr>
        <p:spPr>
          <a:xfrm>
            <a:off x="3291" y="3311253"/>
            <a:ext cx="936223" cy="771758"/>
          </a:xfrm>
          <a:prstGeom prst="donut">
            <a:avLst>
              <a:gd name="adj" fmla="val 17447"/>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TextBox 35"/>
          <p:cNvSpPr txBox="1"/>
          <p:nvPr/>
        </p:nvSpPr>
        <p:spPr>
          <a:xfrm>
            <a:off x="185355" y="3520055"/>
            <a:ext cx="831811" cy="461665"/>
          </a:xfrm>
          <a:prstGeom prst="rect">
            <a:avLst/>
          </a:prstGeom>
          <a:noFill/>
        </p:spPr>
        <p:txBody>
          <a:bodyPr wrap="square" rtlCol="0">
            <a:spAutoFit/>
          </a:bodyPr>
          <a:lstStyle/>
          <a:p>
            <a:r>
              <a:rPr lang="en-US" altLang="zh-CN" sz="2400" b="1" dirty="0" smtClean="0">
                <a:solidFill>
                  <a:srgbClr val="C00000"/>
                </a:solidFill>
                <a:latin typeface="+mn-ea"/>
              </a:rPr>
              <a:t>04</a:t>
            </a:r>
            <a:endParaRPr lang="zh-CN" altLang="en-US" sz="2400" b="1" dirty="0">
              <a:solidFill>
                <a:srgbClr val="C00000"/>
              </a:solidFill>
              <a:latin typeface="+mn-ea"/>
            </a:endParaRPr>
          </a:p>
        </p:txBody>
      </p:sp>
    </p:spTree>
    <p:extLst>
      <p:ext uri="{BB962C8B-B14F-4D97-AF65-F5344CB8AC3E}">
        <p14:creationId xmlns:p14="http://schemas.microsoft.com/office/powerpoint/2010/main" val="4040042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平行四边形 14"/>
          <p:cNvSpPr/>
          <p:nvPr/>
        </p:nvSpPr>
        <p:spPr>
          <a:xfrm>
            <a:off x="2339752" y="1950150"/>
            <a:ext cx="5573420" cy="347591"/>
          </a:xfrm>
          <a:prstGeom prst="parallelogram">
            <a:avLst/>
          </a:prstGeom>
          <a:solidFill>
            <a:schemeClr val="bg1">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zh-CN" dirty="0" smtClean="0">
                <a:solidFill>
                  <a:schemeClr val="tx1">
                    <a:lumMod val="65000"/>
                    <a:lumOff val="35000"/>
                  </a:schemeClr>
                </a:solidFill>
              </a:rPr>
              <a:t>IPv6 </a:t>
            </a:r>
            <a:r>
              <a:rPr lang="zh-CN" altLang="en-US" dirty="0">
                <a:solidFill>
                  <a:schemeClr val="tx1">
                    <a:lumMod val="65000"/>
                    <a:lumOff val="35000"/>
                  </a:schemeClr>
                </a:solidFill>
              </a:rPr>
              <a:t>介绍</a:t>
            </a:r>
            <a:endParaRPr lang="zh-CN" altLang="en-US" dirty="0">
              <a:solidFill>
                <a:schemeClr val="tx1">
                  <a:lumMod val="65000"/>
                  <a:lumOff val="35000"/>
                </a:schemeClr>
              </a:solidFill>
            </a:endParaRPr>
          </a:p>
        </p:txBody>
      </p:sp>
      <p:sp>
        <p:nvSpPr>
          <p:cNvPr id="2" name="日期占位符 1"/>
          <p:cNvSpPr>
            <a:spLocks noGrp="1"/>
          </p:cNvSpPr>
          <p:nvPr>
            <p:ph type="dt" sz="half" idx="2"/>
          </p:nvPr>
        </p:nvSpPr>
        <p:spPr/>
        <p:txBody>
          <a:bodyPr/>
          <a:lstStyle/>
          <a:p>
            <a:fld id="{666E9389-633F-427A-8DD6-7F4C6D920904}" type="datetime1">
              <a:rPr lang="zh-CN" altLang="en-US" smtClean="0"/>
              <a:t>2018/5/17</a:t>
            </a:fld>
            <a:endParaRPr lang="zh-CN" altLang="en-US"/>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4</a:t>
            </a:fld>
            <a:endParaRPr lang="zh-CN" altLang="en-US"/>
          </a:p>
        </p:txBody>
      </p:sp>
      <p:sp>
        <p:nvSpPr>
          <p:cNvPr id="12" name="平行四边形 11"/>
          <p:cNvSpPr/>
          <p:nvPr/>
        </p:nvSpPr>
        <p:spPr>
          <a:xfrm>
            <a:off x="1662877" y="870348"/>
            <a:ext cx="576064" cy="347591"/>
          </a:xfrm>
          <a:prstGeom prst="parallelogram">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占位符 4"/>
          <p:cNvSpPr txBox="1">
            <a:spLocks/>
          </p:cNvSpPr>
          <p:nvPr/>
        </p:nvSpPr>
        <p:spPr>
          <a:xfrm>
            <a:off x="1691682" y="843558"/>
            <a:ext cx="792087" cy="323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000" smtClean="0">
                <a:solidFill>
                  <a:schemeClr val="bg1"/>
                </a:solidFill>
                <a:latin typeface="+mn-ea"/>
              </a:rPr>
              <a:t>01</a:t>
            </a:r>
          </a:p>
        </p:txBody>
      </p:sp>
      <p:sp>
        <p:nvSpPr>
          <p:cNvPr id="19" name="平行四边形 18"/>
          <p:cNvSpPr/>
          <p:nvPr/>
        </p:nvSpPr>
        <p:spPr>
          <a:xfrm>
            <a:off x="2238941" y="2490211"/>
            <a:ext cx="5573420" cy="347591"/>
          </a:xfrm>
          <a:prstGeom prst="parallelogram">
            <a:avLst/>
          </a:prstGeom>
          <a:solidFill>
            <a:schemeClr val="bg1">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zh-CN" dirty="0" smtClean="0">
                <a:solidFill>
                  <a:schemeClr val="tx1">
                    <a:lumMod val="65000"/>
                    <a:lumOff val="35000"/>
                  </a:schemeClr>
                </a:solidFill>
              </a:rPr>
              <a:t>IPv6</a:t>
            </a:r>
            <a:r>
              <a:rPr lang="zh-CN" altLang="en-US" dirty="0" smtClean="0">
                <a:solidFill>
                  <a:schemeClr val="tx1">
                    <a:lumMod val="65000"/>
                    <a:lumOff val="35000"/>
                  </a:schemeClr>
                </a:solidFill>
              </a:rPr>
              <a:t>地址</a:t>
            </a:r>
            <a:endParaRPr lang="zh-CN" altLang="en-US" dirty="0">
              <a:solidFill>
                <a:schemeClr val="tx1">
                  <a:lumMod val="65000"/>
                  <a:lumOff val="35000"/>
                </a:schemeClr>
              </a:solidFill>
            </a:endParaRPr>
          </a:p>
        </p:txBody>
      </p:sp>
      <p:sp>
        <p:nvSpPr>
          <p:cNvPr id="20" name="平行四边形 19"/>
          <p:cNvSpPr/>
          <p:nvPr/>
        </p:nvSpPr>
        <p:spPr>
          <a:xfrm>
            <a:off x="1662877" y="1410408"/>
            <a:ext cx="576064" cy="347591"/>
          </a:xfrm>
          <a:prstGeom prst="parallelogram">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占位符 4"/>
          <p:cNvSpPr txBox="1">
            <a:spLocks/>
          </p:cNvSpPr>
          <p:nvPr/>
        </p:nvSpPr>
        <p:spPr>
          <a:xfrm>
            <a:off x="1691682" y="1384567"/>
            <a:ext cx="792087" cy="323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000" smtClean="0">
                <a:solidFill>
                  <a:schemeClr val="bg1"/>
                </a:solidFill>
                <a:latin typeface="+mn-ea"/>
              </a:rPr>
              <a:t>02</a:t>
            </a:r>
          </a:p>
        </p:txBody>
      </p:sp>
      <p:sp>
        <p:nvSpPr>
          <p:cNvPr id="22" name="平行四边形 21"/>
          <p:cNvSpPr/>
          <p:nvPr/>
        </p:nvSpPr>
        <p:spPr>
          <a:xfrm>
            <a:off x="2238941" y="3030271"/>
            <a:ext cx="5573420" cy="347591"/>
          </a:xfrm>
          <a:prstGeom prst="parallelogram">
            <a:avLst/>
          </a:prstGeom>
          <a:solidFill>
            <a:schemeClr val="bg1">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zh-CN" dirty="0">
                <a:solidFill>
                  <a:schemeClr val="tx1">
                    <a:lumMod val="65000"/>
                    <a:lumOff val="35000"/>
                  </a:schemeClr>
                </a:solidFill>
              </a:rPr>
              <a:t>IPv4</a:t>
            </a:r>
            <a:r>
              <a:rPr lang="zh-CN" altLang="en-US" dirty="0">
                <a:solidFill>
                  <a:schemeClr val="tx1">
                    <a:lumMod val="65000"/>
                    <a:lumOff val="35000"/>
                  </a:schemeClr>
                </a:solidFill>
              </a:rPr>
              <a:t>和</a:t>
            </a:r>
            <a:r>
              <a:rPr lang="en-US" altLang="zh-CN" dirty="0">
                <a:solidFill>
                  <a:schemeClr val="tx1">
                    <a:lumMod val="65000"/>
                    <a:lumOff val="35000"/>
                  </a:schemeClr>
                </a:solidFill>
              </a:rPr>
              <a:t>IPv6</a:t>
            </a:r>
            <a:r>
              <a:rPr lang="zh-CN" altLang="en-US" dirty="0">
                <a:solidFill>
                  <a:schemeClr val="tx1">
                    <a:lumMod val="65000"/>
                    <a:lumOff val="35000"/>
                  </a:schemeClr>
                </a:solidFill>
              </a:rPr>
              <a:t>地址</a:t>
            </a:r>
            <a:r>
              <a:rPr lang="zh-CN" altLang="en-US" dirty="0" smtClean="0">
                <a:solidFill>
                  <a:schemeClr val="tx1">
                    <a:lumMod val="65000"/>
                    <a:lumOff val="35000"/>
                  </a:schemeClr>
                </a:solidFill>
              </a:rPr>
              <a:t>区别</a:t>
            </a:r>
            <a:endParaRPr lang="zh-CN" altLang="en-US" dirty="0">
              <a:solidFill>
                <a:schemeClr val="tx1">
                  <a:lumMod val="65000"/>
                  <a:lumOff val="35000"/>
                </a:schemeClr>
              </a:solidFill>
            </a:endParaRPr>
          </a:p>
        </p:txBody>
      </p:sp>
      <p:sp>
        <p:nvSpPr>
          <p:cNvPr id="23" name="平行四边形 22"/>
          <p:cNvSpPr/>
          <p:nvPr/>
        </p:nvSpPr>
        <p:spPr>
          <a:xfrm>
            <a:off x="1662877" y="1950151"/>
            <a:ext cx="576064" cy="347591"/>
          </a:xfrm>
          <a:prstGeom prst="parallelogram">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占位符 4"/>
          <p:cNvSpPr txBox="1">
            <a:spLocks/>
          </p:cNvSpPr>
          <p:nvPr/>
        </p:nvSpPr>
        <p:spPr>
          <a:xfrm>
            <a:off x="1691682" y="1924311"/>
            <a:ext cx="792087" cy="323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000" smtClean="0">
                <a:solidFill>
                  <a:schemeClr val="bg1"/>
                </a:solidFill>
                <a:latin typeface="+mn-ea"/>
              </a:rPr>
              <a:t>03</a:t>
            </a:r>
          </a:p>
        </p:txBody>
      </p:sp>
      <p:sp>
        <p:nvSpPr>
          <p:cNvPr id="25" name="平行四边形 24"/>
          <p:cNvSpPr/>
          <p:nvPr/>
        </p:nvSpPr>
        <p:spPr>
          <a:xfrm>
            <a:off x="2339752" y="870348"/>
            <a:ext cx="5573420" cy="347591"/>
          </a:xfrm>
          <a:prstGeom prst="parallelogram">
            <a:avLst/>
          </a:prstGeom>
          <a:solidFill>
            <a:schemeClr val="bg1">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zh-CN" altLang="en-US" dirty="0" smtClean="0">
                <a:solidFill>
                  <a:schemeClr val="tx1">
                    <a:lumMod val="65000"/>
                    <a:lumOff val="35000"/>
                  </a:schemeClr>
                </a:solidFill>
              </a:rPr>
              <a:t>当前互联网现状</a:t>
            </a:r>
            <a:endParaRPr lang="zh-CN" altLang="en-US" dirty="0">
              <a:solidFill>
                <a:schemeClr val="tx1">
                  <a:lumMod val="65000"/>
                  <a:lumOff val="35000"/>
                </a:schemeClr>
              </a:solidFill>
            </a:endParaRPr>
          </a:p>
        </p:txBody>
      </p:sp>
      <p:sp>
        <p:nvSpPr>
          <p:cNvPr id="26" name="平行四边形 25"/>
          <p:cNvSpPr/>
          <p:nvPr/>
        </p:nvSpPr>
        <p:spPr>
          <a:xfrm>
            <a:off x="1662877" y="2490211"/>
            <a:ext cx="576064" cy="347591"/>
          </a:xfrm>
          <a:prstGeom prst="parallelogram">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占位符 4"/>
          <p:cNvSpPr txBox="1">
            <a:spLocks/>
          </p:cNvSpPr>
          <p:nvPr/>
        </p:nvSpPr>
        <p:spPr>
          <a:xfrm>
            <a:off x="1691682" y="2464371"/>
            <a:ext cx="792087" cy="323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000" smtClean="0">
                <a:solidFill>
                  <a:schemeClr val="bg1"/>
                </a:solidFill>
                <a:latin typeface="+mn-ea"/>
              </a:rPr>
              <a:t>04</a:t>
            </a:r>
          </a:p>
        </p:txBody>
      </p:sp>
      <p:sp>
        <p:nvSpPr>
          <p:cNvPr id="28" name="平行四边形 27"/>
          <p:cNvSpPr/>
          <p:nvPr/>
        </p:nvSpPr>
        <p:spPr>
          <a:xfrm>
            <a:off x="2339752" y="1410407"/>
            <a:ext cx="5573420" cy="347591"/>
          </a:xfrm>
          <a:prstGeom prst="parallelogram">
            <a:avLst/>
          </a:prstGeom>
          <a:solidFill>
            <a:schemeClr val="accent2">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zh-CN" dirty="0" smtClean="0">
                <a:solidFill>
                  <a:schemeClr val="tx1">
                    <a:lumMod val="65000"/>
                    <a:lumOff val="35000"/>
                  </a:schemeClr>
                </a:solidFill>
              </a:rPr>
              <a:t>IPv6</a:t>
            </a:r>
            <a:r>
              <a:rPr lang="zh-CN" altLang="en-US" dirty="0" smtClean="0">
                <a:solidFill>
                  <a:schemeClr val="tx1">
                    <a:lumMod val="65000"/>
                    <a:lumOff val="35000"/>
                  </a:schemeClr>
                </a:solidFill>
              </a:rPr>
              <a:t>优势</a:t>
            </a:r>
            <a:endParaRPr lang="zh-CN" altLang="en-US" dirty="0">
              <a:solidFill>
                <a:schemeClr val="tx1">
                  <a:lumMod val="65000"/>
                  <a:lumOff val="35000"/>
                </a:schemeClr>
              </a:solidFill>
            </a:endParaRPr>
          </a:p>
        </p:txBody>
      </p:sp>
      <p:sp>
        <p:nvSpPr>
          <p:cNvPr id="29" name="平行四边形 28"/>
          <p:cNvSpPr/>
          <p:nvPr/>
        </p:nvSpPr>
        <p:spPr>
          <a:xfrm>
            <a:off x="1662877" y="3030271"/>
            <a:ext cx="576064" cy="347591"/>
          </a:xfrm>
          <a:prstGeom prst="parallelogram">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占位符 4"/>
          <p:cNvSpPr txBox="1">
            <a:spLocks/>
          </p:cNvSpPr>
          <p:nvPr/>
        </p:nvSpPr>
        <p:spPr>
          <a:xfrm>
            <a:off x="1691682" y="3004431"/>
            <a:ext cx="792087" cy="323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000" smtClean="0">
                <a:solidFill>
                  <a:schemeClr val="bg1"/>
                </a:solidFill>
                <a:latin typeface="+mn-ea"/>
              </a:rPr>
              <a:t>05</a:t>
            </a:r>
          </a:p>
        </p:txBody>
      </p:sp>
    </p:spTree>
    <p:extLst>
      <p:ext uri="{BB962C8B-B14F-4D97-AF65-F5344CB8AC3E}">
        <p14:creationId xmlns:p14="http://schemas.microsoft.com/office/powerpoint/2010/main" val="1222179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1E4A4647-996B-4E05-ABFD-42A1B8539CF9}" type="datetime1">
              <a:rPr lang="zh-CN" altLang="en-US" smtClean="0"/>
              <a:t>2018/5/17</a:t>
            </a:fld>
            <a:endParaRPr lang="zh-CN" altLang="en-US"/>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5</a:t>
            </a:fld>
            <a:endParaRPr lang="zh-CN" altLang="en-US"/>
          </a:p>
        </p:txBody>
      </p:sp>
      <p:sp>
        <p:nvSpPr>
          <p:cNvPr id="8" name="同心圆 7"/>
          <p:cNvSpPr/>
          <p:nvPr/>
        </p:nvSpPr>
        <p:spPr>
          <a:xfrm>
            <a:off x="-133" y="953527"/>
            <a:ext cx="936223" cy="771758"/>
          </a:xfrm>
          <a:prstGeom prst="donut">
            <a:avLst>
              <a:gd name="adj" fmla="val 17447"/>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TextBox 16"/>
          <p:cNvSpPr txBox="1"/>
          <p:nvPr/>
        </p:nvSpPr>
        <p:spPr>
          <a:xfrm>
            <a:off x="170705" y="1105137"/>
            <a:ext cx="831811" cy="461665"/>
          </a:xfrm>
          <a:prstGeom prst="rect">
            <a:avLst/>
          </a:prstGeom>
          <a:noFill/>
        </p:spPr>
        <p:txBody>
          <a:bodyPr wrap="square" rtlCol="0">
            <a:spAutoFit/>
          </a:bodyPr>
          <a:lstStyle/>
          <a:p>
            <a:r>
              <a:rPr lang="en-US" altLang="zh-CN" sz="2400" b="1" dirty="0" smtClean="0">
                <a:solidFill>
                  <a:srgbClr val="C00000"/>
                </a:solidFill>
                <a:latin typeface="+mn-ea"/>
              </a:rPr>
              <a:t>01</a:t>
            </a:r>
            <a:endParaRPr lang="zh-CN" altLang="en-US" sz="2400" b="1" dirty="0">
              <a:solidFill>
                <a:srgbClr val="C00000"/>
              </a:solidFill>
              <a:latin typeface="+mn-ea"/>
            </a:endParaRPr>
          </a:p>
        </p:txBody>
      </p:sp>
      <p:sp>
        <p:nvSpPr>
          <p:cNvPr id="18" name="TextBox 17"/>
          <p:cNvSpPr txBox="1"/>
          <p:nvPr/>
        </p:nvSpPr>
        <p:spPr>
          <a:xfrm>
            <a:off x="185356" y="2676374"/>
            <a:ext cx="831811" cy="461665"/>
          </a:xfrm>
          <a:prstGeom prst="rect">
            <a:avLst/>
          </a:prstGeom>
          <a:noFill/>
        </p:spPr>
        <p:txBody>
          <a:bodyPr wrap="square" rtlCol="0">
            <a:spAutoFit/>
          </a:bodyPr>
          <a:lstStyle/>
          <a:p>
            <a:r>
              <a:rPr lang="en-US" altLang="zh-CN" sz="2400" b="1" dirty="0" smtClean="0">
                <a:solidFill>
                  <a:srgbClr val="C00000"/>
                </a:solidFill>
                <a:latin typeface="+mn-ea"/>
              </a:rPr>
              <a:t>03</a:t>
            </a:r>
            <a:endParaRPr lang="zh-CN" altLang="en-US" sz="2400" b="1" dirty="0">
              <a:solidFill>
                <a:srgbClr val="C00000"/>
              </a:solidFill>
              <a:latin typeface="+mn-ea"/>
            </a:endParaRPr>
          </a:p>
        </p:txBody>
      </p:sp>
      <p:sp>
        <p:nvSpPr>
          <p:cNvPr id="20" name="TextBox 19"/>
          <p:cNvSpPr txBox="1"/>
          <p:nvPr/>
        </p:nvSpPr>
        <p:spPr>
          <a:xfrm>
            <a:off x="739430" y="647105"/>
            <a:ext cx="7432969" cy="338554"/>
          </a:xfrm>
          <a:prstGeom prst="rect">
            <a:avLst/>
          </a:prstGeom>
          <a:noFill/>
        </p:spPr>
        <p:txBody>
          <a:bodyPr wrap="square" rtlCol="0">
            <a:spAutoFit/>
          </a:bodyPr>
          <a:lstStyle/>
          <a:p>
            <a:r>
              <a:rPr lang="en-US" altLang="zh-CN" sz="1600" dirty="0" smtClean="0">
                <a:latin typeface="      宋体" charset="-122"/>
              </a:rPr>
              <a:t>IPv6</a:t>
            </a:r>
            <a:r>
              <a:rPr lang="zh-CN" altLang="en-US" sz="1600" dirty="0">
                <a:latin typeface="      宋体" charset="-122"/>
              </a:rPr>
              <a:t>相对于</a:t>
            </a:r>
            <a:r>
              <a:rPr lang="en-US" altLang="zh-CN" sz="1600" dirty="0">
                <a:latin typeface="      宋体" charset="-122"/>
              </a:rPr>
              <a:t>IPv4</a:t>
            </a:r>
            <a:r>
              <a:rPr lang="zh-CN" altLang="en-US" sz="1600" dirty="0">
                <a:latin typeface="      宋体" charset="-122"/>
              </a:rPr>
              <a:t>有哪些较为显著的优势</a:t>
            </a:r>
          </a:p>
        </p:txBody>
      </p:sp>
      <p:sp>
        <p:nvSpPr>
          <p:cNvPr id="21" name="TextBox 20"/>
          <p:cNvSpPr txBox="1"/>
          <p:nvPr/>
        </p:nvSpPr>
        <p:spPr>
          <a:xfrm>
            <a:off x="1111579" y="1200906"/>
            <a:ext cx="6110026" cy="276999"/>
          </a:xfrm>
          <a:prstGeom prst="rect">
            <a:avLst/>
          </a:prstGeom>
          <a:noFill/>
        </p:spPr>
        <p:txBody>
          <a:bodyPr wrap="square" rtlCol="0">
            <a:spAutoFit/>
          </a:bodyPr>
          <a:lstStyle/>
          <a:p>
            <a:r>
              <a:rPr lang="zh-CN" altLang="en-US" sz="1200" dirty="0" smtClean="0"/>
              <a:t>地址</a:t>
            </a:r>
            <a:r>
              <a:rPr lang="zh-CN" altLang="en-US" sz="1200" dirty="0"/>
              <a:t>容量大大扩展，由原来的</a:t>
            </a:r>
            <a:r>
              <a:rPr lang="en-US" altLang="zh-CN" sz="1200" dirty="0"/>
              <a:t>32</a:t>
            </a:r>
            <a:r>
              <a:rPr lang="zh-CN" altLang="en-US" sz="1200" dirty="0"/>
              <a:t>位扩充到</a:t>
            </a:r>
            <a:r>
              <a:rPr lang="en-US" altLang="zh-CN" sz="1200" dirty="0"/>
              <a:t>128</a:t>
            </a:r>
            <a:r>
              <a:rPr lang="zh-CN" altLang="en-US" sz="1200" dirty="0"/>
              <a:t>位，彻底解决</a:t>
            </a:r>
            <a:r>
              <a:rPr lang="en-US" altLang="zh-CN" sz="1200" dirty="0"/>
              <a:t>IPv4</a:t>
            </a:r>
            <a:r>
              <a:rPr lang="zh-CN" altLang="en-US" sz="1200" dirty="0"/>
              <a:t>地址不足的问题</a:t>
            </a:r>
            <a:r>
              <a:rPr lang="zh-CN" altLang="en-US" sz="1200" dirty="0" smtClean="0"/>
              <a:t>；</a:t>
            </a:r>
            <a:endParaRPr lang="zh-CN" altLang="en-US" sz="1200" dirty="0"/>
          </a:p>
        </p:txBody>
      </p:sp>
      <p:sp>
        <p:nvSpPr>
          <p:cNvPr id="23" name="TextBox 22"/>
          <p:cNvSpPr txBox="1"/>
          <p:nvPr/>
        </p:nvSpPr>
        <p:spPr>
          <a:xfrm>
            <a:off x="1108522" y="1890903"/>
            <a:ext cx="6772748" cy="461665"/>
          </a:xfrm>
          <a:prstGeom prst="rect">
            <a:avLst/>
          </a:prstGeom>
          <a:noFill/>
        </p:spPr>
        <p:txBody>
          <a:bodyPr wrap="square" rtlCol="0">
            <a:spAutoFit/>
          </a:bodyPr>
          <a:lstStyle/>
          <a:p>
            <a:r>
              <a:rPr lang="zh-CN" altLang="en-US" sz="1200" dirty="0"/>
              <a:t>报头格式大大简化，从而有效减少路由器或交换机对报头的处理</a:t>
            </a:r>
            <a:r>
              <a:rPr lang="zh-CN" altLang="en-US" sz="1200" dirty="0" smtClean="0"/>
              <a:t>开销；</a:t>
            </a:r>
            <a:endParaRPr lang="en-US" altLang="zh-CN" sz="1200" dirty="0" smtClean="0"/>
          </a:p>
          <a:p>
            <a:r>
              <a:rPr lang="zh-CN" altLang="en-US" sz="1200" dirty="0">
                <a:latin typeface="      宋体" charset="-122"/>
              </a:rPr>
              <a:t>地址空间采用了层次化的地址结构，利于路由快速查找，同时可以借助路由聚合</a:t>
            </a:r>
            <a:endParaRPr lang="zh-CN" altLang="en-US" sz="1200" dirty="0">
              <a:solidFill>
                <a:schemeClr val="tx1">
                  <a:lumMod val="65000"/>
                  <a:lumOff val="35000"/>
                </a:schemeClr>
              </a:solidFill>
            </a:endParaRPr>
          </a:p>
        </p:txBody>
      </p:sp>
      <p:sp>
        <p:nvSpPr>
          <p:cNvPr id="24" name="TextBox 23"/>
          <p:cNvSpPr txBox="1"/>
          <p:nvPr/>
        </p:nvSpPr>
        <p:spPr>
          <a:xfrm>
            <a:off x="1143546" y="3513867"/>
            <a:ext cx="6380781" cy="276999"/>
          </a:xfrm>
          <a:prstGeom prst="rect">
            <a:avLst/>
          </a:prstGeom>
          <a:noFill/>
        </p:spPr>
        <p:txBody>
          <a:bodyPr wrap="square" rtlCol="0">
            <a:spAutoFit/>
          </a:bodyPr>
          <a:lstStyle/>
          <a:p>
            <a:r>
              <a:rPr lang="zh-CN" altLang="en-US" sz="1200" dirty="0"/>
              <a:t>认证与私密性，</a:t>
            </a:r>
            <a:r>
              <a:rPr lang="en-US" altLang="zh-CN" sz="1200" dirty="0"/>
              <a:t>IPv6</a:t>
            </a:r>
            <a:r>
              <a:rPr lang="zh-CN" altLang="en-US" sz="1200" dirty="0"/>
              <a:t>把</a:t>
            </a:r>
            <a:r>
              <a:rPr lang="en-US" altLang="zh-CN" sz="1200" dirty="0" err="1"/>
              <a:t>IPSec</a:t>
            </a:r>
            <a:r>
              <a:rPr lang="zh-CN" altLang="en-US" sz="1200" dirty="0"/>
              <a:t>作为必备协议，保证了网络层端到端通信的完整性和</a:t>
            </a:r>
            <a:r>
              <a:rPr lang="zh-CN" altLang="en-US" sz="1200" dirty="0" smtClean="0"/>
              <a:t>机密性；</a:t>
            </a:r>
            <a:endParaRPr lang="zh-CN" altLang="en-US" sz="1200" dirty="0"/>
          </a:p>
        </p:txBody>
      </p:sp>
      <p:sp>
        <p:nvSpPr>
          <p:cNvPr id="25" name="TextBox 24"/>
          <p:cNvSpPr txBox="1"/>
          <p:nvPr/>
        </p:nvSpPr>
        <p:spPr>
          <a:xfrm>
            <a:off x="1140530" y="2676374"/>
            <a:ext cx="6624736" cy="461665"/>
          </a:xfrm>
          <a:prstGeom prst="rect">
            <a:avLst/>
          </a:prstGeom>
          <a:noFill/>
        </p:spPr>
        <p:txBody>
          <a:bodyPr wrap="square" rtlCol="0">
            <a:spAutoFit/>
          </a:bodyPr>
          <a:lstStyle/>
          <a:p>
            <a:r>
              <a:rPr lang="zh-CN" altLang="en-US" sz="1200" dirty="0"/>
              <a:t>大容量的地址空间能够真正的实现无状态地址自动配置，使</a:t>
            </a:r>
            <a:r>
              <a:rPr lang="en-US" altLang="zh-CN" sz="1200" dirty="0"/>
              <a:t>IPv6</a:t>
            </a:r>
            <a:r>
              <a:rPr lang="zh-CN" altLang="en-US" sz="1200" dirty="0"/>
              <a:t>终端能够快速连接到网络上，无需人工配置，实现了真正的即插即用；</a:t>
            </a:r>
            <a:endParaRPr lang="zh-CN" altLang="en-US" sz="1200" dirty="0">
              <a:solidFill>
                <a:schemeClr val="tx1">
                  <a:lumMod val="65000"/>
                  <a:lumOff val="35000"/>
                </a:schemeClr>
              </a:solidFill>
            </a:endParaRPr>
          </a:p>
        </p:txBody>
      </p:sp>
      <p:grpSp>
        <p:nvGrpSpPr>
          <p:cNvPr id="26" name="组合 25"/>
          <p:cNvGrpSpPr/>
          <p:nvPr/>
        </p:nvGrpSpPr>
        <p:grpSpPr>
          <a:xfrm>
            <a:off x="-2" y="16499"/>
            <a:ext cx="2123728" cy="567811"/>
            <a:chOff x="2520086" y="247953"/>
            <a:chExt cx="1363001" cy="757082"/>
          </a:xfrm>
          <a:effectLst>
            <a:outerShdw blurRad="50800" dist="38100" dir="5400000" algn="t" rotWithShape="0">
              <a:prstClr val="black">
                <a:alpha val="30000"/>
              </a:prstClr>
            </a:outerShdw>
          </a:effectLst>
        </p:grpSpPr>
        <p:sp>
          <p:nvSpPr>
            <p:cNvPr id="27" name="燕尾形 26"/>
            <p:cNvSpPr/>
            <p:nvPr/>
          </p:nvSpPr>
          <p:spPr>
            <a:xfrm flipH="1">
              <a:off x="3420942"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a:off x="2520086" y="247953"/>
              <a:ext cx="1178144"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en-US" altLang="zh-CN" b="1" dirty="0" smtClean="0">
                  <a:latin typeface="+mj-ea"/>
                  <a:ea typeface="+mj-ea"/>
                </a:rPr>
                <a:t>IPv6</a:t>
              </a:r>
              <a:r>
                <a:rPr lang="zh-CN" altLang="en-US" b="1" dirty="0" smtClean="0">
                  <a:latin typeface="+mj-ea"/>
                  <a:ea typeface="+mj-ea"/>
                </a:rPr>
                <a:t>优势</a:t>
              </a:r>
              <a:r>
                <a:rPr lang="en-US" altLang="zh-CN" b="1" dirty="0" smtClean="0">
                  <a:latin typeface="+mj-ea"/>
                  <a:ea typeface="+mj-ea"/>
                </a:rPr>
                <a:t> </a:t>
              </a:r>
              <a:endParaRPr lang="zh-CN" altLang="en-US" b="1" dirty="0">
                <a:latin typeface="+mj-ea"/>
                <a:ea typeface="+mj-ea"/>
              </a:endParaRPr>
            </a:p>
          </p:txBody>
        </p:sp>
      </p:grpSp>
      <p:sp>
        <p:nvSpPr>
          <p:cNvPr id="30" name="TextBox 29"/>
          <p:cNvSpPr txBox="1"/>
          <p:nvPr/>
        </p:nvSpPr>
        <p:spPr>
          <a:xfrm>
            <a:off x="174580" y="1938432"/>
            <a:ext cx="831811" cy="461665"/>
          </a:xfrm>
          <a:prstGeom prst="rect">
            <a:avLst/>
          </a:prstGeom>
          <a:noFill/>
        </p:spPr>
        <p:txBody>
          <a:bodyPr wrap="square" rtlCol="0">
            <a:spAutoFit/>
          </a:bodyPr>
          <a:lstStyle/>
          <a:p>
            <a:r>
              <a:rPr lang="en-US" altLang="zh-CN" sz="2400" b="1" dirty="0" smtClean="0">
                <a:solidFill>
                  <a:srgbClr val="C00000"/>
                </a:solidFill>
                <a:latin typeface="+mn-ea"/>
              </a:rPr>
              <a:t>02</a:t>
            </a:r>
            <a:endParaRPr lang="zh-CN" altLang="en-US" sz="2400" b="1" dirty="0">
              <a:solidFill>
                <a:srgbClr val="C00000"/>
              </a:solidFill>
              <a:latin typeface="+mn-ea"/>
            </a:endParaRPr>
          </a:p>
        </p:txBody>
      </p:sp>
      <p:sp>
        <p:nvSpPr>
          <p:cNvPr id="31" name="同心圆 30"/>
          <p:cNvSpPr/>
          <p:nvPr/>
        </p:nvSpPr>
        <p:spPr>
          <a:xfrm>
            <a:off x="-134" y="1735857"/>
            <a:ext cx="936223" cy="771758"/>
          </a:xfrm>
          <a:prstGeom prst="donut">
            <a:avLst>
              <a:gd name="adj" fmla="val 17447"/>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同心圆 31"/>
          <p:cNvSpPr/>
          <p:nvPr/>
        </p:nvSpPr>
        <p:spPr>
          <a:xfrm>
            <a:off x="-135" y="2521328"/>
            <a:ext cx="936223" cy="771758"/>
          </a:xfrm>
          <a:prstGeom prst="donut">
            <a:avLst>
              <a:gd name="adj" fmla="val 17447"/>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同心圆 32"/>
          <p:cNvSpPr/>
          <p:nvPr/>
        </p:nvSpPr>
        <p:spPr>
          <a:xfrm>
            <a:off x="3291" y="3311253"/>
            <a:ext cx="936223" cy="771758"/>
          </a:xfrm>
          <a:prstGeom prst="donut">
            <a:avLst>
              <a:gd name="adj" fmla="val 17447"/>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TextBox 35"/>
          <p:cNvSpPr txBox="1"/>
          <p:nvPr/>
        </p:nvSpPr>
        <p:spPr>
          <a:xfrm>
            <a:off x="170704" y="3466299"/>
            <a:ext cx="831811" cy="461665"/>
          </a:xfrm>
          <a:prstGeom prst="rect">
            <a:avLst/>
          </a:prstGeom>
          <a:noFill/>
        </p:spPr>
        <p:txBody>
          <a:bodyPr wrap="square" rtlCol="0">
            <a:spAutoFit/>
          </a:bodyPr>
          <a:lstStyle/>
          <a:p>
            <a:r>
              <a:rPr lang="en-US" altLang="zh-CN" sz="2400" b="1" dirty="0" smtClean="0">
                <a:solidFill>
                  <a:srgbClr val="C00000"/>
                </a:solidFill>
                <a:latin typeface="+mn-ea"/>
              </a:rPr>
              <a:t>04</a:t>
            </a:r>
            <a:endParaRPr lang="zh-CN" altLang="en-US" sz="2400" b="1" dirty="0">
              <a:solidFill>
                <a:srgbClr val="C00000"/>
              </a:solidFill>
              <a:latin typeface="+mn-ea"/>
            </a:endParaRPr>
          </a:p>
        </p:txBody>
      </p:sp>
      <p:sp>
        <p:nvSpPr>
          <p:cNvPr id="22" name="同心圆 21"/>
          <p:cNvSpPr/>
          <p:nvPr/>
        </p:nvSpPr>
        <p:spPr>
          <a:xfrm>
            <a:off x="9849" y="4083011"/>
            <a:ext cx="936223" cy="771758"/>
          </a:xfrm>
          <a:prstGeom prst="donut">
            <a:avLst>
              <a:gd name="adj" fmla="val 17447"/>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TextBox 28"/>
          <p:cNvSpPr txBox="1"/>
          <p:nvPr/>
        </p:nvSpPr>
        <p:spPr>
          <a:xfrm>
            <a:off x="167708" y="4238057"/>
            <a:ext cx="831811" cy="461665"/>
          </a:xfrm>
          <a:prstGeom prst="rect">
            <a:avLst/>
          </a:prstGeom>
          <a:noFill/>
        </p:spPr>
        <p:txBody>
          <a:bodyPr wrap="square" rtlCol="0">
            <a:spAutoFit/>
          </a:bodyPr>
          <a:lstStyle/>
          <a:p>
            <a:r>
              <a:rPr lang="en-US" altLang="zh-CN" sz="2400" b="1" dirty="0" smtClean="0">
                <a:solidFill>
                  <a:srgbClr val="C00000"/>
                </a:solidFill>
                <a:latin typeface="+mn-ea"/>
              </a:rPr>
              <a:t>05</a:t>
            </a:r>
            <a:endParaRPr lang="zh-CN" altLang="en-US" sz="2400" b="1" dirty="0">
              <a:solidFill>
                <a:srgbClr val="C00000"/>
              </a:solidFill>
              <a:latin typeface="+mn-ea"/>
            </a:endParaRPr>
          </a:p>
        </p:txBody>
      </p:sp>
      <p:sp>
        <p:nvSpPr>
          <p:cNvPr id="34" name="TextBox 33"/>
          <p:cNvSpPr txBox="1"/>
          <p:nvPr/>
        </p:nvSpPr>
        <p:spPr>
          <a:xfrm>
            <a:off x="1262507" y="4330389"/>
            <a:ext cx="6380781" cy="276999"/>
          </a:xfrm>
          <a:prstGeom prst="rect">
            <a:avLst/>
          </a:prstGeom>
          <a:noFill/>
        </p:spPr>
        <p:txBody>
          <a:bodyPr wrap="square" rtlCol="0">
            <a:spAutoFit/>
          </a:bodyPr>
          <a:lstStyle/>
          <a:p>
            <a:r>
              <a:rPr lang="zh-CN" altLang="en-US" sz="1200" dirty="0" smtClean="0"/>
              <a:t>其他</a:t>
            </a:r>
            <a:endParaRPr lang="zh-CN" altLang="en-US" sz="1200" dirty="0"/>
          </a:p>
        </p:txBody>
      </p:sp>
    </p:spTree>
    <p:extLst>
      <p:ext uri="{BB962C8B-B14F-4D97-AF65-F5344CB8AC3E}">
        <p14:creationId xmlns:p14="http://schemas.microsoft.com/office/powerpoint/2010/main" val="765531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平行四边形 14"/>
          <p:cNvSpPr/>
          <p:nvPr/>
        </p:nvSpPr>
        <p:spPr>
          <a:xfrm>
            <a:off x="2339752" y="1950150"/>
            <a:ext cx="5573420" cy="347591"/>
          </a:xfrm>
          <a:prstGeom prst="parallelogram">
            <a:avLst/>
          </a:prstGeom>
          <a:solidFill>
            <a:schemeClr val="accent2">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zh-CN" dirty="0" smtClean="0">
                <a:solidFill>
                  <a:schemeClr val="tx1">
                    <a:lumMod val="65000"/>
                    <a:lumOff val="35000"/>
                  </a:schemeClr>
                </a:solidFill>
              </a:rPr>
              <a:t>IPv6 </a:t>
            </a:r>
            <a:r>
              <a:rPr lang="zh-CN" altLang="en-US" dirty="0" smtClean="0">
                <a:solidFill>
                  <a:schemeClr val="tx1">
                    <a:lumMod val="65000"/>
                    <a:lumOff val="35000"/>
                  </a:schemeClr>
                </a:solidFill>
              </a:rPr>
              <a:t>介绍</a:t>
            </a:r>
            <a:endParaRPr lang="zh-CN" altLang="en-US" dirty="0">
              <a:solidFill>
                <a:schemeClr val="tx1">
                  <a:lumMod val="65000"/>
                  <a:lumOff val="35000"/>
                </a:schemeClr>
              </a:solidFill>
            </a:endParaRPr>
          </a:p>
        </p:txBody>
      </p:sp>
      <p:sp>
        <p:nvSpPr>
          <p:cNvPr id="2" name="日期占位符 1"/>
          <p:cNvSpPr>
            <a:spLocks noGrp="1"/>
          </p:cNvSpPr>
          <p:nvPr>
            <p:ph type="dt" sz="half" idx="2"/>
          </p:nvPr>
        </p:nvSpPr>
        <p:spPr/>
        <p:txBody>
          <a:bodyPr/>
          <a:lstStyle/>
          <a:p>
            <a:fld id="{666E9389-633F-427A-8DD6-7F4C6D920904}" type="datetime1">
              <a:rPr lang="zh-CN" altLang="en-US" smtClean="0"/>
              <a:t>2018/5/17</a:t>
            </a:fld>
            <a:endParaRPr lang="zh-CN" altLang="en-US"/>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6</a:t>
            </a:fld>
            <a:endParaRPr lang="zh-CN" altLang="en-US"/>
          </a:p>
        </p:txBody>
      </p:sp>
      <p:sp>
        <p:nvSpPr>
          <p:cNvPr id="12" name="平行四边形 11"/>
          <p:cNvSpPr/>
          <p:nvPr/>
        </p:nvSpPr>
        <p:spPr>
          <a:xfrm>
            <a:off x="1662877" y="870348"/>
            <a:ext cx="576064" cy="347591"/>
          </a:xfrm>
          <a:prstGeom prst="parallelogram">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占位符 4"/>
          <p:cNvSpPr txBox="1">
            <a:spLocks/>
          </p:cNvSpPr>
          <p:nvPr/>
        </p:nvSpPr>
        <p:spPr>
          <a:xfrm>
            <a:off x="1691682" y="843558"/>
            <a:ext cx="792087" cy="323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000" smtClean="0">
                <a:solidFill>
                  <a:schemeClr val="bg1"/>
                </a:solidFill>
                <a:latin typeface="+mn-ea"/>
              </a:rPr>
              <a:t>01</a:t>
            </a:r>
          </a:p>
        </p:txBody>
      </p:sp>
      <p:sp>
        <p:nvSpPr>
          <p:cNvPr id="19" name="平行四边形 18"/>
          <p:cNvSpPr/>
          <p:nvPr/>
        </p:nvSpPr>
        <p:spPr>
          <a:xfrm>
            <a:off x="2238941" y="2490211"/>
            <a:ext cx="5573420" cy="347591"/>
          </a:xfrm>
          <a:prstGeom prst="parallelogram">
            <a:avLst/>
          </a:prstGeom>
          <a:solidFill>
            <a:schemeClr val="bg1">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zh-CN" dirty="0" smtClean="0">
                <a:solidFill>
                  <a:schemeClr val="tx1">
                    <a:lumMod val="65000"/>
                    <a:lumOff val="35000"/>
                  </a:schemeClr>
                </a:solidFill>
              </a:rPr>
              <a:t>IPv6</a:t>
            </a:r>
            <a:r>
              <a:rPr lang="zh-CN" altLang="en-US" dirty="0" smtClean="0">
                <a:solidFill>
                  <a:schemeClr val="tx1">
                    <a:lumMod val="65000"/>
                    <a:lumOff val="35000"/>
                  </a:schemeClr>
                </a:solidFill>
              </a:rPr>
              <a:t>地址</a:t>
            </a:r>
            <a:endParaRPr lang="zh-CN" altLang="en-US" dirty="0">
              <a:solidFill>
                <a:schemeClr val="tx1">
                  <a:lumMod val="65000"/>
                  <a:lumOff val="35000"/>
                </a:schemeClr>
              </a:solidFill>
            </a:endParaRPr>
          </a:p>
        </p:txBody>
      </p:sp>
      <p:sp>
        <p:nvSpPr>
          <p:cNvPr id="20" name="平行四边形 19"/>
          <p:cNvSpPr/>
          <p:nvPr/>
        </p:nvSpPr>
        <p:spPr>
          <a:xfrm>
            <a:off x="1662877" y="1410408"/>
            <a:ext cx="576064" cy="347591"/>
          </a:xfrm>
          <a:prstGeom prst="parallelogram">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占位符 4"/>
          <p:cNvSpPr txBox="1">
            <a:spLocks/>
          </p:cNvSpPr>
          <p:nvPr/>
        </p:nvSpPr>
        <p:spPr>
          <a:xfrm>
            <a:off x="1691682" y="1384567"/>
            <a:ext cx="792087" cy="323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000" smtClean="0">
                <a:solidFill>
                  <a:schemeClr val="bg1"/>
                </a:solidFill>
                <a:latin typeface="+mn-ea"/>
              </a:rPr>
              <a:t>02</a:t>
            </a:r>
          </a:p>
        </p:txBody>
      </p:sp>
      <p:sp>
        <p:nvSpPr>
          <p:cNvPr id="22" name="平行四边形 21"/>
          <p:cNvSpPr/>
          <p:nvPr/>
        </p:nvSpPr>
        <p:spPr>
          <a:xfrm>
            <a:off x="2238941" y="3030271"/>
            <a:ext cx="5573420" cy="347591"/>
          </a:xfrm>
          <a:prstGeom prst="parallelogram">
            <a:avLst/>
          </a:prstGeom>
          <a:solidFill>
            <a:schemeClr val="bg1">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zh-CN" dirty="0">
                <a:solidFill>
                  <a:schemeClr val="tx1">
                    <a:lumMod val="65000"/>
                    <a:lumOff val="35000"/>
                  </a:schemeClr>
                </a:solidFill>
              </a:rPr>
              <a:t>IPv4</a:t>
            </a:r>
            <a:r>
              <a:rPr lang="zh-CN" altLang="en-US" dirty="0">
                <a:solidFill>
                  <a:schemeClr val="tx1">
                    <a:lumMod val="65000"/>
                    <a:lumOff val="35000"/>
                  </a:schemeClr>
                </a:solidFill>
              </a:rPr>
              <a:t>和</a:t>
            </a:r>
            <a:r>
              <a:rPr lang="en-US" altLang="zh-CN" dirty="0">
                <a:solidFill>
                  <a:schemeClr val="tx1">
                    <a:lumMod val="65000"/>
                    <a:lumOff val="35000"/>
                  </a:schemeClr>
                </a:solidFill>
              </a:rPr>
              <a:t>IPv6</a:t>
            </a:r>
            <a:r>
              <a:rPr lang="zh-CN" altLang="en-US" dirty="0">
                <a:solidFill>
                  <a:schemeClr val="tx1">
                    <a:lumMod val="65000"/>
                    <a:lumOff val="35000"/>
                  </a:schemeClr>
                </a:solidFill>
              </a:rPr>
              <a:t>地址区别</a:t>
            </a:r>
            <a:endParaRPr lang="zh-CN" altLang="en-US" dirty="0">
              <a:solidFill>
                <a:schemeClr val="tx1">
                  <a:lumMod val="65000"/>
                  <a:lumOff val="35000"/>
                </a:schemeClr>
              </a:solidFill>
            </a:endParaRPr>
          </a:p>
        </p:txBody>
      </p:sp>
      <p:sp>
        <p:nvSpPr>
          <p:cNvPr id="23" name="平行四边形 22"/>
          <p:cNvSpPr/>
          <p:nvPr/>
        </p:nvSpPr>
        <p:spPr>
          <a:xfrm>
            <a:off x="1662877" y="1950151"/>
            <a:ext cx="576064" cy="347591"/>
          </a:xfrm>
          <a:prstGeom prst="parallelogram">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占位符 4"/>
          <p:cNvSpPr txBox="1">
            <a:spLocks/>
          </p:cNvSpPr>
          <p:nvPr/>
        </p:nvSpPr>
        <p:spPr>
          <a:xfrm>
            <a:off x="1691682" y="1924311"/>
            <a:ext cx="792087" cy="323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000" smtClean="0">
                <a:solidFill>
                  <a:schemeClr val="bg1"/>
                </a:solidFill>
                <a:latin typeface="+mn-ea"/>
              </a:rPr>
              <a:t>03</a:t>
            </a:r>
          </a:p>
        </p:txBody>
      </p:sp>
      <p:sp>
        <p:nvSpPr>
          <p:cNvPr id="25" name="平行四边形 24"/>
          <p:cNvSpPr/>
          <p:nvPr/>
        </p:nvSpPr>
        <p:spPr>
          <a:xfrm>
            <a:off x="2339752" y="870348"/>
            <a:ext cx="5573420" cy="347591"/>
          </a:xfrm>
          <a:prstGeom prst="parallelogram">
            <a:avLst/>
          </a:prstGeom>
          <a:solidFill>
            <a:schemeClr val="bg1">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zh-CN" altLang="en-US" dirty="0" smtClean="0">
                <a:solidFill>
                  <a:schemeClr val="tx1">
                    <a:lumMod val="65000"/>
                    <a:lumOff val="35000"/>
                  </a:schemeClr>
                </a:solidFill>
              </a:rPr>
              <a:t>当前互联网现状</a:t>
            </a:r>
            <a:endParaRPr lang="zh-CN" altLang="en-US" dirty="0">
              <a:solidFill>
                <a:schemeClr val="tx1">
                  <a:lumMod val="65000"/>
                  <a:lumOff val="35000"/>
                </a:schemeClr>
              </a:solidFill>
            </a:endParaRPr>
          </a:p>
        </p:txBody>
      </p:sp>
      <p:sp>
        <p:nvSpPr>
          <p:cNvPr id="26" name="平行四边形 25"/>
          <p:cNvSpPr/>
          <p:nvPr/>
        </p:nvSpPr>
        <p:spPr>
          <a:xfrm>
            <a:off x="1662877" y="2490211"/>
            <a:ext cx="576064" cy="347591"/>
          </a:xfrm>
          <a:prstGeom prst="parallelogram">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占位符 4"/>
          <p:cNvSpPr txBox="1">
            <a:spLocks/>
          </p:cNvSpPr>
          <p:nvPr/>
        </p:nvSpPr>
        <p:spPr>
          <a:xfrm>
            <a:off x="1691682" y="2464371"/>
            <a:ext cx="792087" cy="323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000" smtClean="0">
                <a:solidFill>
                  <a:schemeClr val="bg1"/>
                </a:solidFill>
                <a:latin typeface="+mn-ea"/>
              </a:rPr>
              <a:t>04</a:t>
            </a:r>
          </a:p>
        </p:txBody>
      </p:sp>
      <p:sp>
        <p:nvSpPr>
          <p:cNvPr id="28" name="平行四边形 27"/>
          <p:cNvSpPr/>
          <p:nvPr/>
        </p:nvSpPr>
        <p:spPr>
          <a:xfrm>
            <a:off x="2339752" y="1410407"/>
            <a:ext cx="5573420" cy="347591"/>
          </a:xfrm>
          <a:prstGeom prst="parallelogram">
            <a:avLst/>
          </a:prstGeom>
          <a:solidFill>
            <a:schemeClr val="bg1">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zh-CN" dirty="0" smtClean="0">
                <a:solidFill>
                  <a:schemeClr val="tx1">
                    <a:lumMod val="65000"/>
                    <a:lumOff val="35000"/>
                  </a:schemeClr>
                </a:solidFill>
              </a:rPr>
              <a:t>IPv6</a:t>
            </a:r>
            <a:r>
              <a:rPr lang="zh-CN" altLang="en-US" dirty="0" smtClean="0">
                <a:solidFill>
                  <a:schemeClr val="tx1">
                    <a:lumMod val="65000"/>
                    <a:lumOff val="35000"/>
                  </a:schemeClr>
                </a:solidFill>
              </a:rPr>
              <a:t>优势</a:t>
            </a:r>
            <a:endParaRPr lang="zh-CN" altLang="en-US" dirty="0">
              <a:solidFill>
                <a:schemeClr val="tx1">
                  <a:lumMod val="65000"/>
                  <a:lumOff val="35000"/>
                </a:schemeClr>
              </a:solidFill>
            </a:endParaRPr>
          </a:p>
        </p:txBody>
      </p:sp>
      <p:sp>
        <p:nvSpPr>
          <p:cNvPr id="29" name="平行四边形 28"/>
          <p:cNvSpPr/>
          <p:nvPr/>
        </p:nvSpPr>
        <p:spPr>
          <a:xfrm>
            <a:off x="1662877" y="3030271"/>
            <a:ext cx="576064" cy="347591"/>
          </a:xfrm>
          <a:prstGeom prst="parallelogram">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占位符 4"/>
          <p:cNvSpPr txBox="1">
            <a:spLocks/>
          </p:cNvSpPr>
          <p:nvPr/>
        </p:nvSpPr>
        <p:spPr>
          <a:xfrm>
            <a:off x="1691682" y="3004431"/>
            <a:ext cx="792087" cy="323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000" smtClean="0">
                <a:solidFill>
                  <a:schemeClr val="bg1"/>
                </a:solidFill>
                <a:latin typeface="+mn-ea"/>
              </a:rPr>
              <a:t>05</a:t>
            </a:r>
          </a:p>
        </p:txBody>
      </p:sp>
    </p:spTree>
    <p:extLst>
      <p:ext uri="{BB962C8B-B14F-4D97-AF65-F5344CB8AC3E}">
        <p14:creationId xmlns:p14="http://schemas.microsoft.com/office/powerpoint/2010/main" val="2141030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16499"/>
            <a:ext cx="3563888" cy="567811"/>
            <a:chOff x="2520086" y="247953"/>
            <a:chExt cx="1085714" cy="757082"/>
          </a:xfrm>
          <a:effectLst>
            <a:outerShdw blurRad="50800" dist="38100" dir="5400000" algn="t" rotWithShape="0">
              <a:prstClr val="black">
                <a:alpha val="30000"/>
              </a:prstClr>
            </a:outerShdw>
          </a:effectLst>
        </p:grpSpPr>
        <p:sp>
          <p:nvSpPr>
            <p:cNvPr id="6" name="燕尾形 5"/>
            <p:cNvSpPr/>
            <p:nvPr/>
          </p:nvSpPr>
          <p:spPr>
            <a:xfrm flipH="1">
              <a:off x="3143655"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247953"/>
              <a:ext cx="900857"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en-US" altLang="zh-CN" b="1" dirty="0" smtClean="0">
                  <a:latin typeface="+mj-ea"/>
                  <a:ea typeface="+mj-ea"/>
                </a:rPr>
                <a:t>IPv6</a:t>
              </a:r>
              <a:r>
                <a:rPr lang="zh-CN" altLang="en-US" b="1" dirty="0" smtClean="0">
                  <a:latin typeface="+mj-ea"/>
                  <a:ea typeface="+mj-ea"/>
                </a:rPr>
                <a:t>介绍</a:t>
              </a:r>
              <a:endParaRPr lang="zh-CN" altLang="en-US" b="1" dirty="0">
                <a:latin typeface="+mj-ea"/>
                <a:ea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2018/5/17</a:t>
            </a:fld>
            <a:endParaRPr lang="zh-CN" altLang="en-US"/>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7</a:t>
            </a:fld>
            <a:endParaRPr lang="zh-CN" altLang="en-US"/>
          </a:p>
        </p:txBody>
      </p:sp>
      <p:sp>
        <p:nvSpPr>
          <p:cNvPr id="8" name="TextBox 7"/>
          <p:cNvSpPr txBox="1"/>
          <p:nvPr/>
        </p:nvSpPr>
        <p:spPr>
          <a:xfrm>
            <a:off x="1307252" y="1452319"/>
            <a:ext cx="2904708" cy="1708160"/>
          </a:xfrm>
          <a:prstGeom prst="rect">
            <a:avLst/>
          </a:prstGeom>
          <a:noFill/>
        </p:spPr>
        <p:txBody>
          <a:bodyPr wrap="square" rtlCol="0">
            <a:spAutoFit/>
          </a:bodyPr>
          <a:lstStyle/>
          <a:p>
            <a:pPr>
              <a:lnSpc>
                <a:spcPct val="150000"/>
              </a:lnSpc>
              <a:buClr>
                <a:srgbClr val="C13133"/>
              </a:buClr>
            </a:pPr>
            <a:r>
              <a:rPr lang="en-US" altLang="zh-CN" sz="1400" dirty="0" smtClean="0">
                <a:solidFill>
                  <a:schemeClr val="tx1">
                    <a:lumMod val="65000"/>
                    <a:lumOff val="35000"/>
                  </a:schemeClr>
                </a:solidFill>
              </a:rPr>
              <a:t>1. IPv4</a:t>
            </a:r>
            <a:r>
              <a:rPr lang="zh-CN" altLang="en-US" sz="1400" dirty="0">
                <a:solidFill>
                  <a:schemeClr val="tx1">
                    <a:lumMod val="65000"/>
                    <a:lumOff val="35000"/>
                  </a:schemeClr>
                </a:solidFill>
              </a:rPr>
              <a:t>地址对应的是</a:t>
            </a:r>
            <a:r>
              <a:rPr lang="en-US" altLang="zh-CN" sz="1400" dirty="0">
                <a:solidFill>
                  <a:schemeClr val="tx1">
                    <a:lumMod val="65000"/>
                    <a:lumOff val="35000"/>
                  </a:schemeClr>
                </a:solidFill>
              </a:rPr>
              <a:t>32</a:t>
            </a:r>
            <a:r>
              <a:rPr lang="zh-CN" altLang="en-US" sz="1400" dirty="0">
                <a:solidFill>
                  <a:schemeClr val="tx1">
                    <a:lumMod val="65000"/>
                    <a:lumOff val="35000"/>
                  </a:schemeClr>
                </a:solidFill>
              </a:rPr>
              <a:t>比特</a:t>
            </a:r>
            <a:r>
              <a:rPr lang="zh-CN" altLang="en-US" sz="1400" dirty="0" smtClean="0">
                <a:solidFill>
                  <a:schemeClr val="tx1">
                    <a:lumMod val="65000"/>
                    <a:lumOff val="35000"/>
                  </a:schemeClr>
                </a:solidFill>
              </a:rPr>
              <a:t>字长；</a:t>
            </a:r>
            <a:r>
              <a:rPr lang="en-US" altLang="zh-CN" sz="1400" dirty="0" smtClean="0">
                <a:solidFill>
                  <a:schemeClr val="tx1">
                    <a:lumMod val="65000"/>
                    <a:lumOff val="35000"/>
                  </a:schemeClr>
                </a:solidFill>
              </a:rPr>
              <a:t>2. </a:t>
            </a:r>
            <a:r>
              <a:rPr lang="en-US" altLang="zh-CN" sz="1400" dirty="0"/>
              <a:t>IPv4</a:t>
            </a:r>
            <a:r>
              <a:rPr lang="zh-CN" altLang="en-US" sz="1400" dirty="0"/>
              <a:t>有（</a:t>
            </a:r>
            <a:r>
              <a:rPr lang="en-US" altLang="zh-CN" sz="1400" dirty="0"/>
              <a:t>2</a:t>
            </a:r>
            <a:r>
              <a:rPr lang="en-US" altLang="zh-CN" sz="1400" b="1" baseline="30000" dirty="0">
                <a:solidFill>
                  <a:schemeClr val="tx2"/>
                </a:solidFill>
              </a:rPr>
              <a:t>32</a:t>
            </a:r>
            <a:r>
              <a:rPr lang="zh-CN" altLang="en-US" sz="1400" dirty="0"/>
              <a:t>）</a:t>
            </a:r>
            <a:r>
              <a:rPr lang="en-US" altLang="zh-CN" sz="1400" dirty="0"/>
              <a:t>=  4,294,967,296</a:t>
            </a:r>
            <a:r>
              <a:rPr lang="zh-CN" altLang="en-US" sz="1400" dirty="0"/>
              <a:t>个地址，约等于</a:t>
            </a:r>
            <a:r>
              <a:rPr lang="en-US" altLang="zh-CN" sz="1400" dirty="0"/>
              <a:t>43</a:t>
            </a:r>
            <a:r>
              <a:rPr lang="zh-CN" altLang="en-US" sz="1400" dirty="0" smtClean="0"/>
              <a:t>亿；</a:t>
            </a:r>
            <a:endParaRPr lang="zh-CN" altLang="en-US" sz="1400" dirty="0"/>
          </a:p>
          <a:p>
            <a:pPr>
              <a:lnSpc>
                <a:spcPct val="150000"/>
              </a:lnSpc>
              <a:buClr>
                <a:srgbClr val="C13133"/>
              </a:buClr>
            </a:pPr>
            <a:r>
              <a:rPr lang="en-US" altLang="zh-CN" sz="1400" dirty="0" smtClean="0">
                <a:solidFill>
                  <a:schemeClr val="tx1">
                    <a:lumMod val="65000"/>
                    <a:lumOff val="35000"/>
                  </a:schemeClr>
                </a:solidFill>
              </a:rPr>
              <a:t>3. </a:t>
            </a:r>
            <a:r>
              <a:rPr lang="zh-CN" altLang="en-US" sz="1400" dirty="0" smtClean="0">
                <a:solidFill>
                  <a:schemeClr val="tx1">
                    <a:lumMod val="65000"/>
                    <a:lumOff val="35000"/>
                  </a:schemeClr>
                </a:solidFill>
              </a:rPr>
              <a:t>就是</a:t>
            </a:r>
            <a:r>
              <a:rPr lang="zh-CN" altLang="en-US" sz="1400" dirty="0">
                <a:solidFill>
                  <a:schemeClr val="tx1">
                    <a:lumMod val="65000"/>
                    <a:lumOff val="35000"/>
                  </a:schemeClr>
                </a:solidFill>
              </a:rPr>
              <a:t>因为当时的互联网上的主机</a:t>
            </a:r>
            <a:r>
              <a:rPr lang="en-US" altLang="zh-CN" sz="1400" dirty="0">
                <a:solidFill>
                  <a:schemeClr val="tx1">
                    <a:lumMod val="65000"/>
                    <a:lumOff val="35000"/>
                  </a:schemeClr>
                </a:solidFill>
              </a:rPr>
              <a:t>CPU</a:t>
            </a:r>
            <a:r>
              <a:rPr lang="zh-CN" altLang="en-US" sz="1400" dirty="0">
                <a:solidFill>
                  <a:schemeClr val="tx1">
                    <a:lumMod val="65000"/>
                    <a:lumOff val="35000"/>
                  </a:schemeClr>
                </a:solidFill>
              </a:rPr>
              <a:t>字长为</a:t>
            </a:r>
            <a:r>
              <a:rPr lang="en-US" altLang="zh-CN" sz="1400" dirty="0">
                <a:solidFill>
                  <a:schemeClr val="tx1">
                    <a:lumMod val="65000"/>
                    <a:lumOff val="35000"/>
                  </a:schemeClr>
                </a:solidFill>
              </a:rPr>
              <a:t>32</a:t>
            </a:r>
            <a:r>
              <a:rPr lang="zh-CN" altLang="en-US" sz="1400" dirty="0">
                <a:solidFill>
                  <a:schemeClr val="tx1">
                    <a:lumMod val="65000"/>
                    <a:lumOff val="35000"/>
                  </a:schemeClr>
                </a:solidFill>
              </a:rPr>
              <a:t>位</a:t>
            </a:r>
            <a:endParaRPr lang="en-US" altLang="zh-CN" sz="1400" dirty="0">
              <a:solidFill>
                <a:schemeClr val="tx1">
                  <a:lumMod val="65000"/>
                  <a:lumOff val="35000"/>
                </a:schemeClr>
              </a:solidFill>
            </a:endParaRPr>
          </a:p>
        </p:txBody>
      </p:sp>
      <p:sp>
        <p:nvSpPr>
          <p:cNvPr id="14" name="TextBox 13"/>
          <p:cNvSpPr txBox="1"/>
          <p:nvPr/>
        </p:nvSpPr>
        <p:spPr>
          <a:xfrm>
            <a:off x="4855029" y="1474267"/>
            <a:ext cx="4181467" cy="1708160"/>
          </a:xfrm>
          <a:prstGeom prst="rect">
            <a:avLst/>
          </a:prstGeom>
          <a:noFill/>
        </p:spPr>
        <p:txBody>
          <a:bodyPr wrap="square" rtlCol="0">
            <a:spAutoFit/>
          </a:bodyPr>
          <a:lstStyle/>
          <a:p>
            <a:pPr>
              <a:lnSpc>
                <a:spcPct val="150000"/>
              </a:lnSpc>
              <a:buClr>
                <a:srgbClr val="C13133"/>
              </a:buClr>
            </a:pPr>
            <a:r>
              <a:rPr lang="en-US" altLang="zh-CN" sz="1400" dirty="0" smtClean="0">
                <a:solidFill>
                  <a:schemeClr val="tx1">
                    <a:lumMod val="65000"/>
                    <a:lumOff val="35000"/>
                  </a:schemeClr>
                </a:solidFill>
              </a:rPr>
              <a:t>1. IPv6</a:t>
            </a:r>
            <a:r>
              <a:rPr lang="zh-CN" altLang="en-US" sz="1400" dirty="0">
                <a:solidFill>
                  <a:schemeClr val="tx1">
                    <a:lumMod val="65000"/>
                    <a:lumOff val="35000"/>
                  </a:schemeClr>
                </a:solidFill>
              </a:rPr>
              <a:t>的地址长度定为</a:t>
            </a:r>
            <a:r>
              <a:rPr lang="en-US" altLang="zh-CN" sz="1400" dirty="0">
                <a:solidFill>
                  <a:schemeClr val="tx1">
                    <a:lumMod val="65000"/>
                    <a:lumOff val="35000"/>
                  </a:schemeClr>
                </a:solidFill>
              </a:rPr>
              <a:t>128</a:t>
            </a:r>
            <a:r>
              <a:rPr lang="zh-CN" altLang="en-US" sz="1400" dirty="0" smtClean="0">
                <a:solidFill>
                  <a:schemeClr val="tx1">
                    <a:lumMod val="65000"/>
                    <a:lumOff val="35000"/>
                  </a:schemeClr>
                </a:solidFill>
              </a:rPr>
              <a:t>位；</a:t>
            </a:r>
            <a:endParaRPr lang="en-US" altLang="zh-CN" sz="1400" dirty="0" smtClean="0">
              <a:solidFill>
                <a:schemeClr val="tx1">
                  <a:lumMod val="65000"/>
                  <a:lumOff val="35000"/>
                </a:schemeClr>
              </a:solidFill>
            </a:endParaRPr>
          </a:p>
          <a:p>
            <a:pPr>
              <a:lnSpc>
                <a:spcPct val="150000"/>
              </a:lnSpc>
              <a:buClr>
                <a:srgbClr val="C13133"/>
              </a:buClr>
            </a:pPr>
            <a:r>
              <a:rPr lang="en-US" altLang="zh-CN" sz="1400" dirty="0" smtClean="0"/>
              <a:t>2. </a:t>
            </a:r>
            <a:r>
              <a:rPr lang="en-US" altLang="zh-CN" sz="1400" dirty="0"/>
              <a:t>IPv6</a:t>
            </a:r>
            <a:r>
              <a:rPr lang="zh-CN" altLang="en-US" sz="1400" dirty="0"/>
              <a:t>有（</a:t>
            </a:r>
            <a:r>
              <a:rPr lang="en-US" altLang="zh-CN" sz="1400" dirty="0"/>
              <a:t>2</a:t>
            </a:r>
            <a:r>
              <a:rPr lang="en-US" altLang="zh-CN" sz="1400" b="1" baseline="30000" dirty="0">
                <a:solidFill>
                  <a:schemeClr val="tx2"/>
                </a:solidFill>
              </a:rPr>
              <a:t>128</a:t>
            </a:r>
            <a:r>
              <a:rPr lang="en-US" altLang="zh-CN" sz="1400" dirty="0"/>
              <a:t>  = 2</a:t>
            </a:r>
            <a:r>
              <a:rPr lang="en-US" altLang="zh-CN" sz="1400" b="1" baseline="30000" dirty="0">
                <a:solidFill>
                  <a:schemeClr val="tx2"/>
                </a:solidFill>
              </a:rPr>
              <a:t>96</a:t>
            </a:r>
            <a:r>
              <a:rPr lang="en-US" altLang="zh-CN" sz="1400" dirty="0"/>
              <a:t>x2</a:t>
            </a:r>
            <a:r>
              <a:rPr lang="en-US" altLang="zh-CN" sz="1400" b="1" baseline="30000" dirty="0">
                <a:solidFill>
                  <a:schemeClr val="tx2"/>
                </a:solidFill>
              </a:rPr>
              <a:t>32 </a:t>
            </a:r>
            <a:r>
              <a:rPr lang="zh-CN" altLang="en-US" sz="1400" dirty="0"/>
              <a:t>） </a:t>
            </a:r>
            <a:r>
              <a:rPr lang="en-US" altLang="zh-CN" sz="1400" dirty="0"/>
              <a:t>340,282,366,920,938,463,463,374,607,431,768,211,456</a:t>
            </a:r>
            <a:r>
              <a:rPr lang="zh-CN" altLang="en-US" sz="1400" dirty="0">
                <a:ea typeface="宋体" pitchFamily="2" charset="-122"/>
              </a:rPr>
              <a:t>个</a:t>
            </a:r>
            <a:r>
              <a:rPr lang="zh-CN" altLang="en-US" sz="1400" dirty="0" smtClean="0">
                <a:ea typeface="宋体" pitchFamily="2" charset="-122"/>
              </a:rPr>
              <a:t>地址；</a:t>
            </a:r>
            <a:r>
              <a:rPr lang="en-US" altLang="zh-CN" sz="1400" dirty="0">
                <a:ea typeface="宋体" pitchFamily="2" charset="-122"/>
              </a:rPr>
              <a:t>(340</a:t>
            </a:r>
            <a:r>
              <a:rPr lang="zh-CN" altLang="en-US" sz="1400" dirty="0">
                <a:ea typeface="宋体" pitchFamily="2" charset="-122"/>
              </a:rPr>
              <a:t>万亿万亿万亿个地址</a:t>
            </a:r>
            <a:r>
              <a:rPr lang="en-US" altLang="zh-CN" sz="1400" dirty="0">
                <a:ea typeface="宋体" pitchFamily="2" charset="-122"/>
              </a:rPr>
              <a:t>)</a:t>
            </a:r>
            <a:r>
              <a:rPr lang="zh-CN" altLang="en-US" sz="1400" dirty="0"/>
              <a:t>，</a:t>
            </a:r>
            <a:r>
              <a:rPr lang="zh-CN" altLang="en-US" sz="1400" b="1" dirty="0">
                <a:solidFill>
                  <a:schemeClr val="tx2"/>
                </a:solidFill>
                <a:ea typeface="宋体" pitchFamily="2" charset="-122"/>
              </a:rPr>
              <a:t>相当于地球表面每平方米可以分配到</a:t>
            </a:r>
            <a:r>
              <a:rPr lang="en-US" altLang="zh-CN" sz="1400" b="1" dirty="0">
                <a:solidFill>
                  <a:schemeClr val="tx2"/>
                </a:solidFill>
                <a:ea typeface="宋体" pitchFamily="2" charset="-122"/>
              </a:rPr>
              <a:t>67</a:t>
            </a:r>
            <a:r>
              <a:rPr lang="zh-CN" altLang="en-US" sz="1400" b="1" dirty="0">
                <a:solidFill>
                  <a:schemeClr val="tx2"/>
                </a:solidFill>
                <a:ea typeface="宋体" pitchFamily="2" charset="-122"/>
              </a:rPr>
              <a:t>万亿个</a:t>
            </a:r>
            <a:r>
              <a:rPr lang="zh-CN" altLang="en-US" sz="1400" b="1" dirty="0" smtClean="0">
                <a:solidFill>
                  <a:schemeClr val="tx2"/>
                </a:solidFill>
                <a:ea typeface="宋体" pitchFamily="2" charset="-122"/>
              </a:rPr>
              <a:t>地址</a:t>
            </a:r>
            <a:r>
              <a:rPr lang="zh-CN" altLang="en-US" sz="1400" dirty="0" smtClean="0"/>
              <a:t>；</a:t>
            </a:r>
            <a:endParaRPr lang="en-US" altLang="zh-CN" sz="1400" dirty="0">
              <a:solidFill>
                <a:schemeClr val="tx1">
                  <a:lumMod val="65000"/>
                  <a:lumOff val="35000"/>
                </a:schemeClr>
              </a:solidFill>
            </a:endParaRPr>
          </a:p>
        </p:txBody>
      </p:sp>
      <p:sp>
        <p:nvSpPr>
          <p:cNvPr id="19" name="TextBox 18"/>
          <p:cNvSpPr txBox="1"/>
          <p:nvPr/>
        </p:nvSpPr>
        <p:spPr>
          <a:xfrm>
            <a:off x="1259632" y="1106070"/>
            <a:ext cx="1999265" cy="461665"/>
          </a:xfrm>
          <a:prstGeom prst="rect">
            <a:avLst/>
          </a:prstGeom>
          <a:noFill/>
        </p:spPr>
        <p:txBody>
          <a:bodyPr wrap="none" rtlCol="0">
            <a:spAutoFit/>
          </a:bodyPr>
          <a:lstStyle/>
          <a:p>
            <a:r>
              <a:rPr lang="en-US" altLang="zh-CN" sz="2400" dirty="0" smtClean="0"/>
              <a:t>IPv4</a:t>
            </a:r>
            <a:r>
              <a:rPr lang="zh-CN" altLang="en-US" sz="2400" dirty="0" smtClean="0"/>
              <a:t>地址结构</a:t>
            </a:r>
            <a:endParaRPr lang="zh-CN" altLang="en-US" sz="2400" dirty="0"/>
          </a:p>
        </p:txBody>
      </p:sp>
      <p:sp>
        <p:nvSpPr>
          <p:cNvPr id="20" name="TextBox 19"/>
          <p:cNvSpPr txBox="1"/>
          <p:nvPr/>
        </p:nvSpPr>
        <p:spPr>
          <a:xfrm>
            <a:off x="5004048" y="1012602"/>
            <a:ext cx="1999265" cy="461665"/>
          </a:xfrm>
          <a:prstGeom prst="rect">
            <a:avLst/>
          </a:prstGeom>
          <a:noFill/>
        </p:spPr>
        <p:txBody>
          <a:bodyPr wrap="none" rtlCol="0">
            <a:spAutoFit/>
          </a:bodyPr>
          <a:lstStyle/>
          <a:p>
            <a:r>
              <a:rPr lang="en-US" altLang="zh-CN" sz="2400" dirty="0" smtClean="0"/>
              <a:t>IPv6</a:t>
            </a:r>
            <a:r>
              <a:rPr lang="zh-CN" altLang="en-US" sz="2400" dirty="0" smtClean="0"/>
              <a:t>地址结构</a:t>
            </a:r>
            <a:endParaRPr lang="zh-CN" altLang="en-US" sz="2400" dirty="0"/>
          </a:p>
        </p:txBody>
      </p:sp>
    </p:spTree>
    <p:extLst>
      <p:ext uri="{BB962C8B-B14F-4D97-AF65-F5344CB8AC3E}">
        <p14:creationId xmlns:p14="http://schemas.microsoft.com/office/powerpoint/2010/main" val="3416442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16499"/>
            <a:ext cx="3275856" cy="567811"/>
            <a:chOff x="2520086" y="247953"/>
            <a:chExt cx="1085714" cy="757082"/>
          </a:xfrm>
          <a:effectLst>
            <a:outerShdw blurRad="50800" dist="38100" dir="5400000" algn="t" rotWithShape="0">
              <a:prstClr val="black">
                <a:alpha val="30000"/>
              </a:prstClr>
            </a:outerShdw>
          </a:effectLst>
        </p:grpSpPr>
        <p:sp>
          <p:nvSpPr>
            <p:cNvPr id="6" name="燕尾形 5"/>
            <p:cNvSpPr/>
            <p:nvPr/>
          </p:nvSpPr>
          <p:spPr>
            <a:xfrm flipH="1">
              <a:off x="3143655"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247953"/>
              <a:ext cx="900857"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en-US" altLang="zh-CN" b="1" dirty="0">
                  <a:latin typeface="+mj-ea"/>
                </a:rPr>
                <a:t>IPv6</a:t>
              </a:r>
              <a:r>
                <a:rPr lang="zh-CN" altLang="en-US" b="1" dirty="0" smtClean="0">
                  <a:latin typeface="+mj-ea"/>
                </a:rPr>
                <a:t>介绍</a:t>
              </a:r>
              <a:endParaRPr lang="zh-CN" altLang="en-US" b="1" dirty="0">
                <a:latin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2018/5/17</a:t>
            </a:fld>
            <a:endParaRPr lang="zh-CN" altLang="en-US"/>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8</a:t>
            </a:fld>
            <a:endParaRPr lang="zh-CN" altLang="en-US"/>
          </a:p>
        </p:txBody>
      </p:sp>
      <p:sp>
        <p:nvSpPr>
          <p:cNvPr id="13" name="TextBox 12"/>
          <p:cNvSpPr txBox="1"/>
          <p:nvPr/>
        </p:nvSpPr>
        <p:spPr>
          <a:xfrm>
            <a:off x="323528" y="843558"/>
            <a:ext cx="7073160" cy="3970318"/>
          </a:xfrm>
          <a:prstGeom prst="rect">
            <a:avLst/>
          </a:prstGeom>
          <a:noFill/>
          <a:ln>
            <a:solidFill>
              <a:schemeClr val="accent2"/>
            </a:solidFill>
          </a:ln>
        </p:spPr>
        <p:txBody>
          <a:bodyPr wrap="square" rtlCol="0">
            <a:spAutoFit/>
          </a:bodyPr>
          <a:lstStyle/>
          <a:p>
            <a:pPr marL="285750" indent="-285750">
              <a:buFont typeface="Wingdings" panose="05000000000000000000" pitchFamily="2" charset="2"/>
              <a:buChar char="l"/>
            </a:pPr>
            <a:r>
              <a:rPr lang="en-US" altLang="zh-CN" dirty="0" smtClean="0"/>
              <a:t>IPv6</a:t>
            </a:r>
            <a:r>
              <a:rPr lang="zh-CN" altLang="en-US" dirty="0"/>
              <a:t>充足的地址空间将极大地满足那些伴随着网络智能设备的出现而对地址增长的需求，例如个人数据助理（</a:t>
            </a:r>
            <a:r>
              <a:rPr lang="en-US" altLang="zh-CN" dirty="0"/>
              <a:t>PDA</a:t>
            </a:r>
            <a:r>
              <a:rPr lang="zh-CN" altLang="en-US" dirty="0"/>
              <a:t>）、移动电话（</a:t>
            </a:r>
            <a:r>
              <a:rPr lang="en-US" altLang="zh-CN" dirty="0"/>
              <a:t>Mobile Phone</a:t>
            </a:r>
            <a:r>
              <a:rPr lang="zh-CN" altLang="en-US" dirty="0"/>
              <a:t>）、家庭网络接入设备（</a:t>
            </a:r>
            <a:r>
              <a:rPr lang="en-US" altLang="zh-CN" dirty="0"/>
              <a:t>HAN</a:t>
            </a:r>
            <a:r>
              <a:rPr lang="zh-CN" altLang="en-US" dirty="0"/>
              <a:t>）等</a:t>
            </a:r>
            <a:r>
              <a:rPr lang="zh-CN" altLang="en-US" dirty="0" smtClean="0"/>
              <a:t>。</a:t>
            </a:r>
            <a:endParaRPr lang="en-US" altLang="zh-CN" dirty="0" smtClean="0"/>
          </a:p>
          <a:p>
            <a:pPr marL="342900" indent="-342900">
              <a:buAutoNum type="arabicPeriod"/>
            </a:pPr>
            <a:endParaRPr lang="en-US" altLang="zh-CN" dirty="0"/>
          </a:p>
          <a:p>
            <a:endParaRPr lang="en-US" altLang="zh-CN" dirty="0" smtClean="0"/>
          </a:p>
          <a:p>
            <a:pPr marL="285750" indent="-285750">
              <a:buFont typeface="Wingdings" panose="05000000000000000000" pitchFamily="2" charset="2"/>
              <a:buChar char="l"/>
            </a:pPr>
            <a:r>
              <a:rPr lang="zh-CN" altLang="en-US" dirty="0">
                <a:latin typeface="华文细黑" pitchFamily="2" charset="-122"/>
              </a:rPr>
              <a:t>在可预见的很长时期内，</a:t>
            </a:r>
            <a:r>
              <a:rPr lang="en-US" altLang="zh-CN" dirty="0">
                <a:latin typeface="华文细黑" pitchFamily="2" charset="-122"/>
              </a:rPr>
              <a:t>IPv6</a:t>
            </a:r>
            <a:r>
              <a:rPr lang="zh-CN" altLang="en-US" dirty="0">
                <a:latin typeface="华文细黑" pitchFamily="2" charset="-122"/>
              </a:rPr>
              <a:t>地址耗尽的机会是很小</a:t>
            </a:r>
            <a:r>
              <a:rPr lang="zh-CN" altLang="en-US" dirty="0" smtClean="0">
                <a:latin typeface="华文细黑" pitchFamily="2" charset="-122"/>
              </a:rPr>
              <a:t>的。</a:t>
            </a:r>
            <a:endParaRPr lang="en-US" altLang="zh-CN" dirty="0" smtClean="0">
              <a:latin typeface="华文细黑" pitchFamily="2" charset="-122"/>
            </a:endParaRPr>
          </a:p>
          <a:p>
            <a:pPr marL="342900" indent="-342900">
              <a:buAutoNum type="arabicPeriod"/>
            </a:pPr>
            <a:endParaRPr lang="en-US" altLang="zh-CN" dirty="0">
              <a:latin typeface="华文细黑" pitchFamily="2" charset="-122"/>
            </a:endParaRPr>
          </a:p>
          <a:p>
            <a:endParaRPr lang="en-US" altLang="zh-CN" dirty="0" smtClean="0">
              <a:latin typeface="华文细黑" pitchFamily="2" charset="-122"/>
            </a:endParaRPr>
          </a:p>
          <a:p>
            <a:endParaRPr lang="en-US" altLang="zh-CN" dirty="0" smtClean="0">
              <a:latin typeface="华文细黑" pitchFamily="2" charset="-122"/>
            </a:endParaRPr>
          </a:p>
          <a:p>
            <a:pPr marL="342900" indent="-342900">
              <a:buFont typeface="Wingdings" panose="05000000000000000000" pitchFamily="2" charset="2"/>
              <a:buChar char="l"/>
            </a:pPr>
            <a:r>
              <a:rPr lang="zh-CN" altLang="en-US" dirty="0"/>
              <a:t>若按土地面积分配，每平方厘米可获得</a:t>
            </a:r>
            <a:r>
              <a:rPr lang="en-US" altLang="zh-CN" dirty="0"/>
              <a:t>2.2*1020</a:t>
            </a:r>
            <a:r>
              <a:rPr lang="zh-CN" altLang="en-US" dirty="0"/>
              <a:t>个地址。地球上每一粒沙子都会有一个</a:t>
            </a:r>
            <a:r>
              <a:rPr lang="en-US" altLang="zh-CN" dirty="0"/>
              <a:t>IP</a:t>
            </a:r>
            <a:r>
              <a:rPr lang="zh-CN" altLang="en-US" dirty="0"/>
              <a:t>地址。</a:t>
            </a:r>
          </a:p>
          <a:p>
            <a:endParaRPr lang="en-US" altLang="zh-CN" dirty="0" smtClean="0"/>
          </a:p>
          <a:p>
            <a:pPr marL="342900" indent="-342900">
              <a:buAutoNum type="arabicPeriod"/>
            </a:pPr>
            <a:endParaRPr lang="zh-CN" altLang="en-US" dirty="0"/>
          </a:p>
          <a:p>
            <a:endParaRPr lang="zh-CN" altLang="en-US" dirty="0"/>
          </a:p>
        </p:txBody>
      </p:sp>
    </p:spTree>
    <p:extLst>
      <p:ext uri="{BB962C8B-B14F-4D97-AF65-F5344CB8AC3E}">
        <p14:creationId xmlns:p14="http://schemas.microsoft.com/office/powerpoint/2010/main" val="22994377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网格">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14921</TotalTime>
  <Words>2087</Words>
  <Application>Microsoft Office PowerPoint</Application>
  <PresentationFormat>全屏显示(16:9)</PresentationFormat>
  <Paragraphs>358</Paragraphs>
  <Slides>22</Slides>
  <Notes>1</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skysoft</dc:creator>
  <cp:lastModifiedBy>skysoft</cp:lastModifiedBy>
  <cp:revision>793</cp:revision>
  <dcterms:created xsi:type="dcterms:W3CDTF">2016-05-17T03:47:03Z</dcterms:created>
  <dcterms:modified xsi:type="dcterms:W3CDTF">2018-05-17T07:03:36Z</dcterms:modified>
</cp:coreProperties>
</file>