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7" r:id="rId5"/>
    <p:sldId id="257" r:id="rId6"/>
    <p:sldId id="303" r:id="rId7"/>
    <p:sldId id="304" r:id="rId8"/>
    <p:sldId id="293" r:id="rId9"/>
    <p:sldId id="292" r:id="rId10"/>
    <p:sldId id="314" r:id="rId11"/>
    <p:sldId id="315" r:id="rId12"/>
    <p:sldId id="317" r:id="rId13"/>
    <p:sldId id="266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42" autoAdjust="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94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784384"/>
        <c:axId val="216498176"/>
      </c:barChart>
      <c:catAx>
        <c:axId val="216784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16498176"/>
        <c:crosses val="autoZero"/>
        <c:auto val="1"/>
        <c:lblAlgn val="ctr"/>
        <c:lblOffset val="100"/>
        <c:noMultiLvlLbl val="0"/>
      </c:catAx>
      <c:valAx>
        <c:axId val="216498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16784384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2578170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630"/>
            <a:ext cx="9150109" cy="41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2484427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9" y="1714786"/>
            <a:ext cx="5586221" cy="59412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点击此处编辑幻灯片标题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223287"/>
            <a:ext cx="2459806" cy="87343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4500630"/>
            <a:ext cx="2459806" cy="87343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5139463"/>
            <a:ext cx="2586242" cy="155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-2" y="31887"/>
            <a:ext cx="1080112" cy="537034"/>
            <a:chOff x="3374727" y="268470"/>
            <a:chExt cx="693212" cy="716046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4" y="268470"/>
              <a:ext cx="462145" cy="716046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268470"/>
              <a:ext cx="475162" cy="716046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sz="16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195263"/>
            <a:ext cx="8136904" cy="3238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单击此处编辑主题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735807"/>
            <a:ext cx="8036892" cy="3888581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/>
        </p:nvGraphicFramePr>
        <p:xfrm>
          <a:off x="611560" y="627534"/>
          <a:ext cx="80648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6499"/>
            <a:ext cx="1619672" cy="567811"/>
            <a:chOff x="3374727" y="247953"/>
            <a:chExt cx="693216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247953"/>
              <a:ext cx="562386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4" y="249493"/>
            <a:ext cx="355443" cy="26658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064579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THANK YOU !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>
          <a:xfrm>
            <a:off x="683568" y="1186658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851149"/>
            <a:ext cx="289594" cy="21719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2762631"/>
            <a:ext cx="504056" cy="378042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3275686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412481"/>
            <a:ext cx="576064" cy="432048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2492601"/>
            <a:ext cx="288032" cy="21602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9" y="2821227"/>
            <a:ext cx="929981" cy="69748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2" y="1572033"/>
            <a:ext cx="2308853" cy="148888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8" y="419411"/>
            <a:ext cx="1316379" cy="64705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3756862"/>
            <a:ext cx="1224136" cy="814118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2496627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  <a:endParaRPr lang="zh-CN" alt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53649"/>
            <a:ext cx="8229600" cy="294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4840002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840002"/>
            <a:ext cx="1296144" cy="30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041859" y="3443827"/>
            <a:ext cx="3383525" cy="317617"/>
          </a:xfrm>
        </p:spPr>
        <p:txBody>
          <a:bodyPr>
            <a:normAutofit fontScale="65000" lnSpcReduction="20000"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测试部：詹绪婷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97288" y="1131590"/>
            <a:ext cx="5161815" cy="594122"/>
          </a:xfrm>
        </p:spPr>
        <p:txBody>
          <a:bodyPr/>
          <a:lstStyle/>
          <a:p>
            <a:r>
              <a:rPr lang="zh-CN" altLang="en-US" dirty="0"/>
              <a:t>Android内存分析工具之memory monitor和</a:t>
            </a:r>
            <a:endParaRPr lang="zh-CN" altLang="en-US" dirty="0"/>
          </a:p>
          <a:p>
            <a:r>
              <a:rPr lang="zh-CN" altLang="en-US" dirty="0"/>
              <a:t>Heap Viewer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3493"/>
            <a:ext cx="2890520" cy="563880"/>
            <a:chOff x="2520086" y="229500"/>
            <a:chExt cx="1363001" cy="79939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20086" y="229500"/>
              <a:ext cx="1077645" cy="79939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ym typeface="+mn-ea"/>
                </a:rPr>
                <a:t>Heap Viewer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889760" y="1773555"/>
            <a:ext cx="5994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演示</a:t>
            </a:r>
            <a:endParaRPr lang="zh-CN" altLang="en-US"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247714"/>
            <a:ext cx="4241954" cy="540060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>
                <a:latin typeface="+mn-ea"/>
                <a:ea typeface="+mn-ea"/>
              </a:rPr>
              <a:t>THANK YOU !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2679762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1068317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内存泄露简要分析和影响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662877" y="1064023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/>
          <p:nvPr/>
        </p:nvSpPr>
        <p:spPr>
          <a:xfrm>
            <a:off x="1691682" y="1037233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01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2238940" y="224401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如何检查和分析内存泄漏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223971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/>
          <p:nvPr/>
        </p:nvSpPr>
        <p:spPr>
          <a:xfrm>
            <a:off x="1691682" y="2213877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02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238940" y="337557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实践操作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662877" y="337128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/>
          <p:nvPr/>
        </p:nvSpPr>
        <p:spPr>
          <a:xfrm>
            <a:off x="1691682" y="334544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03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735547"/>
            <a:ext cx="8496944" cy="431378"/>
          </a:xfrm>
        </p:spPr>
        <p:txBody>
          <a:bodyPr/>
          <a:lstStyle/>
          <a:p>
            <a:r>
              <a:rPr dirty="0"/>
              <a:t>为什么会产生内存泄漏？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215" y="1221740"/>
            <a:ext cx="8281035" cy="1075690"/>
          </a:xfrm>
        </p:spPr>
        <p:txBody>
          <a:bodyPr>
            <a:normAutofit/>
          </a:bodyPr>
          <a:lstStyle/>
          <a:p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当一个对象已经不需要再使用本该被回收时，另外一个正在使用的对象持有它的引用从而导致它不能被回收，这导致本该被回收的对象不能被回收而停留在堆内存中，这就产生了内存泄漏。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6450"/>
            <a:ext cx="3672205" cy="567810"/>
            <a:chOff x="2520086" y="247954"/>
            <a:chExt cx="1547857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5"/>
              <a:ext cx="1329805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+mn-ea"/>
                </a:rPr>
                <a:t>内存泄露简要分析和影响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383853" y="2297647"/>
            <a:ext cx="8496944" cy="431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内存泄漏对程序的影响？</a:t>
            </a:r>
            <a:endParaRPr dirty="0"/>
          </a:p>
        </p:txBody>
      </p:sp>
      <p:sp>
        <p:nvSpPr>
          <p:cNvPr id="11" name="文本占位符 3"/>
          <p:cNvSpPr>
            <a:spLocks noGrp="1"/>
          </p:cNvSpPr>
          <p:nvPr/>
        </p:nvSpPr>
        <p:spPr>
          <a:xfrm>
            <a:off x="431800" y="2950210"/>
            <a:ext cx="8281035" cy="107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存泄漏是造成应用程序OOM的主要原因之一。我们知道Android系统为每个应用程序分配的内存是有限的，而当一个应用中产生的内存泄漏比较多时，这就难免会导致应用所需要的内存超过系统分配的内存限额，这就造成了内存溢出从而导致应用Crash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83853" y="1157187"/>
            <a:ext cx="8496944" cy="431378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memory monitor</a:t>
            </a:r>
            <a:endParaRPr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16450"/>
            <a:ext cx="3672205" cy="567810"/>
            <a:chOff x="2520086" y="247954"/>
            <a:chExt cx="1547857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5"/>
              <a:ext cx="1329805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sym typeface="+mn-ea"/>
                </a:rPr>
                <a:t>如何检查和分析内存泄漏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383853" y="2297647"/>
            <a:ext cx="8496944" cy="431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Heap Viewer</a:t>
            </a:r>
            <a:endParaRPr dirty="0"/>
          </a:p>
        </p:txBody>
      </p:sp>
      <p:sp>
        <p:nvSpPr>
          <p:cNvPr id="11" name="文本占位符 3"/>
          <p:cNvSpPr>
            <a:spLocks noGrp="1"/>
          </p:cNvSpPr>
          <p:nvPr/>
        </p:nvSpPr>
        <p:spPr>
          <a:xfrm>
            <a:off x="431800" y="2950210"/>
            <a:ext cx="8281035" cy="107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6735" y="133159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6735" y="240538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4163" y="1014947"/>
            <a:ext cx="8496944" cy="431378"/>
          </a:xfrm>
        </p:spPr>
        <p:txBody>
          <a:bodyPr/>
          <a:lstStyle/>
          <a:p>
            <a:r>
              <a:rPr lang="zh-CN" sz="1800" dirty="0"/>
              <a:t>简介</a:t>
            </a:r>
            <a:endParaRPr lang="zh-CN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215" y="1875790"/>
            <a:ext cx="8281035" cy="1702435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Memory Monitor 是Android studio 提供的性能分析工具， 可以通过视图直观的看到android应用的内存，CPU占用情况。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Memory Monitor可以反映出当前操作带来的CPU和内存变化。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实时查看App的内存分配情况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快速判断App是否由于GC操作造成卡顿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快速判断App的Crash是否是因为超出了内存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6450"/>
            <a:ext cx="3672205" cy="567810"/>
            <a:chOff x="2520086" y="247954"/>
            <a:chExt cx="1547857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5"/>
              <a:ext cx="1329805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ym typeface="+mn-ea"/>
                </a:rPr>
                <a:t>memory monitor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-2" y="16500"/>
            <a:ext cx="212372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20086" y="250575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ym typeface="+mn-ea"/>
                </a:rPr>
                <a:t>memory monitor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889760" y="1773555"/>
            <a:ext cx="5994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演示</a:t>
            </a:r>
            <a:endParaRPr lang="zh-CN" altLang="en-US"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2" y="16500"/>
            <a:ext cx="212372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54" name="燕尾形 53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520086" y="250575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ym typeface="+mn-ea"/>
                </a:rPr>
                <a:t>memory monitor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163" y="1014947"/>
            <a:ext cx="8496944" cy="431378"/>
          </a:xfrm>
        </p:spPr>
        <p:txBody>
          <a:bodyPr/>
          <a:p>
            <a:r>
              <a:rPr lang="en-US" altLang="zh-CN" sz="1800" dirty="0"/>
              <a:t>GC</a:t>
            </a:r>
            <a:endParaRPr lang="en-US" altLang="zh-CN" sz="1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23215" y="1875790"/>
            <a:ext cx="8281035" cy="1702435"/>
          </a:xfrm>
        </p:spPr>
        <p:txBody>
          <a:bodyPr>
            <a:noAutofit/>
          </a:bodyPr>
          <a:p>
            <a:pPr fontAlgn="auto">
              <a:lnSpc>
                <a:spcPct val="30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GC就是垃圾回收的意思，我们可以从Memory monitor看到何时发生了GC event，当一个内存短时间内发生掉落，我们可以认为发生了GC操作。可以手动触发GC,一旦按下就会回收那些没被引用的对象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2" y="16500"/>
            <a:ext cx="212372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54" name="燕尾形 53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520086" y="250575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ym typeface="+mn-ea"/>
                </a:rPr>
                <a:t>memory monitor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3528" y="893662"/>
            <a:ext cx="8496944" cy="431378"/>
          </a:xfrm>
        </p:spPr>
        <p:txBody>
          <a:bodyPr/>
          <a:p>
            <a:r>
              <a:rPr lang="en-US" altLang="zh-CN" sz="1800" dirty="0"/>
              <a:t>案例分析</a:t>
            </a:r>
            <a:endParaRPr lang="en-US" altLang="zh-CN" sz="1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23215" y="2703195"/>
            <a:ext cx="8281035" cy="1702435"/>
          </a:xfrm>
        </p:spPr>
        <p:txBody>
          <a:bodyPr>
            <a:noAutofit/>
          </a:bodyPr>
          <a:p>
            <a:pPr fontAlgn="auto">
              <a:lnSpc>
                <a:spcPct val="30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上面的第一段标记显示内存突然增加了7M，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30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第二段标记是内存抖动，很明显在很短的时间了发生了多次的内存分配和释放。而且在发生内存抖动的时候，也能感觉到App的卡顿，可以看出来是由于执行了GC操作造成的。 。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113" y="1374140"/>
            <a:ext cx="4397375" cy="1247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4163" y="1014947"/>
            <a:ext cx="8496944" cy="431378"/>
          </a:xfrm>
        </p:spPr>
        <p:txBody>
          <a:bodyPr/>
          <a:lstStyle/>
          <a:p>
            <a:r>
              <a:rPr lang="zh-CN" sz="1800" dirty="0"/>
              <a:t>简介</a:t>
            </a:r>
            <a:endParaRPr lang="zh-CN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215" y="1875790"/>
            <a:ext cx="8281035" cy="1702435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1.实时查看App分配的内存大小和空闲内存大小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2.发现Memory Leaks</a:t>
            </a:r>
            <a:endParaRPr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6450"/>
            <a:ext cx="3672205" cy="567810"/>
            <a:chOff x="2520086" y="247954"/>
            <a:chExt cx="1547857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5"/>
              <a:ext cx="1329805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ym typeface="+mn-ea"/>
                </a:rPr>
                <a:t>Heap Viewer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WPS 演示</Application>
  <PresentationFormat>全屏显示(16:9)</PresentationFormat>
  <Paragraphs>141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Franklin Gothic Medium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Bessie</cp:lastModifiedBy>
  <cp:revision>445</cp:revision>
  <dcterms:created xsi:type="dcterms:W3CDTF">2016-05-17T03:47:00Z</dcterms:created>
  <dcterms:modified xsi:type="dcterms:W3CDTF">2018-07-20T05:46:10Z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