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2" r:id="rId2"/>
  </p:sldMasterIdLst>
  <p:notesMasterIdLst>
    <p:notesMasterId r:id="rId62"/>
  </p:notesMasterIdLst>
  <p:sldIdLst>
    <p:sldId id="876" r:id="rId3"/>
    <p:sldId id="860" r:id="rId4"/>
    <p:sldId id="1150" r:id="rId5"/>
    <p:sldId id="759" r:id="rId6"/>
    <p:sldId id="1054" r:id="rId7"/>
    <p:sldId id="1151" r:id="rId8"/>
    <p:sldId id="1056" r:id="rId9"/>
    <p:sldId id="1152" r:id="rId10"/>
    <p:sldId id="1153" r:id="rId11"/>
    <p:sldId id="1154" r:id="rId12"/>
    <p:sldId id="1063" r:id="rId13"/>
    <p:sldId id="1119" r:id="rId14"/>
    <p:sldId id="266" r:id="rId15"/>
    <p:sldId id="1155" r:id="rId16"/>
    <p:sldId id="1156" r:id="rId17"/>
    <p:sldId id="285" r:id="rId18"/>
    <p:sldId id="301" r:id="rId19"/>
    <p:sldId id="1186" r:id="rId20"/>
    <p:sldId id="1157" r:id="rId21"/>
    <p:sldId id="1158" r:id="rId22"/>
    <p:sldId id="276" r:id="rId23"/>
    <p:sldId id="294" r:id="rId24"/>
    <p:sldId id="1159" r:id="rId25"/>
    <p:sldId id="1160" r:id="rId26"/>
    <p:sldId id="957" r:id="rId27"/>
    <p:sldId id="1161" r:id="rId28"/>
    <p:sldId id="1162" r:id="rId29"/>
    <p:sldId id="1163" r:id="rId30"/>
    <p:sldId id="1105" r:id="rId31"/>
    <p:sldId id="1164" r:id="rId32"/>
    <p:sldId id="1165" r:id="rId33"/>
    <p:sldId id="1166" r:id="rId34"/>
    <p:sldId id="1167" r:id="rId35"/>
    <p:sldId id="1168" r:id="rId36"/>
    <p:sldId id="1169" r:id="rId37"/>
    <p:sldId id="1170" r:id="rId38"/>
    <p:sldId id="1106" r:id="rId39"/>
    <p:sldId id="1171" r:id="rId40"/>
    <p:sldId id="1172" r:id="rId41"/>
    <p:sldId id="1174" r:id="rId42"/>
    <p:sldId id="1173" r:id="rId43"/>
    <p:sldId id="1184" r:id="rId44"/>
    <p:sldId id="1107" r:id="rId45"/>
    <p:sldId id="1175" r:id="rId46"/>
    <p:sldId id="1176" r:id="rId47"/>
    <p:sldId id="1177" r:id="rId48"/>
    <p:sldId id="1185" r:id="rId49"/>
    <p:sldId id="1104" r:id="rId50"/>
    <p:sldId id="1178" r:id="rId51"/>
    <p:sldId id="1179" r:id="rId52"/>
    <p:sldId id="1180" r:id="rId53"/>
    <p:sldId id="1181" r:id="rId54"/>
    <p:sldId id="1182" r:id="rId55"/>
    <p:sldId id="1064" r:id="rId56"/>
    <p:sldId id="1065" r:id="rId57"/>
    <p:sldId id="958" r:id="rId58"/>
    <p:sldId id="1183" r:id="rId59"/>
    <p:sldId id="874" r:id="rId60"/>
    <p:sldId id="291" r:id="rId61"/>
  </p:sldIdLst>
  <p:sldSz cx="9144000" cy="5143500" type="screen16x9"/>
  <p:notesSz cx="6858000" cy="9144000"/>
  <p:custDataLst>
    <p:tags r:id="rId6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8" autoAdjust="0"/>
    <p:restoredTop sz="84371" autoAdjust="0"/>
  </p:normalViewPr>
  <p:slideViewPr>
    <p:cSldViewPr snapToGrid="0" showGuides="1">
      <p:cViewPr varScale="1">
        <p:scale>
          <a:sx n="227" d="100"/>
          <a:sy n="227" d="100"/>
        </p:scale>
        <p:origin x="1507" y="139"/>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6/21/2021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Slide Image Placeholder 1">
            <a:extLst>
              <a:ext uri="{FF2B5EF4-FFF2-40B4-BE49-F238E27FC236}">
                <a16:creationId xmlns:a16="http://schemas.microsoft.com/office/drawing/2014/main" id="{1FA00916-97EE-4672-B6BA-0EC6F6213C9C}"/>
              </a:ext>
            </a:extLst>
          </p:cNvPr>
          <p:cNvSpPr>
            <a:spLocks noGrp="1" noRot="1" noChangeAspect="1" noTextEdit="1"/>
          </p:cNvSpPr>
          <p:nvPr>
            <p:ph type="sldImg"/>
          </p:nvPr>
        </p:nvSpPr>
        <p:spPr>
          <a:ln/>
        </p:spPr>
      </p:sp>
      <p:sp>
        <p:nvSpPr>
          <p:cNvPr id="332803" name="Notes Placeholder 2">
            <a:extLst>
              <a:ext uri="{FF2B5EF4-FFF2-40B4-BE49-F238E27FC236}">
                <a16:creationId xmlns:a16="http://schemas.microsoft.com/office/drawing/2014/main" id="{AE79FF2F-5875-4F16-9F46-F53FD39185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32804" name="Slide Number Placeholder 3">
            <a:extLst>
              <a:ext uri="{FF2B5EF4-FFF2-40B4-BE49-F238E27FC236}">
                <a16:creationId xmlns:a16="http://schemas.microsoft.com/office/drawing/2014/main" id="{89843127-A023-4BA1-AEAF-D2DC988423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03288" eaLnBrk="0" hangingPunct="0">
              <a:lnSpc>
                <a:spcPct val="90000"/>
              </a:lnSpc>
              <a:defRPr sz="2400">
                <a:solidFill>
                  <a:schemeClr val="tx1"/>
                </a:solidFill>
                <a:latin typeface="Arial" panose="020B0604020202020204" pitchFamily="34" charset="0"/>
              </a:defRPr>
            </a:lvl1pPr>
            <a:lvl2pPr marL="742950" indent="-285750" algn="ctr" defTabSz="903288" eaLnBrk="0" hangingPunct="0">
              <a:lnSpc>
                <a:spcPct val="90000"/>
              </a:lnSpc>
              <a:defRPr sz="2400">
                <a:solidFill>
                  <a:schemeClr val="tx1"/>
                </a:solidFill>
                <a:latin typeface="Arial" panose="020B0604020202020204" pitchFamily="34" charset="0"/>
              </a:defRPr>
            </a:lvl2pPr>
            <a:lvl3pPr marL="1143000" indent="-228600" algn="ctr" defTabSz="903288" eaLnBrk="0" hangingPunct="0">
              <a:lnSpc>
                <a:spcPct val="90000"/>
              </a:lnSpc>
              <a:defRPr sz="2400">
                <a:solidFill>
                  <a:schemeClr val="tx1"/>
                </a:solidFill>
                <a:latin typeface="Arial" panose="020B0604020202020204" pitchFamily="34" charset="0"/>
              </a:defRPr>
            </a:lvl3pPr>
            <a:lvl4pPr marL="1600200" indent="-228600" algn="ctr" defTabSz="903288" eaLnBrk="0" hangingPunct="0">
              <a:lnSpc>
                <a:spcPct val="90000"/>
              </a:lnSpc>
              <a:defRPr sz="2400">
                <a:solidFill>
                  <a:schemeClr val="tx1"/>
                </a:solidFill>
                <a:latin typeface="Arial" panose="020B0604020202020204" pitchFamily="34" charset="0"/>
              </a:defRPr>
            </a:lvl4pPr>
            <a:lvl5pPr marL="2057400" indent="-228600" algn="ctr" defTabSz="903288" eaLnBrk="0" hangingPunct="0">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4B2FC02D-5991-4665-A70C-1E70D7E06B3A}" type="slidenum">
              <a:rPr kumimoji="0" lang="en-US" altLang="en-US" sz="8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03288" rtl="0" eaLnBrk="0" fontAlgn="base" latinLnBrk="0" hangingPunct="0">
                <a:lnSpc>
                  <a:spcPct val="100000"/>
                </a:lnSpc>
                <a:spcBef>
                  <a:spcPct val="0"/>
                </a:spcBef>
                <a:spcAft>
                  <a:spcPct val="0"/>
                </a:spcAft>
                <a:buClrTx/>
                <a:buSzTx/>
                <a:buFontTx/>
                <a:buNone/>
                <a:tabLst/>
                <a:defRPr/>
              </a:pPr>
              <a:t>21</a:t>
            </a:fld>
            <a:endParaRPr kumimoji="0" lang="en-US" alt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12.5.6 – EUI-64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12.6 – Dynamic Addressing for IPv6 LLAs</a:t>
            </a:r>
          </a:p>
          <a:p>
            <a:r>
              <a:rPr lang="en-US" dirty="0"/>
              <a:t>12.6.6 – Packet Tracer – Configure IPv6 Addressing</a:t>
            </a:r>
          </a:p>
        </p:txBody>
      </p:sp>
    </p:spTree>
    <p:extLst>
      <p:ext uri="{BB962C8B-B14F-4D97-AF65-F5344CB8AC3E}">
        <p14:creationId xmlns:p14="http://schemas.microsoft.com/office/powerpoint/2010/main" val="41331227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12.7 – IPv6 Multicast Addresses</a:t>
            </a:r>
          </a:p>
          <a:p>
            <a:r>
              <a:rPr lang="en-US" dirty="0"/>
              <a:t>12.7.4 – Lab – Identify IPv6 Addresses</a:t>
            </a:r>
          </a:p>
        </p:txBody>
      </p:sp>
    </p:spTree>
    <p:extLst>
      <p:ext uri="{BB962C8B-B14F-4D97-AF65-F5344CB8AC3E}">
        <p14:creationId xmlns:p14="http://schemas.microsoft.com/office/powerpoint/2010/main" val="1884697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12.9.1 – Packet Tracer – Implement a Subnetted IPv6 Addressing Scheme</a:t>
            </a:r>
          </a:p>
        </p:txBody>
      </p:sp>
    </p:spTree>
    <p:extLst>
      <p:ext uri="{BB962C8B-B14F-4D97-AF65-F5344CB8AC3E}">
        <p14:creationId xmlns:p14="http://schemas.microsoft.com/office/powerpoint/2010/main" val="3652039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12.9.2 – Lab – Configure IPv6 Addresses on Network Devices</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034984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a:extLst>
              <a:ext uri="{FF2B5EF4-FFF2-40B4-BE49-F238E27FC236}">
                <a16:creationId xmlns:a16="http://schemas.microsoft.com/office/drawing/2014/main" id="{C9D49DD6-D235-489C-8AEC-FAEE7FDD02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33512"/>
            <a:ext cx="91440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73AA0ACE-9E26-46BD-B209-AA4723E96B4D}"/>
              </a:ext>
            </a:extLst>
          </p:cNvPr>
          <p:cNvSpPr>
            <a:spLocks noChangeArrowheads="1"/>
          </p:cNvSpPr>
          <p:nvPr/>
        </p:nvSpPr>
        <p:spPr bwMode="auto">
          <a:xfrm>
            <a:off x="4498975" y="5002897"/>
            <a:ext cx="1767467" cy="14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593" tIns="30796" rIns="61593" bIns="30796" anchor="b" anchorCtr="1">
            <a:spAutoFit/>
          </a:bodyPr>
          <a:lstStyle>
            <a:lvl1pPr algn="ctr" defTabSz="814388" eaLnBrk="0" hangingPunct="0">
              <a:lnSpc>
                <a:spcPct val="90000"/>
              </a:lnSpc>
              <a:defRPr sz="2400">
                <a:solidFill>
                  <a:schemeClr val="tx1"/>
                </a:solidFill>
                <a:latin typeface="Arial" panose="020B0604020202020204" pitchFamily="34" charset="0"/>
              </a:defRPr>
            </a:lvl1pPr>
            <a:lvl2pPr marL="742950" indent="-285750" algn="ctr" defTabSz="814388" eaLnBrk="0" hangingPunct="0">
              <a:lnSpc>
                <a:spcPct val="90000"/>
              </a:lnSpc>
              <a:defRPr sz="2400">
                <a:solidFill>
                  <a:schemeClr val="tx1"/>
                </a:solidFill>
                <a:latin typeface="Arial" panose="020B0604020202020204" pitchFamily="34" charset="0"/>
              </a:defRPr>
            </a:lvl2pPr>
            <a:lvl3pPr marL="1143000" indent="-228600" algn="ctr" defTabSz="814388" eaLnBrk="0" hangingPunct="0">
              <a:lnSpc>
                <a:spcPct val="90000"/>
              </a:lnSpc>
              <a:defRPr sz="2400">
                <a:solidFill>
                  <a:schemeClr val="tx1"/>
                </a:solidFill>
                <a:latin typeface="Arial" panose="020B0604020202020204" pitchFamily="34" charset="0"/>
              </a:defRPr>
            </a:lvl3pPr>
            <a:lvl4pPr marL="1600200" indent="-228600" algn="ctr" defTabSz="814388" eaLnBrk="0" hangingPunct="0">
              <a:lnSpc>
                <a:spcPct val="90000"/>
              </a:lnSpc>
              <a:defRPr sz="2400">
                <a:solidFill>
                  <a:schemeClr val="tx1"/>
                </a:solidFill>
                <a:latin typeface="Arial" panose="020B0604020202020204" pitchFamily="34" charset="0"/>
              </a:defRPr>
            </a:lvl4pPr>
            <a:lvl5pPr marL="2057400" indent="-228600" algn="ctr" defTabSz="814388" eaLnBrk="0" hangingPunct="0">
              <a:lnSpc>
                <a:spcPct val="90000"/>
              </a:lnSpc>
              <a:defRPr sz="2400">
                <a:solidFill>
                  <a:schemeClr val="tx1"/>
                </a:solidFill>
                <a:latin typeface="Arial" panose="020B0604020202020204" pitchFamily="34"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pPr>
            <a:r>
              <a:rPr lang="en-US" altLang="en-US" sz="525">
                <a:solidFill>
                  <a:srgbClr val="C0C0C4"/>
                </a:solidFill>
              </a:rPr>
              <a:t>© 2007 – 2010, Cisco Systems, Inc. All rights reserved.</a:t>
            </a:r>
          </a:p>
        </p:txBody>
      </p:sp>
      <p:sp>
        <p:nvSpPr>
          <p:cNvPr id="6" name="Rectangle 4">
            <a:extLst>
              <a:ext uri="{FF2B5EF4-FFF2-40B4-BE49-F238E27FC236}">
                <a16:creationId xmlns:a16="http://schemas.microsoft.com/office/drawing/2014/main" id="{956CF84C-D137-4134-BA34-534AC43967E9}"/>
              </a:ext>
            </a:extLst>
          </p:cNvPr>
          <p:cNvSpPr>
            <a:spLocks noChangeArrowheads="1"/>
          </p:cNvSpPr>
          <p:nvPr/>
        </p:nvSpPr>
        <p:spPr bwMode="auto">
          <a:xfrm>
            <a:off x="7282513" y="5002897"/>
            <a:ext cx="491476" cy="14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593" tIns="30796" rIns="61593" bIns="30796" anchor="b">
            <a:spAutoFit/>
          </a:bodyPr>
          <a:lstStyle>
            <a:lvl1pPr algn="ctr" defTabSz="814388" eaLnBrk="0" hangingPunct="0">
              <a:lnSpc>
                <a:spcPct val="90000"/>
              </a:lnSpc>
              <a:defRPr sz="2400">
                <a:solidFill>
                  <a:schemeClr val="tx1"/>
                </a:solidFill>
                <a:latin typeface="Arial" panose="020B0604020202020204" pitchFamily="34" charset="0"/>
              </a:defRPr>
            </a:lvl1pPr>
            <a:lvl2pPr marL="742950" indent="-285750" algn="ctr" defTabSz="814388" eaLnBrk="0" hangingPunct="0">
              <a:lnSpc>
                <a:spcPct val="90000"/>
              </a:lnSpc>
              <a:defRPr sz="2400">
                <a:solidFill>
                  <a:schemeClr val="tx1"/>
                </a:solidFill>
                <a:latin typeface="Arial" panose="020B0604020202020204" pitchFamily="34" charset="0"/>
              </a:defRPr>
            </a:lvl2pPr>
            <a:lvl3pPr marL="1143000" indent="-228600" algn="ctr" defTabSz="814388" eaLnBrk="0" hangingPunct="0">
              <a:lnSpc>
                <a:spcPct val="90000"/>
              </a:lnSpc>
              <a:defRPr sz="2400">
                <a:solidFill>
                  <a:schemeClr val="tx1"/>
                </a:solidFill>
                <a:latin typeface="Arial" panose="020B0604020202020204" pitchFamily="34" charset="0"/>
              </a:defRPr>
            </a:lvl3pPr>
            <a:lvl4pPr marL="1600200" indent="-228600" algn="ctr" defTabSz="814388" eaLnBrk="0" hangingPunct="0">
              <a:lnSpc>
                <a:spcPct val="90000"/>
              </a:lnSpc>
              <a:defRPr sz="2400">
                <a:solidFill>
                  <a:schemeClr val="tx1"/>
                </a:solidFill>
                <a:latin typeface="Arial" panose="020B0604020202020204" pitchFamily="34" charset="0"/>
              </a:defRPr>
            </a:lvl4pPr>
            <a:lvl5pPr marL="2057400" indent="-228600" algn="ctr" defTabSz="814388" eaLnBrk="0" hangingPunct="0">
              <a:lnSpc>
                <a:spcPct val="90000"/>
              </a:lnSpc>
              <a:defRPr sz="2400">
                <a:solidFill>
                  <a:schemeClr val="tx1"/>
                </a:solidFill>
                <a:latin typeface="Arial" panose="020B0604020202020204" pitchFamily="34"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r>
              <a:rPr lang="en-US" altLang="en-US" sz="525">
                <a:solidFill>
                  <a:srgbClr val="C0C0C4"/>
                </a:solidFill>
              </a:rPr>
              <a:t>Cisco Public</a:t>
            </a:r>
          </a:p>
        </p:txBody>
      </p:sp>
      <p:sp>
        <p:nvSpPr>
          <p:cNvPr id="7" name="Rectangle 5">
            <a:extLst>
              <a:ext uri="{FF2B5EF4-FFF2-40B4-BE49-F238E27FC236}">
                <a16:creationId xmlns:a16="http://schemas.microsoft.com/office/drawing/2014/main" id="{C6030FC6-FF62-4E45-931B-1E9FD4BF0ABD}"/>
              </a:ext>
            </a:extLst>
          </p:cNvPr>
          <p:cNvSpPr>
            <a:spLocks noChangeArrowheads="1"/>
          </p:cNvSpPr>
          <p:nvPr/>
        </p:nvSpPr>
        <p:spPr bwMode="auto">
          <a:xfrm>
            <a:off x="193676" y="4921934"/>
            <a:ext cx="1700213" cy="14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93" tIns="30796" rIns="61593" bIns="30796" anchor="b">
            <a:spAutoFit/>
          </a:bodyPr>
          <a:lstStyle>
            <a:lvl1pPr algn="ctr" defTabSz="814388" eaLnBrk="0" hangingPunct="0">
              <a:lnSpc>
                <a:spcPct val="90000"/>
              </a:lnSpc>
              <a:defRPr sz="2400">
                <a:solidFill>
                  <a:schemeClr val="tx1"/>
                </a:solidFill>
                <a:latin typeface="Arial" panose="020B0604020202020204" pitchFamily="34" charset="0"/>
              </a:defRPr>
            </a:lvl1pPr>
            <a:lvl2pPr marL="742950" indent="-285750" algn="ctr" defTabSz="814388" eaLnBrk="0" hangingPunct="0">
              <a:lnSpc>
                <a:spcPct val="90000"/>
              </a:lnSpc>
              <a:defRPr sz="2400">
                <a:solidFill>
                  <a:schemeClr val="tx1"/>
                </a:solidFill>
                <a:latin typeface="Arial" panose="020B0604020202020204" pitchFamily="34" charset="0"/>
              </a:defRPr>
            </a:lvl2pPr>
            <a:lvl3pPr marL="1143000" indent="-228600" algn="ctr" defTabSz="814388" eaLnBrk="0" hangingPunct="0">
              <a:lnSpc>
                <a:spcPct val="90000"/>
              </a:lnSpc>
              <a:defRPr sz="2400">
                <a:solidFill>
                  <a:schemeClr val="tx1"/>
                </a:solidFill>
                <a:latin typeface="Arial" panose="020B0604020202020204" pitchFamily="34" charset="0"/>
              </a:defRPr>
            </a:lvl3pPr>
            <a:lvl4pPr marL="1600200" indent="-228600" algn="ctr" defTabSz="814388" eaLnBrk="0" hangingPunct="0">
              <a:lnSpc>
                <a:spcPct val="90000"/>
              </a:lnSpc>
              <a:defRPr sz="2400">
                <a:solidFill>
                  <a:schemeClr val="tx1"/>
                </a:solidFill>
                <a:latin typeface="Arial" panose="020B0604020202020204" pitchFamily="34" charset="0"/>
              </a:defRPr>
            </a:lvl4pPr>
            <a:lvl5pPr marL="2057400" indent="-228600" algn="ctr" defTabSz="814388" eaLnBrk="0" hangingPunct="0">
              <a:lnSpc>
                <a:spcPct val="90000"/>
              </a:lnSpc>
              <a:defRPr sz="2400">
                <a:solidFill>
                  <a:schemeClr val="tx1"/>
                </a:solidFill>
                <a:latin typeface="Arial" panose="020B0604020202020204" pitchFamily="34"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pPr>
            <a:r>
              <a:rPr lang="en-US" altLang="en-US" sz="525"/>
              <a:t>ROUTE v6 Chapter 8</a:t>
            </a:r>
          </a:p>
        </p:txBody>
      </p:sp>
      <p:sp>
        <p:nvSpPr>
          <p:cNvPr id="8" name="Rectangle 6">
            <a:extLst>
              <a:ext uri="{FF2B5EF4-FFF2-40B4-BE49-F238E27FC236}">
                <a16:creationId xmlns:a16="http://schemas.microsoft.com/office/drawing/2014/main" id="{9F6105D3-93B6-45E7-AC01-ADB3BA42D461}"/>
              </a:ext>
            </a:extLst>
          </p:cNvPr>
          <p:cNvSpPr>
            <a:spLocks noChangeArrowheads="1"/>
          </p:cNvSpPr>
          <p:nvPr/>
        </p:nvSpPr>
        <p:spPr bwMode="auto">
          <a:xfrm>
            <a:off x="8675581" y="4968271"/>
            <a:ext cx="241408" cy="17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1593" tIns="30796" rIns="61593" bIns="30796" anchor="b">
            <a:spAutoFit/>
          </a:bodyPr>
          <a:lstStyle>
            <a:lvl1pPr algn="ctr" defTabSz="814388" eaLnBrk="0" hangingPunct="0">
              <a:lnSpc>
                <a:spcPct val="90000"/>
              </a:lnSpc>
              <a:defRPr sz="2400">
                <a:solidFill>
                  <a:schemeClr val="tx1"/>
                </a:solidFill>
                <a:latin typeface="Arial" panose="020B0604020202020204" pitchFamily="34" charset="0"/>
              </a:defRPr>
            </a:lvl1pPr>
            <a:lvl2pPr marL="742950" indent="-285750" algn="ctr" defTabSz="814388" eaLnBrk="0" hangingPunct="0">
              <a:lnSpc>
                <a:spcPct val="90000"/>
              </a:lnSpc>
              <a:defRPr sz="2400">
                <a:solidFill>
                  <a:schemeClr val="tx1"/>
                </a:solidFill>
                <a:latin typeface="Arial" panose="020B0604020202020204" pitchFamily="34" charset="0"/>
              </a:defRPr>
            </a:lvl2pPr>
            <a:lvl3pPr marL="1143000" indent="-228600" algn="ctr" defTabSz="814388" eaLnBrk="0" hangingPunct="0">
              <a:lnSpc>
                <a:spcPct val="90000"/>
              </a:lnSpc>
              <a:defRPr sz="2400">
                <a:solidFill>
                  <a:schemeClr val="tx1"/>
                </a:solidFill>
                <a:latin typeface="Arial" panose="020B0604020202020204" pitchFamily="34" charset="0"/>
              </a:defRPr>
            </a:lvl3pPr>
            <a:lvl4pPr marL="1600200" indent="-228600" algn="ctr" defTabSz="814388" eaLnBrk="0" hangingPunct="0">
              <a:lnSpc>
                <a:spcPct val="90000"/>
              </a:lnSpc>
              <a:defRPr sz="2400">
                <a:solidFill>
                  <a:schemeClr val="tx1"/>
                </a:solidFill>
                <a:latin typeface="Arial" panose="020B0604020202020204" pitchFamily="34" charset="0"/>
              </a:defRPr>
            </a:lvl4pPr>
            <a:lvl5pPr marL="2057400" indent="-228600" algn="ctr" defTabSz="814388" eaLnBrk="0" hangingPunct="0">
              <a:lnSpc>
                <a:spcPct val="90000"/>
              </a:lnSpc>
              <a:defRPr sz="2400">
                <a:solidFill>
                  <a:schemeClr val="tx1"/>
                </a:solidFill>
                <a:latin typeface="Arial" panose="020B0604020202020204" pitchFamily="34"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18507FD3-4113-4573-BD35-3B702F75847B}" type="slidenum">
              <a:rPr lang="en-US" altLang="en-US" sz="750"/>
              <a:pPr algn="r">
                <a:lnSpc>
                  <a:spcPct val="100000"/>
                </a:lnSpc>
              </a:pPr>
              <a:t>‹#›</a:t>
            </a:fld>
            <a:endParaRPr lang="en-US" altLang="en-US" sz="750"/>
          </a:p>
        </p:txBody>
      </p:sp>
      <p:pic>
        <p:nvPicPr>
          <p:cNvPr id="9" name="Picture 331" descr="Cisco_NewLogo">
            <a:extLst>
              <a:ext uri="{FF2B5EF4-FFF2-40B4-BE49-F238E27FC236}">
                <a16:creationId xmlns:a16="http://schemas.microsoft.com/office/drawing/2014/main" id="{ACD63131-0E1F-4E06-A24B-ABF2935AE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4455319"/>
            <a:ext cx="3354388" cy="35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1" y="1936377"/>
            <a:ext cx="4174789" cy="766482"/>
          </a:xfrm>
          <a:prstGeom prst="rect">
            <a:avLst/>
          </a:prstGeom>
          <a:ln/>
        </p:spPr>
        <p:txBody>
          <a:bodyPr anchor="ctr">
            <a:normAutofit/>
          </a:bodyPr>
          <a:lstStyle>
            <a:lvl1pPr>
              <a:defRPr sz="225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49" y="3504010"/>
            <a:ext cx="8510122" cy="494109"/>
          </a:xfrm>
          <a:ln/>
        </p:spPr>
        <p:txBody>
          <a:bodyPr/>
          <a:lstStyle>
            <a:lvl1pPr marL="0" indent="0">
              <a:lnSpc>
                <a:spcPct val="90000"/>
              </a:lnSpc>
              <a:buFont typeface="Wingdings" pitchFamily="2" charset="2"/>
              <a:buNone/>
              <a:defRPr sz="15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1603376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9400" y="274321"/>
            <a:ext cx="8522208" cy="411479"/>
          </a:xfrm>
          <a:prstGeom prst="rect">
            <a:avLst/>
          </a:prstGeom>
        </p:spPr>
        <p:txBody>
          <a:bodyPr>
            <a:normAutofit/>
          </a:bodyPr>
          <a:lstStyle>
            <a:lvl1pPr>
              <a:defRPr/>
            </a:lvl1pPr>
          </a:lstStyle>
          <a:p>
            <a:r>
              <a:rPr lang="en-US"/>
              <a:t>Click to edit Master title style</a:t>
            </a:r>
          </a:p>
        </p:txBody>
      </p:sp>
    </p:spTree>
    <p:extLst>
      <p:ext uri="{BB962C8B-B14F-4D97-AF65-F5344CB8AC3E}">
        <p14:creationId xmlns:p14="http://schemas.microsoft.com/office/powerpoint/2010/main" val="1489052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400" y="274034"/>
            <a:ext cx="8521700" cy="411767"/>
          </a:xfrm>
          <a:prstGeom prst="rect">
            <a:avLst/>
          </a:prstGeom>
        </p:spPr>
        <p:txBody>
          <a:bodyPr>
            <a:normAutofit/>
          </a:bodyPr>
          <a:lstStyle>
            <a:lvl1pPr>
              <a:defRPr/>
            </a:lvl1pPr>
          </a:lstStyle>
          <a:p>
            <a:r>
              <a:rPr lang="en-US"/>
              <a:t>Click to edit Master title style</a:t>
            </a:r>
          </a:p>
        </p:txBody>
      </p:sp>
      <p:sp>
        <p:nvSpPr>
          <p:cNvPr id="3" name="Content Placeholder 2"/>
          <p:cNvSpPr>
            <a:spLocks noGrp="1"/>
          </p:cNvSpPr>
          <p:nvPr>
            <p:ph idx="1"/>
          </p:nvPr>
        </p:nvSpPr>
        <p:spPr>
          <a:xfrm>
            <a:off x="279401" y="762000"/>
            <a:ext cx="8520354" cy="4086225"/>
          </a:xfrm>
        </p:spPr>
        <p:txBody>
          <a:bodyPr>
            <a:normAutofit/>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50551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p:nvPr>
        </p:nvSpPr>
        <p:spPr>
          <a:xfrm>
            <a:off x="279400" y="274035"/>
            <a:ext cx="8521700" cy="411766"/>
          </a:xfrm>
          <a:prstGeom prst="rect">
            <a:avLst/>
          </a:prstGeom>
        </p:spPr>
        <p:txBody>
          <a:bodyPr>
            <a:normAutofit/>
          </a:bodyPr>
          <a:lstStyle>
            <a:lvl1pPr>
              <a:defRPr/>
            </a:lvl1pPr>
          </a:lstStyle>
          <a:p>
            <a:r>
              <a:rPr lang="en-US"/>
              <a:t>Click to edit Master title style</a:t>
            </a:r>
          </a:p>
        </p:txBody>
      </p:sp>
      <p:sp>
        <p:nvSpPr>
          <p:cNvPr id="6" name="Content Placeholder 5"/>
          <p:cNvSpPr>
            <a:spLocks noGrp="1"/>
          </p:cNvSpPr>
          <p:nvPr>
            <p:ph sz="quarter" idx="10"/>
          </p:nvPr>
        </p:nvSpPr>
        <p:spPr>
          <a:xfrm>
            <a:off x="279400" y="762000"/>
            <a:ext cx="8509000" cy="4143375"/>
          </a:xfrm>
        </p:spPr>
        <p:txBody>
          <a:bodyPr>
            <a:normAutofit/>
          </a:bodyPr>
          <a:lstStyle>
            <a:lvl1pPr algn="ctr">
              <a:buNone/>
              <a:defRPr/>
            </a:lvl1pPr>
          </a:lstStyle>
          <a:p>
            <a:pPr lvl="0"/>
            <a:r>
              <a:rPr lang="en-US"/>
              <a:t>Click to edit Master text styles</a:t>
            </a:r>
          </a:p>
        </p:txBody>
      </p:sp>
    </p:spTree>
    <p:extLst>
      <p:ext uri="{BB962C8B-B14F-4D97-AF65-F5344CB8AC3E}">
        <p14:creationId xmlns:p14="http://schemas.microsoft.com/office/powerpoint/2010/main" val="1369233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274035"/>
            <a:ext cx="8522208" cy="411766"/>
          </a:xfrm>
          <a:prstGeom prst="rect">
            <a:avLst/>
          </a:prstGeom>
        </p:spPr>
        <p:txBody>
          <a:bodyPr>
            <a:normAutofit/>
          </a:bodyPr>
          <a:lstStyle>
            <a:lvl1pPr>
              <a:defRPr/>
            </a:lvl1pPr>
          </a:lstStyle>
          <a:p>
            <a:r>
              <a:rPr lang="en-US"/>
              <a:t>Click to edit Master title style</a:t>
            </a:r>
          </a:p>
        </p:txBody>
      </p:sp>
      <p:sp>
        <p:nvSpPr>
          <p:cNvPr id="6" name="Content Placeholder 2"/>
          <p:cNvSpPr>
            <a:spLocks noGrp="1"/>
          </p:cNvSpPr>
          <p:nvPr>
            <p:ph idx="1"/>
          </p:nvPr>
        </p:nvSpPr>
        <p:spPr>
          <a:xfrm>
            <a:off x="279401" y="771525"/>
            <a:ext cx="4066688" cy="4124325"/>
          </a:xfrm>
        </p:spPr>
        <p:txBody>
          <a:bodyPr>
            <a:normAutofit/>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idx="10"/>
          </p:nvPr>
        </p:nvSpPr>
        <p:spPr>
          <a:xfrm>
            <a:off x="4702589" y="771525"/>
            <a:ext cx="4066688" cy="4124325"/>
          </a:xfrm>
        </p:spPr>
        <p:txBody>
          <a:bodyPr>
            <a:normAutofit/>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6610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9400" y="274035"/>
            <a:ext cx="8521700" cy="411765"/>
          </a:xfrm>
          <a:prstGeom prst="rect">
            <a:avLst/>
          </a:prstGeom>
        </p:spPr>
        <p:txBody>
          <a:bodyPr>
            <a:normAutofit/>
          </a:bodyPr>
          <a:lstStyle>
            <a:lvl1pPr>
              <a:defRPr/>
            </a:lvl1pPr>
          </a:lstStyle>
          <a:p>
            <a:r>
              <a:rPr lang="en-US"/>
              <a:t>Click to edit Master title style</a:t>
            </a:r>
          </a:p>
        </p:txBody>
      </p:sp>
      <p:sp>
        <p:nvSpPr>
          <p:cNvPr id="3" name="Table Placeholder 2"/>
          <p:cNvSpPr>
            <a:spLocks noGrp="1"/>
          </p:cNvSpPr>
          <p:nvPr>
            <p:ph type="tbl" idx="1"/>
          </p:nvPr>
        </p:nvSpPr>
        <p:spPr>
          <a:xfrm>
            <a:off x="279400" y="1857375"/>
            <a:ext cx="8488082" cy="3009900"/>
          </a:xfrm>
        </p:spPr>
        <p:txBody>
          <a:bodyPr>
            <a:normAutofit/>
          </a:bodyPr>
          <a:lstStyle/>
          <a:p>
            <a:pPr lvl="0"/>
            <a:r>
              <a:rPr lang="en-US" noProof="0"/>
              <a:t>Click icon to add table</a:t>
            </a:r>
          </a:p>
        </p:txBody>
      </p:sp>
      <p:sp>
        <p:nvSpPr>
          <p:cNvPr id="7" name="Text Placeholder 6"/>
          <p:cNvSpPr>
            <a:spLocks noGrp="1"/>
          </p:cNvSpPr>
          <p:nvPr>
            <p:ph type="body" sz="quarter" idx="10"/>
          </p:nvPr>
        </p:nvSpPr>
        <p:spPr>
          <a:xfrm>
            <a:off x="279401" y="1060847"/>
            <a:ext cx="8499475" cy="751284"/>
          </a:xfrm>
          <a:ln w="19050">
            <a:solidFill>
              <a:schemeClr val="tx1"/>
            </a:solidFill>
          </a:ln>
        </p:spPr>
        <p:txBody>
          <a:bodyPr>
            <a:noAutofit/>
          </a:bodyPr>
          <a:lstStyle>
            <a:lvl1pPr marL="0" indent="0">
              <a:lnSpc>
                <a:spcPct val="100000"/>
              </a:lnSpc>
              <a:spcBef>
                <a:spcPts val="0"/>
              </a:spcBef>
              <a:spcAft>
                <a:spcPts val="0"/>
              </a:spcAft>
              <a:buNone/>
              <a:defRPr sz="1200" baseline="0">
                <a:latin typeface="Courier New" pitchFamily="49" charset="0"/>
                <a:cs typeface="Courier New" pitchFamily="49" charset="0"/>
              </a:defRPr>
            </a:lvl1pPr>
            <a:lvl2pPr>
              <a:buNone/>
              <a:defRPr sz="1200">
                <a:latin typeface="Courier New" pitchFamily="49" charset="0"/>
                <a:cs typeface="Courier New" pitchFamily="49" charset="0"/>
              </a:defRPr>
            </a:lvl2pPr>
            <a:lvl3pPr>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a:t>Click to edit Master text styles</a:t>
            </a:r>
          </a:p>
        </p:txBody>
      </p:sp>
      <p:sp>
        <p:nvSpPr>
          <p:cNvPr id="9" name="Text Placeholder 8"/>
          <p:cNvSpPr>
            <a:spLocks noGrp="1"/>
          </p:cNvSpPr>
          <p:nvPr>
            <p:ph type="body" sz="quarter" idx="11"/>
          </p:nvPr>
        </p:nvSpPr>
        <p:spPr>
          <a:xfrm>
            <a:off x="279400" y="723900"/>
            <a:ext cx="5024438" cy="273844"/>
          </a:xfrm>
        </p:spPr>
        <p:txBody>
          <a:bodyPr>
            <a:normAutofit/>
          </a:bodyPr>
          <a:lstStyle>
            <a:lvl1pPr marL="0" indent="0">
              <a:lnSpc>
                <a:spcPct val="100000"/>
              </a:lnSpc>
              <a:spcBef>
                <a:spcPts val="0"/>
              </a:spcBef>
              <a:buNone/>
              <a:defRPr sz="1350" baseline="0">
                <a:latin typeface="Courier New" pitchFamily="49" charset="0"/>
                <a:cs typeface="Courier New" pitchFamily="49" charset="0"/>
              </a:defRPr>
            </a:lvl1pPr>
          </a:lstStyle>
          <a:p>
            <a:pPr lvl="0"/>
            <a:r>
              <a:rPr lang="en-US"/>
              <a:t>Click to edit Master text styles</a:t>
            </a:r>
          </a:p>
        </p:txBody>
      </p:sp>
    </p:spTree>
    <p:extLst>
      <p:ext uri="{BB962C8B-B14F-4D97-AF65-F5344CB8AC3E}">
        <p14:creationId xmlns:p14="http://schemas.microsoft.com/office/powerpoint/2010/main" val="142442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p:nvPr>
        </p:nvSpPr>
        <p:spPr>
          <a:xfrm>
            <a:off x="279400" y="274035"/>
            <a:ext cx="8521700" cy="411765"/>
          </a:xfrm>
          <a:prstGeom prst="rect">
            <a:avLst/>
          </a:prstGeom>
        </p:spPr>
        <p:txBody>
          <a:bodyPr>
            <a:normAutofit/>
          </a:bodyPr>
          <a:lstStyle>
            <a:lvl1pPr>
              <a:defRPr/>
            </a:lvl1pPr>
          </a:lstStyle>
          <a:p>
            <a:r>
              <a:rPr lang="en-US"/>
              <a:t>Click to edit Master title style</a:t>
            </a:r>
          </a:p>
        </p:txBody>
      </p:sp>
      <p:sp>
        <p:nvSpPr>
          <p:cNvPr id="3" name="Table Placeholder 2"/>
          <p:cNvSpPr>
            <a:spLocks noGrp="1"/>
          </p:cNvSpPr>
          <p:nvPr>
            <p:ph type="tbl" idx="1"/>
          </p:nvPr>
        </p:nvSpPr>
        <p:spPr>
          <a:xfrm>
            <a:off x="279400" y="771525"/>
            <a:ext cx="8521700" cy="4076700"/>
          </a:xfrm>
        </p:spPr>
        <p:txBody>
          <a:bodyPr>
            <a:normAutofit/>
          </a:bodyPr>
          <a:lstStyle/>
          <a:p>
            <a:pPr lvl="0"/>
            <a:r>
              <a:rPr lang="en-US" noProof="0"/>
              <a:t>Click icon to add table</a:t>
            </a:r>
          </a:p>
        </p:txBody>
      </p:sp>
    </p:spTree>
    <p:extLst>
      <p:ext uri="{BB962C8B-B14F-4D97-AF65-F5344CB8AC3E}">
        <p14:creationId xmlns:p14="http://schemas.microsoft.com/office/powerpoint/2010/main" val="1938178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274035"/>
            <a:ext cx="8522208" cy="411766"/>
          </a:xfrm>
          <a:prstGeom prst="rect">
            <a:avLst/>
          </a:prstGeom>
        </p:spPr>
        <p:txBody>
          <a:bodyPr>
            <a:normAutofit/>
          </a:bodyPr>
          <a:lstStyle>
            <a:lvl1pPr>
              <a:defRPr/>
            </a:lvl1pPr>
          </a:lstStyle>
          <a:p>
            <a:r>
              <a:rPr lang="en-US"/>
              <a:t>Click to edit Master title style</a:t>
            </a:r>
          </a:p>
        </p:txBody>
      </p:sp>
      <p:sp>
        <p:nvSpPr>
          <p:cNvPr id="7" name="Content Placeholder 2"/>
          <p:cNvSpPr>
            <a:spLocks noGrp="1"/>
          </p:cNvSpPr>
          <p:nvPr>
            <p:ph idx="1"/>
          </p:nvPr>
        </p:nvSpPr>
        <p:spPr>
          <a:xfrm>
            <a:off x="279400" y="733092"/>
            <a:ext cx="8496300" cy="368996"/>
          </a:xfrm>
        </p:spPr>
        <p:txBody>
          <a:bodyPr/>
          <a:lstStyle/>
          <a:p>
            <a:pPr lvl="0"/>
            <a:r>
              <a:rPr lang="en-US"/>
              <a:t>Click to edit Master text styles</a:t>
            </a:r>
          </a:p>
        </p:txBody>
      </p:sp>
      <p:sp>
        <p:nvSpPr>
          <p:cNvPr id="10" name="Text Placeholder 9"/>
          <p:cNvSpPr>
            <a:spLocks noGrp="1"/>
          </p:cNvSpPr>
          <p:nvPr>
            <p:ph type="body" sz="quarter" idx="10"/>
          </p:nvPr>
        </p:nvSpPr>
        <p:spPr>
          <a:xfrm>
            <a:off x="613533" y="1146146"/>
            <a:ext cx="7745412" cy="282809"/>
          </a:xfrm>
        </p:spPr>
        <p:txBody>
          <a:bodyPr>
            <a:normAutofit/>
          </a:bodyPr>
          <a:lstStyle>
            <a:lvl1pPr>
              <a:buNone/>
              <a:defRPr sz="1350" b="0">
                <a:latin typeface="Courier New" pitchFamily="49" charset="0"/>
                <a:cs typeface="Courier New" pitchFamily="49" charset="0"/>
              </a:defRPr>
            </a:lvl1pPr>
            <a:lvl2pPr>
              <a:buFont typeface="Arial" pitchFamily="34" charset="0"/>
              <a:buNone/>
              <a:defRPr sz="900">
                <a:latin typeface="Courier New" pitchFamily="49" charset="0"/>
                <a:cs typeface="Courier New" pitchFamily="49" charset="0"/>
              </a:defRPr>
            </a:lvl2pPr>
            <a:lvl3pPr>
              <a:buFont typeface="Arial" pitchFamily="34" charset="0"/>
              <a:buNone/>
              <a:defRPr sz="900">
                <a:latin typeface="Courier New" pitchFamily="49" charset="0"/>
                <a:cs typeface="Courier New" pitchFamily="49" charset="0"/>
              </a:defRPr>
            </a:lvl3pPr>
            <a:lvl4pPr>
              <a:buFont typeface="Arial" pitchFamily="34" charset="0"/>
              <a:buNone/>
              <a:defRPr sz="900">
                <a:latin typeface="Courier New" pitchFamily="49" charset="0"/>
                <a:cs typeface="Courier New" pitchFamily="49" charset="0"/>
              </a:defRPr>
            </a:lvl4pPr>
            <a:lvl5pPr>
              <a:buFont typeface="Arial" pitchFamily="34" charset="0"/>
              <a:buNone/>
              <a:defRPr sz="900">
                <a:latin typeface="Courier New" pitchFamily="49" charset="0"/>
                <a:cs typeface="Courier New" pitchFamily="49" charset="0"/>
              </a:defRPr>
            </a:lvl5pPr>
          </a:lstStyle>
          <a:p>
            <a:pPr lvl="0"/>
            <a:r>
              <a:rPr lang="en-US"/>
              <a:t>Click to edit Master text styles</a:t>
            </a:r>
          </a:p>
        </p:txBody>
      </p:sp>
      <p:sp>
        <p:nvSpPr>
          <p:cNvPr id="11" name="Text Placeholder 9"/>
          <p:cNvSpPr>
            <a:spLocks noGrp="1"/>
          </p:cNvSpPr>
          <p:nvPr>
            <p:ph type="body" sz="quarter" idx="11"/>
          </p:nvPr>
        </p:nvSpPr>
        <p:spPr>
          <a:xfrm>
            <a:off x="615326" y="1485900"/>
            <a:ext cx="7745412" cy="609600"/>
          </a:xfrm>
          <a:ln w="28575">
            <a:solidFill>
              <a:schemeClr val="tx1"/>
            </a:solidFill>
          </a:ln>
        </p:spPr>
        <p:txBody>
          <a:bodyPr>
            <a:normAutofit/>
          </a:bodyPr>
          <a:lstStyle>
            <a:lvl1pPr>
              <a:buNone/>
              <a:defRPr sz="1350" b="1" i="0">
                <a:latin typeface="Courier New" pitchFamily="49" charset="0"/>
                <a:cs typeface="Courier New" pitchFamily="49" charset="0"/>
              </a:defRPr>
            </a:lvl1pPr>
            <a:lvl2pPr>
              <a:buFont typeface="Arial" pitchFamily="34" charset="0"/>
              <a:buNone/>
              <a:defRPr sz="900">
                <a:latin typeface="Courier New" pitchFamily="49" charset="0"/>
                <a:cs typeface="Courier New" pitchFamily="49" charset="0"/>
              </a:defRPr>
            </a:lvl2pPr>
            <a:lvl3pPr>
              <a:buFont typeface="Arial" pitchFamily="34" charset="0"/>
              <a:buNone/>
              <a:defRPr sz="900">
                <a:latin typeface="Courier New" pitchFamily="49" charset="0"/>
                <a:cs typeface="Courier New" pitchFamily="49" charset="0"/>
              </a:defRPr>
            </a:lvl3pPr>
            <a:lvl4pPr>
              <a:buFont typeface="Arial" pitchFamily="34" charset="0"/>
              <a:buNone/>
              <a:defRPr sz="900">
                <a:latin typeface="Courier New" pitchFamily="49" charset="0"/>
                <a:cs typeface="Courier New" pitchFamily="49" charset="0"/>
              </a:defRPr>
            </a:lvl4pPr>
            <a:lvl5pPr>
              <a:buFont typeface="Arial" pitchFamily="34" charset="0"/>
              <a:buNone/>
              <a:defRPr sz="900">
                <a:latin typeface="Courier New" pitchFamily="49" charset="0"/>
                <a:cs typeface="Courier New" pitchFamily="49" charset="0"/>
              </a:defRPr>
            </a:lvl5pPr>
          </a:lstStyle>
          <a:p>
            <a:pPr lvl="0"/>
            <a:r>
              <a:rPr lang="en-US"/>
              <a:t>Click to edit Master text styles</a:t>
            </a:r>
          </a:p>
        </p:txBody>
      </p:sp>
      <p:sp>
        <p:nvSpPr>
          <p:cNvPr id="6" name="Content Placeholder 2"/>
          <p:cNvSpPr>
            <a:spLocks noGrp="1"/>
          </p:cNvSpPr>
          <p:nvPr>
            <p:ph idx="12"/>
          </p:nvPr>
        </p:nvSpPr>
        <p:spPr>
          <a:xfrm>
            <a:off x="279400" y="2139043"/>
            <a:ext cx="8483600" cy="2490107"/>
          </a:xfrm>
        </p:spPr>
        <p:txBody>
          <a:bodyPr/>
          <a:lstStyle/>
          <a:p>
            <a:pPr lvl="0"/>
            <a:r>
              <a:rPr lang="en-US"/>
              <a:t>Click to edit Master text styles</a:t>
            </a:r>
          </a:p>
        </p:txBody>
      </p:sp>
    </p:spTree>
    <p:extLst>
      <p:ext uri="{BB962C8B-B14F-4D97-AF65-F5344CB8AC3E}">
        <p14:creationId xmlns:p14="http://schemas.microsoft.com/office/powerpoint/2010/main" val="2512970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274035"/>
            <a:ext cx="8521700" cy="411766"/>
          </a:xfrm>
          <a:prstGeom prst="rect">
            <a:avLst/>
          </a:prstGeom>
        </p:spPr>
        <p:txBody>
          <a:bodyPr>
            <a:normAutofit/>
          </a:bodyPr>
          <a:lstStyle>
            <a:lvl1pPr>
              <a:defRPr baseline="0"/>
            </a:lvl1pPr>
          </a:lstStyle>
          <a:p>
            <a:r>
              <a:rPr lang="en-US"/>
              <a:t>Click to edit Master title style</a:t>
            </a:r>
          </a:p>
        </p:txBody>
      </p:sp>
      <p:sp>
        <p:nvSpPr>
          <p:cNvPr id="4" name="Content Placeholder 2"/>
          <p:cNvSpPr>
            <a:spLocks noGrp="1"/>
          </p:cNvSpPr>
          <p:nvPr>
            <p:ph idx="10"/>
          </p:nvPr>
        </p:nvSpPr>
        <p:spPr>
          <a:xfrm>
            <a:off x="279400" y="752475"/>
            <a:ext cx="8520354" cy="2047207"/>
          </a:xfrm>
        </p:spPr>
        <p:txBody>
          <a:bodyPr>
            <a:normAutofit/>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5" name="Content Placeholder 2"/>
          <p:cNvSpPr>
            <a:spLocks noGrp="1"/>
          </p:cNvSpPr>
          <p:nvPr>
            <p:ph idx="11"/>
          </p:nvPr>
        </p:nvSpPr>
        <p:spPr>
          <a:xfrm>
            <a:off x="279400" y="2848088"/>
            <a:ext cx="8520354" cy="2038237"/>
          </a:xfrm>
        </p:spPr>
        <p:txBody>
          <a:bodyPr>
            <a:normAutofit/>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724035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p:nvPr>
        </p:nvSpPr>
        <p:spPr>
          <a:xfrm>
            <a:off x="279400" y="274035"/>
            <a:ext cx="8521700" cy="411766"/>
          </a:xfrm>
          <a:prstGeom prst="rect">
            <a:avLst/>
          </a:prstGeom>
        </p:spPr>
        <p:txBody>
          <a:bodyPr>
            <a:normAutofit/>
          </a:bodyPr>
          <a:lstStyle>
            <a:lvl1pPr>
              <a:defRPr baseline="0"/>
            </a:lvl1pPr>
          </a:lstStyle>
          <a:p>
            <a:r>
              <a:rPr lang="en-US"/>
              <a:t>Click to edit Master title style</a:t>
            </a:r>
          </a:p>
        </p:txBody>
      </p:sp>
      <p:sp>
        <p:nvSpPr>
          <p:cNvPr id="5" name="Content Placeholder 2"/>
          <p:cNvSpPr>
            <a:spLocks noGrp="1"/>
          </p:cNvSpPr>
          <p:nvPr>
            <p:ph idx="11"/>
          </p:nvPr>
        </p:nvSpPr>
        <p:spPr>
          <a:xfrm>
            <a:off x="279400" y="2781301"/>
            <a:ext cx="8520354" cy="2036778"/>
          </a:xfrm>
        </p:spPr>
        <p:txBody>
          <a:bodyPr>
            <a:normAutofit/>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8" name="Content Placeholder 7"/>
          <p:cNvSpPr>
            <a:spLocks noGrp="1"/>
          </p:cNvSpPr>
          <p:nvPr>
            <p:ph sz="quarter" idx="12"/>
          </p:nvPr>
        </p:nvSpPr>
        <p:spPr>
          <a:xfrm>
            <a:off x="279401" y="742951"/>
            <a:ext cx="8531225" cy="1990725"/>
          </a:xfrm>
        </p:spPr>
        <p:txBody>
          <a:bodyPr>
            <a:normAutofit/>
          </a:bodyPr>
          <a:lstStyle>
            <a:lvl1pPr>
              <a:buNone/>
              <a:defRPr/>
            </a:lvl1pPr>
          </a:lstStyle>
          <a:p>
            <a:pPr lvl="0"/>
            <a:r>
              <a:rPr lang="en-US"/>
              <a:t>Click to edit Master text styles</a:t>
            </a:r>
          </a:p>
        </p:txBody>
      </p:sp>
    </p:spTree>
    <p:extLst>
      <p:ext uri="{BB962C8B-B14F-4D97-AF65-F5344CB8AC3E}">
        <p14:creationId xmlns:p14="http://schemas.microsoft.com/office/powerpoint/2010/main" val="31620026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p:nvPr>
        </p:nvSpPr>
        <p:spPr>
          <a:xfrm>
            <a:off x="279400" y="274035"/>
            <a:ext cx="8521700" cy="411766"/>
          </a:xfrm>
          <a:prstGeom prst="rect">
            <a:avLst/>
          </a:prstGeom>
        </p:spPr>
        <p:txBody>
          <a:bodyPr>
            <a:normAutofit/>
          </a:bodyPr>
          <a:lstStyle>
            <a:lvl1pPr>
              <a:defRPr baseline="0"/>
            </a:lvl1pPr>
          </a:lstStyle>
          <a:p>
            <a:r>
              <a:rPr lang="en-US"/>
              <a:t>Click to edit Master title style</a:t>
            </a:r>
          </a:p>
        </p:txBody>
      </p:sp>
      <p:sp>
        <p:nvSpPr>
          <p:cNvPr id="4" name="Content Placeholder 2"/>
          <p:cNvSpPr>
            <a:spLocks noGrp="1"/>
          </p:cNvSpPr>
          <p:nvPr>
            <p:ph idx="10"/>
          </p:nvPr>
        </p:nvSpPr>
        <p:spPr>
          <a:xfrm>
            <a:off x="279400" y="742950"/>
            <a:ext cx="8520354" cy="1839516"/>
          </a:xfrm>
        </p:spPr>
        <p:txBody>
          <a:bodyPr>
            <a:normAutofit/>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11"/>
          </p:nvPr>
        </p:nvSpPr>
        <p:spPr>
          <a:xfrm>
            <a:off x="279401" y="2714625"/>
            <a:ext cx="8520113" cy="2190750"/>
          </a:xfrm>
        </p:spPr>
        <p:txBody>
          <a:bodyPr>
            <a:normAutofit/>
          </a:bodyPr>
          <a:lstStyle>
            <a:lvl1pPr>
              <a:buNone/>
              <a:defRPr/>
            </a:lvl1pPr>
            <a:lvl2pPr>
              <a:buNone/>
              <a:defRPr/>
            </a:lvl2pPr>
            <a:lvl3pPr>
              <a:buNone/>
              <a:defRPr/>
            </a:lvl3pPr>
          </a:lstStyle>
          <a:p>
            <a:pPr lvl="0"/>
            <a:r>
              <a:rPr lang="en-US"/>
              <a:t>Click to edit Master text styles</a:t>
            </a:r>
          </a:p>
        </p:txBody>
      </p:sp>
    </p:spTree>
    <p:extLst>
      <p:ext uri="{BB962C8B-B14F-4D97-AF65-F5344CB8AC3E}">
        <p14:creationId xmlns:p14="http://schemas.microsoft.com/office/powerpoint/2010/main" val="1803735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79400" y="274035"/>
            <a:ext cx="8521700" cy="411766"/>
          </a:xfrm>
          <a:prstGeom prst="rect">
            <a:avLst/>
          </a:prstGeom>
        </p:spPr>
        <p:txBody>
          <a:bodyPr>
            <a:normAutofit/>
          </a:bodyPr>
          <a:lstStyle>
            <a:lvl1pPr>
              <a:defRPr baseline="0"/>
            </a:lvl1pPr>
          </a:lstStyle>
          <a:p>
            <a:r>
              <a:rPr lang="en-US"/>
              <a:t>Click to edit Master title style</a:t>
            </a:r>
          </a:p>
        </p:txBody>
      </p:sp>
      <p:sp>
        <p:nvSpPr>
          <p:cNvPr id="4" name="Content Placeholder 2"/>
          <p:cNvSpPr>
            <a:spLocks noGrp="1"/>
          </p:cNvSpPr>
          <p:nvPr>
            <p:ph idx="10"/>
          </p:nvPr>
        </p:nvSpPr>
        <p:spPr>
          <a:xfrm>
            <a:off x="279400" y="752476"/>
            <a:ext cx="8520354" cy="2000522"/>
          </a:xfrm>
        </p:spPr>
        <p:txBody>
          <a:bodyPr>
            <a:normAutofit/>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11"/>
          </p:nvPr>
        </p:nvSpPr>
        <p:spPr>
          <a:xfrm>
            <a:off x="279401" y="2821577"/>
            <a:ext cx="8520113" cy="2083798"/>
          </a:xfrm>
          <a:ln>
            <a:solidFill>
              <a:schemeClr val="tx1"/>
            </a:solidFill>
          </a:ln>
        </p:spPr>
        <p:txBody>
          <a:bodyPr>
            <a:noAutofit/>
          </a:bodyPr>
          <a:lstStyle>
            <a:lvl1pPr marL="0" indent="0">
              <a:lnSpc>
                <a:spcPct val="100000"/>
              </a:lnSpc>
              <a:spcBef>
                <a:spcPts val="0"/>
              </a:spcBef>
              <a:spcAft>
                <a:spcPts val="0"/>
              </a:spcAft>
              <a:buNone/>
              <a:defRPr sz="1200">
                <a:latin typeface="Courier New" pitchFamily="49" charset="0"/>
                <a:cs typeface="Courier New" pitchFamily="49" charset="0"/>
              </a:defRPr>
            </a:lvl1pPr>
            <a:lvl2pPr>
              <a:buNone/>
              <a:defRPr/>
            </a:lvl2pPr>
            <a:lvl3pPr>
              <a:buNone/>
              <a:defRPr/>
            </a:lvl3pPr>
          </a:lstStyle>
          <a:p>
            <a:pPr lvl="0"/>
            <a:r>
              <a:rPr lang="en-US"/>
              <a:t>Click to edit Master text styles</a:t>
            </a:r>
          </a:p>
        </p:txBody>
      </p:sp>
    </p:spTree>
    <p:extLst>
      <p:ext uri="{BB962C8B-B14F-4D97-AF65-F5344CB8AC3E}">
        <p14:creationId xmlns:p14="http://schemas.microsoft.com/office/powerpoint/2010/main" val="14521013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p:nvPr>
        </p:nvSpPr>
        <p:spPr>
          <a:xfrm>
            <a:off x="268942" y="274035"/>
            <a:ext cx="8532159" cy="411766"/>
          </a:xfrm>
          <a:prstGeom prst="rect">
            <a:avLst/>
          </a:prstGeom>
        </p:spPr>
        <p:txBody>
          <a:bodyPr>
            <a:normAutofit/>
          </a:bodyPr>
          <a:lstStyle>
            <a:lvl1pPr>
              <a:defRPr/>
            </a:lvl1pPr>
          </a:lstStyle>
          <a:p>
            <a:r>
              <a:rPr lang="en-US"/>
              <a:t>Click to edit Master title style</a:t>
            </a:r>
          </a:p>
        </p:txBody>
      </p:sp>
      <p:sp>
        <p:nvSpPr>
          <p:cNvPr id="8" name="Content Placeholder 3"/>
          <p:cNvSpPr>
            <a:spLocks noGrp="1"/>
          </p:cNvSpPr>
          <p:nvPr>
            <p:ph sz="half" idx="10"/>
          </p:nvPr>
        </p:nvSpPr>
        <p:spPr>
          <a:xfrm>
            <a:off x="279400" y="752476"/>
            <a:ext cx="4152751" cy="3105488"/>
          </a:xfrm>
        </p:spPr>
        <p:txBody>
          <a:bodyPr>
            <a:normAutofit/>
          </a:bodyPr>
          <a:lstStyle>
            <a:lvl1pPr>
              <a:defRPr sz="1800" baseline="0"/>
            </a:lvl1pPr>
            <a:lvl2pPr>
              <a:defRPr sz="1500" baseline="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1"/>
          </p:nvPr>
        </p:nvSpPr>
        <p:spPr>
          <a:xfrm>
            <a:off x="4659555" y="752476"/>
            <a:ext cx="4152751" cy="3105488"/>
          </a:xfrm>
        </p:spPr>
        <p:txBody>
          <a:bodyPr>
            <a:normAutofit/>
          </a:bodyPr>
          <a:lstStyle>
            <a:lvl1pPr>
              <a:defRPr sz="1800" baseline="0"/>
            </a:lvl1pPr>
            <a:lvl2pPr>
              <a:defRPr sz="1500" baseline="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2"/>
          </p:nvPr>
        </p:nvSpPr>
        <p:spPr>
          <a:xfrm>
            <a:off x="279400" y="3940781"/>
            <a:ext cx="8552628" cy="884024"/>
          </a:xfrm>
          <a:ln w="19050">
            <a:solidFill>
              <a:schemeClr val="tx1"/>
            </a:solidFill>
          </a:ln>
        </p:spPr>
        <p:txBody>
          <a:bodyPr>
            <a:noAutofit/>
          </a:bodyPr>
          <a:lstStyle>
            <a:lvl1pPr marL="0" indent="0" algn="l" defTabSz="610791">
              <a:lnSpc>
                <a:spcPct val="100000"/>
              </a:lnSpc>
              <a:spcBef>
                <a:spcPts val="0"/>
              </a:spcBef>
              <a:spcAft>
                <a:spcPts val="0"/>
              </a:spcAft>
              <a:buNone/>
              <a:defRPr sz="1200" baseline="0">
                <a:latin typeface="Courier New" pitchFamily="49" charset="0"/>
                <a:cs typeface="Courier New" pitchFamily="49" charset="0"/>
              </a:defRPr>
            </a:lvl1pPr>
            <a:lvl2pPr>
              <a:buNone/>
              <a:defRPr sz="1500" baseline="0">
                <a:latin typeface="Courier New" pitchFamily="49" charset="0"/>
                <a:cs typeface="Courier New" pitchFamily="49" charset="0"/>
              </a:defRPr>
            </a:lvl2pPr>
            <a:lvl3pPr>
              <a:buNone/>
              <a:defRPr sz="1350">
                <a:latin typeface="Courier New" pitchFamily="49" charset="0"/>
                <a:cs typeface="Courier New" pitchFamily="49" charset="0"/>
              </a:defRPr>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607856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p:nvPr>
        </p:nvSpPr>
        <p:spPr>
          <a:xfrm>
            <a:off x="268942" y="274035"/>
            <a:ext cx="8532159" cy="411766"/>
          </a:xfrm>
          <a:prstGeom prst="rect">
            <a:avLst/>
          </a:prstGeom>
        </p:spPr>
        <p:txBody>
          <a:bodyPr>
            <a:normAutofit/>
          </a:bodyPr>
          <a:lstStyle>
            <a:lvl1pPr>
              <a:defRPr/>
            </a:lvl1pPr>
          </a:lstStyle>
          <a:p>
            <a:r>
              <a:rPr lang="en-US"/>
              <a:t>Click to edit Master title style</a:t>
            </a:r>
          </a:p>
        </p:txBody>
      </p:sp>
      <p:sp>
        <p:nvSpPr>
          <p:cNvPr id="5" name="Text Placeholder 4"/>
          <p:cNvSpPr>
            <a:spLocks noGrp="1"/>
          </p:cNvSpPr>
          <p:nvPr>
            <p:ph type="body" sz="quarter" idx="10"/>
          </p:nvPr>
        </p:nvSpPr>
        <p:spPr>
          <a:xfrm>
            <a:off x="279399" y="752475"/>
            <a:ext cx="8531114" cy="41148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050">
                <a:latin typeface="Courier New" pitchFamily="49" charset="0"/>
                <a:cs typeface="Courier New" pitchFamily="49" charset="0"/>
              </a:defRPr>
            </a:lvl1pPr>
            <a:lvl2pPr marL="0" indent="0">
              <a:lnSpc>
                <a:spcPct val="100000"/>
              </a:lnSpc>
              <a:spcBef>
                <a:spcPts val="0"/>
              </a:spcBef>
              <a:buNone/>
              <a:defRPr sz="1050">
                <a:latin typeface="Courier New" pitchFamily="49" charset="0"/>
                <a:cs typeface="Courier New" pitchFamily="49" charset="0"/>
              </a:defRPr>
            </a:lvl2pPr>
            <a:lvl3pPr marL="0" indent="0">
              <a:lnSpc>
                <a:spcPct val="100000"/>
              </a:lnSpc>
              <a:spcBef>
                <a:spcPts val="0"/>
              </a:spcBef>
              <a:buNone/>
              <a:defRPr sz="1050">
                <a:latin typeface="Courier New" pitchFamily="49" charset="0"/>
                <a:cs typeface="Courier New" pitchFamily="49" charset="0"/>
              </a:defRPr>
            </a:lvl3pPr>
            <a:lvl4pPr marL="0" indent="0">
              <a:lnSpc>
                <a:spcPct val="100000"/>
              </a:lnSpc>
              <a:spcBef>
                <a:spcPts val="0"/>
              </a:spcBef>
              <a:buFont typeface="Arial" pitchFamily="34" charset="0"/>
              <a:buNone/>
              <a:defRPr sz="1050">
                <a:latin typeface="Courier New" pitchFamily="49" charset="0"/>
                <a:cs typeface="Courier New" pitchFamily="49" charset="0"/>
              </a:defRPr>
            </a:lvl4pPr>
            <a:lvl5pPr marL="0" indent="0">
              <a:lnSpc>
                <a:spcPct val="100000"/>
              </a:lnSpc>
              <a:spcBef>
                <a:spcPts val="0"/>
              </a:spcBef>
              <a:buFont typeface="Arial" pitchFamily="34" charset="0"/>
              <a:buNone/>
              <a:defRPr sz="1050">
                <a:latin typeface="Courier New" pitchFamily="49" charset="0"/>
                <a:cs typeface="Courier New" pitchFamily="49"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549898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p:nvPr>
        </p:nvSpPr>
        <p:spPr>
          <a:xfrm>
            <a:off x="268942" y="274035"/>
            <a:ext cx="8532159" cy="411766"/>
          </a:xfrm>
          <a:prstGeom prst="rect">
            <a:avLst/>
          </a:prstGeom>
        </p:spPr>
        <p:txBody>
          <a:bodyPr>
            <a:normAutofit/>
          </a:bodyPr>
          <a:lstStyle>
            <a:lvl1pPr>
              <a:defRPr/>
            </a:lvl1pPr>
          </a:lstStyle>
          <a:p>
            <a:r>
              <a:rPr lang="en-US"/>
              <a:t>Click to edit Master title style</a:t>
            </a:r>
          </a:p>
        </p:txBody>
      </p:sp>
      <p:sp>
        <p:nvSpPr>
          <p:cNvPr id="5" name="Text Placeholder 4"/>
          <p:cNvSpPr>
            <a:spLocks noGrp="1"/>
          </p:cNvSpPr>
          <p:nvPr>
            <p:ph type="body" sz="quarter" idx="10"/>
          </p:nvPr>
        </p:nvSpPr>
        <p:spPr>
          <a:xfrm>
            <a:off x="279399" y="1500691"/>
            <a:ext cx="8531114" cy="3299909"/>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050">
                <a:latin typeface="Courier New" pitchFamily="49" charset="0"/>
                <a:cs typeface="Courier New" pitchFamily="49" charset="0"/>
              </a:defRPr>
            </a:lvl1pPr>
            <a:lvl2pPr marL="0" indent="0">
              <a:lnSpc>
                <a:spcPct val="100000"/>
              </a:lnSpc>
              <a:spcBef>
                <a:spcPts val="0"/>
              </a:spcBef>
              <a:buNone/>
              <a:defRPr sz="1050">
                <a:latin typeface="Courier New" pitchFamily="49" charset="0"/>
                <a:cs typeface="Courier New" pitchFamily="49" charset="0"/>
              </a:defRPr>
            </a:lvl2pPr>
            <a:lvl3pPr marL="0" indent="0">
              <a:lnSpc>
                <a:spcPct val="100000"/>
              </a:lnSpc>
              <a:spcBef>
                <a:spcPts val="0"/>
              </a:spcBef>
              <a:buNone/>
              <a:defRPr sz="1050">
                <a:latin typeface="Courier New" pitchFamily="49" charset="0"/>
                <a:cs typeface="Courier New" pitchFamily="49" charset="0"/>
              </a:defRPr>
            </a:lvl3pPr>
            <a:lvl4pPr marL="0" indent="0">
              <a:lnSpc>
                <a:spcPct val="100000"/>
              </a:lnSpc>
              <a:spcBef>
                <a:spcPts val="0"/>
              </a:spcBef>
              <a:buFont typeface="Arial" pitchFamily="34" charset="0"/>
              <a:buNone/>
              <a:defRPr sz="1050">
                <a:latin typeface="Courier New" pitchFamily="49" charset="0"/>
                <a:cs typeface="Courier New" pitchFamily="49" charset="0"/>
              </a:defRPr>
            </a:lvl4pPr>
            <a:lvl5pPr marL="0" indent="0">
              <a:lnSpc>
                <a:spcPct val="100000"/>
              </a:lnSpc>
              <a:spcBef>
                <a:spcPts val="0"/>
              </a:spcBef>
              <a:buFont typeface="Arial" pitchFamily="34" charset="0"/>
              <a:buNone/>
              <a:defRPr sz="1050">
                <a:latin typeface="Courier New" pitchFamily="49" charset="0"/>
                <a:cs typeface="Courier New" pitchFamily="49" charset="0"/>
              </a:defRPr>
            </a:lvl5pPr>
          </a:lstStyle>
          <a:p>
            <a:pPr lvl="0"/>
            <a:r>
              <a:rPr lang="en-US"/>
              <a:t>Click to edit Master text styles</a:t>
            </a:r>
          </a:p>
          <a:p>
            <a:pPr lvl="1"/>
            <a:r>
              <a:rPr lang="en-US"/>
              <a:t>Second level</a:t>
            </a:r>
          </a:p>
        </p:txBody>
      </p:sp>
      <p:sp>
        <p:nvSpPr>
          <p:cNvPr id="6" name="Content Placeholder 5"/>
          <p:cNvSpPr>
            <a:spLocks noGrp="1"/>
          </p:cNvSpPr>
          <p:nvPr>
            <p:ph sz="quarter" idx="11"/>
          </p:nvPr>
        </p:nvSpPr>
        <p:spPr>
          <a:xfrm>
            <a:off x="279401" y="742950"/>
            <a:ext cx="8520113" cy="684610"/>
          </a:xfrm>
        </p:spPr>
        <p:txBody>
          <a:bodyPr>
            <a:normAutofit/>
          </a:bodyPr>
          <a:lstStyle>
            <a:lvl1pPr marL="8335" indent="-8335">
              <a:buNone/>
              <a:defRPr sz="1500" b="0"/>
            </a:lvl1pPr>
          </a:lstStyle>
          <a:p>
            <a:pPr lvl="0"/>
            <a:r>
              <a:rPr lang="en-US"/>
              <a:t>Click to edit Master text styles</a:t>
            </a:r>
          </a:p>
        </p:txBody>
      </p:sp>
    </p:spTree>
    <p:extLst>
      <p:ext uri="{BB962C8B-B14F-4D97-AF65-F5344CB8AC3E}">
        <p14:creationId xmlns:p14="http://schemas.microsoft.com/office/powerpoint/2010/main" val="390675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4457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274034"/>
            <a:ext cx="8521700" cy="465534"/>
          </a:xfrm>
          <a:prstGeom prst="rect">
            <a:avLst/>
          </a:prstGeom>
        </p:spPr>
        <p:txBody>
          <a:bodyPr/>
          <a:lstStyle/>
          <a:p>
            <a:r>
              <a:rPr lang="en-US"/>
              <a:t>Click to edit Master title style</a:t>
            </a:r>
          </a:p>
        </p:txBody>
      </p:sp>
      <p:sp>
        <p:nvSpPr>
          <p:cNvPr id="4" name="Content Placeholder 2"/>
          <p:cNvSpPr>
            <a:spLocks noGrp="1"/>
          </p:cNvSpPr>
          <p:nvPr>
            <p:ph idx="10"/>
          </p:nvPr>
        </p:nvSpPr>
        <p:spPr>
          <a:xfrm>
            <a:off x="279400" y="864648"/>
            <a:ext cx="8520354" cy="1894691"/>
          </a:xfrm>
        </p:spPr>
        <p:txBody>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5" name="Content Placeholder 2"/>
          <p:cNvSpPr>
            <a:spLocks noGrp="1"/>
          </p:cNvSpPr>
          <p:nvPr>
            <p:ph idx="11"/>
          </p:nvPr>
        </p:nvSpPr>
        <p:spPr>
          <a:xfrm>
            <a:off x="279400" y="2923387"/>
            <a:ext cx="8520354" cy="1894691"/>
          </a:xfrm>
        </p:spPr>
        <p:txBody>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214762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2" y="274034"/>
            <a:ext cx="8532159" cy="465534"/>
          </a:xfrm>
          <a:prstGeom prst="rect">
            <a:avLst/>
          </a:prstGeom>
        </p:spPr>
        <p:txBody>
          <a:bodyPr/>
          <a:lstStyle/>
          <a:p>
            <a:r>
              <a:rPr lang="en-US"/>
              <a:t>Click to edit Master title style</a:t>
            </a:r>
          </a:p>
        </p:txBody>
      </p:sp>
      <p:sp>
        <p:nvSpPr>
          <p:cNvPr id="6" name="Content Placeholder 2"/>
          <p:cNvSpPr>
            <a:spLocks noGrp="1"/>
          </p:cNvSpPr>
          <p:nvPr>
            <p:ph idx="1"/>
          </p:nvPr>
        </p:nvSpPr>
        <p:spPr>
          <a:xfrm>
            <a:off x="279401" y="842211"/>
            <a:ext cx="4066688" cy="3893844"/>
          </a:xfrm>
        </p:spPr>
        <p:txBody>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idx="10"/>
          </p:nvPr>
        </p:nvSpPr>
        <p:spPr>
          <a:xfrm>
            <a:off x="4702589" y="842211"/>
            <a:ext cx="4066688" cy="3893844"/>
          </a:xfrm>
        </p:spPr>
        <p:txBody>
          <a:bodyPr/>
          <a:lstStyle>
            <a:lvl1pPr>
              <a:defRPr sz="1800"/>
            </a:lvl1pPr>
            <a:lvl2pPr marL="346472" indent="-177404">
              <a:buFont typeface="Arial" pitchFamily="34" charset="0"/>
              <a:buChar char="•"/>
              <a:defRPr sz="1500"/>
            </a:lvl2pPr>
            <a:lvl3pPr marL="516731" indent="-170260">
              <a:buFont typeface="Arial" pitchFamily="34" charset="0"/>
              <a:buChar char="•"/>
              <a:defRPr sz="1350"/>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18754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2" y="274034"/>
            <a:ext cx="8532159" cy="465534"/>
          </a:xfrm>
          <a:prstGeom prst="rect">
            <a:avLst/>
          </a:prstGeom>
        </p:spPr>
        <p:txBody>
          <a:bodyPr/>
          <a:lstStyle/>
          <a:p>
            <a:r>
              <a:rPr lang="en-US"/>
              <a:t>Click to edit Master title style</a:t>
            </a:r>
          </a:p>
        </p:txBody>
      </p:sp>
      <p:sp>
        <p:nvSpPr>
          <p:cNvPr id="8" name="Content Placeholder 3"/>
          <p:cNvSpPr>
            <a:spLocks noGrp="1"/>
          </p:cNvSpPr>
          <p:nvPr>
            <p:ph sz="half" idx="10"/>
          </p:nvPr>
        </p:nvSpPr>
        <p:spPr>
          <a:xfrm>
            <a:off x="279400" y="808958"/>
            <a:ext cx="4152751" cy="2968320"/>
          </a:xfrm>
        </p:spPr>
        <p:txBody>
          <a:bodyPr/>
          <a:lstStyle>
            <a:lvl1pPr>
              <a:defRPr sz="1800" baseline="0"/>
            </a:lvl1pPr>
            <a:lvl2pPr>
              <a:defRPr sz="1500" baseline="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1"/>
          </p:nvPr>
        </p:nvSpPr>
        <p:spPr>
          <a:xfrm>
            <a:off x="4659555" y="808958"/>
            <a:ext cx="4152751" cy="2968320"/>
          </a:xfrm>
        </p:spPr>
        <p:txBody>
          <a:bodyPr/>
          <a:lstStyle>
            <a:lvl1pPr>
              <a:defRPr sz="1800" baseline="0"/>
            </a:lvl1pPr>
            <a:lvl2pPr>
              <a:defRPr sz="1500" baseline="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2"/>
          </p:nvPr>
        </p:nvSpPr>
        <p:spPr>
          <a:xfrm>
            <a:off x="279400" y="3940782"/>
            <a:ext cx="8552628" cy="746866"/>
          </a:xfrm>
        </p:spPr>
        <p:txBody>
          <a:bodyPr/>
          <a:lstStyle>
            <a:lvl1pPr marL="0" indent="0" algn="l" defTabSz="610791">
              <a:lnSpc>
                <a:spcPts val="1350"/>
              </a:lnSpc>
              <a:spcBef>
                <a:spcPts val="0"/>
              </a:spcBef>
              <a:buNone/>
              <a:defRPr sz="1200" baseline="0">
                <a:latin typeface="Courier New" pitchFamily="49" charset="0"/>
                <a:cs typeface="Courier New" pitchFamily="49" charset="0"/>
              </a:defRPr>
            </a:lvl1pPr>
            <a:lvl2pPr>
              <a:buNone/>
              <a:defRPr sz="1500" baseline="0">
                <a:latin typeface="Courier New" pitchFamily="49" charset="0"/>
                <a:cs typeface="Courier New" pitchFamily="49" charset="0"/>
              </a:defRPr>
            </a:lvl2pPr>
            <a:lvl3pPr>
              <a:buNone/>
              <a:defRPr sz="1350">
                <a:latin typeface="Courier New" pitchFamily="49" charset="0"/>
                <a:cs typeface="Courier New" pitchFamily="49" charset="0"/>
              </a:defRPr>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996270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2" y="274034"/>
            <a:ext cx="8532159" cy="465534"/>
          </a:xfrm>
          <a:prstGeom prst="rect">
            <a:avLst/>
          </a:prstGeom>
        </p:spPr>
        <p:txBody>
          <a:bodyPr/>
          <a:lstStyle/>
          <a:p>
            <a:r>
              <a:rPr lang="en-US"/>
              <a:t>Click to edit Master title style</a:t>
            </a:r>
          </a:p>
        </p:txBody>
      </p:sp>
      <p:sp>
        <p:nvSpPr>
          <p:cNvPr id="6" name="Content Placeholder 2"/>
          <p:cNvSpPr>
            <a:spLocks noGrp="1"/>
          </p:cNvSpPr>
          <p:nvPr>
            <p:ph idx="1"/>
          </p:nvPr>
        </p:nvSpPr>
        <p:spPr>
          <a:xfrm>
            <a:off x="279401" y="842211"/>
            <a:ext cx="8520354" cy="3893844"/>
          </a:xfrm>
          <a:ln w="25400">
            <a:solidFill>
              <a:schemeClr val="tx1"/>
            </a:solidFill>
          </a:ln>
        </p:spPr>
        <p:txBody>
          <a:bodyPr/>
          <a:lstStyle>
            <a:lvl1pPr marL="0" indent="0" algn="l">
              <a:lnSpc>
                <a:spcPct val="100000"/>
              </a:lnSpc>
              <a:spcBef>
                <a:spcPts val="0"/>
              </a:spcBef>
              <a:buNone/>
              <a:defRPr sz="900">
                <a:latin typeface="Courier New" pitchFamily="49" charset="0"/>
                <a:cs typeface="Courier New" pitchFamily="49" charset="0"/>
              </a:defRPr>
            </a:lvl1pPr>
            <a:lvl2pPr marL="346472" indent="-177404">
              <a:buFont typeface="Arial" pitchFamily="34" charset="0"/>
              <a:buNone/>
              <a:defRPr sz="1500">
                <a:latin typeface="Courier New" pitchFamily="49" charset="0"/>
                <a:cs typeface="Courier New" pitchFamily="49" charset="0"/>
              </a:defRPr>
            </a:lvl2pPr>
            <a:lvl3pPr marL="516731" indent="-170260">
              <a:buFont typeface="Arial" pitchFamily="34" charset="0"/>
              <a:buNone/>
              <a:defRPr sz="1350">
                <a:latin typeface="Courier New" pitchFamily="49" charset="0"/>
                <a:cs typeface="Courier New" pitchFamily="49" charset="0"/>
              </a:defRPr>
            </a:lvl3pPr>
            <a:lvl4pPr marL="423863" indent="132160">
              <a:buFont typeface="Arial" pitchFamily="34" charset="0"/>
              <a:buChar char="•"/>
              <a:defRPr/>
            </a:lvl4pPr>
            <a:lvl5pPr marL="558404" indent="127397">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65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274035"/>
            <a:ext cx="8522208" cy="411766"/>
          </a:xfrm>
          <a:prstGeom prst="rect">
            <a:avLst/>
          </a:prstGeom>
        </p:spPr>
        <p:txBody>
          <a:bodyPr>
            <a:normAutofit/>
          </a:bodyPr>
          <a:lstStyle>
            <a:lvl1pPr>
              <a:defRPr/>
            </a:lvl1pPr>
          </a:lstStyle>
          <a:p>
            <a:r>
              <a:rPr lang="en-US"/>
              <a:t>Click to edit Master title style</a:t>
            </a:r>
          </a:p>
        </p:txBody>
      </p:sp>
      <p:sp>
        <p:nvSpPr>
          <p:cNvPr id="7" name="Content Placeholder 2"/>
          <p:cNvSpPr>
            <a:spLocks noGrp="1"/>
          </p:cNvSpPr>
          <p:nvPr>
            <p:ph idx="1"/>
          </p:nvPr>
        </p:nvSpPr>
        <p:spPr>
          <a:xfrm>
            <a:off x="279400" y="733092"/>
            <a:ext cx="8496300" cy="368996"/>
          </a:xfrm>
        </p:spPr>
        <p:txBody>
          <a:bodyPr/>
          <a:lstStyle/>
          <a:p>
            <a:pPr lvl="0"/>
            <a:r>
              <a:rPr lang="en-US"/>
              <a:t>Click to edit Master text styles</a:t>
            </a:r>
          </a:p>
        </p:txBody>
      </p:sp>
      <p:sp>
        <p:nvSpPr>
          <p:cNvPr id="10" name="Text Placeholder 9"/>
          <p:cNvSpPr>
            <a:spLocks noGrp="1"/>
          </p:cNvSpPr>
          <p:nvPr>
            <p:ph type="body" sz="quarter" idx="10"/>
          </p:nvPr>
        </p:nvSpPr>
        <p:spPr>
          <a:xfrm>
            <a:off x="613533" y="1146146"/>
            <a:ext cx="7745412" cy="282809"/>
          </a:xfrm>
        </p:spPr>
        <p:txBody>
          <a:bodyPr>
            <a:normAutofit/>
          </a:bodyPr>
          <a:lstStyle>
            <a:lvl1pPr>
              <a:buNone/>
              <a:defRPr sz="1350" b="0">
                <a:latin typeface="Courier New" pitchFamily="49" charset="0"/>
                <a:cs typeface="Courier New" pitchFamily="49" charset="0"/>
              </a:defRPr>
            </a:lvl1pPr>
            <a:lvl2pPr>
              <a:buFont typeface="Arial" pitchFamily="34" charset="0"/>
              <a:buNone/>
              <a:defRPr sz="900">
                <a:latin typeface="Courier New" pitchFamily="49" charset="0"/>
                <a:cs typeface="Courier New" pitchFamily="49" charset="0"/>
              </a:defRPr>
            </a:lvl2pPr>
            <a:lvl3pPr>
              <a:buFont typeface="Arial" pitchFamily="34" charset="0"/>
              <a:buNone/>
              <a:defRPr sz="900">
                <a:latin typeface="Courier New" pitchFamily="49" charset="0"/>
                <a:cs typeface="Courier New" pitchFamily="49" charset="0"/>
              </a:defRPr>
            </a:lvl3pPr>
            <a:lvl4pPr>
              <a:buFont typeface="Arial" pitchFamily="34" charset="0"/>
              <a:buNone/>
              <a:defRPr sz="900">
                <a:latin typeface="Courier New" pitchFamily="49" charset="0"/>
                <a:cs typeface="Courier New" pitchFamily="49" charset="0"/>
              </a:defRPr>
            </a:lvl4pPr>
            <a:lvl5pPr>
              <a:buFont typeface="Arial" pitchFamily="34" charset="0"/>
              <a:buNone/>
              <a:defRPr sz="900">
                <a:latin typeface="Courier New" pitchFamily="49" charset="0"/>
                <a:cs typeface="Courier New" pitchFamily="49" charset="0"/>
              </a:defRPr>
            </a:lvl5pPr>
          </a:lstStyle>
          <a:p>
            <a:pPr lvl="0"/>
            <a:r>
              <a:rPr lang="en-US"/>
              <a:t>Click to edit Master text styles</a:t>
            </a:r>
          </a:p>
        </p:txBody>
      </p:sp>
      <p:sp>
        <p:nvSpPr>
          <p:cNvPr id="11" name="Text Placeholder 9"/>
          <p:cNvSpPr>
            <a:spLocks noGrp="1"/>
          </p:cNvSpPr>
          <p:nvPr>
            <p:ph type="body" sz="quarter" idx="11"/>
          </p:nvPr>
        </p:nvSpPr>
        <p:spPr>
          <a:xfrm>
            <a:off x="615326" y="1485900"/>
            <a:ext cx="7745412" cy="609600"/>
          </a:xfrm>
          <a:ln w="28575">
            <a:solidFill>
              <a:schemeClr val="tx1"/>
            </a:solidFill>
          </a:ln>
        </p:spPr>
        <p:txBody>
          <a:bodyPr>
            <a:normAutofit/>
          </a:bodyPr>
          <a:lstStyle>
            <a:lvl1pPr>
              <a:buNone/>
              <a:defRPr sz="1350" b="1" i="0">
                <a:latin typeface="Courier New" pitchFamily="49" charset="0"/>
                <a:cs typeface="Courier New" pitchFamily="49" charset="0"/>
              </a:defRPr>
            </a:lvl1pPr>
            <a:lvl2pPr>
              <a:buFont typeface="Arial" pitchFamily="34" charset="0"/>
              <a:buNone/>
              <a:defRPr sz="900">
                <a:latin typeface="Courier New" pitchFamily="49" charset="0"/>
                <a:cs typeface="Courier New" pitchFamily="49" charset="0"/>
              </a:defRPr>
            </a:lvl2pPr>
            <a:lvl3pPr>
              <a:buFont typeface="Arial" pitchFamily="34" charset="0"/>
              <a:buNone/>
              <a:defRPr sz="900">
                <a:latin typeface="Courier New" pitchFamily="49" charset="0"/>
                <a:cs typeface="Courier New" pitchFamily="49" charset="0"/>
              </a:defRPr>
            </a:lvl3pPr>
            <a:lvl4pPr>
              <a:buFont typeface="Arial" pitchFamily="34" charset="0"/>
              <a:buNone/>
              <a:defRPr sz="900">
                <a:latin typeface="Courier New" pitchFamily="49" charset="0"/>
                <a:cs typeface="Courier New" pitchFamily="49" charset="0"/>
              </a:defRPr>
            </a:lvl4pPr>
            <a:lvl5pPr>
              <a:buFont typeface="Arial" pitchFamily="34" charset="0"/>
              <a:buNone/>
              <a:defRPr sz="900">
                <a:latin typeface="Courier New" pitchFamily="49" charset="0"/>
                <a:cs typeface="Courier New" pitchFamily="49" charset="0"/>
              </a:defRPr>
            </a:lvl5pPr>
          </a:lstStyle>
          <a:p>
            <a:pPr lvl="0"/>
            <a:r>
              <a:rPr lang="en-US"/>
              <a:t>Click to edit Master text styles</a:t>
            </a:r>
          </a:p>
        </p:txBody>
      </p:sp>
      <p:sp>
        <p:nvSpPr>
          <p:cNvPr id="6" name="Content Placeholder 2"/>
          <p:cNvSpPr>
            <a:spLocks noGrp="1"/>
          </p:cNvSpPr>
          <p:nvPr>
            <p:ph idx="12"/>
          </p:nvPr>
        </p:nvSpPr>
        <p:spPr>
          <a:xfrm>
            <a:off x="279400" y="2139043"/>
            <a:ext cx="8483600" cy="2490107"/>
          </a:xfrm>
        </p:spPr>
        <p:txBody>
          <a:bodyPr/>
          <a:lstStyle/>
          <a:p>
            <a:pPr lvl="0"/>
            <a:r>
              <a:rPr lang="en-US"/>
              <a:t>Click to edit Master text styles</a:t>
            </a:r>
          </a:p>
        </p:txBody>
      </p:sp>
    </p:spTree>
    <p:extLst>
      <p:ext uri="{BB962C8B-B14F-4D97-AF65-F5344CB8AC3E}">
        <p14:creationId xmlns:p14="http://schemas.microsoft.com/office/powerpoint/2010/main" val="15273764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2" y="274034"/>
            <a:ext cx="8532159" cy="465534"/>
          </a:xfrm>
          <a:prstGeom prst="rect">
            <a:avLst/>
          </a:prstGeom>
        </p:spPr>
        <p:txBody>
          <a:bodyPr/>
          <a:lstStyle/>
          <a:p>
            <a:r>
              <a:rPr lang="en-US"/>
              <a:t>Click to edit Master title style</a:t>
            </a:r>
          </a:p>
        </p:txBody>
      </p:sp>
      <p:sp>
        <p:nvSpPr>
          <p:cNvPr id="7" name="Content Placeholder 2"/>
          <p:cNvSpPr>
            <a:spLocks noGrp="1"/>
          </p:cNvSpPr>
          <p:nvPr>
            <p:ph idx="1"/>
          </p:nvPr>
        </p:nvSpPr>
        <p:spPr>
          <a:xfrm>
            <a:off x="279401" y="854674"/>
            <a:ext cx="8316913" cy="368996"/>
          </a:xfrm>
        </p:spPr>
        <p:txBody>
          <a:bodyPr/>
          <a:lstStyle/>
          <a:p>
            <a:pPr lvl="0"/>
            <a:r>
              <a:rPr lang="en-US"/>
              <a:t>Click to edit Master text styles</a:t>
            </a:r>
          </a:p>
        </p:txBody>
      </p:sp>
      <p:sp>
        <p:nvSpPr>
          <p:cNvPr id="10" name="Text Placeholder 9"/>
          <p:cNvSpPr>
            <a:spLocks noGrp="1"/>
          </p:cNvSpPr>
          <p:nvPr>
            <p:ph type="body" sz="quarter" idx="10"/>
          </p:nvPr>
        </p:nvSpPr>
        <p:spPr>
          <a:xfrm>
            <a:off x="613533" y="1258204"/>
            <a:ext cx="7745412" cy="282809"/>
          </a:xfrm>
        </p:spPr>
        <p:txBody>
          <a:bodyPr/>
          <a:lstStyle>
            <a:lvl1pPr>
              <a:buNone/>
              <a:defRPr sz="1200" b="0">
                <a:latin typeface="Courier New" pitchFamily="49" charset="0"/>
                <a:cs typeface="Courier New" pitchFamily="49" charset="0"/>
              </a:defRPr>
            </a:lvl1pPr>
            <a:lvl2pPr>
              <a:buFont typeface="Arial" pitchFamily="34" charset="0"/>
              <a:buNone/>
              <a:defRPr sz="900">
                <a:latin typeface="Courier New" pitchFamily="49" charset="0"/>
                <a:cs typeface="Courier New" pitchFamily="49" charset="0"/>
              </a:defRPr>
            </a:lvl2pPr>
            <a:lvl3pPr>
              <a:buFont typeface="Arial" pitchFamily="34" charset="0"/>
              <a:buNone/>
              <a:defRPr sz="900">
                <a:latin typeface="Courier New" pitchFamily="49" charset="0"/>
                <a:cs typeface="Courier New" pitchFamily="49" charset="0"/>
              </a:defRPr>
            </a:lvl3pPr>
            <a:lvl4pPr>
              <a:buFont typeface="Arial" pitchFamily="34" charset="0"/>
              <a:buNone/>
              <a:defRPr sz="900">
                <a:latin typeface="Courier New" pitchFamily="49" charset="0"/>
                <a:cs typeface="Courier New" pitchFamily="49" charset="0"/>
              </a:defRPr>
            </a:lvl4pPr>
            <a:lvl5pPr>
              <a:buFont typeface="Arial" pitchFamily="34" charset="0"/>
              <a:buNone/>
              <a:defRPr sz="900">
                <a:latin typeface="Courier New" pitchFamily="49" charset="0"/>
                <a:cs typeface="Courier New" pitchFamily="49" charset="0"/>
              </a:defRPr>
            </a:lvl5pPr>
          </a:lstStyle>
          <a:p>
            <a:pPr lvl="0"/>
            <a:r>
              <a:rPr lang="en-US"/>
              <a:t>Click to edit Master text styles</a:t>
            </a:r>
          </a:p>
        </p:txBody>
      </p:sp>
      <p:sp>
        <p:nvSpPr>
          <p:cNvPr id="11" name="Text Placeholder 9"/>
          <p:cNvSpPr>
            <a:spLocks noGrp="1"/>
          </p:cNvSpPr>
          <p:nvPr>
            <p:ph type="body" sz="quarter" idx="11"/>
          </p:nvPr>
        </p:nvSpPr>
        <p:spPr>
          <a:xfrm>
            <a:off x="615326" y="1603119"/>
            <a:ext cx="7745412" cy="282809"/>
          </a:xfrm>
          <a:ln w="28575">
            <a:solidFill>
              <a:schemeClr val="tx1"/>
            </a:solidFill>
          </a:ln>
        </p:spPr>
        <p:txBody>
          <a:bodyPr/>
          <a:lstStyle>
            <a:lvl1pPr>
              <a:buNone/>
              <a:defRPr sz="1200" b="1" i="0">
                <a:latin typeface="Courier New" pitchFamily="49" charset="0"/>
                <a:cs typeface="Courier New" pitchFamily="49" charset="0"/>
              </a:defRPr>
            </a:lvl1pPr>
            <a:lvl2pPr>
              <a:buFont typeface="Arial" pitchFamily="34" charset="0"/>
              <a:buNone/>
              <a:defRPr sz="900">
                <a:latin typeface="Courier New" pitchFamily="49" charset="0"/>
                <a:cs typeface="Courier New" pitchFamily="49" charset="0"/>
              </a:defRPr>
            </a:lvl2pPr>
            <a:lvl3pPr>
              <a:buFont typeface="Arial" pitchFamily="34" charset="0"/>
              <a:buNone/>
              <a:defRPr sz="900">
                <a:latin typeface="Courier New" pitchFamily="49" charset="0"/>
                <a:cs typeface="Courier New" pitchFamily="49" charset="0"/>
              </a:defRPr>
            </a:lvl3pPr>
            <a:lvl4pPr>
              <a:buFont typeface="Arial" pitchFamily="34" charset="0"/>
              <a:buNone/>
              <a:defRPr sz="900">
                <a:latin typeface="Courier New" pitchFamily="49" charset="0"/>
                <a:cs typeface="Courier New" pitchFamily="49" charset="0"/>
              </a:defRPr>
            </a:lvl4pPr>
            <a:lvl5pPr>
              <a:buFont typeface="Arial" pitchFamily="34" charset="0"/>
              <a:buNone/>
              <a:defRPr sz="900">
                <a:latin typeface="Courier New" pitchFamily="49" charset="0"/>
                <a:cs typeface="Courier New" pitchFamily="49" charset="0"/>
              </a:defRPr>
            </a:lvl5pPr>
          </a:lstStyle>
          <a:p>
            <a:pPr lvl="0"/>
            <a:r>
              <a:rPr lang="en-US"/>
              <a:t>Click to edit Master text styles</a:t>
            </a:r>
          </a:p>
        </p:txBody>
      </p:sp>
    </p:spTree>
    <p:extLst>
      <p:ext uri="{BB962C8B-B14F-4D97-AF65-F5344CB8AC3E}">
        <p14:creationId xmlns:p14="http://schemas.microsoft.com/office/powerpoint/2010/main" val="322165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image" Target="../media/image3.png"/><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2D6F8428-55E0-4887-B0B2-1E4DA072F81B}"/>
              </a:ext>
            </a:extLst>
          </p:cNvPr>
          <p:cNvSpPr>
            <a:spLocks noChangeArrowheads="1"/>
          </p:cNvSpPr>
          <p:nvPr/>
        </p:nvSpPr>
        <p:spPr bwMode="auto">
          <a:xfrm>
            <a:off x="193676" y="4921934"/>
            <a:ext cx="962025" cy="14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93" tIns="30796" rIns="61593" bIns="30796" anchor="b">
            <a:spAutoFit/>
          </a:bodyPr>
          <a:lstStyle>
            <a:lvl1pPr algn="ctr" defTabSz="814388" eaLnBrk="0" hangingPunct="0">
              <a:lnSpc>
                <a:spcPct val="90000"/>
              </a:lnSpc>
              <a:defRPr sz="2400">
                <a:solidFill>
                  <a:schemeClr val="tx1"/>
                </a:solidFill>
                <a:latin typeface="Arial" panose="020B0604020202020204" pitchFamily="34" charset="0"/>
              </a:defRPr>
            </a:lvl1pPr>
            <a:lvl2pPr marL="742950" indent="-285750" algn="ctr" defTabSz="814388" eaLnBrk="0" hangingPunct="0">
              <a:lnSpc>
                <a:spcPct val="90000"/>
              </a:lnSpc>
              <a:defRPr sz="2400">
                <a:solidFill>
                  <a:schemeClr val="tx1"/>
                </a:solidFill>
                <a:latin typeface="Arial" panose="020B0604020202020204" pitchFamily="34" charset="0"/>
              </a:defRPr>
            </a:lvl2pPr>
            <a:lvl3pPr marL="1143000" indent="-228600" algn="ctr" defTabSz="814388" eaLnBrk="0" hangingPunct="0">
              <a:lnSpc>
                <a:spcPct val="90000"/>
              </a:lnSpc>
              <a:defRPr sz="2400">
                <a:solidFill>
                  <a:schemeClr val="tx1"/>
                </a:solidFill>
                <a:latin typeface="Arial" panose="020B0604020202020204" pitchFamily="34" charset="0"/>
              </a:defRPr>
            </a:lvl3pPr>
            <a:lvl4pPr marL="1600200" indent="-228600" algn="ctr" defTabSz="814388" eaLnBrk="0" hangingPunct="0">
              <a:lnSpc>
                <a:spcPct val="90000"/>
              </a:lnSpc>
              <a:defRPr sz="2400">
                <a:solidFill>
                  <a:schemeClr val="tx1"/>
                </a:solidFill>
                <a:latin typeface="Arial" panose="020B0604020202020204" pitchFamily="34" charset="0"/>
              </a:defRPr>
            </a:lvl4pPr>
            <a:lvl5pPr marL="2057400" indent="-228600" algn="ctr" defTabSz="814388" eaLnBrk="0" hangingPunct="0">
              <a:lnSpc>
                <a:spcPct val="90000"/>
              </a:lnSpc>
              <a:defRPr sz="2400">
                <a:solidFill>
                  <a:schemeClr val="tx1"/>
                </a:solidFill>
                <a:latin typeface="Arial" panose="020B0604020202020204" pitchFamily="34"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pPr>
            <a:r>
              <a:rPr lang="en-US" altLang="en-US" sz="525"/>
              <a:t>Chapter 8</a:t>
            </a:r>
          </a:p>
        </p:txBody>
      </p:sp>
      <p:sp>
        <p:nvSpPr>
          <p:cNvPr id="1027" name="Rectangle 5">
            <a:extLst>
              <a:ext uri="{FF2B5EF4-FFF2-40B4-BE49-F238E27FC236}">
                <a16:creationId xmlns:a16="http://schemas.microsoft.com/office/drawing/2014/main" id="{0C1FFD73-A538-4474-8E0F-8C0F6D8D9991}"/>
              </a:ext>
            </a:extLst>
          </p:cNvPr>
          <p:cNvSpPr>
            <a:spLocks noChangeArrowheads="1"/>
          </p:cNvSpPr>
          <p:nvPr/>
        </p:nvSpPr>
        <p:spPr bwMode="auto">
          <a:xfrm>
            <a:off x="8675581" y="4968271"/>
            <a:ext cx="241408" cy="17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1593" tIns="30796" rIns="61593" bIns="30796" anchor="b">
            <a:spAutoFit/>
          </a:bodyPr>
          <a:lstStyle>
            <a:lvl1pPr algn="ctr" defTabSz="814388" eaLnBrk="0" hangingPunct="0">
              <a:lnSpc>
                <a:spcPct val="90000"/>
              </a:lnSpc>
              <a:defRPr sz="2400">
                <a:solidFill>
                  <a:schemeClr val="tx1"/>
                </a:solidFill>
                <a:latin typeface="Arial" panose="020B0604020202020204" pitchFamily="34" charset="0"/>
              </a:defRPr>
            </a:lvl1pPr>
            <a:lvl2pPr marL="742950" indent="-285750" algn="ctr" defTabSz="814388" eaLnBrk="0" hangingPunct="0">
              <a:lnSpc>
                <a:spcPct val="90000"/>
              </a:lnSpc>
              <a:defRPr sz="2400">
                <a:solidFill>
                  <a:schemeClr val="tx1"/>
                </a:solidFill>
                <a:latin typeface="Arial" panose="020B0604020202020204" pitchFamily="34" charset="0"/>
              </a:defRPr>
            </a:lvl2pPr>
            <a:lvl3pPr marL="1143000" indent="-228600" algn="ctr" defTabSz="814388" eaLnBrk="0" hangingPunct="0">
              <a:lnSpc>
                <a:spcPct val="90000"/>
              </a:lnSpc>
              <a:defRPr sz="2400">
                <a:solidFill>
                  <a:schemeClr val="tx1"/>
                </a:solidFill>
                <a:latin typeface="Arial" panose="020B0604020202020204" pitchFamily="34" charset="0"/>
              </a:defRPr>
            </a:lvl3pPr>
            <a:lvl4pPr marL="1600200" indent="-228600" algn="ctr" defTabSz="814388" eaLnBrk="0" hangingPunct="0">
              <a:lnSpc>
                <a:spcPct val="90000"/>
              </a:lnSpc>
              <a:defRPr sz="2400">
                <a:solidFill>
                  <a:schemeClr val="tx1"/>
                </a:solidFill>
                <a:latin typeface="Arial" panose="020B0604020202020204" pitchFamily="34" charset="0"/>
              </a:defRPr>
            </a:lvl4pPr>
            <a:lvl5pPr marL="2057400" indent="-228600" algn="ctr" defTabSz="814388" eaLnBrk="0" hangingPunct="0">
              <a:lnSpc>
                <a:spcPct val="90000"/>
              </a:lnSpc>
              <a:defRPr sz="2400">
                <a:solidFill>
                  <a:schemeClr val="tx1"/>
                </a:solidFill>
                <a:latin typeface="Arial" panose="020B0604020202020204" pitchFamily="34"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CF6B5287-5996-4F35-9FCC-8DDBC1ABD20E}" type="slidenum">
              <a:rPr lang="en-US" altLang="en-US" sz="750"/>
              <a:pPr algn="r">
                <a:lnSpc>
                  <a:spcPct val="100000"/>
                </a:lnSpc>
              </a:pPr>
              <a:t>‹#›</a:t>
            </a:fld>
            <a:endParaRPr lang="en-US" altLang="en-US" sz="750"/>
          </a:p>
        </p:txBody>
      </p:sp>
      <p:sp>
        <p:nvSpPr>
          <p:cNvPr id="1028" name="Rectangle 6">
            <a:extLst>
              <a:ext uri="{FF2B5EF4-FFF2-40B4-BE49-F238E27FC236}">
                <a16:creationId xmlns:a16="http://schemas.microsoft.com/office/drawing/2014/main" id="{85B9300E-9654-406F-81CD-3E4AB9197E78}"/>
              </a:ext>
            </a:extLst>
          </p:cNvPr>
          <p:cNvSpPr>
            <a:spLocks noGrp="1" noChangeArrowheads="1"/>
          </p:cNvSpPr>
          <p:nvPr>
            <p:ph type="body" idx="1"/>
          </p:nvPr>
        </p:nvSpPr>
        <p:spPr bwMode="auto">
          <a:xfrm>
            <a:off x="279401" y="685801"/>
            <a:ext cx="8316913" cy="405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p:txBody>
      </p:sp>
      <p:sp>
        <p:nvSpPr>
          <p:cNvPr id="1029" name="Rectangle 8">
            <a:extLst>
              <a:ext uri="{FF2B5EF4-FFF2-40B4-BE49-F238E27FC236}">
                <a16:creationId xmlns:a16="http://schemas.microsoft.com/office/drawing/2014/main" id="{B0D08459-3C11-4E53-9465-DE9D2C980337}"/>
              </a:ext>
            </a:extLst>
          </p:cNvPr>
          <p:cNvSpPr>
            <a:spLocks noChangeArrowheads="1"/>
          </p:cNvSpPr>
          <p:nvPr/>
        </p:nvSpPr>
        <p:spPr bwMode="auto">
          <a:xfrm>
            <a:off x="4498975" y="5002897"/>
            <a:ext cx="1767467" cy="14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593" tIns="30796" rIns="61593" bIns="30796" anchor="b" anchorCtr="1">
            <a:spAutoFit/>
          </a:bodyPr>
          <a:lstStyle>
            <a:lvl1pPr algn="ctr" defTabSz="814388" eaLnBrk="0" hangingPunct="0">
              <a:lnSpc>
                <a:spcPct val="90000"/>
              </a:lnSpc>
              <a:defRPr sz="2400">
                <a:solidFill>
                  <a:schemeClr val="tx1"/>
                </a:solidFill>
                <a:latin typeface="Arial" panose="020B0604020202020204" pitchFamily="34" charset="0"/>
              </a:defRPr>
            </a:lvl1pPr>
            <a:lvl2pPr marL="742950" indent="-285750" algn="ctr" defTabSz="814388" eaLnBrk="0" hangingPunct="0">
              <a:lnSpc>
                <a:spcPct val="90000"/>
              </a:lnSpc>
              <a:defRPr sz="2400">
                <a:solidFill>
                  <a:schemeClr val="tx1"/>
                </a:solidFill>
                <a:latin typeface="Arial" panose="020B0604020202020204" pitchFamily="34" charset="0"/>
              </a:defRPr>
            </a:lvl2pPr>
            <a:lvl3pPr marL="1143000" indent="-228600" algn="ctr" defTabSz="814388" eaLnBrk="0" hangingPunct="0">
              <a:lnSpc>
                <a:spcPct val="90000"/>
              </a:lnSpc>
              <a:defRPr sz="2400">
                <a:solidFill>
                  <a:schemeClr val="tx1"/>
                </a:solidFill>
                <a:latin typeface="Arial" panose="020B0604020202020204" pitchFamily="34" charset="0"/>
              </a:defRPr>
            </a:lvl3pPr>
            <a:lvl4pPr marL="1600200" indent="-228600" algn="ctr" defTabSz="814388" eaLnBrk="0" hangingPunct="0">
              <a:lnSpc>
                <a:spcPct val="90000"/>
              </a:lnSpc>
              <a:defRPr sz="2400">
                <a:solidFill>
                  <a:schemeClr val="tx1"/>
                </a:solidFill>
                <a:latin typeface="Arial" panose="020B0604020202020204" pitchFamily="34" charset="0"/>
              </a:defRPr>
            </a:lvl4pPr>
            <a:lvl5pPr marL="2057400" indent="-228600" algn="ctr" defTabSz="814388" eaLnBrk="0" hangingPunct="0">
              <a:lnSpc>
                <a:spcPct val="90000"/>
              </a:lnSpc>
              <a:defRPr sz="2400">
                <a:solidFill>
                  <a:schemeClr val="tx1"/>
                </a:solidFill>
                <a:latin typeface="Arial" panose="020B0604020202020204" pitchFamily="34"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pPr>
            <a:r>
              <a:rPr lang="en-US" altLang="en-US" sz="525">
                <a:solidFill>
                  <a:srgbClr val="D3D3D3"/>
                </a:solidFill>
              </a:rPr>
              <a:t>© 2007 – 2010, Cisco Systems, Inc. All rights reserved.</a:t>
            </a:r>
          </a:p>
        </p:txBody>
      </p:sp>
      <p:sp>
        <p:nvSpPr>
          <p:cNvPr id="1030" name="Rectangle 9">
            <a:extLst>
              <a:ext uri="{FF2B5EF4-FFF2-40B4-BE49-F238E27FC236}">
                <a16:creationId xmlns:a16="http://schemas.microsoft.com/office/drawing/2014/main" id="{AEBD003D-B244-4AF9-9FA3-FB649CC60772}"/>
              </a:ext>
            </a:extLst>
          </p:cNvPr>
          <p:cNvSpPr>
            <a:spLocks noChangeArrowheads="1"/>
          </p:cNvSpPr>
          <p:nvPr/>
        </p:nvSpPr>
        <p:spPr bwMode="auto">
          <a:xfrm>
            <a:off x="7282513" y="5002897"/>
            <a:ext cx="491476" cy="14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593" tIns="30796" rIns="61593" bIns="30796" anchor="b">
            <a:spAutoFit/>
          </a:bodyPr>
          <a:lstStyle>
            <a:lvl1pPr algn="ctr" defTabSz="814388" eaLnBrk="0" hangingPunct="0">
              <a:lnSpc>
                <a:spcPct val="90000"/>
              </a:lnSpc>
              <a:defRPr sz="2400">
                <a:solidFill>
                  <a:schemeClr val="tx1"/>
                </a:solidFill>
                <a:latin typeface="Arial" panose="020B0604020202020204" pitchFamily="34" charset="0"/>
              </a:defRPr>
            </a:lvl1pPr>
            <a:lvl2pPr marL="742950" indent="-285750" algn="ctr" defTabSz="814388" eaLnBrk="0" hangingPunct="0">
              <a:lnSpc>
                <a:spcPct val="90000"/>
              </a:lnSpc>
              <a:defRPr sz="2400">
                <a:solidFill>
                  <a:schemeClr val="tx1"/>
                </a:solidFill>
                <a:latin typeface="Arial" panose="020B0604020202020204" pitchFamily="34" charset="0"/>
              </a:defRPr>
            </a:lvl2pPr>
            <a:lvl3pPr marL="1143000" indent="-228600" algn="ctr" defTabSz="814388" eaLnBrk="0" hangingPunct="0">
              <a:lnSpc>
                <a:spcPct val="90000"/>
              </a:lnSpc>
              <a:defRPr sz="2400">
                <a:solidFill>
                  <a:schemeClr val="tx1"/>
                </a:solidFill>
                <a:latin typeface="Arial" panose="020B0604020202020204" pitchFamily="34" charset="0"/>
              </a:defRPr>
            </a:lvl3pPr>
            <a:lvl4pPr marL="1600200" indent="-228600" algn="ctr" defTabSz="814388" eaLnBrk="0" hangingPunct="0">
              <a:lnSpc>
                <a:spcPct val="90000"/>
              </a:lnSpc>
              <a:defRPr sz="2400">
                <a:solidFill>
                  <a:schemeClr val="tx1"/>
                </a:solidFill>
                <a:latin typeface="Arial" panose="020B0604020202020204" pitchFamily="34" charset="0"/>
              </a:defRPr>
            </a:lvl4pPr>
            <a:lvl5pPr marL="2057400" indent="-228600" algn="ctr" defTabSz="814388" eaLnBrk="0" hangingPunct="0">
              <a:lnSpc>
                <a:spcPct val="90000"/>
              </a:lnSpc>
              <a:defRPr sz="2400">
                <a:solidFill>
                  <a:schemeClr val="tx1"/>
                </a:solidFill>
                <a:latin typeface="Arial" panose="020B0604020202020204" pitchFamily="34"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r>
              <a:rPr lang="en-US" altLang="en-US" sz="525">
                <a:solidFill>
                  <a:srgbClr val="D3D3D3"/>
                </a:solidFill>
              </a:rPr>
              <a:t>Cisco Public</a:t>
            </a:r>
          </a:p>
        </p:txBody>
      </p:sp>
      <p:pic>
        <p:nvPicPr>
          <p:cNvPr id="1031" name="Picture 8" descr="Rev08_Cisco_BrandBar10_060408.png">
            <a:extLst>
              <a:ext uri="{FF2B5EF4-FFF2-40B4-BE49-F238E27FC236}">
                <a16:creationId xmlns:a16="http://schemas.microsoft.com/office/drawing/2014/main" id="{0F1CD403-FC49-4573-9A40-88385F267E2F}"/>
              </a:ext>
            </a:extLst>
          </p:cNvPr>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25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790418"/>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 id="2147484050" r:id="rId18"/>
    <p:sldLayoutId id="2147484051" r:id="rId19"/>
    <p:sldLayoutId id="2147484052" r:id="rId20"/>
    <p:sldLayoutId id="2147484053" r:id="rId21"/>
    <p:sldLayoutId id="2147484054" r:id="rId22"/>
  </p:sldLayoutIdLst>
  <p:txStyles>
    <p:titleStyle>
      <a:lvl1pPr algn="l" defTabSz="610791" rtl="0" fontAlgn="base">
        <a:lnSpc>
          <a:spcPct val="90000"/>
        </a:lnSpc>
        <a:spcBef>
          <a:spcPct val="0"/>
        </a:spcBef>
        <a:spcAft>
          <a:spcPct val="0"/>
        </a:spcAft>
        <a:defRPr sz="2400" b="1">
          <a:solidFill>
            <a:srgbClr val="708CA1"/>
          </a:solidFill>
          <a:latin typeface="+mj-lt"/>
          <a:ea typeface="+mj-ea"/>
          <a:cs typeface="+mj-cs"/>
        </a:defRPr>
      </a:lvl1pPr>
      <a:lvl2pPr algn="l" defTabSz="610791" rtl="0" fontAlgn="base">
        <a:lnSpc>
          <a:spcPct val="90000"/>
        </a:lnSpc>
        <a:spcBef>
          <a:spcPct val="0"/>
        </a:spcBef>
        <a:spcAft>
          <a:spcPct val="0"/>
        </a:spcAft>
        <a:defRPr sz="2400" b="1">
          <a:solidFill>
            <a:srgbClr val="708CA1"/>
          </a:solidFill>
          <a:latin typeface="Arial" charset="0"/>
        </a:defRPr>
      </a:lvl2pPr>
      <a:lvl3pPr algn="l" defTabSz="610791" rtl="0" fontAlgn="base">
        <a:lnSpc>
          <a:spcPct val="90000"/>
        </a:lnSpc>
        <a:spcBef>
          <a:spcPct val="0"/>
        </a:spcBef>
        <a:spcAft>
          <a:spcPct val="0"/>
        </a:spcAft>
        <a:defRPr sz="2400" b="1">
          <a:solidFill>
            <a:srgbClr val="708CA1"/>
          </a:solidFill>
          <a:latin typeface="Arial" charset="0"/>
        </a:defRPr>
      </a:lvl3pPr>
      <a:lvl4pPr algn="l" defTabSz="610791" rtl="0" fontAlgn="base">
        <a:lnSpc>
          <a:spcPct val="90000"/>
        </a:lnSpc>
        <a:spcBef>
          <a:spcPct val="0"/>
        </a:spcBef>
        <a:spcAft>
          <a:spcPct val="0"/>
        </a:spcAft>
        <a:defRPr sz="2400" b="1">
          <a:solidFill>
            <a:srgbClr val="708CA1"/>
          </a:solidFill>
          <a:latin typeface="Arial" charset="0"/>
        </a:defRPr>
      </a:lvl4pPr>
      <a:lvl5pPr algn="l" defTabSz="610791" rtl="0" fontAlgn="base">
        <a:lnSpc>
          <a:spcPct val="90000"/>
        </a:lnSpc>
        <a:spcBef>
          <a:spcPct val="0"/>
        </a:spcBef>
        <a:spcAft>
          <a:spcPct val="0"/>
        </a:spcAft>
        <a:defRPr sz="2400" b="1">
          <a:solidFill>
            <a:srgbClr val="708CA1"/>
          </a:solidFill>
          <a:latin typeface="Arial" charset="0"/>
        </a:defRPr>
      </a:lvl5pPr>
      <a:lvl6pPr marL="342900" algn="l" defTabSz="610791" rtl="0" eaLnBrk="1" fontAlgn="base" hangingPunct="1">
        <a:lnSpc>
          <a:spcPct val="90000"/>
        </a:lnSpc>
        <a:spcBef>
          <a:spcPct val="0"/>
        </a:spcBef>
        <a:spcAft>
          <a:spcPct val="0"/>
        </a:spcAft>
        <a:defRPr sz="2400" b="1">
          <a:solidFill>
            <a:srgbClr val="708CA1"/>
          </a:solidFill>
          <a:latin typeface="Arial" charset="0"/>
        </a:defRPr>
      </a:lvl6pPr>
      <a:lvl7pPr marL="685800" algn="l" defTabSz="610791" rtl="0" eaLnBrk="1" fontAlgn="base" hangingPunct="1">
        <a:lnSpc>
          <a:spcPct val="90000"/>
        </a:lnSpc>
        <a:spcBef>
          <a:spcPct val="0"/>
        </a:spcBef>
        <a:spcAft>
          <a:spcPct val="0"/>
        </a:spcAft>
        <a:defRPr sz="2400" b="1">
          <a:solidFill>
            <a:srgbClr val="708CA1"/>
          </a:solidFill>
          <a:latin typeface="Arial" charset="0"/>
        </a:defRPr>
      </a:lvl7pPr>
      <a:lvl8pPr marL="1028700" algn="l" defTabSz="610791" rtl="0" eaLnBrk="1" fontAlgn="base" hangingPunct="1">
        <a:lnSpc>
          <a:spcPct val="90000"/>
        </a:lnSpc>
        <a:spcBef>
          <a:spcPct val="0"/>
        </a:spcBef>
        <a:spcAft>
          <a:spcPct val="0"/>
        </a:spcAft>
        <a:defRPr sz="2400" b="1">
          <a:solidFill>
            <a:srgbClr val="708CA1"/>
          </a:solidFill>
          <a:latin typeface="Arial" charset="0"/>
        </a:defRPr>
      </a:lvl8pPr>
      <a:lvl9pPr marL="1371600" algn="l" defTabSz="610791" rtl="0" eaLnBrk="1" fontAlgn="base" hangingPunct="1">
        <a:lnSpc>
          <a:spcPct val="90000"/>
        </a:lnSpc>
        <a:spcBef>
          <a:spcPct val="0"/>
        </a:spcBef>
        <a:spcAft>
          <a:spcPct val="0"/>
        </a:spcAft>
        <a:defRPr sz="2400" b="1">
          <a:solidFill>
            <a:srgbClr val="708CA1"/>
          </a:solidFill>
          <a:latin typeface="Arial" charset="0"/>
        </a:defRPr>
      </a:lvl9pPr>
    </p:titleStyle>
    <p:bodyStyle>
      <a:lvl1pPr marL="177404" indent="-177404" algn="l" defTabSz="610791" rtl="0" fontAlgn="base">
        <a:spcBef>
          <a:spcPct val="0"/>
        </a:spcBef>
        <a:spcAft>
          <a:spcPts val="450"/>
        </a:spcAft>
        <a:buClr>
          <a:srgbClr val="708CA1"/>
        </a:buClr>
        <a:buFont typeface="Wingdings" panose="05000000000000000000" pitchFamily="2" charset="2"/>
        <a:buChar char="§"/>
        <a:defRPr sz="1800">
          <a:solidFill>
            <a:schemeClr val="tx1"/>
          </a:solidFill>
          <a:latin typeface="+mn-lt"/>
          <a:ea typeface="+mn-ea"/>
          <a:cs typeface="+mn-cs"/>
        </a:defRPr>
      </a:lvl1pPr>
      <a:lvl2pPr marL="346472" indent="-177404" algn="l" defTabSz="610791" rtl="0" fontAlgn="base">
        <a:spcBef>
          <a:spcPct val="0"/>
        </a:spcBef>
        <a:spcAft>
          <a:spcPts val="450"/>
        </a:spcAft>
        <a:buClr>
          <a:srgbClr val="708CA1"/>
        </a:buClr>
        <a:buFont typeface="Arial" panose="020B0604020202020204" pitchFamily="34" charset="0"/>
        <a:buChar char="•"/>
        <a:defRPr sz="1500">
          <a:solidFill>
            <a:schemeClr val="tx1"/>
          </a:solidFill>
          <a:latin typeface="+mn-lt"/>
        </a:defRPr>
      </a:lvl2pPr>
      <a:lvl3pPr marL="516731" indent="-170260" algn="l" defTabSz="610791" rtl="0" fontAlgn="base">
        <a:spcBef>
          <a:spcPct val="0"/>
        </a:spcBef>
        <a:spcAft>
          <a:spcPts val="450"/>
        </a:spcAft>
        <a:buClr>
          <a:srgbClr val="708CA1"/>
        </a:buClr>
        <a:buFont typeface="Arial" panose="020B0604020202020204" pitchFamily="34" charset="0"/>
        <a:buChar char="•"/>
        <a:defRPr>
          <a:solidFill>
            <a:schemeClr val="tx1"/>
          </a:solidFill>
          <a:latin typeface="+mn-lt"/>
        </a:defRPr>
      </a:lvl3pPr>
      <a:lvl4pPr marL="940594" indent="88106" algn="l" defTabSz="610791" rtl="0" fontAlgn="base">
        <a:lnSpc>
          <a:spcPct val="95000"/>
        </a:lnSpc>
        <a:spcBef>
          <a:spcPct val="35000"/>
        </a:spcBef>
        <a:spcAft>
          <a:spcPct val="0"/>
        </a:spcAft>
        <a:buClr>
          <a:srgbClr val="708CA1"/>
        </a:buClr>
        <a:defRPr sz="1500">
          <a:solidFill>
            <a:schemeClr val="tx1"/>
          </a:solidFill>
          <a:latin typeface="+mn-lt"/>
        </a:defRPr>
      </a:lvl4pPr>
      <a:lvl5pPr marL="1203722" indent="167879" algn="l" defTabSz="610791" rtl="0" fontAlgn="base">
        <a:lnSpc>
          <a:spcPct val="95000"/>
        </a:lnSpc>
        <a:spcBef>
          <a:spcPct val="35000"/>
        </a:spcBef>
        <a:spcAft>
          <a:spcPct val="0"/>
        </a:spcAft>
        <a:buClr>
          <a:srgbClr val="708CA1"/>
        </a:buClr>
        <a:defRPr sz="1500">
          <a:solidFill>
            <a:schemeClr val="tx1"/>
          </a:solidFill>
          <a:latin typeface="+mn-lt"/>
        </a:defRPr>
      </a:lvl5pPr>
      <a:lvl6pPr marL="1546622" algn="l" defTabSz="610791" rtl="0" eaLnBrk="1" fontAlgn="base" hangingPunct="1">
        <a:lnSpc>
          <a:spcPct val="95000"/>
        </a:lnSpc>
        <a:spcBef>
          <a:spcPct val="35000"/>
        </a:spcBef>
        <a:spcAft>
          <a:spcPct val="0"/>
        </a:spcAft>
        <a:buClr>
          <a:srgbClr val="708CA1"/>
        </a:buClr>
        <a:defRPr sz="1500">
          <a:solidFill>
            <a:schemeClr val="tx1"/>
          </a:solidFill>
          <a:latin typeface="+mn-lt"/>
        </a:defRPr>
      </a:lvl6pPr>
      <a:lvl7pPr marL="1889522" algn="l" defTabSz="610791" rtl="0" eaLnBrk="1" fontAlgn="base" hangingPunct="1">
        <a:lnSpc>
          <a:spcPct val="95000"/>
        </a:lnSpc>
        <a:spcBef>
          <a:spcPct val="35000"/>
        </a:spcBef>
        <a:spcAft>
          <a:spcPct val="0"/>
        </a:spcAft>
        <a:buClr>
          <a:srgbClr val="708CA1"/>
        </a:buClr>
        <a:defRPr sz="1500">
          <a:solidFill>
            <a:schemeClr val="tx1"/>
          </a:solidFill>
          <a:latin typeface="+mn-lt"/>
        </a:defRPr>
      </a:lvl7pPr>
      <a:lvl8pPr marL="2232422" algn="l" defTabSz="610791" rtl="0" eaLnBrk="1" fontAlgn="base" hangingPunct="1">
        <a:lnSpc>
          <a:spcPct val="95000"/>
        </a:lnSpc>
        <a:spcBef>
          <a:spcPct val="35000"/>
        </a:spcBef>
        <a:spcAft>
          <a:spcPct val="0"/>
        </a:spcAft>
        <a:buClr>
          <a:srgbClr val="708CA1"/>
        </a:buClr>
        <a:defRPr sz="1500">
          <a:solidFill>
            <a:schemeClr val="tx1"/>
          </a:solidFill>
          <a:latin typeface="+mn-lt"/>
        </a:defRPr>
      </a:lvl8pPr>
      <a:lvl9pPr marL="2575322" algn="l" defTabSz="610791" rtl="0" eaLnBrk="1" fontAlgn="base" hangingPunct="1">
        <a:lnSpc>
          <a:spcPct val="95000"/>
        </a:lnSpc>
        <a:spcBef>
          <a:spcPct val="35000"/>
        </a:spcBef>
        <a:spcAft>
          <a:spcPct val="0"/>
        </a:spcAft>
        <a:buClr>
          <a:srgbClr val="708CA1"/>
        </a:buCl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12: IPv6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2 – Double Colon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E12C72D-854A-4225-9348-67BCCC889C6E}"/>
              </a:ext>
            </a:extLst>
          </p:cNvPr>
          <p:cNvSpPr>
            <a:spLocks noGrp="1"/>
          </p:cNvSpPr>
          <p:nvPr>
            <p:ph type="title"/>
          </p:nvPr>
        </p:nvSpPr>
        <p:spPr bwMode="auto">
          <a:xfrm>
            <a:off x="1352550" y="273844"/>
            <a:ext cx="6391275" cy="4119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a:t>IPv6 Address Types</a:t>
            </a:r>
          </a:p>
        </p:txBody>
      </p:sp>
      <p:graphicFrame>
        <p:nvGraphicFramePr>
          <p:cNvPr id="3" name="Table 2">
            <a:extLst>
              <a:ext uri="{FF2B5EF4-FFF2-40B4-BE49-F238E27FC236}">
                <a16:creationId xmlns:a16="http://schemas.microsoft.com/office/drawing/2014/main" id="{AC84A8A9-1F10-41FD-A9E6-FB46577A2CA6}"/>
              </a:ext>
            </a:extLst>
          </p:cNvPr>
          <p:cNvGraphicFramePr>
            <a:graphicFrameLocks noGrp="1"/>
          </p:cNvGraphicFramePr>
          <p:nvPr/>
        </p:nvGraphicFramePr>
        <p:xfrm>
          <a:off x="1450182" y="781051"/>
          <a:ext cx="6210299" cy="3965972"/>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3044190">
                  <a:extLst>
                    <a:ext uri="{9D8B030D-6E8A-4147-A177-3AD203B41FA5}">
                      <a16:colId xmlns:a16="http://schemas.microsoft.com/office/drawing/2014/main" val="20001"/>
                    </a:ext>
                  </a:extLst>
                </a:gridCol>
                <a:gridCol w="1581149">
                  <a:extLst>
                    <a:ext uri="{9D8B030D-6E8A-4147-A177-3AD203B41FA5}">
                      <a16:colId xmlns:a16="http://schemas.microsoft.com/office/drawing/2014/main" val="20002"/>
                    </a:ext>
                  </a:extLst>
                </a:gridCol>
              </a:tblGrid>
              <a:tr h="384569">
                <a:tc>
                  <a:txBody>
                    <a:bodyPr/>
                    <a:lstStyle/>
                    <a:p>
                      <a:pPr algn="ctr"/>
                      <a:r>
                        <a:rPr lang="en-US" sz="1400" dirty="0"/>
                        <a:t>Address Type</a:t>
                      </a:r>
                    </a:p>
                  </a:txBody>
                  <a:tcPr marL="68580" marR="68580" marT="34288" marB="34288" anchor="ctr"/>
                </a:tc>
                <a:tc>
                  <a:txBody>
                    <a:bodyPr/>
                    <a:lstStyle/>
                    <a:p>
                      <a:pPr algn="ctr"/>
                      <a:r>
                        <a:rPr lang="en-US" sz="1400" dirty="0"/>
                        <a:t>Description</a:t>
                      </a:r>
                    </a:p>
                  </a:txBody>
                  <a:tcPr marL="68580" marR="68580" marT="34288" marB="34288" anchor="ctr"/>
                </a:tc>
                <a:tc>
                  <a:txBody>
                    <a:bodyPr/>
                    <a:lstStyle/>
                    <a:p>
                      <a:pPr algn="ctr"/>
                      <a:r>
                        <a:rPr lang="en-US" sz="1400" dirty="0"/>
                        <a:t>Topology</a:t>
                      </a:r>
                    </a:p>
                  </a:txBody>
                  <a:tcPr marL="68580" marR="68580" marT="34288" marB="34288" anchor="ctr"/>
                </a:tc>
                <a:extLst>
                  <a:ext uri="{0D108BD9-81ED-4DB2-BD59-A6C34878D82A}">
                    <a16:rowId xmlns:a16="http://schemas.microsoft.com/office/drawing/2014/main" val="10000"/>
                  </a:ext>
                </a:extLst>
              </a:tr>
              <a:tr h="1193801">
                <a:tc>
                  <a:txBody>
                    <a:bodyPr/>
                    <a:lstStyle/>
                    <a:p>
                      <a:pPr algn="ctr"/>
                      <a:r>
                        <a:rPr lang="en-GB" sz="1400" dirty="0">
                          <a:effectLst/>
                        </a:rPr>
                        <a:t>Unicast</a:t>
                      </a:r>
                      <a:endParaRPr lang="en-US" sz="1400" dirty="0">
                        <a:effectLst/>
                      </a:endParaRPr>
                    </a:p>
                  </a:txBody>
                  <a:tcPr marL="68580" marR="68580" marT="34288" marB="34288" anchor="ctr"/>
                </a:tc>
                <a:tc>
                  <a:txBody>
                    <a:bodyPr/>
                    <a:lstStyle/>
                    <a:p>
                      <a:pPr marL="177800" indent="-177800" algn="l" defTabSz="814388" rtl="0" eaLnBrk="1" latinLnBrk="0" hangingPunct="1">
                        <a:lnSpc>
                          <a:spcPct val="100000"/>
                        </a:lnSpc>
                        <a:spcBef>
                          <a:spcPct val="0"/>
                        </a:spcBef>
                        <a:buFontTx/>
                        <a:buNone/>
                        <a:defRPr/>
                      </a:pPr>
                      <a:r>
                        <a:rPr lang="en-GB" sz="900" b="0" i="0" kern="1200" dirty="0">
                          <a:solidFill>
                            <a:schemeClr val="dk1"/>
                          </a:solidFill>
                          <a:effectLst/>
                          <a:latin typeface="+mn-lt"/>
                          <a:ea typeface="+mn-ea"/>
                          <a:cs typeface="+mn-cs"/>
                        </a:rPr>
                        <a:t>“</a:t>
                      </a:r>
                      <a:r>
                        <a:rPr lang="en-GB" sz="900" b="1" i="1" kern="1200" dirty="0">
                          <a:solidFill>
                            <a:schemeClr val="dk1"/>
                          </a:solidFill>
                          <a:effectLst/>
                          <a:latin typeface="+mn-lt"/>
                          <a:ea typeface="+mn-ea"/>
                          <a:cs typeface="+mn-cs"/>
                        </a:rPr>
                        <a:t>One to One</a:t>
                      </a:r>
                      <a:r>
                        <a:rPr lang="en-GB" sz="900" b="0" i="0" kern="1200" dirty="0">
                          <a:solidFill>
                            <a:schemeClr val="dk1"/>
                          </a:solidFill>
                          <a:effectLst/>
                          <a:latin typeface="+mn-lt"/>
                          <a:ea typeface="+mn-ea"/>
                          <a:cs typeface="+mn-cs"/>
                        </a:rPr>
                        <a:t>” </a:t>
                      </a:r>
                    </a:p>
                    <a:p>
                      <a:pPr marL="177800" indent="-177800" algn="l" defTabSz="814388" rtl="0" eaLnBrk="1" latinLnBrk="0" hangingPunct="1">
                        <a:lnSpc>
                          <a:spcPct val="100000"/>
                        </a:lnSpc>
                        <a:spcBef>
                          <a:spcPct val="0"/>
                        </a:spcBef>
                        <a:buFontTx/>
                        <a:buChar char="•"/>
                        <a:defRPr/>
                      </a:pPr>
                      <a:r>
                        <a:rPr lang="en-GB" sz="900" b="0" i="0" kern="1200" dirty="0">
                          <a:solidFill>
                            <a:schemeClr val="dk1"/>
                          </a:solidFill>
                          <a:effectLst/>
                          <a:latin typeface="+mn-lt"/>
                          <a:ea typeface="+mn-ea"/>
                          <a:cs typeface="+mn-cs"/>
                        </a:rPr>
                        <a:t>An address destined for a single interface. </a:t>
                      </a:r>
                    </a:p>
                    <a:p>
                      <a:pPr marL="177800" indent="-177800" algn="l" defTabSz="814388" rtl="0" eaLnBrk="1" latinLnBrk="0" hangingPunct="1">
                        <a:lnSpc>
                          <a:spcPct val="100000"/>
                        </a:lnSpc>
                        <a:spcBef>
                          <a:spcPct val="0"/>
                        </a:spcBef>
                        <a:buFontTx/>
                        <a:buChar char="•"/>
                        <a:defRPr/>
                      </a:pPr>
                      <a:r>
                        <a:rPr lang="en-GB" sz="900" b="0" i="0" kern="1200" dirty="0">
                          <a:solidFill>
                            <a:schemeClr val="dk1"/>
                          </a:solidFill>
                          <a:effectLst/>
                          <a:latin typeface="+mn-lt"/>
                          <a:ea typeface="+mn-ea"/>
                          <a:cs typeface="+mn-cs"/>
                        </a:rPr>
                        <a:t>A packet sent to a unicast address is delivered to the interface identified by that address.</a:t>
                      </a:r>
                    </a:p>
                  </a:txBody>
                  <a:tcPr marL="68580" marR="68580" marT="34288" marB="34288" anchor="ctr"/>
                </a:tc>
                <a:tc>
                  <a:txBody>
                    <a:bodyPr/>
                    <a:lstStyle/>
                    <a:p>
                      <a:endParaRPr lang="en-US" sz="1400" dirty="0"/>
                    </a:p>
                  </a:txBody>
                  <a:tcPr marL="68580" marR="68580" marT="34288" marB="34288"/>
                </a:tc>
                <a:extLst>
                  <a:ext uri="{0D108BD9-81ED-4DB2-BD59-A6C34878D82A}">
                    <a16:rowId xmlns:a16="http://schemas.microsoft.com/office/drawing/2014/main" val="10001"/>
                  </a:ext>
                </a:extLst>
              </a:tr>
              <a:tr h="1193801">
                <a:tc>
                  <a:txBody>
                    <a:bodyPr/>
                    <a:lstStyle/>
                    <a:p>
                      <a:pPr algn="ctr"/>
                      <a:r>
                        <a:rPr lang="en-US" altLang="ja-JP" sz="1400" dirty="0"/>
                        <a:t>Multicast</a:t>
                      </a:r>
                      <a:endParaRPr lang="en-US" sz="1400" dirty="0"/>
                    </a:p>
                  </a:txBody>
                  <a:tcPr marL="68580" marR="68580" marT="34288" marB="34288" anchor="ctr"/>
                </a:tc>
                <a:tc>
                  <a:txBody>
                    <a:bodyPr/>
                    <a:lstStyle/>
                    <a:p>
                      <a:pPr marL="177800" marR="0" indent="-177800" algn="l" defTabSz="814388" rtl="0" eaLnBrk="1" fontAlgn="auto" latinLnBrk="0" hangingPunct="1">
                        <a:lnSpc>
                          <a:spcPct val="100000"/>
                        </a:lnSpc>
                        <a:spcBef>
                          <a:spcPct val="0"/>
                        </a:spcBef>
                        <a:spcAft>
                          <a:spcPts val="0"/>
                        </a:spcAft>
                        <a:buClrTx/>
                        <a:buSzTx/>
                        <a:buFontTx/>
                        <a:buNone/>
                        <a:tabLst/>
                        <a:defRPr/>
                      </a:pPr>
                      <a:r>
                        <a:rPr lang="en-GB" sz="900" b="0" i="0" kern="1200" dirty="0">
                          <a:solidFill>
                            <a:schemeClr val="dk1"/>
                          </a:solidFill>
                          <a:effectLst/>
                          <a:latin typeface="+mn-lt"/>
                          <a:ea typeface="+mn-ea"/>
                          <a:cs typeface="+mn-cs"/>
                        </a:rPr>
                        <a:t>“</a:t>
                      </a:r>
                      <a:r>
                        <a:rPr lang="en-GB" sz="900" b="1" i="1" kern="1200" dirty="0">
                          <a:solidFill>
                            <a:schemeClr val="dk1"/>
                          </a:solidFill>
                          <a:effectLst/>
                          <a:latin typeface="+mn-lt"/>
                          <a:ea typeface="+mn-ea"/>
                          <a:cs typeface="+mn-cs"/>
                        </a:rPr>
                        <a:t>One to Many</a:t>
                      </a:r>
                      <a:r>
                        <a:rPr lang="en-GB" sz="900" b="0" i="0" kern="1200" dirty="0">
                          <a:solidFill>
                            <a:schemeClr val="dk1"/>
                          </a:solidFill>
                          <a:effectLst/>
                          <a:latin typeface="+mn-lt"/>
                          <a:ea typeface="+mn-ea"/>
                          <a:cs typeface="+mn-cs"/>
                        </a:rPr>
                        <a:t>” </a:t>
                      </a:r>
                    </a:p>
                    <a:p>
                      <a:pPr marL="177800" indent="-177800" algn="l" defTabSz="814388" rtl="0" eaLnBrk="1" latinLnBrk="0" hangingPunct="1">
                        <a:lnSpc>
                          <a:spcPct val="100000"/>
                        </a:lnSpc>
                        <a:spcBef>
                          <a:spcPct val="0"/>
                        </a:spcBef>
                        <a:buFontTx/>
                        <a:buChar char="•"/>
                        <a:defRPr/>
                      </a:pPr>
                      <a:r>
                        <a:rPr lang="en-US" sz="900" b="0" i="0" kern="1200" dirty="0">
                          <a:solidFill>
                            <a:schemeClr val="dk1"/>
                          </a:solidFill>
                          <a:effectLst/>
                          <a:latin typeface="+mn-lt"/>
                          <a:ea typeface="+mn-ea"/>
                          <a:cs typeface="+mn-cs"/>
                        </a:rPr>
                        <a:t>An address for a set of interfaces (typically belonging to different nodes). </a:t>
                      </a:r>
                    </a:p>
                    <a:p>
                      <a:pPr marL="177800" indent="-177800" algn="l" defTabSz="814388" rtl="0" eaLnBrk="1" latinLnBrk="0" hangingPunct="1">
                        <a:lnSpc>
                          <a:spcPct val="100000"/>
                        </a:lnSpc>
                        <a:spcBef>
                          <a:spcPct val="0"/>
                        </a:spcBef>
                        <a:buFontTx/>
                        <a:buChar char="•"/>
                        <a:defRPr/>
                      </a:pPr>
                      <a:r>
                        <a:rPr lang="en-US" sz="900" b="0" i="0" kern="1200" dirty="0">
                          <a:solidFill>
                            <a:schemeClr val="dk1"/>
                          </a:solidFill>
                          <a:effectLst/>
                          <a:latin typeface="+mn-lt"/>
                          <a:ea typeface="+mn-ea"/>
                          <a:cs typeface="+mn-cs"/>
                        </a:rPr>
                        <a:t>A packet sent to a multicast address will be delivered to all interfaces identified by that address.</a:t>
                      </a:r>
                    </a:p>
                  </a:txBody>
                  <a:tcPr marL="68580" marR="68580" marT="34288" marB="34288" anchor="ctr"/>
                </a:tc>
                <a:tc>
                  <a:txBody>
                    <a:bodyPr/>
                    <a:lstStyle/>
                    <a:p>
                      <a:endParaRPr lang="en-US" sz="1400" dirty="0"/>
                    </a:p>
                  </a:txBody>
                  <a:tcPr marL="68580" marR="68580" marT="34288" marB="34288"/>
                </a:tc>
                <a:extLst>
                  <a:ext uri="{0D108BD9-81ED-4DB2-BD59-A6C34878D82A}">
                    <a16:rowId xmlns:a16="http://schemas.microsoft.com/office/drawing/2014/main" val="10002"/>
                  </a:ext>
                </a:extLst>
              </a:tr>
              <a:tr h="1193801">
                <a:tc>
                  <a:txBody>
                    <a:bodyPr/>
                    <a:lstStyle/>
                    <a:p>
                      <a:pPr algn="ctr"/>
                      <a:r>
                        <a:rPr lang="en-US" altLang="ja-JP" sz="1400" dirty="0"/>
                        <a:t>Anycast</a:t>
                      </a:r>
                      <a:endParaRPr lang="en-US" sz="1400" dirty="0"/>
                    </a:p>
                  </a:txBody>
                  <a:tcPr marL="68580" marR="68580" marT="34288" marB="34288" anchor="ctr"/>
                </a:tc>
                <a:tc>
                  <a:txBody>
                    <a:bodyPr/>
                    <a:lstStyle/>
                    <a:p>
                      <a:pPr marL="177800" marR="0" indent="-177800" algn="l" defTabSz="814388" rtl="0" eaLnBrk="1" fontAlgn="auto" latinLnBrk="0" hangingPunct="1">
                        <a:lnSpc>
                          <a:spcPct val="100000"/>
                        </a:lnSpc>
                        <a:spcBef>
                          <a:spcPct val="0"/>
                        </a:spcBef>
                        <a:spcAft>
                          <a:spcPts val="0"/>
                        </a:spcAft>
                        <a:buClrTx/>
                        <a:buSzTx/>
                        <a:buFontTx/>
                        <a:buNone/>
                        <a:tabLst/>
                        <a:defRPr/>
                      </a:pPr>
                      <a:r>
                        <a:rPr lang="en-GB" sz="900" b="0" i="0" kern="1200" dirty="0">
                          <a:solidFill>
                            <a:schemeClr val="dk1"/>
                          </a:solidFill>
                          <a:effectLst/>
                          <a:latin typeface="+mn-lt"/>
                          <a:ea typeface="+mn-ea"/>
                          <a:cs typeface="+mn-cs"/>
                        </a:rPr>
                        <a:t>“</a:t>
                      </a:r>
                      <a:r>
                        <a:rPr lang="en-GB" sz="900" b="1" i="1" kern="1200" dirty="0">
                          <a:solidFill>
                            <a:schemeClr val="dk1"/>
                          </a:solidFill>
                          <a:effectLst/>
                          <a:latin typeface="+mn-lt"/>
                          <a:ea typeface="+mn-ea"/>
                          <a:cs typeface="+mn-cs"/>
                        </a:rPr>
                        <a:t>One to Nearest</a:t>
                      </a:r>
                      <a:r>
                        <a:rPr lang="en-GB" sz="900" b="0" i="0" kern="1200" dirty="0">
                          <a:solidFill>
                            <a:schemeClr val="dk1"/>
                          </a:solidFill>
                          <a:effectLst/>
                          <a:latin typeface="+mn-lt"/>
                          <a:ea typeface="+mn-ea"/>
                          <a:cs typeface="+mn-cs"/>
                        </a:rPr>
                        <a:t>” </a:t>
                      </a:r>
                      <a:r>
                        <a:rPr lang="en-US" sz="900" b="0" i="0" kern="1200" dirty="0">
                          <a:solidFill>
                            <a:schemeClr val="dk1"/>
                          </a:solidFill>
                          <a:effectLst/>
                          <a:latin typeface="+mn-lt"/>
                          <a:ea typeface="+mn-ea"/>
                          <a:cs typeface="+mn-cs"/>
                        </a:rPr>
                        <a:t>(Allocated from Unicast)</a:t>
                      </a:r>
                    </a:p>
                    <a:p>
                      <a:pPr marL="177800" indent="-177800" algn="l" defTabSz="814388" rtl="0" eaLnBrk="1" latinLnBrk="0" hangingPunct="1">
                        <a:lnSpc>
                          <a:spcPct val="100000"/>
                        </a:lnSpc>
                        <a:spcBef>
                          <a:spcPct val="0"/>
                        </a:spcBef>
                        <a:buFontTx/>
                        <a:buChar char="•"/>
                        <a:defRPr/>
                      </a:pPr>
                      <a:r>
                        <a:rPr lang="en-US" sz="900" b="0" i="0" kern="1200" dirty="0">
                          <a:solidFill>
                            <a:schemeClr val="dk1"/>
                          </a:solidFill>
                          <a:effectLst/>
                          <a:latin typeface="+mn-lt"/>
                          <a:ea typeface="+mn-ea"/>
                          <a:cs typeface="+mn-cs"/>
                        </a:rPr>
                        <a:t>An address for a set of interfaces. </a:t>
                      </a:r>
                    </a:p>
                    <a:p>
                      <a:pPr marL="177800" indent="-177800" algn="l" defTabSz="814388" rtl="0" eaLnBrk="1" latinLnBrk="0" hangingPunct="1">
                        <a:lnSpc>
                          <a:spcPct val="100000"/>
                        </a:lnSpc>
                        <a:spcBef>
                          <a:spcPct val="0"/>
                        </a:spcBef>
                        <a:buFontTx/>
                        <a:buChar char="•"/>
                        <a:defRPr/>
                      </a:pPr>
                      <a:r>
                        <a:rPr lang="en-US" sz="900" b="0" i="0" kern="1200" dirty="0">
                          <a:solidFill>
                            <a:schemeClr val="dk1"/>
                          </a:solidFill>
                          <a:effectLst/>
                          <a:latin typeface="+mn-lt"/>
                          <a:ea typeface="+mn-ea"/>
                          <a:cs typeface="+mn-cs"/>
                        </a:rPr>
                        <a:t>In most cases these interfaces belong to different nodes. </a:t>
                      </a:r>
                    </a:p>
                    <a:p>
                      <a:pPr marL="177800" indent="-177800" algn="l" defTabSz="814388" rtl="0" eaLnBrk="1" latinLnBrk="0" hangingPunct="1">
                        <a:lnSpc>
                          <a:spcPct val="100000"/>
                        </a:lnSpc>
                        <a:spcBef>
                          <a:spcPct val="0"/>
                        </a:spcBef>
                        <a:buFontTx/>
                        <a:buChar char="•"/>
                        <a:defRPr/>
                      </a:pPr>
                      <a:r>
                        <a:rPr lang="en-US" sz="900" b="0" i="0" kern="1200" dirty="0">
                          <a:solidFill>
                            <a:schemeClr val="dk1"/>
                          </a:solidFill>
                          <a:effectLst/>
                          <a:latin typeface="+mn-lt"/>
                          <a:ea typeface="+mn-ea"/>
                          <a:cs typeface="+mn-cs"/>
                        </a:rPr>
                        <a:t>A packet sent to an anycast address is delivered to the closest interface</a:t>
                      </a:r>
                      <a:r>
                        <a:rPr lang="en-US" sz="900" b="0" i="0" kern="1200" baseline="0" dirty="0">
                          <a:solidFill>
                            <a:schemeClr val="dk1"/>
                          </a:solidFill>
                          <a:effectLst/>
                          <a:latin typeface="+mn-lt"/>
                          <a:ea typeface="+mn-ea"/>
                          <a:cs typeface="+mn-cs"/>
                        </a:rPr>
                        <a:t> as determined by the IGP.</a:t>
                      </a:r>
                      <a:endParaRPr lang="en-US" sz="900" b="0" i="0" kern="1200" dirty="0">
                        <a:solidFill>
                          <a:schemeClr val="dk1"/>
                        </a:solidFill>
                        <a:effectLst/>
                        <a:latin typeface="+mn-lt"/>
                        <a:ea typeface="+mn-ea"/>
                        <a:cs typeface="+mn-cs"/>
                      </a:endParaRPr>
                    </a:p>
                  </a:txBody>
                  <a:tcPr marL="68580" marR="68580" marT="34288" marB="34288" anchor="ctr"/>
                </a:tc>
                <a:tc>
                  <a:txBody>
                    <a:bodyPr/>
                    <a:lstStyle/>
                    <a:p>
                      <a:endParaRPr lang="en-US" sz="1400" dirty="0"/>
                    </a:p>
                  </a:txBody>
                  <a:tcPr marL="68580" marR="68580" marT="34288" marB="34288"/>
                </a:tc>
                <a:extLst>
                  <a:ext uri="{0D108BD9-81ED-4DB2-BD59-A6C34878D82A}">
                    <a16:rowId xmlns:a16="http://schemas.microsoft.com/office/drawing/2014/main" val="10003"/>
                  </a:ext>
                </a:extLst>
              </a:tr>
            </a:tbl>
          </a:graphicData>
        </a:graphic>
      </p:graphicFrame>
      <p:grpSp>
        <p:nvGrpSpPr>
          <p:cNvPr id="13337" name="Group 4">
            <a:extLst>
              <a:ext uri="{FF2B5EF4-FFF2-40B4-BE49-F238E27FC236}">
                <a16:creationId xmlns:a16="http://schemas.microsoft.com/office/drawing/2014/main" id="{5D9C357D-EACC-4758-A496-7FB73EFAED92}"/>
              </a:ext>
            </a:extLst>
          </p:cNvPr>
          <p:cNvGrpSpPr>
            <a:grpSpLocks/>
          </p:cNvGrpSpPr>
          <p:nvPr/>
        </p:nvGrpSpPr>
        <p:grpSpPr bwMode="auto">
          <a:xfrm>
            <a:off x="6426994" y="1574006"/>
            <a:ext cx="1047750" cy="315516"/>
            <a:chOff x="3728" y="1026"/>
            <a:chExt cx="1028" cy="321"/>
          </a:xfrm>
        </p:grpSpPr>
        <p:sp>
          <p:nvSpPr>
            <p:cNvPr id="13356" name="Line 5">
              <a:extLst>
                <a:ext uri="{FF2B5EF4-FFF2-40B4-BE49-F238E27FC236}">
                  <a16:creationId xmlns:a16="http://schemas.microsoft.com/office/drawing/2014/main" id="{8BE084BB-922F-44A2-A2D4-094D0F4F5DD9}"/>
                </a:ext>
              </a:extLst>
            </p:cNvPr>
            <p:cNvSpPr>
              <a:spLocks noChangeShapeType="1"/>
            </p:cNvSpPr>
            <p:nvPr/>
          </p:nvSpPr>
          <p:spPr bwMode="auto">
            <a:xfrm>
              <a:off x="4001" y="1162"/>
              <a:ext cx="499"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57" name="computr2">
              <a:extLst>
                <a:ext uri="{FF2B5EF4-FFF2-40B4-BE49-F238E27FC236}">
                  <a16:creationId xmlns:a16="http://schemas.microsoft.com/office/drawing/2014/main" id="{549D6928-202A-433F-8909-1751860D05CA}"/>
                </a:ext>
              </a:extLst>
            </p:cNvPr>
            <p:cNvSpPr>
              <a:spLocks noEditPoints="1" noChangeArrowheads="1"/>
            </p:cNvSpPr>
            <p:nvPr/>
          </p:nvSpPr>
          <p:spPr bwMode="auto">
            <a:xfrm>
              <a:off x="3728" y="1026"/>
              <a:ext cx="318"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a:p>
          </p:txBody>
        </p:sp>
        <p:sp>
          <p:nvSpPr>
            <p:cNvPr id="13358" name="computr2">
              <a:extLst>
                <a:ext uri="{FF2B5EF4-FFF2-40B4-BE49-F238E27FC236}">
                  <a16:creationId xmlns:a16="http://schemas.microsoft.com/office/drawing/2014/main" id="{256A6410-5471-4816-808B-8683AD8557ED}"/>
                </a:ext>
              </a:extLst>
            </p:cNvPr>
            <p:cNvSpPr>
              <a:spLocks noEditPoints="1" noChangeArrowheads="1"/>
            </p:cNvSpPr>
            <p:nvPr/>
          </p:nvSpPr>
          <p:spPr bwMode="auto">
            <a:xfrm>
              <a:off x="4438" y="1026"/>
              <a:ext cx="318"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a:p>
          </p:txBody>
        </p:sp>
      </p:grpSp>
      <p:grpSp>
        <p:nvGrpSpPr>
          <p:cNvPr id="13338" name="Group 8">
            <a:extLst>
              <a:ext uri="{FF2B5EF4-FFF2-40B4-BE49-F238E27FC236}">
                <a16:creationId xmlns:a16="http://schemas.microsoft.com/office/drawing/2014/main" id="{9D75DAA0-DD54-4A88-951F-D1334A3875A2}"/>
              </a:ext>
            </a:extLst>
          </p:cNvPr>
          <p:cNvGrpSpPr>
            <a:grpSpLocks/>
          </p:cNvGrpSpPr>
          <p:nvPr/>
        </p:nvGrpSpPr>
        <p:grpSpPr bwMode="auto">
          <a:xfrm>
            <a:off x="6315075" y="3659981"/>
            <a:ext cx="1190625" cy="971550"/>
            <a:chOff x="3750" y="1616"/>
            <a:chExt cx="1359" cy="990"/>
          </a:xfrm>
        </p:grpSpPr>
        <p:sp>
          <p:nvSpPr>
            <p:cNvPr id="13348" name="Line 9">
              <a:extLst>
                <a:ext uri="{FF2B5EF4-FFF2-40B4-BE49-F238E27FC236}">
                  <a16:creationId xmlns:a16="http://schemas.microsoft.com/office/drawing/2014/main" id="{7E9807C7-1996-4FA6-B1DA-148AB72BDD48}"/>
                </a:ext>
              </a:extLst>
            </p:cNvPr>
            <p:cNvSpPr>
              <a:spLocks noChangeShapeType="1"/>
            </p:cNvSpPr>
            <p:nvPr/>
          </p:nvSpPr>
          <p:spPr bwMode="auto">
            <a:xfrm>
              <a:off x="4014" y="2115"/>
              <a:ext cx="272"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49" name="Line 10">
              <a:extLst>
                <a:ext uri="{FF2B5EF4-FFF2-40B4-BE49-F238E27FC236}">
                  <a16:creationId xmlns:a16="http://schemas.microsoft.com/office/drawing/2014/main" id="{924B24B2-AB32-497A-9A42-118EB1B80E16}"/>
                </a:ext>
              </a:extLst>
            </p:cNvPr>
            <p:cNvSpPr>
              <a:spLocks noChangeShapeType="1"/>
            </p:cNvSpPr>
            <p:nvPr/>
          </p:nvSpPr>
          <p:spPr bwMode="auto">
            <a:xfrm flipV="1">
              <a:off x="4286" y="1706"/>
              <a:ext cx="544" cy="409"/>
            </a:xfrm>
            <a:prstGeom prst="line">
              <a:avLst/>
            </a:prstGeom>
            <a:noFill/>
            <a:ln w="28575">
              <a:solidFill>
                <a:schemeClr val="tx1"/>
              </a:solidFill>
              <a:prstDash val="sysDot"/>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50" name="Line 11">
              <a:extLst>
                <a:ext uri="{FF2B5EF4-FFF2-40B4-BE49-F238E27FC236}">
                  <a16:creationId xmlns:a16="http://schemas.microsoft.com/office/drawing/2014/main" id="{19419A2E-FEA4-40EC-AFA2-3AEF9044E18F}"/>
                </a:ext>
              </a:extLst>
            </p:cNvPr>
            <p:cNvSpPr>
              <a:spLocks noChangeShapeType="1"/>
            </p:cNvSpPr>
            <p:nvPr/>
          </p:nvSpPr>
          <p:spPr bwMode="auto">
            <a:xfrm rot="5647623" flipV="1">
              <a:off x="4420" y="2033"/>
              <a:ext cx="272" cy="544"/>
            </a:xfrm>
            <a:prstGeom prst="line">
              <a:avLst/>
            </a:prstGeom>
            <a:noFill/>
            <a:ln w="28575">
              <a:solidFill>
                <a:schemeClr val="tx1"/>
              </a:solidFill>
              <a:prstDash val="sysDot"/>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51" name="Line 12">
              <a:extLst>
                <a:ext uri="{FF2B5EF4-FFF2-40B4-BE49-F238E27FC236}">
                  <a16:creationId xmlns:a16="http://schemas.microsoft.com/office/drawing/2014/main" id="{4823B766-A38B-4043-A1B5-18D5C22B9982}"/>
                </a:ext>
              </a:extLst>
            </p:cNvPr>
            <p:cNvSpPr>
              <a:spLocks noChangeShapeType="1"/>
            </p:cNvSpPr>
            <p:nvPr/>
          </p:nvSpPr>
          <p:spPr bwMode="auto">
            <a:xfrm>
              <a:off x="4286" y="2115"/>
              <a:ext cx="22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52" name="computr2">
              <a:extLst>
                <a:ext uri="{FF2B5EF4-FFF2-40B4-BE49-F238E27FC236}">
                  <a16:creationId xmlns:a16="http://schemas.microsoft.com/office/drawing/2014/main" id="{259CF94E-2324-4DDA-B5CA-4977452C8BF3}"/>
                </a:ext>
              </a:extLst>
            </p:cNvPr>
            <p:cNvSpPr>
              <a:spLocks noEditPoints="1" noChangeArrowheads="1"/>
            </p:cNvSpPr>
            <p:nvPr/>
          </p:nvSpPr>
          <p:spPr bwMode="auto">
            <a:xfrm>
              <a:off x="3750" y="1979"/>
              <a:ext cx="318"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a:p>
          </p:txBody>
        </p:sp>
        <p:sp>
          <p:nvSpPr>
            <p:cNvPr id="13353" name="computr2">
              <a:extLst>
                <a:ext uri="{FF2B5EF4-FFF2-40B4-BE49-F238E27FC236}">
                  <a16:creationId xmlns:a16="http://schemas.microsoft.com/office/drawing/2014/main" id="{87C1166B-0C3D-4B8F-B23A-22FACAC48657}"/>
                </a:ext>
              </a:extLst>
            </p:cNvPr>
            <p:cNvSpPr>
              <a:spLocks noEditPoints="1" noChangeArrowheads="1"/>
            </p:cNvSpPr>
            <p:nvPr/>
          </p:nvSpPr>
          <p:spPr bwMode="auto">
            <a:xfrm>
              <a:off x="4791" y="1616"/>
              <a:ext cx="318"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a:p>
          </p:txBody>
        </p:sp>
        <p:sp>
          <p:nvSpPr>
            <p:cNvPr id="13354" name="computr2">
              <a:extLst>
                <a:ext uri="{FF2B5EF4-FFF2-40B4-BE49-F238E27FC236}">
                  <a16:creationId xmlns:a16="http://schemas.microsoft.com/office/drawing/2014/main" id="{6CDABC41-76F3-4142-9C53-46E693FA5130}"/>
                </a:ext>
              </a:extLst>
            </p:cNvPr>
            <p:cNvSpPr>
              <a:spLocks noEditPoints="1" noChangeArrowheads="1"/>
            </p:cNvSpPr>
            <p:nvPr/>
          </p:nvSpPr>
          <p:spPr bwMode="auto">
            <a:xfrm>
              <a:off x="4497" y="1949"/>
              <a:ext cx="318"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a:p>
          </p:txBody>
        </p:sp>
        <p:sp>
          <p:nvSpPr>
            <p:cNvPr id="13355" name="computr2">
              <a:extLst>
                <a:ext uri="{FF2B5EF4-FFF2-40B4-BE49-F238E27FC236}">
                  <a16:creationId xmlns:a16="http://schemas.microsoft.com/office/drawing/2014/main" id="{2B99EE0C-83A1-4421-9472-733F61F6E50B}"/>
                </a:ext>
              </a:extLst>
            </p:cNvPr>
            <p:cNvSpPr>
              <a:spLocks noEditPoints="1" noChangeArrowheads="1"/>
            </p:cNvSpPr>
            <p:nvPr/>
          </p:nvSpPr>
          <p:spPr bwMode="auto">
            <a:xfrm>
              <a:off x="4784" y="2285"/>
              <a:ext cx="318"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a:p>
          </p:txBody>
        </p:sp>
      </p:grpSp>
      <p:grpSp>
        <p:nvGrpSpPr>
          <p:cNvPr id="13339" name="Group 17">
            <a:extLst>
              <a:ext uri="{FF2B5EF4-FFF2-40B4-BE49-F238E27FC236}">
                <a16:creationId xmlns:a16="http://schemas.microsoft.com/office/drawing/2014/main" id="{A5E99639-CDB1-4375-960A-36B10C4761E1}"/>
              </a:ext>
            </a:extLst>
          </p:cNvPr>
          <p:cNvGrpSpPr>
            <a:grpSpLocks/>
          </p:cNvGrpSpPr>
          <p:nvPr/>
        </p:nvGrpSpPr>
        <p:grpSpPr bwMode="auto">
          <a:xfrm>
            <a:off x="6472237" y="2512219"/>
            <a:ext cx="985838" cy="847725"/>
            <a:chOff x="3779" y="2956"/>
            <a:chExt cx="1060" cy="990"/>
          </a:xfrm>
        </p:grpSpPr>
        <p:sp>
          <p:nvSpPr>
            <p:cNvPr id="13340" name="Line 18">
              <a:extLst>
                <a:ext uri="{FF2B5EF4-FFF2-40B4-BE49-F238E27FC236}">
                  <a16:creationId xmlns:a16="http://schemas.microsoft.com/office/drawing/2014/main" id="{65D2CF27-B3E4-47A1-A2DE-6D90ED058E92}"/>
                </a:ext>
              </a:extLst>
            </p:cNvPr>
            <p:cNvSpPr>
              <a:spLocks noChangeShapeType="1"/>
            </p:cNvSpPr>
            <p:nvPr/>
          </p:nvSpPr>
          <p:spPr bwMode="auto">
            <a:xfrm>
              <a:off x="4014" y="3476"/>
              <a:ext cx="272"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41" name="Line 19">
              <a:extLst>
                <a:ext uri="{FF2B5EF4-FFF2-40B4-BE49-F238E27FC236}">
                  <a16:creationId xmlns:a16="http://schemas.microsoft.com/office/drawing/2014/main" id="{215B2115-A956-4711-87AF-705B6A880B1B}"/>
                </a:ext>
              </a:extLst>
            </p:cNvPr>
            <p:cNvSpPr>
              <a:spLocks noChangeShapeType="1"/>
            </p:cNvSpPr>
            <p:nvPr/>
          </p:nvSpPr>
          <p:spPr bwMode="auto">
            <a:xfrm flipV="1">
              <a:off x="4286" y="3204"/>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42" name="Line 20">
              <a:extLst>
                <a:ext uri="{FF2B5EF4-FFF2-40B4-BE49-F238E27FC236}">
                  <a16:creationId xmlns:a16="http://schemas.microsoft.com/office/drawing/2014/main" id="{80481CF1-9C21-4F14-93D6-DE4DCBA101C9}"/>
                </a:ext>
              </a:extLst>
            </p:cNvPr>
            <p:cNvSpPr>
              <a:spLocks noChangeShapeType="1"/>
            </p:cNvSpPr>
            <p:nvPr/>
          </p:nvSpPr>
          <p:spPr bwMode="auto">
            <a:xfrm>
              <a:off x="4286" y="3476"/>
              <a:ext cx="22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43" name="Line 21">
              <a:extLst>
                <a:ext uri="{FF2B5EF4-FFF2-40B4-BE49-F238E27FC236}">
                  <a16:creationId xmlns:a16="http://schemas.microsoft.com/office/drawing/2014/main" id="{B6CE4CE1-3DF7-43CD-9A5E-9756A6776926}"/>
                </a:ext>
              </a:extLst>
            </p:cNvPr>
            <p:cNvSpPr>
              <a:spLocks noChangeShapeType="1"/>
            </p:cNvSpPr>
            <p:nvPr/>
          </p:nvSpPr>
          <p:spPr bwMode="auto">
            <a:xfrm rot="5675228" flipV="1">
              <a:off x="4308" y="3453"/>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44" name="computr2">
              <a:extLst>
                <a:ext uri="{FF2B5EF4-FFF2-40B4-BE49-F238E27FC236}">
                  <a16:creationId xmlns:a16="http://schemas.microsoft.com/office/drawing/2014/main" id="{60B4637E-FDDB-4022-8CD3-CC40C0F77B55}"/>
                </a:ext>
              </a:extLst>
            </p:cNvPr>
            <p:cNvSpPr>
              <a:spLocks noEditPoints="1" noChangeArrowheads="1"/>
            </p:cNvSpPr>
            <p:nvPr/>
          </p:nvSpPr>
          <p:spPr bwMode="auto">
            <a:xfrm>
              <a:off x="4513" y="2956"/>
              <a:ext cx="318"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a:p>
          </p:txBody>
        </p:sp>
        <p:sp>
          <p:nvSpPr>
            <p:cNvPr id="13345" name="computr2">
              <a:extLst>
                <a:ext uri="{FF2B5EF4-FFF2-40B4-BE49-F238E27FC236}">
                  <a16:creationId xmlns:a16="http://schemas.microsoft.com/office/drawing/2014/main" id="{03CCAA89-BACB-423E-90F1-B6693C1D4305}"/>
                </a:ext>
              </a:extLst>
            </p:cNvPr>
            <p:cNvSpPr>
              <a:spLocks noEditPoints="1" noChangeArrowheads="1"/>
            </p:cNvSpPr>
            <p:nvPr/>
          </p:nvSpPr>
          <p:spPr bwMode="auto">
            <a:xfrm>
              <a:off x="4513" y="3289"/>
              <a:ext cx="318"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a:p>
          </p:txBody>
        </p:sp>
        <p:sp>
          <p:nvSpPr>
            <p:cNvPr id="13346" name="computr2">
              <a:extLst>
                <a:ext uri="{FF2B5EF4-FFF2-40B4-BE49-F238E27FC236}">
                  <a16:creationId xmlns:a16="http://schemas.microsoft.com/office/drawing/2014/main" id="{D430451F-FD68-40C0-9156-4D6D63252FA3}"/>
                </a:ext>
              </a:extLst>
            </p:cNvPr>
            <p:cNvSpPr>
              <a:spLocks noEditPoints="1" noChangeArrowheads="1"/>
            </p:cNvSpPr>
            <p:nvPr/>
          </p:nvSpPr>
          <p:spPr bwMode="auto">
            <a:xfrm>
              <a:off x="4521" y="3625"/>
              <a:ext cx="318"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a:p>
          </p:txBody>
        </p:sp>
        <p:sp>
          <p:nvSpPr>
            <p:cNvPr id="13347" name="computr2">
              <a:extLst>
                <a:ext uri="{FF2B5EF4-FFF2-40B4-BE49-F238E27FC236}">
                  <a16:creationId xmlns:a16="http://schemas.microsoft.com/office/drawing/2014/main" id="{C85BEDC4-9159-4E4E-8969-60C2E3C5C477}"/>
                </a:ext>
              </a:extLst>
            </p:cNvPr>
            <p:cNvSpPr>
              <a:spLocks noEditPoints="1" noChangeArrowheads="1"/>
            </p:cNvSpPr>
            <p:nvPr/>
          </p:nvSpPr>
          <p:spPr bwMode="auto">
            <a:xfrm>
              <a:off x="3779" y="3334"/>
              <a:ext cx="318"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Prefix Length</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Types of IPv6 Unicast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IPv6 addresses 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E5D4F72-EDF1-4E74-87F9-88FC3C46EE68}"/>
              </a:ext>
            </a:extLst>
          </p:cNvPr>
          <p:cNvSpPr>
            <a:spLocks noGrp="1" noChangeArrowheads="1"/>
          </p:cNvSpPr>
          <p:nvPr>
            <p:ph type="title"/>
          </p:nvPr>
        </p:nvSpPr>
        <p:spPr bwMode="auto">
          <a:xfrm>
            <a:off x="1352550" y="273844"/>
            <a:ext cx="6391275" cy="4119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a:t>Special IPv6 Addresses</a:t>
            </a:r>
          </a:p>
        </p:txBody>
      </p:sp>
      <p:graphicFrame>
        <p:nvGraphicFramePr>
          <p:cNvPr id="14" name="Table 13">
            <a:extLst>
              <a:ext uri="{FF2B5EF4-FFF2-40B4-BE49-F238E27FC236}">
                <a16:creationId xmlns:a16="http://schemas.microsoft.com/office/drawing/2014/main" id="{97B09AAC-E5E2-439B-90BB-0F4C6CABA173}"/>
              </a:ext>
            </a:extLst>
          </p:cNvPr>
          <p:cNvGraphicFramePr>
            <a:graphicFrameLocks noGrp="1"/>
          </p:cNvGraphicFramePr>
          <p:nvPr/>
        </p:nvGraphicFramePr>
        <p:xfrm>
          <a:off x="1438275" y="740569"/>
          <a:ext cx="6248400" cy="4177239"/>
        </p:xfrm>
        <a:graphic>
          <a:graphicData uri="http://schemas.openxmlformats.org/drawingml/2006/table">
            <a:tbl>
              <a:tblPr firstRow="1" bandRow="1">
                <a:tableStyleId>{5C22544A-7EE6-4342-B048-85BDC9FD1C3A}</a:tableStyleId>
              </a:tblPr>
              <a:tblGrid>
                <a:gridCol w="1751574">
                  <a:extLst>
                    <a:ext uri="{9D8B030D-6E8A-4147-A177-3AD203B41FA5}">
                      <a16:colId xmlns:a16="http://schemas.microsoft.com/office/drawing/2014/main" val="20000"/>
                    </a:ext>
                  </a:extLst>
                </a:gridCol>
                <a:gridCol w="4496826">
                  <a:extLst>
                    <a:ext uri="{9D8B030D-6E8A-4147-A177-3AD203B41FA5}">
                      <a16:colId xmlns:a16="http://schemas.microsoft.com/office/drawing/2014/main" val="20001"/>
                    </a:ext>
                  </a:extLst>
                </a:gridCol>
              </a:tblGrid>
              <a:tr h="580889">
                <a:tc>
                  <a:txBody>
                    <a:bodyPr/>
                    <a:lstStyle/>
                    <a:p>
                      <a:pPr algn="l">
                        <a:spcBef>
                          <a:spcPts val="600"/>
                        </a:spcBef>
                      </a:pPr>
                      <a:r>
                        <a:rPr lang="en-US" sz="1400" dirty="0"/>
                        <a:t>IPv6 </a:t>
                      </a:r>
                      <a:r>
                        <a:rPr lang="en-US" sz="1400" baseline="0" dirty="0"/>
                        <a:t>Address</a:t>
                      </a:r>
                      <a:endParaRPr lang="en-US" sz="1400" dirty="0"/>
                    </a:p>
                  </a:txBody>
                  <a:tcPr marL="68580" marR="68580" marT="34282" marB="34282" anchor="ctr"/>
                </a:tc>
                <a:tc>
                  <a:txBody>
                    <a:bodyPr/>
                    <a:lstStyle/>
                    <a:p>
                      <a:pPr algn="l">
                        <a:spcBef>
                          <a:spcPts val="600"/>
                        </a:spcBef>
                      </a:pPr>
                      <a:r>
                        <a:rPr lang="en-US" sz="1400" dirty="0"/>
                        <a:t>Description</a:t>
                      </a:r>
                    </a:p>
                  </a:txBody>
                  <a:tcPr marL="68580" marR="68580" marT="34282" marB="34282" anchor="ctr"/>
                </a:tc>
                <a:extLst>
                  <a:ext uri="{0D108BD9-81ED-4DB2-BD59-A6C34878D82A}">
                    <a16:rowId xmlns:a16="http://schemas.microsoft.com/office/drawing/2014/main" val="10000"/>
                  </a:ext>
                </a:extLst>
              </a:tr>
              <a:tr h="742934">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b="1" i="0" kern="1200" dirty="0">
                          <a:solidFill>
                            <a:schemeClr val="dk1"/>
                          </a:solidFill>
                          <a:effectLst/>
                          <a:latin typeface="Courier New" pitchFamily="49" charset="0"/>
                          <a:ea typeface="+mn-ea"/>
                          <a:cs typeface="Courier New" pitchFamily="49" charset="0"/>
                        </a:rPr>
                        <a:t>::/0</a:t>
                      </a:r>
                    </a:p>
                  </a:txBody>
                  <a:tcPr marL="68580" marR="68580" marT="34282" marB="34282" anchor="ctr"/>
                </a:tc>
                <a:tc>
                  <a:txBody>
                    <a:bodyPr/>
                    <a:lstStyle/>
                    <a:p>
                      <a:pPr marL="177800" indent="-177800" algn="l" defTabSz="814388" rtl="0" eaLnBrk="1" latinLnBrk="0" hangingPunct="1">
                        <a:lnSpc>
                          <a:spcPct val="100000"/>
                        </a:lnSpc>
                        <a:spcBef>
                          <a:spcPts val="600"/>
                        </a:spcBef>
                        <a:buFontTx/>
                        <a:buChar char="•"/>
                        <a:defRPr/>
                      </a:pPr>
                      <a:r>
                        <a:rPr lang="en-US" sz="1400" b="0" i="0" kern="1200" dirty="0">
                          <a:solidFill>
                            <a:schemeClr val="dk1"/>
                          </a:solidFill>
                          <a:effectLst/>
                          <a:latin typeface="+mn-lt"/>
                          <a:ea typeface="+mn-ea"/>
                          <a:cs typeface="+mn-cs"/>
                        </a:rPr>
                        <a:t>All routes and used when specifying a default static route.</a:t>
                      </a:r>
                    </a:p>
                    <a:p>
                      <a:pPr marL="177800" indent="-177800" algn="l" defTabSz="814388" rtl="0" eaLnBrk="1" latinLnBrk="0" hangingPunct="1">
                        <a:lnSpc>
                          <a:spcPct val="100000"/>
                        </a:lnSpc>
                        <a:spcBef>
                          <a:spcPts val="600"/>
                        </a:spcBef>
                        <a:buFontTx/>
                        <a:buChar char="•"/>
                        <a:defRPr/>
                      </a:pPr>
                      <a:r>
                        <a:rPr lang="en-US" sz="1400" b="0" i="0" kern="1200" dirty="0">
                          <a:solidFill>
                            <a:schemeClr val="dk1"/>
                          </a:solidFill>
                          <a:effectLst/>
                          <a:latin typeface="+mn-lt"/>
                          <a:ea typeface="+mn-ea"/>
                          <a:cs typeface="+mn-cs"/>
                        </a:rPr>
                        <a:t>It is equivalent to the IPv4 quad-zero</a:t>
                      </a:r>
                      <a:r>
                        <a:rPr lang="en-US" sz="1400" b="0" i="0" kern="1200" baseline="0" dirty="0">
                          <a:solidFill>
                            <a:schemeClr val="dk1"/>
                          </a:solidFill>
                          <a:effectLst/>
                          <a:latin typeface="+mn-lt"/>
                          <a:ea typeface="+mn-ea"/>
                          <a:cs typeface="+mn-cs"/>
                        </a:rPr>
                        <a:t> (0.0.0.0).</a:t>
                      </a:r>
                      <a:endParaRPr lang="en-US" sz="1400" b="0" i="0" kern="1200" dirty="0">
                        <a:solidFill>
                          <a:schemeClr val="dk1"/>
                        </a:solidFill>
                        <a:effectLst/>
                        <a:latin typeface="+mn-lt"/>
                        <a:ea typeface="+mn-ea"/>
                        <a:cs typeface="+mn-cs"/>
                      </a:endParaRPr>
                    </a:p>
                  </a:txBody>
                  <a:tcPr marL="68580" marR="68580" marT="34282" marB="34282" anchor="ctr"/>
                </a:tc>
                <a:extLst>
                  <a:ext uri="{0D108BD9-81ED-4DB2-BD59-A6C34878D82A}">
                    <a16:rowId xmlns:a16="http://schemas.microsoft.com/office/drawing/2014/main" val="10001"/>
                  </a:ext>
                </a:extLst>
              </a:tr>
              <a:tr h="480044">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b="1" i="0" kern="1200" dirty="0">
                          <a:solidFill>
                            <a:schemeClr val="dk1"/>
                          </a:solidFill>
                          <a:effectLst/>
                          <a:latin typeface="Courier New" pitchFamily="49" charset="0"/>
                          <a:ea typeface="+mn-ea"/>
                          <a:cs typeface="Courier New" pitchFamily="49" charset="0"/>
                        </a:rPr>
                        <a:t>::/128</a:t>
                      </a:r>
                    </a:p>
                  </a:txBody>
                  <a:tcPr marL="68580" marR="68580" marT="34282" marB="34282" anchor="ctr"/>
                </a:tc>
                <a:tc>
                  <a:txBody>
                    <a:bodyPr/>
                    <a:lstStyle/>
                    <a:p>
                      <a:pPr marL="177800" indent="-177800" algn="l" defTabSz="814388" rtl="0" eaLnBrk="1" latinLnBrk="0" hangingPunct="1">
                        <a:lnSpc>
                          <a:spcPct val="100000"/>
                        </a:lnSpc>
                        <a:spcBef>
                          <a:spcPts val="600"/>
                        </a:spcBef>
                        <a:buFontTx/>
                        <a:buChar char="•"/>
                        <a:defRPr/>
                      </a:pPr>
                      <a:r>
                        <a:rPr lang="en-US" sz="1400" b="0" i="0" kern="1200" dirty="0">
                          <a:solidFill>
                            <a:schemeClr val="dk1"/>
                          </a:solidFill>
                          <a:effectLst/>
                          <a:latin typeface="+mn-lt"/>
                          <a:ea typeface="+mn-ea"/>
                          <a:cs typeface="+mn-cs"/>
                        </a:rPr>
                        <a:t>Unspecified address and is initially assigned to a host when it first resolves its local link address.</a:t>
                      </a:r>
                    </a:p>
                  </a:txBody>
                  <a:tcPr marL="68580" marR="68580" marT="34282" marB="34282" anchor="ctr"/>
                </a:tc>
                <a:extLst>
                  <a:ext uri="{0D108BD9-81ED-4DB2-BD59-A6C34878D82A}">
                    <a16:rowId xmlns:a16="http://schemas.microsoft.com/office/drawing/2014/main" val="10002"/>
                  </a:ext>
                </a:extLst>
              </a:tr>
              <a:tr h="537194">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b="1" i="0" kern="1200" dirty="0">
                          <a:solidFill>
                            <a:schemeClr val="dk1"/>
                          </a:solidFill>
                          <a:effectLst/>
                          <a:latin typeface="Courier New" pitchFamily="49" charset="0"/>
                          <a:ea typeface="+mn-ea"/>
                          <a:cs typeface="Courier New" pitchFamily="49" charset="0"/>
                        </a:rPr>
                        <a:t>::1/128</a:t>
                      </a:r>
                    </a:p>
                  </a:txBody>
                  <a:tcPr marL="68580" marR="68580" marT="34282" marB="34282" anchor="ctr"/>
                </a:tc>
                <a:tc>
                  <a:txBody>
                    <a:bodyPr/>
                    <a:lstStyle/>
                    <a:p>
                      <a:pPr marL="177800" indent="-177800" algn="l" defTabSz="814388" rtl="0" eaLnBrk="1" latinLnBrk="0" hangingPunct="1">
                        <a:lnSpc>
                          <a:spcPct val="100000"/>
                        </a:lnSpc>
                        <a:spcBef>
                          <a:spcPts val="600"/>
                        </a:spcBef>
                        <a:buFontTx/>
                        <a:buChar char="•"/>
                        <a:defRPr/>
                      </a:pPr>
                      <a:r>
                        <a:rPr lang="en-US" sz="1400" b="0" i="0" kern="1200" dirty="0">
                          <a:solidFill>
                            <a:schemeClr val="dk1"/>
                          </a:solidFill>
                          <a:effectLst/>
                          <a:latin typeface="+mn-lt"/>
                          <a:ea typeface="+mn-ea"/>
                          <a:cs typeface="+mn-cs"/>
                        </a:rPr>
                        <a:t>Loopback address of local host. </a:t>
                      </a:r>
                    </a:p>
                    <a:p>
                      <a:pPr marL="177800" indent="-177800" algn="l" defTabSz="814388" rtl="0" eaLnBrk="1" latinLnBrk="0" hangingPunct="1">
                        <a:lnSpc>
                          <a:spcPct val="100000"/>
                        </a:lnSpc>
                        <a:spcBef>
                          <a:spcPts val="600"/>
                        </a:spcBef>
                        <a:buFontTx/>
                        <a:buChar char="•"/>
                        <a:defRPr/>
                      </a:pPr>
                      <a:r>
                        <a:rPr lang="en-US" sz="1400" b="0" i="0" kern="1200" dirty="0">
                          <a:solidFill>
                            <a:schemeClr val="dk1"/>
                          </a:solidFill>
                          <a:effectLst/>
                          <a:latin typeface="+mn-lt"/>
                          <a:ea typeface="+mn-ea"/>
                          <a:cs typeface="+mn-cs"/>
                        </a:rPr>
                        <a:t>Equivalent to 127.0.0.1 in IPv4.</a:t>
                      </a:r>
                    </a:p>
                  </a:txBody>
                  <a:tcPr marL="68580" marR="68580" marT="34282" marB="34282" anchor="ctr"/>
                </a:tc>
                <a:extLst>
                  <a:ext uri="{0D108BD9-81ED-4DB2-BD59-A6C34878D82A}">
                    <a16:rowId xmlns:a16="http://schemas.microsoft.com/office/drawing/2014/main" val="10003"/>
                  </a:ext>
                </a:extLst>
              </a:tr>
              <a:tr h="742934">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b="1" i="0" kern="1200" dirty="0">
                          <a:solidFill>
                            <a:schemeClr val="dk1"/>
                          </a:solidFill>
                          <a:effectLst/>
                          <a:latin typeface="Courier New" pitchFamily="49" charset="0"/>
                          <a:ea typeface="+mn-ea"/>
                          <a:cs typeface="Courier New" pitchFamily="49" charset="0"/>
                        </a:rPr>
                        <a:t>FE80::/10</a:t>
                      </a:r>
                    </a:p>
                  </a:txBody>
                  <a:tcPr marL="68580" marR="68580" marT="34282" marB="34282" anchor="ctr"/>
                </a:tc>
                <a:tc>
                  <a:txBody>
                    <a:bodyPr/>
                    <a:lstStyle/>
                    <a:p>
                      <a:pPr marL="177800" indent="-177800" algn="l" defTabSz="814388" rtl="0" eaLnBrk="1" latinLnBrk="0" hangingPunct="1">
                        <a:lnSpc>
                          <a:spcPct val="100000"/>
                        </a:lnSpc>
                        <a:spcBef>
                          <a:spcPts val="600"/>
                        </a:spcBef>
                        <a:buFontTx/>
                        <a:buChar char="•"/>
                        <a:defRPr/>
                      </a:pPr>
                      <a:r>
                        <a:rPr lang="en-US" sz="1400" b="0" i="0" kern="1200" dirty="0">
                          <a:solidFill>
                            <a:schemeClr val="dk1"/>
                          </a:solidFill>
                          <a:effectLst/>
                          <a:latin typeface="+mn-lt"/>
                          <a:ea typeface="+mn-ea"/>
                          <a:cs typeface="+mn-cs"/>
                        </a:rPr>
                        <a:t>Link-local</a:t>
                      </a:r>
                      <a:r>
                        <a:rPr lang="en-US" sz="1400" b="0" i="0" kern="1200" baseline="0" dirty="0">
                          <a:solidFill>
                            <a:schemeClr val="dk1"/>
                          </a:solidFill>
                          <a:effectLst/>
                          <a:latin typeface="+mn-lt"/>
                          <a:ea typeface="+mn-ea"/>
                          <a:cs typeface="+mn-cs"/>
                        </a:rPr>
                        <a:t> unicast address.</a:t>
                      </a:r>
                    </a:p>
                    <a:p>
                      <a:pPr marL="177800" indent="-177800" algn="l" defTabSz="814388" rtl="0" eaLnBrk="1" latinLnBrk="0" hangingPunct="1">
                        <a:lnSpc>
                          <a:spcPct val="100000"/>
                        </a:lnSpc>
                        <a:spcBef>
                          <a:spcPts val="600"/>
                        </a:spcBef>
                        <a:buFontTx/>
                        <a:buChar char="•"/>
                        <a:defRPr/>
                      </a:pPr>
                      <a:r>
                        <a:rPr lang="en-US" sz="1400" b="0" i="0" kern="1200" baseline="0" dirty="0">
                          <a:solidFill>
                            <a:schemeClr val="dk1"/>
                          </a:solidFill>
                          <a:effectLst/>
                          <a:latin typeface="+mn-lt"/>
                          <a:ea typeface="+mn-ea"/>
                          <a:cs typeface="+mn-cs"/>
                        </a:rPr>
                        <a:t>Similar to the Windows autoconfiguration IP address of 169.254.x.x.</a:t>
                      </a:r>
                      <a:endParaRPr lang="en-US" sz="1400" b="0" i="0" kern="1200" dirty="0">
                        <a:solidFill>
                          <a:schemeClr val="dk1"/>
                        </a:solidFill>
                        <a:effectLst/>
                        <a:latin typeface="+mn-lt"/>
                        <a:ea typeface="+mn-ea"/>
                        <a:cs typeface="+mn-cs"/>
                      </a:endParaRPr>
                    </a:p>
                  </a:txBody>
                  <a:tcPr marL="68580" marR="68580" marT="34282" marB="34282" anchor="ctr"/>
                </a:tc>
                <a:extLst>
                  <a:ext uri="{0D108BD9-81ED-4DB2-BD59-A6C34878D82A}">
                    <a16:rowId xmlns:a16="http://schemas.microsoft.com/office/drawing/2014/main" val="10004"/>
                  </a:ext>
                </a:extLst>
              </a:tr>
              <a:tr h="479947">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b="1" i="0" kern="1200" dirty="0">
                          <a:solidFill>
                            <a:schemeClr val="dk1"/>
                          </a:solidFill>
                          <a:effectLst/>
                          <a:latin typeface="Courier New" pitchFamily="49" charset="0"/>
                          <a:ea typeface="+mn-ea"/>
                          <a:cs typeface="Courier New" pitchFamily="49" charset="0"/>
                        </a:rPr>
                        <a:t>FF00::/8</a:t>
                      </a:r>
                    </a:p>
                  </a:txBody>
                  <a:tcPr marL="68580" marR="68580" marT="34282" marB="34282" anchor="ctr"/>
                </a:tc>
                <a:tc>
                  <a:txBody>
                    <a:bodyPr/>
                    <a:lstStyle/>
                    <a:p>
                      <a:pPr marL="177800" marR="0" indent="-177800" algn="l" defTabSz="814388" rtl="0" eaLnBrk="1" fontAlgn="auto" latinLnBrk="0" hangingPunct="1">
                        <a:lnSpc>
                          <a:spcPct val="100000"/>
                        </a:lnSpc>
                        <a:spcBef>
                          <a:spcPts val="600"/>
                        </a:spcBef>
                        <a:spcAft>
                          <a:spcPts val="0"/>
                        </a:spcAft>
                        <a:buClrTx/>
                        <a:buSzTx/>
                        <a:buFontTx/>
                        <a:buChar char="•"/>
                        <a:tabLst/>
                        <a:defRPr/>
                      </a:pPr>
                      <a:r>
                        <a:rPr lang="en-US" sz="1400" b="0" i="0" kern="1200" dirty="0">
                          <a:solidFill>
                            <a:schemeClr val="dk1"/>
                          </a:solidFill>
                          <a:effectLst/>
                          <a:latin typeface="+mn-lt"/>
                          <a:ea typeface="+mn-ea"/>
                          <a:cs typeface="+mn-cs"/>
                        </a:rPr>
                        <a:t>Multicast addresses.</a:t>
                      </a:r>
                    </a:p>
                  </a:txBody>
                  <a:tcPr marL="68580" marR="68580" marT="34282" marB="34282" anchor="ctr"/>
                </a:tc>
                <a:extLst>
                  <a:ext uri="{0D108BD9-81ED-4DB2-BD59-A6C34878D82A}">
                    <a16:rowId xmlns:a16="http://schemas.microsoft.com/office/drawing/2014/main" val="10005"/>
                  </a:ext>
                </a:extLst>
              </a:tr>
              <a:tr h="479947">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b="0" i="0" kern="1200" dirty="0">
                          <a:solidFill>
                            <a:schemeClr val="dk1"/>
                          </a:solidFill>
                          <a:effectLst/>
                          <a:latin typeface="+mn-lt"/>
                          <a:ea typeface="+mn-ea"/>
                          <a:cs typeface="Courier New" pitchFamily="49" charset="0"/>
                        </a:rPr>
                        <a:t>All other addresses</a:t>
                      </a:r>
                    </a:p>
                  </a:txBody>
                  <a:tcPr marL="68580" marR="68580" marT="34282" marB="34282" anchor="ctr"/>
                </a:tc>
                <a:tc>
                  <a:txBody>
                    <a:bodyPr/>
                    <a:lstStyle/>
                    <a:p>
                      <a:pPr marL="177800" indent="-177800" algn="l" defTabSz="814388" rtl="0" eaLnBrk="1" latinLnBrk="0" hangingPunct="1">
                        <a:lnSpc>
                          <a:spcPct val="100000"/>
                        </a:lnSpc>
                        <a:spcBef>
                          <a:spcPts val="600"/>
                        </a:spcBef>
                        <a:buFontTx/>
                        <a:buChar char="•"/>
                        <a:defRPr/>
                      </a:pPr>
                      <a:r>
                        <a:rPr lang="en-US" sz="1400" b="0" i="0" kern="1200" dirty="0">
                          <a:solidFill>
                            <a:schemeClr val="dk1"/>
                          </a:solidFill>
                          <a:effectLst/>
                          <a:latin typeface="+mn-lt"/>
                          <a:ea typeface="+mn-ea"/>
                          <a:cs typeface="+mn-cs"/>
                        </a:rPr>
                        <a:t>Global unicast address.</a:t>
                      </a:r>
                    </a:p>
                  </a:txBody>
                  <a:tcPr marL="68580" marR="68580" marT="34282" marB="34282" anchor="ct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C950D9A3-386E-428C-8D5C-CB18EF624C67}"/>
              </a:ext>
            </a:extLst>
          </p:cNvPr>
          <p:cNvSpPr>
            <a:spLocks noGrp="1"/>
          </p:cNvSpPr>
          <p:nvPr>
            <p:ph type="title"/>
          </p:nvPr>
        </p:nvSpPr>
        <p:spPr bwMode="auto">
          <a:xfrm>
            <a:off x="1352550" y="273844"/>
            <a:ext cx="6391275" cy="4119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a:t>Reserved IPv6 Multicast Addresses</a:t>
            </a:r>
          </a:p>
        </p:txBody>
      </p:sp>
      <p:graphicFrame>
        <p:nvGraphicFramePr>
          <p:cNvPr id="3" name="Table 2">
            <a:extLst>
              <a:ext uri="{FF2B5EF4-FFF2-40B4-BE49-F238E27FC236}">
                <a16:creationId xmlns:a16="http://schemas.microsoft.com/office/drawing/2014/main" id="{ECC6DE70-8F2E-42C8-9121-2BD235ED58E8}"/>
              </a:ext>
            </a:extLst>
          </p:cNvPr>
          <p:cNvGraphicFramePr>
            <a:graphicFrameLocks noGrp="1"/>
          </p:cNvGraphicFramePr>
          <p:nvPr/>
        </p:nvGraphicFramePr>
        <p:xfrm>
          <a:off x="1420416" y="740569"/>
          <a:ext cx="6248400" cy="3941314"/>
        </p:xfrm>
        <a:graphic>
          <a:graphicData uri="http://schemas.openxmlformats.org/drawingml/2006/table">
            <a:tbl>
              <a:tblPr firstRow="1" bandRow="1">
                <a:tableStyleId>{5C22544A-7EE6-4342-B048-85BDC9FD1C3A}</a:tableStyleId>
              </a:tblPr>
              <a:tblGrid>
                <a:gridCol w="2181225">
                  <a:extLst>
                    <a:ext uri="{9D8B030D-6E8A-4147-A177-3AD203B41FA5}">
                      <a16:colId xmlns:a16="http://schemas.microsoft.com/office/drawing/2014/main" val="20000"/>
                    </a:ext>
                  </a:extLst>
                </a:gridCol>
                <a:gridCol w="4067175">
                  <a:extLst>
                    <a:ext uri="{9D8B030D-6E8A-4147-A177-3AD203B41FA5}">
                      <a16:colId xmlns:a16="http://schemas.microsoft.com/office/drawing/2014/main" val="20001"/>
                    </a:ext>
                  </a:extLst>
                </a:gridCol>
              </a:tblGrid>
              <a:tr h="580989">
                <a:tc>
                  <a:txBody>
                    <a:bodyPr/>
                    <a:lstStyle/>
                    <a:p>
                      <a:pPr algn="l">
                        <a:spcBef>
                          <a:spcPts val="0"/>
                        </a:spcBef>
                        <a:spcAft>
                          <a:spcPts val="600"/>
                        </a:spcAft>
                      </a:pPr>
                      <a:r>
                        <a:rPr lang="en-US" sz="1400" dirty="0"/>
                        <a:t>Reserved</a:t>
                      </a:r>
                      <a:r>
                        <a:rPr lang="en-US" sz="1400" baseline="0" dirty="0"/>
                        <a:t> Multicast Address</a:t>
                      </a:r>
                      <a:endParaRPr lang="en-US" sz="1400" dirty="0"/>
                    </a:p>
                  </a:txBody>
                  <a:tcPr marL="68580" marR="68580" marT="34288" marB="34288" anchor="ctr"/>
                </a:tc>
                <a:tc>
                  <a:txBody>
                    <a:bodyPr/>
                    <a:lstStyle/>
                    <a:p>
                      <a:pPr algn="l">
                        <a:spcBef>
                          <a:spcPts val="0"/>
                        </a:spcBef>
                        <a:spcAft>
                          <a:spcPts val="600"/>
                        </a:spcAft>
                      </a:pPr>
                      <a:r>
                        <a:rPr lang="en-US" sz="1400" dirty="0"/>
                        <a:t>Description</a:t>
                      </a:r>
                    </a:p>
                  </a:txBody>
                  <a:tcPr marL="68580" marR="68580" marT="34288" marB="34288" anchor="ctr"/>
                </a:tc>
                <a:extLst>
                  <a:ext uri="{0D108BD9-81ED-4DB2-BD59-A6C34878D82A}">
                    <a16:rowId xmlns:a16="http://schemas.microsoft.com/office/drawing/2014/main" val="10000"/>
                  </a:ext>
                </a:extLst>
              </a:tr>
              <a:tr h="480031">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400" b="1" i="0" kern="1200" dirty="0">
                          <a:solidFill>
                            <a:schemeClr val="dk1"/>
                          </a:solidFill>
                          <a:effectLst/>
                          <a:latin typeface="Courier New" pitchFamily="49" charset="0"/>
                          <a:ea typeface="+mn-ea"/>
                          <a:cs typeface="Courier New" pitchFamily="49" charset="0"/>
                        </a:rPr>
                        <a:t>FF02::1</a:t>
                      </a:r>
                    </a:p>
                  </a:txBody>
                  <a:tcPr marL="68580" marR="68580" marT="34288" marB="34288" anchor="ctr"/>
                </a:tc>
                <a:tc>
                  <a:txBody>
                    <a:bodyPr/>
                    <a:lstStyle/>
                    <a:p>
                      <a:pPr marL="177800" indent="-177800" algn="l" defTabSz="814388" rtl="0" eaLnBrk="1" latinLnBrk="0" hangingPunct="1">
                        <a:lnSpc>
                          <a:spcPct val="100000"/>
                        </a:lnSpc>
                        <a:spcBef>
                          <a:spcPts val="0"/>
                        </a:spcBef>
                        <a:spcAft>
                          <a:spcPts val="600"/>
                        </a:spcAft>
                        <a:buFontTx/>
                        <a:buChar char="•"/>
                        <a:defRPr/>
                      </a:pPr>
                      <a:r>
                        <a:rPr lang="en-US" sz="1400" b="0" i="0" kern="1200" dirty="0">
                          <a:solidFill>
                            <a:schemeClr val="dk1"/>
                          </a:solidFill>
                          <a:effectLst/>
                          <a:latin typeface="+mn-lt"/>
                          <a:ea typeface="+mn-ea"/>
                          <a:cs typeface="+mn-cs"/>
                        </a:rPr>
                        <a:t>All nodes on a link (link-local scope).</a:t>
                      </a:r>
                    </a:p>
                  </a:txBody>
                  <a:tcPr marL="68580" marR="68580" marT="34288" marB="34288" anchor="ctr"/>
                </a:tc>
                <a:extLst>
                  <a:ext uri="{0D108BD9-81ED-4DB2-BD59-A6C34878D82A}">
                    <a16:rowId xmlns:a16="http://schemas.microsoft.com/office/drawing/2014/main" val="10001"/>
                  </a:ext>
                </a:extLst>
              </a:tr>
              <a:tr h="480031">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400" b="1" i="0" kern="1200" dirty="0">
                          <a:solidFill>
                            <a:schemeClr val="dk1"/>
                          </a:solidFill>
                          <a:effectLst/>
                          <a:latin typeface="Courier New" pitchFamily="49" charset="0"/>
                          <a:ea typeface="+mn-ea"/>
                          <a:cs typeface="Courier New" pitchFamily="49" charset="0"/>
                        </a:rPr>
                        <a:t>FF02::2</a:t>
                      </a:r>
                    </a:p>
                  </a:txBody>
                  <a:tcPr marL="68580" marR="68580" marT="34288" marB="34288" anchor="ctr"/>
                </a:tc>
                <a:tc>
                  <a:txBody>
                    <a:bodyPr/>
                    <a:lstStyle/>
                    <a:p>
                      <a:pPr marL="177800" indent="-177800" algn="l" defTabSz="814388" rtl="0" eaLnBrk="1" latinLnBrk="0" hangingPunct="1">
                        <a:lnSpc>
                          <a:spcPct val="100000"/>
                        </a:lnSpc>
                        <a:spcBef>
                          <a:spcPts val="0"/>
                        </a:spcBef>
                        <a:spcAft>
                          <a:spcPts val="600"/>
                        </a:spcAft>
                        <a:buFontTx/>
                        <a:buChar char="•"/>
                        <a:defRPr/>
                      </a:pPr>
                      <a:r>
                        <a:rPr lang="en-US" sz="1400" b="0" i="0" kern="1200" dirty="0">
                          <a:solidFill>
                            <a:schemeClr val="dk1"/>
                          </a:solidFill>
                          <a:effectLst/>
                          <a:latin typeface="+mn-lt"/>
                          <a:ea typeface="+mn-ea"/>
                          <a:cs typeface="+mn-cs"/>
                        </a:rPr>
                        <a:t>All routers on a link.</a:t>
                      </a:r>
                    </a:p>
                  </a:txBody>
                  <a:tcPr marL="68580" marR="68580" marT="34288" marB="34288" anchor="ctr"/>
                </a:tc>
                <a:extLst>
                  <a:ext uri="{0D108BD9-81ED-4DB2-BD59-A6C34878D82A}">
                    <a16:rowId xmlns:a16="http://schemas.microsoft.com/office/drawing/2014/main" val="10002"/>
                  </a:ext>
                </a:extLst>
              </a:tr>
              <a:tr h="48005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400" b="1" i="0" kern="1200" dirty="0">
                          <a:solidFill>
                            <a:schemeClr val="dk1"/>
                          </a:solidFill>
                          <a:effectLst/>
                          <a:latin typeface="Courier New" pitchFamily="49" charset="0"/>
                          <a:ea typeface="+mn-ea"/>
                          <a:cs typeface="Courier New" pitchFamily="49" charset="0"/>
                        </a:rPr>
                        <a:t>FF02::9</a:t>
                      </a:r>
                    </a:p>
                  </a:txBody>
                  <a:tcPr marL="68580" marR="68580" marT="34288" marB="34288" anchor="ctr"/>
                </a:tc>
                <a:tc>
                  <a:txBody>
                    <a:bodyPr/>
                    <a:lstStyle/>
                    <a:p>
                      <a:pPr marL="177800" indent="-177800" algn="l" defTabSz="814388" rtl="0" eaLnBrk="1" latinLnBrk="0" hangingPunct="1">
                        <a:lnSpc>
                          <a:spcPct val="100000"/>
                        </a:lnSpc>
                        <a:spcBef>
                          <a:spcPts val="0"/>
                        </a:spcBef>
                        <a:spcAft>
                          <a:spcPts val="600"/>
                        </a:spcAft>
                        <a:buFontTx/>
                        <a:buChar char="•"/>
                        <a:defRPr/>
                      </a:pPr>
                      <a:r>
                        <a:rPr lang="en-US" sz="1400" b="0" i="0" kern="1200" dirty="0">
                          <a:solidFill>
                            <a:schemeClr val="dk1"/>
                          </a:solidFill>
                          <a:effectLst/>
                          <a:latin typeface="+mn-lt"/>
                          <a:ea typeface="+mn-ea"/>
                          <a:cs typeface="+mn-cs"/>
                        </a:rPr>
                        <a:t>All routing information protocol (RIP) routers on a link.</a:t>
                      </a:r>
                    </a:p>
                  </a:txBody>
                  <a:tcPr marL="68580" marR="68580" marT="34288" marB="34288" anchor="ctr"/>
                </a:tc>
                <a:extLst>
                  <a:ext uri="{0D108BD9-81ED-4DB2-BD59-A6C34878D82A}">
                    <a16:rowId xmlns:a16="http://schemas.microsoft.com/office/drawing/2014/main" val="10003"/>
                  </a:ext>
                </a:extLst>
              </a:tr>
              <a:tr h="136016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400" b="1" i="0" kern="1200" dirty="0">
                          <a:solidFill>
                            <a:schemeClr val="dk1"/>
                          </a:solidFill>
                          <a:effectLst/>
                          <a:latin typeface="Courier New" pitchFamily="49" charset="0"/>
                          <a:ea typeface="+mn-ea"/>
                          <a:cs typeface="Courier New" pitchFamily="49" charset="0"/>
                        </a:rPr>
                        <a:t>FF02::1:FFxx:xxxx</a:t>
                      </a:r>
                    </a:p>
                  </a:txBody>
                  <a:tcPr marL="68580" marR="68580" marT="34288" marB="34288" anchor="ctr"/>
                </a:tc>
                <a:tc>
                  <a:txBody>
                    <a:bodyPr/>
                    <a:lstStyle/>
                    <a:p>
                      <a:pPr marL="177800" marR="0" indent="-177800" algn="l" defTabSz="814388" rtl="0" eaLnBrk="1" fontAlgn="auto" latinLnBrk="0" hangingPunct="1">
                        <a:lnSpc>
                          <a:spcPct val="100000"/>
                        </a:lnSpc>
                        <a:spcBef>
                          <a:spcPts val="0"/>
                        </a:spcBef>
                        <a:spcAft>
                          <a:spcPts val="600"/>
                        </a:spcAft>
                        <a:buClrTx/>
                        <a:buSzTx/>
                        <a:buFontTx/>
                        <a:buChar char="•"/>
                        <a:tabLst/>
                        <a:defRPr/>
                      </a:pPr>
                      <a:r>
                        <a:rPr lang="en-US" sz="1400" b="0" i="0" kern="1200">
                          <a:solidFill>
                            <a:schemeClr val="dk1"/>
                          </a:solidFill>
                          <a:effectLst/>
                          <a:latin typeface="+mn-lt"/>
                          <a:ea typeface="+mn-ea"/>
                          <a:cs typeface="+mn-cs"/>
                        </a:rPr>
                        <a:t>All </a:t>
                      </a:r>
                      <a:r>
                        <a:rPr lang="en-US" sz="1400" b="0" i="0" kern="1200" dirty="0">
                          <a:solidFill>
                            <a:schemeClr val="dk1"/>
                          </a:solidFill>
                          <a:effectLst/>
                          <a:latin typeface="+mn-lt"/>
                          <a:ea typeface="+mn-ea"/>
                          <a:cs typeface="+mn-cs"/>
                        </a:rPr>
                        <a:t>solicited-node multicast addresses used for host autoconfiguration and neighbor discovery (similar to ARP in IPv4). </a:t>
                      </a:r>
                    </a:p>
                    <a:p>
                      <a:pPr marL="177800" indent="-177800" algn="l" defTabSz="814388" rtl="0" eaLnBrk="1" latinLnBrk="0" hangingPunct="1">
                        <a:lnSpc>
                          <a:spcPct val="100000"/>
                        </a:lnSpc>
                        <a:spcBef>
                          <a:spcPts val="0"/>
                        </a:spcBef>
                        <a:spcAft>
                          <a:spcPts val="600"/>
                        </a:spcAft>
                        <a:buFontTx/>
                        <a:buChar char="•"/>
                        <a:defRPr/>
                      </a:pPr>
                      <a:r>
                        <a:rPr lang="en-US" sz="1400" b="0" i="0" kern="1200" dirty="0">
                          <a:solidFill>
                            <a:schemeClr val="dk1"/>
                          </a:solidFill>
                          <a:effectLst/>
                          <a:latin typeface="+mn-lt"/>
                          <a:ea typeface="+mn-ea"/>
                          <a:cs typeface="+mn-cs"/>
                        </a:rPr>
                        <a:t>The xx:xxxx is the far right 24 bits of the corresponding unicast or anycast address of the node.</a:t>
                      </a:r>
                    </a:p>
                  </a:txBody>
                  <a:tcPr marL="68580" marR="68580" marT="34288" marB="34288" anchor="ctr"/>
                </a:tc>
                <a:extLst>
                  <a:ext uri="{0D108BD9-81ED-4DB2-BD59-A6C34878D82A}">
                    <a16:rowId xmlns:a16="http://schemas.microsoft.com/office/drawing/2014/main" val="10004"/>
                  </a:ext>
                </a:extLst>
              </a:tr>
              <a:tr h="480031">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400" b="1" i="0" kern="1200" dirty="0">
                          <a:solidFill>
                            <a:schemeClr val="dk1"/>
                          </a:solidFill>
                          <a:effectLst/>
                          <a:latin typeface="Courier New" pitchFamily="49" charset="0"/>
                          <a:ea typeface="+mn-ea"/>
                          <a:cs typeface="Courier New" pitchFamily="49" charset="0"/>
                        </a:rPr>
                        <a:t>FF05::101</a:t>
                      </a:r>
                    </a:p>
                  </a:txBody>
                  <a:tcPr marL="68580" marR="68580" marT="34288" marB="34288" anchor="ctr"/>
                </a:tc>
                <a:tc>
                  <a:txBody>
                    <a:bodyPr/>
                    <a:lstStyle/>
                    <a:p>
                      <a:pPr marL="177800" indent="-177800" algn="l" defTabSz="814388" rtl="0" eaLnBrk="1" latinLnBrk="0" hangingPunct="1">
                        <a:lnSpc>
                          <a:spcPct val="100000"/>
                        </a:lnSpc>
                        <a:spcBef>
                          <a:spcPts val="0"/>
                        </a:spcBef>
                        <a:spcAft>
                          <a:spcPts val="600"/>
                        </a:spcAft>
                        <a:buFontTx/>
                        <a:buChar char="•"/>
                        <a:defRPr/>
                      </a:pPr>
                      <a:r>
                        <a:rPr lang="en-US" sz="1400" b="0" i="0" kern="1200" dirty="0">
                          <a:solidFill>
                            <a:schemeClr val="dk1"/>
                          </a:solidFill>
                          <a:effectLst/>
                          <a:latin typeface="+mn-lt"/>
                          <a:ea typeface="+mn-ea"/>
                          <a:cs typeface="+mn-cs"/>
                        </a:rPr>
                        <a:t>All Network Time Protocol (NTP) servers.</a:t>
                      </a:r>
                    </a:p>
                  </a:txBody>
                  <a:tcPr marL="68580" marR="68580" marT="34288" marB="34288" anchor="ct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04DFAB4C-D46A-4DA8-8E6C-061C9F8DC384}"/>
              </a:ext>
            </a:extLst>
          </p:cNvPr>
          <p:cNvSpPr>
            <a:spLocks noGrp="1"/>
          </p:cNvSpPr>
          <p:nvPr>
            <p:ph type="title"/>
          </p:nvPr>
        </p:nvSpPr>
        <p:spPr bwMode="auto">
          <a:xfrm>
            <a:off x="1352550" y="273844"/>
            <a:ext cx="6391275" cy="4119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a:t>Neighbor Discovery ICMPv6 Packet Types</a:t>
            </a:r>
          </a:p>
        </p:txBody>
      </p:sp>
      <p:sp>
        <p:nvSpPr>
          <p:cNvPr id="52227" name="Content Placeholder 4">
            <a:extLst>
              <a:ext uri="{FF2B5EF4-FFF2-40B4-BE49-F238E27FC236}">
                <a16:creationId xmlns:a16="http://schemas.microsoft.com/office/drawing/2014/main" id="{24752157-0539-44FA-BFDA-BDBBD3BB1DE5}"/>
              </a:ext>
            </a:extLst>
          </p:cNvPr>
          <p:cNvSpPr>
            <a:spLocks noGrp="1"/>
          </p:cNvSpPr>
          <p:nvPr>
            <p:ph idx="1"/>
          </p:nvPr>
        </p:nvSpPr>
        <p:spPr>
          <a:xfrm>
            <a:off x="1352550" y="762000"/>
            <a:ext cx="6390085" cy="4086225"/>
          </a:xfrm>
        </p:spPr>
        <p:txBody>
          <a:bodyPr/>
          <a:lstStyle/>
          <a:p>
            <a:r>
              <a:rPr lang="en-US" altLang="en-US"/>
              <a:t>Neighbor Discovery uses four ICMPv6 packet types: </a:t>
            </a:r>
          </a:p>
          <a:p>
            <a:pPr lvl="1"/>
            <a:r>
              <a:rPr lang="en-US" altLang="en-US"/>
              <a:t>Neighbor Solicitation and Neighbor Advertisement messages</a:t>
            </a:r>
          </a:p>
          <a:p>
            <a:pPr lvl="1"/>
            <a:r>
              <a:rPr lang="en-US" altLang="en-US"/>
              <a:t>Router Solicitation and Router Advertisement messages</a:t>
            </a:r>
          </a:p>
        </p:txBody>
      </p:sp>
      <p:graphicFrame>
        <p:nvGraphicFramePr>
          <p:cNvPr id="4" name="Table 3">
            <a:extLst>
              <a:ext uri="{FF2B5EF4-FFF2-40B4-BE49-F238E27FC236}">
                <a16:creationId xmlns:a16="http://schemas.microsoft.com/office/drawing/2014/main" id="{44F0CFE1-E7D1-42AD-9C24-D5C18267AF08}"/>
              </a:ext>
            </a:extLst>
          </p:cNvPr>
          <p:cNvGraphicFramePr>
            <a:graphicFrameLocks noGrp="1"/>
          </p:cNvGraphicFramePr>
          <p:nvPr/>
        </p:nvGraphicFramePr>
        <p:xfrm>
          <a:off x="1491854" y="1732360"/>
          <a:ext cx="6098382" cy="3177404"/>
        </p:xfrm>
        <a:graphic>
          <a:graphicData uri="http://schemas.openxmlformats.org/drawingml/2006/table">
            <a:tbl>
              <a:tblPr firstRow="1" bandRow="1">
                <a:tableStyleId>{5C22544A-7EE6-4342-B048-85BDC9FD1C3A}</a:tableStyleId>
              </a:tblPr>
              <a:tblGrid>
                <a:gridCol w="1402336">
                  <a:extLst>
                    <a:ext uri="{9D8B030D-6E8A-4147-A177-3AD203B41FA5}">
                      <a16:colId xmlns:a16="http://schemas.microsoft.com/office/drawing/2014/main" val="20000"/>
                    </a:ext>
                  </a:extLst>
                </a:gridCol>
                <a:gridCol w="619027">
                  <a:extLst>
                    <a:ext uri="{9D8B030D-6E8A-4147-A177-3AD203B41FA5}">
                      <a16:colId xmlns:a16="http://schemas.microsoft.com/office/drawing/2014/main" val="20001"/>
                    </a:ext>
                  </a:extLst>
                </a:gridCol>
                <a:gridCol w="4077019">
                  <a:extLst>
                    <a:ext uri="{9D8B030D-6E8A-4147-A177-3AD203B41FA5}">
                      <a16:colId xmlns:a16="http://schemas.microsoft.com/office/drawing/2014/main" val="20002"/>
                    </a:ext>
                  </a:extLst>
                </a:gridCol>
              </a:tblGrid>
              <a:tr h="304704">
                <a:tc>
                  <a:txBody>
                    <a:bodyPr/>
                    <a:lstStyle/>
                    <a:p>
                      <a:pPr algn="l"/>
                      <a:r>
                        <a:rPr lang="en-US" sz="1200" dirty="0"/>
                        <a:t>ICMPv6 Message</a:t>
                      </a:r>
                    </a:p>
                  </a:txBody>
                  <a:tcPr marL="68585" marR="68585" marT="34286" marB="34286" anchor="ctr"/>
                </a:tc>
                <a:tc>
                  <a:txBody>
                    <a:bodyPr/>
                    <a:lstStyle/>
                    <a:p>
                      <a:pPr algn="ctr"/>
                      <a:r>
                        <a:rPr lang="en-US" sz="1200" dirty="0"/>
                        <a:t>Type</a:t>
                      </a:r>
                    </a:p>
                  </a:txBody>
                  <a:tcPr marL="68585" marR="68585" marT="34286" marB="34286" anchor="ctr"/>
                </a:tc>
                <a:tc>
                  <a:txBody>
                    <a:bodyPr/>
                    <a:lstStyle/>
                    <a:p>
                      <a:pPr algn="l"/>
                      <a:r>
                        <a:rPr lang="en-US" sz="1200" dirty="0"/>
                        <a:t>Description</a:t>
                      </a:r>
                    </a:p>
                  </a:txBody>
                  <a:tcPr marL="68585" marR="68585" marT="34286" marB="34286" anchor="ctr"/>
                </a:tc>
                <a:extLst>
                  <a:ext uri="{0D108BD9-81ED-4DB2-BD59-A6C34878D82A}">
                    <a16:rowId xmlns:a16="http://schemas.microsoft.com/office/drawing/2014/main" val="10000"/>
                  </a:ext>
                </a:extLst>
              </a:tr>
              <a:tr h="6133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t>Neighbor Solicitation (NS)</a:t>
                      </a:r>
                      <a:endParaRPr lang="en-US" sz="1100" b="1" i="0" kern="1200" dirty="0">
                        <a:solidFill>
                          <a:schemeClr val="dk1"/>
                        </a:solidFill>
                        <a:effectLst/>
                        <a:latin typeface="Courier New" pitchFamily="49" charset="0"/>
                        <a:ea typeface="+mn-ea"/>
                        <a:cs typeface="Courier New" pitchFamily="49" charset="0"/>
                      </a:endParaRPr>
                    </a:p>
                  </a:txBody>
                  <a:tcPr marL="68585" marR="68585" marT="34286" marB="3428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i="0" kern="1200" dirty="0">
                          <a:solidFill>
                            <a:schemeClr val="dk1"/>
                          </a:solidFill>
                          <a:effectLst/>
                          <a:latin typeface="Courier New" pitchFamily="49" charset="0"/>
                          <a:ea typeface="+mn-ea"/>
                          <a:cs typeface="Courier New" pitchFamily="49" charset="0"/>
                        </a:rPr>
                        <a:t>135</a:t>
                      </a:r>
                    </a:p>
                  </a:txBody>
                  <a:tcPr marL="68585" marR="68585" marT="34286" marB="34286" anchor="ctr"/>
                </a:tc>
                <a:tc>
                  <a:txBody>
                    <a:bodyPr/>
                    <a:lstStyle/>
                    <a:p>
                      <a:pPr marL="177800" indent="-177800" algn="l" defTabSz="814388" rtl="0" eaLnBrk="1" latinLnBrk="0" hangingPunct="1">
                        <a:lnSpc>
                          <a:spcPct val="100000"/>
                        </a:lnSpc>
                        <a:spcBef>
                          <a:spcPct val="0"/>
                        </a:spcBef>
                        <a:buFontTx/>
                        <a:buChar char="•"/>
                        <a:defRPr/>
                      </a:pPr>
                      <a:r>
                        <a:rPr lang="en-US" sz="1100" b="0" i="0" kern="1200" dirty="0">
                          <a:solidFill>
                            <a:schemeClr val="dk1"/>
                          </a:solidFill>
                          <a:effectLst/>
                          <a:latin typeface="+mn-lt"/>
                          <a:ea typeface="+mn-ea"/>
                          <a:cs typeface="+mn-cs"/>
                        </a:rPr>
                        <a:t>Sent by a host to determine the link-layer address of a neighbor.</a:t>
                      </a:r>
                    </a:p>
                    <a:p>
                      <a:pPr marL="177800" indent="-177800" algn="l" defTabSz="814388" rtl="0" eaLnBrk="1" latinLnBrk="0" hangingPunct="1">
                        <a:lnSpc>
                          <a:spcPct val="100000"/>
                        </a:lnSpc>
                        <a:spcBef>
                          <a:spcPct val="0"/>
                        </a:spcBef>
                        <a:buFontTx/>
                        <a:buChar char="•"/>
                        <a:defRPr/>
                      </a:pPr>
                      <a:r>
                        <a:rPr lang="en-US" sz="1100" b="0" i="0" kern="1200" dirty="0">
                          <a:solidFill>
                            <a:schemeClr val="dk1"/>
                          </a:solidFill>
                          <a:effectLst/>
                          <a:latin typeface="+mn-lt"/>
                          <a:ea typeface="+mn-ea"/>
                          <a:cs typeface="+mn-cs"/>
                        </a:rPr>
                        <a:t>Used to verify that a neighbor is still reachable. </a:t>
                      </a:r>
                    </a:p>
                    <a:p>
                      <a:pPr marL="177800" indent="-177800" algn="l" defTabSz="814388" rtl="0" eaLnBrk="1" latinLnBrk="0" hangingPunct="1">
                        <a:lnSpc>
                          <a:spcPct val="100000"/>
                        </a:lnSpc>
                        <a:spcBef>
                          <a:spcPct val="0"/>
                        </a:spcBef>
                        <a:buFontTx/>
                        <a:buChar char="•"/>
                        <a:defRPr/>
                      </a:pPr>
                      <a:r>
                        <a:rPr lang="en-US" sz="1100" b="0" i="0" kern="1200" dirty="0">
                          <a:solidFill>
                            <a:schemeClr val="dk1"/>
                          </a:solidFill>
                          <a:effectLst/>
                          <a:latin typeface="+mn-lt"/>
                          <a:ea typeface="+mn-ea"/>
                          <a:cs typeface="+mn-cs"/>
                        </a:rPr>
                        <a:t>An</a:t>
                      </a:r>
                      <a:r>
                        <a:rPr lang="en-US" sz="1100" b="0" i="0" kern="1200" baseline="0" dirty="0">
                          <a:solidFill>
                            <a:schemeClr val="dk1"/>
                          </a:solidFill>
                          <a:effectLst/>
                          <a:latin typeface="+mn-lt"/>
                          <a:ea typeface="+mn-ea"/>
                          <a:cs typeface="+mn-cs"/>
                        </a:rPr>
                        <a:t> NS </a:t>
                      </a:r>
                      <a:r>
                        <a:rPr lang="en-US" sz="1100" b="0" i="0" kern="1200" dirty="0">
                          <a:solidFill>
                            <a:schemeClr val="dk1"/>
                          </a:solidFill>
                          <a:effectLst/>
                          <a:latin typeface="+mn-lt"/>
                          <a:ea typeface="+mn-ea"/>
                          <a:cs typeface="+mn-cs"/>
                        </a:rPr>
                        <a:t>is also used for Duplicate Address Detection (DAD).</a:t>
                      </a:r>
                    </a:p>
                  </a:txBody>
                  <a:tcPr marL="68585" marR="68585" marT="34286" marB="34286" anchor="ctr"/>
                </a:tc>
                <a:extLst>
                  <a:ext uri="{0D108BD9-81ED-4DB2-BD59-A6C34878D82A}">
                    <a16:rowId xmlns:a16="http://schemas.microsoft.com/office/drawing/2014/main" val="10001"/>
                  </a:ext>
                </a:extLst>
              </a:tr>
              <a:tr h="6133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t>Neighbor Advertisement (NA)</a:t>
                      </a:r>
                      <a:endParaRPr lang="en-US" sz="1100" b="1" i="0" kern="1200" dirty="0">
                        <a:solidFill>
                          <a:schemeClr val="dk1"/>
                        </a:solidFill>
                        <a:effectLst/>
                        <a:latin typeface="Courier New" pitchFamily="49" charset="0"/>
                        <a:ea typeface="+mn-ea"/>
                        <a:cs typeface="Courier New" pitchFamily="49" charset="0"/>
                      </a:endParaRPr>
                    </a:p>
                  </a:txBody>
                  <a:tcPr marL="68585" marR="68585" marT="34286" marB="3428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i="0" kern="1200" dirty="0">
                          <a:solidFill>
                            <a:schemeClr val="dk1"/>
                          </a:solidFill>
                          <a:effectLst/>
                          <a:latin typeface="Courier New" pitchFamily="49" charset="0"/>
                          <a:ea typeface="+mn-ea"/>
                          <a:cs typeface="Courier New" pitchFamily="49" charset="0"/>
                        </a:rPr>
                        <a:t>136</a:t>
                      </a:r>
                    </a:p>
                  </a:txBody>
                  <a:tcPr marL="68585" marR="68585" marT="34286" marB="34286" anchor="ctr"/>
                </a:tc>
                <a:tc>
                  <a:txBody>
                    <a:bodyPr/>
                    <a:lstStyle/>
                    <a:p>
                      <a:pPr marL="177800" marR="0" indent="-177800" algn="l" defTabSz="814388" rtl="0" eaLnBrk="1" fontAlgn="auto" latinLnBrk="0" hangingPunct="1">
                        <a:lnSpc>
                          <a:spcPct val="100000"/>
                        </a:lnSpc>
                        <a:spcBef>
                          <a:spcPct val="0"/>
                        </a:spcBef>
                        <a:spcAft>
                          <a:spcPts val="0"/>
                        </a:spcAft>
                        <a:buClrTx/>
                        <a:buSzTx/>
                        <a:buFontTx/>
                        <a:buChar char="•"/>
                        <a:tabLst/>
                        <a:defRPr/>
                      </a:pPr>
                      <a:r>
                        <a:rPr lang="en-US" sz="1100" b="0" i="0" kern="1200" dirty="0">
                          <a:solidFill>
                            <a:schemeClr val="dk1"/>
                          </a:solidFill>
                          <a:effectLst/>
                          <a:latin typeface="+mn-lt"/>
                          <a:ea typeface="+mn-ea"/>
                          <a:cs typeface="+mn-cs"/>
                        </a:rPr>
                        <a:t>A response to a NS message.  </a:t>
                      </a:r>
                    </a:p>
                    <a:p>
                      <a:pPr marL="177800" marR="0" indent="-177800" algn="l" defTabSz="814388" rtl="0" eaLnBrk="1" fontAlgn="auto" latinLnBrk="0" hangingPunct="1">
                        <a:lnSpc>
                          <a:spcPct val="100000"/>
                        </a:lnSpc>
                        <a:spcBef>
                          <a:spcPct val="0"/>
                        </a:spcBef>
                        <a:spcAft>
                          <a:spcPts val="0"/>
                        </a:spcAft>
                        <a:buClrTx/>
                        <a:buSzTx/>
                        <a:buFontTx/>
                        <a:buChar char="•"/>
                        <a:tabLst/>
                        <a:defRPr/>
                      </a:pPr>
                      <a:r>
                        <a:rPr lang="en-US" sz="1100" b="0" i="0" kern="1200" dirty="0">
                          <a:solidFill>
                            <a:schemeClr val="dk1"/>
                          </a:solidFill>
                          <a:effectLst/>
                          <a:latin typeface="+mn-lt"/>
                          <a:ea typeface="+mn-ea"/>
                          <a:cs typeface="+mn-cs"/>
                        </a:rPr>
                        <a:t>A node may also send unsolicited NA to announce a link-layer address change.</a:t>
                      </a:r>
                    </a:p>
                  </a:txBody>
                  <a:tcPr marL="68585" marR="68585" marT="34286" marB="34286" anchor="ctr"/>
                </a:tc>
                <a:extLst>
                  <a:ext uri="{0D108BD9-81ED-4DB2-BD59-A6C34878D82A}">
                    <a16:rowId xmlns:a16="http://schemas.microsoft.com/office/drawing/2014/main" val="10002"/>
                  </a:ext>
                </a:extLst>
              </a:tr>
              <a:tr h="8686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t>Router Advertisement (RA)</a:t>
                      </a:r>
                      <a:endParaRPr lang="en-US" sz="1100" b="1" i="0" kern="1200" dirty="0">
                        <a:solidFill>
                          <a:schemeClr val="dk1"/>
                        </a:solidFill>
                        <a:effectLst/>
                        <a:latin typeface="Courier New" pitchFamily="49" charset="0"/>
                        <a:ea typeface="+mn-ea"/>
                        <a:cs typeface="Courier New" pitchFamily="49" charset="0"/>
                      </a:endParaRPr>
                    </a:p>
                  </a:txBody>
                  <a:tcPr marL="68585" marR="68585" marT="34286" marB="3428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i="0" kern="1200" dirty="0">
                          <a:solidFill>
                            <a:schemeClr val="dk1"/>
                          </a:solidFill>
                          <a:effectLst/>
                          <a:latin typeface="Courier New" pitchFamily="49" charset="0"/>
                          <a:ea typeface="+mn-ea"/>
                          <a:cs typeface="Courier New" pitchFamily="49" charset="0"/>
                        </a:rPr>
                        <a:t>134</a:t>
                      </a:r>
                    </a:p>
                  </a:txBody>
                  <a:tcPr marL="68585" marR="68585" marT="34286" marB="34286" anchor="ctr"/>
                </a:tc>
                <a:tc>
                  <a:txBody>
                    <a:bodyPr/>
                    <a:lstStyle/>
                    <a:p>
                      <a:pPr marL="177800" marR="0" indent="-177800" algn="l" defTabSz="814388" rtl="0" eaLnBrk="1" fontAlgn="auto" latinLnBrk="0" hangingPunct="1">
                        <a:lnSpc>
                          <a:spcPct val="100000"/>
                        </a:lnSpc>
                        <a:spcBef>
                          <a:spcPct val="0"/>
                        </a:spcBef>
                        <a:spcAft>
                          <a:spcPts val="0"/>
                        </a:spcAft>
                        <a:buClrTx/>
                        <a:buSzTx/>
                        <a:buFontTx/>
                        <a:buChar char="•"/>
                        <a:tabLst/>
                        <a:defRPr/>
                      </a:pPr>
                      <a:r>
                        <a:rPr lang="en-US" sz="1100" b="0" i="0" kern="1200" dirty="0">
                          <a:solidFill>
                            <a:schemeClr val="dk1"/>
                          </a:solidFill>
                          <a:effectLst/>
                          <a:latin typeface="+mn-lt"/>
                          <a:ea typeface="+mn-ea"/>
                          <a:cs typeface="+mn-cs"/>
                        </a:rPr>
                        <a:t>RAs contain prefixes that are used for on-link determination or address configuration, a suggested hop limit value,  MTU value,</a:t>
                      </a:r>
                      <a:r>
                        <a:rPr lang="en-US" sz="1100" b="0" i="0" kern="1200" baseline="0" dirty="0">
                          <a:solidFill>
                            <a:schemeClr val="dk1"/>
                          </a:solidFill>
                          <a:effectLst/>
                          <a:latin typeface="+mn-lt"/>
                          <a:ea typeface="+mn-ea"/>
                          <a:cs typeface="+mn-cs"/>
                        </a:rPr>
                        <a:t> </a:t>
                      </a:r>
                      <a:r>
                        <a:rPr lang="en-US" sz="1100" b="0" i="0" kern="1200" dirty="0">
                          <a:solidFill>
                            <a:schemeClr val="dk1"/>
                          </a:solidFill>
                          <a:effectLst/>
                          <a:latin typeface="+mn-lt"/>
                          <a:ea typeface="+mn-ea"/>
                          <a:cs typeface="+mn-cs"/>
                        </a:rPr>
                        <a:t>etc.</a:t>
                      </a:r>
                    </a:p>
                    <a:p>
                      <a:pPr marL="177800" indent="-177800" algn="l" defTabSz="814388" rtl="0" eaLnBrk="1" latinLnBrk="0" hangingPunct="1">
                        <a:lnSpc>
                          <a:spcPct val="100000"/>
                        </a:lnSpc>
                        <a:spcBef>
                          <a:spcPct val="0"/>
                        </a:spcBef>
                        <a:buFontTx/>
                        <a:buChar char="•"/>
                        <a:defRPr/>
                      </a:pPr>
                      <a:r>
                        <a:rPr lang="en-US" sz="1100" b="0" i="0" kern="1200" dirty="0">
                          <a:solidFill>
                            <a:schemeClr val="dk1"/>
                          </a:solidFill>
                          <a:effectLst/>
                          <a:latin typeface="+mn-lt"/>
                          <a:ea typeface="+mn-ea"/>
                          <a:cs typeface="+mn-cs"/>
                        </a:rPr>
                        <a:t>RAs are sent either periodically, or in response to a RS message.  </a:t>
                      </a:r>
                    </a:p>
                  </a:txBody>
                  <a:tcPr marL="68585" marR="68585" marT="34286" marB="34286" anchor="ctr"/>
                </a:tc>
                <a:extLst>
                  <a:ext uri="{0D108BD9-81ED-4DB2-BD59-A6C34878D82A}">
                    <a16:rowId xmlns:a16="http://schemas.microsoft.com/office/drawing/2014/main" val="10003"/>
                  </a:ext>
                </a:extLst>
              </a:tr>
              <a:tr h="6133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t>Router Solicitation (RS)</a:t>
                      </a:r>
                      <a:endParaRPr lang="en-US" sz="1100" b="1" i="0" kern="1200" dirty="0">
                        <a:solidFill>
                          <a:schemeClr val="dk1"/>
                        </a:solidFill>
                        <a:effectLst/>
                        <a:latin typeface="Courier New" pitchFamily="49" charset="0"/>
                        <a:ea typeface="+mn-ea"/>
                        <a:cs typeface="Courier New" pitchFamily="49" charset="0"/>
                      </a:endParaRPr>
                    </a:p>
                  </a:txBody>
                  <a:tcPr marL="68585" marR="68585" marT="34286" marB="3428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i="0" kern="1200" dirty="0">
                          <a:solidFill>
                            <a:schemeClr val="dk1"/>
                          </a:solidFill>
                          <a:effectLst/>
                          <a:latin typeface="Courier New" pitchFamily="49" charset="0"/>
                          <a:ea typeface="+mn-ea"/>
                          <a:cs typeface="Courier New" pitchFamily="49" charset="0"/>
                        </a:rPr>
                        <a:t>133</a:t>
                      </a:r>
                    </a:p>
                  </a:txBody>
                  <a:tcPr marL="68585" marR="68585" marT="34286" marB="34286" anchor="ctr"/>
                </a:tc>
                <a:tc>
                  <a:txBody>
                    <a:bodyPr/>
                    <a:lstStyle/>
                    <a:p>
                      <a:pPr marL="177800" indent="-177800" algn="l" defTabSz="814388" rtl="0" eaLnBrk="1" latinLnBrk="0" hangingPunct="1">
                        <a:lnSpc>
                          <a:spcPct val="100000"/>
                        </a:lnSpc>
                        <a:spcBef>
                          <a:spcPct val="0"/>
                        </a:spcBef>
                        <a:buFontTx/>
                        <a:buChar char="•"/>
                        <a:defRPr/>
                      </a:pPr>
                      <a:r>
                        <a:rPr lang="en-US" sz="1100" b="0" i="0" kern="1200" dirty="0">
                          <a:solidFill>
                            <a:schemeClr val="dk1"/>
                          </a:solidFill>
                          <a:effectLst/>
                          <a:latin typeface="+mn-lt"/>
                          <a:ea typeface="+mn-ea"/>
                          <a:cs typeface="+mn-cs"/>
                        </a:rPr>
                        <a:t>When a host is booting </a:t>
                      </a:r>
                      <a:r>
                        <a:rPr lang="en-US" sz="1100" b="0" i="0" kern="1200" baseline="0" dirty="0">
                          <a:solidFill>
                            <a:schemeClr val="dk1"/>
                          </a:solidFill>
                          <a:effectLst/>
                          <a:latin typeface="+mn-lt"/>
                          <a:ea typeface="+mn-ea"/>
                          <a:cs typeface="+mn-cs"/>
                        </a:rPr>
                        <a:t> it </a:t>
                      </a:r>
                      <a:r>
                        <a:rPr lang="en-US" sz="1100" b="0" i="0" kern="1200" dirty="0">
                          <a:solidFill>
                            <a:schemeClr val="dk1"/>
                          </a:solidFill>
                          <a:effectLst/>
                          <a:latin typeface="+mn-lt"/>
                          <a:ea typeface="+mn-ea"/>
                          <a:cs typeface="+mn-cs"/>
                        </a:rPr>
                        <a:t>send s out an RS requesting routers to immediately generate an RA rather than wait for their next scheduled time.</a:t>
                      </a:r>
                    </a:p>
                  </a:txBody>
                  <a:tcPr marL="68585" marR="68585" marT="34286" marB="34286" anchor="ct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A Note About the Unique Local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073232A-6750-41D1-9022-2B69A303DB90}"/>
              </a:ext>
            </a:extLst>
          </p:cNvPr>
          <p:cNvSpPr>
            <a:spLocks noGrp="1" noChangeArrowheads="1"/>
          </p:cNvSpPr>
          <p:nvPr>
            <p:ph type="title"/>
          </p:nvPr>
        </p:nvSpPr>
        <p:spPr bwMode="auto">
          <a:xfrm>
            <a:off x="1352550" y="273844"/>
            <a:ext cx="6391275" cy="4119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rmAutofit/>
          </a:bodyPr>
          <a:lstStyle/>
          <a:p>
            <a:r>
              <a:rPr lang="en-US" altLang="en-US"/>
              <a:t>IPv6 Address Allocation Process</a:t>
            </a:r>
          </a:p>
        </p:txBody>
      </p:sp>
      <p:sp>
        <p:nvSpPr>
          <p:cNvPr id="23555" name="Content Placeholder 6">
            <a:extLst>
              <a:ext uri="{FF2B5EF4-FFF2-40B4-BE49-F238E27FC236}">
                <a16:creationId xmlns:a16="http://schemas.microsoft.com/office/drawing/2014/main" id="{20041446-631C-4643-8176-6081CCA7BED7}"/>
              </a:ext>
            </a:extLst>
          </p:cNvPr>
          <p:cNvSpPr>
            <a:spLocks noGrp="1"/>
          </p:cNvSpPr>
          <p:nvPr>
            <p:ph idx="10"/>
          </p:nvPr>
        </p:nvSpPr>
        <p:spPr>
          <a:xfrm>
            <a:off x="1352550" y="742950"/>
            <a:ext cx="6390085" cy="1839516"/>
          </a:xfrm>
        </p:spPr>
        <p:txBody>
          <a:bodyPr/>
          <a:lstStyle/>
          <a:p>
            <a:r>
              <a:rPr lang="en-US" altLang="en-US"/>
              <a:t>The following displays how IPv6 global unicast addresses are allocated by the IANA.</a:t>
            </a:r>
          </a:p>
          <a:p>
            <a:pPr lvl="1"/>
            <a:r>
              <a:rPr lang="en-US" altLang="en-US"/>
              <a:t>Only a small portion (12.5%) of the IPv6 address space is being allocated to the Registries in the range of 2001::/16.</a:t>
            </a:r>
          </a:p>
          <a:p>
            <a:pPr lvl="1"/>
            <a:endParaRPr lang="en-US" altLang="en-US"/>
          </a:p>
        </p:txBody>
      </p:sp>
      <p:pic>
        <p:nvPicPr>
          <p:cNvPr id="23556" name="Picture 3">
            <a:extLst>
              <a:ext uri="{FF2B5EF4-FFF2-40B4-BE49-F238E27FC236}">
                <a16:creationId xmlns:a16="http://schemas.microsoft.com/office/drawing/2014/main" id="{901047F6-4153-48E5-9EB6-3B93A7C849DE}"/>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a:xfrm>
            <a:off x="1607344" y="2099072"/>
            <a:ext cx="5915025" cy="2190750"/>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7672CB5E-6179-4F3D-83FB-33623230E0F7}"/>
              </a:ext>
            </a:extLst>
          </p:cNvPr>
          <p:cNvSpPr>
            <a:spLocks noGrp="1"/>
          </p:cNvSpPr>
          <p:nvPr>
            <p:ph type="title"/>
          </p:nvPr>
        </p:nvSpPr>
        <p:spPr bwMode="auto">
          <a:xfrm>
            <a:off x="1352550" y="273844"/>
            <a:ext cx="6391275" cy="4119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rmAutofit/>
          </a:bodyPr>
          <a:lstStyle/>
          <a:p>
            <a:r>
              <a:rPr lang="en-US" altLang="en-US"/>
              <a:t>IPv6 Global Unicast Address</a:t>
            </a:r>
          </a:p>
        </p:txBody>
      </p:sp>
      <p:sp>
        <p:nvSpPr>
          <p:cNvPr id="41987" name="Content Placeholder 2">
            <a:extLst>
              <a:ext uri="{FF2B5EF4-FFF2-40B4-BE49-F238E27FC236}">
                <a16:creationId xmlns:a16="http://schemas.microsoft.com/office/drawing/2014/main" id="{5F9F7F70-ECB8-4AEF-B3A0-15CDBA588A19}"/>
              </a:ext>
            </a:extLst>
          </p:cNvPr>
          <p:cNvSpPr>
            <a:spLocks noGrp="1"/>
          </p:cNvSpPr>
          <p:nvPr>
            <p:ph idx="10"/>
          </p:nvPr>
        </p:nvSpPr>
        <p:spPr>
          <a:xfrm>
            <a:off x="1352550" y="742950"/>
            <a:ext cx="6390085" cy="1839516"/>
          </a:xfrm>
        </p:spPr>
        <p:txBody>
          <a:bodyPr/>
          <a:lstStyle/>
          <a:p>
            <a:r>
              <a:rPr lang="en-US" altLang="en-US"/>
              <a:t>The global unicast address typically consists of:</a:t>
            </a:r>
          </a:p>
          <a:p>
            <a:pPr lvl="1"/>
            <a:r>
              <a:rPr lang="en-US" altLang="en-US"/>
              <a:t>A 48-bit global routing prefix</a:t>
            </a:r>
          </a:p>
          <a:p>
            <a:pPr lvl="1"/>
            <a:r>
              <a:rPr lang="en-US" altLang="en-US"/>
              <a:t>A 16-bit subnet ID</a:t>
            </a:r>
          </a:p>
          <a:p>
            <a:pPr lvl="1"/>
            <a:r>
              <a:rPr lang="en-US" altLang="en-US"/>
              <a:t>A 64-bit interface ID (typically in EUI-64 bit format discussed later).</a:t>
            </a:r>
          </a:p>
        </p:txBody>
      </p:sp>
      <p:sp>
        <p:nvSpPr>
          <p:cNvPr id="41988" name="Line 22">
            <a:extLst>
              <a:ext uri="{FF2B5EF4-FFF2-40B4-BE49-F238E27FC236}">
                <a16:creationId xmlns:a16="http://schemas.microsoft.com/office/drawing/2014/main" id="{3D5FAC1C-599B-48B8-8E2B-2D52C62E7393}"/>
              </a:ext>
            </a:extLst>
          </p:cNvPr>
          <p:cNvSpPr>
            <a:spLocks noChangeShapeType="1"/>
          </p:cNvSpPr>
          <p:nvPr/>
        </p:nvSpPr>
        <p:spPr bwMode="auto">
          <a:xfrm>
            <a:off x="1569244" y="2743200"/>
            <a:ext cx="20574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a:solidFill>
                <a:srgbClr val="000000"/>
              </a:solidFill>
              <a:latin typeface="Arial" panose="020B0604020202020204" pitchFamily="34" charset="0"/>
              <a:ea typeface="+mn-ea"/>
              <a:cs typeface="Arial" panose="020B0604020202020204" pitchFamily="34" charset="0"/>
            </a:endParaRPr>
          </a:p>
        </p:txBody>
      </p:sp>
      <p:sp>
        <p:nvSpPr>
          <p:cNvPr id="41989" name="Text Box 23">
            <a:extLst>
              <a:ext uri="{FF2B5EF4-FFF2-40B4-BE49-F238E27FC236}">
                <a16:creationId xmlns:a16="http://schemas.microsoft.com/office/drawing/2014/main" id="{527147F2-2681-4B17-BBDF-03577C029E0B}"/>
              </a:ext>
            </a:extLst>
          </p:cNvPr>
          <p:cNvSpPr txBox="1">
            <a:spLocks noChangeArrowheads="1"/>
          </p:cNvSpPr>
          <p:nvPr/>
        </p:nvSpPr>
        <p:spPr bwMode="auto">
          <a:xfrm>
            <a:off x="1692843" y="2458641"/>
            <a:ext cx="18197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a14:hiddenLine>
            </a:ext>
          </a:extLst>
        </p:spPr>
        <p:txBody>
          <a:bodyPr wrap="none">
            <a:spAutoFit/>
          </a:bodyPr>
          <a:lstStyle>
            <a:lvl1pPr algn="ctr" eaLnBrk="0" hangingPunct="0">
              <a:lnSpc>
                <a:spcPct val="90000"/>
              </a:lnSpc>
              <a:defRPr sz="2400">
                <a:solidFill>
                  <a:schemeClr val="tx1"/>
                </a:solidFill>
                <a:latin typeface="Arial" panose="020B0604020202020204" pitchFamily="34" charset="0"/>
              </a:defRPr>
            </a:lvl1pPr>
            <a:lvl2pPr marL="742950" indent="-285750" algn="ctr" eaLnBrk="0" hangingPunct="0">
              <a:lnSpc>
                <a:spcPct val="90000"/>
              </a:lnSpc>
              <a:defRPr sz="2400">
                <a:solidFill>
                  <a:schemeClr val="tx1"/>
                </a:solidFill>
                <a:latin typeface="Arial" panose="020B0604020202020204" pitchFamily="34" charset="0"/>
              </a:defRPr>
            </a:lvl2pPr>
            <a:lvl3pPr marL="1143000" indent="-228600" algn="ctr" eaLnBrk="0" hangingPunct="0">
              <a:lnSpc>
                <a:spcPct val="90000"/>
              </a:lnSpc>
              <a:defRPr sz="2400">
                <a:solidFill>
                  <a:schemeClr val="tx1"/>
                </a:solidFill>
                <a:latin typeface="Arial" panose="020B0604020202020204" pitchFamily="34" charset="0"/>
              </a:defRPr>
            </a:lvl3pPr>
            <a:lvl4pPr marL="1600200" indent="-228600" algn="ctr" eaLnBrk="0" hangingPunct="0">
              <a:lnSpc>
                <a:spcPct val="90000"/>
              </a:lnSpc>
              <a:defRPr sz="2400">
                <a:solidFill>
                  <a:schemeClr val="tx1"/>
                </a:solidFill>
                <a:latin typeface="Arial" panose="020B0604020202020204" pitchFamily="34" charset="0"/>
              </a:defRPr>
            </a:lvl4pPr>
            <a:lvl5pPr marL="2057400" indent="-228600" algn="ctr" eaLnBrk="0" hangingPunct="0">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defTabSz="685800">
              <a:lnSpc>
                <a:spcPct val="100000"/>
              </a:lnSpc>
            </a:pPr>
            <a:r>
              <a:rPr lang="en-US" altLang="en-US" sz="1350">
                <a:solidFill>
                  <a:srgbClr val="000000"/>
                </a:solidFill>
                <a:ea typeface="+mn-ea"/>
                <a:cs typeface="Arial" panose="020B0604020202020204" pitchFamily="34" charset="0"/>
              </a:rPr>
              <a:t>Global Routing Prefix</a:t>
            </a:r>
          </a:p>
        </p:txBody>
      </p:sp>
      <p:sp>
        <p:nvSpPr>
          <p:cNvPr id="41990" name="Text Box 24">
            <a:extLst>
              <a:ext uri="{FF2B5EF4-FFF2-40B4-BE49-F238E27FC236}">
                <a16:creationId xmlns:a16="http://schemas.microsoft.com/office/drawing/2014/main" id="{579485BE-CA91-4965-BA64-79EA182C2AFC}"/>
              </a:ext>
            </a:extLst>
          </p:cNvPr>
          <p:cNvSpPr txBox="1">
            <a:spLocks noChangeArrowheads="1"/>
          </p:cNvSpPr>
          <p:nvPr/>
        </p:nvSpPr>
        <p:spPr bwMode="auto">
          <a:xfrm>
            <a:off x="3667986" y="2262188"/>
            <a:ext cx="73289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a14:hiddenLine>
            </a:ext>
          </a:extLst>
        </p:spPr>
        <p:txBody>
          <a:bodyPr wrap="none">
            <a:spAutoFit/>
          </a:bodyPr>
          <a:lstStyle>
            <a:lvl1pPr algn="ctr" eaLnBrk="0" hangingPunct="0">
              <a:lnSpc>
                <a:spcPct val="90000"/>
              </a:lnSpc>
              <a:defRPr sz="2400">
                <a:solidFill>
                  <a:schemeClr val="tx1"/>
                </a:solidFill>
                <a:latin typeface="Arial" panose="020B0604020202020204" pitchFamily="34" charset="0"/>
              </a:defRPr>
            </a:lvl1pPr>
            <a:lvl2pPr marL="742950" indent="-285750" algn="ctr" eaLnBrk="0" hangingPunct="0">
              <a:lnSpc>
                <a:spcPct val="90000"/>
              </a:lnSpc>
              <a:defRPr sz="2400">
                <a:solidFill>
                  <a:schemeClr val="tx1"/>
                </a:solidFill>
                <a:latin typeface="Arial" panose="020B0604020202020204" pitchFamily="34" charset="0"/>
              </a:defRPr>
            </a:lvl2pPr>
            <a:lvl3pPr marL="1143000" indent="-228600" algn="ctr" eaLnBrk="0" hangingPunct="0">
              <a:lnSpc>
                <a:spcPct val="90000"/>
              </a:lnSpc>
              <a:defRPr sz="2400">
                <a:solidFill>
                  <a:schemeClr val="tx1"/>
                </a:solidFill>
                <a:latin typeface="Arial" panose="020B0604020202020204" pitchFamily="34" charset="0"/>
              </a:defRPr>
            </a:lvl3pPr>
            <a:lvl4pPr marL="1600200" indent="-228600" algn="ctr" eaLnBrk="0" hangingPunct="0">
              <a:lnSpc>
                <a:spcPct val="90000"/>
              </a:lnSpc>
              <a:defRPr sz="2400">
                <a:solidFill>
                  <a:schemeClr val="tx1"/>
                </a:solidFill>
                <a:latin typeface="Arial" panose="020B0604020202020204" pitchFamily="34" charset="0"/>
              </a:defRPr>
            </a:lvl4pPr>
            <a:lvl5pPr marL="2057400" indent="-228600" algn="ctr" eaLnBrk="0" hangingPunct="0">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defTabSz="685800">
              <a:lnSpc>
                <a:spcPct val="100000"/>
              </a:lnSpc>
            </a:pPr>
            <a:r>
              <a:rPr lang="en-US" altLang="en-US" sz="1350">
                <a:solidFill>
                  <a:srgbClr val="000000"/>
                </a:solidFill>
                <a:ea typeface="+mn-ea"/>
                <a:cs typeface="Arial" panose="020B0604020202020204" pitchFamily="34" charset="0"/>
              </a:rPr>
              <a:t>Subnet</a:t>
            </a:r>
          </a:p>
          <a:p>
            <a:pPr defTabSz="685800">
              <a:lnSpc>
                <a:spcPct val="100000"/>
              </a:lnSpc>
            </a:pPr>
            <a:r>
              <a:rPr lang="en-US" altLang="en-US" sz="1350">
                <a:solidFill>
                  <a:srgbClr val="000000"/>
                </a:solidFill>
                <a:ea typeface="+mn-ea"/>
                <a:cs typeface="Arial" panose="020B0604020202020204" pitchFamily="34" charset="0"/>
              </a:rPr>
              <a:t>ID</a:t>
            </a:r>
          </a:p>
        </p:txBody>
      </p:sp>
      <p:sp>
        <p:nvSpPr>
          <p:cNvPr id="41991" name="Text Box 25">
            <a:extLst>
              <a:ext uri="{FF2B5EF4-FFF2-40B4-BE49-F238E27FC236}">
                <a16:creationId xmlns:a16="http://schemas.microsoft.com/office/drawing/2014/main" id="{92F74F97-4A67-44CB-8945-A8A7BE9E96F0}"/>
              </a:ext>
            </a:extLst>
          </p:cNvPr>
          <p:cNvSpPr txBox="1">
            <a:spLocks noChangeArrowheads="1"/>
          </p:cNvSpPr>
          <p:nvPr/>
        </p:nvSpPr>
        <p:spPr bwMode="auto">
          <a:xfrm>
            <a:off x="5537380" y="2487216"/>
            <a:ext cx="107914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a14:hiddenLine>
            </a:ext>
          </a:extLst>
        </p:spPr>
        <p:txBody>
          <a:bodyPr wrap="none">
            <a:spAutoFit/>
          </a:bodyPr>
          <a:lstStyle>
            <a:lvl1pPr algn="ctr" eaLnBrk="0" hangingPunct="0">
              <a:lnSpc>
                <a:spcPct val="90000"/>
              </a:lnSpc>
              <a:defRPr sz="2400">
                <a:solidFill>
                  <a:schemeClr val="tx1"/>
                </a:solidFill>
                <a:latin typeface="Arial" panose="020B0604020202020204" pitchFamily="34" charset="0"/>
              </a:defRPr>
            </a:lvl1pPr>
            <a:lvl2pPr marL="742950" indent="-285750" algn="ctr" eaLnBrk="0" hangingPunct="0">
              <a:lnSpc>
                <a:spcPct val="90000"/>
              </a:lnSpc>
              <a:defRPr sz="2400">
                <a:solidFill>
                  <a:schemeClr val="tx1"/>
                </a:solidFill>
                <a:latin typeface="Arial" panose="020B0604020202020204" pitchFamily="34" charset="0"/>
              </a:defRPr>
            </a:lvl2pPr>
            <a:lvl3pPr marL="1143000" indent="-228600" algn="ctr" eaLnBrk="0" hangingPunct="0">
              <a:lnSpc>
                <a:spcPct val="90000"/>
              </a:lnSpc>
              <a:defRPr sz="2400">
                <a:solidFill>
                  <a:schemeClr val="tx1"/>
                </a:solidFill>
                <a:latin typeface="Arial" panose="020B0604020202020204" pitchFamily="34" charset="0"/>
              </a:defRPr>
            </a:lvl3pPr>
            <a:lvl4pPr marL="1600200" indent="-228600" algn="ctr" eaLnBrk="0" hangingPunct="0">
              <a:lnSpc>
                <a:spcPct val="90000"/>
              </a:lnSpc>
              <a:defRPr sz="2400">
                <a:solidFill>
                  <a:schemeClr val="tx1"/>
                </a:solidFill>
                <a:latin typeface="Arial" panose="020B0604020202020204" pitchFamily="34" charset="0"/>
              </a:defRPr>
            </a:lvl4pPr>
            <a:lvl5pPr marL="2057400" indent="-228600" algn="ctr" eaLnBrk="0" hangingPunct="0">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defTabSz="685800">
              <a:lnSpc>
                <a:spcPct val="100000"/>
              </a:lnSpc>
            </a:pPr>
            <a:r>
              <a:rPr lang="en-US" altLang="en-US" sz="1350">
                <a:solidFill>
                  <a:srgbClr val="000000"/>
                </a:solidFill>
                <a:ea typeface="+mn-ea"/>
                <a:cs typeface="Arial" panose="020B0604020202020204" pitchFamily="34" charset="0"/>
              </a:rPr>
              <a:t>Interface ID</a:t>
            </a:r>
          </a:p>
        </p:txBody>
      </p:sp>
      <p:sp>
        <p:nvSpPr>
          <p:cNvPr id="41992" name="Line 26">
            <a:extLst>
              <a:ext uri="{FF2B5EF4-FFF2-40B4-BE49-F238E27FC236}">
                <a16:creationId xmlns:a16="http://schemas.microsoft.com/office/drawing/2014/main" id="{7346784D-6B3B-4276-A46A-E05A30448303}"/>
              </a:ext>
            </a:extLst>
          </p:cNvPr>
          <p:cNvSpPr>
            <a:spLocks noChangeShapeType="1"/>
          </p:cNvSpPr>
          <p:nvPr/>
        </p:nvSpPr>
        <p:spPr bwMode="auto">
          <a:xfrm>
            <a:off x="3667125" y="2743200"/>
            <a:ext cx="891779"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a:solidFill>
                <a:srgbClr val="000000"/>
              </a:solidFill>
              <a:latin typeface="Arial" panose="020B0604020202020204" pitchFamily="34" charset="0"/>
              <a:ea typeface="+mn-ea"/>
              <a:cs typeface="Arial" panose="020B0604020202020204" pitchFamily="34" charset="0"/>
            </a:endParaRPr>
          </a:p>
        </p:txBody>
      </p:sp>
      <p:sp>
        <p:nvSpPr>
          <p:cNvPr id="41993" name="Line 27">
            <a:extLst>
              <a:ext uri="{FF2B5EF4-FFF2-40B4-BE49-F238E27FC236}">
                <a16:creationId xmlns:a16="http://schemas.microsoft.com/office/drawing/2014/main" id="{FADA82CA-2ED7-4B55-BCB9-02919D0436BC}"/>
              </a:ext>
            </a:extLst>
          </p:cNvPr>
          <p:cNvSpPr>
            <a:spLocks noChangeShapeType="1"/>
          </p:cNvSpPr>
          <p:nvPr/>
        </p:nvSpPr>
        <p:spPr bwMode="auto">
          <a:xfrm>
            <a:off x="4591050" y="2733675"/>
            <a:ext cx="2949179"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a:solidFill>
                <a:srgbClr val="000000"/>
              </a:solidFill>
              <a:latin typeface="Arial" panose="020B0604020202020204" pitchFamily="34" charset="0"/>
              <a:ea typeface="+mn-ea"/>
              <a:cs typeface="Arial" panose="020B0604020202020204" pitchFamily="34" charset="0"/>
            </a:endParaRPr>
          </a:p>
        </p:txBody>
      </p:sp>
      <p:graphicFrame>
        <p:nvGraphicFramePr>
          <p:cNvPr id="83" name="Table 82">
            <a:extLst>
              <a:ext uri="{FF2B5EF4-FFF2-40B4-BE49-F238E27FC236}">
                <a16:creationId xmlns:a16="http://schemas.microsoft.com/office/drawing/2014/main" id="{1BEAA8C2-595E-4FC9-A4DD-D292CE476B4D}"/>
              </a:ext>
            </a:extLst>
          </p:cNvPr>
          <p:cNvGraphicFramePr>
            <a:graphicFrameLocks noGrp="1"/>
          </p:cNvGraphicFramePr>
          <p:nvPr/>
        </p:nvGraphicFramePr>
        <p:xfrm>
          <a:off x="1562100" y="3171825"/>
          <a:ext cx="5981700" cy="434579"/>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923925">
                  <a:extLst>
                    <a:ext uri="{9D8B030D-6E8A-4147-A177-3AD203B41FA5}">
                      <a16:colId xmlns:a16="http://schemas.microsoft.com/office/drawing/2014/main" val="20003"/>
                    </a:ext>
                  </a:extLst>
                </a:gridCol>
                <a:gridCol w="2990850">
                  <a:extLst>
                    <a:ext uri="{9D8B030D-6E8A-4147-A177-3AD203B41FA5}">
                      <a16:colId xmlns:a16="http://schemas.microsoft.com/office/drawing/2014/main" val="20004"/>
                    </a:ext>
                  </a:extLst>
                </a:gridCol>
              </a:tblGrid>
              <a:tr h="434579">
                <a:tc>
                  <a:txBody>
                    <a:bodyPr/>
                    <a:lstStyle/>
                    <a:p>
                      <a:pPr algn="ctr"/>
                      <a:r>
                        <a:rPr lang="en-US" sz="1500" b="1" dirty="0">
                          <a:latin typeface="Courier New" pitchFamily="49" charset="0"/>
                          <a:cs typeface="Courier New" pitchFamily="49" charset="0"/>
                        </a:rPr>
                        <a:t>2001</a:t>
                      </a:r>
                    </a:p>
                    <a:p>
                      <a:pPr algn="l"/>
                      <a:r>
                        <a:rPr lang="en-US" sz="900" b="1" dirty="0">
                          <a:solidFill>
                            <a:schemeClr val="accent6"/>
                          </a:solidFill>
                          <a:latin typeface="Courier New" pitchFamily="49" charset="0"/>
                          <a:cs typeface="Courier New" pitchFamily="49" charset="0"/>
                        </a:rPr>
                        <a:t>001</a:t>
                      </a:r>
                      <a:r>
                        <a:rPr lang="en-US" sz="900" b="0" dirty="0">
                          <a:solidFill>
                            <a:schemeClr val="tx1"/>
                          </a:solidFill>
                          <a:latin typeface="Courier New" pitchFamily="49" charset="0"/>
                          <a:cs typeface="Courier New" pitchFamily="49" charset="0"/>
                        </a:rPr>
                        <a:t>0</a:t>
                      </a:r>
                      <a:endParaRPr lang="en-US" sz="1500" b="0" dirty="0">
                        <a:solidFill>
                          <a:schemeClr val="tx1"/>
                        </a:solidFill>
                        <a:latin typeface="Courier New" pitchFamily="49" charset="0"/>
                        <a:cs typeface="Courier New" pitchFamily="49" charset="0"/>
                      </a:endParaRPr>
                    </a:p>
                  </a:txBody>
                  <a:tcPr marL="68580" marR="68580" marT="34309" marB="3430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1500" b="1" dirty="0">
                          <a:latin typeface="Courier New" pitchFamily="49" charset="0"/>
                          <a:cs typeface="Courier New" pitchFamily="49" charset="0"/>
                        </a:rPr>
                        <a:t>0008</a:t>
                      </a:r>
                      <a:endParaRPr lang="en-US" sz="1500" b="1" dirty="0">
                        <a:solidFill>
                          <a:schemeClr val="tx1"/>
                        </a:solidFill>
                        <a:latin typeface="Courier New" pitchFamily="49" charset="0"/>
                        <a:cs typeface="Courier New" pitchFamily="49" charset="0"/>
                      </a:endParaRPr>
                    </a:p>
                  </a:txBody>
                  <a:tcPr marL="68580" marR="68580" marT="34309" marB="3430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en-US" sz="1500" b="1" dirty="0">
                        <a:solidFill>
                          <a:schemeClr val="tx1"/>
                        </a:solidFill>
                        <a:latin typeface="Courier New" pitchFamily="49" charset="0"/>
                        <a:cs typeface="Courier New" pitchFamily="49" charset="0"/>
                      </a:endParaRPr>
                    </a:p>
                  </a:txBody>
                  <a:tcPr marL="68580" marR="68580" marT="34309" marB="3430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endParaRPr lang="en-US" sz="1500" b="1" dirty="0">
                        <a:latin typeface="Courier New" pitchFamily="49" charset="0"/>
                        <a:cs typeface="Courier New" pitchFamily="49" charset="0"/>
                      </a:endParaRPr>
                    </a:p>
                  </a:txBody>
                  <a:tcPr marL="68580" marR="68580" marT="34309" marB="3430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bg2"/>
                          </a:solidFill>
                          <a:latin typeface="Courier New" pitchFamily="49" charset="0"/>
                          <a:cs typeface="Courier New" pitchFamily="49" charset="0"/>
                        </a:rPr>
                        <a:t>21B:D5FF:FE5B:A408</a:t>
                      </a:r>
                    </a:p>
                  </a:txBody>
                  <a:tcPr marL="68580" marR="68580" marT="34309" marB="3430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
        <p:nvSpPr>
          <p:cNvPr id="84" name="TextBox 83">
            <a:extLst>
              <a:ext uri="{FF2B5EF4-FFF2-40B4-BE49-F238E27FC236}">
                <a16:creationId xmlns:a16="http://schemas.microsoft.com/office/drawing/2014/main" id="{04573746-0FBF-4B9E-B2D8-CF73CC918886}"/>
              </a:ext>
            </a:extLst>
          </p:cNvPr>
          <p:cNvSpPr txBox="1"/>
          <p:nvPr/>
        </p:nvSpPr>
        <p:spPr>
          <a:xfrm>
            <a:off x="2320091" y="2905125"/>
            <a:ext cx="344966" cy="216982"/>
          </a:xfrm>
          <a:prstGeom prst="rect">
            <a:avLst/>
          </a:prstGeom>
          <a:noFill/>
        </p:spPr>
        <p:txBody>
          <a:bodyPr wrap="none">
            <a:spAutoFit/>
          </a:bodyPr>
          <a:lstStyle/>
          <a:p>
            <a:pPr algn="ctr" defTabSz="685800" eaLnBrk="0" hangingPunct="0">
              <a:lnSpc>
                <a:spcPct val="90000"/>
              </a:lnSpc>
              <a:defRPr/>
            </a:pPr>
            <a:r>
              <a:rPr lang="en-US" sz="900" b="1" dirty="0">
                <a:solidFill>
                  <a:srgbClr val="A11616"/>
                </a:solidFill>
                <a:ea typeface="+mn-ea"/>
                <a:cs typeface="Arial" panose="020B0604020202020204" pitchFamily="34" charset="0"/>
              </a:rPr>
              <a:t>/23</a:t>
            </a:r>
            <a:endParaRPr lang="en-US" b="1" dirty="0">
              <a:solidFill>
                <a:srgbClr val="A11616"/>
              </a:solidFill>
              <a:ea typeface="+mn-ea"/>
              <a:cs typeface="Arial" panose="020B0604020202020204" pitchFamily="34" charset="0"/>
            </a:endParaRPr>
          </a:p>
        </p:txBody>
      </p:sp>
      <p:sp>
        <p:nvSpPr>
          <p:cNvPr id="85" name="TextBox 84">
            <a:extLst>
              <a:ext uri="{FF2B5EF4-FFF2-40B4-BE49-F238E27FC236}">
                <a16:creationId xmlns:a16="http://schemas.microsoft.com/office/drawing/2014/main" id="{ABC1D738-4968-4F6D-9BD6-94C415ED37B6}"/>
              </a:ext>
            </a:extLst>
          </p:cNvPr>
          <p:cNvSpPr txBox="1"/>
          <p:nvPr/>
        </p:nvSpPr>
        <p:spPr>
          <a:xfrm>
            <a:off x="1520625" y="3724275"/>
            <a:ext cx="747320" cy="258532"/>
          </a:xfrm>
          <a:prstGeom prst="rect">
            <a:avLst/>
          </a:prstGeom>
          <a:noFill/>
        </p:spPr>
        <p:txBody>
          <a:bodyPr wrap="none">
            <a:spAutoFit/>
          </a:bodyPr>
          <a:lstStyle/>
          <a:p>
            <a:pPr algn="ctr" defTabSz="685800" eaLnBrk="0" hangingPunct="0">
              <a:lnSpc>
                <a:spcPct val="90000"/>
              </a:lnSpc>
              <a:defRPr/>
            </a:pPr>
            <a:r>
              <a:rPr lang="en-US" sz="1200" dirty="0">
                <a:solidFill>
                  <a:srgbClr val="A11616"/>
                </a:solidFill>
                <a:ea typeface="+mn-ea"/>
                <a:cs typeface="Arial" panose="020B0604020202020204" pitchFamily="34" charset="0"/>
              </a:rPr>
              <a:t>Registry</a:t>
            </a:r>
            <a:endParaRPr lang="en-US" sz="2100" dirty="0">
              <a:solidFill>
                <a:srgbClr val="A11616"/>
              </a:solidFill>
              <a:ea typeface="+mn-ea"/>
              <a:cs typeface="Arial" panose="020B0604020202020204" pitchFamily="34" charset="0"/>
            </a:endParaRPr>
          </a:p>
        </p:txBody>
      </p:sp>
      <p:cxnSp>
        <p:nvCxnSpPr>
          <p:cNvPr id="86" name="Elbow Connector 42">
            <a:extLst>
              <a:ext uri="{FF2B5EF4-FFF2-40B4-BE49-F238E27FC236}">
                <a16:creationId xmlns:a16="http://schemas.microsoft.com/office/drawing/2014/main" id="{839BCFAC-31D6-40E7-9C5C-F61FC6D1798E}"/>
              </a:ext>
            </a:extLst>
          </p:cNvPr>
          <p:cNvCxnSpPr>
            <a:stCxn id="84" idx="2"/>
            <a:endCxn id="85" idx="3"/>
          </p:cNvCxnSpPr>
          <p:nvPr/>
        </p:nvCxnSpPr>
        <p:spPr bwMode="auto">
          <a:xfrm rot="5400000">
            <a:off x="2014543" y="3375510"/>
            <a:ext cx="731434" cy="224629"/>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87" name="TextBox 86">
            <a:extLst>
              <a:ext uri="{FF2B5EF4-FFF2-40B4-BE49-F238E27FC236}">
                <a16:creationId xmlns:a16="http://schemas.microsoft.com/office/drawing/2014/main" id="{BB8D8241-0602-4974-A85A-A9CF1C03880F}"/>
              </a:ext>
            </a:extLst>
          </p:cNvPr>
          <p:cNvSpPr txBox="1"/>
          <p:nvPr/>
        </p:nvSpPr>
        <p:spPr>
          <a:xfrm>
            <a:off x="2758241" y="2905125"/>
            <a:ext cx="344966" cy="216982"/>
          </a:xfrm>
          <a:prstGeom prst="rect">
            <a:avLst/>
          </a:prstGeom>
          <a:noFill/>
        </p:spPr>
        <p:txBody>
          <a:bodyPr wrap="none">
            <a:spAutoFit/>
          </a:bodyPr>
          <a:lstStyle/>
          <a:p>
            <a:pPr algn="ctr" defTabSz="685800" eaLnBrk="0" hangingPunct="0">
              <a:lnSpc>
                <a:spcPct val="90000"/>
              </a:lnSpc>
              <a:defRPr/>
            </a:pPr>
            <a:r>
              <a:rPr lang="en-US" sz="900" b="1" dirty="0">
                <a:solidFill>
                  <a:srgbClr val="A11616"/>
                </a:solidFill>
                <a:ea typeface="+mn-ea"/>
                <a:cs typeface="Arial" panose="020B0604020202020204" pitchFamily="34" charset="0"/>
              </a:rPr>
              <a:t>/32</a:t>
            </a:r>
            <a:endParaRPr lang="en-US" b="1" dirty="0">
              <a:solidFill>
                <a:srgbClr val="A11616"/>
              </a:solidFill>
              <a:ea typeface="+mn-ea"/>
              <a:cs typeface="Arial" panose="020B0604020202020204" pitchFamily="34" charset="0"/>
            </a:endParaRPr>
          </a:p>
        </p:txBody>
      </p:sp>
      <p:sp>
        <p:nvSpPr>
          <p:cNvPr id="88" name="TextBox 87">
            <a:extLst>
              <a:ext uri="{FF2B5EF4-FFF2-40B4-BE49-F238E27FC236}">
                <a16:creationId xmlns:a16="http://schemas.microsoft.com/office/drawing/2014/main" id="{AB722779-A77E-4366-80FB-BAC510B1D896}"/>
              </a:ext>
            </a:extLst>
          </p:cNvPr>
          <p:cNvSpPr txBox="1"/>
          <p:nvPr/>
        </p:nvSpPr>
        <p:spPr>
          <a:xfrm>
            <a:off x="1552576" y="3971925"/>
            <a:ext cx="866391" cy="258532"/>
          </a:xfrm>
          <a:prstGeom prst="rect">
            <a:avLst/>
          </a:prstGeom>
          <a:noFill/>
        </p:spPr>
        <p:txBody>
          <a:bodyPr wrap="none">
            <a:spAutoFit/>
          </a:bodyPr>
          <a:lstStyle/>
          <a:p>
            <a:pPr defTabSz="685800" eaLnBrk="0" hangingPunct="0">
              <a:lnSpc>
                <a:spcPct val="90000"/>
              </a:lnSpc>
              <a:defRPr/>
            </a:pPr>
            <a:r>
              <a:rPr lang="en-US" sz="1200" dirty="0">
                <a:solidFill>
                  <a:srgbClr val="A11616"/>
                </a:solidFill>
                <a:ea typeface="+mn-ea"/>
                <a:cs typeface="Arial" panose="020B0604020202020204" pitchFamily="34" charset="0"/>
              </a:rPr>
              <a:t>ISP Prefix</a:t>
            </a:r>
            <a:endParaRPr lang="en-US" sz="2100" dirty="0">
              <a:solidFill>
                <a:srgbClr val="A11616"/>
              </a:solidFill>
              <a:ea typeface="+mn-ea"/>
              <a:cs typeface="Arial" panose="020B0604020202020204" pitchFamily="34" charset="0"/>
            </a:endParaRPr>
          </a:p>
        </p:txBody>
      </p:sp>
      <p:cxnSp>
        <p:nvCxnSpPr>
          <p:cNvPr id="89" name="Elbow Connector 42">
            <a:extLst>
              <a:ext uri="{FF2B5EF4-FFF2-40B4-BE49-F238E27FC236}">
                <a16:creationId xmlns:a16="http://schemas.microsoft.com/office/drawing/2014/main" id="{CB253891-A562-4857-BF86-281AD03F2857}"/>
              </a:ext>
            </a:extLst>
          </p:cNvPr>
          <p:cNvCxnSpPr>
            <a:stCxn id="87" idx="2"/>
            <a:endCxn id="88" idx="3"/>
          </p:cNvCxnSpPr>
          <p:nvPr/>
        </p:nvCxnSpPr>
        <p:spPr bwMode="auto">
          <a:xfrm rot="5400000">
            <a:off x="2185304" y="3355771"/>
            <a:ext cx="979084" cy="511757"/>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90" name="TextBox 89">
            <a:extLst>
              <a:ext uri="{FF2B5EF4-FFF2-40B4-BE49-F238E27FC236}">
                <a16:creationId xmlns:a16="http://schemas.microsoft.com/office/drawing/2014/main" id="{572A0A45-0696-457B-B45B-C41B2A506EE5}"/>
              </a:ext>
            </a:extLst>
          </p:cNvPr>
          <p:cNvSpPr txBox="1"/>
          <p:nvPr/>
        </p:nvSpPr>
        <p:spPr>
          <a:xfrm>
            <a:off x="3453566" y="2905125"/>
            <a:ext cx="344966" cy="216982"/>
          </a:xfrm>
          <a:prstGeom prst="rect">
            <a:avLst/>
          </a:prstGeom>
          <a:noFill/>
        </p:spPr>
        <p:txBody>
          <a:bodyPr wrap="none">
            <a:spAutoFit/>
          </a:bodyPr>
          <a:lstStyle/>
          <a:p>
            <a:pPr algn="ctr" defTabSz="685800" eaLnBrk="0" hangingPunct="0">
              <a:lnSpc>
                <a:spcPct val="90000"/>
              </a:lnSpc>
              <a:defRPr/>
            </a:pPr>
            <a:r>
              <a:rPr lang="en-US" sz="900" b="1" dirty="0">
                <a:solidFill>
                  <a:srgbClr val="A11616"/>
                </a:solidFill>
                <a:ea typeface="+mn-ea"/>
                <a:cs typeface="Arial" panose="020B0604020202020204" pitchFamily="34" charset="0"/>
              </a:rPr>
              <a:t>/48</a:t>
            </a:r>
            <a:endParaRPr lang="en-US" b="1" dirty="0">
              <a:solidFill>
                <a:srgbClr val="A11616"/>
              </a:solidFill>
              <a:ea typeface="+mn-ea"/>
              <a:cs typeface="Arial" panose="020B0604020202020204" pitchFamily="34" charset="0"/>
            </a:endParaRPr>
          </a:p>
        </p:txBody>
      </p:sp>
      <p:sp>
        <p:nvSpPr>
          <p:cNvPr id="91" name="TextBox 90">
            <a:extLst>
              <a:ext uri="{FF2B5EF4-FFF2-40B4-BE49-F238E27FC236}">
                <a16:creationId xmlns:a16="http://schemas.microsoft.com/office/drawing/2014/main" id="{A41CAC57-A3CF-48CD-B49F-83A40EC20281}"/>
              </a:ext>
            </a:extLst>
          </p:cNvPr>
          <p:cNvSpPr txBox="1"/>
          <p:nvPr/>
        </p:nvSpPr>
        <p:spPr>
          <a:xfrm>
            <a:off x="1543051" y="4219575"/>
            <a:ext cx="885179" cy="258532"/>
          </a:xfrm>
          <a:prstGeom prst="rect">
            <a:avLst/>
          </a:prstGeom>
          <a:noFill/>
        </p:spPr>
        <p:txBody>
          <a:bodyPr wrap="none">
            <a:spAutoFit/>
          </a:bodyPr>
          <a:lstStyle/>
          <a:p>
            <a:pPr defTabSz="685800" eaLnBrk="0" hangingPunct="0">
              <a:lnSpc>
                <a:spcPct val="90000"/>
              </a:lnSpc>
              <a:defRPr/>
            </a:pPr>
            <a:r>
              <a:rPr lang="en-US" sz="1200" dirty="0">
                <a:solidFill>
                  <a:srgbClr val="A11616"/>
                </a:solidFill>
                <a:ea typeface="+mn-ea"/>
                <a:cs typeface="Arial" panose="020B0604020202020204" pitchFamily="34" charset="0"/>
              </a:rPr>
              <a:t>Site Prefix</a:t>
            </a:r>
            <a:endParaRPr lang="en-US" sz="2100" dirty="0">
              <a:solidFill>
                <a:srgbClr val="A11616"/>
              </a:solidFill>
              <a:ea typeface="+mn-ea"/>
              <a:cs typeface="Arial" panose="020B0604020202020204" pitchFamily="34" charset="0"/>
            </a:endParaRPr>
          </a:p>
        </p:txBody>
      </p:sp>
      <p:cxnSp>
        <p:nvCxnSpPr>
          <p:cNvPr id="92" name="Elbow Connector 42">
            <a:extLst>
              <a:ext uri="{FF2B5EF4-FFF2-40B4-BE49-F238E27FC236}">
                <a16:creationId xmlns:a16="http://schemas.microsoft.com/office/drawing/2014/main" id="{7559B1F4-CC90-4BB0-87E1-D49D641B22A6}"/>
              </a:ext>
            </a:extLst>
          </p:cNvPr>
          <p:cNvCxnSpPr>
            <a:stCxn id="90" idx="2"/>
            <a:endCxn id="91" idx="3"/>
          </p:cNvCxnSpPr>
          <p:nvPr/>
        </p:nvCxnSpPr>
        <p:spPr bwMode="auto">
          <a:xfrm rot="5400000">
            <a:off x="2413773" y="3136565"/>
            <a:ext cx="1226734" cy="1197819"/>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93" name="TextBox 92">
            <a:extLst>
              <a:ext uri="{FF2B5EF4-FFF2-40B4-BE49-F238E27FC236}">
                <a16:creationId xmlns:a16="http://schemas.microsoft.com/office/drawing/2014/main" id="{363A68ED-9B27-42F2-BE9F-AA70993492E1}"/>
              </a:ext>
            </a:extLst>
          </p:cNvPr>
          <p:cNvSpPr txBox="1"/>
          <p:nvPr/>
        </p:nvSpPr>
        <p:spPr>
          <a:xfrm>
            <a:off x="4377491" y="2905125"/>
            <a:ext cx="344966" cy="216982"/>
          </a:xfrm>
          <a:prstGeom prst="rect">
            <a:avLst/>
          </a:prstGeom>
          <a:noFill/>
        </p:spPr>
        <p:txBody>
          <a:bodyPr wrap="none">
            <a:spAutoFit/>
          </a:bodyPr>
          <a:lstStyle/>
          <a:p>
            <a:pPr algn="ctr" defTabSz="685800" eaLnBrk="0" hangingPunct="0">
              <a:lnSpc>
                <a:spcPct val="90000"/>
              </a:lnSpc>
              <a:defRPr/>
            </a:pPr>
            <a:r>
              <a:rPr lang="en-US" sz="900" b="1" dirty="0">
                <a:solidFill>
                  <a:srgbClr val="A11616"/>
                </a:solidFill>
                <a:ea typeface="+mn-ea"/>
                <a:cs typeface="Arial" panose="020B0604020202020204" pitchFamily="34" charset="0"/>
              </a:rPr>
              <a:t>/64</a:t>
            </a:r>
            <a:endParaRPr lang="en-US" b="1" dirty="0">
              <a:solidFill>
                <a:srgbClr val="A11616"/>
              </a:solidFill>
              <a:ea typeface="+mn-ea"/>
              <a:cs typeface="Arial" panose="020B0604020202020204" pitchFamily="34" charset="0"/>
            </a:endParaRPr>
          </a:p>
        </p:txBody>
      </p:sp>
      <p:sp>
        <p:nvSpPr>
          <p:cNvPr id="94" name="TextBox 93">
            <a:extLst>
              <a:ext uri="{FF2B5EF4-FFF2-40B4-BE49-F238E27FC236}">
                <a16:creationId xmlns:a16="http://schemas.microsoft.com/office/drawing/2014/main" id="{3BC06BA0-450A-4C4F-8F39-701CA8639788}"/>
              </a:ext>
            </a:extLst>
          </p:cNvPr>
          <p:cNvSpPr txBox="1"/>
          <p:nvPr/>
        </p:nvSpPr>
        <p:spPr>
          <a:xfrm>
            <a:off x="1552575" y="4467225"/>
            <a:ext cx="1106393" cy="258532"/>
          </a:xfrm>
          <a:prstGeom prst="rect">
            <a:avLst/>
          </a:prstGeom>
          <a:noFill/>
        </p:spPr>
        <p:txBody>
          <a:bodyPr wrap="none">
            <a:spAutoFit/>
          </a:bodyPr>
          <a:lstStyle/>
          <a:p>
            <a:pPr defTabSz="685800" eaLnBrk="0" hangingPunct="0">
              <a:lnSpc>
                <a:spcPct val="90000"/>
              </a:lnSpc>
              <a:defRPr/>
            </a:pPr>
            <a:r>
              <a:rPr lang="en-US" sz="1200" dirty="0">
                <a:solidFill>
                  <a:srgbClr val="A11616"/>
                </a:solidFill>
                <a:ea typeface="+mn-ea"/>
                <a:cs typeface="Arial" panose="020B0604020202020204" pitchFamily="34" charset="0"/>
              </a:rPr>
              <a:t>Subnet Prefix</a:t>
            </a:r>
            <a:endParaRPr lang="en-US" sz="2100" dirty="0">
              <a:solidFill>
                <a:srgbClr val="A11616"/>
              </a:solidFill>
              <a:ea typeface="+mn-ea"/>
              <a:cs typeface="Arial" panose="020B0604020202020204" pitchFamily="34" charset="0"/>
            </a:endParaRPr>
          </a:p>
        </p:txBody>
      </p:sp>
      <p:cxnSp>
        <p:nvCxnSpPr>
          <p:cNvPr id="95" name="Elbow Connector 42">
            <a:extLst>
              <a:ext uri="{FF2B5EF4-FFF2-40B4-BE49-F238E27FC236}">
                <a16:creationId xmlns:a16="http://schemas.microsoft.com/office/drawing/2014/main" id="{1A16A0A1-E1B9-4B03-BAC7-7209069E652A}"/>
              </a:ext>
            </a:extLst>
          </p:cNvPr>
          <p:cNvCxnSpPr>
            <a:stCxn id="93" idx="2"/>
            <a:endCxn id="94" idx="3"/>
          </p:cNvCxnSpPr>
          <p:nvPr/>
        </p:nvCxnSpPr>
        <p:spPr bwMode="auto">
          <a:xfrm rot="5400000">
            <a:off x="2867279" y="2913796"/>
            <a:ext cx="1474384" cy="1891006"/>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Windows Host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of a Link-Local Unicast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201235">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RS and RA Messages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2: SLAAC and Stateless DHCP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3: Stateful DHCPv6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 vs. Randomly Generated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IEEE defined the Extended Unique Identifier (EUI) or modified EUI-64 process which performs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16 bit value of fffe (in hexadecimal) is inserted into the middle of the 48-bit Ethernet MAC address of the client.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7</a:t>
            </a:r>
            <a:r>
              <a:rPr lang="en-US" sz="1600" baseline="30000" dirty="0">
                <a:solidFill>
                  <a:srgbClr val="000000"/>
                </a:solidFill>
              </a:rPr>
              <a:t>th</a:t>
            </a:r>
            <a:r>
              <a:rPr lang="en-US" sz="1600" dirty="0">
                <a:solidFill>
                  <a:srgbClr val="000000"/>
                </a:solidFill>
              </a:rPr>
              <a:t> bit of the client MAC address is reversed from binary 0 to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Example: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r>
                        <a:rPr lang="en-US" sz="1100" b="0" dirty="0">
                          <a:solidFill>
                            <a:srgbClr val="000000"/>
                          </a:solidFill>
                        </a:rPr>
                        <a:t>48-bit MAC</a:t>
                      </a:r>
                    </a:p>
                  </a:txBody>
                  <a:tcPr>
                    <a:solidFill>
                      <a:srgbClr val="E7E9EB"/>
                    </a:solidFill>
                  </a:tcPr>
                </a:tc>
                <a:tc>
                  <a:txBody>
                    <a:bodyPr/>
                    <a:lstStyle/>
                    <a:p>
                      <a:r>
                        <a:rPr lang="en-US" sz="1100" b="0" dirty="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EUI-64 Interface ID</a:t>
                      </a:r>
                    </a:p>
                  </a:txBody>
                  <a:tcPr/>
                </a:tc>
                <a:tc>
                  <a:txBody>
                    <a:bodyPr/>
                    <a:lstStyle/>
                    <a:p>
                      <a:r>
                        <a:rPr lang="en-US" sz="1100" dirty="0">
                          <a:solidFill>
                            <a:srgbClr val="000000"/>
                          </a:solidFill>
                        </a:rPr>
                        <a:t>f</a:t>
                      </a:r>
                      <a:r>
                        <a:rPr lang="en-US" sz="1100" dirty="0">
                          <a:solidFill>
                            <a:srgbClr val="FF0000"/>
                          </a:solidFill>
                        </a:rPr>
                        <a:t>e</a:t>
                      </a:r>
                      <a:r>
                        <a:rPr lang="en-US" sz="1100" dirty="0">
                          <a:solidFill>
                            <a:srgbClr val="000000"/>
                          </a:solidFill>
                        </a:rPr>
                        <a:t>:99:47:</a:t>
                      </a:r>
                      <a:r>
                        <a:rPr lang="en-US" sz="1100" dirty="0">
                          <a:solidFill>
                            <a:srgbClr val="FF0000"/>
                          </a:solidFill>
                        </a:rPr>
                        <a:t>ff:fe</a:t>
                      </a:r>
                      <a:r>
                        <a:rPr lang="en-US" sz="1100" dirty="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Randomly Generated Interface IDs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Cisco Routers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Verify IPv6 Address Configuration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Configure IPv6 Addressing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Configure IPv6 Addressing on the router</a:t>
            </a:r>
          </a:p>
          <a:p>
            <a:r>
              <a:rPr lang="en-US" sz="1800" dirty="0"/>
              <a:t>Configure IPv6 Addressing on the servers</a:t>
            </a:r>
          </a:p>
          <a:p>
            <a:r>
              <a:rPr lang="en-US" sz="1800" dirty="0"/>
              <a:t>Configure IPv6 Addressing on the clients</a:t>
            </a:r>
          </a:p>
          <a:p>
            <a:r>
              <a:rPr lang="en-US" sz="1800" dirty="0"/>
              <a:t>Test and verify network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Assigned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Well-Known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Solicited-Node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Lab – Identify IPv6 Addresses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Identify the Different Types of IPv6 Addresses</a:t>
            </a:r>
          </a:p>
          <a:p>
            <a:pPr>
              <a:buFont typeface="Arial" panose="020B0604020202020204" pitchFamily="34" charset="0"/>
              <a:buChar char="•"/>
            </a:pPr>
            <a:r>
              <a:rPr lang="en-US" sz="1800" dirty="0"/>
              <a:t>Examine a Host IPv6 Network Interface and Address</a:t>
            </a:r>
          </a:p>
          <a:p>
            <a:pPr>
              <a:buFont typeface="Arial" panose="020B0604020202020204" pitchFamily="34" charset="0"/>
              <a:buChar char="•"/>
            </a:pPr>
            <a:r>
              <a:rPr lang="en-US" sz="1800" dirty="0"/>
              <a:t>Practice IPv6 Address Abbreviation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Subnet Using the Subnet ID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Need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Subnetting Example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 Allocation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Router Configured with IPv6 Subnets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2.9 Module Practice and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Implement a Subnetted IPv6 Addressing Scheme</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Determine IPv6 subnets and addressing scheme</a:t>
            </a:r>
          </a:p>
          <a:p>
            <a:r>
              <a:rPr lang="en-US" sz="1800" dirty="0"/>
              <a:t>Configure IPv6 addressing on routers and PCs</a:t>
            </a:r>
          </a:p>
          <a:p>
            <a:r>
              <a:rPr lang="en-US" sz="1800" dirty="0"/>
              <a:t>Verify IPv6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Lab – Configure IPv6 Addresses on Network Devices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Set up the topology and configure basic router and switch settings</a:t>
            </a:r>
          </a:p>
          <a:p>
            <a:pPr>
              <a:buFont typeface="Arial" panose="020B0604020202020204" pitchFamily="34" charset="0"/>
              <a:buChar char="•"/>
            </a:pPr>
            <a:r>
              <a:rPr lang="en-US" sz="1800" dirty="0"/>
              <a:t>Configure IPv6 addresses manually</a:t>
            </a:r>
          </a:p>
          <a:p>
            <a:pPr>
              <a:buFont typeface="Arial" panose="020B0604020202020204" pitchFamily="34" charset="0"/>
              <a:buChar char="•"/>
            </a:pPr>
            <a:r>
              <a:rPr lang="en-US" sz="1800" dirty="0"/>
              <a:t>Verify end-to-end connectivity</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sz="1600" b="0" dirty="0">
                          <a:solidFill>
                            <a:srgbClr val="000000"/>
                          </a:solidFill>
                        </a:rPr>
                        <a:t>Hextet</a:t>
                      </a:r>
                    </a:p>
                    <a:p>
                      <a:pPr marL="285750" indent="-285750">
                        <a:buFont typeface="Arial" panose="020B0604020202020204" pitchFamily="34" charset="0"/>
                        <a:buChar char="•"/>
                      </a:pPr>
                      <a:r>
                        <a:rPr lang="en-US" sz="1600" b="0" dirty="0">
                          <a:solidFill>
                            <a:srgbClr val="000000"/>
                          </a:solidFill>
                        </a:rPr>
                        <a:t>Link-local address (LLA)</a:t>
                      </a:r>
                    </a:p>
                    <a:p>
                      <a:pPr marL="285750" indent="-285750">
                        <a:buFont typeface="Arial" panose="020B0604020202020204" pitchFamily="34" charset="0"/>
                        <a:buChar char="•"/>
                      </a:pPr>
                      <a:r>
                        <a:rPr lang="en-US" sz="1600" b="0" dirty="0">
                          <a:solidFill>
                            <a:srgbClr val="000000"/>
                          </a:solidFill>
                        </a:rPr>
                        <a:t>ipv6 address</a:t>
                      </a:r>
                    </a:p>
                    <a:p>
                      <a:pPr marL="285750" indent="-285750">
                        <a:buFont typeface="Arial" panose="020B0604020202020204" pitchFamily="34" charset="0"/>
                        <a:buChar char="•"/>
                      </a:pPr>
                      <a:r>
                        <a:rPr lang="en-US" sz="1600" b="0" dirty="0">
                          <a:solidFill>
                            <a:srgbClr val="000000"/>
                          </a:solidFill>
                        </a:rPr>
                        <a:t>show ipv6 interface brief</a:t>
                      </a:r>
                    </a:p>
                    <a:p>
                      <a:pPr marL="285750" indent="-285750">
                        <a:buFont typeface="Arial" panose="020B0604020202020204" pitchFamily="34" charset="0"/>
                        <a:buChar char="•"/>
                      </a:pPr>
                      <a:r>
                        <a:rPr lang="en-US" sz="1600" b="0" dirty="0">
                          <a:solidFill>
                            <a:srgbClr val="000000"/>
                          </a:solidFill>
                        </a:rPr>
                        <a:t>SLAAC</a:t>
                      </a:r>
                    </a:p>
                    <a:p>
                      <a:pPr marL="285750" indent="-285750">
                        <a:buFont typeface="Arial" panose="020B0604020202020204" pitchFamily="34" charset="0"/>
                        <a:buChar char="•"/>
                      </a:pPr>
                      <a:r>
                        <a:rPr lang="en-US" sz="1600" b="0" dirty="0">
                          <a:solidFill>
                            <a:srgbClr val="000000"/>
                          </a:solidFill>
                        </a:rPr>
                        <a:t>Router advertisement</a:t>
                      </a:r>
                    </a:p>
                    <a:p>
                      <a:pPr marL="285750" indent="-285750">
                        <a:buFont typeface="Arial" panose="020B0604020202020204" pitchFamily="34" charset="0"/>
                        <a:buChar char="•"/>
                      </a:pPr>
                      <a:r>
                        <a:rPr lang="en-US" sz="1600" b="0" dirty="0">
                          <a:solidFill>
                            <a:srgbClr val="000000"/>
                          </a:solidFill>
                        </a:rPr>
                        <a:t>Router solicitation</a:t>
                      </a:r>
                    </a:p>
                    <a:p>
                      <a:pPr marL="285750" indent="-285750">
                        <a:buFont typeface="Arial" panose="020B0604020202020204" pitchFamily="34" charset="0"/>
                        <a:buChar char="•"/>
                      </a:pPr>
                      <a:r>
                        <a:rPr lang="en-US" sz="1600" b="0" dirty="0">
                          <a:solidFill>
                            <a:srgbClr val="000000"/>
                          </a:solidFill>
                        </a:rPr>
                        <a:t>EUI-64</a:t>
                      </a:r>
                    </a:p>
                    <a:p>
                      <a:pPr marL="285750" indent="-285750">
                        <a:buFont typeface="Arial" panose="020B0604020202020204" pitchFamily="34" charset="0"/>
                        <a:buChar char="•"/>
                      </a:pPr>
                      <a:r>
                        <a:rPr lang="en-US" sz="1600" b="0" dirty="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IPv4 and IPv6 Coexistence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IPv6 Addressing Formats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1 – Omit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12225</TotalTime>
  <Words>5666</Words>
  <Application>Microsoft Office PowerPoint</Application>
  <PresentationFormat>On-screen Show (16:9)</PresentationFormat>
  <Paragraphs>649</Paragraphs>
  <Slides>59</Slides>
  <Notes>54</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59</vt:i4>
      </vt:variant>
    </vt:vector>
  </HeadingPairs>
  <TitlesOfParts>
    <vt:vector size="66" baseType="lpstr">
      <vt:lpstr>Arial</vt:lpstr>
      <vt:lpstr>Calibri</vt:lpstr>
      <vt:lpstr>CiscoSans ExtraLight</vt:lpstr>
      <vt:lpstr>Courier New</vt:lpstr>
      <vt:lpstr>Wingdings</vt:lpstr>
      <vt:lpstr>Default Theme</vt:lpstr>
      <vt:lpstr>CCNP Instructor PPT2</vt:lpstr>
      <vt:lpstr>Module 12: IPv6 Addressing</vt:lpstr>
      <vt:lpstr>Module Objectives</vt:lpstr>
      <vt:lpstr>Module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vt:lpstr>
      <vt:lpstr>IPv6 Address Types IPv6 Prefix Length</vt:lpstr>
      <vt:lpstr>IPv6 Address Types Types of IPv6 Unicast Addresses</vt:lpstr>
      <vt:lpstr>Special IPv6 Addresses</vt:lpstr>
      <vt:lpstr>Reserved IPv6 Multicast Addresses</vt:lpstr>
      <vt:lpstr>Neighbor Discovery ICMPv6 Packet Types</vt:lpstr>
      <vt:lpstr>IPv6 Address Types A Note About the Unique Local Address</vt:lpstr>
      <vt:lpstr>IPv6 Address Types IPv6 GUA</vt:lpstr>
      <vt:lpstr>IPv6 Address Allocation Process</vt:lpstr>
      <vt:lpstr>IPv6 Global Unicast Address</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Dynamic Addressing for IPv6 GUAs EUI-64 Process</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Module Practice and Quiz Packet Tracer – Configure IPv6 Addressing</vt:lpstr>
      <vt:lpstr>12.7 IPv6 Multicast Addresses</vt:lpstr>
      <vt:lpstr>IPv6 Multicast Addresses Assigned IPv6 Multicast Addresses</vt:lpstr>
      <vt:lpstr>IPv6 Multicast Addresses Well-Known IPv6 Multicast Addresses</vt:lpstr>
      <vt:lpstr>IPv6 Multicast Addresses Solicited-Node IPv6 Multicast</vt:lpstr>
      <vt:lpstr>Module Practice and Quiz Lab – Identify IPv6 Addresses</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2.9 Module Practice and Quiz</vt:lpstr>
      <vt:lpstr>Module Practice and Quiz Packet Tracer – Implement a Subnetted IPv6 Addressing Scheme</vt:lpstr>
      <vt:lpstr>Module Practice and Quiz Lab – Configure IPv6 Addresses on Network Devices</vt:lpstr>
      <vt:lpstr>Module Practice and Quiz What did I learn in this module?</vt:lpstr>
      <vt:lpstr>Module Practice and Quiz What did I learn in this module? (Cont.)</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393</cp:revision>
  <dcterms:created xsi:type="dcterms:W3CDTF">2019-10-18T06:21:22Z</dcterms:created>
  <dcterms:modified xsi:type="dcterms:W3CDTF">2021-06-22T01:25:58Z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