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56" r:id="rId9"/>
    <p:sldId id="1057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1101" r:id="rId21"/>
    <p:sldId id="1102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77288" autoAdjust="0"/>
  </p:normalViewPr>
  <p:slideViewPr>
    <p:cSldViewPr snapToGrid="0" showGuides="1">
      <p:cViewPr varScale="1">
        <p:scale>
          <a:sx n="208" d="100"/>
          <a:sy n="208" d="100"/>
        </p:scale>
        <p:origin x="1877" y="13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Ring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CSMA/CD collision detection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CSMA/CA collision avoidance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Data Link layer is responsible for communications between end-device network interface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allows upper layer protocols to access the physical layer media and encapsulates Layer 3 packets (IPv4 and IPv6) into Layer 2 Frames.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performs error detection 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 dirty="0">
                <a:solidFill>
                  <a:srgbClr val="000000"/>
                </a:solidFill>
              </a:rPr>
              <a:t>Logical Link Control (LLC)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LLC sublayer communicates between the networking software at the upper layers and the device hardware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8613</TotalTime>
  <Words>1902</Words>
  <Application>Microsoft Office PowerPoint</Application>
  <PresentationFormat>On-screen Show (16:9)</PresentationFormat>
  <Paragraphs>295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CiscoSans ExtraLight</vt:lpstr>
      <vt:lpstr>Wingdings</vt:lpstr>
      <vt:lpstr>Default Theme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John Mowry</cp:lastModifiedBy>
  <cp:revision>247</cp:revision>
  <dcterms:created xsi:type="dcterms:W3CDTF">2019-10-18T06:21:22Z</dcterms:created>
  <dcterms:modified xsi:type="dcterms:W3CDTF">2020-08-23T23:32:26Z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