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101" r:id="rId7"/>
    <p:sldId id="1056" r:id="rId8"/>
    <p:sldId id="1057" r:id="rId9"/>
    <p:sldId id="1091" r:id="rId10"/>
    <p:sldId id="1092" r:id="rId11"/>
    <p:sldId id="1093" r:id="rId12"/>
    <p:sldId id="1094" r:id="rId13"/>
    <p:sldId id="1095" r:id="rId14"/>
    <p:sldId id="1096" r:id="rId15"/>
    <p:sldId id="1097" r:id="rId16"/>
    <p:sldId id="1102" r:id="rId17"/>
    <p:sldId id="1063" r:id="rId18"/>
    <p:sldId id="1098" r:id="rId19"/>
    <p:sldId id="1099" r:id="rId20"/>
    <p:sldId id="1100" r:id="rId21"/>
    <p:sldId id="1103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8" autoAdjust="0"/>
    <p:restoredTop sz="77285" autoAdjust="0"/>
  </p:normalViewPr>
  <p:slideViewPr>
    <p:cSldViewPr snapToGrid="0" showGuides="1">
      <p:cViewPr varScale="1">
        <p:scale>
          <a:sx n="208" d="100"/>
          <a:sy n="208" d="100"/>
        </p:scale>
        <p:origin x="2059" y="13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9.2.3 –  Video - ARP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9.2.4 – Video – ARP Operation - ARP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9.2.5 – Video - ARP Role in Remote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9.2.9 – Packet Tracer – Examine the ARP Table</a:t>
            </a:r>
          </a:p>
          <a:p>
            <a:r>
              <a:rPr lang="en-US" dirty="0"/>
              <a:t>9.2.10 – Check Your Understanding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9.3 Copper Cabling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9.3.1 – Video – IPv6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9.3.2 – IPv6 Neighbor Discovery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9.3.3 – IPv6 Neighbor Discovery – Address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9.3.4 – Packet Tracer – IPv6 Neighbor Discovery</a:t>
            </a:r>
          </a:p>
          <a:p>
            <a:r>
              <a:rPr lang="en-US" dirty="0"/>
              <a:t>9.3.5 – Check Your Understanding –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– Address Resolution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9.1 – MAC and IP</a:t>
            </a:r>
          </a:p>
          <a:p>
            <a:r>
              <a:rPr lang="en-US" dirty="0"/>
              <a:t>9.1.3 – Packet Tracer Identify MAC and IP Addresses</a:t>
            </a:r>
          </a:p>
          <a:p>
            <a:r>
              <a:rPr lang="en-US" dirty="0"/>
              <a:t>9.1.4 – Check Your Understanding – MAC and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Request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request for a MAC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– ARP Operation - ARP Reply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reply in response to an ARP request.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Role in Remote Communications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how an ARP request will provide a host the MAC address of the default gateway.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Packet Tracer – Examine the ARP Table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an ARP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 Switch MAC Address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the ARP Process in Remote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Copper Cabling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Video – IPv6 Neighbor Discovery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explain the process of how IPv6 performs address resolution using ICMPv6 neighbor solicitation and neighbor advertisement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1: IPv6 Neighbor Discovery Local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2: IPv6 Neighbor discovery Remote Network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Packet Tracer – 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Packet Tracer – Identify MAC and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Local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Remote 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9278</TotalTime>
  <Words>1654</Words>
  <Application>Microsoft Office PowerPoint</Application>
  <PresentationFormat>On-screen Show (16:9)</PresentationFormat>
  <Paragraphs>217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CiscoSans ExtraLight</vt:lpstr>
      <vt:lpstr>Courier New</vt:lpstr>
      <vt:lpstr>Wingdings</vt:lpstr>
      <vt:lpstr>Default Theme</vt:lpstr>
      <vt:lpstr>Module 9: Address Resolution</vt:lpstr>
      <vt:lpstr>Module Objectives</vt:lpstr>
      <vt:lpstr>9.1 MAC and IP</vt:lpstr>
      <vt:lpstr>MAC and IP Destination on Same Network</vt:lpstr>
      <vt:lpstr>MAC and IP Destination on Remote Network</vt:lpstr>
      <vt:lpstr>MAC and IP Packet Tracer – Identify MAC and IP Addresses</vt:lpstr>
      <vt:lpstr>9.2 ARP</vt:lpstr>
      <vt:lpstr>ARP ARP Overview</vt:lpstr>
      <vt:lpstr>ARP ARP Functions</vt:lpstr>
      <vt:lpstr>ARP Video - ARP Request</vt:lpstr>
      <vt:lpstr>ARP Video – ARP Operation - ARP Reply</vt:lpstr>
      <vt:lpstr>ARP Video - ARP Role in Remote Communications</vt:lpstr>
      <vt:lpstr>ARP Removing Entries from an ARP Table</vt:lpstr>
      <vt:lpstr>ARP ARP Tables on Networking Devices</vt:lpstr>
      <vt:lpstr>ARP ARP Issues – ARP Broadcasting and ARP Spoofing</vt:lpstr>
      <vt:lpstr>ARP Packet Tracer – Examine the ARP Table</vt:lpstr>
      <vt:lpstr>9.3 Copper Cabling</vt:lpstr>
      <vt:lpstr>IPv6 Neighbor Discovery Video – IPv6 Neighbor Discovery</vt:lpstr>
      <vt:lpstr>IPv6 Neighbor Discovery IPv6 Neighbor Discovery Messages</vt:lpstr>
      <vt:lpstr>IPv6 Neighbor Discovery IPv6 Neighbor Discovery – Address Resolution</vt:lpstr>
      <vt:lpstr>IPv6 Neighbor Discovery Packet Tracer – IPv6 Neighbor Discovery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John Mowry</cp:lastModifiedBy>
  <cp:revision>247</cp:revision>
  <dcterms:created xsi:type="dcterms:W3CDTF">2019-10-18T06:21:22Z</dcterms:created>
  <dcterms:modified xsi:type="dcterms:W3CDTF">2020-08-23T23:34:10Z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